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5"/>
  </p:notesMasterIdLst>
  <p:sldIdLst>
    <p:sldId id="11981" r:id="rId3"/>
    <p:sldId id="12010" r:id="rId4"/>
    <p:sldId id="256" r:id="rId5"/>
    <p:sldId id="266" r:id="rId6"/>
    <p:sldId id="267" r:id="rId7"/>
    <p:sldId id="268" r:id="rId8"/>
    <p:sldId id="269" r:id="rId9"/>
    <p:sldId id="25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12009" r:id="rId24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79" d="100"/>
          <a:sy n="79" d="100"/>
        </p:scale>
        <p:origin x="357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2/26/2024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E8C72-FEAB-BD61-453F-FAD90CE0A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159425-22C6-32F4-0367-18361F716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02ABE9-2C32-CD34-3452-6A4B1EABD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7ECD9D-C3E7-A3DE-78D4-A7796DF482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092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7F04F-92BE-F3B8-D9E0-13FC77A98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B1851-B88C-5289-8D14-FBCE4360B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1DAF4C-4208-D1C2-0726-CAC5BD741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8D9D66-98C1-84FE-723F-DC850AC4A9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382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5F6A-748D-5C9D-53F5-05D4970A7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31F62-ACFB-4066-8838-210D04D83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7794A-4EEC-E310-1EF5-9BFF43BB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9E88-D8CC-B972-5163-C9A5CA3AE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FD5D8-D099-71FA-9ED6-8DA3C1045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87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CE97-A71F-106E-605C-1D7A9128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DC4EF-6EC2-5406-3269-1232FBFE4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B787E-94B8-7298-E690-C0B28064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7178C-6701-EF93-50C7-6C166AB6A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56051-101F-26AF-6557-D0B64A1BC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65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F43C1-E5F1-59DE-164A-6261F629A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27EE9-F6CD-4487-CB4F-EC4866568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BD5EE-1045-5650-E549-FA1E8CCB4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BCB97-A1EC-2CD4-9B69-3A09AEFE1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97DA3-D065-4B4D-A0BA-2A6EC8B9C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78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EBF91-6A8F-E2AE-8698-3A601C91B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31293-0B36-F69C-F4B8-48EE59DE1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ED836-EE94-3B70-2742-E99E40323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65994-4EEC-312C-1C22-4B40F8FA5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96701-FEF4-54D1-4872-694246BAE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26B10-6463-D2D0-13DF-5A0B38E56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75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3C4EA-693F-C8B3-F313-3B2DAA99D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60122-3D41-3A37-7B50-66C73BB73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8DD241-E6CE-DB8F-694E-26401E565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C987CF-42D3-79D1-7DD2-6782D8B4D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85070F-D7F7-A436-C0D5-22798E1E8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B354C5-5D02-A02C-7DDF-64DDF91E6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FC5AA2-0C94-B937-B032-E12308FE3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024465-1713-CAD1-02E4-ED86B9F67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76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2235C-D5F6-2BDE-89B0-3BA3579C8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2A87-D558-0216-F64B-E9DC4ED1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B9148-EC2E-9393-54AA-C080EC663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56C5CD-E3C7-2BF9-F4F7-59558A74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73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83449F-25BF-BDEF-DCAA-607EBD7D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2CB7D5-EF32-29DF-4563-B3A864BC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584C6-8B6D-AE99-5497-4C3BC98B0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310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A27F6-10C0-F0AF-BE25-1008994B6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B2499-A646-05CE-D946-21E21ABFA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3A241-9CD3-BF92-2CF3-4742F13F8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F7E23-3E85-24D6-7C10-60D75C7FE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BEA058-8384-AF0A-46B5-866A8F3A1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2984F-14BF-F50D-F937-0EE9A47C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48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E323-043B-9FF9-32D9-82E1DE0D2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C70FCD-3F51-998E-151D-E0182227D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1AAD9-A73B-CA27-DC8C-47CAF00E3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AAD87D-57FC-74B2-3CDF-4DF8DDDEC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0232D-2801-DF87-195C-C285FFC28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F220B-D785-7866-C8B6-DBC821AE0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52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CB4C-E2B5-47AD-5F98-5955E041F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426B52-F345-0185-A82D-6E72EB42A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2A19A-381E-7297-B6D1-BE5AD4ADD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23467-C2E4-69F2-2FE2-921394007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B7C28-46E6-3E75-D1F4-3B5E8A1D5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96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DBE27B-E302-8422-14DE-1F263440EF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EEB308-1C12-3581-298E-AE2B5AB4F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E9C30-6B1F-453D-5A28-7857496E6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6D41F-3ACF-4FAA-C93F-006375F9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3012F-E2DB-A37F-2D92-2218B4AE8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9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902F73-F1AE-22D8-DFFD-C4AA095B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F4C26-E41D-6280-852B-6058DAD0D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2C92A-DDBF-378E-EDA6-ACF1399F4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74977-44B3-42B4-B0CD-1EABCBDF702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D393A-C7B0-8121-7401-47DECDE74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2808B-3FA4-618A-F814-34EF5CD4C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C9027-B2AF-4AD6-BD4A-D7BF5EAF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2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733CA8-7229-53F8-B00A-71BAA0CBC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8A4EB-335B-0E9D-6321-89807F6F6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18B7AAD3-F332-6887-868C-9B17EB4A3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058" y="1444426"/>
            <a:ext cx="10536147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One Conference</a:t>
            </a: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88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1CFEE-101F-58EB-9220-EDA0F2121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07555C-38DB-6B53-187C-A0CFC43AC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15899D86-1D34-10E0-7596-0CA84E5AE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19967"/>
            <a:ext cx="9144000" cy="530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ONE Conference</a:t>
            </a:r>
            <a:endParaRPr lang="zh-TW" altLang="en-US" sz="800" b="1" dirty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青少年特會信息分享</a:t>
            </a:r>
            <a:endParaRPr lang="en-US" altLang="zh-TW" sz="4400" b="1" dirty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Austin</a:t>
            </a:r>
            <a:r>
              <a:rPr lang="zh-TW" altLang="en-US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Lin </a:t>
            </a:r>
            <a:r>
              <a:rPr lang="zh-TW" altLang="en-US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林展毅</a:t>
            </a:r>
            <a:r>
              <a:rPr lang="en-US" altLang="zh-TW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Kirra Tan </a:t>
            </a:r>
            <a:r>
              <a:rPr lang="zh-TW" altLang="en-US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陳樂瑀</a:t>
            </a:r>
            <a:endParaRPr lang="en-US" altLang="zh-TW" sz="3600" b="1" kern="0" dirty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Annie Lin </a:t>
            </a:r>
            <a:r>
              <a:rPr lang="zh-TW" altLang="en-US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林久恩   </a:t>
            </a:r>
            <a:r>
              <a:rPr lang="en-US" altLang="zh-TW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Bella Tu </a:t>
            </a:r>
            <a:r>
              <a:rPr lang="zh-TW" altLang="en-US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涂佑甄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February 25,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316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13E6-A3B7-4337-474A-6A3232750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Fallen……Not Finished</a:t>
            </a:r>
            <a:br>
              <a:rPr lang="en-US" dirty="0"/>
            </a:br>
            <a:br>
              <a:rPr lang="en-US" dirty="0"/>
            </a:b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跌倒了</a:t>
            </a:r>
            <a:r>
              <a:rPr lang="en-US" altLang="zh-CN" dirty="0">
                <a:latin typeface="DFKai-SB" panose="03000509000000000000" pitchFamily="65" charset="-120"/>
                <a:ea typeface="DFKai-SB" panose="03000509000000000000" pitchFamily="65" charset="-120"/>
              </a:rPr>
              <a:t>……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但不是最後的結局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C2445-71D4-C620-B608-7F8851CFD5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500" dirty="0"/>
              <a:t>Austin Lin </a:t>
            </a:r>
            <a:r>
              <a:rPr lang="zh-CN" altLang="en-US" sz="3500" dirty="0">
                <a:latin typeface="DFKai-SB" panose="03000509000000000000" pitchFamily="65" charset="-120"/>
                <a:ea typeface="DFKai-SB" panose="03000509000000000000" pitchFamily="65" charset="-120"/>
              </a:rPr>
              <a:t>林展毅</a:t>
            </a:r>
            <a:endParaRPr lang="en-US" sz="35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9813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E3AB-FF94-F017-119F-3A18F1D3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 loves us even we fall.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85050-EE34-A9D9-E209-BE26729BF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en-US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-- miss the mark, fallen</a:t>
            </a:r>
          </a:p>
          <a:p>
            <a:pPr marL="0" indent="0">
              <a:buNone/>
            </a:pP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Everyone falls. </a:t>
            </a:r>
          </a:p>
          <a:p>
            <a:pPr marL="0" indent="0">
              <a:buNone/>
            </a:pP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 loves us even we fall.</a:t>
            </a:r>
          </a:p>
          <a:p>
            <a:pPr marL="0" indent="0">
              <a:buNone/>
            </a:pPr>
            <a:r>
              <a:rPr lang="en-US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it’s hard for us to comprehend, because we don’t have a role model who loves us the way God loves us.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33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D5D5A-0CD9-25DC-0546-8913230CE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Peter was fallen &amp; discouraged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DA196-B509-BBF3-097D-FF16A0568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2800" b="1" u="sng" dirty="0"/>
              <a:t>Before </a:t>
            </a:r>
            <a:r>
              <a:rPr lang="en-US" altLang="zh-CN" sz="2800" b="1" dirty="0"/>
              <a:t>Jesus was crucified, Peter told Jesus:</a:t>
            </a:r>
          </a:p>
          <a:p>
            <a:pPr marL="0" indent="0">
              <a:buNone/>
            </a:pPr>
            <a:r>
              <a:rPr lang="en-US" altLang="zh-CN" sz="2800" dirty="0"/>
              <a:t>	“I will lay down my life for you.”(John 13:37) 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我願意爲你捨命</a:t>
            </a:r>
            <a:endParaRPr lang="en-US" altLang="zh-CN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2800" dirty="0"/>
              <a:t>	“Lord, I am ready to go with you to prison and to death.” (Luke 	22:33) 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主啊，我就是同你下監，同你受死，也是甘心。</a:t>
            </a:r>
            <a:endParaRPr lang="en-US" altLang="zh-CN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2800" dirty="0"/>
              <a:t>	“Even if all fall away, I will not.” (Mark 14:29)</a:t>
            </a:r>
            <a:r>
              <a:rPr lang="zh-CN" altLang="en-US" sz="2600" dirty="0">
                <a:latin typeface="DFKai-SB" panose="03000509000000000000" pitchFamily="65" charset="-120"/>
                <a:ea typeface="DFKai-SB" panose="03000509000000000000" pitchFamily="65" charset="-120"/>
              </a:rPr>
              <a:t>衆人雖然跌倒，我總不能</a:t>
            </a:r>
            <a:endParaRPr lang="en-US" altLang="zh-CN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2800" b="1" dirty="0"/>
              <a:t>Yet, </a:t>
            </a:r>
            <a:r>
              <a:rPr lang="en-US" altLang="zh-CN" sz="2800" b="1" u="sng" dirty="0"/>
              <a:t>after</a:t>
            </a:r>
            <a:r>
              <a:rPr lang="en-US" altLang="zh-CN" sz="2800" b="1" dirty="0"/>
              <a:t> Jesus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was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arrested, Peter denied Jesus 3 times.</a:t>
            </a:r>
          </a:p>
          <a:p>
            <a:pPr marL="0" indent="0">
              <a:buNone/>
            </a:pPr>
            <a:endParaRPr lang="en-US" altLang="zh-CN" sz="2800" dirty="0"/>
          </a:p>
          <a:p>
            <a:pPr marL="0" indent="0">
              <a:buNone/>
            </a:pPr>
            <a:r>
              <a:rPr lang="en-US" altLang="zh-CN" sz="2800" b="1" dirty="0"/>
              <a:t>Peter fell</a:t>
            </a:r>
            <a:r>
              <a:rPr lang="en-US" altLang="zh-CN" sz="2800" dirty="0"/>
              <a:t>; he was very discouraged.  </a:t>
            </a:r>
          </a:p>
          <a:p>
            <a:pPr marL="0" indent="0">
              <a:buNone/>
            </a:pPr>
            <a:r>
              <a:rPr lang="en-US" altLang="zh-CN" sz="2800" dirty="0"/>
              <a:t>Discouragement often drives </a:t>
            </a:r>
            <a:r>
              <a:rPr lang="en-US" altLang="zh-CN" dirty="0"/>
              <a:t>you</a:t>
            </a:r>
            <a:r>
              <a:rPr lang="en-US" altLang="zh-CN" sz="2800" dirty="0"/>
              <a:t> far away from God.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845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A66E-BFB7-61EA-8756-1274AF14A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Jesus Provided for Peter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ECBDE-C0B5-7A42-A3FE-81BFA0892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800" dirty="0"/>
              <a:t>After Jesus was resurrected, Peter and 6 other disciples went out to fish. They worked all night but caught nothing.  </a:t>
            </a:r>
          </a:p>
          <a:p>
            <a:pPr marL="0" indent="0">
              <a:buNone/>
            </a:pPr>
            <a:r>
              <a:rPr lang="en-US" altLang="zh-CN" sz="2800" dirty="0"/>
              <a:t>Jesus showed up on the shore.  He told them where to threw their net, so they caught a lot of fish. </a:t>
            </a:r>
          </a:p>
          <a:p>
            <a:pPr marL="0" indent="0">
              <a:buNone/>
            </a:pPr>
            <a:r>
              <a:rPr lang="en-US" altLang="zh-CN" dirty="0"/>
              <a:t>Only John was aware Jesus was there with them because they were DISCOURAGED.</a:t>
            </a:r>
            <a:endParaRPr lang="en-US" altLang="zh-CN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440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CEC5-0761-7CD9-EF81-AE6B34CD9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 ask</a:t>
            </a:r>
            <a:r>
              <a:rPr lang="en-US" sz="40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US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Simon if he loves Jesus 3 times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9AC19-6276-8079-9BFB-E197A2970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sz="2800" dirty="0"/>
              <a:t>John</a:t>
            </a:r>
            <a:r>
              <a:rPr lang="en-US" sz="2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21:15-17 </a:t>
            </a:r>
            <a:r>
              <a:rPr lang="en-US" sz="28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NLT)</a:t>
            </a:r>
            <a:endParaRPr lang="en-US" sz="28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2800" b="1" i="0" baseline="30000" dirty="0">
                <a:solidFill>
                  <a:srgbClr val="000000"/>
                </a:solidFill>
                <a:effectLst/>
                <a:latin typeface="system-ui"/>
              </a:rPr>
              <a:t>15 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After breakfast Jesus asked Simon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Peter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, “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Simon son of John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, do you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love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 me more than these?”</a:t>
            </a:r>
          </a:p>
          <a:p>
            <a:pPr marL="0" indent="0"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“Yes, Lord,” Peter replied, “you know I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love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 you.”</a:t>
            </a:r>
          </a:p>
          <a:p>
            <a:pPr marL="0" indent="0"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“Then feed my lambs,” Jesus told him.</a:t>
            </a:r>
          </a:p>
          <a:p>
            <a:pPr marL="0" indent="0" algn="l">
              <a:buNone/>
            </a:pPr>
            <a:r>
              <a:rPr lang="en-US" sz="2800" b="1" i="0" baseline="30000" dirty="0">
                <a:solidFill>
                  <a:srgbClr val="000000"/>
                </a:solidFill>
                <a:effectLst/>
                <a:latin typeface="system-ui"/>
              </a:rPr>
              <a:t>16 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Jesus repeated the question: “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Simon son of John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, do you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love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 me?”</a:t>
            </a:r>
          </a:p>
          <a:p>
            <a:pPr marL="0" indent="0"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“Yes, Lord,” Peter said, “you know I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love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 you.”</a:t>
            </a:r>
          </a:p>
          <a:p>
            <a:pPr marL="0" indent="0"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“Then take care of my sheep,” Jesus said.</a:t>
            </a:r>
          </a:p>
          <a:p>
            <a:pPr marL="0" indent="0" algn="l">
              <a:buNone/>
            </a:pPr>
            <a:r>
              <a:rPr lang="en-US" sz="2800" b="1" i="0" baseline="30000" dirty="0">
                <a:solidFill>
                  <a:srgbClr val="000000"/>
                </a:solidFill>
                <a:effectLst/>
                <a:latin typeface="system-ui"/>
              </a:rPr>
              <a:t>17 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A third time he asked him, “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Simon son of John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, do you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love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 me?”</a:t>
            </a:r>
          </a:p>
          <a:p>
            <a:pPr marL="0" indent="0"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Peter was hurt that Jesus asked the question a third time. He said, “Lord, you know everything. You know that I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love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 you.”</a:t>
            </a:r>
          </a:p>
          <a:p>
            <a:pPr marL="0" indent="0"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Jesus said, “Then feed my sheep.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73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0ECBB-2CBE-D986-6B9B-C24251DF6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kern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約翰福音</a:t>
            </a:r>
            <a:r>
              <a:rPr lang="en-US" kern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21:15-17</a:t>
            </a:r>
          </a:p>
          <a:p>
            <a:pPr marL="0" indent="0" algn="l">
              <a:buNone/>
            </a:pPr>
            <a:r>
              <a:rPr lang="en-US" altLang="zh-TW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15 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他們吃完了早飯，耶穌對西門彼得說：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約翰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（在太</a:t>
            </a:r>
            <a:r>
              <a:rPr lang="en-US" altLang="zh-TW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17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稱約拿） 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的兒子西門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你愛我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比這些更深麼？彼得說：主阿，是的，你知道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我愛你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。耶穌對他說：你餵養我的小羊。</a:t>
            </a:r>
          </a:p>
          <a:p>
            <a:pPr marL="0" indent="0" algn="l">
              <a:buNone/>
            </a:pPr>
            <a:r>
              <a:rPr lang="en-US" altLang="zh-TW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16 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耶穌第二次又對他說：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約翰的兒子西門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你愛我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麼？彼得說：主阿，是的，你知道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我愛你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。耶穌說：你牧養我的羊。</a:t>
            </a:r>
          </a:p>
          <a:p>
            <a:pPr marL="0" indent="0" algn="l">
              <a:buNone/>
            </a:pPr>
            <a:r>
              <a:rPr lang="en-US" altLang="zh-TW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17 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第三次對他說：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約翰的兒子西門</a:t>
            </a:r>
            <a:r>
              <a:rPr lang="en-US" altLang="zh-TW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﹐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你愛我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麼？彼得因為耶穌第三次對他說你愛我麼，就憂愁，對耶穌說：主阿，你是無所不知的；你知道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我愛你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。耶穌說：你餵養我的羊。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31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0149D-76A3-EC65-C55D-7F9B99C31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Jesus restore Peter’s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17B16-334E-37E6-3BC9-7AA847FE2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Jesus called Peter </a:t>
            </a:r>
            <a:r>
              <a:rPr lang="en-US" sz="2800" b="1" dirty="0">
                <a:solidFill>
                  <a:srgbClr val="000000"/>
                </a:solidFill>
              </a:rPr>
              <a:t>his </a:t>
            </a:r>
            <a:r>
              <a:rPr lang="en-US" sz="2800" b="1" i="0" dirty="0">
                <a:solidFill>
                  <a:srgbClr val="000000"/>
                </a:solidFill>
                <a:effectLst/>
              </a:rPr>
              <a:t>original name</a:t>
            </a:r>
            <a:r>
              <a:rPr lang="en-US" sz="280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28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Simon son of John</a:t>
            </a:r>
            <a:r>
              <a:rPr lang="en-US" sz="2800" dirty="0">
                <a:solidFill>
                  <a:srgbClr val="000000"/>
                </a:solidFill>
              </a:rPr>
              <a:t>, instead of Peter. He reminded Peter to go back to his first love for Jesus.</a:t>
            </a:r>
          </a:p>
          <a:p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“</a:t>
            </a:r>
            <a:r>
              <a:rPr lang="en-US" sz="2800" i="0" dirty="0">
                <a:solidFill>
                  <a:srgbClr val="000000"/>
                </a:solidFill>
                <a:effectLst/>
                <a:latin typeface="system-ui"/>
              </a:rPr>
              <a:t>Simon son of John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,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do you </a:t>
            </a:r>
            <a:r>
              <a:rPr lang="en-US" sz="28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system-ui"/>
              </a:rPr>
              <a:t>love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 me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more than these?”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0000"/>
                </a:solidFill>
                <a:latin typeface="system-ui"/>
              </a:rPr>
              <a:t>	The “love” Jesus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asked of Peter is “</a:t>
            </a:r>
            <a:r>
              <a:rPr lang="en-US" altLang="zh-CN" b="1" dirty="0">
                <a:solidFill>
                  <a:srgbClr val="000000"/>
                </a:solidFill>
                <a:latin typeface="system-ui"/>
              </a:rPr>
              <a:t>Agape”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: unconditionally love</a:t>
            </a:r>
          </a:p>
          <a:p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Peter said, “you know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I </a:t>
            </a:r>
            <a:r>
              <a:rPr lang="en-US" sz="28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system-ui"/>
              </a:rPr>
              <a:t>love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system-ui"/>
              </a:rPr>
              <a:t> you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system-ui"/>
              </a:rPr>
              <a:t>.”</a:t>
            </a:r>
            <a:endParaRPr lang="en-US" altLang="zh-CN" dirty="0">
              <a:solidFill>
                <a:srgbClr val="000000"/>
              </a:solidFill>
              <a:latin typeface="system-ui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000000"/>
                </a:solidFill>
                <a:latin typeface="system-ui"/>
              </a:rPr>
              <a:t>	Peter’s 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“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love” is “</a:t>
            </a:r>
            <a:r>
              <a:rPr lang="en-US" altLang="zh-CN" b="1" dirty="0">
                <a:solidFill>
                  <a:srgbClr val="000000"/>
                </a:solidFill>
                <a:latin typeface="system-ui"/>
              </a:rPr>
              <a:t>Philia”: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brotherly love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588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05896-C139-B9A4-3BA3-7F03AEFC0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E15EB-11DC-3A6B-EB76-B17FDACBD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0000"/>
                </a:solidFill>
                <a:latin typeface="system-ui"/>
              </a:rPr>
              <a:t>Jesus wants to talk to you even you denied Him before.</a:t>
            </a:r>
          </a:p>
          <a:p>
            <a:r>
              <a:rPr lang="en-US" altLang="zh-CN" dirty="0">
                <a:solidFill>
                  <a:srgbClr val="000000"/>
                </a:solidFill>
                <a:latin typeface="system-ui"/>
              </a:rPr>
              <a:t>Peter was honest.  He admitted his love was weak; he can’t “agape” Jesus.  But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he did have love for Jesus. So Just give Jesus what you have, and Jesus will take it no matter what. </a:t>
            </a:r>
          </a:p>
          <a:p>
            <a:r>
              <a:rPr lang="en-US" altLang="zh-CN" dirty="0">
                <a:solidFill>
                  <a:srgbClr val="000000"/>
                </a:solidFill>
                <a:latin typeface="system-ui"/>
              </a:rPr>
              <a:t>Jesus doesn’t NEED anything from us.  But He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WANTS us.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Just bring Him your FISH, offer whatever you have.  And He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will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take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our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weakest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love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and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give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us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something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great,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something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we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ystem-ui"/>
              </a:rPr>
              <a:t>can never imagine!</a:t>
            </a:r>
          </a:p>
          <a:p>
            <a:r>
              <a:rPr lang="en-US" b="1" dirty="0">
                <a:solidFill>
                  <a:srgbClr val="000000"/>
                </a:solidFill>
                <a:latin typeface="system-ui"/>
              </a:rPr>
              <a:t>BELIEVE! DON’T BE DISCOURAGED!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2929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13E6-A3B7-4337-474A-6A3232750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The </a:t>
            </a:r>
            <a:r>
              <a:rPr lang="en-US" b="1" kern="0" dirty="0">
                <a:solidFill>
                  <a:srgbClr val="000000"/>
                </a:solidFill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Chosen Remnant</a:t>
            </a:r>
            <a:br>
              <a:rPr lang="en-US" dirty="0"/>
            </a:br>
            <a:br>
              <a:rPr lang="en-US" dirty="0"/>
            </a:b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被揀選的餘民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C2445-71D4-C620-B608-7F8851CFD5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altLang="zh-CN" sz="3500" dirty="0"/>
              <a:t>Kirra Tan </a:t>
            </a:r>
            <a:r>
              <a:rPr lang="zh-CN" altLang="en-US" sz="3500" b="0" i="0" dirty="0">
                <a:solidFill>
                  <a:srgbClr val="242424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陳樂</a:t>
            </a:r>
            <a:r>
              <a:rPr lang="zh-TW" altLang="en-US" sz="3500" b="0" i="0" dirty="0">
                <a:solidFill>
                  <a:srgbClr val="242424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瑀</a:t>
            </a:r>
            <a:endParaRPr lang="en-US" sz="35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9486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E3AB-FF94-F017-119F-3A18F1D3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The 4 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Qualities of the </a:t>
            </a:r>
            <a:r>
              <a:rPr lang="en-US" sz="3600" b="1" kern="0" dirty="0">
                <a:solidFill>
                  <a:srgbClr val="000000"/>
                </a:solidFill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Chosen Remnant: </a:t>
            </a:r>
            <a:r>
              <a:rPr lang="zh-CN" altLang="en-US" sz="3600" b="1" kern="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被揀選的</a:t>
            </a:r>
            <a:r>
              <a:rPr lang="zh-CN" altLang="en-US" sz="3600" b="1" kern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餘民的特質</a:t>
            </a:r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85050-EE34-A9D9-E209-BE26729BF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3200" b="1" kern="0" dirty="0">
                <a:solidFill>
                  <a:srgbClr val="202124"/>
                </a:solidFill>
                <a:effectLst/>
                <a:cs typeface="Times New Roman" panose="02020603050405020304" pitchFamily="18" charset="0"/>
              </a:rPr>
              <a:t>Being different </a:t>
            </a:r>
            <a:r>
              <a:rPr lang="zh-CN" altLang="en-US" sz="3200" kern="0" dirty="0">
                <a:solidFill>
                  <a:srgbClr val="202124"/>
                </a:solidFill>
                <a:effectLst/>
                <a:latin typeface="+mn-lt"/>
                <a:ea typeface="DFKai-SB" panose="03000509000000000000" pitchFamily="65" charset="-120"/>
                <a:cs typeface="Times New Roman" panose="02020603050405020304" pitchFamily="18" charset="0"/>
              </a:rPr>
              <a:t>與世分別</a:t>
            </a:r>
            <a:endParaRPr lang="en-US" altLang="zh-CN" sz="3200" kern="0" dirty="0">
              <a:solidFill>
                <a:srgbClr val="202124"/>
              </a:solidFill>
              <a:effectLst/>
              <a:latin typeface="+mn-lt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3200" b="1" kern="0" dirty="0">
                <a:solidFill>
                  <a:srgbClr val="202124"/>
                </a:solidFill>
                <a:effectLst/>
                <a:cs typeface="Times New Roman" panose="02020603050405020304" pitchFamily="18" charset="0"/>
              </a:rPr>
              <a:t>Knowing your identity</a:t>
            </a:r>
            <a:r>
              <a:rPr lang="en-US" sz="3200" dirty="0">
                <a:effectLst/>
                <a:ea typeface="Times New Roman" panose="02020603050405020304" pitchFamily="18" charset="0"/>
              </a:rPr>
              <a:t> </a:t>
            </a:r>
            <a:r>
              <a:rPr lang="zh-CN" altLang="en-US" sz="32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知道你的身份</a:t>
            </a:r>
            <a:endParaRPr lang="en-US" sz="320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zh-CN" sz="3200" b="1" kern="0" dirty="0">
                <a:solidFill>
                  <a:srgbClr val="202124"/>
                </a:solidFill>
                <a:effectLst/>
                <a:cs typeface="Times New Roman" panose="02020603050405020304" pitchFamily="18" charset="0"/>
              </a:rPr>
              <a:t>Being </a:t>
            </a:r>
            <a:r>
              <a:rPr lang="en-US" sz="3200" b="1" kern="0" dirty="0">
                <a:solidFill>
                  <a:srgbClr val="202124"/>
                </a:solidFill>
                <a:effectLst/>
                <a:cs typeface="Times New Roman" panose="02020603050405020304" pitchFamily="18" charset="0"/>
              </a:rPr>
              <a:t>few individuals </a:t>
            </a:r>
            <a:r>
              <a:rPr lang="zh-CN" altLang="en-US" sz="3200" kern="0" dirty="0">
                <a:solidFill>
                  <a:srgbClr val="202124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只有</a:t>
            </a:r>
            <a:r>
              <a:rPr lang="zh-CN" altLang="en-US" sz="3200" kern="0" dirty="0">
                <a:solidFill>
                  <a:srgbClr val="202124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少數</a:t>
            </a:r>
            <a:endParaRPr lang="en-US" sz="3200" kern="0" dirty="0">
              <a:solidFill>
                <a:srgbClr val="202124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3200" b="1" kern="0" dirty="0">
                <a:solidFill>
                  <a:srgbClr val="202124"/>
                </a:solidFill>
                <a:effectLst/>
                <a:cs typeface="Times New Roman" panose="02020603050405020304" pitchFamily="18" charset="0"/>
              </a:rPr>
              <a:t>Sacrifice </a:t>
            </a:r>
            <a:r>
              <a:rPr lang="zh-CN" altLang="en-US" sz="3200" kern="0" dirty="0">
                <a:solidFill>
                  <a:srgbClr val="202124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犧牲</a:t>
            </a:r>
            <a:endParaRPr lang="en-US" sz="32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4010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FBB70-BC13-A883-2BC3-6D135146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202124"/>
                </a:solidFill>
                <a:effectLst/>
                <a:latin typeface="+mn-lt"/>
                <a:cs typeface="Times New Roman" panose="02020603050405020304" pitchFamily="18" charset="0"/>
              </a:rPr>
              <a:t>1. Being different</a:t>
            </a:r>
            <a:r>
              <a:rPr lang="en-US" sz="4000" kern="0" dirty="0">
                <a:solidFill>
                  <a:srgbClr val="202124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lang="zh-CN" altLang="en-US" sz="4000" kern="0" dirty="0">
                <a:solidFill>
                  <a:srgbClr val="202124"/>
                </a:solidFill>
                <a:effectLst/>
                <a:latin typeface="+mn-lt"/>
                <a:ea typeface="DFKai-SB" panose="03000509000000000000" pitchFamily="65" charset="-120"/>
                <a:cs typeface="Times New Roman" panose="02020603050405020304" pitchFamily="18" charset="0"/>
              </a:rPr>
              <a:t>與世分別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E9020-5AE7-BFF9-F71E-9F615284E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“Love not the world, neither the things that are in the world. If any man love the world, the love of the Father is not in him.” 1 John 2:15 </a:t>
            </a:r>
            <a:r>
              <a:rPr lang="en-US" i="1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(King James Version) </a:t>
            </a:r>
          </a:p>
          <a:p>
            <a:pPr marL="0" indent="0">
              <a:buNone/>
            </a:pPr>
            <a:r>
              <a:rPr lang="zh-TW" altLang="en-US" b="0" i="0" dirty="0">
                <a:solidFill>
                  <a:srgbClr val="4D5156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不要愛世界和世界上的事。人若愛世界，愛父的心就不在他裡面了。</a:t>
            </a:r>
            <a:endParaRPr lang="en-US" kern="100" dirty="0"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949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FBB70-BC13-A883-2BC3-6D135146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202124"/>
                </a:solidFill>
                <a:effectLst/>
                <a:latin typeface="+mn-lt"/>
                <a:cs typeface="Times New Roman" panose="02020603050405020304" pitchFamily="18" charset="0"/>
              </a:rPr>
              <a:t>2. Knowing your identity-</a:t>
            </a:r>
            <a:r>
              <a:rPr lang="en-US" sz="4000" b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zh-CN" altLang="en-US" sz="40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知道你的身份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E9020-5AE7-BFF9-F71E-9F615284E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“Before I formed you in the womb I knew you,  before you were born I set you apart;  I appointed you as a prophet to the nations.” </a:t>
            </a:r>
            <a:r>
              <a:rPr lang="en-US" i="1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Jeremiah 1:5 (New International Version)</a:t>
            </a:r>
            <a:endParaRPr lang="en-US" kern="1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b="0" i="0" dirty="0">
                <a:solidFill>
                  <a:srgbClr val="4D5156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我未將你造在腹中，我已曉得你；你未出母胎，我已分別你為聖。我已派你做列國的先知。 </a:t>
            </a:r>
            <a:endParaRPr lang="en-US" kern="100" dirty="0"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90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6735C-E0AA-EE67-37DD-1A2CDF1F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3.</a:t>
            </a:r>
            <a:r>
              <a:rPr lang="en-US" sz="4000" b="1" kern="0" dirty="0"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Being few individuals-</a:t>
            </a:r>
            <a:r>
              <a:rPr lang="zh-CN" altLang="en-US" sz="4000" kern="0" dirty="0">
                <a:solidFill>
                  <a:srgbClr val="202124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只有</a:t>
            </a:r>
            <a:r>
              <a:rPr lang="zh-CN" altLang="en-US" sz="4000" kern="0" dirty="0">
                <a:solidFill>
                  <a:srgbClr val="202124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少數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BF7EF-395E-2E62-DB39-AAC24D7AF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“The </a:t>
            </a:r>
            <a:r>
              <a:rPr lang="en-US" kern="0" cap="small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did not set his love upon you, nor choose you, because ye were more in number than any people; for ye were the fewest of all people:” </a:t>
            </a:r>
            <a:r>
              <a:rPr lang="en-US" i="1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Deuteronomy 7:7 (King James Version)</a:t>
            </a:r>
            <a:endParaRPr lang="en-US" kern="1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b="0" i="0" dirty="0">
                <a:solidFill>
                  <a:srgbClr val="00132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耶和華專愛你們，揀選你們，並非因你們的人數多於別民，原來你們的人數在萬民中是最少的。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7063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2E197-F093-5697-8675-D67A8ADB0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kern="0" dirty="0"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kern="0" dirty="0"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4. Sacrifice- </a:t>
            </a:r>
            <a:r>
              <a:rPr lang="zh-CN" altLang="en-US" sz="4400" kern="0" dirty="0">
                <a:solidFill>
                  <a:srgbClr val="202124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犧牲</a:t>
            </a:r>
            <a:br>
              <a:rPr lang="en-US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A0EC9-DC54-B380-A482-752B6478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Therefore, I urge you, brothers and sisters, in view of God’s mercy, to offer your bodies as a living sacrifice, holy and pleasing to God—this is your true and proper worship.” </a:t>
            </a:r>
            <a:r>
              <a:rPr lang="en-US" i="1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Romans 12:1 (New International Version)</a:t>
            </a:r>
          </a:p>
          <a:p>
            <a:pPr marL="0" indent="0">
              <a:buNone/>
            </a:pPr>
            <a:r>
              <a:rPr lang="zh-TW" altLang="en-US" b="0" i="0" dirty="0">
                <a:solidFill>
                  <a:srgbClr val="4D5156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所以，弟兄們，我以神的慈悲勸你們，將身體獻上當作活祭，是聖潔的，是神所喜悅的，你們如此事奉乃是理所當然的 。</a:t>
            </a:r>
            <a:endParaRPr lang="en-US" kern="100" dirty="0"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29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13E6-A3B7-4337-474A-6A3232750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48200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Know Your God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&amp;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Know Your </a:t>
            </a:r>
            <a:r>
              <a:rPr lang="en-US" altLang="zh-CN" b="1" dirty="0">
                <a:latin typeface="+mn-lt"/>
              </a:rPr>
              <a:t>Call</a:t>
            </a:r>
            <a:br>
              <a:rPr lang="en-US" dirty="0"/>
            </a:b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認識你的神</a:t>
            </a:r>
            <a:br>
              <a:rPr lang="en-US" altLang="zh-CN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明白你的呼召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C2445-71D4-C620-B608-7F8851CFD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31539"/>
            <a:ext cx="9144000" cy="171551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altLang="zh-CN" sz="3200" dirty="0"/>
          </a:p>
          <a:p>
            <a:r>
              <a:rPr lang="en-US" altLang="zh-CN" sz="3200" dirty="0"/>
              <a:t>Annie Lin </a:t>
            </a:r>
            <a:r>
              <a:rPr lang="zh-CN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林久恩</a:t>
            </a:r>
            <a:endParaRPr lang="en-US" sz="32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955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E3AB-FF94-F017-119F-3A18F1D3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latin typeface="+mn-lt"/>
                <a:ea typeface="DFKai-SB" panose="03000509000000000000" pitchFamily="65" charset="-120"/>
              </a:rPr>
              <a:t>Judges 6:11-16 </a:t>
            </a:r>
            <a:r>
              <a:rPr lang="zh-CN" altLang="en-US" sz="4000" b="1" dirty="0">
                <a:latin typeface="+mn-lt"/>
                <a:ea typeface="DFKai-SB" panose="03000509000000000000" pitchFamily="65" charset="-120"/>
              </a:rPr>
              <a:t>士師記 </a:t>
            </a:r>
            <a:endParaRPr lang="en-US" sz="4000" b="1" dirty="0"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85050-EE34-A9D9-E209-BE26729BF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5186"/>
            <a:ext cx="10515600" cy="4841777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i="0" baseline="30000" dirty="0">
                <a:solidFill>
                  <a:srgbClr val="000000"/>
                </a:solidFill>
                <a:effectLst/>
                <a:latin typeface="system-ui"/>
              </a:rPr>
              <a:t>11 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The angel of the </a:t>
            </a:r>
            <a:r>
              <a:rPr lang="en-US" sz="2400" b="0" i="0" cap="small" dirty="0">
                <a:solidFill>
                  <a:srgbClr val="000000"/>
                </a:solidFill>
                <a:effectLst/>
                <a:latin typeface="system-ui"/>
              </a:rPr>
              <a:t>Lord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came and sat down under the oak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system-ui"/>
              </a:rPr>
              <a:t>Ophrah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that belonged to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system-ui"/>
              </a:rPr>
              <a:t>Joash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the Abiezrite, where his son Gideon was threshing wheat in a winepress to keep it from the Midianites. </a:t>
            </a:r>
            <a:r>
              <a:rPr lang="en-US" sz="2400" b="1" i="0" baseline="30000" dirty="0">
                <a:solidFill>
                  <a:srgbClr val="000000"/>
                </a:solidFill>
                <a:effectLst/>
                <a:latin typeface="system-ui"/>
              </a:rPr>
              <a:t>12 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When the angel of the </a:t>
            </a:r>
            <a:r>
              <a:rPr lang="en-US" sz="2400" b="0" i="0" cap="small" dirty="0">
                <a:solidFill>
                  <a:srgbClr val="000000"/>
                </a:solidFill>
                <a:effectLst/>
                <a:latin typeface="system-ui"/>
              </a:rPr>
              <a:t>Lord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appeared to Gideon, he said, “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system-ui"/>
              </a:rPr>
              <a:t>The </a:t>
            </a:r>
            <a:r>
              <a:rPr lang="en-US" sz="2400" b="1" i="0" cap="small" dirty="0">
                <a:solidFill>
                  <a:srgbClr val="000000"/>
                </a:solidFill>
                <a:effectLst/>
                <a:latin typeface="system-ui"/>
              </a:rPr>
              <a:t>Lord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system-ui"/>
              </a:rPr>
              <a:t> is with you, mighty warrior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.”</a:t>
            </a:r>
          </a:p>
          <a:p>
            <a:pPr marL="0" indent="0" algn="l">
              <a:buNone/>
            </a:pPr>
            <a:r>
              <a:rPr lang="en-US" sz="2400" b="1" i="0" baseline="30000" dirty="0">
                <a:solidFill>
                  <a:srgbClr val="000000"/>
                </a:solidFill>
                <a:effectLst/>
                <a:latin typeface="system-ui"/>
              </a:rPr>
              <a:t>13 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“Pardon me, my lord,” Gideon replied, “but if the </a:t>
            </a:r>
            <a:r>
              <a:rPr lang="en-US" sz="2400" b="0" i="0" cap="small" dirty="0">
                <a:solidFill>
                  <a:srgbClr val="000000"/>
                </a:solidFill>
                <a:effectLst/>
                <a:latin typeface="system-ui"/>
              </a:rPr>
              <a:t>Lord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is with us, why has all this happened to us? Where are all his wonders that our ancestors told us about when they said, ‘Did not the </a:t>
            </a:r>
            <a:r>
              <a:rPr lang="en-US" sz="2400" b="0" i="0" cap="small" dirty="0">
                <a:solidFill>
                  <a:srgbClr val="000000"/>
                </a:solidFill>
                <a:effectLst/>
                <a:latin typeface="system-ui"/>
              </a:rPr>
              <a:t>Lord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bring us up out of Egypt?’ But now the </a:t>
            </a:r>
            <a:r>
              <a:rPr lang="en-US" sz="2400" b="0" i="0" cap="small" dirty="0">
                <a:solidFill>
                  <a:srgbClr val="000000"/>
                </a:solidFill>
                <a:effectLst/>
                <a:latin typeface="system-ui"/>
              </a:rPr>
              <a:t>Lord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has abandoned us and given us into the hand of Midian.”</a:t>
            </a:r>
          </a:p>
          <a:p>
            <a:pPr marL="0" indent="0" algn="l">
              <a:buNone/>
            </a:pPr>
            <a:r>
              <a:rPr lang="en-US" sz="2400" b="1" i="0" baseline="30000" dirty="0">
                <a:solidFill>
                  <a:srgbClr val="000000"/>
                </a:solidFill>
                <a:effectLst/>
                <a:latin typeface="system-ui"/>
              </a:rPr>
              <a:t>14 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The </a:t>
            </a:r>
            <a:r>
              <a:rPr lang="en-US" sz="2400" b="0" i="0" cap="small" dirty="0">
                <a:solidFill>
                  <a:srgbClr val="000000"/>
                </a:solidFill>
                <a:effectLst/>
                <a:latin typeface="system-ui"/>
              </a:rPr>
              <a:t>Lord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turned to him and said, “Go in the strength you have and save Israel out of Midian’s hand. Am I not sending you?”</a:t>
            </a:r>
          </a:p>
          <a:p>
            <a:pPr marL="0" indent="0" algn="l">
              <a:buNone/>
            </a:pPr>
            <a:r>
              <a:rPr lang="en-US" sz="2400" b="1" i="0" baseline="30000" dirty="0">
                <a:solidFill>
                  <a:srgbClr val="000000"/>
                </a:solidFill>
                <a:effectLst/>
                <a:latin typeface="system-ui"/>
              </a:rPr>
              <a:t>15 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“Pardon me, my lord,” Gideon replied, “but how can I save Israel? My clan is the weakest in Manasseh, and I am the least in my family.”</a:t>
            </a:r>
          </a:p>
          <a:p>
            <a:pPr marL="0" indent="0" algn="l">
              <a:buNone/>
            </a:pPr>
            <a:r>
              <a:rPr lang="en-US" sz="2400" b="1" i="0" baseline="30000" dirty="0">
                <a:solidFill>
                  <a:srgbClr val="000000"/>
                </a:solidFill>
                <a:effectLst/>
                <a:latin typeface="system-ui"/>
              </a:rPr>
              <a:t>16 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The </a:t>
            </a:r>
            <a:r>
              <a:rPr lang="en-US" sz="2400" b="0" i="0" cap="small" dirty="0">
                <a:solidFill>
                  <a:srgbClr val="000000"/>
                </a:solidFill>
                <a:effectLst/>
                <a:latin typeface="system-ui"/>
              </a:rPr>
              <a:t>Lord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 answered,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system-ui"/>
              </a:rPr>
              <a:t>“I will be with you, and you will strike down all the Midianites, leaving none alive.”</a:t>
            </a:r>
          </a:p>
        </p:txBody>
      </p:sp>
    </p:spTree>
    <p:extLst>
      <p:ext uri="{BB962C8B-B14F-4D97-AF65-F5344CB8AC3E}">
        <p14:creationId xmlns:p14="http://schemas.microsoft.com/office/powerpoint/2010/main" val="324746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E3AB-FF94-F017-119F-3A18F1D3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>
                <a:latin typeface="+mn-lt"/>
                <a:ea typeface="DFKai-SB" panose="03000509000000000000" pitchFamily="65" charset="-120"/>
              </a:rPr>
              <a:t>士師記 </a:t>
            </a:r>
            <a:r>
              <a:rPr lang="en-US" altLang="zh-CN" sz="4000" b="1" dirty="0">
                <a:latin typeface="+mn-lt"/>
                <a:ea typeface="DFKai-SB" panose="03000509000000000000" pitchFamily="65" charset="-120"/>
              </a:rPr>
              <a:t>6:11-16</a:t>
            </a:r>
            <a:endParaRPr lang="en-US" sz="4000" b="1" dirty="0"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85050-EE34-A9D9-E209-BE26729BF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106"/>
            <a:ext cx="10515600" cy="4760857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altLang="zh-TW" b="0" i="0" baseline="300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耶和華的使者到了俄弗拉，坐在亞比以謝族約阿施的橡樹下。約阿施的兒子基甸正在醡酒池那裏打麥子，為了躲避米甸人。</a:t>
            </a:r>
            <a:endParaRPr lang="en-US" altLang="zh-TW" b="0" i="0" dirty="0"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l">
              <a:buNone/>
            </a:pPr>
            <a:r>
              <a:rPr lang="en-US" altLang="zh-TW" b="0" i="0" baseline="300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12</a:t>
            </a:r>
            <a:r>
              <a:rPr lang="zh-TW" altLang="en-US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耶和華的使者向基甸顯現，對他說：「大能的勇士啊，耶和華與你同在！」</a:t>
            </a:r>
            <a:endParaRPr lang="en-US" altLang="zh-TW" b="0" i="0" dirty="0"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l">
              <a:buNone/>
            </a:pPr>
            <a:r>
              <a:rPr lang="en-US" altLang="zh-TW" b="0" i="0" baseline="300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基甸對他說：「主啊，請容許我說，耶和華若與我們同在，我們怎麼會遭遇這一切事呢？我們的列祖告訴我們：</a:t>
            </a:r>
            <a:r>
              <a:rPr lang="en-US" altLang="zh-TW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耶和華領我們從埃及上來</a:t>
            </a:r>
            <a:r>
              <a:rPr lang="en-US" altLang="zh-TW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，他那奇妙的作為在哪裏呢？現在耶和華卻丟棄了我們，把我們交在米甸人的手掌中。」</a:t>
            </a:r>
            <a:endParaRPr lang="en-US" altLang="zh-TW" b="0" i="0" dirty="0"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l">
              <a:buNone/>
            </a:pPr>
            <a:r>
              <a:rPr lang="en-US" altLang="zh-TW" sz="2600" b="0" i="0" baseline="300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14</a:t>
            </a:r>
            <a:r>
              <a:rPr lang="zh-TW" altLang="en-US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耶和華轉向基甸，說：「去，靠著你這能力拯救以色列脫離米甸人的手掌。我豈不是已經差遣了你嗎？」</a:t>
            </a:r>
            <a:endParaRPr lang="en-US" altLang="zh-TW" b="0" i="0" dirty="0"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l">
              <a:buNone/>
            </a:pPr>
            <a:r>
              <a:rPr lang="en-US" altLang="zh-TW" b="0" i="0" baseline="300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15</a:t>
            </a:r>
            <a:r>
              <a:rPr lang="zh-TW" altLang="en-US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基甸對他說：「主啊，請容許我說，我怎能拯救以色列呢？看哪，我這一支在瑪拿西支派中是最貧寒的，我在我父家又是最微小的。」</a:t>
            </a:r>
            <a:endParaRPr lang="en-US" altLang="zh-TW" b="0" i="0" dirty="0"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l">
              <a:buNone/>
            </a:pPr>
            <a:r>
              <a:rPr lang="en-US" altLang="zh-TW" b="0" i="0" baseline="300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zh-TW" altLang="en-US" b="0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耶和華對他說：「我與你同在，你就必擊敗米甸，如擊打一個人。」</a:t>
            </a:r>
            <a:endParaRPr lang="en-US" sz="4000" b="0" i="0" dirty="0"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70167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13E6-A3B7-4337-474A-6A3232750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 Sinners &amp; Saints</a:t>
            </a:r>
            <a:br>
              <a:rPr lang="en-US" dirty="0"/>
            </a:br>
            <a:br>
              <a:rPr lang="en-US" dirty="0"/>
            </a:b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罪人和聖徒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C2445-71D4-C620-B608-7F8851CFD5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500" dirty="0"/>
              <a:t>Bella Tu </a:t>
            </a:r>
            <a:r>
              <a:rPr lang="zh-TW" altLang="en-US" sz="3500" b="0" i="0" dirty="0">
                <a:solidFill>
                  <a:srgbClr val="242424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涂佑甄</a:t>
            </a:r>
            <a:endParaRPr lang="en-US" sz="35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1304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E3AB-FF94-F017-119F-3A18F1D3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3 things that the saints should focus on</a:t>
            </a:r>
            <a:r>
              <a:rPr lang="en-US" sz="36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85050-EE34-A9D9-E209-BE26729BF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457200">
              <a:spcBef>
                <a:spcPts val="0"/>
              </a:spcBef>
            </a:pPr>
            <a:r>
              <a:rPr lang="en-US" sz="3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Perception</a:t>
            </a:r>
            <a:r>
              <a:rPr lang="en-US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zh-CN" altLang="en-US" sz="320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認知</a:t>
            </a:r>
            <a:endParaRPr lang="en-US" sz="320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1" indent="-457200">
              <a:spcBef>
                <a:spcPts val="0"/>
              </a:spcBef>
            </a:pPr>
            <a:r>
              <a:rPr lang="en-US" sz="3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Practice</a:t>
            </a:r>
            <a:r>
              <a:rPr lang="en-US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zh-CN" altLang="en-US" sz="32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身體力行</a:t>
            </a:r>
            <a:endParaRPr lang="en-US" sz="32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7200" lvl="1" indent="-457200">
              <a:spcBef>
                <a:spcPts val="0"/>
              </a:spcBef>
            </a:pPr>
            <a:r>
              <a:rPr lang="en-US" sz="3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Purpose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CN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命定</a:t>
            </a:r>
            <a:endParaRPr lang="en-US" sz="320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81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48BDD-9BE5-4F58-390E-B4AD994B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126605-8940-FFEC-2708-20390A64F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-69112"/>
            <a:ext cx="12399335" cy="697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62911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10773</TotalTime>
  <Words>1932</Words>
  <Application>Microsoft Office PowerPoint</Application>
  <PresentationFormat>Widescreen</PresentationFormat>
  <Paragraphs>116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Arial Unicode MS</vt:lpstr>
      <vt:lpstr>DengXian</vt:lpstr>
      <vt:lpstr>DFKai-SB</vt:lpstr>
      <vt:lpstr>system-ui</vt:lpstr>
      <vt:lpstr>Arial</vt:lpstr>
      <vt:lpstr>Calibri</vt:lpstr>
      <vt:lpstr>Calibri Light</vt:lpstr>
      <vt:lpstr>Century</vt:lpstr>
      <vt:lpstr>Century Gothic</vt:lpstr>
      <vt:lpstr>Mongolian Baiti</vt:lpstr>
      <vt:lpstr>Times New Roman</vt:lpstr>
      <vt:lpstr>14_Default Design</vt:lpstr>
      <vt:lpstr>Office Theme</vt:lpstr>
      <vt:lpstr>PowerPoint Presentation</vt:lpstr>
      <vt:lpstr>PowerPoint Presentation</vt:lpstr>
      <vt:lpstr>Fallen……Not Finished  跌倒了……但不是最後的結局</vt:lpstr>
      <vt:lpstr>God loves us even we fall.</vt:lpstr>
      <vt:lpstr>Peter was fallen &amp; discouraged</vt:lpstr>
      <vt:lpstr>Jesus Provided for Peter</vt:lpstr>
      <vt:lpstr>Jesus asked Simon if he loves Jesus 3 times</vt:lpstr>
      <vt:lpstr>PowerPoint Presentation</vt:lpstr>
      <vt:lpstr>Jesus restore Peter’s faith</vt:lpstr>
      <vt:lpstr>PowerPoint Presentation</vt:lpstr>
      <vt:lpstr>The Chosen Remnant  被揀選的餘民</vt:lpstr>
      <vt:lpstr>The 4 Qualities of the Chosen Remnant: 被揀選的餘民的特質</vt:lpstr>
      <vt:lpstr>1. Being different 與世分別</vt:lpstr>
      <vt:lpstr>2. Knowing your identity- 知道你的身份</vt:lpstr>
      <vt:lpstr>3. Being few individuals-只有少數</vt:lpstr>
      <vt:lpstr> 4. Sacrifice- 犧牲 </vt:lpstr>
      <vt:lpstr>Know Your God  &amp;  Know Your Call 認識你的神 明白你的呼召</vt:lpstr>
      <vt:lpstr>Judges 6:11-16 士師記 </vt:lpstr>
      <vt:lpstr>士師記 6:11-16</vt:lpstr>
      <vt:lpstr>The Sinners &amp; Saints  罪人和聖徒</vt:lpstr>
      <vt:lpstr>There are 3 things that the saints should focus on: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752</cp:revision>
  <cp:lastPrinted>2020-09-23T16:34:05Z</cp:lastPrinted>
  <dcterms:created xsi:type="dcterms:W3CDTF">2015-02-24T04:35:26Z</dcterms:created>
  <dcterms:modified xsi:type="dcterms:W3CDTF">2024-02-27T00:08:29Z</dcterms:modified>
</cp:coreProperties>
</file>