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2"/>
  </p:notesMasterIdLst>
  <p:sldIdLst>
    <p:sldId id="674" r:id="rId3"/>
    <p:sldId id="282" r:id="rId4"/>
    <p:sldId id="256" r:id="rId5"/>
    <p:sldId id="284" r:id="rId6"/>
    <p:sldId id="288" r:id="rId7"/>
    <p:sldId id="289" r:id="rId8"/>
    <p:sldId id="287" r:id="rId9"/>
    <p:sldId id="290" r:id="rId10"/>
    <p:sldId id="270" r:id="rId11"/>
    <p:sldId id="272" r:id="rId12"/>
    <p:sldId id="260" r:id="rId13"/>
    <p:sldId id="294" r:id="rId14"/>
    <p:sldId id="298" r:id="rId15"/>
    <p:sldId id="296" r:id="rId16"/>
    <p:sldId id="297" r:id="rId17"/>
    <p:sldId id="273" r:id="rId18"/>
    <p:sldId id="266" r:id="rId19"/>
    <p:sldId id="267" r:id="rId20"/>
    <p:sldId id="268" r:id="rId2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79" d="100"/>
          <a:sy n="79" d="100"/>
        </p:scale>
        <p:origin x="57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5.xml"/><Relationship Id="rId3" Type="http://schemas.openxmlformats.org/officeDocument/2006/relationships/slide" Target="slides/slide5.xml"/><Relationship Id="rId7" Type="http://schemas.openxmlformats.org/officeDocument/2006/relationships/slide" Target="slides/slide9.xml"/><Relationship Id="rId12" Type="http://schemas.openxmlformats.org/officeDocument/2006/relationships/slide" Target="slides/slide14.xml"/><Relationship Id="rId17" Type="http://schemas.openxmlformats.org/officeDocument/2006/relationships/slide" Target="slides/slide19.xml"/><Relationship Id="rId2" Type="http://schemas.openxmlformats.org/officeDocument/2006/relationships/slide" Target="slides/slide4.xml"/><Relationship Id="rId16" Type="http://schemas.openxmlformats.org/officeDocument/2006/relationships/slide" Target="slides/slide18.xml"/><Relationship Id="rId1" Type="http://schemas.openxmlformats.org/officeDocument/2006/relationships/slide" Target="slides/slide3.xml"/><Relationship Id="rId6" Type="http://schemas.openxmlformats.org/officeDocument/2006/relationships/slide" Target="slides/slide8.xml"/><Relationship Id="rId11" Type="http://schemas.openxmlformats.org/officeDocument/2006/relationships/slide" Target="slides/slide13.xml"/><Relationship Id="rId5" Type="http://schemas.openxmlformats.org/officeDocument/2006/relationships/slide" Target="slides/slide7.xml"/><Relationship Id="rId15" Type="http://schemas.openxmlformats.org/officeDocument/2006/relationships/slide" Target="slides/slide17.xml"/><Relationship Id="rId10" Type="http://schemas.openxmlformats.org/officeDocument/2006/relationships/slide" Target="slides/slide12.xml"/><Relationship Id="rId4" Type="http://schemas.openxmlformats.org/officeDocument/2006/relationships/slide" Target="slides/slide6.xml"/><Relationship Id="rId9" Type="http://schemas.openxmlformats.org/officeDocument/2006/relationships/slide" Target="slides/slide11.xml"/><Relationship Id="rId14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3/25/2024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5032FC58-4605-CC7E-E9F7-E0AC2E8D2B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3113" indent="-296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0625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66875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1538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8738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55938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3138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0338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F88736-288C-4613-8FCD-5363599A0B7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3C743AF-BCA4-279C-E445-26E5D58D2A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CAD59219-1A9E-2DEE-3B82-DB8D2A375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B73176A2-9D97-31DE-73B2-D66E793A2E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8859F7-F775-4DFA-9CE4-FCBB3D59B6F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D45A1285-6F38-9AAA-B601-F1DA089515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457F2D09-8FC6-2FB0-00C4-B1AEB2D1F5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4E4EB9B5-2456-EAB9-44EC-B968607747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320FD-3D08-4842-BE83-761B3E81B6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35C87ED0-8D35-7F37-1C7E-8022CAF7BB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F10F46B-8F87-6E96-EBC6-AF069B071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3CB7F476-D305-19B2-9509-B207C22C8D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137A98-3AB6-49BE-B739-2B66ADE050F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11B6AEDB-6D32-D46B-6891-694C557FA6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9D450795-D5F0-0477-3CAC-B0A80E42A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01ABFD0C-255F-6615-5372-95BC73E7E6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44AC1F-EA93-491A-97E5-C9E4B199E4B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E0BA98CF-D68E-A4BA-DBE9-DBA53617A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119E9946-AF71-5440-C020-E2C39E96D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443A6ADA-82E6-81FD-E3CC-71C087DB2D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0889C-B3EB-4F40-A772-ADF69B01508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27E53C67-F121-734F-8F22-641438F948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FA7DE16-D75D-761B-11F0-27AF382CF9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12578715-63E6-E1A3-0761-10860AC8E5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C34851-4D16-436B-8E64-779D6C8DD43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3DAB0BF-2977-B5B9-64CC-51BE497EE5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AEBCB999-2D7C-B88A-09DE-55247455A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85430246-EFE5-80C8-6FC2-66B151F81D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F9B77D-3483-48A3-A80A-5F6E50D6BBA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A9BF4A95-65A8-BA94-6CE9-F2D50F3AC8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37BB08CB-F654-E822-8550-0F582C9106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3D1004C-C43F-B44A-495A-36D31B9A61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BEFF7C-ECEE-4913-915E-1A2B7B69308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3ABEE92F-6942-EAC1-F49B-E3A449C0CD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9FAE68E4-B5AB-A546-9B15-6161F4843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6593B9DB-F73E-1D6B-4660-774F35DE32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6FF7D-0A3E-467A-AF0E-91FF45AF47E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07143D4-4B30-68F0-83B9-6B3A17324B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526B8D9-BDE5-4D5B-6163-97AE33D68F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2F822C68-9639-DCF3-30C6-2089E8CDA9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0372D3-5120-49FE-BF96-7AF2D56679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ED14684-EC60-9E51-5A25-E823F65B3F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662EBA57-DE58-256D-9E9A-A0A87AF92A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7FE1AF08-468D-643F-A12C-AFFA8CF833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E526F7-02B2-4B4A-9803-9C67328F766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4E07271A-E24E-CE5B-A3E7-311FC2E6FB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2FEEFFA6-5915-1DC3-60D7-C5885CC1C7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FF0E4A25-8037-E3C6-37BE-373C2C20D9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3CAE50-E063-44CA-A3B3-CC80A5BFD6D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0FDE39E7-8A4D-BBCF-3BF0-FD5DA96E16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98FF126A-4A11-99F9-74CB-826B15ACB1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5D95E806-6E25-72C0-17C2-59E8ACDD11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46CBAC-74EF-4E64-B724-F32AB493FC3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AD9269BC-92E9-7D41-9456-ECB01256FB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01549ED7-C87C-0FE5-ADF2-FE0AD0788B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7A63E997-06FD-73F1-D6DD-2E1F99A162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3D7B12-0ECE-4D8F-BB12-CD0F4363553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FBCA57B4-07DA-3F60-99A4-1EBB9899C4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E8068A59-4780-1CF6-A45B-7DC0755DAD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DE4DE322-FBF5-4C95-9ABE-AA89832D14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FDEFC-5F8E-4235-BFA6-8F9B28083D7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93616638-B5C2-8892-B33D-093BE4BCF3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F263F273-4B47-6EAC-7CE6-0490F5C1A3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4E5234EC-DA5E-A9B0-39D9-D8B3EE8AF0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F23296-F52F-40F9-8AAC-EAB65ED3634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7E0A4427-A633-481F-061C-8EC73E2D7A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0C1A9984-20FA-3314-F703-59C1880665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FDC1AB7F-C495-0716-9135-A170E3195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606BC7-6814-4CC8-B042-187292E62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80FCB80C-7CE7-41DD-1070-FAE39E1D7E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ABB3BFD5-73CE-EDE4-14C4-2880CCDC67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C3E5DB-84CD-1212-1A1E-5225238997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6DD9A3-EB65-2DE5-D2FC-13AB244D9C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2E93BF-24D3-AB27-E59D-820EBBD8EC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5E0C1-220C-4920-BBE9-C1C23FA6B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574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0C28C-57E6-18FE-0B96-0848F03EDA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C72220-A1DB-AA5D-DF51-CEE6A6EE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64084A-9013-84E7-6CF3-C6A2AC7ABB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79013-008F-4897-8F7B-4EA7A0DF0E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2319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C61117-E9DC-FC4D-68A1-B2A126F475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8A58AB-C363-F1E8-A2E4-DAD840C9B4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E0F47F-307A-84AC-FFBB-4C082E1733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EE500-82C3-4E70-A4EE-AC6AA0CEE1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632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C73F19-9E93-704F-2BC0-D991131423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83098C-9DB4-E30F-73CD-49A933F48F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6A626-7015-295B-CA38-714B07849C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13A05-9ECE-43A7-9995-00F7CA4710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140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D093418-4EA9-55BB-3909-DB2EA02E5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FFDA2B0-4BFB-5D21-A2D1-35AA9CD9B1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5F11727-F619-731E-67E1-EF8235C3A6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EF186-06B6-4CD6-B5E1-16C64F07EA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077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25D1AD4-DE50-E6C6-7256-2B9E8C5D64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7475D84-6547-8EE7-24F0-4A9FC6F54D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72C0DF5-443E-9090-17A8-A89483A942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A9EB4-D852-44CF-8584-788065BE29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1347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A6C446-5FBF-F5D9-A1AB-2795EFBDA5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4F2ABBF-7DF4-6401-8C9D-ED915BBC1C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6834E76-EDB2-6ACB-DA12-784035E999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26DD8-B82C-44BE-A157-7CFB52CED7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0748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38F759-D0D0-8787-A288-F6C0C9C4EF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FA03FD-911C-BCB4-B406-BFE90DD8BE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AF3A90-994E-549A-5C30-499085E51B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7BA89-0521-4AF2-8CD7-067F89ECD4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71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4198EE-F249-120C-24FB-C8F8749A84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AF880A-25E5-BF72-DD37-B69FE1CDDF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7A3764-5A41-C527-DCCE-C50E248CAE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52105-575D-4ABF-A98A-3C45853494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280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3639AB-2306-30D1-0630-9F25AA0AD1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9B7F41-74DD-26EF-185C-201324CB47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632DC7-D19E-F542-022D-F621623CDF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72CCD-237E-4040-92DF-401E28E9DD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630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BE838B-6951-6A9F-4458-77870039CA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C8CD00-5B02-C4D1-DD71-3B9B5FD2C1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0E8785-D133-ADA9-59DE-68E7C4D3B1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97DF4-5D60-4B63-A053-70D553239B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735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582754E-F072-FBBA-31C3-A4322A334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A02222-BD2F-7BCC-93BB-F1D711E6DB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4BE0247-C5E0-091A-C894-B4E3829C35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1658C3-DD4E-F187-ABDA-BDEBB7570E6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1EA3D4-A31E-1003-5EAF-95D9CEA89E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3173B40-2129-4D6B-A052-CA49A54CCF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596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0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D57151DA-DB07-7660-BF19-D8F1D0E16A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zh-TW" alt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認識屬靈爭戰</a:t>
            </a:r>
            <a:endParaRPr lang="en-US" altLang="zh-TW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  <a:defRPr/>
            </a:pPr>
            <a:r>
              <a:rPr lang="en-US" altLang="zh-TW" sz="6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Spiritual Warfare</a:t>
            </a:r>
            <a:r>
              <a:rPr lang="zh-TW" altLang="en-US" sz="6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6000" b="1" dirty="0">
              <a:effectLst>
                <a:outerShdw blurRad="38100" dist="38100" dir="2700000" algn="tl">
                  <a:srgbClr val="C0C0C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  <a:defRPr/>
            </a:pPr>
            <a:endParaRPr lang="en-US" altLang="zh-TW" sz="3600" b="1" dirty="0">
              <a:effectLst>
                <a:outerShdw blurRad="38100" dist="38100" dir="2700000" algn="tl">
                  <a:srgbClr val="C0C0C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  <a:defRPr/>
            </a:pPr>
            <a:endParaRPr lang="en-US" altLang="zh-TW" sz="3600" b="1" dirty="0">
              <a:effectLst>
                <a:outerShdw blurRad="38100" dist="38100" dir="2700000" algn="tl">
                  <a:srgbClr val="C0C0C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波特蘭靈糧堂 </a:t>
            </a:r>
            <a:r>
              <a:rPr lang="en-US" altLang="zh-TW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/>
              </a:rPr>
              <a:t>BOLIP</a:t>
            </a:r>
          </a:p>
          <a:p>
            <a:pPr marL="0" indent="0" algn="ctr">
              <a:lnSpc>
                <a:spcPts val="4200"/>
              </a:lnSpc>
              <a:buNone/>
              <a:defRPr/>
            </a:pPr>
            <a:r>
              <a:rPr lang="en-US" altLang="zh-TW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/>
              </a:rPr>
              <a:t>March 24</a:t>
            </a:r>
            <a:r>
              <a:rPr lang="en-US" altLang="zh-TW" sz="36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/>
              </a:rPr>
              <a:t>th</a:t>
            </a:r>
            <a:r>
              <a:rPr lang="en-US" altLang="zh-TW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/>
              </a:rPr>
              <a:t>,2024 </a:t>
            </a:r>
          </a:p>
          <a:p>
            <a:pPr marL="0" indent="0" algn="ctr">
              <a:lnSpc>
                <a:spcPts val="4200"/>
              </a:lnSpc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/>
              </a:rPr>
              <a:t>黃薛媖師母</a:t>
            </a: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zh-TW" alt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en-US" sz="3600" dirty="0">
              <a:effectLst>
                <a:outerShdw blurRad="38100" dist="38100" dir="2700000" algn="tl">
                  <a:srgbClr val="C0C0C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708FF3-66AB-C6AB-A51F-8C2A1E52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82200" y="6477000"/>
            <a:ext cx="381000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48155923-D6F7-4AB3-AD8D-7596C422C2ED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2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538FDED-21AC-71FA-CB82-27016295AB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0988" y="0"/>
            <a:ext cx="9144000" cy="685800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br>
              <a:rPr lang="en-US" alt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  <a:t>屬靈爭戰</a:t>
            </a:r>
            <a:r>
              <a:rPr lang="zh-TW" altLang="en-US" b="1" dirty="0">
                <a:ea typeface="DFKai-SB" panose="03000509000000000000" pitchFamily="65" charset="-120"/>
                <a:cs typeface="Times New Roman" panose="02020603050405020304" pitchFamily="18" charset="0"/>
              </a:rPr>
              <a:t>的源起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2B87C33-D26F-B1EA-C13C-18EFAA9A96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815975"/>
            <a:ext cx="9144000" cy="6019800"/>
          </a:xfrm>
        </p:spPr>
        <p:txBody>
          <a:bodyPr/>
          <a:lstStyle/>
          <a:p>
            <a:pPr>
              <a:lnSpc>
                <a:spcPts val="3100"/>
              </a:lnSpc>
            </a:pP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魔鬼撒但抵擋上帝的旨意與祂永恆的計畫，破壞人跟神的關係</a:t>
            </a:r>
            <a:endParaRPr lang="en-US" altLang="zh-TW" sz="2800" b="1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3100"/>
              </a:lnSpc>
            </a:pP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屬靈的爭戰最早是從伊甸園開始的，牠的</a:t>
            </a:r>
            <a:r>
              <a:rPr lang="zh-TW" altLang="en-US" b="1">
                <a:solidFill>
                  <a:srgbClr val="42454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詭計是</a:t>
            </a:r>
            <a:r>
              <a:rPr lang="en-US" altLang="zh-TW" b="1">
                <a:solidFill>
                  <a:srgbClr val="42454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>
                <a:solidFill>
                  <a:srgbClr val="42454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</a:t>
            </a:r>
            <a:r>
              <a:rPr lang="en-US" altLang="zh-TW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b="1">
                <a:latin typeface="DFKai-SB" panose="03000509000000000000" pitchFamily="65" charset="-120"/>
                <a:ea typeface="DFKai-SB" panose="03000509000000000000" pitchFamily="65" charset="-120"/>
              </a:rPr>
              <a:t>3:1-5)</a:t>
            </a:r>
          </a:p>
          <a:p>
            <a:pPr lvl="2">
              <a:lnSpc>
                <a:spcPts val="3100"/>
              </a:lnSpc>
              <a:buFont typeface="Wingdings" panose="05000000000000000000" pitchFamily="2" charset="2"/>
              <a:buChar char="§"/>
            </a:pP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種下懷疑的心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叫人懷疑神的話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神豈是真說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，懷疑神的愛與美善</a:t>
            </a:r>
            <a:endParaRPr lang="en-US" altLang="zh-TW" sz="2800" b="1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>
              <a:lnSpc>
                <a:spcPts val="3100"/>
              </a:lnSpc>
              <a:buFont typeface="Wingdings" panose="05000000000000000000" pitchFamily="2" charset="2"/>
              <a:buChar char="§"/>
            </a:pP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用似是而非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謊言</a:t>
            </a:r>
            <a:r>
              <a:rPr lang="zh-TW" altLang="en-US" sz="2800" b="1">
                <a:solidFill>
                  <a:srgbClr val="42454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迷惑人去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違背神的命令</a:t>
            </a:r>
            <a:r>
              <a:rPr lang="en-US" altLang="zh-TW" sz="2800" b="1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神說「吃了必定死」，魔鬼說「不一定死」             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3:4;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啟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12:9)</a:t>
            </a:r>
          </a:p>
          <a:p>
            <a:pPr lvl="2">
              <a:lnSpc>
                <a:spcPts val="3100"/>
              </a:lnSpc>
              <a:buFont typeface="Wingdings" panose="05000000000000000000" pitchFamily="2" charset="2"/>
              <a:buChar char="§"/>
            </a:pP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叫人起了驕傲之心，想要「如神」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3:5)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100"/>
              </a:lnSpc>
            </a:pP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在信徒生命中做偷竊、殺害、毀壞的工作</a:t>
            </a:r>
            <a:r>
              <a:rPr lang="en-US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>
                <a:latin typeface="DFKai-SB" panose="03000509000000000000" pitchFamily="65" charset="-120"/>
                <a:ea typeface="DFKai-SB" panose="03000509000000000000" pitchFamily="65" charset="-120"/>
              </a:rPr>
              <a:t>10:10</a:t>
            </a:r>
            <a:r>
              <a:rPr lang="en-US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en-US" b="1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100"/>
              </a:lnSpc>
            </a:pP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魔鬼破壞了人跟神的關係後，全世界都臥在那惡者手下 </a:t>
            </a:r>
            <a:r>
              <a:rPr lang="en-US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19)</a:t>
            </a:r>
            <a:endParaRPr lang="en-US" altLang="zh-TW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3100"/>
              </a:lnSpc>
              <a:buNone/>
            </a:pP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6148" name="Slide Number Placeholder 1">
            <a:extLst>
              <a:ext uri="{FF2B5EF4-FFF2-40B4-BE49-F238E27FC236}">
                <a16:creationId xmlns:a16="http://schemas.microsoft.com/office/drawing/2014/main" id="{8473EF85-B194-41DC-2E10-DB709D50D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477000"/>
            <a:ext cx="685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C2C0FCBE-D643-4D55-B635-5094C4CED43A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3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31A4D4B-3686-929D-4206-6EE109BE1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0988" y="0"/>
            <a:ext cx="9144000" cy="609600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br>
              <a:rPr lang="en-US" alt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>
                <a:ea typeface="DFKai-SB" panose="03000509000000000000" pitchFamily="65" charset="-120"/>
                <a:cs typeface="Times New Roman" panose="02020603050405020304" pitchFamily="18" charset="0"/>
              </a:rPr>
              <a:t>甚麼是</a:t>
            </a:r>
            <a:r>
              <a:rPr 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  <a:t>屬靈爭戰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10E92E5-B41A-0A01-CF3A-9D5F05F719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>
              <a:lnSpc>
                <a:spcPts val="37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屬靈爭戰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撒但</a:t>
            </a:r>
            <a:r>
              <a:rPr lang="en-US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</a:t>
            </a:r>
            <a:r>
              <a:rPr lang="en-US" altLang="en-US" sz="2800" b="1" dirty="0">
                <a:solidFill>
                  <a:srgbClr val="000000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Satan</a:t>
            </a:r>
            <a:r>
              <a:rPr lang="en-US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和他的差役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魔鬼</a:t>
            </a:r>
            <a:r>
              <a:rPr lang="en-US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</a:t>
            </a:r>
            <a:r>
              <a:rPr lang="en-US" altLang="en-US" sz="2800" b="1" dirty="0">
                <a:solidFill>
                  <a:srgbClr val="000000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The Devil</a:t>
            </a:r>
            <a:r>
              <a:rPr lang="en-US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為了抵擋上帝的旨意而對上帝的跟隨者所發動的戰爭  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6:12)</a:t>
            </a:r>
          </a:p>
          <a:p>
            <a:pPr lvl="1">
              <a:lnSpc>
                <a:spcPts val="37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是神的百姓與撒但魔鬼屬靈對立的戰爭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37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屬靈爭戰的對象是魔鬼撒但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「撒但」名字的意思是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「控告者」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牠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的工作就是控訴、欺騙、毀滅神的百姓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</a:t>
            </a: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12:10</a:t>
            </a:r>
            <a:r>
              <a:rPr lang="zh-TW" altLang="en-US" b="1" dirty="0">
                <a:solidFill>
                  <a:srgbClr val="424549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>
              <a:lnSpc>
                <a:spcPts val="3700"/>
              </a:lnSpc>
              <a:defRPr/>
            </a:pPr>
            <a:endParaRPr lang="en-US" altLang="zh-TW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indent="0">
              <a:lnSpc>
                <a:spcPts val="3700"/>
              </a:lnSpc>
              <a:buNone/>
              <a:defRPr/>
            </a:pPr>
            <a:r>
              <a:rPr lang="zh-TW" altLang="en-US" b="1" u="sng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</a:t>
            </a:r>
            <a:r>
              <a:rPr lang="en-US" altLang="zh-TW" b="1" u="sng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12:10</a:t>
            </a:r>
            <a:r>
              <a:rPr lang="zh-TW" altLang="en-US" b="1" dirty="0">
                <a:solidFill>
                  <a:srgbClr val="424549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我神的救恩、能力、國度、並他基督的權柄，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現在都來到了，因為那在我們</a:t>
            </a:r>
            <a:r>
              <a:rPr lang="zh-TW" altLang="en-US" sz="2800" b="1" dirty="0">
                <a:solidFill>
                  <a:srgbClr val="0033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神面前晝夜控告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我們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弟兄的，已經被摔下去了。</a:t>
            </a: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8196" name="Slide Number Placeholder 1">
            <a:extLst>
              <a:ext uri="{FF2B5EF4-FFF2-40B4-BE49-F238E27FC236}">
                <a16:creationId xmlns:a16="http://schemas.microsoft.com/office/drawing/2014/main" id="{B136FA4E-196A-F938-E48C-5C17C8F3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248400"/>
            <a:ext cx="381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E836A89C-281E-4202-8F81-1A0AC38A3999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4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453CC4A-4E36-F2A4-F3BB-39096ED08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0988" y="0"/>
            <a:ext cx="9144000" cy="838200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br>
              <a:rPr lang="en-US" alt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</a:br>
            <a:b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聖經中撒但魔鬼的</a:t>
            </a:r>
            <a:r>
              <a:rPr lang="zh-TW" alt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別名</a:t>
            </a:r>
            <a:br>
              <a:rPr lang="en-US" altLang="zh-TW" dirty="0">
                <a:solidFill>
                  <a:srgbClr val="000000"/>
                </a:solidFill>
                <a:ea typeface="PMingLiU" panose="02020500000000000000" pitchFamily="18" charset="-120"/>
              </a:rPr>
            </a:b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D2F8070-5280-28D4-5FA8-D1CA440FD1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>
              <a:lnSpc>
                <a:spcPts val="3700"/>
              </a:lnSpc>
            </a:pP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別西</a:t>
            </a:r>
            <a:r>
              <a:rPr lang="zh-TW" altLang="en-US" sz="280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卜 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Beelzebub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原為非利士人之蒼神名號    （王下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1:2;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12:24 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80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700"/>
              </a:lnSpc>
            </a:pP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彼列（</a:t>
            </a:r>
            <a:r>
              <a:rPr lang="en-US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Beliaid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意思就是惡人，保羅稱撒但為彼列  （林後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6:15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）。</a:t>
            </a:r>
            <a:endParaRPr lang="en-US" altLang="zh-TW" sz="280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700"/>
              </a:lnSpc>
            </a:pP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大龍（</a:t>
            </a:r>
            <a:r>
              <a:rPr lang="en-US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Grrat Dragon）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就是古蛇（</a:t>
            </a:r>
            <a:r>
              <a:rPr lang="en-US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Old Serpent），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非常狡猾，人類始祖首先受其誘惑犯罪而違背神命令     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（啟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12:9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，創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3:1-16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）。</a:t>
            </a:r>
            <a:endParaRPr lang="en-US" altLang="zh-TW" sz="280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700"/>
              </a:lnSpc>
            </a:pP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惡者（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The Evil One):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就是這世界的王，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稱為世界的神，或鬼王，全世界都臥在這惡者手下，它是空中掌權者的首領，來管轄這幽暗的世界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（太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6:13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，約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12:31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，林後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4:4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，太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9:34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，路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4:5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，約壹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5:19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，弗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2:2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6:12</a:t>
            </a:r>
            <a:r>
              <a:rPr lang="zh-TW" altLang="en-US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80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244" name="Slide Number Placeholder 1">
            <a:extLst>
              <a:ext uri="{FF2B5EF4-FFF2-40B4-BE49-F238E27FC236}">
                <a16:creationId xmlns:a16="http://schemas.microsoft.com/office/drawing/2014/main" id="{C4A9882C-F2E8-115B-9680-2DD7D35A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477000"/>
            <a:ext cx="685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12AA776B-1E83-48E5-AEAA-CEC56156C48D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5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3AAE827-31F8-CA64-9897-4CDAB3F047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0988" y="0"/>
            <a:ext cx="9144000" cy="838200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br>
              <a:rPr lang="en-US" alt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>
                <a:ea typeface="DFKai-SB" panose="03000509000000000000" pitchFamily="65" charset="-120"/>
                <a:cs typeface="Times New Roman" panose="02020603050405020304" pitchFamily="18" charset="0"/>
              </a:rPr>
              <a:t>有關</a:t>
            </a:r>
            <a:r>
              <a:rPr 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  <a:t>屬靈爭戰</a:t>
            </a:r>
            <a:r>
              <a:rPr lang="zh-TW" altLang="en-US" b="1" dirty="0">
                <a:ea typeface="DFKai-SB" panose="03000509000000000000" pitchFamily="65" charset="-120"/>
                <a:cs typeface="Times New Roman" panose="02020603050405020304" pitchFamily="18" charset="0"/>
              </a:rPr>
              <a:t>的幾個重要真理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652D5F4-BD2F-FE2D-73F2-A6E73F0DE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marL="457200" indent="-457200">
              <a:lnSpc>
                <a:spcPts val="3500"/>
              </a:lnSpc>
              <a:buFont typeface="Times New Roman" panose="02020603050405020304" pitchFamily="18" charset="0"/>
              <a:buAutoNum type="arabicPeriod"/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撒旦通常使用既自然又人性化的方法來攻擊神的百姓，我們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不要過分強調或輕忽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魔鬼撒但的工作的事實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>
              <a:lnSpc>
                <a:spcPts val="35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平衡看待聖經教導我們關於魔鬼撒但的工作的事實，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牠只要有機會，就不停地試探我們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5:8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>
              <a:lnSpc>
                <a:spcPts val="3500"/>
              </a:lnSpc>
              <a:defRPr/>
            </a:pP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不要把一切惡行都歸功於撒旦，或把一切的攻擊、困難和試探，都推到撒旦頭上</a:t>
            </a:r>
            <a:endParaRPr lang="en-US" altLang="zh-TW" sz="2800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3500"/>
              </a:lnSpc>
              <a:defRPr/>
            </a:pP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撒旦可以利用任何東西或事件來攔阻我們彰顯基督的生命</a:t>
            </a:r>
            <a:endParaRPr lang="en-US" altLang="zh-TW" sz="2400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3500"/>
              </a:lnSpc>
              <a:defRPr/>
            </a:pPr>
            <a:r>
              <a:rPr lang="zh-TW" altLang="en-US" sz="2400" b="1" dirty="0">
                <a:latin typeface="DFKai-SB" panose="03000509000000000000" pitchFamily="65" charset="-120"/>
                <a:ea typeface="DFKai-SB" panose="03000509000000000000" pitchFamily="65" charset="-120"/>
              </a:rPr>
              <a:t>車子被撞、夫妻吵架不是屬靈爭戰，是你如何面對這些事的反應，你能否在這些難處裡仍能依靠主，彰顯神的生命性情才是屬靈爭戰</a:t>
            </a:r>
            <a:endParaRPr lang="en-US" altLang="zh-TW" sz="24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57250" lvl="1" indent="-457200">
              <a:lnSpc>
                <a:spcPts val="3500"/>
              </a:lnSpc>
              <a:defRPr/>
            </a:pP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有些惡事的主因是源於我們肉體的情慾</a:t>
            </a:r>
            <a:r>
              <a:rPr lang="en-US" altLang="zh-TW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1:13-15</a:t>
            </a:r>
            <a:r>
              <a:rPr lang="zh-TW" altLang="en-US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57250" lvl="1" indent="-457200">
              <a:lnSpc>
                <a:spcPts val="3500"/>
              </a:lnSpc>
              <a:defRPr/>
            </a:pP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我們是活在一個充滿罪的墮落世界（羅</a:t>
            </a:r>
            <a:r>
              <a:rPr lang="en-US" altLang="zh-TW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8:18-25</a:t>
            </a:r>
            <a:r>
              <a:rPr lang="zh-TW" altLang="en-US" sz="2400" b="1" dirty="0">
                <a:solidFill>
                  <a:srgbClr val="0066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4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292" name="Slide Number Placeholder 1">
            <a:extLst>
              <a:ext uri="{FF2B5EF4-FFF2-40B4-BE49-F238E27FC236}">
                <a16:creationId xmlns:a16="http://schemas.microsoft.com/office/drawing/2014/main" id="{7FDF43C8-6AF6-B52E-C779-6572138DE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477000"/>
            <a:ext cx="685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9A9635DC-A6F1-4D37-91BF-656F852E54E5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6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6F79E10-C48E-1D27-5FC4-07A7467A44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0988" y="0"/>
            <a:ext cx="9144000" cy="838200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br>
              <a:rPr lang="en-US" alt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>
                <a:ea typeface="DFKai-SB" panose="03000509000000000000" pitchFamily="65" charset="-120"/>
                <a:cs typeface="Times New Roman" panose="02020603050405020304" pitchFamily="18" charset="0"/>
              </a:rPr>
              <a:t>有關</a:t>
            </a:r>
            <a:r>
              <a:rPr 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  <a:t>屬靈爭戰</a:t>
            </a:r>
            <a:r>
              <a:rPr lang="zh-TW" altLang="en-US" b="1" dirty="0">
                <a:ea typeface="DFKai-SB" panose="03000509000000000000" pitchFamily="65" charset="-120"/>
                <a:cs typeface="Times New Roman" panose="02020603050405020304" pitchFamily="18" charset="0"/>
              </a:rPr>
              <a:t>的幾個重要真理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77AEC39-4F4C-CC9A-F9D0-07AFC8E5D4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marL="0" indent="0">
              <a:lnSpc>
                <a:spcPts val="3700"/>
              </a:lnSpc>
              <a:buNone/>
            </a:pP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撒旦的作為是經過上帝的容許才能進行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ts val="3700"/>
              </a:lnSpc>
            </a:pP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為了讓神的兒女更深認識自己和認識神，成就神的旨意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和神的榮耀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伯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1:8-12</a:t>
            </a:r>
            <a:r>
              <a:rPr lang="en-US" altLang="zh-TW" sz="280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42:5-6</a:t>
            </a:r>
            <a:r>
              <a:rPr lang="zh-TW" altLang="en-US" sz="280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>
              <a:lnSpc>
                <a:spcPts val="3700"/>
              </a:lnSpc>
            </a:pP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我們能從中得益處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撤旦的差役以一根刺來使保羅受痛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苦，但這卻成了對保羅的益處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（林後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12:7-10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800" b="1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endParaRPr lang="en-US" altLang="zh-TW" sz="2800" b="1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伯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1:12,2:6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耶和華對撒但說：「凡他所有的都在你手中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；只是不可伸手加害於他」</a:t>
            </a:r>
            <a:r>
              <a:rPr lang="zh-TW" altLang="en-US" sz="2800">
                <a:solidFill>
                  <a:srgbClr val="434343"/>
                </a:solidFill>
                <a:ea typeface="PMingLiU" panose="02020500000000000000" pitchFamily="18" charset="-120"/>
              </a:rPr>
              <a:t> </a:t>
            </a:r>
            <a:r>
              <a:rPr lang="zh-TW" altLang="en-US" sz="2800" b="1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「他在你手中，只要存</a:t>
            </a:r>
            <a:r>
              <a:rPr lang="en-US" altLang="zh-TW" sz="2800" b="1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留他的性命。」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42:5-6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我從前風聞有你，現在親眼看見你。因此我厭惡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自己（或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作：我的言語），在塵土和爐灰中懊悔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340" name="Slide Number Placeholder 1">
            <a:extLst>
              <a:ext uri="{FF2B5EF4-FFF2-40B4-BE49-F238E27FC236}">
                <a16:creationId xmlns:a16="http://schemas.microsoft.com/office/drawing/2014/main" id="{4A7DDAB4-25C2-F04A-0376-C23E7F313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82200" y="6324600"/>
            <a:ext cx="304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A49FFFA6-9E35-40B9-BECE-504753F47E86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7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6D1F8F7-A6FF-C39D-43D4-B602036A1E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0988" y="0"/>
            <a:ext cx="9144000" cy="838200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br>
              <a:rPr lang="en-US" alt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>
                <a:ea typeface="DFKai-SB" panose="03000509000000000000" pitchFamily="65" charset="-120"/>
                <a:cs typeface="Times New Roman" panose="02020603050405020304" pitchFamily="18" charset="0"/>
              </a:rPr>
              <a:t>有關</a:t>
            </a:r>
            <a:r>
              <a:rPr lang="zh-TW" b="1" dirty="0">
                <a:ea typeface="DFKai-SB" panose="03000509000000000000" pitchFamily="65" charset="-120"/>
                <a:cs typeface="Times New Roman" panose="02020603050405020304" pitchFamily="18" charset="0"/>
              </a:rPr>
              <a:t>屬靈爭戰</a:t>
            </a:r>
            <a:r>
              <a:rPr lang="zh-TW" altLang="en-US" b="1" dirty="0">
                <a:ea typeface="DFKai-SB" panose="03000509000000000000" pitchFamily="65" charset="-120"/>
                <a:cs typeface="Times New Roman" panose="02020603050405020304" pitchFamily="18" charset="0"/>
              </a:rPr>
              <a:t>的幾個重要真理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EDCD55A-2460-8DF3-A04A-56F259A355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</a:pP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3.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我們不能靠我們自己的力量而必須以神所賜的力量</a:t>
            </a:r>
            <a:r>
              <a:rPr lang="zh-TW" altLang="en-US" sz="2800" b="1">
                <a:ea typeface="DFKai-SB" panose="03000509000000000000" pitchFamily="65" charset="-120"/>
                <a:cs typeface="Times New Roman" panose="02020603050405020304" pitchFamily="18" charset="0"/>
              </a:rPr>
              <a:t>爭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戰</a:t>
            </a:r>
            <a:endParaRPr lang="en-US" altLang="zh-TW" sz="2800" b="1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0" indent="0">
              <a:lnSpc>
                <a:spcPts val="4000"/>
              </a:lnSpc>
            </a:pP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爭戰的兵器不是屬血氣的，乃是在神面前有能力→爭戰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的能力不是靠自己，乃是靠著神的靈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000" b="1">
                <a:latin typeface="DFKai-SB" panose="03000509000000000000" pitchFamily="65" charset="-120"/>
                <a:ea typeface="DFKai-SB" panose="03000509000000000000" pitchFamily="65" charset="-120"/>
              </a:rPr>
              <a:t>林後</a:t>
            </a:r>
            <a:r>
              <a:rPr lang="en-US" altLang="en-US" sz="2000" b="1">
                <a:latin typeface="DFKai-SB" panose="03000509000000000000" pitchFamily="65" charset="-120"/>
                <a:ea typeface="DFKai-SB" panose="03000509000000000000" pitchFamily="65" charset="-120"/>
              </a:rPr>
              <a:t>10</a:t>
            </a:r>
            <a:r>
              <a:rPr lang="en-US" altLang="zh-TW" sz="2000" b="1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altLang="en-US" sz="2000" b="1"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altLang="zh-TW" sz="2000" b="1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000" b="1">
                <a:latin typeface="DFKai-SB" panose="03000509000000000000" pitchFamily="65" charset="-120"/>
                <a:ea typeface="DFKai-SB" panose="03000509000000000000" pitchFamily="65" charset="-120"/>
              </a:rPr>
              <a:t>亞</a:t>
            </a:r>
            <a:r>
              <a:rPr lang="en-US" altLang="zh-TW" sz="2000" b="1">
                <a:latin typeface="DFKai-SB" panose="03000509000000000000" pitchFamily="65" charset="-120"/>
                <a:ea typeface="DFKai-SB" panose="03000509000000000000" pitchFamily="65" charset="-120"/>
              </a:rPr>
              <a:t>4:6</a:t>
            </a:r>
            <a:r>
              <a:rPr lang="en-US" altLang="en-US" sz="2000" b="1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>
              <a:lnSpc>
                <a:spcPts val="4000"/>
              </a:lnSpc>
            </a:pP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權柄是屬於神的，只有通過我們與耶穌的關係，對祂的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順服，我們才能取得權柄對付撒旦魔鬼 </a:t>
            </a:r>
            <a:r>
              <a:rPr lang="en-US" altLang="zh-TW" sz="20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000" b="1"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sz="2000" b="1">
                <a:latin typeface="DFKai-SB" panose="03000509000000000000" pitchFamily="65" charset="-120"/>
                <a:ea typeface="DFKai-SB" panose="03000509000000000000" pitchFamily="65" charset="-120"/>
              </a:rPr>
              <a:t>19:13-16)</a:t>
            </a:r>
          </a:p>
          <a:p>
            <a:pPr marL="0" indent="0">
              <a:lnSpc>
                <a:spcPts val="4000"/>
              </a:lnSpc>
            </a:pPr>
            <a:r>
              <a:rPr lang="zh-TW" altLang="en-US" sz="2800" b="1">
                <a:ea typeface="DFKai-SB" panose="03000509000000000000" pitchFamily="65" charset="-120"/>
              </a:rPr>
              <a:t>爭</a:t>
            </a:r>
            <a:r>
              <a:rPr lang="zh-TW" altLang="en-US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勝敗關鍵在乎耶和華，我們要在祂裡面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5:13-15</a:t>
            </a:r>
            <a:r>
              <a:rPr lang="en-US" altLang="zh-TW" sz="2800" b="1">
                <a:solidFill>
                  <a:srgbClr val="5E5E5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>
                <a:solidFill>
                  <a:srgbClr val="5E5E5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4000"/>
              </a:lnSpc>
            </a:pPr>
            <a:r>
              <a:rPr lang="zh-TW" altLang="en-US" b="1">
                <a:solidFill>
                  <a:srgbClr val="000000"/>
                </a:solidFill>
                <a:ea typeface="DFKai-SB" panose="03000509000000000000" pitchFamily="65" charset="-120"/>
              </a:rPr>
              <a:t>深信全智、全能的神掌管宇宙萬物和我們的生命，祂為我們爭戰保護我們</a:t>
            </a:r>
            <a:endParaRPr lang="en-US" altLang="zh-TW" b="1">
              <a:solidFill>
                <a:srgbClr val="000000"/>
              </a:solidFill>
              <a:ea typeface="DFKai-SB" panose="03000509000000000000" pitchFamily="65" charset="-120"/>
            </a:endParaRPr>
          </a:p>
          <a:p>
            <a:pPr lvl="1">
              <a:lnSpc>
                <a:spcPts val="4000"/>
              </a:lnSpc>
            </a:pPr>
            <a:r>
              <a:rPr lang="zh-TW" altLang="en-US" b="1">
                <a:solidFill>
                  <a:srgbClr val="000000"/>
                </a:solidFill>
                <a:ea typeface="DFKai-SB" panose="03000509000000000000" pitchFamily="65" charset="-120"/>
              </a:rPr>
              <a:t>比「捆綁撒旦」更重要的事情，就是相信神和順服神，與他同站立</a:t>
            </a:r>
            <a:endParaRPr lang="en-US" altLang="zh-TW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388" name="Slide Number Placeholder 1">
            <a:extLst>
              <a:ext uri="{FF2B5EF4-FFF2-40B4-BE49-F238E27FC236}">
                <a16:creationId xmlns:a16="http://schemas.microsoft.com/office/drawing/2014/main" id="{18C1E364-17FC-D71E-FF16-66F9B57A4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13975" y="6248400"/>
            <a:ext cx="304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C0F5109A-B84E-4C99-9F20-8BFAE7B6AC4C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8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94FA36A-3CB0-3320-5819-F7408DE76F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9588" y="0"/>
            <a:ext cx="8915400" cy="685800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屬靈爭戰禱告經文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9FCF687-924B-F486-0144-F71C2FC072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>
              <a:lnSpc>
                <a:spcPts val="37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19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我們知道我們是屬　神的、全世界都臥在那惡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者手下。</a:t>
            </a:r>
            <a:endParaRPr lang="en-US" altLang="zh-TW" sz="2800" b="1" u="sng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11: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14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因為連撒但也裝作光明的天使。 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10:10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盜賊來、無非要偷竊、殺害、毀壞．我來了、是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要叫羊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〔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或作人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〕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得生命、並且得的更豐盛。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12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因我們並不是與屬血氣的爭戰、乃是與那些執政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的、掌權的、管轄這幽暗世界的、以及天空屬靈氣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的惡魔爭戰。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〔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兩爭戰原文都作摔跤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〕 </a:t>
            </a:r>
          </a:p>
          <a:p>
            <a:pPr marL="0" indent="0">
              <a:lnSpc>
                <a:spcPts val="37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林後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10</a:t>
            </a: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我們爭戰的兵器、本不是屬血氣的、乃是在　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神面前有能力、可以攻破堅固的營壘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亞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4:6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萬軍之耶和華說、不是倚靠勢力、不是倚靠才能、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乃是倚靠我的靈、方能成事。</a:t>
            </a:r>
            <a:endParaRPr lang="en-US" altLang="en-US" sz="2800" b="1" u="sng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700"/>
              </a:lnSpc>
              <a:buNone/>
            </a:pP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436" name="Slide Number Placeholder 1">
            <a:extLst>
              <a:ext uri="{FF2B5EF4-FFF2-40B4-BE49-F238E27FC236}">
                <a16:creationId xmlns:a16="http://schemas.microsoft.com/office/drawing/2014/main" id="{9ECEAF1E-4FF2-2364-C779-166F3A01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477000"/>
            <a:ext cx="685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569CB7AB-DA9E-408E-ABF0-E405D6B31985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9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2E838E4-2DE4-C127-8B4E-B8F5B488DD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6225" y="11114"/>
            <a:ext cx="9144000" cy="5984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b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屬靈爭戰禱告經文 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33E5442-8A55-C071-6C91-9D2256FA4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>
              <a:lnSpc>
                <a:spcPts val="3300"/>
              </a:lnSpc>
              <a:buNone/>
            </a:pPr>
            <a:r>
              <a:rPr lang="zh-TW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6:11-18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要穿戴神所賜的全副軍裝、就能抵擋魔鬼的詭計因為我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們的爭戰，對抗的不是有血有肉的人，而是執政的、掌權的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、管轄這黑暗世界的和天上的邪靈所以要穿起神所賜的全副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軍裝，使你們在這邪惡的時代裡可以抵擋得住，並且在作完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了一切之後，還能站立得穩。 因此，你們要站穩， 用真理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當帶子束腰，披上公義的胸甲，把和平的福音預備好了，當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作鞋子，穿在腳上，拿起信心的盾牌，用來撲滅那惡者所有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的火箭；並且要戴上救恩的頭盔，拿起聖靈的寶劍，就是　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神的道， 藉著各樣的禱告和祈求，隨時在聖靈裡祈禱，並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且要在這事上恆久警醒，為眾聖徒祈求。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300"/>
              </a:lnSpc>
              <a:buNone/>
            </a:pPr>
            <a:r>
              <a:rPr lang="zh-TW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3:1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蛇對女人說、　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神豈是真說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、不許你們喫園中所有樹上的果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子麼。</a:t>
            </a:r>
            <a:r>
              <a:rPr lang="zh-TW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u="sng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300"/>
              </a:lnSpc>
              <a:buNone/>
            </a:pPr>
            <a:r>
              <a:rPr lang="zh-TW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1:30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但你們得在基督耶穌裡、是本乎　神、　神又使他成為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我們的智慧、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公義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、聖潔、救贖．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484" name="Slide Number Placeholder 1">
            <a:extLst>
              <a:ext uri="{FF2B5EF4-FFF2-40B4-BE49-F238E27FC236}">
                <a16:creationId xmlns:a16="http://schemas.microsoft.com/office/drawing/2014/main" id="{9BEC7532-BBF9-E975-3895-72D8A4C1A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477000"/>
            <a:ext cx="685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D2F76516-328D-4871-9D93-B5611C7E3DC8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10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8320290-0CFE-6905-4E98-7F547EFC28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1114"/>
            <a:ext cx="9166225" cy="6746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爭戰得勝的秘訣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97CBEEAD-93D9-920D-B95C-DA9E1E79C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9144000" cy="6248400"/>
          </a:xfrm>
        </p:spPr>
        <p:txBody>
          <a:bodyPr/>
          <a:lstStyle/>
          <a:p>
            <a:pPr marL="0" indent="0">
              <a:lnSpc>
                <a:spcPts val="37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1.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穿戴神的全副軍裝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6:11-18)</a:t>
            </a:r>
            <a:r>
              <a:rPr lang="zh-TW" altLang="en-US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7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要站穩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站穩在聖經真理裏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在日常生活中操練屬靈的品格來成為我們的保護，沒有給惡者仇敵攻擊的破口。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3700"/>
              </a:lnSpc>
              <a:buFont typeface="+mj-lt"/>
              <a:buAutoNum type="alphaLcParenR"/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真理的腰帶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警醒我們心思意念有無在真理裏，也就是在神的話、神的法則裏→</a:t>
            </a:r>
            <a:r>
              <a:rPr lang="zh-TW" altLang="en-US" sz="2800" b="1" dirty="0">
                <a:ea typeface="DFKai-SB" panose="03000509000000000000" pitchFamily="65" charset="-120"/>
                <a:cs typeface="Times New Roman" panose="02020603050405020304" pitchFamily="18" charset="0"/>
              </a:rPr>
              <a:t>以真理對抗撒旦的謊言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ts val="3700"/>
              </a:lnSpc>
              <a:buFont typeface="+mj-lt"/>
              <a:buAutoNum type="alphaLcParenR"/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義的胸甲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行在神真理的道路上，內裡有主的生命活出公義的行為來，叫我們的良心沒有虧欠，來抵擋撒但在我們良心中的控告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3700"/>
              </a:lnSpc>
              <a:buFont typeface="+mj-lt"/>
              <a:buAutoNum type="alphaLcParenR"/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平安的福音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腳蹤所到之處，都要帶著福音→行事為人能與人分享福音的好處，凡不能叫人在我們身上看見福音果子的事，絕不去行 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0" indent="0">
              <a:lnSpc>
                <a:spcPts val="3700"/>
              </a:lnSpc>
              <a:buNone/>
              <a:defRPr/>
            </a:pP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3700"/>
              </a:lnSpc>
              <a:buNone/>
              <a:defRPr/>
            </a:pP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2532" name="Slide Number Placeholder 1">
            <a:extLst>
              <a:ext uri="{FF2B5EF4-FFF2-40B4-BE49-F238E27FC236}">
                <a16:creationId xmlns:a16="http://schemas.microsoft.com/office/drawing/2014/main" id="{D1A2C125-8B4E-0545-7429-1C8B6337E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477000"/>
            <a:ext cx="685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9A7627F0-78D0-4CD7-8AD3-E0296772385A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11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ABEFD50-A7BA-1125-25AD-65BBAFDD57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1114"/>
            <a:ext cx="9166225" cy="6746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爭戰得勝的秘訣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C8BFAF9-CF0D-F83F-6D4F-3D55DA3E6B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>
              <a:lnSpc>
                <a:spcPts val="3600"/>
              </a:lnSpc>
              <a:buNone/>
            </a:pP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1.(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穿戴神的全副軍裝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6:11-18)</a:t>
            </a:r>
          </a:p>
          <a:p>
            <a:pPr marL="0" indent="0">
              <a:lnSpc>
                <a:spcPts val="3600"/>
              </a:lnSpc>
              <a:buNone/>
            </a:pP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d) 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信心的盾牌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lvl="1" indent="-342900">
              <a:lnSpc>
                <a:spcPts val="3600"/>
              </a:lnSpc>
              <a:buFontTx/>
              <a:buChar char="-"/>
            </a:pP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無論遭遇何事，總是相信神是信實的，完全地交託、信賴、倚靠祂和祂的話語</a:t>
            </a:r>
            <a:endParaRPr lang="en-US" altLang="zh-TW" b="1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 indent="-342900">
              <a:lnSpc>
                <a:spcPts val="3600"/>
              </a:lnSpc>
              <a:buFontTx/>
              <a:buChar char="-"/>
            </a:pPr>
            <a:r>
              <a:rPr lang="zh-TW" altLang="en-US" b="1">
                <a:ea typeface="DFKai-SB" panose="03000509000000000000" pitchFamily="65" charset="-120"/>
              </a:rPr>
              <a:t>用信心抵擋</a:t>
            </a:r>
            <a:r>
              <a:rPr lang="en-US" altLang="zh-TW" b="1">
                <a:ea typeface="DFKai-SB" panose="03000509000000000000" pitchFamily="65" charset="-120"/>
              </a:rPr>
              <a:t>,</a:t>
            </a:r>
            <a:r>
              <a:rPr lang="zh-TW" altLang="en-US" b="1">
                <a:ea typeface="DFKai-SB" panose="03000509000000000000" pitchFamily="65" charset="-120"/>
              </a:rPr>
              <a:t> 奉</a:t>
            </a: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主耶穌基督的聖名，斥責攻擊我的惡者邪靈立刻離開</a:t>
            </a:r>
            <a:r>
              <a:rPr lang="en-US" altLang="zh-TW" b="1">
                <a:ea typeface="DFKai-SB" panose="03000509000000000000" pitchFamily="65" charset="-120"/>
              </a:rPr>
              <a:t>(</a:t>
            </a:r>
            <a:r>
              <a:rPr lang="zh-TW" altLang="en-US" b="1">
                <a:ea typeface="DFKai-SB" panose="03000509000000000000" pitchFamily="65" charset="-120"/>
              </a:rPr>
              <a:t>彼前</a:t>
            </a:r>
            <a:r>
              <a:rPr lang="en-US" altLang="zh-TW" b="1">
                <a:ea typeface="DFKai-SB" panose="03000509000000000000" pitchFamily="65" charset="-120"/>
              </a:rPr>
              <a:t>5:8-9;</a:t>
            </a:r>
            <a:r>
              <a:rPr lang="zh-TW" altLang="en-US" b="1"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b="1">
                <a:latin typeface="DFKai-SB" panose="03000509000000000000" pitchFamily="65" charset="-120"/>
                <a:ea typeface="DFKai-SB" panose="03000509000000000000" pitchFamily="65" charset="-120"/>
              </a:rPr>
              <a:t>4:7</a:t>
            </a:r>
            <a:r>
              <a:rPr lang="en-US" altLang="zh-TW" b="1">
                <a:ea typeface="DFKai-SB" panose="03000509000000000000" pitchFamily="65" charset="-120"/>
              </a:rPr>
              <a:t>)</a:t>
            </a:r>
          </a:p>
          <a:p>
            <a:pPr marL="0" indent="0">
              <a:lnSpc>
                <a:spcPts val="3600"/>
              </a:lnSpc>
              <a:buNone/>
            </a:pP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e) 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救贖的頭盔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以祂的拯救作為我們思想的保護。無論環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境多艱難，受到多強的攻擊</a:t>
            </a:r>
            <a:r>
              <a:rPr lang="zh-TW" altLang="en-US" sz="2800" b="1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神都會拯救我們</a:t>
            </a:r>
            <a:r>
              <a:rPr lang="zh-TW" altLang="en-US" sz="2800" b="1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</a:t>
            </a:r>
            <a:r>
              <a:rPr lang="en-US" altLang="zh-TW" sz="2800" b="1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6:39</a:t>
            </a:r>
            <a:r>
              <a:rPr lang="en-US" altLang="zh-TW" sz="2800" b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18:9)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600"/>
              </a:lnSpc>
              <a:buNone/>
            </a:pPr>
            <a:r>
              <a:rPr lang="zh-TW" altLang="en-US" sz="2400" b="1" u="sng">
                <a:ea typeface="DFKai-SB" panose="03000509000000000000" pitchFamily="65" charset="-120"/>
              </a:rPr>
              <a:t>彼前</a:t>
            </a:r>
            <a:r>
              <a:rPr lang="en-US" altLang="zh-TW" sz="2400" b="1" u="sng">
                <a:ea typeface="DFKai-SB" panose="03000509000000000000" pitchFamily="65" charset="-120"/>
              </a:rPr>
              <a:t>5:8-9 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務要謹守，警醒。因為你們的仇敵魔鬼，如同吼叫的獅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子，遍地遊行，尋找可吞吃的人。你們要用堅固的信心抵擋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endParaRPr lang="en-US" altLang="zh-TW" sz="2400" b="1">
              <a:ea typeface="PMingLiU" panose="02020500000000000000" pitchFamily="18" charset="-120"/>
            </a:endParaRPr>
          </a:p>
          <a:p>
            <a:pPr marL="0" indent="0" eaLnBrk="1" hangingPunct="1">
              <a:lnSpc>
                <a:spcPts val="3600"/>
              </a:lnSpc>
              <a:buNone/>
            </a:pP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4580" name="Slide Number Placeholder 1">
            <a:extLst>
              <a:ext uri="{FF2B5EF4-FFF2-40B4-BE49-F238E27FC236}">
                <a16:creationId xmlns:a16="http://schemas.microsoft.com/office/drawing/2014/main" id="{8C4AD557-233A-12F3-D445-223C144AF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09188" y="6172200"/>
            <a:ext cx="4572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4F282886-C289-4FD7-B1A4-9C7E54245702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12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ECB4076-A65B-1226-70F6-849D30935D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1114"/>
            <a:ext cx="9166225" cy="6746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爭戰得勝的秘訣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07B0EF86-C0D0-258D-24DA-35094F205C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9144000" cy="6248400"/>
          </a:xfrm>
        </p:spPr>
        <p:txBody>
          <a:bodyPr/>
          <a:lstStyle/>
          <a:p>
            <a:pPr marL="0" indent="0">
              <a:lnSpc>
                <a:spcPts val="3500"/>
              </a:lnSpc>
              <a:buNone/>
            </a:pP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1.(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穿戴神的全副軍裝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6:11-18)</a:t>
            </a:r>
          </a:p>
          <a:p>
            <a:pPr marL="0" indent="0">
              <a:lnSpc>
                <a:spcPts val="3500"/>
              </a:lnSpc>
              <a:buFontTx/>
              <a:buAutoNum type="alphaLcParenR" startAt="6"/>
            </a:pP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聖靈的寶劍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正確的運用神的話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(rehma: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聖靈在當下的情境所賜下的話語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，來識破並消滅魔鬼詭計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4:12;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太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4:4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10)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g) 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在靈裡的禱告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方言禱告，方言是聖靈引導我們禱告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，聖靈既參透萬事，仇敵的伎倆祂當然視透，並且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能率領我們爭戰得勝（林前14：2</a:t>
            </a:r>
            <a:r>
              <a:rPr lang="en-US" altLang="zh-TW" sz="280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en-US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500"/>
              </a:lnSpc>
              <a:buNone/>
            </a:pPr>
            <a:endParaRPr lang="en-US" altLang="zh-TW" sz="2800" b="1" u="sng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5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4:12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神的道是活潑的，是有功效的，比一切兩刃的劍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更快，甚至魂與靈，骨節與骨髓，都能刺入、剖開，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連心中的思念和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主意都能辨明。</a:t>
            </a:r>
            <a:endParaRPr lang="en-US" altLang="zh-TW" sz="2800" b="1" u="sng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6628" name="Slide Number Placeholder 1">
            <a:extLst>
              <a:ext uri="{FF2B5EF4-FFF2-40B4-BE49-F238E27FC236}">
                <a16:creationId xmlns:a16="http://schemas.microsoft.com/office/drawing/2014/main" id="{F3872BD3-4A71-2FD4-389C-A8C9DC296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5029200"/>
            <a:ext cx="4572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4F153BC0-9800-4BB5-9EF8-80415232C1B7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13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0414BBC-5596-AFED-A9AD-35CF30BDE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1114"/>
            <a:ext cx="9166225" cy="6746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爭戰得勝的秘訣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91C9B350-7A3A-D7EC-9178-BD9336E88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9144000" cy="6248400"/>
          </a:xfrm>
        </p:spPr>
        <p:txBody>
          <a:bodyPr/>
          <a:lstStyle/>
          <a:p>
            <a:pPr marL="0" indent="0">
              <a:lnSpc>
                <a:spcPts val="37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拒絕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懼怕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10:28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4:4)</a:t>
            </a:r>
          </a:p>
          <a:p>
            <a:pPr>
              <a:lnSpc>
                <a:spcPts val="37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懼怕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「怕」有事情會發生，約伯記</a:t>
            </a:r>
            <a:r>
              <a:rPr lang="en-US" altLang="zh-TW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3:25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：「因我所恐懼的臨到我身上，我所懼怕的迎我而來。」</a:t>
            </a:r>
            <a:endParaRPr lang="en-US" altLang="zh-TW" sz="2800" b="1" dirty="0"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>
              <a:lnSpc>
                <a:spcPts val="3700"/>
              </a:lnSpc>
              <a:defRPr/>
            </a:pP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給魔鬼最大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有機可乘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的地步，就是「怕」</a:t>
            </a:r>
            <a:r>
              <a:rPr lang="en-US" altLang="zh-TW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;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 但神要我們不可給魔鬼留地步</a:t>
            </a:r>
            <a:r>
              <a:rPr lang="en-US" altLang="zh-TW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弗</a:t>
            </a:r>
            <a:r>
              <a:rPr lang="en-US" altLang="zh-TW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4:</a:t>
            </a:r>
            <a:r>
              <a:rPr lang="en-US" sz="2800" b="1" dirty="0">
                <a:latin typeface="DFKai-SB" panose="03000509000000000000" pitchFamily="65" charset="-120"/>
                <a:cs typeface="Times New Roman" panose="02020603050405020304" pitchFamily="18" charset="0"/>
              </a:rPr>
              <a:t>27)</a:t>
            </a:r>
          </a:p>
          <a:p>
            <a:pPr marL="0" indent="0">
              <a:lnSpc>
                <a:spcPts val="37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信靠主的血除滅撒但的攻擊</a:t>
            </a:r>
            <a:r>
              <a:rPr lang="en-US" altLang="zh-TW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啟</a:t>
            </a:r>
            <a:r>
              <a:rPr lang="en-US" altLang="zh-TW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12:11</a:t>
            </a:r>
            <a:r>
              <a:rPr lang="en-US" altLang="zh-TW" sz="2800" b="1" dirty="0">
                <a:solidFill>
                  <a:srgbClr val="7030A0"/>
                </a:solidFill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</a:p>
          <a:p>
            <a:pPr>
              <a:lnSpc>
                <a:spcPts val="3700"/>
              </a:lnSpc>
              <a:defRPr/>
            </a:pP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羔羊的血已勝過撒但</a:t>
            </a:r>
            <a:r>
              <a:rPr lang="en-US" altLang="zh-TW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來</a:t>
            </a:r>
            <a:r>
              <a:rPr lang="en-US" altLang="zh-TW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2:14)</a:t>
            </a:r>
          </a:p>
          <a:p>
            <a:pPr>
              <a:lnSpc>
                <a:spcPts val="3700"/>
              </a:lnSpc>
              <a:defRPr/>
            </a:pP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有主耶穌的血洗淨我們的罪，我們就與神合一</a:t>
            </a:r>
            <a:r>
              <a:rPr lang="zh-TW" altLang="en-US" sz="2800" b="1" dirty="0">
                <a:solidFill>
                  <a:srgbClr val="7030A0"/>
                </a:solidFill>
                <a:ea typeface="DFKai-SB" panose="03000509000000000000" pitchFamily="65" charset="-120"/>
                <a:cs typeface="PMingLiU" panose="02020500000000000000" pitchFamily="18" charset="-120"/>
              </a:rPr>
              <a:t>，</a:t>
            </a:r>
            <a:r>
              <a:rPr lang="zh-TW" altLang="en-US" sz="2800" b="1" dirty="0">
                <a:ea typeface="DFKai-SB" panose="03000509000000000000" pitchFamily="65" charset="-120"/>
                <a:cs typeface="PMingLiU" panose="02020500000000000000" pitchFamily="18" charset="-120"/>
              </a:rPr>
              <a:t>我的神站在我一邊，所以魔鬼沒有法子攻擊我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0" indent="0">
              <a:lnSpc>
                <a:spcPts val="37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來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2:14</a:t>
            </a: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耶穌也以有血有肉的人出生到世上來，以便用自己的死，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摧毀那專門置人於死的撒但 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</p:txBody>
      </p:sp>
      <p:sp>
        <p:nvSpPr>
          <p:cNvPr id="28676" name="Slide Number Placeholder 1">
            <a:extLst>
              <a:ext uri="{FF2B5EF4-FFF2-40B4-BE49-F238E27FC236}">
                <a16:creationId xmlns:a16="http://schemas.microsoft.com/office/drawing/2014/main" id="{B3187F8E-51A7-49F2-DBED-B31C48DBD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477000"/>
            <a:ext cx="685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245A0C3C-F657-4D03-8E3C-CE81CBF95267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14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BA50907-F55A-7E53-4B8F-35B7951EE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1114"/>
            <a:ext cx="9166225" cy="8270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爭戰得勝的秘訣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73C4A17F-C692-414E-564B-0F491576D4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90600"/>
            <a:ext cx="9144000" cy="5867400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宣告主權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宣告上帝的主權在你生命的每個領域中 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4000"/>
              </a:lnSpc>
              <a:buFontTx/>
              <a:buAutoNum type="arabicPeriod" startAt="5"/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敬拜讚美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藉著讚美敬拜進入神的同在，繼續不斷地住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在至高者的隱密處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3:8;</a:t>
            </a:r>
            <a:r>
              <a:rPr lang="zh-TW" altLang="en-US" sz="2800" dirty="0"/>
              <a:t>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91:1)</a:t>
            </a:r>
          </a:p>
          <a:p>
            <a:pPr marL="0" indent="0">
              <a:lnSpc>
                <a:spcPts val="4000"/>
              </a:lnSpc>
              <a:buNone/>
              <a:defRPr/>
            </a:pP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4000"/>
              </a:lnSpc>
              <a:buFont typeface="Wingdings" panose="05000000000000000000" pitchFamily="2" charset="2"/>
              <a:buChar char="v"/>
              <a:defRPr/>
            </a:pPr>
            <a:r>
              <a:rPr lang="zh-TW" altLang="en-US" sz="2800" b="1" dirty="0">
                <a:solidFill>
                  <a:srgbClr val="2F04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結論</a:t>
            </a:r>
            <a:r>
              <a:rPr lang="en-US" altLang="zh-TW" sz="2800" b="1" dirty="0">
                <a:solidFill>
                  <a:srgbClr val="2F04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rgbClr val="2F04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定睛在神身上，不要專注在魔鬼的作為</a:t>
            </a:r>
            <a:endParaRPr lang="en-US" altLang="zh-TW" sz="2800" b="1" dirty="0">
              <a:solidFill>
                <a:srgbClr val="2F04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4000"/>
              </a:lnSpc>
              <a:buNone/>
              <a:defRPr/>
            </a:pPr>
            <a:endParaRPr lang="en-US" sz="2800" b="1" dirty="0">
              <a:solidFill>
                <a:srgbClr val="2F04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40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3:8</a:t>
            </a:r>
            <a:r>
              <a:rPr lang="zh-TW" altLang="en-US" sz="2800" b="1" dirty="0"/>
              <a:t> 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神的兒子顯現出來，為要除滅魔鬼的作為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</a:p>
          <a:p>
            <a:pPr marL="0" indent="0">
              <a:lnSpc>
                <a:spcPts val="40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91:1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住在至高者隱密處的，必住在全能者的蔭下。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0724" name="Slide Number Placeholder 1">
            <a:extLst>
              <a:ext uri="{FF2B5EF4-FFF2-40B4-BE49-F238E27FC236}">
                <a16:creationId xmlns:a16="http://schemas.microsoft.com/office/drawing/2014/main" id="{32E08916-8F79-DA89-FA6E-B1D4DDB72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37713" y="6324600"/>
            <a:ext cx="6858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77B34A32-5CD4-46C7-AD71-DB4CAB658304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15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DB5603A-835F-7073-B234-D8D4906D25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5" y="11114"/>
            <a:ext cx="8915400" cy="5984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爭戰禱告經文 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252391E-81FF-BCE3-0EC2-088F6091D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533400"/>
            <a:ext cx="9144000" cy="6324600"/>
          </a:xfrm>
        </p:spPr>
        <p:txBody>
          <a:bodyPr/>
          <a:lstStyle/>
          <a:p>
            <a:pPr marL="0" indent="0">
              <a:lnSpc>
                <a:spcPts val="31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啟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12:11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弟兄勝過他、是因羔羊的血、和自己所見證的道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他們雖至於死、也不愛惜性命。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1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58:8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這樣、你的光就必發現如早晨的光．你所得的醫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治、要速速發明．你的公義、必在你前面行．耶和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華的榮光、必作你的後盾。  </a:t>
            </a:r>
            <a:endParaRPr lang="en-US" altLang="zh-TW" sz="2800" b="1" u="sng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1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5:4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因為凡從　神生的、就勝過世界．使我們勝了世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界的、就是我們的信心</a:t>
            </a:r>
            <a:endParaRPr lang="en-US" altLang="zh-TW" sz="2800" b="1" u="sng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1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4:12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神的道是活潑的、是有功效的、比一切兩刃的劍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更快、甚至魂與靈、骨節與骨髓、都能刺入剖開、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連心中的思念和主意、都能辨明。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1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4:4</a:t>
            </a: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10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耶穌卻回答說、經上記著說、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人活著、不是單靠食物、乃是靠神口裡所出的一切話。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 耶穌對他說、經上又記著說、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不可試探主你的神。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 耶穌說、撒但退去罷。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〔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撒但就是抵擋的意思乃魔鬼的別名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〕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因為經上記著說、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當拜主你的神、單要事奉他。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</a:p>
          <a:p>
            <a:pPr marL="0" indent="0">
              <a:lnSpc>
                <a:spcPts val="3100"/>
              </a:lnSpc>
              <a:buNone/>
            </a:pP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2772" name="Slide Number Placeholder 1">
            <a:extLst>
              <a:ext uri="{FF2B5EF4-FFF2-40B4-BE49-F238E27FC236}">
                <a16:creationId xmlns:a16="http://schemas.microsoft.com/office/drawing/2014/main" id="{65765B44-2B47-CBBF-BE56-B654FFD5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77400" y="6477000"/>
            <a:ext cx="6096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A7D20BA1-DECE-4E16-840E-519409F99811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16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114E112-C949-4E85-490B-480F94C4BA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5" y="11114"/>
            <a:ext cx="8915400" cy="6746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穿上屬靈全付軍裝禱告範例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600498B-E61E-8EC0-898E-3FE89F6174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9144000" cy="6248400"/>
          </a:xfrm>
        </p:spPr>
        <p:txBody>
          <a:bodyPr/>
          <a:lstStyle/>
          <a:p>
            <a:pPr>
              <a:lnSpc>
                <a:spcPts val="3300"/>
              </a:lnSpc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主耶穌！ 感謝你所流的寶血，我現在來到祢的面前，求你用祢的寶血洗淨我，遮蓋塗抹我的過犯，用祢的愛充滿我，懇求聖靈來澆灌我。我奉耶穌基督的聖名宣告</a:t>
            </a:r>
            <a:endParaRPr lang="en-US" sz="2800" dirty="0">
              <a:latin typeface="DFKai-SB" pitchFamily="65" charset="-120"/>
              <a:ea typeface="DFKai-SB" pitchFamily="65" charset="-120"/>
            </a:endParaRPr>
          </a:p>
          <a:p>
            <a:pPr marL="514350" indent="-514350">
              <a:lnSpc>
                <a:spcPts val="3300"/>
              </a:lnSpc>
              <a:buFontTx/>
              <a:buAutoNum type="arabicPeriod"/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我現在穿戴神的全副軍裝，就能抵擋魔鬼的一切詭計</a:t>
            </a:r>
            <a:endParaRPr lang="en-US" altLang="zh-TW" sz="28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300"/>
              </a:lnSpc>
              <a:buNone/>
              <a:defRPr/>
            </a:pP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	(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弗</a:t>
            </a:r>
            <a:r>
              <a:rPr lang="en-US" sz="2800" dirty="0">
                <a:latin typeface="DFKai-SB" pitchFamily="65" charset="-120"/>
                <a:ea typeface="DFKai-SB" pitchFamily="65" charset="-120"/>
              </a:rPr>
              <a:t>6:11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 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，求主耶穌基督的寶血潔淨遮蓋我的靈、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魂、體及一切屬於我的產業。我現在要靠主站穩！</a:t>
            </a:r>
            <a:endParaRPr lang="en-US" altLang="zh-TW" sz="28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300"/>
              </a:lnSpc>
              <a:buNone/>
              <a:defRPr/>
            </a:pPr>
            <a:br>
              <a:rPr lang="en-US" sz="2800" dirty="0">
                <a:latin typeface="DFKai-SB" pitchFamily="65" charset="-120"/>
                <a:ea typeface="DFKai-SB" pitchFamily="65" charset="-120"/>
              </a:rPr>
            </a:b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2</a:t>
            </a:r>
            <a:r>
              <a:rPr lang="en-US" sz="2800" dirty="0">
                <a:latin typeface="DFKai-SB" pitchFamily="65" charset="-120"/>
                <a:ea typeface="DFKai-SB" pitchFamily="65" charset="-120"/>
              </a:rPr>
              <a:t>. 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我要用聖經的真理當作腰帶約束我的心，在生活中持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守神的話，照神的法則行事為人使我行為完全成為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剛強的人</a:t>
            </a:r>
            <a:endParaRPr lang="en-US" altLang="zh-TW" sz="28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300"/>
              </a:lnSpc>
              <a:buNone/>
              <a:defRPr/>
            </a:pP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3</a:t>
            </a:r>
            <a:r>
              <a:rPr lang="en-US" sz="2800" dirty="0">
                <a:latin typeface="DFKai-SB" pitchFamily="65" charset="-120"/>
                <a:ea typeface="DFKai-SB" pitchFamily="65" charset="-120"/>
              </a:rPr>
              <a:t>. 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我現在要用耶穌的寶血和祂的公義當作護心鏡保守我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的心思意念，不受惡者的攻擊，並保守我的心誠實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正直，與主有同一個心思，有同一個意念，使我過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正直、聖潔的生活</a:t>
            </a:r>
            <a:br>
              <a:rPr lang="en-US" sz="2800" dirty="0">
                <a:latin typeface="DFKai-SB" pitchFamily="65" charset="-120"/>
                <a:ea typeface="DFKai-SB" pitchFamily="65" charset="-120"/>
              </a:rPr>
            </a:br>
            <a:endParaRPr lang="en-US" sz="280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4820" name="Slide Number Placeholder 1">
            <a:extLst>
              <a:ext uri="{FF2B5EF4-FFF2-40B4-BE49-F238E27FC236}">
                <a16:creationId xmlns:a16="http://schemas.microsoft.com/office/drawing/2014/main" id="{05A1E245-211D-C8AD-06A6-E7B799D0D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77400" y="6477000"/>
            <a:ext cx="6096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C371682E-C787-4E77-81F1-0D9AA55F4DBF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17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492C419-786C-3179-9003-58A157FF93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5" y="11114"/>
            <a:ext cx="8915400" cy="7508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穿上屬靈全付軍裝禱告範例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CFE2A9D-10B5-9311-2553-FB421C6975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奉主耶穌基督的聖名宣告： </a:t>
            </a:r>
            <a:endParaRPr lang="en-US" altLang="en-US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我現在要用平安的福音當作鞋子穿在腳上，所到之處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總是盡力與人和好，行事為人能與人分享福音的好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處，聖靈的膏油與能力使我走過的路徑都結出平安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和福音的果子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b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我現在要拿著信心的籐牌，倚靠神的大能大力，滅盡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那惡者的一切火箭，就是一切的批評論斷、引誘、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欺騙迷惑，以及驕傲、嫉妒，並一切疑惑不信、灰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心沮喪都要從我的心中除去。耶和華是我的亮光，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是我的拯救，是我性命的保障，我還懼誰呢？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 (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27:1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 沒有任何攻擊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能夠傷害我，因為主耶穌是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我的盾牌，祂的使者也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在我的四圍保護我。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b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en-US" sz="280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6868" name="Slide Number Placeholder 1">
            <a:extLst>
              <a:ext uri="{FF2B5EF4-FFF2-40B4-BE49-F238E27FC236}">
                <a16:creationId xmlns:a16="http://schemas.microsoft.com/office/drawing/2014/main" id="{9EDC369E-F3F6-173A-FCB2-6EA1986A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77400" y="6477000"/>
            <a:ext cx="6096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8A076C2D-6534-43DF-B616-238395B006DE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18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0F68521-063F-CBEC-41BB-40B004F8C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5" y="11114"/>
            <a:ext cx="8915400" cy="67468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穿上屬靈全付軍裝禱告範例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1847D21-E32C-05BE-C1E8-56C803F34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>
              <a:lnSpc>
                <a:spcPts val="3500"/>
              </a:lnSpc>
              <a:buNone/>
            </a:pP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奉主耶穌基督的聖名宣告：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我現在戴上救恩的頭盔，使我的心思意念、感情意志   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得蒙保守，不受任何迷惑和引誘，使我堅定專注在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主耶穌基督身上。</a:t>
            </a:r>
            <a:b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我現在拿起聖靈的寶劍，就是神的話，祂的話在我心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中、在我口裡，使我心裡有能力，使我口中有權柄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，能斥退一切的邪靈污鬼，能醫治各樣的病症。</a:t>
            </a:r>
            <a:endParaRPr lang="en-US" altLang="en-US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我要靠著聖靈多方禱告祈求，並且在此儆醒不倦，為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神國度裡的眾聖徒祈求，使他們都得著口才，放膽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開口講明福音的奧祕。</a:t>
            </a:r>
            <a:b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9</a:t>
            </a:r>
            <a:r>
              <a:rPr lang="en-US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我已經穿戴了神的全副軍裝，祂使我能抵擋魔鬼的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詭計，並且成就一切還能站立得住。哈利路亞讚美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我的神！奉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耶穌基督的聖名禱告，阿們。</a:t>
            </a:r>
            <a:endParaRPr lang="en-US" altLang="en-US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endParaRPr lang="en-US" altLang="en-US" sz="280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8916" name="Slide Number Placeholder 1">
            <a:extLst>
              <a:ext uri="{FF2B5EF4-FFF2-40B4-BE49-F238E27FC236}">
                <a16:creationId xmlns:a16="http://schemas.microsoft.com/office/drawing/2014/main" id="{32D0E3AB-218E-B8D2-075F-4533EC4AA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77400" y="6477000"/>
            <a:ext cx="6096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lnSpc>
                <a:spcPts val="3000"/>
              </a:lnSpc>
              <a:spcBef>
                <a:spcPct val="0"/>
              </a:spcBef>
              <a:buNone/>
            </a:pPr>
            <a:fld id="{62DF181A-6507-418F-ADC0-9710ECB251CD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lnSpc>
                  <a:spcPts val="3000"/>
                </a:lnSpc>
                <a:spcBef>
                  <a:spcPct val="0"/>
                </a:spcBef>
                <a:buNone/>
              </a:pPr>
              <a:t>19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9805</TotalTime>
  <Words>4066</Words>
  <Application>Microsoft Office PowerPoint</Application>
  <PresentationFormat>Widescreen</PresentationFormat>
  <Paragraphs>156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DFKai-SB</vt:lpstr>
      <vt:lpstr>Microsoft JhengHei</vt:lpstr>
      <vt:lpstr>PMingLiU</vt:lpstr>
      <vt:lpstr>Arial</vt:lpstr>
      <vt:lpstr>Bodoni MT</vt:lpstr>
      <vt:lpstr>Calibri</vt:lpstr>
      <vt:lpstr>Cambria</vt:lpstr>
      <vt:lpstr>Century Gothic</vt:lpstr>
      <vt:lpstr>Times New Roman</vt:lpstr>
      <vt:lpstr>Wingdings</vt:lpstr>
      <vt:lpstr>14_Default Design</vt:lpstr>
      <vt:lpstr>Default Design</vt:lpstr>
      <vt:lpstr>PowerPoint Presentation</vt:lpstr>
      <vt:lpstr>PowerPoint Presentation</vt:lpstr>
      <vt:lpstr> 屬靈爭戰的源起</vt:lpstr>
      <vt:lpstr> 甚麼是屬靈爭戰</vt:lpstr>
      <vt:lpstr>  聖經中撒但魔鬼的別名 </vt:lpstr>
      <vt:lpstr> 有關屬靈爭戰的幾個重要真理</vt:lpstr>
      <vt:lpstr> 有關屬靈爭戰的幾個重要真理</vt:lpstr>
      <vt:lpstr> 有關屬靈爭戰的幾個重要真理</vt:lpstr>
      <vt:lpstr>屬靈爭戰禱告經文</vt:lpstr>
      <vt:lpstr> 屬靈爭戰禱告經文 </vt:lpstr>
      <vt:lpstr>爭戰得勝的秘訣</vt:lpstr>
      <vt:lpstr>爭戰得勝的秘訣</vt:lpstr>
      <vt:lpstr>爭戰得勝的秘訣</vt:lpstr>
      <vt:lpstr>爭戰得勝的秘訣</vt:lpstr>
      <vt:lpstr>爭戰得勝的秘訣</vt:lpstr>
      <vt:lpstr>爭戰禱告經文 </vt:lpstr>
      <vt:lpstr>穿上屬靈全付軍裝禱告範例</vt:lpstr>
      <vt:lpstr>穿上屬靈全付軍裝禱告範例</vt:lpstr>
      <vt:lpstr>穿上屬靈全付軍裝禱告範例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700</cp:revision>
  <cp:lastPrinted>2020-09-23T16:34:05Z</cp:lastPrinted>
  <dcterms:created xsi:type="dcterms:W3CDTF">2015-02-24T04:35:26Z</dcterms:created>
  <dcterms:modified xsi:type="dcterms:W3CDTF">2024-03-25T23:40:08Z</dcterms:modified>
</cp:coreProperties>
</file>