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63" r:id="rId2"/>
  </p:sldMasterIdLst>
  <p:notesMasterIdLst>
    <p:notesMasterId r:id="rId28"/>
  </p:notesMasterIdLst>
  <p:sldIdLst>
    <p:sldId id="12039" r:id="rId3"/>
    <p:sldId id="12040" r:id="rId4"/>
    <p:sldId id="12205" r:id="rId5"/>
    <p:sldId id="12104" r:id="rId6"/>
    <p:sldId id="12206" r:id="rId7"/>
    <p:sldId id="12207" r:id="rId8"/>
    <p:sldId id="12223" r:id="rId9"/>
    <p:sldId id="12216" r:id="rId10"/>
    <p:sldId id="12119" r:id="rId11"/>
    <p:sldId id="12118" r:id="rId12"/>
    <p:sldId id="12215" r:id="rId13"/>
    <p:sldId id="12217" r:id="rId14"/>
    <p:sldId id="12218" r:id="rId15"/>
    <p:sldId id="12219" r:id="rId16"/>
    <p:sldId id="12220" r:id="rId17"/>
    <p:sldId id="12214" r:id="rId18"/>
    <p:sldId id="12222" r:id="rId19"/>
    <p:sldId id="12221" r:id="rId20"/>
    <p:sldId id="658" r:id="rId21"/>
    <p:sldId id="11942" r:id="rId22"/>
    <p:sldId id="11944" r:id="rId23"/>
    <p:sldId id="11943" r:id="rId24"/>
    <p:sldId id="12065" r:id="rId25"/>
    <p:sldId id="12211" r:id="rId26"/>
    <p:sldId id="12210" r:id="rId27"/>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240" y="3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4/6/2024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139473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C0BC8-4706-C37D-921C-B897404C1E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7AE00D-2302-0506-174F-360402B94131}"/>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95B4F17A-06FE-0EB6-4838-2310F3D695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D98582-6003-C27B-F355-90F350A013DE}"/>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851306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38"/>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51" indent="0" algn="ctr">
              <a:buNone/>
              <a:defRPr>
                <a:solidFill>
                  <a:schemeClr val="tx1">
                    <a:tint val="75000"/>
                  </a:schemeClr>
                </a:solidFill>
              </a:defRPr>
            </a:lvl2pPr>
            <a:lvl3pPr marL="914300" indent="0" algn="ctr">
              <a:buNone/>
              <a:defRPr>
                <a:solidFill>
                  <a:schemeClr val="tx1">
                    <a:tint val="75000"/>
                  </a:schemeClr>
                </a:solidFill>
              </a:defRPr>
            </a:lvl3pPr>
            <a:lvl4pPr marL="1371451" indent="0" algn="ctr">
              <a:buNone/>
              <a:defRPr>
                <a:solidFill>
                  <a:schemeClr val="tx1">
                    <a:tint val="75000"/>
                  </a:schemeClr>
                </a:solidFill>
              </a:defRPr>
            </a:lvl4pPr>
            <a:lvl5pPr marL="1828601" indent="0" algn="ctr">
              <a:buNone/>
              <a:defRPr>
                <a:solidFill>
                  <a:schemeClr val="tx1">
                    <a:tint val="75000"/>
                  </a:schemeClr>
                </a:solidFill>
              </a:defRPr>
            </a:lvl5pPr>
            <a:lvl6pPr marL="2285750" indent="0" algn="ctr">
              <a:buNone/>
              <a:defRPr>
                <a:solidFill>
                  <a:schemeClr val="tx1">
                    <a:tint val="75000"/>
                  </a:schemeClr>
                </a:solidFill>
              </a:defRPr>
            </a:lvl6pPr>
            <a:lvl7pPr marL="2742901" indent="0" algn="ctr">
              <a:buNone/>
              <a:defRPr>
                <a:solidFill>
                  <a:schemeClr val="tx1">
                    <a:tint val="75000"/>
                  </a:schemeClr>
                </a:solidFill>
              </a:defRPr>
            </a:lvl7pPr>
            <a:lvl8pPr marL="3200051" indent="0" algn="ctr">
              <a:buNone/>
              <a:defRPr>
                <a:solidFill>
                  <a:schemeClr val="tx1">
                    <a:tint val="75000"/>
                  </a:schemeClr>
                </a:solidFill>
              </a:defRPr>
            </a:lvl8pPr>
            <a:lvl9pPr marL="3657201" indent="0" algn="ctr">
              <a:buNone/>
              <a:defRPr>
                <a:solidFill>
                  <a:schemeClr val="tx1">
                    <a:tint val="75000"/>
                  </a:schemeClr>
                </a:solidFill>
              </a:defRPr>
            </a:lvl9pPr>
          </a:lstStyle>
          <a:p>
            <a:r>
              <a:rPr lang="zh-TW" altLang="en-US"/>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B47310E6-29EF-4A1D-AAEF-DA37F8D53DA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3584349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C92022E7-3A11-4B50-A1B9-68AA8B5F1928}"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1922264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13"/>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2"/>
            <a:ext cx="10363200" cy="1500187"/>
          </a:xfrm>
        </p:spPr>
        <p:txBody>
          <a:bodyPr anchor="b"/>
          <a:lstStyle>
            <a:lvl1pPr marL="0" indent="0">
              <a:buNone/>
              <a:defRPr sz="2000">
                <a:solidFill>
                  <a:schemeClr val="tx1">
                    <a:tint val="75000"/>
                  </a:schemeClr>
                </a:solidFill>
              </a:defRPr>
            </a:lvl1pPr>
            <a:lvl2pPr marL="457151" indent="0">
              <a:buNone/>
              <a:defRPr sz="1800">
                <a:solidFill>
                  <a:schemeClr val="tx1">
                    <a:tint val="75000"/>
                  </a:schemeClr>
                </a:solidFill>
              </a:defRPr>
            </a:lvl2pPr>
            <a:lvl3pPr marL="914300" indent="0">
              <a:buNone/>
              <a:defRPr sz="1600">
                <a:solidFill>
                  <a:schemeClr val="tx1">
                    <a:tint val="75000"/>
                  </a:schemeClr>
                </a:solidFill>
              </a:defRPr>
            </a:lvl3pPr>
            <a:lvl4pPr marL="1371451" indent="0">
              <a:buNone/>
              <a:defRPr sz="1400">
                <a:solidFill>
                  <a:schemeClr val="tx1">
                    <a:tint val="75000"/>
                  </a:schemeClr>
                </a:solidFill>
              </a:defRPr>
            </a:lvl4pPr>
            <a:lvl5pPr marL="1828601" indent="0">
              <a:buNone/>
              <a:defRPr sz="1400">
                <a:solidFill>
                  <a:schemeClr val="tx1">
                    <a:tint val="75000"/>
                  </a:schemeClr>
                </a:solidFill>
              </a:defRPr>
            </a:lvl5pPr>
            <a:lvl6pPr marL="2285750" indent="0">
              <a:buNone/>
              <a:defRPr sz="1400">
                <a:solidFill>
                  <a:schemeClr val="tx1">
                    <a:tint val="75000"/>
                  </a:schemeClr>
                </a:solidFill>
              </a:defRPr>
            </a:lvl6pPr>
            <a:lvl7pPr marL="2742901" indent="0">
              <a:buNone/>
              <a:defRPr sz="1400">
                <a:solidFill>
                  <a:schemeClr val="tx1">
                    <a:tint val="75000"/>
                  </a:schemeClr>
                </a:solidFill>
              </a:defRPr>
            </a:lvl7pPr>
            <a:lvl8pPr marL="3200051" indent="0">
              <a:buNone/>
              <a:defRPr sz="1400">
                <a:solidFill>
                  <a:schemeClr val="tx1">
                    <a:tint val="75000"/>
                  </a:schemeClr>
                </a:solidFill>
              </a:defRPr>
            </a:lvl8pPr>
            <a:lvl9pPr marL="3657201"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C7546064-3F81-40E4-AF43-F0114894F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6219594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1"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62CF6BEF-25EC-42A1-A202-92E64CE4A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238218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3"/>
            <a:ext cx="5386917" cy="639763"/>
          </a:xfrm>
        </p:spPr>
        <p:txBody>
          <a:bodyPr anchor="b"/>
          <a:lstStyle>
            <a:lvl1pPr marL="0" indent="0">
              <a:buNone/>
              <a:defRPr sz="2400" b="1"/>
            </a:lvl1pPr>
            <a:lvl2pPr marL="457151" indent="0">
              <a:buNone/>
              <a:defRPr sz="2000" b="1"/>
            </a:lvl2pPr>
            <a:lvl3pPr marL="914300" indent="0">
              <a:buNone/>
              <a:defRPr sz="1800" b="1"/>
            </a:lvl3pPr>
            <a:lvl4pPr marL="1371451" indent="0">
              <a:buNone/>
              <a:defRPr sz="1600" b="1"/>
            </a:lvl4pPr>
            <a:lvl5pPr marL="1828601" indent="0">
              <a:buNone/>
              <a:defRPr sz="1600" b="1"/>
            </a:lvl5pPr>
            <a:lvl6pPr marL="2285750" indent="0">
              <a:buNone/>
              <a:defRPr sz="1600" b="1"/>
            </a:lvl6pPr>
            <a:lvl7pPr marL="2742901" indent="0">
              <a:buNone/>
              <a:defRPr sz="1600" b="1"/>
            </a:lvl7pPr>
            <a:lvl8pPr marL="3200051" indent="0">
              <a:buNone/>
              <a:defRPr sz="1600" b="1"/>
            </a:lvl8pPr>
            <a:lvl9pPr marL="3657201"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6"/>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77" y="1535113"/>
            <a:ext cx="5389033" cy="639763"/>
          </a:xfrm>
        </p:spPr>
        <p:txBody>
          <a:bodyPr anchor="b"/>
          <a:lstStyle>
            <a:lvl1pPr marL="0" indent="0">
              <a:buNone/>
              <a:defRPr sz="2400" b="1"/>
            </a:lvl1pPr>
            <a:lvl2pPr marL="457151" indent="0">
              <a:buNone/>
              <a:defRPr sz="2000" b="1"/>
            </a:lvl2pPr>
            <a:lvl3pPr marL="914300" indent="0">
              <a:buNone/>
              <a:defRPr sz="1800" b="1"/>
            </a:lvl3pPr>
            <a:lvl4pPr marL="1371451" indent="0">
              <a:buNone/>
              <a:defRPr sz="1600" b="1"/>
            </a:lvl4pPr>
            <a:lvl5pPr marL="1828601" indent="0">
              <a:buNone/>
              <a:defRPr sz="1600" b="1"/>
            </a:lvl5pPr>
            <a:lvl6pPr marL="2285750" indent="0">
              <a:buNone/>
              <a:defRPr sz="1600" b="1"/>
            </a:lvl6pPr>
            <a:lvl7pPr marL="2742901" indent="0">
              <a:buNone/>
              <a:defRPr sz="1600" b="1"/>
            </a:lvl7pPr>
            <a:lvl8pPr marL="3200051" indent="0">
              <a:buNone/>
              <a:defRPr sz="1600" b="1"/>
            </a:lvl8pPr>
            <a:lvl9pPr marL="3657201"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77" y="2174876"/>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35223DB6-1025-4D46-9B09-B30164AFE29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39395729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BA179C79-861F-4250-A6BC-60DCA3177A9C}"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4121455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C15553EC-2986-44BC-ADA4-6CE26B6F197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6668783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3" y="273049"/>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64"/>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03" y="1435104"/>
            <a:ext cx="4011084" cy="4691063"/>
          </a:xfrm>
        </p:spPr>
        <p:txBody>
          <a:bodyPr/>
          <a:lstStyle>
            <a:lvl1pPr marL="0" indent="0">
              <a:buNone/>
              <a:defRPr sz="1400"/>
            </a:lvl1pPr>
            <a:lvl2pPr marL="457151" indent="0">
              <a:buNone/>
              <a:defRPr sz="1200"/>
            </a:lvl2pPr>
            <a:lvl3pPr marL="914300" indent="0">
              <a:buNone/>
              <a:defRPr sz="1000"/>
            </a:lvl3pPr>
            <a:lvl4pPr marL="1371451" indent="0">
              <a:buNone/>
              <a:defRPr sz="900"/>
            </a:lvl4pPr>
            <a:lvl5pPr marL="1828601" indent="0">
              <a:buNone/>
              <a:defRPr sz="900"/>
            </a:lvl5pPr>
            <a:lvl6pPr marL="2285750" indent="0">
              <a:buNone/>
              <a:defRPr sz="900"/>
            </a:lvl6pPr>
            <a:lvl7pPr marL="2742901" indent="0">
              <a:buNone/>
              <a:defRPr sz="900"/>
            </a:lvl7pPr>
            <a:lvl8pPr marL="3200051" indent="0">
              <a:buNone/>
              <a:defRPr sz="900"/>
            </a:lvl8pPr>
            <a:lvl9pPr marL="3657201"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9E7D456F-3718-479C-9ED5-6D72FA609F75}"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5284450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151" indent="0">
              <a:buNone/>
              <a:defRPr sz="2800"/>
            </a:lvl2pPr>
            <a:lvl3pPr marL="914300" indent="0">
              <a:buNone/>
              <a:defRPr sz="2400"/>
            </a:lvl3pPr>
            <a:lvl4pPr marL="1371451" indent="0">
              <a:buNone/>
              <a:defRPr sz="2000"/>
            </a:lvl4pPr>
            <a:lvl5pPr marL="1828601" indent="0">
              <a:buNone/>
              <a:defRPr sz="2000"/>
            </a:lvl5pPr>
            <a:lvl6pPr marL="2285750" indent="0">
              <a:buNone/>
              <a:defRPr sz="2000"/>
            </a:lvl6pPr>
            <a:lvl7pPr marL="2742901" indent="0">
              <a:buNone/>
              <a:defRPr sz="2000"/>
            </a:lvl7pPr>
            <a:lvl8pPr marL="3200051" indent="0">
              <a:buNone/>
              <a:defRPr sz="2000"/>
            </a:lvl8pPr>
            <a:lvl9pPr marL="3657201" indent="0">
              <a:buNone/>
              <a:defRPr sz="2000"/>
            </a:lvl9pPr>
          </a:lstStyle>
          <a:p>
            <a:pPr lvl="0"/>
            <a:endParaRPr lang="en-US" noProof="0"/>
          </a:p>
        </p:txBody>
      </p:sp>
      <p:sp>
        <p:nvSpPr>
          <p:cNvPr id="4" name="文字版面配置區 3"/>
          <p:cNvSpPr>
            <a:spLocks noGrp="1"/>
          </p:cNvSpPr>
          <p:nvPr>
            <p:ph type="body" sz="half" idx="2"/>
          </p:nvPr>
        </p:nvSpPr>
        <p:spPr>
          <a:xfrm>
            <a:off x="2389717" y="5367338"/>
            <a:ext cx="7315200" cy="804863"/>
          </a:xfrm>
        </p:spPr>
        <p:txBody>
          <a:bodyPr/>
          <a:lstStyle>
            <a:lvl1pPr marL="0" indent="0">
              <a:buNone/>
              <a:defRPr sz="1400"/>
            </a:lvl1pPr>
            <a:lvl2pPr marL="457151" indent="0">
              <a:buNone/>
              <a:defRPr sz="1200"/>
            </a:lvl2pPr>
            <a:lvl3pPr marL="914300" indent="0">
              <a:buNone/>
              <a:defRPr sz="1000"/>
            </a:lvl3pPr>
            <a:lvl4pPr marL="1371451" indent="0">
              <a:buNone/>
              <a:defRPr sz="900"/>
            </a:lvl4pPr>
            <a:lvl5pPr marL="1828601" indent="0">
              <a:buNone/>
              <a:defRPr sz="900"/>
            </a:lvl5pPr>
            <a:lvl6pPr marL="2285750" indent="0">
              <a:buNone/>
              <a:defRPr sz="900"/>
            </a:lvl6pPr>
            <a:lvl7pPr marL="2742901" indent="0">
              <a:buNone/>
              <a:defRPr sz="900"/>
            </a:lvl7pPr>
            <a:lvl8pPr marL="3200051" indent="0">
              <a:buNone/>
              <a:defRPr sz="900"/>
            </a:lvl8pPr>
            <a:lvl9pPr marL="3657201"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B722FC8F-A772-4141-B1DE-FC21E65EC7C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350089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E06EE5AB-AC42-4778-9A21-1F80D686FF23}"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1288802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50"/>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50"/>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4FB80B9E-9A50-4D5B-8DC9-0FA1675BDA30}"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998465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標題版面配置區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ctr" anchorCtr="0" compatLnSpc="1">
            <a:prstTxWarp prst="textNoShape">
              <a:avLst/>
            </a:prstTxWarp>
          </a:bodyPr>
          <a:lstStyle/>
          <a:p>
            <a:pPr lvl="0"/>
            <a:r>
              <a:rPr lang="zh-TW" altLang="en-US"/>
              <a:t>按一下以編輯母片標題樣式</a:t>
            </a:r>
          </a:p>
        </p:txBody>
      </p:sp>
      <p:sp>
        <p:nvSpPr>
          <p:cNvPr id="9219" name="文字版面配置區 2"/>
          <p:cNvSpPr>
            <a:spLocks noGrp="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609600" y="6356358"/>
            <a:ext cx="2844800" cy="365125"/>
          </a:xfrm>
          <a:prstGeom prst="rect">
            <a:avLst/>
          </a:prstGeom>
        </p:spPr>
        <p:txBody>
          <a:bodyPr vert="horz" wrap="square" lIns="91432" tIns="45717" rIns="91432" bIns="4571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marL="0" marR="0" lvl="0" indent="0" algn="l" defTabSz="914377"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sym typeface="Arial"/>
            </a:endParaRPr>
          </a:p>
        </p:txBody>
      </p:sp>
      <p:sp>
        <p:nvSpPr>
          <p:cNvPr id="5" name="頁尾版面配置區 4"/>
          <p:cNvSpPr>
            <a:spLocks noGrp="1"/>
          </p:cNvSpPr>
          <p:nvPr>
            <p:ph type="ftr" sz="quarter" idx="3"/>
          </p:nvPr>
        </p:nvSpPr>
        <p:spPr>
          <a:xfrm>
            <a:off x="4165600" y="6356358"/>
            <a:ext cx="3860800" cy="365125"/>
          </a:xfrm>
          <a:prstGeom prst="rect">
            <a:avLst/>
          </a:prstGeom>
        </p:spPr>
        <p:txBody>
          <a:bodyPr vert="horz" wrap="square" lIns="91432" tIns="45717" rIns="91432" bIns="4571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sym typeface="Arial"/>
            </a:endParaRPr>
          </a:p>
        </p:txBody>
      </p:sp>
      <p:sp>
        <p:nvSpPr>
          <p:cNvPr id="6" name="投影片編號版面配置區 5"/>
          <p:cNvSpPr>
            <a:spLocks noGrp="1"/>
          </p:cNvSpPr>
          <p:nvPr>
            <p:ph type="sldNum" sz="quarter" idx="4"/>
          </p:nvPr>
        </p:nvSpPr>
        <p:spPr>
          <a:xfrm>
            <a:off x="8737600" y="6356358"/>
            <a:ext cx="2844800" cy="365125"/>
          </a:xfrm>
          <a:prstGeom prst="rect">
            <a:avLst/>
          </a:prstGeom>
        </p:spPr>
        <p:txBody>
          <a:bodyPr vert="horz" wrap="square" lIns="91432" tIns="45717" rIns="91432" bIns="4571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marL="0" marR="0" lvl="0" indent="0" algn="r" defTabSz="914377" rtl="0" eaLnBrk="0" fontAlgn="base" latinLnBrk="0" hangingPunct="0">
              <a:lnSpc>
                <a:spcPct val="100000"/>
              </a:lnSpc>
              <a:spcBef>
                <a:spcPct val="0"/>
              </a:spcBef>
              <a:spcAft>
                <a:spcPct val="0"/>
              </a:spcAft>
              <a:buClrTx/>
              <a:buSzTx/>
              <a:buFontTx/>
              <a:buNone/>
              <a:tabLst/>
              <a:defRPr/>
            </a:pPr>
            <a:fld id="{14C0E2AB-EE73-460D-87A6-4D908BF08581}" type="slidenum">
              <a:rPr kumimoji="0" lang="en-US" altLang="zh-TW" sz="1200" b="1" i="0" u="none" strike="noStrike" kern="1200" cap="none" spc="0" normalizeH="0" baseline="0" noProof="0" smtClean="0">
                <a:ln>
                  <a:noFill/>
                </a:ln>
                <a:solidFill>
                  <a:srgbClr val="898989"/>
                </a:solidFill>
                <a:effectLst/>
                <a:uLnTx/>
                <a:uFillTx/>
                <a:latin typeface="Tahoma" pitchFamily="34" charset="0"/>
                <a:ea typeface="新細明體"/>
                <a:cs typeface="Arial" charset="0"/>
                <a:sym typeface="Arial"/>
              </a:rPr>
              <a:pPr marL="0" marR="0" lvl="0" indent="0" algn="r" defTabSz="914377" rtl="0" eaLnBrk="0" fontAlgn="base" latinLnBrk="0" hangingPunct="0">
                <a:lnSpc>
                  <a:spcPct val="100000"/>
                </a:lnSpc>
                <a:spcBef>
                  <a:spcPct val="0"/>
                </a:spcBef>
                <a:spcAft>
                  <a:spcPct val="0"/>
                </a:spcAft>
                <a:buClrTx/>
                <a:buSzTx/>
                <a:buFontTx/>
                <a:buNone/>
                <a:tabLst/>
                <a:defRPr/>
              </a:pPr>
              <a:t>‹#›</a:t>
            </a:fld>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sym typeface="Arial"/>
            </a:endParaRPr>
          </a:p>
        </p:txBody>
      </p:sp>
    </p:spTree>
    <p:extLst>
      <p:ext uri="{BB962C8B-B14F-4D97-AF65-F5344CB8AC3E}">
        <p14:creationId xmlns:p14="http://schemas.microsoft.com/office/powerpoint/2010/main" val="2128955108"/>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51" algn="ctr" rtl="0" fontAlgn="base">
        <a:spcBef>
          <a:spcPct val="0"/>
        </a:spcBef>
        <a:spcAft>
          <a:spcPct val="0"/>
        </a:spcAft>
        <a:defRPr sz="4400">
          <a:solidFill>
            <a:schemeClr val="tx1"/>
          </a:solidFill>
          <a:latin typeface="Calibri" pitchFamily="34" charset="0"/>
        </a:defRPr>
      </a:lvl6pPr>
      <a:lvl7pPr marL="914300" algn="ctr" rtl="0" fontAlgn="base">
        <a:spcBef>
          <a:spcPct val="0"/>
        </a:spcBef>
        <a:spcAft>
          <a:spcPct val="0"/>
        </a:spcAft>
        <a:defRPr sz="4400">
          <a:solidFill>
            <a:schemeClr val="tx1"/>
          </a:solidFill>
          <a:latin typeface="Calibri" pitchFamily="34" charset="0"/>
        </a:defRPr>
      </a:lvl7pPr>
      <a:lvl8pPr marL="1371451" algn="ctr" rtl="0" fontAlgn="base">
        <a:spcBef>
          <a:spcPct val="0"/>
        </a:spcBef>
        <a:spcAft>
          <a:spcPct val="0"/>
        </a:spcAft>
        <a:defRPr sz="4400">
          <a:solidFill>
            <a:schemeClr val="tx1"/>
          </a:solidFill>
          <a:latin typeface="Calibri" pitchFamily="34" charset="0"/>
        </a:defRPr>
      </a:lvl8pPr>
      <a:lvl9pPr marL="1828601" algn="ctr" rtl="0" fontAlgn="base">
        <a:spcBef>
          <a:spcPct val="0"/>
        </a:spcBef>
        <a:spcAft>
          <a:spcPct val="0"/>
        </a:spcAft>
        <a:defRPr sz="4400">
          <a:solidFill>
            <a:schemeClr val="tx1"/>
          </a:solidFill>
          <a:latin typeface="Calibri" pitchFamily="34" charset="0"/>
        </a:defRPr>
      </a:lvl9pPr>
    </p:titleStyle>
    <p:bodyStyle>
      <a:lvl1pPr marL="341305" indent="-341305"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44" indent="-284156"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385" indent="-227008"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573" indent="-227008"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762" indent="-227008"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325"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7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2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7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00" rtl="0" eaLnBrk="1" latinLnBrk="0" hangingPunct="1">
        <a:defRPr sz="1800" kern="1200">
          <a:solidFill>
            <a:schemeClr val="tx1"/>
          </a:solidFill>
          <a:latin typeface="+mn-lt"/>
          <a:ea typeface="+mn-ea"/>
          <a:cs typeface="+mn-cs"/>
        </a:defRPr>
      </a:lvl1pPr>
      <a:lvl2pPr marL="457151" algn="l" defTabSz="914300" rtl="0" eaLnBrk="1" latinLnBrk="0" hangingPunct="1">
        <a:defRPr sz="1800" kern="1200">
          <a:solidFill>
            <a:schemeClr val="tx1"/>
          </a:solidFill>
          <a:latin typeface="+mn-lt"/>
          <a:ea typeface="+mn-ea"/>
          <a:cs typeface="+mn-cs"/>
        </a:defRPr>
      </a:lvl2pPr>
      <a:lvl3pPr marL="914300" algn="l" defTabSz="914300" rtl="0" eaLnBrk="1" latinLnBrk="0" hangingPunct="1">
        <a:defRPr sz="1800" kern="1200">
          <a:solidFill>
            <a:schemeClr val="tx1"/>
          </a:solidFill>
          <a:latin typeface="+mn-lt"/>
          <a:ea typeface="+mn-ea"/>
          <a:cs typeface="+mn-cs"/>
        </a:defRPr>
      </a:lvl3pPr>
      <a:lvl4pPr marL="1371451" algn="l" defTabSz="914300" rtl="0" eaLnBrk="1" latinLnBrk="0" hangingPunct="1">
        <a:defRPr sz="1800" kern="1200">
          <a:solidFill>
            <a:schemeClr val="tx1"/>
          </a:solidFill>
          <a:latin typeface="+mn-lt"/>
          <a:ea typeface="+mn-ea"/>
          <a:cs typeface="+mn-cs"/>
        </a:defRPr>
      </a:lvl4pPr>
      <a:lvl5pPr marL="1828601" algn="l" defTabSz="914300" rtl="0" eaLnBrk="1" latinLnBrk="0" hangingPunct="1">
        <a:defRPr sz="1800" kern="1200">
          <a:solidFill>
            <a:schemeClr val="tx1"/>
          </a:solidFill>
          <a:latin typeface="+mn-lt"/>
          <a:ea typeface="+mn-ea"/>
          <a:cs typeface="+mn-cs"/>
        </a:defRPr>
      </a:lvl5pPr>
      <a:lvl6pPr marL="2285750" algn="l" defTabSz="914300" rtl="0" eaLnBrk="1" latinLnBrk="0" hangingPunct="1">
        <a:defRPr sz="1800" kern="1200">
          <a:solidFill>
            <a:schemeClr val="tx1"/>
          </a:solidFill>
          <a:latin typeface="+mn-lt"/>
          <a:ea typeface="+mn-ea"/>
          <a:cs typeface="+mn-cs"/>
        </a:defRPr>
      </a:lvl6pPr>
      <a:lvl7pPr marL="2742901" algn="l" defTabSz="914300" rtl="0" eaLnBrk="1" latinLnBrk="0" hangingPunct="1">
        <a:defRPr sz="1800" kern="1200">
          <a:solidFill>
            <a:schemeClr val="tx1"/>
          </a:solidFill>
          <a:latin typeface="+mn-lt"/>
          <a:ea typeface="+mn-ea"/>
          <a:cs typeface="+mn-cs"/>
        </a:defRPr>
      </a:lvl7pPr>
      <a:lvl8pPr marL="3200051" algn="l" defTabSz="914300" rtl="0" eaLnBrk="1" latinLnBrk="0" hangingPunct="1">
        <a:defRPr sz="1800" kern="1200">
          <a:solidFill>
            <a:schemeClr val="tx1"/>
          </a:solidFill>
          <a:latin typeface="+mn-lt"/>
          <a:ea typeface="+mn-ea"/>
          <a:cs typeface="+mn-cs"/>
        </a:defRPr>
      </a:lvl8pPr>
      <a:lvl9pPr marL="3657201" algn="l" defTabSz="9143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789581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p:cNvSpPr txBox="1">
            <a:spLocks noChangeArrowheads="1"/>
          </p:cNvSpPr>
          <p:nvPr/>
        </p:nvSpPr>
        <p:spPr bwMode="auto">
          <a:xfrm>
            <a:off x="1106598" y="1304365"/>
            <a:ext cx="9971037" cy="4585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dirty="0">
                <a:solidFill>
                  <a:srgbClr val="002060"/>
                </a:solidFill>
                <a:latin typeface="Century" panose="02040604050505020304" pitchFamily="18" charset="0"/>
                <a:ea typeface="DFKai-SB" panose="03000509000000000000" pitchFamily="65" charset="-120"/>
                <a:cs typeface="Arial" charset="0"/>
              </a:rPr>
              <a:t>如何面對悔</a:t>
            </a:r>
            <a:r>
              <a:rPr kumimoji="0" lang="zh-TW" altLang="en-US"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而不改</a:t>
            </a:r>
            <a:endParaRPr kumimoji="0" lang="zh-TW" altLang="en-US" sz="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b="1" dirty="0">
                <a:solidFill>
                  <a:srgbClr val="002060"/>
                </a:solidFill>
                <a:latin typeface="Century" panose="02040604050505020304" pitchFamily="18" charset="0"/>
                <a:ea typeface="DFKai-SB" panose="03000509000000000000" pitchFamily="65" charset="-120"/>
                <a:cs typeface="Arial" charset="0"/>
              </a:rPr>
              <a:t>Dealing With Insincere Repentance</a:t>
            </a:r>
            <a:endParaRPr kumimoji="0" lang="en-US" altLang="zh-TW"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April</a:t>
            </a:r>
            <a:r>
              <a:rPr lang="en-US" altLang="zh-TW" sz="28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 7</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965525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BEF5A-38E0-23BA-A340-EB576B60473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2DBD31F-915E-3B9A-DE5B-54A007BC3D5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4EFBB74C-18D9-5A48-A413-CFA99ED67EC4}"/>
              </a:ext>
            </a:extLst>
          </p:cNvPr>
          <p:cNvSpPr txBox="1"/>
          <p:nvPr/>
        </p:nvSpPr>
        <p:spPr>
          <a:xfrm>
            <a:off x="535154" y="81540"/>
            <a:ext cx="10903582" cy="372409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路加福音</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Luke 17:3-4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你們要謹慎！</a:t>
            </a:r>
            <a:r>
              <a:rPr kumimoji="0" lang="zh-TW" altLang="en-US" sz="1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若是你的弟兄得罪你，就勸戒他；他若懊悔，就饒恕他。 倘若他一天七次得罪你，又七次回轉，說：</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我懊悔了</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，你總要饒恕他。</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“If your brother or sister sins against you, rebuke them; and if they repent, forgive them.  Even if they sin against you seven times in a day and seven times come back to you saying ‘I repent,’ you must forgive them.”</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312469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DAFDF-9E3B-6FE3-3929-28870FEA348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9E03B9C-D768-1F96-790A-E6D9FBEF334C}"/>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800A7275-411C-E709-44F8-2490CE45134A}"/>
              </a:ext>
            </a:extLst>
          </p:cNvPr>
          <p:cNvPicPr>
            <a:picLocks noChangeAspect="1"/>
          </p:cNvPicPr>
          <p:nvPr/>
        </p:nvPicPr>
        <p:blipFill>
          <a:blip r:embed="rId3"/>
          <a:stretch>
            <a:fillRect/>
          </a:stretch>
        </p:blipFill>
        <p:spPr>
          <a:xfrm>
            <a:off x="0" y="-60230"/>
            <a:ext cx="11471066" cy="6857772"/>
          </a:xfrm>
          <a:prstGeom prst="rect">
            <a:avLst/>
          </a:prstGeom>
        </p:spPr>
      </p:pic>
      <p:sp>
        <p:nvSpPr>
          <p:cNvPr id="7" name="TextBox 6">
            <a:extLst>
              <a:ext uri="{FF2B5EF4-FFF2-40B4-BE49-F238E27FC236}">
                <a16:creationId xmlns:a16="http://schemas.microsoft.com/office/drawing/2014/main" id="{9D5E85EE-1303-90A6-F043-271B4342FD74}"/>
              </a:ext>
            </a:extLst>
          </p:cNvPr>
          <p:cNvSpPr txBox="1"/>
          <p:nvPr/>
        </p:nvSpPr>
        <p:spPr>
          <a:xfrm>
            <a:off x="1610796" y="2643383"/>
            <a:ext cx="9337781" cy="2162130"/>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只</a:t>
            </a:r>
            <a:r>
              <a:rPr lang="zh-TW" altLang="en-US" sz="4000" b="1" dirty="0">
                <a:solidFill>
                  <a:srgbClr val="002060"/>
                </a:solidFill>
                <a:latin typeface="Yu Gothic UI Semibold" panose="020B0700000000000000" pitchFamily="34" charset="-128"/>
                <a:ea typeface="Yu Gothic UI Semibold" panose="020B0700000000000000" pitchFamily="34" charset="-128"/>
              </a:rPr>
              <a:t>被</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勸戒一次就徹底悔改可能嗎？</a:t>
            </a: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en-US" altLang="zh-TW" sz="3200" b="1" dirty="0">
                <a:solidFill>
                  <a:srgbClr val="C00000"/>
                </a:solidFill>
                <a:latin typeface="Yu Gothic UI Semibold" panose="020B0700000000000000" pitchFamily="34" charset="-128"/>
                <a:ea typeface="Yu Gothic UI Semibold" panose="020B0700000000000000" pitchFamily="34" charset="-128"/>
              </a:rPr>
              <a:t>Is it possible for one to fully repent after being admonished once</a:t>
            </a:r>
            <a:r>
              <a:rPr kumimoji="0" lang="zh-TW" altLang="en-US"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572811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528AD-96C2-5C6D-DBD9-41A29D3B189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050E1A8-4679-8D32-1820-8B879554320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8ABE4DEC-11B2-1742-D989-F7EA4AAFB4AF}"/>
              </a:ext>
            </a:extLst>
          </p:cNvPr>
          <p:cNvSpPr txBox="1"/>
          <p:nvPr/>
        </p:nvSpPr>
        <p:spPr>
          <a:xfrm>
            <a:off x="772341" y="40771"/>
            <a:ext cx="10647317" cy="557075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哥林多後書</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 Cor. 7:8-9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我先前寫信叫你們憂愁，我後來雖然懊悔，如今卻不懊悔；因我知道，那信叫你們憂愁不過是暫時的。</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如今我歡喜，不是因你們憂愁，是因你們從憂愁中生出懊悔來。</a:t>
            </a:r>
            <a:r>
              <a:rPr kumimoji="0" lang="zh-TW" altLang="en-US" sz="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你們依著</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神的意思憂愁，凡事就不至於因我們受虧損了。</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Even if I caused you sorrow by my letter, I do not regret it. Though I did regret it—I see that my letter hurt you, but only for a little while— yet now I am happy, not because you were made sorry, but because your sorrow led you to repentance. For you became sorrowful as God intended and so were not harmed in any way by us.</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899774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B1506-DE6E-D0AE-B8D9-07BF29DDA0E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7F563ED-7512-0D08-A7C2-E96AE89CEB0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198126" y="-160955"/>
            <a:ext cx="12448368" cy="7018955"/>
          </a:xfrm>
          <a:prstGeom prst="rect">
            <a:avLst/>
          </a:prstGeom>
        </p:spPr>
      </p:pic>
      <p:sp>
        <p:nvSpPr>
          <p:cNvPr id="4" name="TextBox 3">
            <a:extLst>
              <a:ext uri="{FF2B5EF4-FFF2-40B4-BE49-F238E27FC236}">
                <a16:creationId xmlns:a16="http://schemas.microsoft.com/office/drawing/2014/main" id="{1753C652-1C1D-45F0-AE2F-F5BFAC07B6BD}"/>
              </a:ext>
            </a:extLst>
          </p:cNvPr>
          <p:cNvSpPr txBox="1"/>
          <p:nvPr/>
        </p:nvSpPr>
        <p:spPr>
          <a:xfrm>
            <a:off x="649230" y="-40769"/>
            <a:ext cx="11045771" cy="594008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哥林多後書</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 Cor. 7:10-11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因為依著</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神的意思憂愁，就生出沒有後悔的懊悔來，以致得救；但世俗的憂愁是叫人死。</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你看，你們依著　神的意思憂愁，從此就生出何等的殷勤、自訴、自恨、恐懼、想念、熱心、責罰（或譯：自責）。</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在這一切事上，你們都表明自己是潔淨的。</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Godly sorrow brings repentance that leads to salvation and leaves no regret, but worldly sorrow brings death. See what this godly sorrow has produced in you: what earnestness, what eagerness to clear yourselves, what indignation, what alarm, what longing, what concern, what readiness to see justice done.  At every point you have proved yourselves to be innocent in this matter.</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06273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7CBF7-98DE-02FB-25D2-AAEECE7054C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D64A231-6047-A27D-BAE7-36DB4DAC4ED1}"/>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49E879C8-E48C-F5BA-F0B7-F06802298AF8}"/>
              </a:ext>
            </a:extLst>
          </p:cNvPr>
          <p:cNvPicPr>
            <a:picLocks noChangeAspect="1"/>
          </p:cNvPicPr>
          <p:nvPr/>
        </p:nvPicPr>
        <p:blipFill>
          <a:blip r:embed="rId3"/>
          <a:stretch>
            <a:fillRect/>
          </a:stretch>
        </p:blipFill>
        <p:spPr>
          <a:xfrm>
            <a:off x="0" y="-60230"/>
            <a:ext cx="11471066" cy="6857772"/>
          </a:xfrm>
          <a:prstGeom prst="rect">
            <a:avLst/>
          </a:prstGeom>
        </p:spPr>
      </p:pic>
      <p:sp>
        <p:nvSpPr>
          <p:cNvPr id="7" name="TextBox 6">
            <a:extLst>
              <a:ext uri="{FF2B5EF4-FFF2-40B4-BE49-F238E27FC236}">
                <a16:creationId xmlns:a16="http://schemas.microsoft.com/office/drawing/2014/main" id="{66E357CC-8ECB-7110-5C4F-BCA8E93C2E13}"/>
              </a:ext>
            </a:extLst>
          </p:cNvPr>
          <p:cNvSpPr txBox="1"/>
          <p:nvPr/>
        </p:nvSpPr>
        <p:spPr>
          <a:xfrm>
            <a:off x="1610796" y="2643383"/>
            <a:ext cx="9337781" cy="2223686"/>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真實的悔改來自聖靈的工作</a:t>
            </a:r>
            <a:endPar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The work of the Holy Spirit leads people to genuine repentance</a:t>
            </a:r>
            <a:endParaRPr kumimoji="0" lang="zh-TW" altLang="en-US"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883246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C1014-EC4E-E923-01AE-5E103C4AFBB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5659BDE-0B1A-745C-1043-385ACC9848C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198126" y="-160955"/>
            <a:ext cx="12448368" cy="7018955"/>
          </a:xfrm>
          <a:prstGeom prst="rect">
            <a:avLst/>
          </a:prstGeom>
        </p:spPr>
      </p:pic>
      <p:sp>
        <p:nvSpPr>
          <p:cNvPr id="4" name="TextBox 3">
            <a:extLst>
              <a:ext uri="{FF2B5EF4-FFF2-40B4-BE49-F238E27FC236}">
                <a16:creationId xmlns:a16="http://schemas.microsoft.com/office/drawing/2014/main" id="{B9F65E37-B179-BA90-F1B2-DEB3DE755C25}"/>
              </a:ext>
            </a:extLst>
          </p:cNvPr>
          <p:cNvSpPr txBox="1"/>
          <p:nvPr/>
        </p:nvSpPr>
        <p:spPr>
          <a:xfrm>
            <a:off x="649230" y="-40769"/>
            <a:ext cx="11232146" cy="464742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約翰福音</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John 16:7-8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然而，我將真情告訴你們，我去是與你們有益的；我若不去，保惠師就不到你們這裡來；我若去，就差他來。</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他既來了，就要叫世人為罪、為義、為審判，自己責備自己。</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very truly I tell you, it is for your good that I am going away. Unless I go away, the Advocate will not come to you; but if I go, I will send him to you.  When he comes, he will prove the world to be in the wrong about sin and righteousness and judgment:</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147312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4FA94-93BB-34C2-CA24-AB93C5D1B8E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4C6A811-996B-08F2-50B1-E10441F2856B}"/>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2638E32B-4546-CC66-AFCC-49B47DA4527A}"/>
              </a:ext>
            </a:extLst>
          </p:cNvPr>
          <p:cNvSpPr txBox="1"/>
          <p:nvPr/>
        </p:nvSpPr>
        <p:spPr>
          <a:xfrm>
            <a:off x="1374628" y="1636707"/>
            <a:ext cx="9428614" cy="2123658"/>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恩典 </a:t>
            </a:r>
            <a:r>
              <a:rPr kumimoji="0" lang="en-US" altLang="zh-TW" sz="44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4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真理 </a:t>
            </a:r>
            <a:r>
              <a:rPr kumimoji="0" lang="en-US" altLang="zh-TW" sz="44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4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時間 </a:t>
            </a:r>
            <a:r>
              <a:rPr kumimoji="0" lang="en-US" altLang="zh-TW" sz="44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54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改變</a:t>
            </a:r>
            <a:endParaRPr kumimoji="0" lang="en-US" altLang="zh-TW" sz="48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lang="en-US" altLang="zh-TW" sz="2400" dirty="0">
              <a:solidFill>
                <a:srgbClr val="C00000"/>
              </a:solidFill>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Grace + Truth + Time </a:t>
            </a:r>
            <a:r>
              <a:rPr kumimoji="0" lang="en-US" altLang="zh-TW"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5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Change</a:t>
            </a:r>
            <a:endParaRPr kumimoji="0" lang="en-US" altLang="zh-TW"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699796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15461-67D4-BA85-D8DB-96B446BB69A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E2F6480-ED20-F89D-FC99-EED39FF784A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C6211AD5-6467-BE75-F82A-2C8581CDF321}"/>
              </a:ext>
            </a:extLst>
          </p:cNvPr>
          <p:cNvSpPr txBox="1"/>
          <p:nvPr/>
        </p:nvSpPr>
        <p:spPr>
          <a:xfrm>
            <a:off x="535154" y="81540"/>
            <a:ext cx="10682263" cy="409342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彌迦書</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Micah 6:8</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世人哪，耶和華已指示你何為善。</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他向你所要的是甚麼呢？</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只要你行公義，好憐憫，存謙卑的心，與你的</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神同行。</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He has shown you, O mortal, what is good.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what does the Lord require of you?</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To act justly and to love mercy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to walk humbly with your God.</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20580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75E3B-B864-0FD5-6E19-27C2B5002B0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4CF9194-F4BB-7AFA-9FD2-8E868CAAEC0C}"/>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EC92EA56-74F9-A724-58AC-A6782D6D8C0C}"/>
              </a:ext>
            </a:extLst>
          </p:cNvPr>
          <p:cNvSpPr txBox="1"/>
          <p:nvPr/>
        </p:nvSpPr>
        <p:spPr>
          <a:xfrm>
            <a:off x="1162681" y="486137"/>
            <a:ext cx="10022066" cy="6247864"/>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行公義 </a:t>
            </a:r>
            <a:r>
              <a:rPr kumimoji="0" lang="en-US" altLang="zh-TW" sz="36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to act justly</a:t>
            </a:r>
            <a:r>
              <a:rPr kumimoji="0" lang="zh-TW" altLang="en-US" sz="44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44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485900" lvl="2" indent="-571500">
              <a:buFont typeface="Wingdings" panose="05000000000000000000" pitchFamily="2" charset="2"/>
              <a:buChar char="§"/>
              <a:defRPr/>
            </a:pPr>
            <a:r>
              <a:rPr lang="zh-TW" altLang="en-US" sz="3600" dirty="0">
                <a:solidFill>
                  <a:srgbClr val="002060"/>
                </a:solidFill>
                <a:latin typeface="Yu Gothic UI Semibold" panose="020B0700000000000000" pitchFamily="34" charset="-128"/>
                <a:ea typeface="Yu Gothic UI Semibold" panose="020B0700000000000000" pitchFamily="34" charset="-128"/>
              </a:rPr>
              <a:t>用愛心說誠實話</a:t>
            </a:r>
            <a:endParaRPr lang="en-US" altLang="zh-TW" sz="3600" dirty="0">
              <a:solidFill>
                <a:srgbClr val="002060"/>
              </a:solidFill>
              <a:latin typeface="Yu Gothic UI Semibold" panose="020B0700000000000000" pitchFamily="34" charset="-128"/>
              <a:ea typeface="Yu Gothic UI Semibold" panose="020B0700000000000000" pitchFamily="34" charset="-128"/>
            </a:endParaRPr>
          </a:p>
          <a:p>
            <a:pPr marL="1485900" lvl="2" indent="-571500">
              <a:buFont typeface="Wingdings" panose="05000000000000000000" pitchFamily="2" charset="2"/>
              <a:buChar char="§"/>
              <a:defRPr/>
            </a:pPr>
            <a:endParaRPr lang="zh-TW" altLang="en-US" sz="800" dirty="0">
              <a:solidFill>
                <a:srgbClr val="002060"/>
              </a:solidFill>
              <a:latin typeface="Yu Gothic UI Semibold" panose="020B0700000000000000" pitchFamily="34" charset="-128"/>
              <a:ea typeface="Yu Gothic UI Semibold" panose="020B0700000000000000" pitchFamily="34" charset="-128"/>
            </a:endParaRPr>
          </a:p>
          <a:p>
            <a:pPr marL="1485900" lvl="2" indent="-571500">
              <a:buFont typeface="Wingdings" panose="05000000000000000000" pitchFamily="2" charset="2"/>
              <a:buChar char="§"/>
              <a:defRPr/>
            </a:pPr>
            <a:r>
              <a:rPr lang="zh-TW" altLang="en-US" sz="3600" dirty="0">
                <a:solidFill>
                  <a:srgbClr val="002060"/>
                </a:solidFill>
                <a:latin typeface="Yu Gothic UI Semibold" panose="020B0700000000000000" pitchFamily="34" charset="-128"/>
                <a:ea typeface="Yu Gothic UI Semibold" panose="020B0700000000000000" pitchFamily="34" charset="-128"/>
              </a:rPr>
              <a:t>事先做好準備，不憑直覺隨興所至</a:t>
            </a:r>
            <a:endParaRPr lang="en-US" altLang="zh-TW" sz="3600" dirty="0">
              <a:solidFill>
                <a:srgbClr val="002060"/>
              </a:solidFill>
              <a:latin typeface="Yu Gothic UI Semibold" panose="020B0700000000000000" pitchFamily="34" charset="-128"/>
              <a:ea typeface="Yu Gothic UI Semibold" panose="020B0700000000000000" pitchFamily="34" charset="-128"/>
            </a:endParaRPr>
          </a:p>
          <a:p>
            <a:pPr marL="1485900" lvl="2" indent="-571500">
              <a:buFont typeface="Wingdings" panose="05000000000000000000" pitchFamily="2" charset="2"/>
              <a:buChar char="§"/>
              <a:defRPr/>
            </a:pPr>
            <a:endParaRPr lang="en-US" altLang="zh-TW" sz="800" dirty="0">
              <a:solidFill>
                <a:srgbClr val="002060"/>
              </a:solidFill>
              <a:latin typeface="Yu Gothic UI Semibold" panose="020B0700000000000000" pitchFamily="34" charset="-128"/>
              <a:ea typeface="Yu Gothic UI Semibold" panose="020B0700000000000000" pitchFamily="34" charset="-128"/>
            </a:endParaRPr>
          </a:p>
          <a:p>
            <a:pPr marL="1485900" lvl="2" indent="-571500">
              <a:buFont typeface="Wingdings" panose="05000000000000000000" pitchFamily="2" charset="2"/>
              <a:buChar char="§"/>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清楚說明動機</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485900" lvl="2" indent="-571500">
              <a:buFont typeface="Wingdings" panose="05000000000000000000" pitchFamily="2" charset="2"/>
              <a:buChar char="§"/>
              <a:defRPr/>
            </a:pPr>
            <a:endParaRPr kumimoji="0" lang="en-US" altLang="zh-TW" sz="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943100" lvl="3" indent="-571500">
              <a:buFont typeface="Wingdings" panose="05000000000000000000" pitchFamily="2" charset="2"/>
              <a:buChar char="§"/>
              <a:defRPr/>
            </a:pPr>
            <a:r>
              <a:rPr lang="zh-TW" altLang="en-US" sz="3200" b="1" dirty="0">
                <a:solidFill>
                  <a:srgbClr val="0070C0"/>
                </a:solidFill>
                <a:latin typeface="Yu Gothic UI Semibold" panose="020B0700000000000000" pitchFamily="34" charset="-128"/>
                <a:ea typeface="Yu Gothic UI Semibold" panose="020B0700000000000000" pitchFamily="34" charset="-128"/>
              </a:rPr>
              <a:t>為了對方好</a:t>
            </a:r>
            <a:endParaRPr lang="en-US" altLang="zh-TW" sz="3200" b="1" dirty="0">
              <a:solidFill>
                <a:srgbClr val="0070C0"/>
              </a:solidFill>
              <a:latin typeface="Yu Gothic UI Semibold" panose="020B0700000000000000" pitchFamily="34" charset="-128"/>
              <a:ea typeface="Yu Gothic UI Semibold" panose="020B0700000000000000" pitchFamily="34" charset="-128"/>
            </a:endParaRPr>
          </a:p>
          <a:p>
            <a:pPr marL="1943100" lvl="3" indent="-571500">
              <a:buFont typeface="Wingdings" panose="05000000000000000000" pitchFamily="2" charset="2"/>
              <a:buChar char="§"/>
              <a:defRPr/>
            </a:pPr>
            <a:r>
              <a:rPr kumimoji="0" lang="zh-TW" altLang="en-US" sz="3200" b="1" i="0" u="none" strike="noStrike" kern="1200" cap="none" spc="0" normalizeH="0" baseline="0" noProof="0" dirty="0">
                <a:ln>
                  <a:noFill/>
                </a:ln>
                <a:solidFill>
                  <a:srgbClr val="0070C0"/>
                </a:solidFill>
                <a:effectLst/>
                <a:uLnTx/>
                <a:uFillTx/>
                <a:latin typeface="Yu Gothic UI Semibold" panose="020B0700000000000000" pitchFamily="34" charset="-128"/>
                <a:ea typeface="Yu Gothic UI Semibold" panose="020B0700000000000000" pitchFamily="34" charset="-128"/>
                <a:cs typeface="+mn-cs"/>
              </a:rPr>
              <a:t>為了自己好與保護</a:t>
            </a:r>
            <a:endParaRPr kumimoji="0" lang="en-US" altLang="zh-TW" sz="3200" b="1" i="0" u="none" strike="noStrike" kern="1200" cap="none" spc="0" normalizeH="0" baseline="0" noProof="0" dirty="0">
              <a:ln>
                <a:noFill/>
              </a:ln>
              <a:solidFill>
                <a:srgbClr val="0070C0"/>
              </a:solidFill>
              <a:effectLst/>
              <a:uLnTx/>
              <a:uFillTx/>
              <a:latin typeface="Yu Gothic UI Semibold" panose="020B0700000000000000" pitchFamily="34" charset="-128"/>
              <a:ea typeface="Yu Gothic UI Semibold" panose="020B0700000000000000" pitchFamily="34" charset="-128"/>
              <a:cs typeface="+mn-cs"/>
            </a:endParaRPr>
          </a:p>
          <a:p>
            <a:pPr marL="1943100" lvl="3" indent="-571500">
              <a:buFont typeface="Wingdings" panose="05000000000000000000" pitchFamily="2" charset="2"/>
              <a:buChar char="§"/>
              <a:defRPr/>
            </a:pPr>
            <a:r>
              <a:rPr lang="zh-TW" altLang="en-US" sz="3200" b="1" dirty="0">
                <a:solidFill>
                  <a:srgbClr val="0070C0"/>
                </a:solidFill>
                <a:latin typeface="Yu Gothic UI Semibold" panose="020B0700000000000000" pitchFamily="34" charset="-128"/>
                <a:ea typeface="Yu Gothic UI Semibold" panose="020B0700000000000000" pitchFamily="34" charset="-128"/>
              </a:rPr>
              <a:t>為了雙方好</a:t>
            </a:r>
            <a:endParaRPr lang="en-US" altLang="zh-TW" sz="3200" b="1" dirty="0">
              <a:solidFill>
                <a:srgbClr val="0070C0"/>
              </a:solidFill>
              <a:latin typeface="Yu Gothic UI Semibold" panose="020B0700000000000000" pitchFamily="34" charset="-128"/>
              <a:ea typeface="Yu Gothic UI Semibold" panose="020B0700000000000000" pitchFamily="34" charset="-128"/>
            </a:endParaRPr>
          </a:p>
          <a:p>
            <a:pPr marL="1943100" lvl="3" indent="-571500">
              <a:buFont typeface="Wingdings" panose="05000000000000000000" pitchFamily="2" charset="2"/>
              <a:buChar char="§"/>
              <a:defRPr/>
            </a:pPr>
            <a:r>
              <a:rPr kumimoji="0" lang="zh-TW" altLang="en-US" sz="3200" b="1" i="0" u="none" strike="noStrike" kern="1200" cap="none" spc="0" normalizeH="0" baseline="0" noProof="0" dirty="0">
                <a:ln>
                  <a:noFill/>
                </a:ln>
                <a:solidFill>
                  <a:srgbClr val="0070C0"/>
                </a:solidFill>
                <a:effectLst/>
                <a:uLnTx/>
                <a:uFillTx/>
                <a:latin typeface="Yu Gothic UI Semibold" panose="020B0700000000000000" pitchFamily="34" charset="-128"/>
                <a:ea typeface="Yu Gothic UI Semibold" panose="020B0700000000000000" pitchFamily="34" charset="-128"/>
                <a:cs typeface="+mn-cs"/>
              </a:rPr>
              <a:t>為了第三者好</a:t>
            </a:r>
            <a:endParaRPr kumimoji="0" lang="en-US" altLang="zh-TW" sz="3200" b="1" i="0" u="none" strike="noStrike" kern="1200" cap="none" spc="0" normalizeH="0" baseline="0" noProof="0" dirty="0">
              <a:ln>
                <a:noFill/>
              </a:ln>
              <a:solidFill>
                <a:srgbClr val="0070C0"/>
              </a:solidFill>
              <a:effectLst/>
              <a:uLnTx/>
              <a:uFillTx/>
              <a:latin typeface="Yu Gothic UI Semibold" panose="020B0700000000000000" pitchFamily="34" charset="-128"/>
              <a:ea typeface="Yu Gothic UI Semibold" panose="020B0700000000000000" pitchFamily="34" charset="-128"/>
              <a:cs typeface="+mn-cs"/>
            </a:endParaRPr>
          </a:p>
          <a:p>
            <a:pPr marL="1943100" lvl="3" indent="-571500">
              <a:buFont typeface="Wingdings" panose="05000000000000000000" pitchFamily="2" charset="2"/>
              <a:buChar char="§"/>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485900" lvl="2" indent="-571500">
              <a:buFont typeface="Wingdings" panose="05000000000000000000" pitchFamily="2" charset="2"/>
              <a:buChar char="§"/>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具體而明確的說明你期望對方改正的行為</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696730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3507B-6C2E-7F26-CB61-61342F57DA6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A74172A-20E1-C693-A2D4-30720DE7AE57}"/>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24C1D7D6-DE32-E249-6B79-C18BCA863B58}"/>
              </a:ext>
            </a:extLst>
          </p:cNvPr>
          <p:cNvSpPr txBox="1"/>
          <p:nvPr/>
        </p:nvSpPr>
        <p:spPr>
          <a:xfrm>
            <a:off x="1029457" y="486137"/>
            <a:ext cx="10149234" cy="3970318"/>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好憐憫 </a:t>
            </a:r>
            <a:r>
              <a:rPr lang="en-US" altLang="zh-TW" sz="3600" dirty="0">
                <a:solidFill>
                  <a:srgbClr val="C00000"/>
                </a:solidFill>
                <a:latin typeface="Yu Gothic UI Semibold" panose="020B0700000000000000" pitchFamily="34" charset="-128"/>
                <a:ea typeface="Yu Gothic UI Semibold" panose="020B0700000000000000" pitchFamily="34" charset="-128"/>
              </a:rPr>
              <a:t>to l</a:t>
            </a:r>
            <a:r>
              <a:rPr kumimoji="0" lang="en-US" altLang="zh-TW" sz="3600" b="0" i="0" u="none"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ove</a:t>
            </a:r>
            <a:r>
              <a:rPr kumimoji="0" lang="en-US" altLang="zh-TW" sz="36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mercy</a:t>
            </a:r>
            <a:r>
              <a:rPr kumimoji="0" lang="zh-TW" altLang="en-US" sz="44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44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485900" lvl="2" indent="-571500">
              <a:buFont typeface="Wingdings" panose="05000000000000000000" pitchFamily="2" charset="2"/>
              <a:buChar char="§"/>
              <a:defRPr/>
            </a:pPr>
            <a:r>
              <a:rPr lang="zh-TW" altLang="en-US" sz="3600" dirty="0">
                <a:solidFill>
                  <a:srgbClr val="002060"/>
                </a:solidFill>
                <a:latin typeface="Yu Gothic UI Semibold" panose="020B0700000000000000" pitchFamily="34" charset="-128"/>
                <a:ea typeface="Yu Gothic UI Semibold" panose="020B0700000000000000" pitchFamily="34" charset="-128"/>
              </a:rPr>
              <a:t>先安靜心，整理好自己的情緒，選好時機</a:t>
            </a:r>
            <a:endParaRPr lang="en-US" altLang="zh-TW" sz="3600" dirty="0">
              <a:solidFill>
                <a:srgbClr val="002060"/>
              </a:solidFill>
              <a:latin typeface="Yu Gothic UI Semibold" panose="020B0700000000000000" pitchFamily="34" charset="-128"/>
              <a:ea typeface="Yu Gothic UI Semibold" panose="020B0700000000000000" pitchFamily="34" charset="-128"/>
            </a:endParaRPr>
          </a:p>
          <a:p>
            <a:pPr lvl="2">
              <a:defRPr/>
            </a:pPr>
            <a:endParaRPr lang="en-US" altLang="zh-TW" sz="800" dirty="0">
              <a:solidFill>
                <a:srgbClr val="002060"/>
              </a:solidFill>
              <a:latin typeface="Yu Gothic UI Semibold" panose="020B0700000000000000" pitchFamily="34" charset="-128"/>
              <a:ea typeface="Yu Gothic UI Semibold" panose="020B0700000000000000" pitchFamily="34" charset="-128"/>
            </a:endParaRPr>
          </a:p>
          <a:p>
            <a:pPr lvl="2">
              <a:defRPr/>
            </a:pPr>
            <a:endParaRPr lang="zh-TW" altLang="en-US" sz="800" dirty="0">
              <a:solidFill>
                <a:srgbClr val="002060"/>
              </a:solidFill>
              <a:latin typeface="Yu Gothic UI Semibold" panose="020B0700000000000000" pitchFamily="34" charset="-128"/>
              <a:ea typeface="Yu Gothic UI Semibold" panose="020B0700000000000000" pitchFamily="34" charset="-128"/>
            </a:endParaRPr>
          </a:p>
          <a:p>
            <a:pPr marL="1485900" lvl="2" indent="-571500">
              <a:buFont typeface="Wingdings" panose="05000000000000000000" pitchFamily="2" charset="2"/>
              <a:buChar char="§"/>
              <a:defRPr/>
            </a:pPr>
            <a:r>
              <a:rPr lang="zh-TW" altLang="en-US" sz="3600" dirty="0">
                <a:solidFill>
                  <a:srgbClr val="002060"/>
                </a:solidFill>
                <a:latin typeface="Yu Gothic UI Semibold" panose="020B0700000000000000" pitchFamily="34" charset="-128"/>
                <a:ea typeface="Yu Gothic UI Semibold" panose="020B0700000000000000" pitchFamily="34" charset="-128"/>
              </a:rPr>
              <a:t>用同理心聆聽並設法理解對方感受或立場</a:t>
            </a:r>
            <a:endParaRPr lang="en-US" altLang="zh-TW" sz="3600" dirty="0">
              <a:solidFill>
                <a:srgbClr val="002060"/>
              </a:solidFill>
              <a:latin typeface="Yu Gothic UI Semibold" panose="020B0700000000000000" pitchFamily="34" charset="-128"/>
              <a:ea typeface="Yu Gothic UI Semibold" panose="020B0700000000000000" pitchFamily="34" charset="-128"/>
            </a:endParaRPr>
          </a:p>
          <a:p>
            <a:pPr marL="1485900" lvl="2" indent="-571500">
              <a:buFont typeface="Wingdings" panose="05000000000000000000" pitchFamily="2" charset="2"/>
              <a:buChar char="§"/>
              <a:defRPr/>
            </a:pPr>
            <a:endParaRPr lang="en-US" altLang="zh-TW" sz="800" dirty="0">
              <a:solidFill>
                <a:srgbClr val="002060"/>
              </a:solidFill>
              <a:latin typeface="Yu Gothic UI Semibold" panose="020B0700000000000000" pitchFamily="34" charset="-128"/>
              <a:ea typeface="Yu Gothic UI Semibold" panose="020B0700000000000000" pitchFamily="34" charset="-128"/>
            </a:endParaRPr>
          </a:p>
          <a:p>
            <a:pPr marL="1485900" lvl="2" indent="-571500">
              <a:buFont typeface="Wingdings" panose="05000000000000000000" pitchFamily="2" charset="2"/>
              <a:buChar char="§"/>
              <a:defRPr/>
            </a:pPr>
            <a:endParaRPr lang="en-US" altLang="zh-TW" sz="800" dirty="0">
              <a:solidFill>
                <a:srgbClr val="002060"/>
              </a:solidFill>
              <a:latin typeface="Yu Gothic UI Semibold" panose="020B0700000000000000" pitchFamily="34" charset="-128"/>
              <a:ea typeface="Yu Gothic UI Semibold" panose="020B0700000000000000" pitchFamily="34" charset="-128"/>
            </a:endParaRPr>
          </a:p>
          <a:p>
            <a:pPr marL="1485900" lvl="2" indent="-571500">
              <a:buFont typeface="Wingdings" panose="05000000000000000000" pitchFamily="2" charset="2"/>
              <a:buChar char="§"/>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讓對方知道你是出於愛心、心懷善意</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485900" lvl="2" indent="-571500">
              <a:buFont typeface="Wingdings" panose="05000000000000000000" pitchFamily="2" charset="2"/>
              <a:buChar char="§"/>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943100" lvl="3" indent="-571500">
              <a:buFont typeface="Wingdings" panose="05000000000000000000" pitchFamily="2" charset="2"/>
              <a:buChar char="§"/>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485900" lvl="2" indent="-571500">
              <a:buFont typeface="Wingdings" panose="05000000000000000000" pitchFamily="2" charset="2"/>
              <a:buChar char="§"/>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柔和的態度和說話的口氣幫助對方寬心</a:t>
            </a: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035742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862A4-2907-E82C-FFC9-86D6A648D01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9287747-1003-19FD-0CCC-22DC50C36C1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8FAD9D9E-8DB4-7763-2E05-3E01FB6972E4}"/>
              </a:ext>
            </a:extLst>
          </p:cNvPr>
          <p:cNvSpPr txBox="1"/>
          <p:nvPr/>
        </p:nvSpPr>
        <p:spPr>
          <a:xfrm>
            <a:off x="535154" y="81540"/>
            <a:ext cx="10956000" cy="353943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箴言</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Proverbs 15:1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回答柔和，使怒消退；言語暴戾，觸動怒氣。</a:t>
            </a:r>
            <a:r>
              <a:rPr kumimoji="0" lang="zh-TW" altLang="en-US" sz="1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智慧人的舌善發知識；愚昧人的口吐出愚昧。</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 gentle answer turns away wrath,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but a harsh word stirs up anger.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tongue of the wise adorns knowledge,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but the mouth of the fool gushes folly.</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9237576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2EA5B-7FDF-A402-B4CB-A9B9501D5F7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9DEC9A9-DF26-1563-4CED-6460A681ED50}"/>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FB61089E-12EA-CE21-2B5F-878EDFC2B184}"/>
              </a:ext>
            </a:extLst>
          </p:cNvPr>
          <p:cNvSpPr txBox="1"/>
          <p:nvPr/>
        </p:nvSpPr>
        <p:spPr>
          <a:xfrm>
            <a:off x="841732" y="486137"/>
            <a:ext cx="10657908" cy="4955203"/>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存謙卑的心與神同行 </a:t>
            </a:r>
            <a:r>
              <a:rPr kumimoji="0" lang="en-US" altLang="zh-TW" sz="32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walking humbly with God</a:t>
            </a:r>
            <a:r>
              <a:rPr kumimoji="0" lang="zh-TW" altLang="en-US" sz="36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44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485900" lvl="2" indent="-571500">
              <a:buFont typeface="Wingdings" panose="05000000000000000000" pitchFamily="2" charset="2"/>
              <a:buChar char="§"/>
              <a:defRPr/>
            </a:pPr>
            <a:r>
              <a:rPr lang="zh-TW" altLang="en-US" sz="3600" dirty="0">
                <a:solidFill>
                  <a:srgbClr val="002060"/>
                </a:solidFill>
                <a:latin typeface="Yu Gothic UI Semibold" panose="020B0700000000000000" pitchFamily="34" charset="-128"/>
                <a:ea typeface="Yu Gothic UI Semibold" panose="020B0700000000000000" pitchFamily="34" charset="-128"/>
              </a:rPr>
              <a:t>我們不是神，不要代替神而要遵主為大</a:t>
            </a:r>
            <a:endParaRPr lang="en-US" altLang="zh-TW" sz="800" dirty="0">
              <a:solidFill>
                <a:srgbClr val="002060"/>
              </a:solidFill>
              <a:latin typeface="Yu Gothic UI Semibold" panose="020B0700000000000000" pitchFamily="34" charset="-128"/>
              <a:ea typeface="Yu Gothic UI Semibold" panose="020B0700000000000000" pitchFamily="34" charset="-128"/>
            </a:endParaRPr>
          </a:p>
          <a:p>
            <a:pPr lvl="2">
              <a:defRPr/>
            </a:pPr>
            <a:endParaRPr lang="zh-TW" altLang="en-US" sz="800" dirty="0">
              <a:solidFill>
                <a:srgbClr val="002060"/>
              </a:solidFill>
              <a:latin typeface="Yu Gothic UI Semibold" panose="020B0700000000000000" pitchFamily="34" charset="-128"/>
              <a:ea typeface="Yu Gothic UI Semibold" panose="020B0700000000000000" pitchFamily="34" charset="-128"/>
            </a:endParaRPr>
          </a:p>
          <a:p>
            <a:pPr marL="1485900" lvl="2" indent="-571500">
              <a:buFont typeface="Wingdings" panose="05000000000000000000" pitchFamily="2" charset="2"/>
              <a:buChar char="§"/>
              <a:defRPr/>
            </a:pPr>
            <a:r>
              <a:rPr lang="zh-TW" altLang="en-US" sz="3600" dirty="0">
                <a:solidFill>
                  <a:srgbClr val="002060"/>
                </a:solidFill>
                <a:latin typeface="Yu Gothic UI Semibold" panose="020B0700000000000000" pitchFamily="34" charset="-128"/>
                <a:ea typeface="Yu Gothic UI Semibold" panose="020B0700000000000000" pitchFamily="34" charset="-128"/>
              </a:rPr>
              <a:t>順服神的時間和帶領 </a:t>
            </a:r>
            <a:r>
              <a:rPr lang="en-US" altLang="zh-TW" sz="3600" dirty="0">
                <a:solidFill>
                  <a:srgbClr val="0070C0"/>
                </a:solidFill>
                <a:latin typeface="Yu Gothic UI Semibold" panose="020B0700000000000000" pitchFamily="34" charset="-128"/>
                <a:ea typeface="Yu Gothic UI Semibold" panose="020B0700000000000000" pitchFamily="34" charset="-128"/>
              </a:rPr>
              <a:t>(</a:t>
            </a:r>
            <a:r>
              <a:rPr lang="zh-TW" altLang="en-US" sz="3600" dirty="0">
                <a:solidFill>
                  <a:srgbClr val="0070C0"/>
                </a:solidFill>
                <a:latin typeface="Yu Gothic UI Semibold" panose="020B0700000000000000" pitchFamily="34" charset="-128"/>
                <a:ea typeface="Yu Gothic UI Semibold" panose="020B0700000000000000" pitchFamily="34" charset="-128"/>
              </a:rPr>
              <a:t>恩典 </a:t>
            </a:r>
            <a:r>
              <a:rPr lang="en-US" altLang="zh-TW" sz="3600" dirty="0">
                <a:solidFill>
                  <a:srgbClr val="0070C0"/>
                </a:solidFill>
                <a:latin typeface="Yu Gothic UI Semibold" panose="020B0700000000000000" pitchFamily="34" charset="-128"/>
                <a:ea typeface="Yu Gothic UI Semibold" panose="020B0700000000000000" pitchFamily="34" charset="-128"/>
              </a:rPr>
              <a:t>+ </a:t>
            </a:r>
            <a:r>
              <a:rPr lang="zh-TW" altLang="en-US" sz="3600" dirty="0">
                <a:solidFill>
                  <a:srgbClr val="0070C0"/>
                </a:solidFill>
                <a:latin typeface="Yu Gothic UI Semibold" panose="020B0700000000000000" pitchFamily="34" charset="-128"/>
                <a:ea typeface="Yu Gothic UI Semibold" panose="020B0700000000000000" pitchFamily="34" charset="-128"/>
              </a:rPr>
              <a:t>真理 </a:t>
            </a:r>
            <a:r>
              <a:rPr lang="en-US" altLang="zh-TW" sz="3600" dirty="0">
                <a:solidFill>
                  <a:srgbClr val="0070C0"/>
                </a:solidFill>
                <a:latin typeface="Yu Gothic UI Semibold" panose="020B0700000000000000" pitchFamily="34" charset="-128"/>
                <a:ea typeface="Yu Gothic UI Semibold" panose="020B0700000000000000" pitchFamily="34" charset="-128"/>
              </a:rPr>
              <a:t>+ </a:t>
            </a:r>
            <a:r>
              <a:rPr lang="zh-TW" altLang="en-US" sz="3600" dirty="0">
                <a:solidFill>
                  <a:srgbClr val="0070C0"/>
                </a:solidFill>
                <a:latin typeface="Yu Gothic UI Semibold" panose="020B0700000000000000" pitchFamily="34" charset="-128"/>
                <a:ea typeface="Yu Gothic UI Semibold" panose="020B0700000000000000" pitchFamily="34" charset="-128"/>
              </a:rPr>
              <a:t>時間 </a:t>
            </a:r>
            <a:r>
              <a:rPr lang="en-US" altLang="zh-TW" sz="3600" dirty="0">
                <a:solidFill>
                  <a:srgbClr val="0070C0"/>
                </a:solidFill>
                <a:latin typeface="Yu Gothic UI Semibold" panose="020B0700000000000000" pitchFamily="34" charset="-128"/>
                <a:ea typeface="Yu Gothic UI Semibold" panose="020B0700000000000000" pitchFamily="34" charset="-128"/>
              </a:rPr>
              <a:t>= </a:t>
            </a:r>
            <a:r>
              <a:rPr lang="zh-TW" altLang="en-US" sz="3600" dirty="0">
                <a:solidFill>
                  <a:srgbClr val="0070C0"/>
                </a:solidFill>
                <a:latin typeface="Yu Gothic UI Semibold" panose="020B0700000000000000" pitchFamily="34" charset="-128"/>
                <a:ea typeface="Yu Gothic UI Semibold" panose="020B0700000000000000" pitchFamily="34" charset="-128"/>
              </a:rPr>
              <a:t>改變</a:t>
            </a:r>
            <a:r>
              <a:rPr lang="en-US" altLang="zh-TW" sz="3600" dirty="0">
                <a:solidFill>
                  <a:srgbClr val="0070C0"/>
                </a:solidFill>
                <a:latin typeface="Yu Gothic UI Semibold" panose="020B0700000000000000" pitchFamily="34" charset="-128"/>
                <a:ea typeface="Yu Gothic UI Semibold" panose="020B0700000000000000" pitchFamily="34" charset="-128"/>
              </a:rPr>
              <a:t>)</a:t>
            </a:r>
            <a:endParaRPr lang="zh-TW" altLang="en-US" sz="3600" dirty="0">
              <a:solidFill>
                <a:srgbClr val="0070C0"/>
              </a:solidFill>
              <a:latin typeface="Yu Gothic UI Semibold" panose="020B0700000000000000" pitchFamily="34" charset="-128"/>
              <a:ea typeface="Yu Gothic UI Semibold" panose="020B0700000000000000" pitchFamily="34" charset="-128"/>
            </a:endParaRPr>
          </a:p>
          <a:p>
            <a:pPr lvl="2">
              <a:defRPr/>
            </a:pPr>
            <a:endParaRPr lang="en-US" altLang="zh-TW" sz="800" dirty="0">
              <a:solidFill>
                <a:srgbClr val="002060"/>
              </a:solidFill>
              <a:latin typeface="Yu Gothic UI Semibold" panose="020B0700000000000000" pitchFamily="34" charset="-128"/>
              <a:ea typeface="Yu Gothic UI Semibold" panose="020B0700000000000000" pitchFamily="34" charset="-128"/>
            </a:endParaRPr>
          </a:p>
          <a:p>
            <a:pPr marL="1485900" lvl="2" indent="-571500">
              <a:buFont typeface="Wingdings" panose="05000000000000000000" pitchFamily="2" charset="2"/>
              <a:buChar char="§"/>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與神同工，在愛裡持續為對方禱告</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lvl="3">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485900" lvl="2" indent="-571500">
              <a:buFont typeface="Wingdings" panose="05000000000000000000" pitchFamily="2" charset="2"/>
              <a:buChar char="§"/>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持守聖靈裡的盼望</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L="1485900" lvl="2" indent="-571500">
              <a:buFont typeface="Wingdings" panose="05000000000000000000" pitchFamily="2" charset="2"/>
              <a:buChar char="§"/>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485900" lvl="2" indent="-571500">
              <a:buFont typeface="Wingdings" panose="05000000000000000000" pitchFamily="2" charset="2"/>
              <a:buChar char="§"/>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不要被惡所勝，穿上神救恩的全副軍裝</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735572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1B499-9B4C-3A4A-BB90-A3A6540F2F6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416F1EF-2E88-AFFA-60AC-8C3F422C8653}"/>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1C349929-F0ED-D27E-FCA4-0BCD4078D7EB}"/>
              </a:ext>
            </a:extLst>
          </p:cNvPr>
          <p:cNvPicPr>
            <a:picLocks noChangeAspect="1"/>
          </p:cNvPicPr>
          <p:nvPr/>
        </p:nvPicPr>
        <p:blipFill>
          <a:blip r:embed="rId3"/>
          <a:stretch>
            <a:fillRect/>
          </a:stretch>
        </p:blipFill>
        <p:spPr>
          <a:xfrm>
            <a:off x="0" y="-60230"/>
            <a:ext cx="11471066" cy="6857772"/>
          </a:xfrm>
          <a:prstGeom prst="rect">
            <a:avLst/>
          </a:prstGeom>
        </p:spPr>
      </p:pic>
      <p:sp>
        <p:nvSpPr>
          <p:cNvPr id="7" name="TextBox 6">
            <a:extLst>
              <a:ext uri="{FF2B5EF4-FFF2-40B4-BE49-F238E27FC236}">
                <a16:creationId xmlns:a16="http://schemas.microsoft.com/office/drawing/2014/main" id="{3302DD0A-48FF-D0C6-C103-6D7D9CD5AFA2}"/>
              </a:ext>
            </a:extLst>
          </p:cNvPr>
          <p:cNvSpPr txBox="1"/>
          <p:nvPr/>
        </p:nvSpPr>
        <p:spPr>
          <a:xfrm>
            <a:off x="1713743" y="2358768"/>
            <a:ext cx="9337781" cy="3208571"/>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底線</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的必要性</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Necessity of </a:t>
            </a:r>
            <a:r>
              <a:rPr kumimoji="0" lang="en-US" altLang="zh-TW" sz="32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Boundary/Limit</a:t>
            </a:r>
            <a:endParaRPr kumimoji="0" lang="en-US" altLang="zh-TW" sz="36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溝通過程中對方敷衍或是持續犯錯？</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Perfunctory or remaining unchanged after confrontation</a:t>
            </a:r>
            <a:r>
              <a:rPr kumimoji="0" lang="zh-TW" altLang="en-US"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849867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68AB9-85F3-79EC-90D7-1AD67C0F08B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C37AC2B-BF6A-79BA-FC94-D765440EDFDF}"/>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A612A46C-75DD-5866-ADFE-42B9B1A27363}"/>
              </a:ext>
            </a:extLst>
          </p:cNvPr>
          <p:cNvSpPr txBox="1"/>
          <p:nvPr/>
        </p:nvSpPr>
        <p:spPr>
          <a:xfrm>
            <a:off x="872011" y="351234"/>
            <a:ext cx="10494405" cy="5447645"/>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饒恕溝通之後設立必要的底線的例子：</a:t>
            </a:r>
            <a:endParaRPr kumimoji="0" lang="en-US" altLang="zh-TW"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謝謝你願意道歉並重視這件事，我很高興你保證你會改變你的想法和做法，而且相當期待。  但是如果你又故態復萌的話，我們該怎麼做呢？ 你會建議我到時候怎麼做？</a:t>
            </a: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lang="en-US" altLang="zh-TW" sz="2400" b="1" dirty="0">
              <a:solidFill>
                <a:srgbClr val="00206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如果再看到你酗酒開車</a:t>
            </a:r>
            <a:r>
              <a:rPr lang="en-US" altLang="zh-TW" sz="3200" b="1" dirty="0">
                <a:solidFill>
                  <a:srgbClr val="002060"/>
                </a:solidFill>
                <a:latin typeface="Yu Gothic UI Semibold" panose="020B0700000000000000" pitchFamily="34" charset="-128"/>
                <a:ea typeface="Yu Gothic UI Semibold" panose="020B0700000000000000" pitchFamily="34" charset="-128"/>
              </a:rPr>
              <a:t>, </a:t>
            </a:r>
            <a:r>
              <a:rPr lang="zh-TW" altLang="en-US" sz="3200" b="1" dirty="0">
                <a:solidFill>
                  <a:srgbClr val="002060"/>
                </a:solidFill>
                <a:latin typeface="Yu Gothic UI Semibold" panose="020B0700000000000000" pitchFamily="34" charset="-128"/>
                <a:ea typeface="Yu Gothic UI Semibold" panose="020B0700000000000000" pitchFamily="34" charset="-128"/>
              </a:rPr>
              <a:t>為了你的安全</a:t>
            </a:r>
            <a:r>
              <a:rPr lang="en-US" altLang="zh-TW" sz="3200" b="1" dirty="0">
                <a:solidFill>
                  <a:srgbClr val="002060"/>
                </a:solidFill>
                <a:latin typeface="Yu Gothic UI Semibold" panose="020B0700000000000000" pitchFamily="34" charset="-128"/>
                <a:ea typeface="Yu Gothic UI Semibold" panose="020B0700000000000000" pitchFamily="34" charset="-128"/>
              </a:rPr>
              <a:t>, </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我就會去報警。</a:t>
            </a: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lang="en-US" altLang="zh-TW" sz="1100" b="1" dirty="0">
              <a:solidFill>
                <a:srgbClr val="00206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lang="en-US" altLang="zh-TW" sz="1100" b="1" dirty="0">
              <a:solidFill>
                <a:srgbClr val="00206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如果你暴躁</a:t>
            </a:r>
            <a:r>
              <a:rPr lang="zh-TW" altLang="en-US" sz="3200" b="1" dirty="0">
                <a:solidFill>
                  <a:srgbClr val="002060"/>
                </a:solidFill>
                <a:latin typeface="Yu Gothic UI Semibold" panose="020B0700000000000000" pitchFamily="34" charset="-128"/>
                <a:ea typeface="Yu Gothic UI Semibold" panose="020B0700000000000000" pitchFamily="34" charset="-128"/>
              </a:rPr>
              <a:t>的</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脾氣還是依然故我</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我們就必須暫時分手。</a:t>
            </a: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lang="en-US" altLang="zh-TW" sz="1100" b="1" dirty="0">
              <a:solidFill>
                <a:srgbClr val="00206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lang="en-US" altLang="zh-TW" sz="1100" b="1" dirty="0">
              <a:solidFill>
                <a:srgbClr val="00206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如果你一直用手機和朋友聊天而不做功課</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我就必須暫時把你的手機收起來。</a:t>
            </a: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4236730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63F09-F465-45EA-55E1-6FA84277F0F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E760D3F-336B-C6C5-E573-20A7922BA2FE}"/>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A90E105A-693B-E16E-7098-C0AB439C0528}"/>
              </a:ext>
            </a:extLst>
          </p:cNvPr>
          <p:cNvPicPr>
            <a:picLocks noChangeAspect="1"/>
          </p:cNvPicPr>
          <p:nvPr/>
        </p:nvPicPr>
        <p:blipFill>
          <a:blip r:embed="rId3"/>
          <a:stretch>
            <a:fillRect/>
          </a:stretch>
        </p:blipFill>
        <p:spPr>
          <a:xfrm>
            <a:off x="0" y="-60230"/>
            <a:ext cx="11471066" cy="6857772"/>
          </a:xfrm>
          <a:prstGeom prst="rect">
            <a:avLst/>
          </a:prstGeom>
        </p:spPr>
      </p:pic>
      <p:sp>
        <p:nvSpPr>
          <p:cNvPr id="7" name="TextBox 6">
            <a:extLst>
              <a:ext uri="{FF2B5EF4-FFF2-40B4-BE49-F238E27FC236}">
                <a16:creationId xmlns:a16="http://schemas.microsoft.com/office/drawing/2014/main" id="{A003B2BE-4623-31EA-907F-976C2F95D1AB}"/>
              </a:ext>
            </a:extLst>
          </p:cNvPr>
          <p:cNvSpPr txBox="1"/>
          <p:nvPr/>
        </p:nvSpPr>
        <p:spPr>
          <a:xfrm>
            <a:off x="1556296" y="2528753"/>
            <a:ext cx="9337781" cy="1938992"/>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饒恕  </a:t>
            </a: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與</a:t>
            </a:r>
            <a:r>
              <a:rPr kumimoji="0" lang="zh-TW" altLang="en-US"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信任</a:t>
            </a:r>
            <a:endParaRPr kumimoji="0" lang="en-US" altLang="zh-TW"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Forgiveness vs. Trust</a:t>
            </a:r>
            <a:endPar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842112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7638D-585F-102B-87C4-5BD6966A81B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69812C4-466C-1BFF-DD6D-E0462AF198A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E6319301-BFF9-4C04-AA9E-CBC067293A1D}"/>
              </a:ext>
            </a:extLst>
          </p:cNvPr>
          <p:cNvSpPr txBox="1"/>
          <p:nvPr/>
        </p:nvSpPr>
        <p:spPr>
          <a:xfrm>
            <a:off x="256265" y="81540"/>
            <a:ext cx="11450385" cy="372409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Matthew 18:21-22</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那時，彼得進前來，對耶穌說：「主啊，我弟兄得罪我，我當饒恕他幾次呢？</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到七次可以嗎？」</a:t>
            </a:r>
            <a:r>
              <a:rPr kumimoji="0" lang="en-US" altLang="zh-TW" sz="1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耶穌說：「我對你說，不是到七次，乃是到七十個七次。</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Then Peter came to Jesus and asked, “Lord, how many times shall I forgive my brother or sister who sins against me? Up to seven times?” Jesus answered, “I tell you, not seven times, but seventy-seven times.</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234570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03AE66EC-533E-2AB6-53D5-1387B34950F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2070361-5704-83D3-630A-9B2B07C11B39}"/>
              </a:ext>
            </a:extLst>
          </p:cNvPr>
          <p:cNvPicPr>
            <a:picLocks noChangeAspect="1"/>
          </p:cNvPicPr>
          <p:nvPr/>
        </p:nvPicPr>
        <p:blipFill>
          <a:blip r:embed="rId2"/>
          <a:stretch>
            <a:fillRect/>
          </a:stretch>
        </p:blipFill>
        <p:spPr>
          <a:xfrm>
            <a:off x="2524837" y="611355"/>
            <a:ext cx="7265159" cy="4506239"/>
          </a:xfrm>
          <a:prstGeom prst="rect">
            <a:avLst/>
          </a:prstGeom>
        </p:spPr>
      </p:pic>
      <p:sp>
        <p:nvSpPr>
          <p:cNvPr id="111618" name="Rectangle 1">
            <a:extLst>
              <a:ext uri="{FF2B5EF4-FFF2-40B4-BE49-F238E27FC236}">
                <a16:creationId xmlns:a16="http://schemas.microsoft.com/office/drawing/2014/main" id="{A8F82EDB-3F2D-7CDC-CE00-FE5E42B70F76}"/>
              </a:ext>
            </a:extLst>
          </p:cNvPr>
          <p:cNvSpPr>
            <a:spLocks noChangeArrowheads="1"/>
          </p:cNvSpPr>
          <p:nvPr/>
        </p:nvSpPr>
        <p:spPr bwMode="auto">
          <a:xfrm>
            <a:off x="1587501" y="5259180"/>
            <a:ext cx="9080500" cy="12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rPr>
              <a:t>同領聖餐</a:t>
            </a:r>
            <a:r>
              <a:rPr kumimoji="0" lang="zh-TW" altLang="en-US" sz="4800" b="0"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rPr>
              <a:t> </a:t>
            </a:r>
            <a:r>
              <a:rPr kumimoji="0" lang="en-US" altLang="zh-TW" sz="4800" b="0" i="0" u="sng" strike="noStrike" kern="1200" cap="none" spc="0" normalizeH="0" baseline="0" noProof="0" dirty="0">
                <a:ln>
                  <a:noFill/>
                </a:ln>
                <a:solidFill>
                  <a:srgbClr val="FFFFFF"/>
                </a:solidFill>
                <a:effectLst/>
                <a:uLnTx/>
                <a:uFillTx/>
                <a:latin typeface="Mongolian Baiti" pitchFamily="66" charset="0"/>
                <a:ea typeface="DFKai-SB" pitchFamily="65" charset="-120"/>
                <a:cs typeface="Mongolian Baiti" pitchFamily="66" charset="0"/>
                <a:sym typeface="Arial"/>
              </a:rPr>
              <a:t>Holy Communion</a:t>
            </a:r>
          </a:p>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p:txBody>
      </p:sp>
    </p:spTree>
    <p:extLst>
      <p:ext uri="{BB962C8B-B14F-4D97-AF65-F5344CB8AC3E}">
        <p14:creationId xmlns:p14="http://schemas.microsoft.com/office/powerpoint/2010/main" val="30938324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3E18A-5BE0-3622-4EB4-1504D7A43DD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080308E-8D0C-F965-C303-DE87AFEE3768}"/>
              </a:ext>
            </a:extLst>
          </p:cNvPr>
          <p:cNvPicPr>
            <a:picLocks noChangeAspect="1"/>
          </p:cNvPicPr>
          <p:nvPr/>
        </p:nvPicPr>
        <p:blipFill>
          <a:blip r:embed="rId2"/>
          <a:stretch>
            <a:fillRect/>
          </a:stretch>
        </p:blipFill>
        <p:spPr>
          <a:xfrm>
            <a:off x="-64066" y="-1"/>
            <a:ext cx="12417202" cy="6936627"/>
          </a:xfrm>
          <a:prstGeom prst="rect">
            <a:avLst/>
          </a:prstGeom>
        </p:spPr>
      </p:pic>
      <p:sp>
        <p:nvSpPr>
          <p:cNvPr id="5" name="TextBox 4">
            <a:extLst>
              <a:ext uri="{FF2B5EF4-FFF2-40B4-BE49-F238E27FC236}">
                <a16:creationId xmlns:a16="http://schemas.microsoft.com/office/drawing/2014/main" id="{A42EE9AE-38A2-F09F-47C7-FF2304B9BB7C}"/>
              </a:ext>
            </a:extLst>
          </p:cNvPr>
          <p:cNvSpPr txBox="1"/>
          <p:nvPr/>
        </p:nvSpPr>
        <p:spPr>
          <a:xfrm>
            <a:off x="925031" y="508923"/>
            <a:ext cx="10457121" cy="4955203"/>
          </a:xfrm>
          <a:prstGeom prst="rect">
            <a:avLst/>
          </a:prstGeom>
          <a:noFill/>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highlight>
                  <a:srgbClr val="FFFF00"/>
                </a:highligh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2060"/>
                </a:solidFill>
                <a:effectLst/>
                <a:highlight>
                  <a:srgbClr val="FFFF00"/>
                </a:highligh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2060"/>
                </a:solidFill>
                <a:effectLst/>
                <a:highlight>
                  <a:srgbClr val="FFFF00"/>
                </a:highligh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highlight>
                  <a:srgbClr val="FFFF00"/>
                </a:highligh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2060"/>
                </a:solidFill>
                <a:effectLst/>
                <a:highlight>
                  <a:srgbClr val="FFFF00"/>
                </a:highligh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highlight>
                  <a:srgbClr val="FFFF00"/>
                </a:highlight>
                <a:uLnTx/>
                <a:uFillTx/>
                <a:latin typeface="Century" panose="02040604050505020304" pitchFamily="18" charset="0"/>
                <a:ea typeface="DFKai-SB" pitchFamily="65" charset="-120"/>
                <a:cs typeface="Arial" charset="0"/>
                <a:sym typeface="Arial"/>
              </a:rPr>
              <a:t>Corinthians 11:23-24</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主耶穌被賣的那一夜</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拿起餅來</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祝謝了</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就擘開</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說</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這是我的身體，為你們捨的，你們應當如此行</a:t>
            </a:r>
            <a:r>
              <a:rPr kumimoji="1"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為的是記念我</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a:t>
            </a:r>
            <a:r>
              <a:rPr kumimoji="0" lang="en-US" altLang="zh-TW" sz="3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rPr>
              <a:t> </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The Lord Jesus, on the night he was betrayed, took bread, and when he had given thanks, he broke it and said, “This is my body, which is for you; do this in remembrance of me.” </a:t>
            </a: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651780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0DDAC-D98F-63F8-E39E-1EB76DBED10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44AC6AD-ADC6-FF85-FACC-13DBC6B17429}"/>
              </a:ext>
            </a:extLst>
          </p:cNvPr>
          <p:cNvPicPr>
            <a:picLocks noChangeAspect="1"/>
          </p:cNvPicPr>
          <p:nvPr/>
        </p:nvPicPr>
        <p:blipFill>
          <a:blip r:embed="rId2"/>
          <a:stretch>
            <a:fillRect/>
          </a:stretch>
        </p:blipFill>
        <p:spPr>
          <a:xfrm>
            <a:off x="-93188" y="0"/>
            <a:ext cx="12504565" cy="7018166"/>
          </a:xfrm>
          <a:prstGeom prst="rect">
            <a:avLst/>
          </a:prstGeom>
        </p:spPr>
      </p:pic>
      <p:sp>
        <p:nvSpPr>
          <p:cNvPr id="5" name="TextBox 4">
            <a:extLst>
              <a:ext uri="{FF2B5EF4-FFF2-40B4-BE49-F238E27FC236}">
                <a16:creationId xmlns:a16="http://schemas.microsoft.com/office/drawing/2014/main" id="{0C119413-FBF9-9351-2D44-2843F3B7D855}"/>
              </a:ext>
            </a:extLst>
          </p:cNvPr>
          <p:cNvSpPr txBox="1"/>
          <p:nvPr/>
        </p:nvSpPr>
        <p:spPr>
          <a:xfrm>
            <a:off x="925031" y="508923"/>
            <a:ext cx="10457121" cy="4370427"/>
          </a:xfrm>
          <a:prstGeom prst="rect">
            <a:avLst/>
          </a:prstGeom>
          <a:noFill/>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Corinthians 11:25</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飯後，也照樣拿起杯來，說：「這杯是用我的血所立的新約，你們每逢喝的時候，要如此行，為的是記念我。」</a:t>
            </a:r>
            <a:endParaRPr kumimoji="0" lang="en-US" altLang="zh-TW" sz="3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In the same way, after supper he took the cup, saying, “This cup is the new covenant in my blood; do this, whenever you drink it, in remembrance of me.”</a:t>
            </a: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2824066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232D7-F954-1F75-D2E7-4D1F78CEB95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F3C64F3-0F52-8F87-7F3B-101E68F1E312}"/>
              </a:ext>
            </a:extLst>
          </p:cNvPr>
          <p:cNvPicPr>
            <a:picLocks noChangeAspect="1"/>
          </p:cNvPicPr>
          <p:nvPr/>
        </p:nvPicPr>
        <p:blipFill>
          <a:blip r:embed="rId2"/>
          <a:stretch>
            <a:fillRect/>
          </a:stretch>
        </p:blipFill>
        <p:spPr>
          <a:xfrm>
            <a:off x="-87363" y="0"/>
            <a:ext cx="12457972" cy="6907506"/>
          </a:xfrm>
          <a:prstGeom prst="rect">
            <a:avLst/>
          </a:prstGeom>
        </p:spPr>
      </p:pic>
      <p:sp>
        <p:nvSpPr>
          <p:cNvPr id="5" name="TextBox 4">
            <a:extLst>
              <a:ext uri="{FF2B5EF4-FFF2-40B4-BE49-F238E27FC236}">
                <a16:creationId xmlns:a16="http://schemas.microsoft.com/office/drawing/2014/main" id="{A60701AE-614C-9BCB-1E91-B5175D9614F6}"/>
              </a:ext>
            </a:extLst>
          </p:cNvPr>
          <p:cNvSpPr txBox="1"/>
          <p:nvPr/>
        </p:nvSpPr>
        <p:spPr>
          <a:xfrm>
            <a:off x="925032" y="508923"/>
            <a:ext cx="10324216" cy="5206490"/>
          </a:xfrm>
          <a:prstGeom prst="rect">
            <a:avLst/>
          </a:prstGeom>
          <a:noFill/>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Corinthians 11:26, 28</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你們每逢吃這餅，喝這杯，是表明主的死，直等到他來。</a:t>
            </a:r>
            <a:r>
              <a:rPr kumimoji="1"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a:t>
            </a:r>
            <a:endParaRPr kumimoji="1" lang="en-US" altLang="zh-TW"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133"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For whenever you eat this bread and drink this cup, you proclaim the Lord’s death until he comes.</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人應當自己省察，然後吃這餅、喝這杯。</a:t>
            </a:r>
            <a:endParaRPr kumimoji="1"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3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Everyone ought to examine themselves before they eat of the bread and drink from the cup.</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30748906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A8521-9970-01FD-F300-CE2509723D8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9149BE9-B9E3-4C5A-A2B8-F7FDA22E31A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67001" y="-110660"/>
            <a:ext cx="12521126" cy="7080302"/>
          </a:xfrm>
          <a:prstGeom prst="rect">
            <a:avLst/>
          </a:prstGeom>
        </p:spPr>
      </p:pic>
      <p:sp>
        <p:nvSpPr>
          <p:cNvPr id="4" name="TextBox 3">
            <a:extLst>
              <a:ext uri="{FF2B5EF4-FFF2-40B4-BE49-F238E27FC236}">
                <a16:creationId xmlns:a16="http://schemas.microsoft.com/office/drawing/2014/main" id="{AA27CFB8-B98C-FACC-3EE4-88BE73C2CCF8}"/>
              </a:ext>
            </a:extLst>
          </p:cNvPr>
          <p:cNvSpPr txBox="1"/>
          <p:nvPr/>
        </p:nvSpPr>
        <p:spPr>
          <a:xfrm>
            <a:off x="595421" y="164805"/>
            <a:ext cx="11216063" cy="584775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Matthew 8:16-17</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到了晚上，有人帶著許多被鬼附的來到耶穌跟前，他只用一句話就把鬼都趕出去，並且治好了一切有病的人。</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這是要應驗先知以賽亞的話，說：他</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代替</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我們的軟弱，</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擔當</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我們的疾病。</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When evening came, many who were demon-possessed were brought to him, and he drove out the spirits with a word and healed all the sick.  This was to fulfill what was spoken through the prophet Isaiah:</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“He </a:t>
            </a:r>
            <a:r>
              <a:rPr kumimoji="0" lang="en-US" sz="32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took up</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our infirmities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a:t>
            </a:r>
            <a:r>
              <a:rPr kumimoji="0" lang="en-US" sz="32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bore</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our diseases.”</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2581646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F8EAA-AB7C-B6DD-6A6E-671ACC906EE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4CE6A08-0419-7391-C058-0C7E0D861A0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67001" y="-110660"/>
            <a:ext cx="12521126" cy="7080302"/>
          </a:xfrm>
          <a:prstGeom prst="rect">
            <a:avLst/>
          </a:prstGeom>
        </p:spPr>
      </p:pic>
      <p:sp>
        <p:nvSpPr>
          <p:cNvPr id="4" name="TextBox 3">
            <a:extLst>
              <a:ext uri="{FF2B5EF4-FFF2-40B4-BE49-F238E27FC236}">
                <a16:creationId xmlns:a16="http://schemas.microsoft.com/office/drawing/2014/main" id="{49481CFA-2644-E4A7-6DA9-4C85D288F7DB}"/>
              </a:ext>
            </a:extLst>
          </p:cNvPr>
          <p:cNvSpPr txBox="1"/>
          <p:nvPr/>
        </p:nvSpPr>
        <p:spPr>
          <a:xfrm>
            <a:off x="419343" y="104835"/>
            <a:ext cx="11264009" cy="664797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以賽亞書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Isaiah 53:4-5</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他誠然擔當我們的憂患，背負我們的痛苦；我們卻以為他受責罰，被　神擊打苦待了。</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哪知他為我們的過犯受害，為我們的罪孽壓傷。因他受的刑罰，我們得平安；因他受的鞭傷，我們</a:t>
            </a:r>
            <a:r>
              <a:rPr kumimoji="0" lang="zh-TW" altLang="en-US" sz="40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得醫治</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Surely he took up our pain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bore our suffering,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yet we considered him punished by God,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stricken by him, and afflicted.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he was pierced for our transgressions,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he was crushed for our iniquities;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punishment that brought us peace was on him,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by his wounds we </a:t>
            </a:r>
            <a:r>
              <a:rPr kumimoji="0" lang="en-US" sz="54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are</a:t>
            </a:r>
            <a:r>
              <a:rPr kumimoji="0" lang="en-US" sz="48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 healed</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6380477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8A827F74-35D1-A37C-57D5-8945AE744E8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FD01750-95FA-E54C-4361-2DA9DBBB7D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a:extLst>
              <a:ext uri="{FF2B5EF4-FFF2-40B4-BE49-F238E27FC236}">
                <a16:creationId xmlns:a16="http://schemas.microsoft.com/office/drawing/2014/main" id="{DFABE99F-F171-BC61-7667-600AD78DBE2B}"/>
              </a:ext>
            </a:extLst>
          </p:cNvPr>
          <p:cNvSpPr txBox="1">
            <a:spLocks noChangeArrowheads="1"/>
          </p:cNvSpPr>
          <p:nvPr/>
        </p:nvSpPr>
        <p:spPr bwMode="auto">
          <a:xfrm>
            <a:off x="832207" y="1439110"/>
            <a:ext cx="10536147" cy="4154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44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Play video</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劉</a:t>
            </a:r>
            <a:r>
              <a:rPr lang="zh-TW" altLang="en-US" sz="60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梅蕾</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師母帶領醫治禱告</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939165000"/>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7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11742</TotalTime>
  <Words>2103</Words>
  <Application>Microsoft Office PowerPoint</Application>
  <PresentationFormat>Widescreen</PresentationFormat>
  <Paragraphs>228</Paragraphs>
  <Slides>25</Slides>
  <Notes>3</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25</vt:i4>
      </vt:variant>
    </vt:vector>
  </HeadingPairs>
  <TitlesOfParts>
    <vt:vector size="39" baseType="lpstr">
      <vt:lpstr>Arial Unicode MS</vt:lpstr>
      <vt:lpstr>DFKai-SB</vt:lpstr>
      <vt:lpstr>Yu Gothic UI Semibold</vt:lpstr>
      <vt:lpstr>Arial</vt:lpstr>
      <vt:lpstr>Calibri</vt:lpstr>
      <vt:lpstr>Cambria</vt:lpstr>
      <vt:lpstr>Century</vt:lpstr>
      <vt:lpstr>Century Gothic</vt:lpstr>
      <vt:lpstr>Mongolian Baiti</vt:lpstr>
      <vt:lpstr>Tahoma</vt:lpstr>
      <vt:lpstr>Verdana</vt:lpstr>
      <vt:lpstr>Wingdings</vt:lpstr>
      <vt:lpstr>14_Default Design</vt:lpstr>
      <vt:lpstr>17_Office 佈景主題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803</cp:revision>
  <cp:lastPrinted>2020-09-23T16:34:05Z</cp:lastPrinted>
  <dcterms:created xsi:type="dcterms:W3CDTF">2015-02-24T04:35:26Z</dcterms:created>
  <dcterms:modified xsi:type="dcterms:W3CDTF">2024-04-07T05:43:27Z</dcterms:modified>
</cp:coreProperties>
</file>