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  <p:sldMasterId id="2147483870" r:id="rId2"/>
    <p:sldMasterId id="2147483919" r:id="rId3"/>
  </p:sldMasterIdLst>
  <p:notesMasterIdLst>
    <p:notesMasterId r:id="rId23"/>
  </p:notesMasterIdLst>
  <p:sldIdLst>
    <p:sldId id="375" r:id="rId4"/>
    <p:sldId id="376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9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3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78AFE-B2F2-4C22-A840-AAEA12C5011C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1EDCD-E2F9-46F9-9483-69E5D7AAD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43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C3C443-D7D0-4C7A-9295-123ECA998420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+mn-cs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7538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124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04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082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89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873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051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809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16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815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98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734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5103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804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0737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793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713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0365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779185" y="296863"/>
            <a:ext cx="9097433" cy="5353050"/>
            <a:chOff x="1313" y="187"/>
            <a:chExt cx="4298" cy="337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>
                  <a:solidFill>
                    <a:srgbClr val="FFCC00"/>
                  </a:solidFill>
                </a:endParaRPr>
              </a:p>
            </p:txBody>
          </p:sp>
          <p:sp>
            <p:nvSpPr>
              <p:cNvPr id="136" name="Oval 5"/>
              <p:cNvSpPr>
                <a:spLocks noChangeArrowheads="1"/>
              </p:cNvSpPr>
              <p:nvPr/>
            </p:nvSpPr>
            <p:spPr bwMode="hidden">
              <a:xfrm>
                <a:off x="276" y="253"/>
                <a:ext cx="187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>
                  <a:solidFill>
                    <a:srgbClr val="FFCC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313" y="187"/>
              <a:ext cx="4298" cy="3372"/>
              <a:chOff x="0" y="0"/>
              <a:chExt cx="5533" cy="4341"/>
            </a:xfrm>
          </p:grpSpPr>
          <p:grpSp>
            <p:nvGrpSpPr>
              <p:cNvPr id="22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33" name="Group 8"/>
                <p:cNvGrpSpPr>
                  <a:grpSpLocks/>
                </p:cNvGrpSpPr>
                <p:nvPr/>
              </p:nvGrpSpPr>
              <p:grpSpPr bwMode="auto">
                <a:xfrm>
                  <a:off x="1339" y="786"/>
                  <a:ext cx="2919" cy="2151"/>
                  <a:chOff x="1265" y="814"/>
                  <a:chExt cx="2919" cy="2151"/>
                </a:xfrm>
              </p:grpSpPr>
              <p:sp>
                <p:nvSpPr>
                  <p:cNvPr id="133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7"/>
                    <a:ext cx="2922" cy="2145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altLang="en-US" sz="2400">
                      <a:solidFill>
                        <a:srgbClr val="FFCC00"/>
                      </a:solidFill>
                    </a:endParaRPr>
                  </a:p>
                </p:txBody>
              </p:sp>
              <p:sp>
                <p:nvSpPr>
                  <p:cNvPr id="134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80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altLang="en-US" sz="2400">
                      <a:solidFill>
                        <a:srgbClr val="FFCC00"/>
                      </a:solidFill>
                    </a:endParaRPr>
                  </a:p>
                </p:txBody>
              </p:sp>
            </p:grpSp>
            <p:grpSp>
              <p:nvGrpSpPr>
                <p:cNvPr id="34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35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5" y="1502"/>
                    <a:ext cx="1258" cy="2327"/>
                    <a:chOff x="3471" y="1530"/>
                    <a:chExt cx="1258" cy="2327"/>
                  </a:xfrm>
                </p:grpSpPr>
                <p:sp>
                  <p:nvSpPr>
                    <p:cNvPr id="13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1" y="3150"/>
                      <a:ext cx="925" cy="490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3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1"/>
                    <a:ext cx="2463" cy="1332"/>
                    <a:chOff x="2864" y="2019"/>
                    <a:chExt cx="2463" cy="1332"/>
                  </a:xfrm>
                </p:grpSpPr>
                <p:sp>
                  <p:nvSpPr>
                    <p:cNvPr id="129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4" cy="347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0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3" y="2806"/>
                      <a:ext cx="974" cy="545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37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1" y="1804"/>
                    <a:ext cx="2477" cy="1064"/>
                    <a:chOff x="2897" y="1832"/>
                    <a:chExt cx="2477" cy="1064"/>
                  </a:xfrm>
                </p:grpSpPr>
                <p:sp>
                  <p:nvSpPr>
                    <p:cNvPr id="12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7" y="1832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38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25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6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39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2" cy="657"/>
                    <a:chOff x="2958" y="1414"/>
                    <a:chExt cx="2342" cy="657"/>
                  </a:xfrm>
                </p:grpSpPr>
                <p:sp>
                  <p:nvSpPr>
                    <p:cNvPr id="12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5" cy="312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70" y="1582"/>
                      <a:ext cx="830" cy="489"/>
                    </a:xfrm>
                    <a:custGeom>
                      <a:avLst/>
                      <a:gdLst>
                        <a:gd name="T0" fmla="*/ 0 w 1769"/>
                        <a:gd name="T1" fmla="*/ 1 h 791"/>
                        <a:gd name="T2" fmla="*/ 0 w 1769"/>
                        <a:gd name="T3" fmla="*/ 1 h 791"/>
                        <a:gd name="T4" fmla="*/ 0 w 1769"/>
                        <a:gd name="T5" fmla="*/ 1 h 791"/>
                        <a:gd name="T6" fmla="*/ 0 w 1769"/>
                        <a:gd name="T7" fmla="*/ 1 h 791"/>
                        <a:gd name="T8" fmla="*/ 0 w 1769"/>
                        <a:gd name="T9" fmla="*/ 1 h 791"/>
                        <a:gd name="T10" fmla="*/ 0 w 1769"/>
                        <a:gd name="T11" fmla="*/ 1 h 791"/>
                        <a:gd name="T12" fmla="*/ 0 w 1769"/>
                        <a:gd name="T13" fmla="*/ 1 h 791"/>
                        <a:gd name="T14" fmla="*/ 0 w 1769"/>
                        <a:gd name="T15" fmla="*/ 1 h 791"/>
                        <a:gd name="T16" fmla="*/ 0 w 1769"/>
                        <a:gd name="T17" fmla="*/ 1 h 791"/>
                        <a:gd name="T18" fmla="*/ 0 w 1769"/>
                        <a:gd name="T19" fmla="*/ 1 h 791"/>
                        <a:gd name="T20" fmla="*/ 0 w 1769"/>
                        <a:gd name="T21" fmla="*/ 1 h 791"/>
                        <a:gd name="T22" fmla="*/ 0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0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3"/>
                    <a:chOff x="2983" y="1269"/>
                    <a:chExt cx="2150" cy="343"/>
                  </a:xfrm>
                </p:grpSpPr>
                <p:sp>
                  <p:nvSpPr>
                    <p:cNvPr id="121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19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1 w 2736"/>
                        <a:gd name="T5" fmla="*/ 0 h 504"/>
                        <a:gd name="T6" fmla="*/ 1 w 2736"/>
                        <a:gd name="T7" fmla="*/ 0 h 504"/>
                        <a:gd name="T8" fmla="*/ 1 w 2736"/>
                        <a:gd name="T9" fmla="*/ 0 h 504"/>
                        <a:gd name="T10" fmla="*/ 1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2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3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1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89"/>
                    <a:ext cx="1879" cy="427"/>
                    <a:chOff x="2938" y="917"/>
                    <a:chExt cx="1879" cy="427"/>
                  </a:xfrm>
                </p:grpSpPr>
                <p:sp>
                  <p:nvSpPr>
                    <p:cNvPr id="11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0 w 2736"/>
                        <a:gd name="T7" fmla="*/ 0 h 504"/>
                        <a:gd name="T8" fmla="*/ 0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7"/>
                      <a:ext cx="662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17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9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8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2"/>
                      <a:ext cx="925" cy="490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3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3" cy="1332"/>
                    <a:chOff x="-5" y="2196"/>
                    <a:chExt cx="2463" cy="1332"/>
                  </a:xfrm>
                </p:grpSpPr>
                <p:sp>
                  <p:nvSpPr>
                    <p:cNvPr id="11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4" cy="347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3"/>
                      <a:ext cx="974" cy="545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4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4"/>
                    <a:chOff x="-52" y="2009"/>
                    <a:chExt cx="2477" cy="1064"/>
                  </a:xfrm>
                </p:grpSpPr>
                <p:sp>
                  <p:nvSpPr>
                    <p:cNvPr id="113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4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7"/>
                      <a:ext cx="932" cy="476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5"/>
                    <a:ext cx="2472" cy="927"/>
                    <a:chOff x="-74" y="1813"/>
                    <a:chExt cx="2472" cy="927"/>
                  </a:xfrm>
                </p:grpSpPr>
                <p:sp>
                  <p:nvSpPr>
                    <p:cNvPr id="11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6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6" name="Group 183"/>
                  <p:cNvGrpSpPr>
                    <a:grpSpLocks/>
                  </p:cNvGrpSpPr>
                  <p:nvPr/>
                </p:nvGrpSpPr>
                <p:grpSpPr bwMode="auto">
                  <a:xfrm>
                    <a:off x="96" y="1563"/>
                    <a:ext cx="2342" cy="657"/>
                    <a:chOff x="22" y="1591"/>
                    <a:chExt cx="2342" cy="657"/>
                  </a:xfrm>
                </p:grpSpPr>
                <p:sp>
                  <p:nvSpPr>
                    <p:cNvPr id="109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5" cy="312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0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2" y="1759"/>
                      <a:ext cx="830" cy="489"/>
                    </a:xfrm>
                    <a:custGeom>
                      <a:avLst/>
                      <a:gdLst>
                        <a:gd name="T0" fmla="*/ 0 w 1769"/>
                        <a:gd name="T1" fmla="*/ 1 h 791"/>
                        <a:gd name="T2" fmla="*/ 0 w 1769"/>
                        <a:gd name="T3" fmla="*/ 1 h 791"/>
                        <a:gd name="T4" fmla="*/ 0 w 1769"/>
                        <a:gd name="T5" fmla="*/ 1 h 791"/>
                        <a:gd name="T6" fmla="*/ 0 w 1769"/>
                        <a:gd name="T7" fmla="*/ 1 h 791"/>
                        <a:gd name="T8" fmla="*/ 0 w 1769"/>
                        <a:gd name="T9" fmla="*/ 1 h 791"/>
                        <a:gd name="T10" fmla="*/ 0 w 1769"/>
                        <a:gd name="T11" fmla="*/ 1 h 791"/>
                        <a:gd name="T12" fmla="*/ 0 w 1769"/>
                        <a:gd name="T13" fmla="*/ 1 h 791"/>
                        <a:gd name="T14" fmla="*/ 0 w 1769"/>
                        <a:gd name="T15" fmla="*/ 1 h 791"/>
                        <a:gd name="T16" fmla="*/ 0 w 1769"/>
                        <a:gd name="T17" fmla="*/ 1 h 791"/>
                        <a:gd name="T18" fmla="*/ 0 w 1769"/>
                        <a:gd name="T19" fmla="*/ 1 h 791"/>
                        <a:gd name="T20" fmla="*/ 0 w 1769"/>
                        <a:gd name="T21" fmla="*/ 1 h 791"/>
                        <a:gd name="T22" fmla="*/ 0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7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8"/>
                    <a:ext cx="2150" cy="343"/>
                    <a:chOff x="189" y="1446"/>
                    <a:chExt cx="2150" cy="343"/>
                  </a:xfrm>
                </p:grpSpPr>
                <p:sp>
                  <p:nvSpPr>
                    <p:cNvPr id="10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1 w 2736"/>
                        <a:gd name="T5" fmla="*/ 0 h 504"/>
                        <a:gd name="T6" fmla="*/ 1 w 2736"/>
                        <a:gd name="T7" fmla="*/ 0 h 504"/>
                        <a:gd name="T8" fmla="*/ 1 w 2736"/>
                        <a:gd name="T9" fmla="*/ 0 h 504"/>
                        <a:gd name="T10" fmla="*/ 1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6"/>
                      <a:ext cx="754" cy="343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8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05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0 w 2736"/>
                        <a:gd name="T7" fmla="*/ 0 h 504"/>
                        <a:gd name="T8" fmla="*/ 0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6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9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1"/>
                    <a:ext cx="1850" cy="554"/>
                    <a:chOff x="616" y="899"/>
                    <a:chExt cx="1850" cy="554"/>
                  </a:xfrm>
                </p:grpSpPr>
                <p:sp>
                  <p:nvSpPr>
                    <p:cNvPr id="10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3" y="1238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0 w 2736"/>
                        <a:gd name="T7" fmla="*/ 0 h 504"/>
                        <a:gd name="T8" fmla="*/ 0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899"/>
                      <a:ext cx="662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0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89"/>
                    <a:ext cx="1767" cy="743"/>
                    <a:chOff x="911" y="589"/>
                    <a:chExt cx="1767" cy="743"/>
                  </a:xfrm>
                </p:grpSpPr>
                <p:sp>
                  <p:nvSpPr>
                    <p:cNvPr id="101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0 w 2736"/>
                        <a:gd name="T7" fmla="*/ 0 h 504"/>
                        <a:gd name="T8" fmla="*/ 0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2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1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9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0 w 2736"/>
                        <a:gd name="T7" fmla="*/ 0 h 504"/>
                        <a:gd name="T8" fmla="*/ 0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2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6"/>
                    <a:ext cx="778" cy="1512"/>
                    <a:chOff x="1633" y="104"/>
                    <a:chExt cx="778" cy="1512"/>
                  </a:xfrm>
                </p:grpSpPr>
                <p:sp>
                  <p:nvSpPr>
                    <p:cNvPr id="97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58"/>
                      <a:ext cx="1100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0 w 2736"/>
                        <a:gd name="T7" fmla="*/ 0 h 504"/>
                        <a:gd name="T8" fmla="*/ 0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8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1"/>
                      <a:ext cx="591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4" cy="1534"/>
                    <a:chOff x="1935" y="28"/>
                    <a:chExt cx="634" cy="1534"/>
                  </a:xfrm>
                </p:grpSpPr>
                <p:sp>
                  <p:nvSpPr>
                    <p:cNvPr id="9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1" y="924"/>
                      <a:ext cx="1061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0 w 2736"/>
                        <a:gd name="T7" fmla="*/ 0 h 504"/>
                        <a:gd name="T8" fmla="*/ 0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4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5" cy="566"/>
                    <a:chOff x="2822" y="672"/>
                    <a:chExt cx="1845" cy="566"/>
                  </a:xfrm>
                </p:grpSpPr>
                <p:sp>
                  <p:nvSpPr>
                    <p:cNvPr id="93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0 w 2736"/>
                        <a:gd name="T7" fmla="*/ 0 h 504"/>
                        <a:gd name="T8" fmla="*/ 0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4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2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5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1" cy="717"/>
                    <a:chOff x="2683" y="445"/>
                    <a:chExt cx="1781" cy="717"/>
                  </a:xfrm>
                </p:grpSpPr>
                <p:sp>
                  <p:nvSpPr>
                    <p:cNvPr id="9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0 w 2736"/>
                        <a:gd name="T7" fmla="*/ 0 h 504"/>
                        <a:gd name="T8" fmla="*/ 0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2" y="445"/>
                      <a:ext cx="662" cy="338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56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5" y="949"/>
                    <a:ext cx="1027" cy="145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7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58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40" cy="1520"/>
                    <a:chOff x="2800" y="41"/>
                    <a:chExt cx="640" cy="1520"/>
                  </a:xfrm>
                </p:grpSpPr>
                <p:sp>
                  <p:nvSpPr>
                    <p:cNvPr id="89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0 w 2736"/>
                        <a:gd name="T7" fmla="*/ 0 h 504"/>
                        <a:gd name="T8" fmla="*/ 0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0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1" y="181"/>
                      <a:ext cx="570" cy="289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9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08" y="135"/>
                    <a:ext cx="1017" cy="1464"/>
                    <a:chOff x="2934" y="163"/>
                    <a:chExt cx="1017" cy="1464"/>
                  </a:xfrm>
                </p:grpSpPr>
                <p:sp>
                  <p:nvSpPr>
                    <p:cNvPr id="87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1" y="915"/>
                      <a:ext cx="1155" cy="270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0 w 2736"/>
                        <a:gd name="T3" fmla="*/ 1 h 504"/>
                        <a:gd name="T4" fmla="*/ 0 w 2736"/>
                        <a:gd name="T5" fmla="*/ 1 h 504"/>
                        <a:gd name="T6" fmla="*/ 0 w 2736"/>
                        <a:gd name="T7" fmla="*/ 1 h 504"/>
                        <a:gd name="T8" fmla="*/ 0 w 2736"/>
                        <a:gd name="T9" fmla="*/ 1 h 504"/>
                        <a:gd name="T10" fmla="*/ 0 w 2736"/>
                        <a:gd name="T11" fmla="*/ 1 h 504"/>
                        <a:gd name="T12" fmla="*/ 0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8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30" y="261"/>
                      <a:ext cx="620" cy="423"/>
                    </a:xfrm>
                    <a:custGeom>
                      <a:avLst/>
                      <a:gdLst>
                        <a:gd name="T0" fmla="*/ 0 w 1769"/>
                        <a:gd name="T1" fmla="*/ 1 h 791"/>
                        <a:gd name="T2" fmla="*/ 0 w 1769"/>
                        <a:gd name="T3" fmla="*/ 1 h 791"/>
                        <a:gd name="T4" fmla="*/ 0 w 1769"/>
                        <a:gd name="T5" fmla="*/ 1 h 791"/>
                        <a:gd name="T6" fmla="*/ 0 w 1769"/>
                        <a:gd name="T7" fmla="*/ 1 h 791"/>
                        <a:gd name="T8" fmla="*/ 0 w 1769"/>
                        <a:gd name="T9" fmla="*/ 1 h 791"/>
                        <a:gd name="T10" fmla="*/ 0 w 1769"/>
                        <a:gd name="T11" fmla="*/ 1 h 791"/>
                        <a:gd name="T12" fmla="*/ 0 w 1769"/>
                        <a:gd name="T13" fmla="*/ 1 h 791"/>
                        <a:gd name="T14" fmla="*/ 0 w 1769"/>
                        <a:gd name="T15" fmla="*/ 1 h 791"/>
                        <a:gd name="T16" fmla="*/ 0 w 1769"/>
                        <a:gd name="T17" fmla="*/ 1 h 791"/>
                        <a:gd name="T18" fmla="*/ 0 w 1769"/>
                        <a:gd name="T19" fmla="*/ 1 h 791"/>
                        <a:gd name="T20" fmla="*/ 0 w 1769"/>
                        <a:gd name="T21" fmla="*/ 1 h 791"/>
                        <a:gd name="T22" fmla="*/ 0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60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4" y="4"/>
                    <a:ext cx="243" cy="1448"/>
                    <a:chOff x="2730" y="32"/>
                    <a:chExt cx="243" cy="1448"/>
                  </a:xfrm>
                </p:grpSpPr>
                <p:sp>
                  <p:nvSpPr>
                    <p:cNvPr id="85" name="Freeform 222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6" y="960"/>
                      <a:ext cx="954" cy="86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0 w 2736"/>
                        <a:gd name="T3" fmla="*/ 0 h 504"/>
                        <a:gd name="T4" fmla="*/ 0 w 2736"/>
                        <a:gd name="T5" fmla="*/ 0 h 504"/>
                        <a:gd name="T6" fmla="*/ 0 w 2736"/>
                        <a:gd name="T7" fmla="*/ 0 h 504"/>
                        <a:gd name="T8" fmla="*/ 0 w 2736"/>
                        <a:gd name="T9" fmla="*/ 0 h 504"/>
                        <a:gd name="T10" fmla="*/ 0 w 2736"/>
                        <a:gd name="T11" fmla="*/ 0 h 504"/>
                        <a:gd name="T12" fmla="*/ 0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6" name="Freeform 223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50" y="220"/>
                      <a:ext cx="512" cy="135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61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5" cy="2450"/>
                    <a:chOff x="943" y="1769"/>
                    <a:chExt cx="1085" cy="2450"/>
                  </a:xfrm>
                </p:grpSpPr>
                <p:sp>
                  <p:nvSpPr>
                    <p:cNvPr id="83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4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5" y="3512"/>
                      <a:ext cx="925" cy="490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62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3"/>
                    <a:chOff x="1455" y="1936"/>
                    <a:chExt cx="766" cy="2373"/>
                  </a:xfrm>
                </p:grpSpPr>
                <p:sp>
                  <p:nvSpPr>
                    <p:cNvPr id="81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2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2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90"/>
                    </a:xfrm>
                    <a:custGeom>
                      <a:avLst/>
                      <a:gdLst>
                        <a:gd name="T0" fmla="*/ 0 w 1769"/>
                        <a:gd name="T1" fmla="*/ 1 h 791"/>
                        <a:gd name="T2" fmla="*/ 0 w 1769"/>
                        <a:gd name="T3" fmla="*/ 1 h 791"/>
                        <a:gd name="T4" fmla="*/ 0 w 1769"/>
                        <a:gd name="T5" fmla="*/ 1 h 791"/>
                        <a:gd name="T6" fmla="*/ 0 w 1769"/>
                        <a:gd name="T7" fmla="*/ 1 h 791"/>
                        <a:gd name="T8" fmla="*/ 0 w 1769"/>
                        <a:gd name="T9" fmla="*/ 1 h 791"/>
                        <a:gd name="T10" fmla="*/ 0 w 1769"/>
                        <a:gd name="T11" fmla="*/ 1 h 791"/>
                        <a:gd name="T12" fmla="*/ 0 w 1769"/>
                        <a:gd name="T13" fmla="*/ 1 h 791"/>
                        <a:gd name="T14" fmla="*/ 0 w 1769"/>
                        <a:gd name="T15" fmla="*/ 1 h 791"/>
                        <a:gd name="T16" fmla="*/ 0 w 1769"/>
                        <a:gd name="T17" fmla="*/ 1 h 791"/>
                        <a:gd name="T18" fmla="*/ 0 w 1769"/>
                        <a:gd name="T19" fmla="*/ 1 h 791"/>
                        <a:gd name="T20" fmla="*/ 0 w 1769"/>
                        <a:gd name="T21" fmla="*/ 1 h 791"/>
                        <a:gd name="T22" fmla="*/ 0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63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1" y="1962"/>
                    <a:ext cx="459" cy="2329"/>
                    <a:chOff x="1956" y="1990"/>
                    <a:chExt cx="492" cy="2604"/>
                  </a:xfrm>
                </p:grpSpPr>
                <p:sp>
                  <p:nvSpPr>
                    <p:cNvPr id="79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2" y="2695"/>
                      <a:ext cx="1711" cy="301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0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4" y="3898"/>
                      <a:ext cx="918" cy="473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64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6"/>
                    <a:chOff x="3334" y="1717"/>
                    <a:chExt cx="1125" cy="2426"/>
                  </a:xfrm>
                </p:grpSpPr>
                <p:sp>
                  <p:nvSpPr>
                    <p:cNvPr id="77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8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1" y="3436"/>
                      <a:ext cx="925" cy="490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65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8"/>
                    <a:ext cx="883" cy="2426"/>
                    <a:chOff x="3181" y="1866"/>
                    <a:chExt cx="883" cy="2426"/>
                  </a:xfrm>
                </p:grpSpPr>
                <p:sp>
                  <p:nvSpPr>
                    <p:cNvPr id="75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1"/>
                      <a:ext cx="1650" cy="299"/>
                    </a:xfrm>
                    <a:custGeom>
                      <a:avLst/>
                      <a:gdLst>
                        <a:gd name="T0" fmla="*/ 0 w 2736"/>
                        <a:gd name="T1" fmla="*/ 1 h 504"/>
                        <a:gd name="T2" fmla="*/ 1 w 2736"/>
                        <a:gd name="T3" fmla="*/ 1 h 504"/>
                        <a:gd name="T4" fmla="*/ 1 w 2736"/>
                        <a:gd name="T5" fmla="*/ 1 h 504"/>
                        <a:gd name="T6" fmla="*/ 1 w 2736"/>
                        <a:gd name="T7" fmla="*/ 1 h 504"/>
                        <a:gd name="T8" fmla="*/ 1 w 2736"/>
                        <a:gd name="T9" fmla="*/ 1 h 504"/>
                        <a:gd name="T10" fmla="*/ 1 w 2736"/>
                        <a:gd name="T11" fmla="*/ 1 h 504"/>
                        <a:gd name="T12" fmla="*/ 1 w 2736"/>
                        <a:gd name="T13" fmla="*/ 1 h 504"/>
                        <a:gd name="T14" fmla="*/ 0 w 2736"/>
                        <a:gd name="T15" fmla="*/ 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6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5" cy="469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 w 1769"/>
                        <a:gd name="T3" fmla="*/ 1 h 791"/>
                        <a:gd name="T4" fmla="*/ 1 w 1769"/>
                        <a:gd name="T5" fmla="*/ 1 h 791"/>
                        <a:gd name="T6" fmla="*/ 1 w 1769"/>
                        <a:gd name="T7" fmla="*/ 1 h 791"/>
                        <a:gd name="T8" fmla="*/ 1 w 1769"/>
                        <a:gd name="T9" fmla="*/ 1 h 791"/>
                        <a:gd name="T10" fmla="*/ 1 w 1769"/>
                        <a:gd name="T11" fmla="*/ 1 h 791"/>
                        <a:gd name="T12" fmla="*/ 1 w 1769"/>
                        <a:gd name="T13" fmla="*/ 1 h 791"/>
                        <a:gd name="T14" fmla="*/ 1 w 1769"/>
                        <a:gd name="T15" fmla="*/ 1 h 791"/>
                        <a:gd name="T16" fmla="*/ 1 w 1769"/>
                        <a:gd name="T17" fmla="*/ 1 h 791"/>
                        <a:gd name="T18" fmla="*/ 1 w 1769"/>
                        <a:gd name="T19" fmla="*/ 1 h 791"/>
                        <a:gd name="T20" fmla="*/ 0 w 1769"/>
                        <a:gd name="T21" fmla="*/ 1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6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5"/>
                    <a:ext cx="619" cy="2386"/>
                    <a:chOff x="3006" y="1983"/>
                    <a:chExt cx="619" cy="2386"/>
                  </a:xfrm>
                </p:grpSpPr>
                <p:sp>
                  <p:nvSpPr>
                    <p:cNvPr id="73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8" y="2661"/>
                      <a:ext cx="1601" cy="246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1 w 2736"/>
                        <a:gd name="T5" fmla="*/ 0 h 504"/>
                        <a:gd name="T6" fmla="*/ 1 w 2736"/>
                        <a:gd name="T7" fmla="*/ 0 h 504"/>
                        <a:gd name="T8" fmla="*/ 1 w 2736"/>
                        <a:gd name="T9" fmla="*/ 0 h 504"/>
                        <a:gd name="T10" fmla="*/ 1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4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2" y="3747"/>
                      <a:ext cx="859" cy="386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67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3"/>
                    <a:ext cx="405" cy="2219"/>
                    <a:chOff x="2819" y="2101"/>
                    <a:chExt cx="405" cy="2219"/>
                  </a:xfrm>
                </p:grpSpPr>
                <p:sp>
                  <p:nvSpPr>
                    <p:cNvPr id="71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4"/>
                      <a:ext cx="1471" cy="246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1 w 2736"/>
                        <a:gd name="T5" fmla="*/ 0 h 504"/>
                        <a:gd name="T6" fmla="*/ 1 w 2736"/>
                        <a:gd name="T7" fmla="*/ 0 h 504"/>
                        <a:gd name="T8" fmla="*/ 1 w 2736"/>
                        <a:gd name="T9" fmla="*/ 0 h 504"/>
                        <a:gd name="T10" fmla="*/ 1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2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6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68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6" cy="2185"/>
                    <a:chOff x="2287" y="2135"/>
                    <a:chExt cx="426" cy="2185"/>
                  </a:xfrm>
                </p:grpSpPr>
                <p:sp>
                  <p:nvSpPr>
                    <p:cNvPr id="69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0" y="2760"/>
                      <a:ext cx="1437" cy="188"/>
                    </a:xfrm>
                    <a:custGeom>
                      <a:avLst/>
                      <a:gdLst>
                        <a:gd name="T0" fmla="*/ 0 w 2736"/>
                        <a:gd name="T1" fmla="*/ 0 h 504"/>
                        <a:gd name="T2" fmla="*/ 1 w 2736"/>
                        <a:gd name="T3" fmla="*/ 0 h 504"/>
                        <a:gd name="T4" fmla="*/ 1 w 2736"/>
                        <a:gd name="T5" fmla="*/ 0 h 504"/>
                        <a:gd name="T6" fmla="*/ 1 w 2736"/>
                        <a:gd name="T7" fmla="*/ 0 h 504"/>
                        <a:gd name="T8" fmla="*/ 1 w 2736"/>
                        <a:gd name="T9" fmla="*/ 0 h 504"/>
                        <a:gd name="T10" fmla="*/ 1 w 2736"/>
                        <a:gd name="T11" fmla="*/ 0 h 504"/>
                        <a:gd name="T12" fmla="*/ 1 w 2736"/>
                        <a:gd name="T13" fmla="*/ 0 h 504"/>
                        <a:gd name="T14" fmla="*/ 0 w 2736"/>
                        <a:gd name="T15" fmla="*/ 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0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0 w 1769"/>
                        <a:gd name="T3" fmla="*/ 0 h 791"/>
                        <a:gd name="T4" fmla="*/ 0 w 1769"/>
                        <a:gd name="T5" fmla="*/ 0 h 791"/>
                        <a:gd name="T6" fmla="*/ 0 w 1769"/>
                        <a:gd name="T7" fmla="*/ 0 h 791"/>
                        <a:gd name="T8" fmla="*/ 0 w 1769"/>
                        <a:gd name="T9" fmla="*/ 0 h 791"/>
                        <a:gd name="T10" fmla="*/ 0 w 1769"/>
                        <a:gd name="T11" fmla="*/ 0 h 791"/>
                        <a:gd name="T12" fmla="*/ 0 w 1769"/>
                        <a:gd name="T13" fmla="*/ 0 h 791"/>
                        <a:gd name="T14" fmla="*/ 0 w 1769"/>
                        <a:gd name="T15" fmla="*/ 0 h 791"/>
                        <a:gd name="T16" fmla="*/ 0 w 1769"/>
                        <a:gd name="T17" fmla="*/ 0 h 791"/>
                        <a:gd name="T18" fmla="*/ 0 w 1769"/>
                        <a:gd name="T19" fmla="*/ 0 h 791"/>
                        <a:gd name="T20" fmla="*/ 0 w 1769"/>
                        <a:gd name="T21" fmla="*/ 0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CC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23" name="Group 110"/>
              <p:cNvGrpSpPr>
                <a:grpSpLocks/>
              </p:cNvGrpSpPr>
              <p:nvPr/>
            </p:nvGrpSpPr>
            <p:grpSpPr bwMode="auto">
              <a:xfrm>
                <a:off x="74" y="313"/>
                <a:ext cx="5459" cy="3667"/>
                <a:chOff x="74" y="313"/>
                <a:chExt cx="5459" cy="3667"/>
              </a:xfrm>
            </p:grpSpPr>
            <p:grpSp>
              <p:nvGrpSpPr>
                <p:cNvPr id="24" name="Group 111"/>
                <p:cNvGrpSpPr>
                  <a:grpSpLocks/>
                </p:cNvGrpSpPr>
                <p:nvPr/>
              </p:nvGrpSpPr>
              <p:grpSpPr bwMode="auto">
                <a:xfrm>
                  <a:off x="74" y="313"/>
                  <a:ext cx="5459" cy="3667"/>
                  <a:chOff x="74" y="313"/>
                  <a:chExt cx="5459" cy="3667"/>
                </a:xfrm>
              </p:grpSpPr>
              <p:sp>
                <p:nvSpPr>
                  <p:cNvPr id="26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6" y="456"/>
                    <a:ext cx="2567" cy="2046"/>
                  </a:xfrm>
                  <a:custGeom>
                    <a:avLst/>
                    <a:gdLst>
                      <a:gd name="T0" fmla="*/ 0 w 36729"/>
                      <a:gd name="T1" fmla="*/ 0 h 21600"/>
                      <a:gd name="T2" fmla="*/ 0 w 36729"/>
                      <a:gd name="T3" fmla="*/ 0 h 21600"/>
                      <a:gd name="T4" fmla="*/ 0 w 36729"/>
                      <a:gd name="T5" fmla="*/ 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lnTo>
                          <a:pt x="36729" y="1045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" name="Arc 113"/>
                  <p:cNvSpPr>
                    <a:spLocks/>
                  </p:cNvSpPr>
                  <p:nvPr/>
                </p:nvSpPr>
                <p:spPr bwMode="hidden">
                  <a:xfrm flipH="1">
                    <a:off x="388" y="1601"/>
                    <a:ext cx="2016" cy="2379"/>
                  </a:xfrm>
                  <a:custGeom>
                    <a:avLst/>
                    <a:gdLst>
                      <a:gd name="T0" fmla="*/ 0 w 30473"/>
                      <a:gd name="T1" fmla="*/ 0 h 22305"/>
                      <a:gd name="T2" fmla="*/ 0 w 30473"/>
                      <a:gd name="T3" fmla="*/ 0 h 22305"/>
                      <a:gd name="T4" fmla="*/ 0 w 30473"/>
                      <a:gd name="T5" fmla="*/ 0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lnTo>
                          <a:pt x="-1" y="1906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8" name="Arc 114"/>
                  <p:cNvSpPr>
                    <a:spLocks/>
                  </p:cNvSpPr>
                  <p:nvPr/>
                </p:nvSpPr>
                <p:spPr bwMode="hidden">
                  <a:xfrm>
                    <a:off x="3029" y="1181"/>
                    <a:ext cx="1426" cy="2379"/>
                  </a:xfrm>
                  <a:custGeom>
                    <a:avLst/>
                    <a:gdLst>
                      <a:gd name="T0" fmla="*/ 0 w 34812"/>
                      <a:gd name="T1" fmla="*/ 0 h 22305"/>
                      <a:gd name="T2" fmla="*/ 0 w 34812"/>
                      <a:gd name="T3" fmla="*/ 0 h 22305"/>
                      <a:gd name="T4" fmla="*/ 0 w 34812"/>
                      <a:gd name="T5" fmla="*/ 0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9" name="Arc 115"/>
                  <p:cNvSpPr>
                    <a:spLocks/>
                  </p:cNvSpPr>
                  <p:nvPr/>
                </p:nvSpPr>
                <p:spPr bwMode="hidden">
                  <a:xfrm flipH="1">
                    <a:off x="74" y="813"/>
                    <a:ext cx="2540" cy="2379"/>
                  </a:xfrm>
                  <a:custGeom>
                    <a:avLst/>
                    <a:gdLst>
                      <a:gd name="T0" fmla="*/ 0 w 36830"/>
                      <a:gd name="T1" fmla="*/ 0 h 22305"/>
                      <a:gd name="T2" fmla="*/ 0 w 36830"/>
                      <a:gd name="T3" fmla="*/ 0 h 22305"/>
                      <a:gd name="T4" fmla="*/ 0 w 36830"/>
                      <a:gd name="T5" fmla="*/ 0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lnTo>
                          <a:pt x="0" y="6283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0" name="Arc 116"/>
                  <p:cNvSpPr>
                    <a:spLocks/>
                  </p:cNvSpPr>
                  <p:nvPr/>
                </p:nvSpPr>
                <p:spPr bwMode="hidden">
                  <a:xfrm flipH="1">
                    <a:off x="790" y="313"/>
                    <a:ext cx="1850" cy="2304"/>
                  </a:xfrm>
                  <a:custGeom>
                    <a:avLst/>
                    <a:gdLst>
                      <a:gd name="T0" fmla="*/ 0 w 31881"/>
                      <a:gd name="T1" fmla="*/ 0 h 21600"/>
                      <a:gd name="T2" fmla="*/ 0 w 31881"/>
                      <a:gd name="T3" fmla="*/ 0 h 21600"/>
                      <a:gd name="T4" fmla="*/ 0 w 31881"/>
                      <a:gd name="T5" fmla="*/ 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lnTo>
                          <a:pt x="-1" y="100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4" cy="2304"/>
                  </a:xfrm>
                  <a:custGeom>
                    <a:avLst/>
                    <a:gdLst>
                      <a:gd name="T0" fmla="*/ 0 w 31146"/>
                      <a:gd name="T1" fmla="*/ 0 h 21600"/>
                      <a:gd name="T2" fmla="*/ 0 w 31146"/>
                      <a:gd name="T3" fmla="*/ 0 h 21600"/>
                      <a:gd name="T4" fmla="*/ 0 w 31146"/>
                      <a:gd name="T5" fmla="*/ 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2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800" y="438"/>
                    <a:ext cx="418" cy="1524"/>
                  </a:xfrm>
                  <a:custGeom>
                    <a:avLst/>
                    <a:gdLst>
                      <a:gd name="T0" fmla="*/ 0 w 776"/>
                      <a:gd name="T1" fmla="*/ 1 h 2368"/>
                      <a:gd name="T2" fmla="*/ 1 w 776"/>
                      <a:gd name="T3" fmla="*/ 1 h 2368"/>
                      <a:gd name="T4" fmla="*/ 1 w 776"/>
                      <a:gd name="T5" fmla="*/ 1 h 2368"/>
                      <a:gd name="T6" fmla="*/ 1 w 776"/>
                      <a:gd name="T7" fmla="*/ 1 h 2368"/>
                      <a:gd name="T8" fmla="*/ 1 w 776"/>
                      <a:gd name="T9" fmla="*/ 1 h 2368"/>
                      <a:gd name="T10" fmla="*/ 1 w 776"/>
                      <a:gd name="T11" fmla="*/ 1 h 2368"/>
                      <a:gd name="T12" fmla="*/ 1 w 776"/>
                      <a:gd name="T13" fmla="*/ 1 h 2368"/>
                      <a:gd name="T14" fmla="*/ 1 w 776"/>
                      <a:gd name="T15" fmla="*/ 1 h 2368"/>
                      <a:gd name="T16" fmla="*/ 1 w 776"/>
                      <a:gd name="T17" fmla="*/ 1 h 2368"/>
                      <a:gd name="T18" fmla="*/ 1 w 776"/>
                      <a:gd name="T19" fmla="*/ 1 h 2368"/>
                      <a:gd name="T20" fmla="*/ 1 w 776"/>
                      <a:gd name="T21" fmla="*/ 1 h 2368"/>
                      <a:gd name="T22" fmla="*/ 1 w 776"/>
                      <a:gd name="T23" fmla="*/ 1 h 2368"/>
                      <a:gd name="T24" fmla="*/ 1 w 776"/>
                      <a:gd name="T25" fmla="*/ 1 h 2368"/>
                      <a:gd name="T26" fmla="*/ 1 w 776"/>
                      <a:gd name="T27" fmla="*/ 1 h 2368"/>
                      <a:gd name="T28" fmla="*/ 1 w 776"/>
                      <a:gd name="T29" fmla="*/ 1 h 2368"/>
                      <a:gd name="T30" fmla="*/ 1 w 776"/>
                      <a:gd name="T31" fmla="*/ 1 h 2368"/>
                      <a:gd name="T32" fmla="*/ 1 w 776"/>
                      <a:gd name="T33" fmla="*/ 1 h 2368"/>
                      <a:gd name="T34" fmla="*/ 1 w 776"/>
                      <a:gd name="T35" fmla="*/ 1 h 2368"/>
                      <a:gd name="T36" fmla="*/ 1 w 776"/>
                      <a:gd name="T37" fmla="*/ 1 h 2368"/>
                      <a:gd name="T38" fmla="*/ 1 w 776"/>
                      <a:gd name="T39" fmla="*/ 1 h 2368"/>
                      <a:gd name="T40" fmla="*/ 1 w 776"/>
                      <a:gd name="T41" fmla="*/ 1 h 2368"/>
                      <a:gd name="T42" fmla="*/ 1 w 776"/>
                      <a:gd name="T43" fmla="*/ 1 h 2368"/>
                      <a:gd name="T44" fmla="*/ 1 w 776"/>
                      <a:gd name="T45" fmla="*/ 1 h 2368"/>
                      <a:gd name="T46" fmla="*/ 1 w 776"/>
                      <a:gd name="T47" fmla="*/ 1 h 236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sp>
              <p:nvSpPr>
                <p:cNvPr id="25" name="Freeform 119"/>
                <p:cNvSpPr>
                  <a:spLocks/>
                </p:cNvSpPr>
                <p:nvPr/>
              </p:nvSpPr>
              <p:spPr bwMode="hidden">
                <a:xfrm rot="-1346631">
                  <a:off x="3280" y="1529"/>
                  <a:ext cx="442" cy="837"/>
                </a:xfrm>
                <a:custGeom>
                  <a:avLst/>
                  <a:gdLst>
                    <a:gd name="T0" fmla="*/ 0 w 776"/>
                    <a:gd name="T1" fmla="*/ 0 h 2368"/>
                    <a:gd name="T2" fmla="*/ 1 w 776"/>
                    <a:gd name="T3" fmla="*/ 0 h 2368"/>
                    <a:gd name="T4" fmla="*/ 1 w 776"/>
                    <a:gd name="T5" fmla="*/ 0 h 2368"/>
                    <a:gd name="T6" fmla="*/ 1 w 776"/>
                    <a:gd name="T7" fmla="*/ 0 h 2368"/>
                    <a:gd name="T8" fmla="*/ 1 w 776"/>
                    <a:gd name="T9" fmla="*/ 0 h 2368"/>
                    <a:gd name="T10" fmla="*/ 1 w 776"/>
                    <a:gd name="T11" fmla="*/ 0 h 2368"/>
                    <a:gd name="T12" fmla="*/ 1 w 776"/>
                    <a:gd name="T13" fmla="*/ 0 h 2368"/>
                    <a:gd name="T14" fmla="*/ 1 w 776"/>
                    <a:gd name="T15" fmla="*/ 0 h 2368"/>
                    <a:gd name="T16" fmla="*/ 1 w 776"/>
                    <a:gd name="T17" fmla="*/ 0 h 2368"/>
                    <a:gd name="T18" fmla="*/ 1 w 776"/>
                    <a:gd name="T19" fmla="*/ 0 h 2368"/>
                    <a:gd name="T20" fmla="*/ 1 w 776"/>
                    <a:gd name="T21" fmla="*/ 0 h 2368"/>
                    <a:gd name="T22" fmla="*/ 1 w 776"/>
                    <a:gd name="T23" fmla="*/ 0 h 2368"/>
                    <a:gd name="T24" fmla="*/ 1 w 776"/>
                    <a:gd name="T25" fmla="*/ 0 h 2368"/>
                    <a:gd name="T26" fmla="*/ 1 w 776"/>
                    <a:gd name="T27" fmla="*/ 0 h 2368"/>
                    <a:gd name="T28" fmla="*/ 1 w 776"/>
                    <a:gd name="T29" fmla="*/ 0 h 2368"/>
                    <a:gd name="T30" fmla="*/ 1 w 776"/>
                    <a:gd name="T31" fmla="*/ 0 h 2368"/>
                    <a:gd name="T32" fmla="*/ 1 w 776"/>
                    <a:gd name="T33" fmla="*/ 0 h 2368"/>
                    <a:gd name="T34" fmla="*/ 1 w 776"/>
                    <a:gd name="T35" fmla="*/ 0 h 2368"/>
                    <a:gd name="T36" fmla="*/ 1 w 776"/>
                    <a:gd name="T37" fmla="*/ 0 h 2368"/>
                    <a:gd name="T38" fmla="*/ 1 w 776"/>
                    <a:gd name="T39" fmla="*/ 0 h 2368"/>
                    <a:gd name="T40" fmla="*/ 1 w 776"/>
                    <a:gd name="T41" fmla="*/ 0 h 2368"/>
                    <a:gd name="T42" fmla="*/ 1 w 776"/>
                    <a:gd name="T43" fmla="*/ 0 h 2368"/>
                    <a:gd name="T44" fmla="*/ 1 w 776"/>
                    <a:gd name="T45" fmla="*/ 0 h 2368"/>
                    <a:gd name="T46" fmla="*/ 1 w 776"/>
                    <a:gd name="T47" fmla="*/ 0 h 236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CC00"/>
                    </a:solidFill>
                    <a:latin typeface="Times New Roman" pitchFamily="18" charset="0"/>
                  </a:endParaRPr>
                </a:p>
              </p:txBody>
            </p:sp>
          </p:grpSp>
        </p:grpSp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1476" y="449"/>
              <a:ext cx="4038" cy="2966"/>
              <a:chOff x="210" y="337"/>
              <a:chExt cx="5198" cy="3818"/>
            </a:xfrm>
          </p:grpSpPr>
          <p:sp>
            <p:nvSpPr>
              <p:cNvPr id="8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>
                  <a:gd name="T0" fmla="*/ 0 w 776"/>
                  <a:gd name="T1" fmla="*/ 1 h 2368"/>
                  <a:gd name="T2" fmla="*/ 1 w 776"/>
                  <a:gd name="T3" fmla="*/ 1 h 2368"/>
                  <a:gd name="T4" fmla="*/ 1 w 776"/>
                  <a:gd name="T5" fmla="*/ 1 h 2368"/>
                  <a:gd name="T6" fmla="*/ 1 w 776"/>
                  <a:gd name="T7" fmla="*/ 1 h 2368"/>
                  <a:gd name="T8" fmla="*/ 1 w 776"/>
                  <a:gd name="T9" fmla="*/ 1 h 2368"/>
                  <a:gd name="T10" fmla="*/ 1 w 776"/>
                  <a:gd name="T11" fmla="*/ 1 h 2368"/>
                  <a:gd name="T12" fmla="*/ 1 w 776"/>
                  <a:gd name="T13" fmla="*/ 1 h 2368"/>
                  <a:gd name="T14" fmla="*/ 1 w 776"/>
                  <a:gd name="T15" fmla="*/ 1 h 2368"/>
                  <a:gd name="T16" fmla="*/ 1 w 776"/>
                  <a:gd name="T17" fmla="*/ 1 h 2368"/>
                  <a:gd name="T18" fmla="*/ 1 w 776"/>
                  <a:gd name="T19" fmla="*/ 1 h 2368"/>
                  <a:gd name="T20" fmla="*/ 1 w 776"/>
                  <a:gd name="T21" fmla="*/ 1 h 2368"/>
                  <a:gd name="T22" fmla="*/ 1 w 776"/>
                  <a:gd name="T23" fmla="*/ 1 h 2368"/>
                  <a:gd name="T24" fmla="*/ 1 w 776"/>
                  <a:gd name="T25" fmla="*/ 1 h 2368"/>
                  <a:gd name="T26" fmla="*/ 1 w 776"/>
                  <a:gd name="T27" fmla="*/ 1 h 2368"/>
                  <a:gd name="T28" fmla="*/ 1 w 776"/>
                  <a:gd name="T29" fmla="*/ 1 h 2368"/>
                  <a:gd name="T30" fmla="*/ 1 w 776"/>
                  <a:gd name="T31" fmla="*/ 1 h 2368"/>
                  <a:gd name="T32" fmla="*/ 1 w 776"/>
                  <a:gd name="T33" fmla="*/ 1 h 2368"/>
                  <a:gd name="T34" fmla="*/ 1 w 776"/>
                  <a:gd name="T35" fmla="*/ 1 h 2368"/>
                  <a:gd name="T36" fmla="*/ 1 w 776"/>
                  <a:gd name="T37" fmla="*/ 1 h 2368"/>
                  <a:gd name="T38" fmla="*/ 1 w 776"/>
                  <a:gd name="T39" fmla="*/ 1 h 2368"/>
                  <a:gd name="T40" fmla="*/ 1 w 776"/>
                  <a:gd name="T41" fmla="*/ 1 h 2368"/>
                  <a:gd name="T42" fmla="*/ 1 w 776"/>
                  <a:gd name="T43" fmla="*/ 1 h 2368"/>
                  <a:gd name="T44" fmla="*/ 1 w 776"/>
                  <a:gd name="T45" fmla="*/ 1 h 2368"/>
                  <a:gd name="T46" fmla="*/ 1 w 776"/>
                  <a:gd name="T47" fmla="*/ 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T0" fmla="*/ 0 w 21600"/>
                  <a:gd name="T1" fmla="*/ 0 h 21602"/>
                  <a:gd name="T2" fmla="*/ 0 w 21600"/>
                  <a:gd name="T3" fmla="*/ 0 h 21602"/>
                  <a:gd name="T4" fmla="*/ 0 w 21600"/>
                  <a:gd name="T5" fmla="*/ 0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T0" fmla="*/ 0 w 28940"/>
                  <a:gd name="T1" fmla="*/ 0 h 22305"/>
                  <a:gd name="T2" fmla="*/ 0 w 28940"/>
                  <a:gd name="T3" fmla="*/ 0 h 22305"/>
                  <a:gd name="T4" fmla="*/ 0 w 28940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Arc 124"/>
              <p:cNvSpPr>
                <a:spLocks/>
              </p:cNvSpPr>
              <p:nvPr/>
            </p:nvSpPr>
            <p:spPr bwMode="hidden">
              <a:xfrm flipH="1">
                <a:off x="210" y="1168"/>
                <a:ext cx="2376" cy="2379"/>
              </a:xfrm>
              <a:custGeom>
                <a:avLst/>
                <a:gdLst>
                  <a:gd name="T0" fmla="*/ 0 w 34455"/>
                  <a:gd name="T1" fmla="*/ 0 h 22305"/>
                  <a:gd name="T2" fmla="*/ 0 w 34455"/>
                  <a:gd name="T3" fmla="*/ 0 h 22305"/>
                  <a:gd name="T4" fmla="*/ 0 w 34455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T0" fmla="*/ 0 w 34812"/>
                  <a:gd name="T1" fmla="*/ 0 h 22305"/>
                  <a:gd name="T2" fmla="*/ 0 w 34812"/>
                  <a:gd name="T3" fmla="*/ 0 h 22305"/>
                  <a:gd name="T4" fmla="*/ 0 w 34812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T0" fmla="*/ 0 w 34812"/>
                  <a:gd name="T1" fmla="*/ 0 h 22305"/>
                  <a:gd name="T2" fmla="*/ 0 w 34812"/>
                  <a:gd name="T3" fmla="*/ 0 h 22305"/>
                  <a:gd name="T4" fmla="*/ 0 w 34812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Freeform 127"/>
              <p:cNvSpPr>
                <a:spLocks/>
              </p:cNvSpPr>
              <p:nvPr/>
            </p:nvSpPr>
            <p:spPr bwMode="hidden">
              <a:xfrm>
                <a:off x="3301" y="2635"/>
                <a:ext cx="485" cy="1479"/>
              </a:xfrm>
              <a:custGeom>
                <a:avLst/>
                <a:gdLst>
                  <a:gd name="T0" fmla="*/ 0 w 776"/>
                  <a:gd name="T1" fmla="*/ 1 h 2368"/>
                  <a:gd name="T2" fmla="*/ 1 w 776"/>
                  <a:gd name="T3" fmla="*/ 1 h 2368"/>
                  <a:gd name="T4" fmla="*/ 1 w 776"/>
                  <a:gd name="T5" fmla="*/ 1 h 2368"/>
                  <a:gd name="T6" fmla="*/ 1 w 776"/>
                  <a:gd name="T7" fmla="*/ 1 h 2368"/>
                  <a:gd name="T8" fmla="*/ 1 w 776"/>
                  <a:gd name="T9" fmla="*/ 1 h 2368"/>
                  <a:gd name="T10" fmla="*/ 1 w 776"/>
                  <a:gd name="T11" fmla="*/ 1 h 2368"/>
                  <a:gd name="T12" fmla="*/ 1 w 776"/>
                  <a:gd name="T13" fmla="*/ 1 h 2368"/>
                  <a:gd name="T14" fmla="*/ 1 w 776"/>
                  <a:gd name="T15" fmla="*/ 1 h 2368"/>
                  <a:gd name="T16" fmla="*/ 1 w 776"/>
                  <a:gd name="T17" fmla="*/ 1 h 2368"/>
                  <a:gd name="T18" fmla="*/ 1 w 776"/>
                  <a:gd name="T19" fmla="*/ 1 h 2368"/>
                  <a:gd name="T20" fmla="*/ 1 w 776"/>
                  <a:gd name="T21" fmla="*/ 1 h 2368"/>
                  <a:gd name="T22" fmla="*/ 1 w 776"/>
                  <a:gd name="T23" fmla="*/ 1 h 2368"/>
                  <a:gd name="T24" fmla="*/ 1 w 776"/>
                  <a:gd name="T25" fmla="*/ 1 h 2368"/>
                  <a:gd name="T26" fmla="*/ 1 w 776"/>
                  <a:gd name="T27" fmla="*/ 1 h 2368"/>
                  <a:gd name="T28" fmla="*/ 1 w 776"/>
                  <a:gd name="T29" fmla="*/ 1 h 2368"/>
                  <a:gd name="T30" fmla="*/ 1 w 776"/>
                  <a:gd name="T31" fmla="*/ 1 h 2368"/>
                  <a:gd name="T32" fmla="*/ 1 w 776"/>
                  <a:gd name="T33" fmla="*/ 1 h 2368"/>
                  <a:gd name="T34" fmla="*/ 1 w 776"/>
                  <a:gd name="T35" fmla="*/ 1 h 2368"/>
                  <a:gd name="T36" fmla="*/ 1 w 776"/>
                  <a:gd name="T37" fmla="*/ 1 h 2368"/>
                  <a:gd name="T38" fmla="*/ 1 w 776"/>
                  <a:gd name="T39" fmla="*/ 1 h 2368"/>
                  <a:gd name="T40" fmla="*/ 1 w 776"/>
                  <a:gd name="T41" fmla="*/ 1 h 2368"/>
                  <a:gd name="T42" fmla="*/ 1 w 776"/>
                  <a:gd name="T43" fmla="*/ 1 h 2368"/>
                  <a:gd name="T44" fmla="*/ 1 w 776"/>
                  <a:gd name="T45" fmla="*/ 1 h 2368"/>
                  <a:gd name="T46" fmla="*/ 1 w 776"/>
                  <a:gd name="T47" fmla="*/ 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Freeform 128"/>
              <p:cNvSpPr>
                <a:spLocks/>
              </p:cNvSpPr>
              <p:nvPr/>
            </p:nvSpPr>
            <p:spPr bwMode="hidden">
              <a:xfrm rot="19660755" flipV="1">
                <a:off x="2546" y="2150"/>
                <a:ext cx="442" cy="837"/>
              </a:xfrm>
              <a:custGeom>
                <a:avLst/>
                <a:gdLst>
                  <a:gd name="T0" fmla="*/ 0 w 776"/>
                  <a:gd name="T1" fmla="*/ 0 h 2368"/>
                  <a:gd name="T2" fmla="*/ 1 w 776"/>
                  <a:gd name="T3" fmla="*/ 0 h 2368"/>
                  <a:gd name="T4" fmla="*/ 1 w 776"/>
                  <a:gd name="T5" fmla="*/ 0 h 2368"/>
                  <a:gd name="T6" fmla="*/ 1 w 776"/>
                  <a:gd name="T7" fmla="*/ 0 h 2368"/>
                  <a:gd name="T8" fmla="*/ 1 w 776"/>
                  <a:gd name="T9" fmla="*/ 0 h 2368"/>
                  <a:gd name="T10" fmla="*/ 1 w 776"/>
                  <a:gd name="T11" fmla="*/ 0 h 2368"/>
                  <a:gd name="T12" fmla="*/ 1 w 776"/>
                  <a:gd name="T13" fmla="*/ 0 h 2368"/>
                  <a:gd name="T14" fmla="*/ 1 w 776"/>
                  <a:gd name="T15" fmla="*/ 0 h 2368"/>
                  <a:gd name="T16" fmla="*/ 1 w 776"/>
                  <a:gd name="T17" fmla="*/ 0 h 2368"/>
                  <a:gd name="T18" fmla="*/ 1 w 776"/>
                  <a:gd name="T19" fmla="*/ 0 h 2368"/>
                  <a:gd name="T20" fmla="*/ 1 w 776"/>
                  <a:gd name="T21" fmla="*/ 0 h 2368"/>
                  <a:gd name="T22" fmla="*/ 1 w 776"/>
                  <a:gd name="T23" fmla="*/ 0 h 2368"/>
                  <a:gd name="T24" fmla="*/ 1 w 776"/>
                  <a:gd name="T25" fmla="*/ 0 h 2368"/>
                  <a:gd name="T26" fmla="*/ 1 w 776"/>
                  <a:gd name="T27" fmla="*/ 0 h 2368"/>
                  <a:gd name="T28" fmla="*/ 1 w 776"/>
                  <a:gd name="T29" fmla="*/ 0 h 2368"/>
                  <a:gd name="T30" fmla="*/ 1 w 776"/>
                  <a:gd name="T31" fmla="*/ 0 h 2368"/>
                  <a:gd name="T32" fmla="*/ 1 w 776"/>
                  <a:gd name="T33" fmla="*/ 0 h 2368"/>
                  <a:gd name="T34" fmla="*/ 1 w 776"/>
                  <a:gd name="T35" fmla="*/ 0 h 2368"/>
                  <a:gd name="T36" fmla="*/ 1 w 776"/>
                  <a:gd name="T37" fmla="*/ 0 h 2368"/>
                  <a:gd name="T38" fmla="*/ 1 w 776"/>
                  <a:gd name="T39" fmla="*/ 0 h 2368"/>
                  <a:gd name="T40" fmla="*/ 1 w 776"/>
                  <a:gd name="T41" fmla="*/ 0 h 2368"/>
                  <a:gd name="T42" fmla="*/ 1 w 776"/>
                  <a:gd name="T43" fmla="*/ 0 h 2368"/>
                  <a:gd name="T44" fmla="*/ 1 w 776"/>
                  <a:gd name="T45" fmla="*/ 0 h 2368"/>
                  <a:gd name="T46" fmla="*/ 1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Freeform 129"/>
              <p:cNvSpPr>
                <a:spLocks/>
              </p:cNvSpPr>
              <p:nvPr/>
            </p:nvSpPr>
            <p:spPr bwMode="hidden">
              <a:xfrm flipH="1">
                <a:off x="489" y="2504"/>
                <a:ext cx="1085" cy="1524"/>
              </a:xfrm>
              <a:custGeom>
                <a:avLst/>
                <a:gdLst>
                  <a:gd name="T0" fmla="*/ 0 w 776"/>
                  <a:gd name="T1" fmla="*/ 1 h 2368"/>
                  <a:gd name="T2" fmla="*/ 2147483647 w 776"/>
                  <a:gd name="T3" fmla="*/ 1 h 2368"/>
                  <a:gd name="T4" fmla="*/ 2147483647 w 776"/>
                  <a:gd name="T5" fmla="*/ 1 h 2368"/>
                  <a:gd name="T6" fmla="*/ 2147483647 w 776"/>
                  <a:gd name="T7" fmla="*/ 1 h 2368"/>
                  <a:gd name="T8" fmla="*/ 2147483647 w 776"/>
                  <a:gd name="T9" fmla="*/ 1 h 2368"/>
                  <a:gd name="T10" fmla="*/ 2147483647 w 776"/>
                  <a:gd name="T11" fmla="*/ 1 h 2368"/>
                  <a:gd name="T12" fmla="*/ 2147483647 w 776"/>
                  <a:gd name="T13" fmla="*/ 1 h 2368"/>
                  <a:gd name="T14" fmla="*/ 2147483647 w 776"/>
                  <a:gd name="T15" fmla="*/ 1 h 2368"/>
                  <a:gd name="T16" fmla="*/ 2147483647 w 776"/>
                  <a:gd name="T17" fmla="*/ 1 h 2368"/>
                  <a:gd name="T18" fmla="*/ 2147483647 w 776"/>
                  <a:gd name="T19" fmla="*/ 1 h 2368"/>
                  <a:gd name="T20" fmla="*/ 2147483647 w 776"/>
                  <a:gd name="T21" fmla="*/ 1 h 2368"/>
                  <a:gd name="T22" fmla="*/ 2147483647 w 776"/>
                  <a:gd name="T23" fmla="*/ 1 h 2368"/>
                  <a:gd name="T24" fmla="*/ 2147483647 w 776"/>
                  <a:gd name="T25" fmla="*/ 1 h 2368"/>
                  <a:gd name="T26" fmla="*/ 2147483647 w 776"/>
                  <a:gd name="T27" fmla="*/ 1 h 2368"/>
                  <a:gd name="T28" fmla="*/ 2147483647 w 776"/>
                  <a:gd name="T29" fmla="*/ 1 h 2368"/>
                  <a:gd name="T30" fmla="*/ 2147483647 w 776"/>
                  <a:gd name="T31" fmla="*/ 1 h 2368"/>
                  <a:gd name="T32" fmla="*/ 2147483647 w 776"/>
                  <a:gd name="T33" fmla="*/ 1 h 2368"/>
                  <a:gd name="T34" fmla="*/ 2147483647 w 776"/>
                  <a:gd name="T35" fmla="*/ 1 h 2368"/>
                  <a:gd name="T36" fmla="*/ 2147483647 w 776"/>
                  <a:gd name="T37" fmla="*/ 1 h 2368"/>
                  <a:gd name="T38" fmla="*/ 2147483647 w 776"/>
                  <a:gd name="T39" fmla="*/ 1 h 2368"/>
                  <a:gd name="T40" fmla="*/ 2147483647 w 776"/>
                  <a:gd name="T41" fmla="*/ 1 h 2368"/>
                  <a:gd name="T42" fmla="*/ 2147483647 w 776"/>
                  <a:gd name="T43" fmla="*/ 1 h 2368"/>
                  <a:gd name="T44" fmla="*/ 2147483647 w 776"/>
                  <a:gd name="T45" fmla="*/ 1 h 2368"/>
                  <a:gd name="T46" fmla="*/ 2147483647 w 776"/>
                  <a:gd name="T47" fmla="*/ 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>
                  <a:gd name="T0" fmla="*/ 0 w 776"/>
                  <a:gd name="T1" fmla="*/ 1 h 2368"/>
                  <a:gd name="T2" fmla="*/ 4 w 776"/>
                  <a:gd name="T3" fmla="*/ 1 h 2368"/>
                  <a:gd name="T4" fmla="*/ 4 w 776"/>
                  <a:gd name="T5" fmla="*/ 1 h 2368"/>
                  <a:gd name="T6" fmla="*/ 4 w 776"/>
                  <a:gd name="T7" fmla="*/ 1 h 2368"/>
                  <a:gd name="T8" fmla="*/ 4 w 776"/>
                  <a:gd name="T9" fmla="*/ 1 h 2368"/>
                  <a:gd name="T10" fmla="*/ 4 w 776"/>
                  <a:gd name="T11" fmla="*/ 1 h 2368"/>
                  <a:gd name="T12" fmla="*/ 4 w 776"/>
                  <a:gd name="T13" fmla="*/ 1 h 2368"/>
                  <a:gd name="T14" fmla="*/ 4 w 776"/>
                  <a:gd name="T15" fmla="*/ 1 h 2368"/>
                  <a:gd name="T16" fmla="*/ 4 w 776"/>
                  <a:gd name="T17" fmla="*/ 1 h 2368"/>
                  <a:gd name="T18" fmla="*/ 4 w 776"/>
                  <a:gd name="T19" fmla="*/ 1 h 2368"/>
                  <a:gd name="T20" fmla="*/ 4 w 776"/>
                  <a:gd name="T21" fmla="*/ 1 h 2368"/>
                  <a:gd name="T22" fmla="*/ 4 w 776"/>
                  <a:gd name="T23" fmla="*/ 1 h 2368"/>
                  <a:gd name="T24" fmla="*/ 4 w 776"/>
                  <a:gd name="T25" fmla="*/ 1 h 2368"/>
                  <a:gd name="T26" fmla="*/ 4 w 776"/>
                  <a:gd name="T27" fmla="*/ 1 h 2368"/>
                  <a:gd name="T28" fmla="*/ 4 w 776"/>
                  <a:gd name="T29" fmla="*/ 1 h 2368"/>
                  <a:gd name="T30" fmla="*/ 4 w 776"/>
                  <a:gd name="T31" fmla="*/ 1 h 2368"/>
                  <a:gd name="T32" fmla="*/ 4 w 776"/>
                  <a:gd name="T33" fmla="*/ 1 h 2368"/>
                  <a:gd name="T34" fmla="*/ 4 w 776"/>
                  <a:gd name="T35" fmla="*/ 1 h 2368"/>
                  <a:gd name="T36" fmla="*/ 4 w 776"/>
                  <a:gd name="T37" fmla="*/ 1 h 2368"/>
                  <a:gd name="T38" fmla="*/ 4 w 776"/>
                  <a:gd name="T39" fmla="*/ 1 h 2368"/>
                  <a:gd name="T40" fmla="*/ 4 w 776"/>
                  <a:gd name="T41" fmla="*/ 1 h 2368"/>
                  <a:gd name="T42" fmla="*/ 4 w 776"/>
                  <a:gd name="T43" fmla="*/ 1 h 2368"/>
                  <a:gd name="T44" fmla="*/ 4 w 776"/>
                  <a:gd name="T45" fmla="*/ 1 h 2368"/>
                  <a:gd name="T46" fmla="*/ 4 w 776"/>
                  <a:gd name="T47" fmla="*/ 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" name="Freeform 131"/>
              <p:cNvSpPr>
                <a:spLocks/>
              </p:cNvSpPr>
              <p:nvPr/>
            </p:nvSpPr>
            <p:spPr bwMode="hidden">
              <a:xfrm>
                <a:off x="4401" y="2280"/>
                <a:ext cx="1007" cy="1601"/>
              </a:xfrm>
              <a:custGeom>
                <a:avLst/>
                <a:gdLst>
                  <a:gd name="T0" fmla="*/ 0 w 776"/>
                  <a:gd name="T1" fmla="*/ 1 h 2368"/>
                  <a:gd name="T2" fmla="*/ 1478727630 w 776"/>
                  <a:gd name="T3" fmla="*/ 1 h 2368"/>
                  <a:gd name="T4" fmla="*/ 592982112 w 776"/>
                  <a:gd name="T5" fmla="*/ 1 h 2368"/>
                  <a:gd name="T6" fmla="*/ 2069388296 w 776"/>
                  <a:gd name="T7" fmla="*/ 1 h 2368"/>
                  <a:gd name="T8" fmla="*/ 1183015884 w 776"/>
                  <a:gd name="T9" fmla="*/ 1 h 2368"/>
                  <a:gd name="T10" fmla="*/ 2147483647 w 776"/>
                  <a:gd name="T11" fmla="*/ 1 h 2368"/>
                  <a:gd name="T12" fmla="*/ 1774457066 w 776"/>
                  <a:gd name="T13" fmla="*/ 1 h 2368"/>
                  <a:gd name="T14" fmla="*/ 2147483647 w 776"/>
                  <a:gd name="T15" fmla="*/ 1 h 2368"/>
                  <a:gd name="T16" fmla="*/ 2147483647 w 776"/>
                  <a:gd name="T17" fmla="*/ 1 h 2368"/>
                  <a:gd name="T18" fmla="*/ 2147483647 w 776"/>
                  <a:gd name="T19" fmla="*/ 1 h 2368"/>
                  <a:gd name="T20" fmla="*/ 2147483647 w 776"/>
                  <a:gd name="T21" fmla="*/ 1 h 2368"/>
                  <a:gd name="T22" fmla="*/ 2147483647 w 776"/>
                  <a:gd name="T23" fmla="*/ 1 h 2368"/>
                  <a:gd name="T24" fmla="*/ 2147483647 w 776"/>
                  <a:gd name="T25" fmla="*/ 1 h 2368"/>
                  <a:gd name="T26" fmla="*/ 2147483647 w 776"/>
                  <a:gd name="T27" fmla="*/ 1 h 2368"/>
                  <a:gd name="T28" fmla="*/ 2147483647 w 776"/>
                  <a:gd name="T29" fmla="*/ 1 h 2368"/>
                  <a:gd name="T30" fmla="*/ 2147483647 w 776"/>
                  <a:gd name="T31" fmla="*/ 1 h 2368"/>
                  <a:gd name="T32" fmla="*/ 2147483647 w 776"/>
                  <a:gd name="T33" fmla="*/ 1 h 2368"/>
                  <a:gd name="T34" fmla="*/ 2147483647 w 776"/>
                  <a:gd name="T35" fmla="*/ 1 h 2368"/>
                  <a:gd name="T36" fmla="*/ 2147483647 w 776"/>
                  <a:gd name="T37" fmla="*/ 1 h 2368"/>
                  <a:gd name="T38" fmla="*/ 2147483647 w 776"/>
                  <a:gd name="T39" fmla="*/ 1 h 2368"/>
                  <a:gd name="T40" fmla="*/ 2147483647 w 776"/>
                  <a:gd name="T41" fmla="*/ 1 h 2368"/>
                  <a:gd name="T42" fmla="*/ 2147483647 w 776"/>
                  <a:gd name="T43" fmla="*/ 1 h 2368"/>
                  <a:gd name="T44" fmla="*/ 2147483647 w 776"/>
                  <a:gd name="T45" fmla="*/ 1 h 2368"/>
                  <a:gd name="T46" fmla="*/ 2147483647 w 776"/>
                  <a:gd name="T47" fmla="*/ 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>
                  <a:gd name="T0" fmla="*/ 0 w 776"/>
                  <a:gd name="T1" fmla="*/ 0 h 2368"/>
                  <a:gd name="T2" fmla="*/ 2147483647 w 776"/>
                  <a:gd name="T3" fmla="*/ 0 h 2368"/>
                  <a:gd name="T4" fmla="*/ 2147483647 w 776"/>
                  <a:gd name="T5" fmla="*/ 0 h 2368"/>
                  <a:gd name="T6" fmla="*/ 2147483647 w 776"/>
                  <a:gd name="T7" fmla="*/ 0 h 2368"/>
                  <a:gd name="T8" fmla="*/ 2147483647 w 776"/>
                  <a:gd name="T9" fmla="*/ 0 h 2368"/>
                  <a:gd name="T10" fmla="*/ 2147483647 w 776"/>
                  <a:gd name="T11" fmla="*/ 0 h 2368"/>
                  <a:gd name="T12" fmla="*/ 2147483647 w 776"/>
                  <a:gd name="T13" fmla="*/ 0 h 2368"/>
                  <a:gd name="T14" fmla="*/ 2147483647 w 776"/>
                  <a:gd name="T15" fmla="*/ 0 h 2368"/>
                  <a:gd name="T16" fmla="*/ 2147483647 w 776"/>
                  <a:gd name="T17" fmla="*/ 0 h 2368"/>
                  <a:gd name="T18" fmla="*/ 2147483647 w 776"/>
                  <a:gd name="T19" fmla="*/ 0 h 2368"/>
                  <a:gd name="T20" fmla="*/ 2147483647 w 776"/>
                  <a:gd name="T21" fmla="*/ 0 h 2368"/>
                  <a:gd name="T22" fmla="*/ 2147483647 w 776"/>
                  <a:gd name="T23" fmla="*/ 0 h 2368"/>
                  <a:gd name="T24" fmla="*/ 2147483647 w 776"/>
                  <a:gd name="T25" fmla="*/ 0 h 2368"/>
                  <a:gd name="T26" fmla="*/ 2147483647 w 776"/>
                  <a:gd name="T27" fmla="*/ 0 h 2368"/>
                  <a:gd name="T28" fmla="*/ 2147483647 w 776"/>
                  <a:gd name="T29" fmla="*/ 0 h 2368"/>
                  <a:gd name="T30" fmla="*/ 2147483647 w 776"/>
                  <a:gd name="T31" fmla="*/ 0 h 2368"/>
                  <a:gd name="T32" fmla="*/ 2147483647 w 776"/>
                  <a:gd name="T33" fmla="*/ 0 h 2368"/>
                  <a:gd name="T34" fmla="*/ 2147483647 w 776"/>
                  <a:gd name="T35" fmla="*/ 0 h 2368"/>
                  <a:gd name="T36" fmla="*/ 2147483647 w 776"/>
                  <a:gd name="T37" fmla="*/ 0 h 2368"/>
                  <a:gd name="T38" fmla="*/ 2147483647 w 776"/>
                  <a:gd name="T39" fmla="*/ 0 h 2368"/>
                  <a:gd name="T40" fmla="*/ 2147483647 w 776"/>
                  <a:gd name="T41" fmla="*/ 0 h 2368"/>
                  <a:gd name="T42" fmla="*/ 2147483647 w 776"/>
                  <a:gd name="T43" fmla="*/ 0 h 2368"/>
                  <a:gd name="T44" fmla="*/ 2147483647 w 776"/>
                  <a:gd name="T45" fmla="*/ 0 h 2368"/>
                  <a:gd name="T46" fmla="*/ 2147483647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3" cy="1434"/>
              </a:xfrm>
              <a:custGeom>
                <a:avLst/>
                <a:gdLst>
                  <a:gd name="T0" fmla="*/ 0 w 776"/>
                  <a:gd name="T1" fmla="*/ 1 h 2368"/>
                  <a:gd name="T2" fmla="*/ 3 w 776"/>
                  <a:gd name="T3" fmla="*/ 1 h 2368"/>
                  <a:gd name="T4" fmla="*/ 3 w 776"/>
                  <a:gd name="T5" fmla="*/ 1 h 2368"/>
                  <a:gd name="T6" fmla="*/ 3 w 776"/>
                  <a:gd name="T7" fmla="*/ 1 h 2368"/>
                  <a:gd name="T8" fmla="*/ 3 w 776"/>
                  <a:gd name="T9" fmla="*/ 1 h 2368"/>
                  <a:gd name="T10" fmla="*/ 3 w 776"/>
                  <a:gd name="T11" fmla="*/ 1 h 2368"/>
                  <a:gd name="T12" fmla="*/ 3 w 776"/>
                  <a:gd name="T13" fmla="*/ 1 h 2368"/>
                  <a:gd name="T14" fmla="*/ 3 w 776"/>
                  <a:gd name="T15" fmla="*/ 1 h 2368"/>
                  <a:gd name="T16" fmla="*/ 3 w 776"/>
                  <a:gd name="T17" fmla="*/ 1 h 2368"/>
                  <a:gd name="T18" fmla="*/ 3 w 776"/>
                  <a:gd name="T19" fmla="*/ 1 h 2368"/>
                  <a:gd name="T20" fmla="*/ 3 w 776"/>
                  <a:gd name="T21" fmla="*/ 1 h 2368"/>
                  <a:gd name="T22" fmla="*/ 3 w 776"/>
                  <a:gd name="T23" fmla="*/ 1 h 2368"/>
                  <a:gd name="T24" fmla="*/ 3 w 776"/>
                  <a:gd name="T25" fmla="*/ 1 h 2368"/>
                  <a:gd name="T26" fmla="*/ 3 w 776"/>
                  <a:gd name="T27" fmla="*/ 1 h 2368"/>
                  <a:gd name="T28" fmla="*/ 3 w 776"/>
                  <a:gd name="T29" fmla="*/ 1 h 2368"/>
                  <a:gd name="T30" fmla="*/ 3 w 776"/>
                  <a:gd name="T31" fmla="*/ 1 h 2368"/>
                  <a:gd name="T32" fmla="*/ 3 w 776"/>
                  <a:gd name="T33" fmla="*/ 1 h 2368"/>
                  <a:gd name="T34" fmla="*/ 3 w 776"/>
                  <a:gd name="T35" fmla="*/ 1 h 2368"/>
                  <a:gd name="T36" fmla="*/ 3 w 776"/>
                  <a:gd name="T37" fmla="*/ 1 h 2368"/>
                  <a:gd name="T38" fmla="*/ 3 w 776"/>
                  <a:gd name="T39" fmla="*/ 1 h 2368"/>
                  <a:gd name="T40" fmla="*/ 3 w 776"/>
                  <a:gd name="T41" fmla="*/ 1 h 2368"/>
                  <a:gd name="T42" fmla="*/ 3 w 776"/>
                  <a:gd name="T43" fmla="*/ 1 h 2368"/>
                  <a:gd name="T44" fmla="*/ 3 w 776"/>
                  <a:gd name="T45" fmla="*/ 1 h 2368"/>
                  <a:gd name="T46" fmla="*/ 3 w 776"/>
                  <a:gd name="T47" fmla="*/ 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2" cy="837"/>
              </a:xfrm>
              <a:custGeom>
                <a:avLst/>
                <a:gdLst>
                  <a:gd name="T0" fmla="*/ 0 w 776"/>
                  <a:gd name="T1" fmla="*/ 0 h 2368"/>
                  <a:gd name="T2" fmla="*/ 1 w 776"/>
                  <a:gd name="T3" fmla="*/ 0 h 2368"/>
                  <a:gd name="T4" fmla="*/ 1 w 776"/>
                  <a:gd name="T5" fmla="*/ 0 h 2368"/>
                  <a:gd name="T6" fmla="*/ 1 w 776"/>
                  <a:gd name="T7" fmla="*/ 0 h 2368"/>
                  <a:gd name="T8" fmla="*/ 1 w 776"/>
                  <a:gd name="T9" fmla="*/ 0 h 2368"/>
                  <a:gd name="T10" fmla="*/ 1 w 776"/>
                  <a:gd name="T11" fmla="*/ 0 h 2368"/>
                  <a:gd name="T12" fmla="*/ 1 w 776"/>
                  <a:gd name="T13" fmla="*/ 0 h 2368"/>
                  <a:gd name="T14" fmla="*/ 1 w 776"/>
                  <a:gd name="T15" fmla="*/ 0 h 2368"/>
                  <a:gd name="T16" fmla="*/ 1 w 776"/>
                  <a:gd name="T17" fmla="*/ 0 h 2368"/>
                  <a:gd name="T18" fmla="*/ 1 w 776"/>
                  <a:gd name="T19" fmla="*/ 0 h 2368"/>
                  <a:gd name="T20" fmla="*/ 1 w 776"/>
                  <a:gd name="T21" fmla="*/ 0 h 2368"/>
                  <a:gd name="T22" fmla="*/ 1 w 776"/>
                  <a:gd name="T23" fmla="*/ 0 h 2368"/>
                  <a:gd name="T24" fmla="*/ 1 w 776"/>
                  <a:gd name="T25" fmla="*/ 0 h 2368"/>
                  <a:gd name="T26" fmla="*/ 1 w 776"/>
                  <a:gd name="T27" fmla="*/ 0 h 2368"/>
                  <a:gd name="T28" fmla="*/ 1 w 776"/>
                  <a:gd name="T29" fmla="*/ 0 h 2368"/>
                  <a:gd name="T30" fmla="*/ 1 w 776"/>
                  <a:gd name="T31" fmla="*/ 0 h 2368"/>
                  <a:gd name="T32" fmla="*/ 1 w 776"/>
                  <a:gd name="T33" fmla="*/ 0 h 2368"/>
                  <a:gd name="T34" fmla="*/ 1 w 776"/>
                  <a:gd name="T35" fmla="*/ 0 h 2368"/>
                  <a:gd name="T36" fmla="*/ 1 w 776"/>
                  <a:gd name="T37" fmla="*/ 0 h 2368"/>
                  <a:gd name="T38" fmla="*/ 1 w 776"/>
                  <a:gd name="T39" fmla="*/ 0 h 2368"/>
                  <a:gd name="T40" fmla="*/ 1 w 776"/>
                  <a:gd name="T41" fmla="*/ 0 h 2368"/>
                  <a:gd name="T42" fmla="*/ 1 w 776"/>
                  <a:gd name="T43" fmla="*/ 0 h 2368"/>
                  <a:gd name="T44" fmla="*/ 1 w 776"/>
                  <a:gd name="T45" fmla="*/ 0 h 2368"/>
                  <a:gd name="T46" fmla="*/ 1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39751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827214"/>
            <a:ext cx="10363200" cy="16271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39752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137" name="Rectangle 13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138" name="Rectangle 1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139" name="Rectangle 1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60C296-B60C-461F-BF6B-6879423518D4}" type="slidenum">
              <a:rPr lang="zh-CN" altLang="en-US">
                <a:solidFill>
                  <a:srgbClr val="FFCC00"/>
                </a:solidFill>
              </a:rPr>
              <a:pPr/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14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5101B-74F1-4809-81AA-364726D37752}" type="slidenum">
              <a:rPr lang="zh-CN" altLang="en-US">
                <a:solidFill>
                  <a:srgbClr val="FFCC00"/>
                </a:solidFill>
              </a:rPr>
              <a:pPr/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203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8807DB-A653-4C09-9231-A43DE0BE7330}" type="slidenum">
              <a:rPr lang="zh-CN" altLang="en-US">
                <a:solidFill>
                  <a:srgbClr val="FFCC00"/>
                </a:solidFill>
              </a:rPr>
              <a:pPr/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973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EB72EF-7BB5-462F-880D-DC95251AB149}" type="slidenum">
              <a:rPr lang="zh-CN" altLang="en-US">
                <a:solidFill>
                  <a:srgbClr val="FFCC00"/>
                </a:solidFill>
              </a:rPr>
              <a:pPr/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966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8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9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1C7CBD-AFB5-4418-BA4B-868AE814D95A}" type="slidenum">
              <a:rPr lang="zh-CN" altLang="en-US">
                <a:solidFill>
                  <a:srgbClr val="FFCC00"/>
                </a:solidFill>
              </a:rPr>
              <a:pPr/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256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4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5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E36B50-5E89-4C10-98C4-1C314D5EB2D4}" type="slidenum">
              <a:rPr lang="zh-CN" altLang="en-US">
                <a:solidFill>
                  <a:srgbClr val="FFCC00"/>
                </a:solidFill>
              </a:rPr>
              <a:pPr/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1248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3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4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D6BC3-0BA9-44DE-9FD1-358FBA2D30D3}" type="slidenum">
              <a:rPr lang="zh-CN" altLang="en-US">
                <a:solidFill>
                  <a:srgbClr val="FFCC00"/>
                </a:solidFill>
              </a:rPr>
              <a:pPr/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7981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C02FEA-26C9-4263-84B9-EB8DBFB2A218}" type="slidenum">
              <a:rPr lang="zh-CN" altLang="en-US">
                <a:solidFill>
                  <a:srgbClr val="FFCC00"/>
                </a:solidFill>
              </a:rPr>
              <a:pPr/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1310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CAC908-12F0-4056-8288-46FB2210BA45}" type="slidenum">
              <a:rPr lang="zh-CN" altLang="en-US">
                <a:solidFill>
                  <a:srgbClr val="FFCC00"/>
                </a:solidFill>
              </a:rPr>
              <a:pPr/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891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FAABDD-5BCB-4DE4-A50B-54E87198AAA9}" type="slidenum">
              <a:rPr lang="zh-CN" altLang="en-US">
                <a:solidFill>
                  <a:srgbClr val="FFCC00"/>
                </a:solidFill>
              </a:rPr>
              <a:pPr/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7256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1626"/>
            <a:ext cx="2590800" cy="57943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1626"/>
            <a:ext cx="7569200" cy="57943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53DCB-A277-4800-A3B2-51BD83354757}" type="slidenum">
              <a:rPr lang="zh-CN" altLang="en-US">
                <a:solidFill>
                  <a:srgbClr val="FFCC00"/>
                </a:solidFill>
              </a:rPr>
              <a:pPr/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0230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304800" y="3200400"/>
            <a:ext cx="11684000" cy="13414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2400">
              <a:solidFill>
                <a:srgbClr val="5B5249"/>
              </a:solidFill>
              <a:ea typeface="新細明體" pitchFamily="18" charset="-120"/>
            </a:endParaRPr>
          </a:p>
        </p:txBody>
      </p:sp>
      <p:pic>
        <p:nvPicPr>
          <p:cNvPr id="5" name="Picture 3" descr="ANABN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0" t="-1314" r="-2" b="-36961"/>
          <a:stretch>
            <a:fillRect/>
          </a:stretch>
        </p:blipFill>
        <p:spPr bwMode="auto">
          <a:xfrm>
            <a:off x="711200" y="3200400"/>
            <a:ext cx="112776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hidden">
          <a:xfrm>
            <a:off x="1060451" y="2895600"/>
            <a:ext cx="406400" cy="990600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2400">
              <a:solidFill>
                <a:srgbClr val="5B5249"/>
              </a:solidFill>
              <a:ea typeface="新細明體" pitchFamily="18" charset="-120"/>
            </a:endParaRP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524000" y="19812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CA" altLang="zh-TW" noProof="0"/>
              <a:t>Click to edit Master title style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717800" y="4351338"/>
            <a:ext cx="8534400" cy="1371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CA" altLang="zh-TW" noProof="0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246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324600"/>
            <a:ext cx="2540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035A43C9-BA08-4D74-9231-D73D3C20ED77}" type="slidenum">
              <a:rPr lang="zh-TW" altLang="en-CA"/>
              <a:pPr>
                <a:defRPr/>
              </a:pPr>
              <a:t>‹#›</a:t>
            </a:fld>
            <a:endParaRPr lang="en-CA" altLang="zh-TW"/>
          </a:p>
        </p:txBody>
      </p:sp>
    </p:spTree>
    <p:extLst>
      <p:ext uri="{BB962C8B-B14F-4D97-AF65-F5344CB8AC3E}">
        <p14:creationId xmlns:p14="http://schemas.microsoft.com/office/powerpoint/2010/main" val="15038949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8A372-5B1F-4EDF-B95E-2935D7C9510E}" type="slidenum">
              <a:rPr lang="zh-TW" altLang="en-CA"/>
              <a:pPr>
                <a:defRPr/>
              </a:pPr>
              <a:t>‹#›</a:t>
            </a:fld>
            <a:endParaRPr lang="en-CA" altLang="zh-TW" sz="1400"/>
          </a:p>
        </p:txBody>
      </p:sp>
    </p:spTree>
    <p:extLst>
      <p:ext uri="{BB962C8B-B14F-4D97-AF65-F5344CB8AC3E}">
        <p14:creationId xmlns:p14="http://schemas.microsoft.com/office/powerpoint/2010/main" val="36405364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918FB-797B-49FB-822B-0D7B0053E00B}" type="slidenum">
              <a:rPr lang="zh-TW" altLang="en-CA"/>
              <a:pPr>
                <a:defRPr/>
              </a:pPr>
              <a:t>‹#›</a:t>
            </a:fld>
            <a:endParaRPr lang="en-CA" altLang="zh-TW" sz="1400"/>
          </a:p>
        </p:txBody>
      </p:sp>
    </p:spTree>
    <p:extLst>
      <p:ext uri="{BB962C8B-B14F-4D97-AF65-F5344CB8AC3E}">
        <p14:creationId xmlns:p14="http://schemas.microsoft.com/office/powerpoint/2010/main" val="14680182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0" y="210185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5600" y="210185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37A64-5853-4751-A5B1-551A61008AA0}" type="slidenum">
              <a:rPr lang="zh-TW" altLang="en-CA"/>
              <a:pPr>
                <a:defRPr/>
              </a:pPr>
              <a:t>‹#›</a:t>
            </a:fld>
            <a:endParaRPr lang="en-CA" altLang="zh-TW" sz="1400"/>
          </a:p>
        </p:txBody>
      </p:sp>
    </p:spTree>
    <p:extLst>
      <p:ext uri="{BB962C8B-B14F-4D97-AF65-F5344CB8AC3E}">
        <p14:creationId xmlns:p14="http://schemas.microsoft.com/office/powerpoint/2010/main" val="2208259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7BE2F-B129-4C48-A4C7-27040010D000}" type="slidenum">
              <a:rPr lang="zh-TW" altLang="en-CA"/>
              <a:pPr>
                <a:defRPr/>
              </a:pPr>
              <a:t>‹#›</a:t>
            </a:fld>
            <a:endParaRPr lang="en-CA" altLang="zh-TW" sz="1400"/>
          </a:p>
        </p:txBody>
      </p:sp>
    </p:spTree>
    <p:extLst>
      <p:ext uri="{BB962C8B-B14F-4D97-AF65-F5344CB8AC3E}">
        <p14:creationId xmlns:p14="http://schemas.microsoft.com/office/powerpoint/2010/main" val="40213607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C6D1C-1200-4040-969F-27077403D062}" type="slidenum">
              <a:rPr lang="zh-TW" altLang="en-CA"/>
              <a:pPr>
                <a:defRPr/>
              </a:pPr>
              <a:t>‹#›</a:t>
            </a:fld>
            <a:endParaRPr lang="en-CA" altLang="zh-TW" sz="1400"/>
          </a:p>
        </p:txBody>
      </p:sp>
    </p:spTree>
    <p:extLst>
      <p:ext uri="{BB962C8B-B14F-4D97-AF65-F5344CB8AC3E}">
        <p14:creationId xmlns:p14="http://schemas.microsoft.com/office/powerpoint/2010/main" val="15107497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AF100-F086-4C73-9755-8326E2CB84BF}" type="slidenum">
              <a:rPr lang="zh-TW" altLang="en-CA"/>
              <a:pPr>
                <a:defRPr/>
              </a:pPr>
              <a:t>‹#›</a:t>
            </a:fld>
            <a:endParaRPr lang="en-CA" altLang="zh-TW" sz="1400"/>
          </a:p>
        </p:txBody>
      </p:sp>
    </p:spTree>
    <p:extLst>
      <p:ext uri="{BB962C8B-B14F-4D97-AF65-F5344CB8AC3E}">
        <p14:creationId xmlns:p14="http://schemas.microsoft.com/office/powerpoint/2010/main" val="5959621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6D3C1-B47B-459F-A1E5-471416F84A0E}" type="slidenum">
              <a:rPr lang="zh-TW" altLang="en-CA"/>
              <a:pPr>
                <a:defRPr/>
              </a:pPr>
              <a:t>‹#›</a:t>
            </a:fld>
            <a:endParaRPr lang="en-CA" altLang="zh-TW" sz="1400"/>
          </a:p>
        </p:txBody>
      </p:sp>
    </p:spTree>
    <p:extLst>
      <p:ext uri="{BB962C8B-B14F-4D97-AF65-F5344CB8AC3E}">
        <p14:creationId xmlns:p14="http://schemas.microsoft.com/office/powerpoint/2010/main" val="40815902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4AD60-E069-4D6E-9F4A-D4C9F149360D}" type="slidenum">
              <a:rPr lang="zh-TW" altLang="en-CA"/>
              <a:pPr>
                <a:defRPr/>
              </a:pPr>
              <a:t>‹#›</a:t>
            </a:fld>
            <a:endParaRPr lang="en-CA" altLang="zh-TW" sz="1400"/>
          </a:p>
        </p:txBody>
      </p:sp>
    </p:spTree>
    <p:extLst>
      <p:ext uri="{BB962C8B-B14F-4D97-AF65-F5344CB8AC3E}">
        <p14:creationId xmlns:p14="http://schemas.microsoft.com/office/powerpoint/2010/main" val="553836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A32F9-4013-46D5-B98C-6D8EAE51EF94}" type="slidenum">
              <a:rPr lang="zh-TW" altLang="en-CA"/>
              <a:pPr>
                <a:defRPr/>
              </a:pPr>
              <a:t>‹#›</a:t>
            </a:fld>
            <a:endParaRPr lang="en-CA" altLang="zh-TW" sz="1400"/>
          </a:p>
        </p:txBody>
      </p:sp>
    </p:spTree>
    <p:extLst>
      <p:ext uri="{BB962C8B-B14F-4D97-AF65-F5344CB8AC3E}">
        <p14:creationId xmlns:p14="http://schemas.microsoft.com/office/powerpoint/2010/main" val="32100129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94800" y="838200"/>
            <a:ext cx="2590800" cy="5378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838200"/>
            <a:ext cx="7569200" cy="5378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zh-TW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1ADD1-F97F-40ED-ACA0-D389A5F25ED8}" type="slidenum">
              <a:rPr lang="zh-TW" altLang="en-CA"/>
              <a:pPr>
                <a:defRPr/>
              </a:pPr>
              <a:t>‹#›</a:t>
            </a:fld>
            <a:endParaRPr lang="en-CA" altLang="zh-TW" sz="1400"/>
          </a:p>
        </p:txBody>
      </p:sp>
    </p:spTree>
    <p:extLst>
      <p:ext uri="{BB962C8B-B14F-4D97-AF65-F5344CB8AC3E}">
        <p14:creationId xmlns:p14="http://schemas.microsoft.com/office/powerpoint/2010/main" val="2581544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8628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8405285" y="1"/>
            <a:ext cx="3786716" cy="3254375"/>
            <a:chOff x="3115" y="0"/>
            <a:chExt cx="2170" cy="2486"/>
          </a:xfrm>
        </p:grpSpPr>
        <p:grpSp>
          <p:nvGrpSpPr>
            <p:cNvPr id="3080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3212" name="Oval 4"/>
              <p:cNvSpPr>
                <a:spLocks noChangeArrowheads="1"/>
              </p:cNvSpPr>
              <p:nvPr/>
            </p:nvSpPr>
            <p:spPr bwMode="hidden">
              <a:xfrm>
                <a:off x="3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>
                  <a:solidFill>
                    <a:srgbClr val="FFCC00"/>
                  </a:solidFill>
                </a:endParaRPr>
              </a:p>
            </p:txBody>
          </p:sp>
          <p:sp>
            <p:nvSpPr>
              <p:cNvPr id="3213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>
                  <a:solidFill>
                    <a:srgbClr val="FFCC00"/>
                  </a:solidFill>
                </a:endParaRPr>
              </a:p>
            </p:txBody>
          </p:sp>
        </p:grpSp>
        <p:grpSp>
          <p:nvGrpSpPr>
            <p:cNvPr id="3081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3210" name="Oval 7"/>
              <p:cNvSpPr>
                <a:spLocks noChangeArrowheads="1"/>
              </p:cNvSpPr>
              <p:nvPr/>
            </p:nvSpPr>
            <p:spPr bwMode="hidden">
              <a:xfrm>
                <a:off x="-3" y="3"/>
                <a:ext cx="771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>
                  <a:solidFill>
                    <a:srgbClr val="FFCC00"/>
                  </a:solidFill>
                </a:endParaRPr>
              </a:p>
            </p:txBody>
          </p:sp>
          <p:sp>
            <p:nvSpPr>
              <p:cNvPr id="3211" name="Oval 8"/>
              <p:cNvSpPr>
                <a:spLocks noChangeArrowheads="1"/>
              </p:cNvSpPr>
              <p:nvPr/>
            </p:nvSpPr>
            <p:spPr bwMode="hidden">
              <a:xfrm>
                <a:off x="276" y="254"/>
                <a:ext cx="186" cy="109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>
                  <a:solidFill>
                    <a:srgbClr val="FFCC00"/>
                  </a:solidFill>
                </a:endParaRPr>
              </a:p>
            </p:txBody>
          </p:sp>
        </p:grpSp>
        <p:grpSp>
          <p:nvGrpSpPr>
            <p:cNvPr id="3082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3208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>
                  <a:solidFill>
                    <a:srgbClr val="FFCC00"/>
                  </a:solidFill>
                </a:endParaRPr>
              </a:p>
            </p:txBody>
          </p:sp>
          <p:sp>
            <p:nvSpPr>
              <p:cNvPr id="3209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>
                  <a:solidFill>
                    <a:srgbClr val="FFCC00"/>
                  </a:solidFill>
                </a:endParaRPr>
              </a:p>
            </p:txBody>
          </p:sp>
        </p:grpSp>
        <p:grpSp>
          <p:nvGrpSpPr>
            <p:cNvPr id="3083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3084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3206" name="Oval 14"/>
                <p:cNvSpPr>
                  <a:spLocks noChangeArrowheads="1"/>
                </p:cNvSpPr>
                <p:nvPr/>
              </p:nvSpPr>
              <p:spPr bwMode="hidden">
                <a:xfrm>
                  <a:off x="1266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 sz="2400">
                    <a:solidFill>
                      <a:srgbClr val="FFCC00"/>
                    </a:solidFill>
                  </a:endParaRPr>
                </a:p>
              </p:txBody>
            </p:sp>
            <p:sp>
              <p:nvSpPr>
                <p:cNvPr id="3207" name="Oval 15"/>
                <p:cNvSpPr>
                  <a:spLocks noChangeArrowheads="1"/>
                </p:cNvSpPr>
                <p:nvPr/>
              </p:nvSpPr>
              <p:spPr bwMode="hidden">
                <a:xfrm>
                  <a:off x="2382" y="1602"/>
                  <a:ext cx="578" cy="40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 sz="2400">
                    <a:solidFill>
                      <a:srgbClr val="FFCC00"/>
                    </a:solidFill>
                  </a:endParaRPr>
                </a:p>
              </p:txBody>
            </p:sp>
          </p:grpSp>
          <p:grpSp>
            <p:nvGrpSpPr>
              <p:cNvPr id="3085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3108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3204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65" y="2236"/>
                    <a:ext cx="1724" cy="312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205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1" y="3150"/>
                    <a:ext cx="925" cy="490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09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3202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4" y="2019"/>
                    <a:ext cx="1814" cy="347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203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3" y="2806"/>
                    <a:ext cx="974" cy="545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10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3200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7" y="1832"/>
                    <a:ext cx="1736" cy="304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201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2" y="2420"/>
                    <a:ext cx="932" cy="476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11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3198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24" y="1636"/>
                    <a:ext cx="1677" cy="335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99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95" y="2037"/>
                    <a:ext cx="901" cy="526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12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3196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8" y="1414"/>
                    <a:ext cx="1545" cy="312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97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2"/>
                    <a:ext cx="830" cy="489"/>
                  </a:xfrm>
                  <a:custGeom>
                    <a:avLst/>
                    <a:gdLst>
                      <a:gd name="T0" fmla="*/ 0 w 1769"/>
                      <a:gd name="T1" fmla="*/ 1 h 791"/>
                      <a:gd name="T2" fmla="*/ 0 w 1769"/>
                      <a:gd name="T3" fmla="*/ 1 h 791"/>
                      <a:gd name="T4" fmla="*/ 0 w 1769"/>
                      <a:gd name="T5" fmla="*/ 1 h 791"/>
                      <a:gd name="T6" fmla="*/ 0 w 1769"/>
                      <a:gd name="T7" fmla="*/ 1 h 791"/>
                      <a:gd name="T8" fmla="*/ 0 w 1769"/>
                      <a:gd name="T9" fmla="*/ 1 h 791"/>
                      <a:gd name="T10" fmla="*/ 0 w 1769"/>
                      <a:gd name="T11" fmla="*/ 1 h 791"/>
                      <a:gd name="T12" fmla="*/ 0 w 1769"/>
                      <a:gd name="T13" fmla="*/ 1 h 791"/>
                      <a:gd name="T14" fmla="*/ 0 w 1769"/>
                      <a:gd name="T15" fmla="*/ 1 h 791"/>
                      <a:gd name="T16" fmla="*/ 0 w 1769"/>
                      <a:gd name="T17" fmla="*/ 1 h 791"/>
                      <a:gd name="T18" fmla="*/ 0 w 1769"/>
                      <a:gd name="T19" fmla="*/ 1 h 791"/>
                      <a:gd name="T20" fmla="*/ 0 w 1769"/>
                      <a:gd name="T21" fmla="*/ 1 h 791"/>
                      <a:gd name="T22" fmla="*/ 0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13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3194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3" y="1289"/>
                    <a:ext cx="1404" cy="219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1 w 2736"/>
                      <a:gd name="T3" fmla="*/ 0 h 504"/>
                      <a:gd name="T4" fmla="*/ 1 w 2736"/>
                      <a:gd name="T5" fmla="*/ 0 h 504"/>
                      <a:gd name="T6" fmla="*/ 1 w 2736"/>
                      <a:gd name="T7" fmla="*/ 0 h 504"/>
                      <a:gd name="T8" fmla="*/ 1 w 2736"/>
                      <a:gd name="T9" fmla="*/ 0 h 504"/>
                      <a:gd name="T10" fmla="*/ 1 w 2736"/>
                      <a:gd name="T11" fmla="*/ 0 h 504"/>
                      <a:gd name="T12" fmla="*/ 1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95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9" y="1269"/>
                    <a:ext cx="754" cy="343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14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3192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8" y="1129"/>
                    <a:ext cx="1233" cy="215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93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55" y="917"/>
                    <a:ext cx="662" cy="338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15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3190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6" y="2359"/>
                    <a:ext cx="1724" cy="312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91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2"/>
                    <a:ext cx="925" cy="490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16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3188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4" cy="347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89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5" y="2983"/>
                    <a:ext cx="974" cy="545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17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3186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09"/>
                    <a:ext cx="1736" cy="304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87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2" y="2597"/>
                    <a:ext cx="932" cy="476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18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3184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3"/>
                    <a:ext cx="1677" cy="335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85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4"/>
                    <a:ext cx="901" cy="526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19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3182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91"/>
                    <a:ext cx="1545" cy="312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83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2" y="1759"/>
                    <a:ext cx="830" cy="489"/>
                  </a:xfrm>
                  <a:custGeom>
                    <a:avLst/>
                    <a:gdLst>
                      <a:gd name="T0" fmla="*/ 0 w 1769"/>
                      <a:gd name="T1" fmla="*/ 1 h 791"/>
                      <a:gd name="T2" fmla="*/ 0 w 1769"/>
                      <a:gd name="T3" fmla="*/ 1 h 791"/>
                      <a:gd name="T4" fmla="*/ 0 w 1769"/>
                      <a:gd name="T5" fmla="*/ 1 h 791"/>
                      <a:gd name="T6" fmla="*/ 0 w 1769"/>
                      <a:gd name="T7" fmla="*/ 1 h 791"/>
                      <a:gd name="T8" fmla="*/ 0 w 1769"/>
                      <a:gd name="T9" fmla="*/ 1 h 791"/>
                      <a:gd name="T10" fmla="*/ 0 w 1769"/>
                      <a:gd name="T11" fmla="*/ 1 h 791"/>
                      <a:gd name="T12" fmla="*/ 0 w 1769"/>
                      <a:gd name="T13" fmla="*/ 1 h 791"/>
                      <a:gd name="T14" fmla="*/ 0 w 1769"/>
                      <a:gd name="T15" fmla="*/ 1 h 791"/>
                      <a:gd name="T16" fmla="*/ 0 w 1769"/>
                      <a:gd name="T17" fmla="*/ 1 h 791"/>
                      <a:gd name="T18" fmla="*/ 0 w 1769"/>
                      <a:gd name="T19" fmla="*/ 1 h 791"/>
                      <a:gd name="T20" fmla="*/ 0 w 1769"/>
                      <a:gd name="T21" fmla="*/ 1 h 791"/>
                      <a:gd name="T22" fmla="*/ 0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20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3180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6"/>
                    <a:ext cx="1404" cy="219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1 w 2736"/>
                      <a:gd name="T3" fmla="*/ 0 h 504"/>
                      <a:gd name="T4" fmla="*/ 1 w 2736"/>
                      <a:gd name="T5" fmla="*/ 0 h 504"/>
                      <a:gd name="T6" fmla="*/ 1 w 2736"/>
                      <a:gd name="T7" fmla="*/ 0 h 504"/>
                      <a:gd name="T8" fmla="*/ 1 w 2736"/>
                      <a:gd name="T9" fmla="*/ 0 h 504"/>
                      <a:gd name="T10" fmla="*/ 1 w 2736"/>
                      <a:gd name="T11" fmla="*/ 0 h 504"/>
                      <a:gd name="T12" fmla="*/ 1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81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6"/>
                    <a:ext cx="754" cy="343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21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3178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3" cy="215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79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4"/>
                    <a:ext cx="662" cy="338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22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3176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3" y="1238"/>
                    <a:ext cx="1233" cy="215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77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6" y="899"/>
                    <a:ext cx="662" cy="338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23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3174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81" y="438"/>
                    <a:ext cx="484" cy="84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75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1"/>
                    <a:ext cx="260" cy="132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24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3172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7" y="383"/>
                    <a:ext cx="491" cy="84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73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4" cy="132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25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3170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4" y="958"/>
                    <a:ext cx="1100" cy="215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71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6" y="231"/>
                    <a:ext cx="591" cy="338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26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3168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1" y="924"/>
                    <a:ext cx="1061" cy="215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69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19" y="144"/>
                    <a:ext cx="570" cy="338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27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3166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22" y="1023"/>
                    <a:ext cx="1233" cy="215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67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5" y="672"/>
                    <a:ext cx="662" cy="338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28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3164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3" y="947"/>
                    <a:ext cx="1233" cy="215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65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2" y="445"/>
                    <a:ext cx="662" cy="338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sp>
              <p:nvSpPr>
                <p:cNvPr id="3129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>
                    <a:gd name="T0" fmla="*/ 0 w 2736"/>
                    <a:gd name="T1" fmla="*/ 0 h 504"/>
                    <a:gd name="T2" fmla="*/ 0 w 2736"/>
                    <a:gd name="T3" fmla="*/ 0 h 504"/>
                    <a:gd name="T4" fmla="*/ 0 w 2736"/>
                    <a:gd name="T5" fmla="*/ 0 h 504"/>
                    <a:gd name="T6" fmla="*/ 0 w 2736"/>
                    <a:gd name="T7" fmla="*/ 0 h 504"/>
                    <a:gd name="T8" fmla="*/ 0 w 2736"/>
                    <a:gd name="T9" fmla="*/ 0 h 504"/>
                    <a:gd name="T10" fmla="*/ 0 w 2736"/>
                    <a:gd name="T11" fmla="*/ 0 h 504"/>
                    <a:gd name="T12" fmla="*/ 0 w 2736"/>
                    <a:gd name="T13" fmla="*/ 0 h 504"/>
                    <a:gd name="T14" fmla="*/ 0 w 2736"/>
                    <a:gd name="T15" fmla="*/ 0 h 5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CC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130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0"/>
                </a:xfrm>
                <a:custGeom>
                  <a:avLst/>
                  <a:gdLst>
                    <a:gd name="T0" fmla="*/ 0 w 1769"/>
                    <a:gd name="T1" fmla="*/ 0 h 791"/>
                    <a:gd name="T2" fmla="*/ 0 w 1769"/>
                    <a:gd name="T3" fmla="*/ 0 h 791"/>
                    <a:gd name="T4" fmla="*/ 0 w 1769"/>
                    <a:gd name="T5" fmla="*/ 0 h 791"/>
                    <a:gd name="T6" fmla="*/ 0 w 1769"/>
                    <a:gd name="T7" fmla="*/ 0 h 791"/>
                    <a:gd name="T8" fmla="*/ 0 w 1769"/>
                    <a:gd name="T9" fmla="*/ 0 h 791"/>
                    <a:gd name="T10" fmla="*/ 0 w 1769"/>
                    <a:gd name="T11" fmla="*/ 0 h 791"/>
                    <a:gd name="T12" fmla="*/ 0 w 1769"/>
                    <a:gd name="T13" fmla="*/ 0 h 791"/>
                    <a:gd name="T14" fmla="*/ 0 w 1769"/>
                    <a:gd name="T15" fmla="*/ 0 h 791"/>
                    <a:gd name="T16" fmla="*/ 0 w 1769"/>
                    <a:gd name="T17" fmla="*/ 0 h 791"/>
                    <a:gd name="T18" fmla="*/ 0 w 1769"/>
                    <a:gd name="T19" fmla="*/ 0 h 791"/>
                    <a:gd name="T20" fmla="*/ 0 w 1769"/>
                    <a:gd name="T21" fmla="*/ 0 h 791"/>
                    <a:gd name="T22" fmla="*/ 0 w 1769"/>
                    <a:gd name="T23" fmla="*/ 0 h 79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CC00"/>
                    </a:solidFill>
                    <a:latin typeface="Times New Roman" pitchFamily="18" charset="0"/>
                  </a:endParaRPr>
                </a:p>
              </p:txBody>
            </p:sp>
            <p:grpSp>
              <p:nvGrpSpPr>
                <p:cNvPr id="3131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3162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1" y="938"/>
                    <a:ext cx="1062" cy="184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63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70" cy="289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32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3160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1" y="915"/>
                    <a:ext cx="1155" cy="270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0 w 2736"/>
                      <a:gd name="T3" fmla="*/ 1 h 504"/>
                      <a:gd name="T4" fmla="*/ 0 w 2736"/>
                      <a:gd name="T5" fmla="*/ 1 h 504"/>
                      <a:gd name="T6" fmla="*/ 0 w 2736"/>
                      <a:gd name="T7" fmla="*/ 1 h 504"/>
                      <a:gd name="T8" fmla="*/ 0 w 2736"/>
                      <a:gd name="T9" fmla="*/ 1 h 504"/>
                      <a:gd name="T10" fmla="*/ 0 w 2736"/>
                      <a:gd name="T11" fmla="*/ 1 h 504"/>
                      <a:gd name="T12" fmla="*/ 0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61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0" y="261"/>
                    <a:ext cx="620" cy="423"/>
                  </a:xfrm>
                  <a:custGeom>
                    <a:avLst/>
                    <a:gdLst>
                      <a:gd name="T0" fmla="*/ 0 w 1769"/>
                      <a:gd name="T1" fmla="*/ 1 h 791"/>
                      <a:gd name="T2" fmla="*/ 0 w 1769"/>
                      <a:gd name="T3" fmla="*/ 1 h 791"/>
                      <a:gd name="T4" fmla="*/ 0 w 1769"/>
                      <a:gd name="T5" fmla="*/ 1 h 791"/>
                      <a:gd name="T6" fmla="*/ 0 w 1769"/>
                      <a:gd name="T7" fmla="*/ 1 h 791"/>
                      <a:gd name="T8" fmla="*/ 0 w 1769"/>
                      <a:gd name="T9" fmla="*/ 1 h 791"/>
                      <a:gd name="T10" fmla="*/ 0 w 1769"/>
                      <a:gd name="T11" fmla="*/ 1 h 791"/>
                      <a:gd name="T12" fmla="*/ 0 w 1769"/>
                      <a:gd name="T13" fmla="*/ 1 h 791"/>
                      <a:gd name="T14" fmla="*/ 0 w 1769"/>
                      <a:gd name="T15" fmla="*/ 1 h 791"/>
                      <a:gd name="T16" fmla="*/ 0 w 1769"/>
                      <a:gd name="T17" fmla="*/ 1 h 791"/>
                      <a:gd name="T18" fmla="*/ 0 w 1769"/>
                      <a:gd name="T19" fmla="*/ 1 h 791"/>
                      <a:gd name="T20" fmla="*/ 0 w 1769"/>
                      <a:gd name="T21" fmla="*/ 1 h 791"/>
                      <a:gd name="T22" fmla="*/ 0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33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3158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6" y="960"/>
                    <a:ext cx="954" cy="86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0 w 2736"/>
                      <a:gd name="T3" fmla="*/ 0 h 504"/>
                      <a:gd name="T4" fmla="*/ 0 w 2736"/>
                      <a:gd name="T5" fmla="*/ 0 h 504"/>
                      <a:gd name="T6" fmla="*/ 0 w 2736"/>
                      <a:gd name="T7" fmla="*/ 0 h 504"/>
                      <a:gd name="T8" fmla="*/ 0 w 2736"/>
                      <a:gd name="T9" fmla="*/ 0 h 504"/>
                      <a:gd name="T10" fmla="*/ 0 w 2736"/>
                      <a:gd name="T11" fmla="*/ 0 h 504"/>
                      <a:gd name="T12" fmla="*/ 0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59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0"/>
                    <a:ext cx="512" cy="135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34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3156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10" y="2475"/>
                    <a:ext cx="1724" cy="312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57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12"/>
                    <a:ext cx="925" cy="490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35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3154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7" y="2578"/>
                    <a:ext cx="1595" cy="312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55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2" y="3636"/>
                    <a:ext cx="856" cy="490"/>
                  </a:xfrm>
                  <a:custGeom>
                    <a:avLst/>
                    <a:gdLst>
                      <a:gd name="T0" fmla="*/ 0 w 1769"/>
                      <a:gd name="T1" fmla="*/ 1 h 791"/>
                      <a:gd name="T2" fmla="*/ 0 w 1769"/>
                      <a:gd name="T3" fmla="*/ 1 h 791"/>
                      <a:gd name="T4" fmla="*/ 0 w 1769"/>
                      <a:gd name="T5" fmla="*/ 1 h 791"/>
                      <a:gd name="T6" fmla="*/ 0 w 1769"/>
                      <a:gd name="T7" fmla="*/ 1 h 791"/>
                      <a:gd name="T8" fmla="*/ 0 w 1769"/>
                      <a:gd name="T9" fmla="*/ 1 h 791"/>
                      <a:gd name="T10" fmla="*/ 0 w 1769"/>
                      <a:gd name="T11" fmla="*/ 1 h 791"/>
                      <a:gd name="T12" fmla="*/ 0 w 1769"/>
                      <a:gd name="T13" fmla="*/ 1 h 791"/>
                      <a:gd name="T14" fmla="*/ 0 w 1769"/>
                      <a:gd name="T15" fmla="*/ 1 h 791"/>
                      <a:gd name="T16" fmla="*/ 0 w 1769"/>
                      <a:gd name="T17" fmla="*/ 1 h 791"/>
                      <a:gd name="T18" fmla="*/ 0 w 1769"/>
                      <a:gd name="T19" fmla="*/ 1 h 791"/>
                      <a:gd name="T20" fmla="*/ 0 w 1769"/>
                      <a:gd name="T21" fmla="*/ 1 h 791"/>
                      <a:gd name="T22" fmla="*/ 0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36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3152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42" y="2695"/>
                    <a:ext cx="1711" cy="301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53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34" y="3898"/>
                    <a:ext cx="918" cy="473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37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3150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8" y="2423"/>
                    <a:ext cx="1724" cy="312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51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1" y="3436"/>
                    <a:ext cx="925" cy="490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38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3148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41"/>
                    <a:ext cx="1650" cy="299"/>
                  </a:xfrm>
                  <a:custGeom>
                    <a:avLst/>
                    <a:gdLst>
                      <a:gd name="T0" fmla="*/ 0 w 2736"/>
                      <a:gd name="T1" fmla="*/ 1 h 504"/>
                      <a:gd name="T2" fmla="*/ 1 w 2736"/>
                      <a:gd name="T3" fmla="*/ 1 h 504"/>
                      <a:gd name="T4" fmla="*/ 1 w 2736"/>
                      <a:gd name="T5" fmla="*/ 1 h 504"/>
                      <a:gd name="T6" fmla="*/ 1 w 2736"/>
                      <a:gd name="T7" fmla="*/ 1 h 504"/>
                      <a:gd name="T8" fmla="*/ 1 w 2736"/>
                      <a:gd name="T9" fmla="*/ 1 h 504"/>
                      <a:gd name="T10" fmla="*/ 1 w 2736"/>
                      <a:gd name="T11" fmla="*/ 1 h 504"/>
                      <a:gd name="T12" fmla="*/ 1 w 2736"/>
                      <a:gd name="T13" fmla="*/ 1 h 504"/>
                      <a:gd name="T14" fmla="*/ 0 w 2736"/>
                      <a:gd name="T15" fmla="*/ 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49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15"/>
                    <a:ext cx="885" cy="469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 w 1769"/>
                      <a:gd name="T3" fmla="*/ 1 h 791"/>
                      <a:gd name="T4" fmla="*/ 1 w 1769"/>
                      <a:gd name="T5" fmla="*/ 1 h 791"/>
                      <a:gd name="T6" fmla="*/ 1 w 1769"/>
                      <a:gd name="T7" fmla="*/ 1 h 791"/>
                      <a:gd name="T8" fmla="*/ 1 w 1769"/>
                      <a:gd name="T9" fmla="*/ 1 h 791"/>
                      <a:gd name="T10" fmla="*/ 1 w 1769"/>
                      <a:gd name="T11" fmla="*/ 1 h 791"/>
                      <a:gd name="T12" fmla="*/ 1 w 1769"/>
                      <a:gd name="T13" fmla="*/ 1 h 791"/>
                      <a:gd name="T14" fmla="*/ 1 w 1769"/>
                      <a:gd name="T15" fmla="*/ 1 h 791"/>
                      <a:gd name="T16" fmla="*/ 1 w 1769"/>
                      <a:gd name="T17" fmla="*/ 1 h 791"/>
                      <a:gd name="T18" fmla="*/ 1 w 1769"/>
                      <a:gd name="T19" fmla="*/ 1 h 791"/>
                      <a:gd name="T20" fmla="*/ 0 w 1769"/>
                      <a:gd name="T21" fmla="*/ 1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39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3146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61"/>
                    <a:ext cx="1601" cy="246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1 w 2736"/>
                      <a:gd name="T3" fmla="*/ 0 h 504"/>
                      <a:gd name="T4" fmla="*/ 1 w 2736"/>
                      <a:gd name="T5" fmla="*/ 0 h 504"/>
                      <a:gd name="T6" fmla="*/ 1 w 2736"/>
                      <a:gd name="T7" fmla="*/ 0 h 504"/>
                      <a:gd name="T8" fmla="*/ 1 w 2736"/>
                      <a:gd name="T9" fmla="*/ 0 h 504"/>
                      <a:gd name="T10" fmla="*/ 1 w 2736"/>
                      <a:gd name="T11" fmla="*/ 0 h 504"/>
                      <a:gd name="T12" fmla="*/ 1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47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2" y="3747"/>
                    <a:ext cx="859" cy="386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40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3144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06" y="2714"/>
                    <a:ext cx="1471" cy="246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1 w 2736"/>
                      <a:gd name="T3" fmla="*/ 0 h 504"/>
                      <a:gd name="T4" fmla="*/ 1 w 2736"/>
                      <a:gd name="T5" fmla="*/ 0 h 504"/>
                      <a:gd name="T6" fmla="*/ 1 w 2736"/>
                      <a:gd name="T7" fmla="*/ 0 h 504"/>
                      <a:gd name="T8" fmla="*/ 1 w 2736"/>
                      <a:gd name="T9" fmla="*/ 0 h 504"/>
                      <a:gd name="T10" fmla="*/ 1 w 2736"/>
                      <a:gd name="T11" fmla="*/ 0 h 504"/>
                      <a:gd name="T12" fmla="*/ 1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45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6" y="3732"/>
                    <a:ext cx="790" cy="386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141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3142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0" y="2760"/>
                    <a:ext cx="1437" cy="188"/>
                  </a:xfrm>
                  <a:custGeom>
                    <a:avLst/>
                    <a:gdLst>
                      <a:gd name="T0" fmla="*/ 0 w 2736"/>
                      <a:gd name="T1" fmla="*/ 0 h 504"/>
                      <a:gd name="T2" fmla="*/ 1 w 2736"/>
                      <a:gd name="T3" fmla="*/ 0 h 504"/>
                      <a:gd name="T4" fmla="*/ 1 w 2736"/>
                      <a:gd name="T5" fmla="*/ 0 h 504"/>
                      <a:gd name="T6" fmla="*/ 1 w 2736"/>
                      <a:gd name="T7" fmla="*/ 0 h 504"/>
                      <a:gd name="T8" fmla="*/ 1 w 2736"/>
                      <a:gd name="T9" fmla="*/ 0 h 504"/>
                      <a:gd name="T10" fmla="*/ 1 w 2736"/>
                      <a:gd name="T11" fmla="*/ 0 h 504"/>
                      <a:gd name="T12" fmla="*/ 1 w 2736"/>
                      <a:gd name="T13" fmla="*/ 0 h 504"/>
                      <a:gd name="T14" fmla="*/ 0 w 2736"/>
                      <a:gd name="T15" fmla="*/ 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43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49" y="3787"/>
                    <a:ext cx="771" cy="295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0 w 1769"/>
                      <a:gd name="T3" fmla="*/ 0 h 791"/>
                      <a:gd name="T4" fmla="*/ 0 w 1769"/>
                      <a:gd name="T5" fmla="*/ 0 h 791"/>
                      <a:gd name="T6" fmla="*/ 0 w 1769"/>
                      <a:gd name="T7" fmla="*/ 0 h 791"/>
                      <a:gd name="T8" fmla="*/ 0 w 1769"/>
                      <a:gd name="T9" fmla="*/ 0 h 791"/>
                      <a:gd name="T10" fmla="*/ 0 w 1769"/>
                      <a:gd name="T11" fmla="*/ 0 h 791"/>
                      <a:gd name="T12" fmla="*/ 0 w 1769"/>
                      <a:gd name="T13" fmla="*/ 0 h 791"/>
                      <a:gd name="T14" fmla="*/ 0 w 1769"/>
                      <a:gd name="T15" fmla="*/ 0 h 791"/>
                      <a:gd name="T16" fmla="*/ 0 w 1769"/>
                      <a:gd name="T17" fmla="*/ 0 h 791"/>
                      <a:gd name="T18" fmla="*/ 0 w 1769"/>
                      <a:gd name="T19" fmla="*/ 0 h 791"/>
                      <a:gd name="T20" fmla="*/ 0 w 1769"/>
                      <a:gd name="T21" fmla="*/ 0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FFCC00"/>
                      </a:solidFill>
                      <a:latin typeface="Times New Roman" pitchFamily="18" charset="0"/>
                    </a:endParaRPr>
                  </a:p>
                </p:txBody>
              </p:sp>
            </p:grpSp>
          </p:grpSp>
          <p:sp>
            <p:nvSpPr>
              <p:cNvPr id="3086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1" cy="580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87" name="Arc 116"/>
              <p:cNvSpPr>
                <a:spLocks/>
              </p:cNvSpPr>
              <p:nvPr/>
            </p:nvSpPr>
            <p:spPr bwMode="hidden">
              <a:xfrm flipH="1">
                <a:off x="3528" y="726"/>
                <a:ext cx="833" cy="903"/>
              </a:xfrm>
              <a:custGeom>
                <a:avLst/>
                <a:gdLst>
                  <a:gd name="T0" fmla="*/ 0 w 21600"/>
                  <a:gd name="T1" fmla="*/ 0 h 21602"/>
                  <a:gd name="T2" fmla="*/ 0 w 21600"/>
                  <a:gd name="T3" fmla="*/ 0 h 21602"/>
                  <a:gd name="T4" fmla="*/ 0 w 21600"/>
                  <a:gd name="T5" fmla="*/ 0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88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T0" fmla="*/ 0 w 36729"/>
                  <a:gd name="T1" fmla="*/ 0 h 21600"/>
                  <a:gd name="T2" fmla="*/ 0 w 36729"/>
                  <a:gd name="T3" fmla="*/ 0 h 21600"/>
                  <a:gd name="T4" fmla="*/ 0 w 3672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lnTo>
                      <a:pt x="36729" y="1045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89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7" cy="933"/>
              </a:xfrm>
              <a:custGeom>
                <a:avLst/>
                <a:gdLst>
                  <a:gd name="T0" fmla="*/ 0 w 28940"/>
                  <a:gd name="T1" fmla="*/ 0 h 22305"/>
                  <a:gd name="T2" fmla="*/ 0 w 28940"/>
                  <a:gd name="T3" fmla="*/ 0 h 22305"/>
                  <a:gd name="T4" fmla="*/ 0 w 28940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90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2"/>
              </a:xfrm>
              <a:custGeom>
                <a:avLst/>
                <a:gdLst>
                  <a:gd name="T0" fmla="*/ 0 w 30473"/>
                  <a:gd name="T1" fmla="*/ 0 h 22305"/>
                  <a:gd name="T2" fmla="*/ 0 w 30473"/>
                  <a:gd name="T3" fmla="*/ 0 h 22305"/>
                  <a:gd name="T4" fmla="*/ 0 w 30473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lnTo>
                      <a:pt x="-1" y="1906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91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T0" fmla="*/ 0 w 34455"/>
                  <a:gd name="T1" fmla="*/ 0 h 22305"/>
                  <a:gd name="T2" fmla="*/ 0 w 34455"/>
                  <a:gd name="T3" fmla="*/ 0 h 22305"/>
                  <a:gd name="T4" fmla="*/ 0 w 34455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92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T0" fmla="*/ 0 w 34812"/>
                  <a:gd name="T1" fmla="*/ 0 h 22305"/>
                  <a:gd name="T2" fmla="*/ 0 w 34812"/>
                  <a:gd name="T3" fmla="*/ 0 h 22305"/>
                  <a:gd name="T4" fmla="*/ 0 w 34812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93" name="Arc 122"/>
              <p:cNvSpPr>
                <a:spLocks/>
              </p:cNvSpPr>
              <p:nvPr/>
            </p:nvSpPr>
            <p:spPr bwMode="hidden">
              <a:xfrm>
                <a:off x="4268" y="585"/>
                <a:ext cx="394" cy="933"/>
              </a:xfrm>
              <a:custGeom>
                <a:avLst/>
                <a:gdLst>
                  <a:gd name="T0" fmla="*/ 0 w 34812"/>
                  <a:gd name="T1" fmla="*/ 0 h 22305"/>
                  <a:gd name="T2" fmla="*/ 0 w 34812"/>
                  <a:gd name="T3" fmla="*/ 0 h 22305"/>
                  <a:gd name="T4" fmla="*/ 0 w 34812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94" name="Arc 123"/>
              <p:cNvSpPr>
                <a:spLocks/>
              </p:cNvSpPr>
              <p:nvPr/>
            </p:nvSpPr>
            <p:spPr bwMode="hidden">
              <a:xfrm>
                <a:off x="4303" y="463"/>
                <a:ext cx="559" cy="933"/>
              </a:xfrm>
              <a:custGeom>
                <a:avLst/>
                <a:gdLst>
                  <a:gd name="T0" fmla="*/ 0 w 34812"/>
                  <a:gd name="T1" fmla="*/ 0 h 22305"/>
                  <a:gd name="T2" fmla="*/ 0 w 34812"/>
                  <a:gd name="T3" fmla="*/ 0 h 22305"/>
                  <a:gd name="T4" fmla="*/ 0 w 34812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95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90" cy="580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96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3" cy="328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97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T0" fmla="*/ 0 w 36830"/>
                  <a:gd name="T1" fmla="*/ 0 h 22305"/>
                  <a:gd name="T2" fmla="*/ 0 w 36830"/>
                  <a:gd name="T3" fmla="*/ 0 h 22305"/>
                  <a:gd name="T4" fmla="*/ 0 w 36830"/>
                  <a:gd name="T5" fmla="*/ 0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lnTo>
                      <a:pt x="0" y="6283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98" name="Arc 127"/>
              <p:cNvSpPr>
                <a:spLocks/>
              </p:cNvSpPr>
              <p:nvPr/>
            </p:nvSpPr>
            <p:spPr bwMode="hidden">
              <a:xfrm flipH="1">
                <a:off x="3425" y="123"/>
                <a:ext cx="725" cy="903"/>
              </a:xfrm>
              <a:custGeom>
                <a:avLst/>
                <a:gdLst>
                  <a:gd name="T0" fmla="*/ 0 w 31881"/>
                  <a:gd name="T1" fmla="*/ 0 h 21600"/>
                  <a:gd name="T2" fmla="*/ 0 w 31881"/>
                  <a:gd name="T3" fmla="*/ 0 h 21600"/>
                  <a:gd name="T4" fmla="*/ 0 w 31881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lnTo>
                      <a:pt x="-1" y="1001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99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9" cy="904"/>
              </a:xfrm>
              <a:custGeom>
                <a:avLst/>
                <a:gdLst>
                  <a:gd name="T0" fmla="*/ 0 w 31146"/>
                  <a:gd name="T1" fmla="*/ 0 h 21600"/>
                  <a:gd name="T2" fmla="*/ 0 w 31146"/>
                  <a:gd name="T3" fmla="*/ 0 h 21600"/>
                  <a:gd name="T4" fmla="*/ 0 w 31146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00" name="Freeform 129"/>
              <p:cNvSpPr>
                <a:spLocks/>
              </p:cNvSpPr>
              <p:nvPr/>
            </p:nvSpPr>
            <p:spPr bwMode="hidden">
              <a:xfrm flipH="1">
                <a:off x="3307" y="982"/>
                <a:ext cx="425" cy="597"/>
              </a:xfrm>
              <a:custGeom>
                <a:avLst/>
                <a:gdLst>
                  <a:gd name="T0" fmla="*/ 0 w 776"/>
                  <a:gd name="T1" fmla="*/ 0 h 2368"/>
                  <a:gd name="T2" fmla="*/ 1 w 776"/>
                  <a:gd name="T3" fmla="*/ 0 h 2368"/>
                  <a:gd name="T4" fmla="*/ 1 w 776"/>
                  <a:gd name="T5" fmla="*/ 0 h 2368"/>
                  <a:gd name="T6" fmla="*/ 1 w 776"/>
                  <a:gd name="T7" fmla="*/ 0 h 2368"/>
                  <a:gd name="T8" fmla="*/ 1 w 776"/>
                  <a:gd name="T9" fmla="*/ 0 h 2368"/>
                  <a:gd name="T10" fmla="*/ 1 w 776"/>
                  <a:gd name="T11" fmla="*/ 0 h 2368"/>
                  <a:gd name="T12" fmla="*/ 1 w 776"/>
                  <a:gd name="T13" fmla="*/ 0 h 2368"/>
                  <a:gd name="T14" fmla="*/ 1 w 776"/>
                  <a:gd name="T15" fmla="*/ 0 h 2368"/>
                  <a:gd name="T16" fmla="*/ 1 w 776"/>
                  <a:gd name="T17" fmla="*/ 0 h 2368"/>
                  <a:gd name="T18" fmla="*/ 1 w 776"/>
                  <a:gd name="T19" fmla="*/ 0 h 2368"/>
                  <a:gd name="T20" fmla="*/ 1 w 776"/>
                  <a:gd name="T21" fmla="*/ 0 h 2368"/>
                  <a:gd name="T22" fmla="*/ 1 w 776"/>
                  <a:gd name="T23" fmla="*/ 0 h 2368"/>
                  <a:gd name="T24" fmla="*/ 1 w 776"/>
                  <a:gd name="T25" fmla="*/ 0 h 2368"/>
                  <a:gd name="T26" fmla="*/ 1 w 776"/>
                  <a:gd name="T27" fmla="*/ 0 h 2368"/>
                  <a:gd name="T28" fmla="*/ 1 w 776"/>
                  <a:gd name="T29" fmla="*/ 0 h 2368"/>
                  <a:gd name="T30" fmla="*/ 1 w 776"/>
                  <a:gd name="T31" fmla="*/ 0 h 2368"/>
                  <a:gd name="T32" fmla="*/ 1 w 776"/>
                  <a:gd name="T33" fmla="*/ 0 h 2368"/>
                  <a:gd name="T34" fmla="*/ 1 w 776"/>
                  <a:gd name="T35" fmla="*/ 0 h 2368"/>
                  <a:gd name="T36" fmla="*/ 1 w 776"/>
                  <a:gd name="T37" fmla="*/ 0 h 2368"/>
                  <a:gd name="T38" fmla="*/ 1 w 776"/>
                  <a:gd name="T39" fmla="*/ 0 h 2368"/>
                  <a:gd name="T40" fmla="*/ 1 w 776"/>
                  <a:gd name="T41" fmla="*/ 0 h 2368"/>
                  <a:gd name="T42" fmla="*/ 1 w 776"/>
                  <a:gd name="T43" fmla="*/ 0 h 2368"/>
                  <a:gd name="T44" fmla="*/ 1 w 776"/>
                  <a:gd name="T45" fmla="*/ 0 h 2368"/>
                  <a:gd name="T46" fmla="*/ 1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01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8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02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03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>
                  <a:gd name="T0" fmla="*/ 0 w 776"/>
                  <a:gd name="T1" fmla="*/ 0 h 2368"/>
                  <a:gd name="T2" fmla="*/ 1 w 776"/>
                  <a:gd name="T3" fmla="*/ 0 h 2368"/>
                  <a:gd name="T4" fmla="*/ 1 w 776"/>
                  <a:gd name="T5" fmla="*/ 0 h 2368"/>
                  <a:gd name="T6" fmla="*/ 1 w 776"/>
                  <a:gd name="T7" fmla="*/ 0 h 2368"/>
                  <a:gd name="T8" fmla="*/ 1 w 776"/>
                  <a:gd name="T9" fmla="*/ 0 h 2368"/>
                  <a:gd name="T10" fmla="*/ 1 w 776"/>
                  <a:gd name="T11" fmla="*/ 0 h 2368"/>
                  <a:gd name="T12" fmla="*/ 1 w 776"/>
                  <a:gd name="T13" fmla="*/ 0 h 2368"/>
                  <a:gd name="T14" fmla="*/ 1 w 776"/>
                  <a:gd name="T15" fmla="*/ 0 h 2368"/>
                  <a:gd name="T16" fmla="*/ 1 w 776"/>
                  <a:gd name="T17" fmla="*/ 0 h 2368"/>
                  <a:gd name="T18" fmla="*/ 1 w 776"/>
                  <a:gd name="T19" fmla="*/ 0 h 2368"/>
                  <a:gd name="T20" fmla="*/ 1 w 776"/>
                  <a:gd name="T21" fmla="*/ 0 h 2368"/>
                  <a:gd name="T22" fmla="*/ 1 w 776"/>
                  <a:gd name="T23" fmla="*/ 0 h 2368"/>
                  <a:gd name="T24" fmla="*/ 1 w 776"/>
                  <a:gd name="T25" fmla="*/ 0 h 2368"/>
                  <a:gd name="T26" fmla="*/ 1 w 776"/>
                  <a:gd name="T27" fmla="*/ 0 h 2368"/>
                  <a:gd name="T28" fmla="*/ 1 w 776"/>
                  <a:gd name="T29" fmla="*/ 0 h 2368"/>
                  <a:gd name="T30" fmla="*/ 1 w 776"/>
                  <a:gd name="T31" fmla="*/ 0 h 2368"/>
                  <a:gd name="T32" fmla="*/ 1 w 776"/>
                  <a:gd name="T33" fmla="*/ 0 h 2368"/>
                  <a:gd name="T34" fmla="*/ 1 w 776"/>
                  <a:gd name="T35" fmla="*/ 0 h 2368"/>
                  <a:gd name="T36" fmla="*/ 1 w 776"/>
                  <a:gd name="T37" fmla="*/ 0 h 2368"/>
                  <a:gd name="T38" fmla="*/ 1 w 776"/>
                  <a:gd name="T39" fmla="*/ 0 h 2368"/>
                  <a:gd name="T40" fmla="*/ 1 w 776"/>
                  <a:gd name="T41" fmla="*/ 0 h 2368"/>
                  <a:gd name="T42" fmla="*/ 1 w 776"/>
                  <a:gd name="T43" fmla="*/ 0 h 2368"/>
                  <a:gd name="T44" fmla="*/ 1 w 776"/>
                  <a:gd name="T45" fmla="*/ 0 h 2368"/>
                  <a:gd name="T46" fmla="*/ 1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04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5" cy="419"/>
              </a:xfrm>
              <a:custGeom>
                <a:avLst/>
                <a:gdLst>
                  <a:gd name="T0" fmla="*/ 0 w 776"/>
                  <a:gd name="T1" fmla="*/ 0 h 2368"/>
                  <a:gd name="T2" fmla="*/ 2 w 776"/>
                  <a:gd name="T3" fmla="*/ 0 h 2368"/>
                  <a:gd name="T4" fmla="*/ 2 w 776"/>
                  <a:gd name="T5" fmla="*/ 0 h 2368"/>
                  <a:gd name="T6" fmla="*/ 2 w 776"/>
                  <a:gd name="T7" fmla="*/ 0 h 2368"/>
                  <a:gd name="T8" fmla="*/ 2 w 776"/>
                  <a:gd name="T9" fmla="*/ 0 h 2368"/>
                  <a:gd name="T10" fmla="*/ 2 w 776"/>
                  <a:gd name="T11" fmla="*/ 0 h 2368"/>
                  <a:gd name="T12" fmla="*/ 2 w 776"/>
                  <a:gd name="T13" fmla="*/ 0 h 2368"/>
                  <a:gd name="T14" fmla="*/ 2 w 776"/>
                  <a:gd name="T15" fmla="*/ 0 h 2368"/>
                  <a:gd name="T16" fmla="*/ 2 w 776"/>
                  <a:gd name="T17" fmla="*/ 0 h 2368"/>
                  <a:gd name="T18" fmla="*/ 2 w 776"/>
                  <a:gd name="T19" fmla="*/ 0 h 2368"/>
                  <a:gd name="T20" fmla="*/ 2 w 776"/>
                  <a:gd name="T21" fmla="*/ 0 h 2368"/>
                  <a:gd name="T22" fmla="*/ 2 w 776"/>
                  <a:gd name="T23" fmla="*/ 0 h 2368"/>
                  <a:gd name="T24" fmla="*/ 2 w 776"/>
                  <a:gd name="T25" fmla="*/ 0 h 2368"/>
                  <a:gd name="T26" fmla="*/ 2 w 776"/>
                  <a:gd name="T27" fmla="*/ 0 h 2368"/>
                  <a:gd name="T28" fmla="*/ 2 w 776"/>
                  <a:gd name="T29" fmla="*/ 0 h 2368"/>
                  <a:gd name="T30" fmla="*/ 2 w 776"/>
                  <a:gd name="T31" fmla="*/ 0 h 2368"/>
                  <a:gd name="T32" fmla="*/ 2 w 776"/>
                  <a:gd name="T33" fmla="*/ 0 h 2368"/>
                  <a:gd name="T34" fmla="*/ 2 w 776"/>
                  <a:gd name="T35" fmla="*/ 0 h 2368"/>
                  <a:gd name="T36" fmla="*/ 2 w 776"/>
                  <a:gd name="T37" fmla="*/ 0 h 2368"/>
                  <a:gd name="T38" fmla="*/ 2 w 776"/>
                  <a:gd name="T39" fmla="*/ 0 h 2368"/>
                  <a:gd name="T40" fmla="*/ 2 w 776"/>
                  <a:gd name="T41" fmla="*/ 0 h 2368"/>
                  <a:gd name="T42" fmla="*/ 2 w 776"/>
                  <a:gd name="T43" fmla="*/ 0 h 2368"/>
                  <a:gd name="T44" fmla="*/ 2 w 776"/>
                  <a:gd name="T45" fmla="*/ 0 h 2368"/>
                  <a:gd name="T46" fmla="*/ 2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05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62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06" name="Freeform 135"/>
              <p:cNvSpPr>
                <a:spLocks/>
              </p:cNvSpPr>
              <p:nvPr/>
            </p:nvSpPr>
            <p:spPr bwMode="hidden">
              <a:xfrm rot="-1346631">
                <a:off x="4401" y="599"/>
                <a:ext cx="174" cy="329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07" name="Freeform 136"/>
              <p:cNvSpPr>
                <a:spLocks/>
              </p:cNvSpPr>
              <p:nvPr/>
            </p:nvSpPr>
            <p:spPr bwMode="hidden">
              <a:xfrm rot="1346631" flipH="1">
                <a:off x="3783" y="590"/>
                <a:ext cx="173" cy="329"/>
              </a:xfrm>
              <a:custGeom>
                <a:avLst/>
                <a:gdLst>
                  <a:gd name="T0" fmla="*/ 0 w 776"/>
                  <a:gd name="T1" fmla="*/ 0 h 2368"/>
                  <a:gd name="T2" fmla="*/ 0 w 776"/>
                  <a:gd name="T3" fmla="*/ 0 h 2368"/>
                  <a:gd name="T4" fmla="*/ 0 w 776"/>
                  <a:gd name="T5" fmla="*/ 0 h 2368"/>
                  <a:gd name="T6" fmla="*/ 0 w 776"/>
                  <a:gd name="T7" fmla="*/ 0 h 2368"/>
                  <a:gd name="T8" fmla="*/ 0 w 776"/>
                  <a:gd name="T9" fmla="*/ 0 h 2368"/>
                  <a:gd name="T10" fmla="*/ 0 w 776"/>
                  <a:gd name="T11" fmla="*/ 0 h 2368"/>
                  <a:gd name="T12" fmla="*/ 0 w 776"/>
                  <a:gd name="T13" fmla="*/ 0 h 2368"/>
                  <a:gd name="T14" fmla="*/ 0 w 776"/>
                  <a:gd name="T15" fmla="*/ 0 h 2368"/>
                  <a:gd name="T16" fmla="*/ 0 w 776"/>
                  <a:gd name="T17" fmla="*/ 0 h 2368"/>
                  <a:gd name="T18" fmla="*/ 0 w 776"/>
                  <a:gd name="T19" fmla="*/ 0 h 2368"/>
                  <a:gd name="T20" fmla="*/ 0 w 776"/>
                  <a:gd name="T21" fmla="*/ 0 h 2368"/>
                  <a:gd name="T22" fmla="*/ 0 w 776"/>
                  <a:gd name="T23" fmla="*/ 0 h 2368"/>
                  <a:gd name="T24" fmla="*/ 0 w 776"/>
                  <a:gd name="T25" fmla="*/ 0 h 2368"/>
                  <a:gd name="T26" fmla="*/ 0 w 776"/>
                  <a:gd name="T27" fmla="*/ 0 h 2368"/>
                  <a:gd name="T28" fmla="*/ 0 w 776"/>
                  <a:gd name="T29" fmla="*/ 0 h 2368"/>
                  <a:gd name="T30" fmla="*/ 0 w 776"/>
                  <a:gd name="T31" fmla="*/ 0 h 2368"/>
                  <a:gd name="T32" fmla="*/ 0 w 776"/>
                  <a:gd name="T33" fmla="*/ 0 h 2368"/>
                  <a:gd name="T34" fmla="*/ 0 w 776"/>
                  <a:gd name="T35" fmla="*/ 0 h 2368"/>
                  <a:gd name="T36" fmla="*/ 0 w 776"/>
                  <a:gd name="T37" fmla="*/ 0 h 2368"/>
                  <a:gd name="T38" fmla="*/ 0 w 776"/>
                  <a:gd name="T39" fmla="*/ 0 h 2368"/>
                  <a:gd name="T40" fmla="*/ 0 w 776"/>
                  <a:gd name="T41" fmla="*/ 0 h 2368"/>
                  <a:gd name="T42" fmla="*/ 0 w 776"/>
                  <a:gd name="T43" fmla="*/ 0 h 2368"/>
                  <a:gd name="T44" fmla="*/ 0 w 776"/>
                  <a:gd name="T45" fmla="*/ 0 h 2368"/>
                  <a:gd name="T46" fmla="*/ 0 w 776"/>
                  <a:gd name="T47" fmla="*/ 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CC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075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1625"/>
            <a:ext cx="10363200" cy="146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3076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238731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238732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>
              <a:solidFill>
                <a:srgbClr val="FFCC00"/>
              </a:solidFill>
            </a:endParaRPr>
          </a:p>
        </p:txBody>
      </p:sp>
      <p:sp>
        <p:nvSpPr>
          <p:cNvPr id="238733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3AAD27-27DC-4D20-BF92-CF53032B0D59}" type="slidenum">
              <a:rPr lang="zh-CN" altLang="en-US" smtClean="0">
                <a:solidFill>
                  <a:srgbClr val="FFCC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499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宋体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ea typeface="SimSun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ea typeface="SimSun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ea typeface="SimSun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ea typeface="SimSun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宋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  <a:ea typeface="宋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hidden">
          <a:xfrm>
            <a:off x="203200" y="0"/>
            <a:ext cx="1930400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2400">
              <a:solidFill>
                <a:srgbClr val="5B5249"/>
              </a:solidFill>
              <a:ea typeface="新細明體" pitchFamily="18" charset="-12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hidden">
          <a:xfrm>
            <a:off x="2235200" y="0"/>
            <a:ext cx="9956800" cy="1219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2400">
              <a:solidFill>
                <a:srgbClr val="5B5249"/>
              </a:solidFill>
              <a:ea typeface="新細明體" pitchFamily="18" charset="-120"/>
            </a:endParaRPr>
          </a:p>
        </p:txBody>
      </p:sp>
      <p:sp>
        <p:nvSpPr>
          <p:cNvPr id="1028" name="Rectangle 4" descr="Stationery"/>
          <p:cNvSpPr>
            <a:spLocks noChangeArrowheads="1"/>
          </p:cNvSpPr>
          <p:nvPr/>
        </p:nvSpPr>
        <p:spPr bwMode="auto">
          <a:xfrm>
            <a:off x="609600" y="0"/>
            <a:ext cx="1625600" cy="762000"/>
          </a:xfrm>
          <a:prstGeom prst="rect">
            <a:avLst/>
          </a:prstGeom>
          <a:blipFill dpi="0" rotWithShape="0">
            <a:blip r:embed="rId1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2400">
              <a:solidFill>
                <a:srgbClr val="5B5249"/>
              </a:solidFill>
              <a:ea typeface="新細明體" pitchFamily="18" charset="-120"/>
            </a:endParaRPr>
          </a:p>
        </p:txBody>
      </p:sp>
      <p:sp>
        <p:nvSpPr>
          <p:cNvPr id="1029" name="Rectangle 5" descr="Stationery"/>
          <p:cNvSpPr>
            <a:spLocks noChangeArrowheads="1"/>
          </p:cNvSpPr>
          <p:nvPr/>
        </p:nvSpPr>
        <p:spPr bwMode="auto">
          <a:xfrm>
            <a:off x="0" y="0"/>
            <a:ext cx="609600" cy="6858000"/>
          </a:xfrm>
          <a:prstGeom prst="rect">
            <a:avLst/>
          </a:prstGeom>
          <a:blipFill dpi="0" rotWithShape="0">
            <a:blip r:embed="rId1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2400">
              <a:solidFill>
                <a:srgbClr val="5B5249"/>
              </a:solidFill>
              <a:ea typeface="新細明體" pitchFamily="18" charset="-120"/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8382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zh-TW"/>
              <a:t>Click to edit Master title style</a:t>
            </a:r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22400" y="64135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2A3D7A"/>
                </a:solidFill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CA" altLang="zh-TW"/>
          </a:p>
        </p:txBody>
      </p:sp>
      <p:sp>
        <p:nvSpPr>
          <p:cNvPr id="245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4135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2A3D7A"/>
                </a:solidFill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CA" altLang="zh-TW"/>
          </a:p>
        </p:txBody>
      </p:sp>
      <p:pic>
        <p:nvPicPr>
          <p:cNvPr id="7177" name="Picture 9" descr="anabnr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1" y="1"/>
            <a:ext cx="1055370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406400" y="457200"/>
            <a:ext cx="3352800" cy="304800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2400">
              <a:solidFill>
                <a:srgbClr val="5B5249"/>
              </a:solidFill>
              <a:ea typeface="新細明體" pitchFamily="18" charset="-120"/>
            </a:endParaRPr>
          </a:p>
        </p:txBody>
      </p:sp>
      <p:sp>
        <p:nvSpPr>
          <p:cNvPr id="245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72800" y="6413500"/>
            <a:ext cx="1219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2A3D7A"/>
                </a:solidFill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A12D9E-DB2A-4CE5-9DE2-6B13E1CCEFD9}" type="slidenum">
              <a:rPr lang="zh-TW" altLang="en-CA" sz="24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zh-TW" sz="1400"/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210185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zh-TW"/>
              <a:t>Click to edit Master text styles</a:t>
            </a:r>
          </a:p>
          <a:p>
            <a:pPr lvl="1"/>
            <a:r>
              <a:rPr lang="en-CA" altLang="zh-TW"/>
              <a:t>Second level</a:t>
            </a:r>
          </a:p>
          <a:p>
            <a:pPr lvl="2"/>
            <a:r>
              <a:rPr lang="en-CA" altLang="zh-TW"/>
              <a:t>Third level</a:t>
            </a:r>
          </a:p>
          <a:p>
            <a:pPr lvl="3"/>
            <a:r>
              <a:rPr lang="en-CA" altLang="zh-TW"/>
              <a:t>Fourth level</a:t>
            </a:r>
          </a:p>
          <a:p>
            <a:pPr lvl="4"/>
            <a:r>
              <a:rPr lang="en-CA" altLang="zh-TW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919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027113" indent="-4556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0013" indent="-228600" algn="l" rtl="0" eaLnBrk="0" fontAlgn="base" hangingPunct="0">
        <a:spcBef>
          <a:spcPct val="20000"/>
        </a:spcBef>
        <a:spcAft>
          <a:spcPct val="0"/>
        </a:spcAft>
        <a:buClr>
          <a:srgbClr val="666699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712913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2617B-F45E-9FA7-AB2A-BC12EECB6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Purple symbols on a black background">
            <a:extLst>
              <a:ext uri="{FF2B5EF4-FFF2-40B4-BE49-F238E27FC236}">
                <a16:creationId xmlns:a16="http://schemas.microsoft.com/office/drawing/2014/main" id="{0F5CD9BF-3872-56EF-62A6-65229E5CA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3876" y="234463"/>
            <a:ext cx="5386027" cy="165295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77087C-C47C-A3DB-D4B1-5391180F8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887416"/>
            <a:ext cx="12191999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35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BE4D7-1153-3F8B-332A-DEABB6EE9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E5D2F-DD28-5F4D-1271-743822502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AD0CE-62A2-8B9D-7A70-B3DE13E31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8A372-5B1F-4EDF-B95E-2935D7C9510E}" type="slidenum">
              <a:rPr kumimoji="0" lang="zh-TW" altLang="en-CA" sz="1800" b="0" i="0" u="none" strike="noStrike" kern="1200" cap="none" spc="0" normalizeH="0" baseline="0" noProof="0">
                <a:ln>
                  <a:noFill/>
                </a:ln>
                <a:solidFill>
                  <a:srgbClr val="2A3D7A"/>
                </a:solidFill>
                <a:effectLst/>
                <a:uLnTx/>
                <a:uFillTx/>
                <a:latin typeface="Times New Roman"/>
                <a:ea typeface="新細明體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altLang="zh-TW" sz="1400" b="0" i="0" u="none" strike="noStrike" kern="1200" cap="none" spc="0" normalizeH="0" baseline="0" noProof="0">
              <a:ln>
                <a:noFill/>
              </a:ln>
              <a:solidFill>
                <a:srgbClr val="2A3D7A"/>
              </a:solidFill>
              <a:effectLst/>
              <a:uLnTx/>
              <a:uFillTx/>
              <a:latin typeface="Times New Roman"/>
              <a:ea typeface="新細明體" pitchFamily="18" charset="-12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C71C22-AC09-A23F-5103-6E7D8DF78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35" y="-685800"/>
            <a:ext cx="10803119" cy="822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4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2760-46D3-EFD9-1AE8-02D8B6DA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90863-CDCD-7B31-7101-BC22E5717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11016557" cy="495152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zh-CN" altLang="en-US" sz="3200" dirty="0">
                <a:solidFill>
                  <a:schemeClr val="accent5">
                    <a:lumMod val="50000"/>
                  </a:schemeClr>
                </a:solidFill>
                <a:latin typeface="system-ui"/>
              </a:rPr>
              <a:t>創世紀 </a:t>
            </a:r>
            <a:r>
              <a:rPr lang="en-US" altLang="zh-CN" sz="3200" dirty="0">
                <a:solidFill>
                  <a:schemeClr val="accent5">
                    <a:lumMod val="50000"/>
                  </a:schemeClr>
                </a:solidFill>
                <a:latin typeface="system-ui"/>
              </a:rPr>
              <a:t>2</a:t>
            </a:r>
            <a:r>
              <a:rPr lang="zh-CN" altLang="en-US" sz="3200" dirty="0">
                <a:solidFill>
                  <a:schemeClr val="accent5">
                    <a:lumMod val="50000"/>
                  </a:schemeClr>
                </a:solidFill>
                <a:latin typeface="system-ui"/>
              </a:rPr>
              <a:t>：</a:t>
            </a:r>
            <a:r>
              <a:rPr lang="en-US" altLang="zh-CN" sz="3200" dirty="0">
                <a:solidFill>
                  <a:schemeClr val="accent5">
                    <a:lumMod val="50000"/>
                  </a:schemeClr>
                </a:solidFill>
                <a:latin typeface="system-ui"/>
              </a:rPr>
              <a:t>24-25</a:t>
            </a:r>
          </a:p>
          <a:p>
            <a:pPr marL="0" indent="0" algn="l">
              <a:buNone/>
            </a:pPr>
            <a:r>
              <a:rPr lang="zh-TW" altLang="en-US" sz="3200" b="0" i="0" dirty="0">
                <a:solidFill>
                  <a:srgbClr val="000000"/>
                </a:solidFill>
                <a:effectLst/>
                <a:latin typeface="system-ui"/>
              </a:rPr>
              <a:t>因 此 ， 人 要 離 開 父 母 ， 與 妻 子 連 合 ， 二 人 成 為 一 體 。當 時 夫 妻 二 人 赤 身 露 體 ，</a:t>
            </a:r>
            <a:r>
              <a:rPr lang="zh-TW" altLang="en-US" sz="3200" b="0" i="0" dirty="0">
                <a:solidFill>
                  <a:schemeClr val="accent5">
                    <a:lumMod val="50000"/>
                  </a:schemeClr>
                </a:solidFill>
                <a:effectLst/>
                <a:latin typeface="system-ui"/>
              </a:rPr>
              <a:t> 並 不 羞 恥 。</a:t>
            </a:r>
          </a:p>
          <a:p>
            <a:pPr marL="0" indent="0" algn="l">
              <a:buNone/>
            </a:pPr>
            <a:endParaRPr lang="zh-TW" altLang="en-US" sz="3200" b="0" i="0" dirty="0">
              <a:solidFill>
                <a:srgbClr val="002060"/>
              </a:solidFill>
              <a:effectLst/>
              <a:latin typeface="system-u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765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74BD2-9AF0-4335-1FD3-9A50C7090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7350079" cy="1507067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C2E571-BB30-C9E1-D7B4-B79DAE996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4208331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400" dirty="0">
                <a:solidFill>
                  <a:schemeClr val="bg1"/>
                </a:solidFill>
              </a:rPr>
              <a:t>婚姻的幾個重要觀念</a:t>
            </a:r>
            <a:endParaRPr lang="en-US" sz="4400" dirty="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9C141F8-CE48-4942-96D4-064441B81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59517"/>
            <a:ext cx="2981858" cy="3208867"/>
            <a:chOff x="9206969" y="2963333"/>
            <a:chExt cx="2981858" cy="32088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07B58E-99D1-4FEC-B11F-FE6948EDC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A1BD549-A555-431E-AFB0-E7EDEC751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25E927D-5C7D-4188-92C9-3FDF656B1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BD56B0C-08D0-4CD1-B7DF-65B976B0E9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FC9CB1-36CE-4BB8-8639-4F568165C6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7F39E7A5-B8DD-3FFF-9368-8E62DBBF4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487" y="786155"/>
            <a:ext cx="3644248" cy="57654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3CEC08-FCDA-3221-FF88-734F56F82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5102" y="441743"/>
            <a:ext cx="3871780" cy="537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335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3F9FD-E450-6576-84D2-BAF9B4010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924314" cy="3615267"/>
          </a:xfrm>
        </p:spPr>
        <p:txBody>
          <a:bodyPr/>
          <a:lstStyle/>
          <a:p>
            <a:r>
              <a:rPr lang="en-US" dirty="0"/>
              <a:t>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284DD4-B81B-4EB7-C28A-D4B9A3FBA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372291"/>
            <a:ext cx="5024846" cy="5943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75A0B4-C657-8FA6-18A3-57E0444B9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944" y="372291"/>
            <a:ext cx="5277984" cy="5943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030D39-08B8-C014-7167-E9E496535AFD}"/>
              </a:ext>
            </a:extLst>
          </p:cNvPr>
          <p:cNvSpPr txBox="1"/>
          <p:nvPr/>
        </p:nvSpPr>
        <p:spPr>
          <a:xfrm>
            <a:off x="2677212" y="796653"/>
            <a:ext cx="64856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cs typeface="+mn-cs"/>
              </a:rPr>
              <a:t>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A3C81-0ECB-2214-34BA-E715F8152DE6}"/>
              </a:ext>
            </a:extLst>
          </p:cNvPr>
          <p:cNvSpPr txBox="1"/>
          <p:nvPr/>
        </p:nvSpPr>
        <p:spPr>
          <a:xfrm>
            <a:off x="8427563" y="685800"/>
            <a:ext cx="21870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cs typeface="+mn-cs"/>
              </a:rPr>
              <a:t>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510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0FD2D-7402-9F98-26F3-2E8C9BF4D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048" y="227067"/>
            <a:ext cx="2011563" cy="6267350"/>
          </a:xfrm>
        </p:spPr>
        <p:txBody>
          <a:bodyPr>
            <a:normAutofit/>
          </a:bodyPr>
          <a:lstStyle/>
          <a:p>
            <a:r>
              <a:rPr kumimoji="0" lang="en-US" altLang="zh-CN" sz="2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/>
                <a:cs typeface="+mj-cs"/>
              </a:rPr>
              <a:t>  </a:t>
            </a:r>
            <a:r>
              <a:rPr kumimoji="0" lang="en-US" altLang="zh-CN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cs typeface="+mj-cs"/>
              </a:rPr>
              <a:t>Being</a:t>
            </a:r>
            <a:br>
              <a:rPr kumimoji="0" lang="en-US" altLang="zh-CN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cs typeface="+mj-cs"/>
              </a:rPr>
            </a:br>
            <a:r>
              <a:rPr kumimoji="0" lang="en-US" altLang="zh-CN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cs typeface="+mj-cs"/>
              </a:rPr>
              <a:t>  Doing</a:t>
            </a:r>
            <a:br>
              <a:rPr kumimoji="0" lang="en-US" altLang="zh-CN" sz="2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cs typeface="+mj-cs"/>
              </a:rPr>
            </a:br>
            <a:br>
              <a:rPr kumimoji="0" lang="en-US" altLang="zh-CN" sz="2800" b="1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cs typeface="+mj-cs"/>
              </a:rPr>
            </a:br>
            <a:r>
              <a:rPr lang="zh-CN" altLang="en-US" sz="2400" dirty="0">
                <a:solidFill>
                  <a:srgbClr val="C00000"/>
                </a:solidFill>
              </a:rPr>
              <a:t>你要保守你心，勝過保守一切，因為一生的果效是由心發出</a:t>
            </a:r>
            <a:br>
              <a:rPr lang="en-US" altLang="zh-CN" sz="2400" dirty="0">
                <a:solidFill>
                  <a:srgbClr val="C00000"/>
                </a:solidFill>
              </a:rPr>
            </a:br>
            <a:r>
              <a:rPr lang="zh-CN" altLang="en-US" sz="2000" dirty="0"/>
              <a:t>箴言</a:t>
            </a:r>
            <a:r>
              <a:rPr lang="en-US" altLang="zh-CN" sz="2000" dirty="0"/>
              <a:t>4</a:t>
            </a:r>
            <a:r>
              <a:rPr lang="zh-CN" altLang="en-US" sz="2000" dirty="0"/>
              <a:t>：</a:t>
            </a:r>
            <a:r>
              <a:rPr lang="en-US" altLang="zh-CN" sz="2000" dirty="0"/>
              <a:t>23</a:t>
            </a:r>
            <a:br>
              <a:rPr lang="en-US" altLang="zh-CN" sz="2800" dirty="0">
                <a:solidFill>
                  <a:srgbClr val="C00000"/>
                </a:solidFill>
              </a:rPr>
            </a:br>
            <a:br>
              <a:rPr lang="en-US" altLang="zh-CN" sz="2800" dirty="0">
                <a:solidFill>
                  <a:srgbClr val="C00000"/>
                </a:solidFill>
              </a:rPr>
            </a:br>
            <a:br>
              <a:rPr lang="en-US" altLang="zh-CN" sz="2800" dirty="0">
                <a:solidFill>
                  <a:srgbClr val="C00000"/>
                </a:solidFill>
              </a:rPr>
            </a:br>
            <a:br>
              <a:rPr lang="en-US" altLang="zh-CN" sz="2800" dirty="0">
                <a:solidFill>
                  <a:srgbClr val="C00000"/>
                </a:solidFill>
              </a:rPr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D89A49-2DD9-A421-B109-D8E14B1C8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31" y="484816"/>
            <a:ext cx="4240724" cy="5572317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121848A-C7B2-E7DF-8CC0-6BC7A14D38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25663" y="363581"/>
            <a:ext cx="4385925" cy="577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647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A2076-FF5B-B875-A8BA-1738D915C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C7BE7-3569-D228-B77F-5F4D89646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11105017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b="1" dirty="0"/>
              <a:t>       </a:t>
            </a:r>
            <a:r>
              <a:rPr lang="en-US" sz="6000" b="1" dirty="0">
                <a:solidFill>
                  <a:srgbClr val="7030A0"/>
                </a:solidFill>
              </a:rPr>
              <a:t>Happiness</a:t>
            </a:r>
            <a:r>
              <a:rPr lang="en-US" sz="6000" b="1" dirty="0"/>
              <a:t> or </a:t>
            </a:r>
            <a:r>
              <a:rPr lang="en-US" sz="6000" b="1" dirty="0">
                <a:solidFill>
                  <a:schemeClr val="accent5">
                    <a:lumMod val="50000"/>
                  </a:schemeClr>
                </a:solidFill>
              </a:rPr>
              <a:t>Holiness</a:t>
            </a:r>
          </a:p>
          <a:p>
            <a:pPr marL="0" indent="0">
              <a:buNone/>
            </a:pPr>
            <a:r>
              <a:rPr lang="zh-CN" altLang="en-US" sz="6000" b="1" dirty="0">
                <a:solidFill>
                  <a:schemeClr val="accent5">
                    <a:lumMod val="50000"/>
                  </a:schemeClr>
                </a:solidFill>
              </a:rPr>
              <a:t>               </a:t>
            </a:r>
            <a:r>
              <a:rPr lang="zh-CN" altLang="en-US" sz="6000" b="1" dirty="0">
                <a:solidFill>
                  <a:srgbClr val="7030A0"/>
                </a:solidFill>
              </a:rPr>
              <a:t>快樂</a:t>
            </a:r>
            <a:r>
              <a:rPr lang="zh-CN" altLang="en-US" sz="6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6000" b="1" dirty="0">
                <a:solidFill>
                  <a:schemeClr val="accent5">
                    <a:lumMod val="50000"/>
                  </a:schemeClr>
                </a:solidFill>
              </a:rPr>
              <a:t>/ </a:t>
            </a:r>
            <a:r>
              <a:rPr lang="zh-CN" altLang="en-US" sz="6000" b="1" dirty="0">
                <a:solidFill>
                  <a:schemeClr val="accent5">
                    <a:lumMod val="50000"/>
                  </a:schemeClr>
                </a:solidFill>
              </a:rPr>
              <a:t>聖潔</a:t>
            </a:r>
            <a:r>
              <a:rPr lang="en-US" sz="6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581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2"/>
          <p:cNvGrpSpPr>
            <a:grpSpLocks/>
          </p:cNvGrpSpPr>
          <p:nvPr/>
        </p:nvGrpSpPr>
        <p:grpSpPr bwMode="auto">
          <a:xfrm>
            <a:off x="387179" y="1994673"/>
            <a:ext cx="431800" cy="3816350"/>
            <a:chOff x="0" y="754"/>
            <a:chExt cx="272" cy="2404"/>
          </a:xfrm>
        </p:grpSpPr>
        <p:sp>
          <p:nvSpPr>
            <p:cNvPr id="64537" name="Rectangle 3"/>
            <p:cNvSpPr>
              <a:spLocks noChangeArrowheads="1"/>
            </p:cNvSpPr>
            <p:nvPr/>
          </p:nvSpPr>
          <p:spPr bwMode="auto">
            <a:xfrm>
              <a:off x="0" y="1049"/>
              <a:ext cx="272" cy="2007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lIns="36576" tIns="36576" rIns="36576" bIns="36576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Char char="•"/>
                <a:defRPr sz="32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folHlink"/>
                </a:buClr>
                <a:buChar char="•"/>
                <a:defRPr sz="28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Times New Roman" pitchFamily="18" charset="0"/>
                <a:buChar char="−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Times New Roman" pitchFamily="18" charset="0"/>
                <a:buChar char="–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itchFamily="18" charset="0"/>
                <a:buChar char="–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itchFamily="18" charset="0"/>
                <a:buChar char="–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itchFamily="18" charset="0"/>
                <a:buChar char="–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itchFamily="18" charset="0"/>
                <a:buChar char="–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CC00"/>
                  </a:solidFill>
                  <a:effectLst/>
                  <a:uLnTx/>
                  <a:uFillTx/>
                  <a:latin typeface="Times New Roman" pitchFamily="18" charset="0"/>
                  <a:ea typeface="新細明體" pitchFamily="18" charset="-120"/>
                  <a:cs typeface="+mn-cs"/>
                </a:rPr>
                <a:t> </a:t>
              </a:r>
            </a:p>
          </p:txBody>
        </p:sp>
        <p:sp>
          <p:nvSpPr>
            <p:cNvPr id="64538" name="Text Box 4"/>
            <p:cNvSpPr txBox="1">
              <a:spLocks noChangeArrowheads="1"/>
            </p:cNvSpPr>
            <p:nvPr/>
          </p:nvSpPr>
          <p:spPr bwMode="auto">
            <a:xfrm>
              <a:off x="45" y="1525"/>
              <a:ext cx="182" cy="1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eaVert" lIns="36576" tIns="36576" rIns="36576" bIns="36576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Char char="•"/>
                <a:defRPr sz="32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folHlink"/>
                </a:buClr>
                <a:buChar char="•"/>
                <a:defRPr sz="28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Times New Roman" pitchFamily="18" charset="0"/>
                <a:buChar char="−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Times New Roman" pitchFamily="18" charset="0"/>
                <a:buChar char="–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itchFamily="18" charset="0"/>
                <a:buChar char="–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itchFamily="18" charset="0"/>
                <a:buChar char="–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itchFamily="18" charset="0"/>
                <a:buChar char="–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itchFamily="18" charset="0"/>
                <a:buChar char="–"/>
                <a:defRPr sz="2000">
                  <a:solidFill>
                    <a:schemeClr val="tx1"/>
                  </a:solidFill>
                  <a:latin typeface="Arial Black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華康細圓體" pitchFamily="49" charset="-120"/>
                  <a:ea typeface="華康細圓體" pitchFamily="49" charset="-120"/>
                  <a:cs typeface="+mn-cs"/>
                </a:rPr>
                <a:t>○  </a:t>
              </a:r>
              <a:r>
                <a:rPr kumimoji="0" lang="zh-TW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華康細圓體" pitchFamily="49" charset="-120"/>
                  <a:ea typeface="華康細圓體" pitchFamily="49" charset="-120"/>
                  <a:cs typeface="+mn-cs"/>
                </a:rPr>
                <a:t>家 庭 更 新 協 會  </a:t>
              </a:r>
              <a:r>
                <a:rPr kumimoji="0" lang="en-US" altLang="zh-TW" sz="12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華康細圓體" pitchFamily="49" charset="-120"/>
                  <a:ea typeface="華康細圓體" pitchFamily="49" charset="-120"/>
                  <a:cs typeface="+mn-cs"/>
                </a:rPr>
                <a:t>○  </a:t>
              </a:r>
              <a:endPara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Tahoma" pitchFamily="34" charset="0"/>
                <a:ea typeface="新細明體" pitchFamily="18" charset="-120"/>
                <a:cs typeface="+mn-cs"/>
              </a:endParaRPr>
            </a:p>
          </p:txBody>
        </p:sp>
        <p:grpSp>
          <p:nvGrpSpPr>
            <p:cNvPr id="64539" name="Group 5"/>
            <p:cNvGrpSpPr>
              <a:grpSpLocks/>
            </p:cNvGrpSpPr>
            <p:nvPr/>
          </p:nvGrpSpPr>
          <p:grpSpPr bwMode="auto">
            <a:xfrm>
              <a:off x="22" y="754"/>
              <a:ext cx="249" cy="238"/>
              <a:chOff x="18226800" y="19495800"/>
              <a:chExt cx="396000" cy="378000"/>
            </a:xfrm>
          </p:grpSpPr>
          <p:sp>
            <p:nvSpPr>
              <p:cNvPr id="64541" name="Oval 6"/>
              <p:cNvSpPr>
                <a:spLocks noChangeArrowheads="1"/>
              </p:cNvSpPr>
              <p:nvPr/>
            </p:nvSpPr>
            <p:spPr bwMode="auto">
              <a:xfrm rot="10800000">
                <a:off x="18226800" y="19495800"/>
                <a:ext cx="396000" cy="378000"/>
              </a:xfrm>
              <a:prstGeom prst="ellipse">
                <a:avLst/>
              </a:prstGeom>
              <a:solidFill>
                <a:srgbClr val="CCFF99"/>
              </a:solidFill>
              <a:ln w="3175" algn="in">
                <a:solidFill>
                  <a:srgbClr val="CC336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Char char="•"/>
                  <a:defRPr sz="32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folHlink"/>
                  </a:buClr>
                  <a:buChar char="•"/>
                  <a:defRPr sz="28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Times New Roman" pitchFamily="18" charset="0"/>
                  <a:buChar char="−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Times New Roman" pitchFamily="18" charset="0"/>
                  <a:buChar char="–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itchFamily="18" charset="0"/>
                  <a:buChar char="–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itchFamily="18" charset="0"/>
                  <a:buChar char="–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itchFamily="18" charset="0"/>
                  <a:buChar char="–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itchFamily="18" charset="0"/>
                  <a:buChar char="–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CC00"/>
                  </a:solidFill>
                  <a:effectLst/>
                  <a:uLnTx/>
                  <a:uFillTx/>
                  <a:latin typeface="Times New Roman" pitchFamily="18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64542" name="AutoShape 7"/>
              <p:cNvSpPr>
                <a:spLocks noChangeArrowheads="1"/>
              </p:cNvSpPr>
              <p:nvPr/>
            </p:nvSpPr>
            <p:spPr bwMode="auto">
              <a:xfrm rot="5400000">
                <a:off x="18337750" y="19567800"/>
                <a:ext cx="252000" cy="252000"/>
              </a:xfrm>
              <a:prstGeom prst="triangle">
                <a:avLst>
                  <a:gd name="adj" fmla="val 50000"/>
                </a:avLst>
              </a:prstGeom>
              <a:solidFill>
                <a:srgbClr val="CC33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10800000" vert="eaVert" lIns="36576" tIns="36576" rIns="36576" bIns="36576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Char char="•"/>
                  <a:defRPr sz="32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folHlink"/>
                  </a:buClr>
                  <a:buChar char="•"/>
                  <a:defRPr sz="28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Times New Roman" pitchFamily="18" charset="0"/>
                  <a:buChar char="−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Times New Roman" pitchFamily="18" charset="0"/>
                  <a:buChar char="–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itchFamily="18" charset="0"/>
                  <a:buChar char="–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itchFamily="18" charset="0"/>
                  <a:buChar char="–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itchFamily="18" charset="0"/>
                  <a:buChar char="–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 New Roman" pitchFamily="18" charset="0"/>
                  <a:buChar char="–"/>
                  <a:defRPr sz="2000">
                    <a:solidFill>
                      <a:schemeClr val="tx1"/>
                    </a:solidFill>
                    <a:latin typeface="Arial Black" pitchFamily="34" charset="0"/>
                    <a:ea typeface="宋体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CC00"/>
                  </a:solidFill>
                  <a:effectLst/>
                  <a:uLnTx/>
                  <a:uFillTx/>
                  <a:latin typeface="Tahoma" pitchFamily="34" charset="0"/>
                  <a:ea typeface="新細明體" pitchFamily="18" charset="-120"/>
                  <a:cs typeface="+mn-cs"/>
                </a:endParaRPr>
              </a:p>
            </p:txBody>
          </p:sp>
        </p:grpSp>
        <p:pic>
          <p:nvPicPr>
            <p:cNvPr id="64540" name="Picture 8" descr="CFFC logo(green)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62"/>
              <a:ext cx="24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65225" name="Group 9"/>
          <p:cNvGraphicFramePr>
            <a:graphicFrameLocks noGrp="1"/>
          </p:cNvGraphicFramePr>
          <p:nvPr/>
        </p:nvGraphicFramePr>
        <p:xfrm>
          <a:off x="1441622" y="1628776"/>
          <a:ext cx="9835978" cy="5075237"/>
        </p:xfrm>
        <a:graphic>
          <a:graphicData uri="http://schemas.openxmlformats.org/drawingml/2006/table">
            <a:tbl>
              <a:tblPr/>
              <a:tblGrid>
                <a:gridCol w="4639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6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45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以愛為基礎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人的</a:t>
                      </a:r>
                      <a:r>
                        <a:rPr kumimoji="0" lang="zh-TW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承</a:t>
                      </a:r>
                      <a:r>
                        <a:rPr kumimoji="0" lang="zh-TW" altLang="en-US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諾</a:t>
                      </a:r>
                      <a:endParaRPr kumimoji="0" lang="en-US" alt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新細明體" pitchFamily="18" charset="-12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5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期待白頭偕老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有心准備可能失敗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我的就是你的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保護屬於我的東西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26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對你有益的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就對我有益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維護我的利益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26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經營終身廝守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Arial Black" pitchFamily="34" charset="0"/>
                          <a:ea typeface="SimSun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分道揚鏢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新細明體" pitchFamily="18" charset="-120"/>
                        </a:rPr>
                        <a:t>要未雨綢繆</a:t>
                      </a:r>
                      <a:endParaRPr kumimoji="0" lang="en-US" alt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新細明體" pitchFamily="18" charset="-12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4535" name="AutoShape 29"/>
          <p:cNvSpPr>
            <a:spLocks noChangeArrowheads="1"/>
          </p:cNvSpPr>
          <p:nvPr/>
        </p:nvSpPr>
        <p:spPr bwMode="auto">
          <a:xfrm>
            <a:off x="461319" y="280086"/>
            <a:ext cx="11022228" cy="862913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itchFamily="18" charset="0"/>
              <a:buChar char="−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新細明體" pitchFamily="18" charset="-120"/>
                <a:cs typeface="+mn-cs"/>
              </a:rPr>
              <a:t>盟約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新細明體" pitchFamily="18" charset="-120"/>
                <a:cs typeface="+mn-cs"/>
              </a:rPr>
              <a:t>Covenant   vs.   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新細明體" pitchFamily="18" charset="-120"/>
                <a:cs typeface="+mn-cs"/>
              </a:rPr>
              <a:t>契約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新細明體" pitchFamily="18" charset="-120"/>
                <a:cs typeface="+mn-cs"/>
              </a:rPr>
              <a:t>Contract</a:t>
            </a:r>
          </a:p>
        </p:txBody>
      </p:sp>
      <p:sp>
        <p:nvSpPr>
          <p:cNvPr id="64536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itchFamily="18" charset="0"/>
              <a:buChar char="−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 Black" pitchFamily="34" charset="0"/>
                <a:ea typeface="宋体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49005-D61A-468C-BFA2-50B2820502C0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 Black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 Black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3785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D7987-549E-D62B-D661-5C5F9D359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8B1F1-6903-901E-FC28-5D9EDB71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16" y="685800"/>
            <a:ext cx="9127996" cy="3615267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</a:rPr>
              <a:t>男女的差異（</a:t>
            </a:r>
            <a:r>
              <a:rPr lang="en-US" altLang="zh-CN" sz="3200" dirty="0">
                <a:solidFill>
                  <a:srgbClr val="C00000"/>
                </a:solidFill>
              </a:rPr>
              <a:t>70%</a:t>
            </a:r>
            <a:r>
              <a:rPr lang="zh-CN" altLang="en-US" sz="3200" dirty="0">
                <a:solidFill>
                  <a:srgbClr val="C00000"/>
                </a:solidFill>
              </a:rPr>
              <a:t>）</a:t>
            </a:r>
            <a:endParaRPr lang="en-US" altLang="zh-CN" sz="3200" dirty="0">
              <a:solidFill>
                <a:srgbClr val="C00000"/>
              </a:solidFill>
            </a:endParaRPr>
          </a:p>
          <a:p>
            <a:endParaRPr lang="en-US" altLang="zh-CN" sz="3200" dirty="0">
              <a:solidFill>
                <a:srgbClr val="C00000"/>
              </a:solidFill>
            </a:endParaRPr>
          </a:p>
          <a:p>
            <a:r>
              <a:rPr lang="zh-CN" altLang="en-US" sz="2400" b="1" dirty="0">
                <a:solidFill>
                  <a:schemeClr val="bg1"/>
                </a:solidFill>
              </a:rPr>
              <a:t>男人是頭：</a:t>
            </a:r>
            <a:r>
              <a:rPr lang="zh-CN" altLang="en-US" sz="2400" dirty="0"/>
              <a:t>理性，分析，講理，粗心，武斷</a:t>
            </a:r>
            <a:r>
              <a:rPr lang="en-US" altLang="zh-CN" sz="2400" dirty="0"/>
              <a:t>……..</a:t>
            </a:r>
          </a:p>
          <a:p>
            <a:endParaRPr lang="en-US" altLang="zh-CN" sz="2400" dirty="0"/>
          </a:p>
          <a:p>
            <a:r>
              <a:rPr lang="zh-CN" altLang="en-US" sz="2400" b="1" dirty="0">
                <a:solidFill>
                  <a:srgbClr val="C00000"/>
                </a:solidFill>
              </a:rPr>
              <a:t>女人是心：</a:t>
            </a:r>
            <a:r>
              <a:rPr lang="zh-CN" altLang="en-US" sz="2400" dirty="0"/>
              <a:t>敏感，感覺，心情，波動，情緒</a:t>
            </a:r>
            <a:r>
              <a:rPr lang="en-US" altLang="zh-CN" sz="2400" dirty="0"/>
              <a:t>……..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92A003-BE95-867E-AA8F-DDED985BC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6776" y="74140"/>
            <a:ext cx="5075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8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09CCB3F-DBCE-4964-9E34-8C5DE80EF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4BCA1E-E09B-047B-589C-555A7C3E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0722"/>
            <a:ext cx="3518748" cy="1142462"/>
          </a:xfrm>
        </p:spPr>
        <p:txBody>
          <a:bodyPr anchor="b">
            <a:norm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  家不是講理的地方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Snip Diagonal Corner Rectangle 24">
            <a:extLst>
              <a:ext uri="{FF2B5EF4-FFF2-40B4-BE49-F238E27FC236}">
                <a16:creationId xmlns:a16="http://schemas.microsoft.com/office/drawing/2014/main" id="{1DFF944F-74BA-483A-82C0-64E3AAF4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9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891CD4-8FAE-BC91-2E7B-0E4F80EE7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695" b="1"/>
          <a:stretch/>
        </p:blipFill>
        <p:spPr>
          <a:xfrm>
            <a:off x="778062" y="786117"/>
            <a:ext cx="6245352" cy="4956048"/>
          </a:xfrm>
          <a:custGeom>
            <a:avLst/>
            <a:gdLst/>
            <a:ahLst/>
            <a:cxnLst/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11B53-F92D-DBD9-5931-9FF2C4C42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6323" y="2315105"/>
            <a:ext cx="3155806" cy="257757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zh-CN" altLang="en-US" sz="3200" b="1" dirty="0">
                <a:solidFill>
                  <a:srgbClr val="C00000"/>
                </a:solidFill>
              </a:rPr>
              <a:t>家庭不是法庭，家是講愛的地方</a:t>
            </a:r>
            <a:endParaRPr lang="en-US" sz="3200" b="1" dirty="0">
              <a:solidFill>
                <a:srgbClr val="C0000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733A91-F958-4629-801A-3F6F1E09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3812972-C68B-4C59-B3A7-4AF61E935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B3F3B7C-7909-4486-AA08-5C6B625C3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0BD7DA8-741F-4296-9363-05EF91541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068EFC-20FC-456F-839F-4BCFFCAA8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251C60F-B911-433E-BF75-3BBEFD053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835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403C7F-76AE-4587-92A2-D4E41EBE6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B376A-BE76-FBD2-B0FB-3081F9B94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579" y="4487332"/>
            <a:ext cx="5627158" cy="1507067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0352D0-06BB-8CDA-AEA8-937E6C5DD2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17" r="44386" b="-1"/>
          <a:stretch/>
        </p:blipFill>
        <p:spPr>
          <a:xfrm>
            <a:off x="831" y="10"/>
            <a:ext cx="3502025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C1B90-BFE0-3E06-DEA6-2724AF2E6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4612" y="685800"/>
            <a:ext cx="6626072" cy="3615267"/>
          </a:xfrm>
        </p:spPr>
        <p:txBody>
          <a:bodyPr>
            <a:normAutofit/>
          </a:bodyPr>
          <a:lstStyle/>
          <a:p>
            <a:r>
              <a:rPr lang="zh-CN" altLang="en-US" dirty="0"/>
              <a:t>何為情緒？</a:t>
            </a:r>
            <a:r>
              <a:rPr lang="en-US" altLang="zh-CN" dirty="0"/>
              <a:t>Emotion</a:t>
            </a:r>
          </a:p>
          <a:p>
            <a:r>
              <a:rPr lang="zh-CN" altLang="en-US" dirty="0"/>
              <a:t>與感覺一樣嗎</a:t>
            </a:r>
            <a:endParaRPr lang="en-US" altLang="zh-CN" dirty="0"/>
          </a:p>
          <a:p>
            <a:r>
              <a:rPr lang="zh-CN" altLang="en-US" dirty="0"/>
              <a:t>情緒變化的掌控</a:t>
            </a:r>
            <a:endParaRPr lang="en-US" altLang="zh-CN" dirty="0"/>
          </a:p>
          <a:p>
            <a:r>
              <a:rPr lang="zh-CN" altLang="en-US" dirty="0"/>
              <a:t>意識和潛意識，價值觀，需要，</a:t>
            </a:r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C71778-3DDA-4748-AEBB-2A4B75016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A1F5C7D-5183-424E-BD72-BBFC59C5A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848F76E-D8DE-4826-901B-4E409024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AE84420-E672-4A16-8384-42BDDC4A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4D91EB-FA8D-4FD3-88F8-053F9962B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56B711F-46BD-4789-926C-CF2F01F71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329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DE8BA-7EBA-9823-B78F-11D731537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CE33A-090B-3AE5-1527-1AAC6B7B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表達內心的感受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是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一種懦弱的表現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？</a:t>
            </a:r>
            <a:endParaRPr kumimoji="0" lang="zh-TW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粗明體" pitchFamily="49" charset="-120"/>
              <a:ea typeface="華康粗明體" pitchFamily="49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感覺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是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不能外露的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？</a:t>
            </a:r>
            <a:endParaRPr kumimoji="0" lang="zh-TW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粗明體" pitchFamily="49" charset="-120"/>
              <a:ea typeface="華康粗明體" pitchFamily="49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屬靈的基督徒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是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不應該表達內心的感覺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？</a:t>
            </a:r>
            <a:endParaRPr kumimoji="0" lang="zh-TW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粗明體" pitchFamily="49" charset="-120"/>
              <a:ea typeface="華康粗明體" pitchFamily="49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感覺會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不會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自動消失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？</a:t>
            </a:r>
            <a:endParaRPr kumimoji="0" lang="zh-TW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粗明體" pitchFamily="49" charset="-120"/>
              <a:ea typeface="華康粗明體" pitchFamily="49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我必須要對別人的感覺負責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嗎？</a:t>
            </a:r>
            <a:endParaRPr kumimoji="0" lang="zh-TW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粗明體" pitchFamily="49" charset="-120"/>
              <a:ea typeface="華康粗明體" pitchFamily="49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感覺是自發的，我沒有辦法控制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粗明體" pitchFamily="49" charset="-120"/>
                <a:ea typeface="華康粗明體" pitchFamily="49" charset="-120"/>
                <a:cs typeface="+mn-cs"/>
              </a:rPr>
              <a:t>？</a:t>
            </a:r>
            <a:endParaRPr kumimoji="0" lang="zh-TW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粗明體" pitchFamily="49" charset="-120"/>
              <a:ea typeface="華康粗明體" pitchFamily="49" charset="-120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435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7F816-3123-2F3A-9957-19030F2F8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E4509-B326-27EE-8311-145213E3A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9868458" cy="5308599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情緒和衝突是親密人際關係中</a:t>
            </a:r>
            <a:r>
              <a:rPr kumimoji="0" lang="zh-CN" alt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普遍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的一個現象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新特黑體(P)" pitchFamily="2" charset="-120"/>
              <a:ea typeface="SimSun" pitchFamily="2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是與</a:t>
            </a:r>
            <a:r>
              <a:rPr kumimoji="0" lang="zh-CN" alt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需要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個人</a:t>
            </a:r>
            <a:r>
              <a:rPr kumimoji="0" lang="zh-CN" alt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價值觀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有關。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新特黑體(P)" pitchFamily="2" charset="-120"/>
              <a:ea typeface="SimSun" pitchFamily="2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通常只以</a:t>
            </a:r>
            <a:r>
              <a:rPr kumimoji="0" lang="zh-CN" alt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表面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的徵象出現。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新特黑體(P)" pitchFamily="2" charset="-120"/>
              <a:ea typeface="SimSun" pitchFamily="2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大多數人</a:t>
            </a:r>
            <a:r>
              <a:rPr kumimoji="0" lang="zh-CN" alt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沒有正面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SimSun" pitchFamily="2" charset="-122"/>
                <a:cs typeface="+mn-cs"/>
              </a:rPr>
              <a:t>來處理情緒和衝突。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新特黑體(P)" pitchFamily="2" charset="-120"/>
              <a:ea typeface="SimSun" pitchFamily="2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華康新特黑體(P)" pitchFamily="2" charset="-120"/>
                <a:cs typeface="+mn-cs"/>
              </a:rPr>
              <a:t>可以是一個彼此</a:t>
            </a:r>
            <a:r>
              <a:rPr kumimoji="0" lang="zh-TW" alt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新特黑體(P)" pitchFamily="2" charset="-120"/>
                <a:ea typeface="華康新特黑體(P)" pitchFamily="2" charset="-120"/>
                <a:cs typeface="+mn-cs"/>
              </a:rPr>
              <a:t>成長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華康新特黑體(P)" pitchFamily="2" charset="-120"/>
                <a:cs typeface="+mn-cs"/>
              </a:rPr>
              <a:t>的機會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新特黑體(P)" pitchFamily="2" charset="-120"/>
              <a:ea typeface="華康新特黑體(P)" pitchFamily="2" charset="-12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華康新特黑體(P)" pitchFamily="2" charset="-120"/>
                <a:cs typeface="+mn-cs"/>
              </a:rPr>
              <a:t>沒有解決的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華康新特黑體(P)" pitchFamily="2" charset="-120"/>
                <a:cs typeface="+mn-cs"/>
              </a:rPr>
              <a:t>情緒和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華康新特黑體(P)" pitchFamily="2" charset="-120"/>
                <a:cs typeface="+mn-cs"/>
              </a:rPr>
              <a:t>衝突，會</a:t>
            </a:r>
            <a:r>
              <a:rPr kumimoji="0" lang="zh-TW" alt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新特黑體(P)" pitchFamily="2" charset="-120"/>
                <a:ea typeface="華康新特黑體(P)" pitchFamily="2" charset="-120"/>
                <a:cs typeface="+mn-cs"/>
              </a:rPr>
              <a:t>阻礙成長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新特黑體(P)" pitchFamily="2" charset="-120"/>
                <a:ea typeface="華康新特黑體(P)" pitchFamily="2" charset="-120"/>
                <a:cs typeface="+mn-cs"/>
              </a:rPr>
              <a:t>,  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華康新特黑體(P)" pitchFamily="2" charset="-120"/>
                <a:cs typeface="+mn-cs"/>
              </a:rPr>
              <a:t>減低夫婦滿足感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華康新特黑體(P)" pitchFamily="2" charset="-120"/>
                <a:cs typeface="+mn-cs"/>
              </a:rPr>
              <a:t>, 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新特黑體(P)" pitchFamily="2" charset="-120"/>
                <a:ea typeface="華康新特黑體(P)" pitchFamily="2" charset="-120"/>
                <a:cs typeface="+mn-cs"/>
              </a:rPr>
              <a:t>甚至造成彼此的傷害。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新特黑體(P)" pitchFamily="2" charset="-120"/>
              <a:ea typeface="華康超明體(P)" pitchFamily="18" charset="-12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新特黑體(P)" pitchFamily="2" charset="-120"/>
              <a:ea typeface="SimSun" pitchFamily="2" charset="-122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221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09CCB3F-DBCE-4964-9E34-8C5DE80EF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853118-898E-C433-3A16-F0247AEAC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0722"/>
            <a:ext cx="3518748" cy="1142462"/>
          </a:xfrm>
        </p:spPr>
        <p:txBody>
          <a:bodyPr anchor="b">
            <a:norm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</a:rPr>
              <a:t>   婚姻是一生的溝通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2" name="Snip Diagonal Corner Rectangle 24">
            <a:extLst>
              <a:ext uri="{FF2B5EF4-FFF2-40B4-BE49-F238E27FC236}">
                <a16:creationId xmlns:a16="http://schemas.microsoft.com/office/drawing/2014/main" id="{1DFF944F-74BA-483A-82C0-64E3AAF4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9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F53E59-3038-83BE-D92D-5804B692B6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0" r="13536"/>
          <a:stretch/>
        </p:blipFill>
        <p:spPr>
          <a:xfrm>
            <a:off x="778062" y="786117"/>
            <a:ext cx="5468192" cy="4956048"/>
          </a:xfrm>
          <a:custGeom>
            <a:avLst/>
            <a:gdLst/>
            <a:ahLst/>
            <a:cxnLst/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0011F-788D-79C9-EA72-BC686CC74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806" y="1822449"/>
            <a:ext cx="4842456" cy="3070226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CN" sz="3600" dirty="0"/>
              <a:t>Marriage is a long-time conversation </a:t>
            </a:r>
          </a:p>
          <a:p>
            <a:pPr marL="0" indent="0">
              <a:buNone/>
            </a:pPr>
            <a:r>
              <a:rPr lang="en-US" sz="2800" b="1" dirty="0"/>
              <a:t>Love</a:t>
            </a:r>
            <a:r>
              <a:rPr lang="en-US" sz="2800" dirty="0"/>
              <a:t> </a:t>
            </a:r>
            <a:r>
              <a:rPr lang="zh-CN" altLang="en-US" sz="2800" b="1" dirty="0">
                <a:solidFill>
                  <a:srgbClr val="C00000"/>
                </a:solidFill>
              </a:rPr>
              <a:t>愛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/>
              <a:t>Commitment</a:t>
            </a:r>
            <a:r>
              <a:rPr lang="en-US" sz="2800" dirty="0"/>
              <a:t> </a:t>
            </a:r>
            <a:r>
              <a:rPr lang="zh-CN" altLang="en-US" sz="2800" b="1" dirty="0">
                <a:solidFill>
                  <a:srgbClr val="C00000"/>
                </a:solidFill>
              </a:rPr>
              <a:t>委身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/>
              <a:t>Spent time together </a:t>
            </a:r>
            <a:r>
              <a:rPr lang="en-US" sz="2800" dirty="0"/>
              <a:t> </a:t>
            </a:r>
            <a:r>
              <a:rPr lang="zh-CN" altLang="en-US" sz="2800" b="1" dirty="0">
                <a:solidFill>
                  <a:srgbClr val="C00000"/>
                </a:solidFill>
              </a:rPr>
              <a:t>花時間在一起</a:t>
            </a:r>
            <a:endParaRPr lang="en-US" altLang="zh-CN" sz="2800" b="1" dirty="0">
              <a:solidFill>
                <a:srgbClr val="C00000"/>
              </a:solidFill>
            </a:endParaRPr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互</a:t>
            </a:r>
            <a:r>
              <a:rPr lang="en-US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itchFamily="18" charset="-120"/>
                <a:ea typeface="PMingLiU" pitchFamily="18" charset="-120"/>
              </a:rPr>
              <a:t>相欣賞 </a:t>
            </a:r>
            <a:r>
              <a:rPr lang="en-US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Appreciation</a:t>
            </a:r>
            <a:endParaRPr lang="zh-TW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marL="0" indent="0">
              <a:buNone/>
            </a:pPr>
            <a:endParaRPr lang="en-US" altLang="zh-CN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altLang="zh-CN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9733A91-F958-4629-801A-3F6F1E09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3812972-C68B-4C59-B3A7-4AF61E935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B3F3B7C-7909-4486-AA08-5C6B625C3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0BD7DA8-741F-4296-9363-05EF91541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068EFC-20FC-456F-839F-4BCFFCAA8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251C60F-B911-433E-BF75-3BBEFD053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004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C598-C9F1-A839-A624-C0961CC0B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777B5-1445-EC7A-E586-BA3460D81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溝通的要素：</a:t>
            </a:r>
            <a:endParaRPr lang="en-US" altLang="zh-CN" dirty="0"/>
          </a:p>
          <a:p>
            <a:r>
              <a:rPr lang="zh-CN" altLang="en-US" dirty="0"/>
              <a:t>層次：深層次交流</a:t>
            </a:r>
            <a:endParaRPr lang="en-US" altLang="zh-CN" dirty="0"/>
          </a:p>
          <a:p>
            <a:r>
              <a:rPr lang="zh-CN" altLang="en-US" dirty="0"/>
              <a:t>語言：非暴力</a:t>
            </a:r>
            <a:endParaRPr lang="en-US" altLang="zh-CN" dirty="0"/>
          </a:p>
          <a:p>
            <a:r>
              <a:rPr lang="zh-CN" altLang="en-US" dirty="0"/>
              <a:t>方式：尊重，接納，鼓勵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172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EFBFDF4E-7FEB-4B4C-B639-6BA564705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FB0309-4212-6201-1E96-502C12D96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87333"/>
            <a:ext cx="4390692" cy="581758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加拉太書</a:t>
            </a:r>
            <a:r>
              <a:rPr lang="en-US" altLang="zh-CN" sz="2400" b="1" dirty="0">
                <a:solidFill>
                  <a:srgbClr val="FF0000"/>
                </a:solidFill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22-26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2" name="Content Placeholder 22">
            <a:extLst>
              <a:ext uri="{FF2B5EF4-FFF2-40B4-BE49-F238E27FC236}">
                <a16:creationId xmlns:a16="http://schemas.microsoft.com/office/drawing/2014/main" id="{FFAD2AD4-F291-4FCF-9375-FE588883C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4620880" cy="3615267"/>
          </a:xfrm>
        </p:spPr>
        <p:txBody>
          <a:bodyPr>
            <a:normAutofit/>
          </a:bodyPr>
          <a:lstStyle/>
          <a:p>
            <a:r>
              <a:rPr lang="zh-CN" altLang="en-US" dirty="0"/>
              <a:t>但圣灵的果子是仁爱、喜乐、平安、忍耐、恩慈、良善、信实、 </a:t>
            </a:r>
            <a:r>
              <a:rPr lang="en-US" altLang="zh-CN" dirty="0"/>
              <a:t>23</a:t>
            </a:r>
            <a:r>
              <a:rPr lang="zh-CN" altLang="en-US" dirty="0"/>
              <a:t>温柔、节制；这样的事，是没有律法禁止的。 </a:t>
            </a:r>
            <a:r>
              <a:rPr lang="en-US" altLang="zh-CN" dirty="0"/>
              <a:t>24</a:t>
            </a:r>
            <a:r>
              <a:rPr lang="zh-CN" altLang="en-US" dirty="0"/>
              <a:t>属基督耶稣的人，是已经把肉体和邪情私慾都钉在十字架上了。</a:t>
            </a:r>
          </a:p>
          <a:p>
            <a:endParaRPr lang="zh-CN" altLang="en-US" dirty="0"/>
          </a:p>
          <a:p>
            <a:r>
              <a:rPr lang="en-US" altLang="zh-CN" dirty="0"/>
              <a:t>25</a:t>
            </a:r>
            <a:r>
              <a:rPr lang="zh-CN" altLang="en-US" dirty="0"/>
              <a:t>如果我们靠圣灵活着，就应该顺着圣灵行事。 </a:t>
            </a:r>
            <a:r>
              <a:rPr lang="en-US" altLang="zh-CN" dirty="0"/>
              <a:t>26</a:t>
            </a:r>
            <a:r>
              <a:rPr lang="zh-CN" altLang="en-US" dirty="0"/>
              <a:t>我们不可贪图虚荣，彼此触怒，互相嫉妒。</a:t>
            </a:r>
          </a:p>
          <a:p>
            <a:endParaRPr lang="en-US" sz="16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7B782A4-24DA-422C-A559-1EC93F3D9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5400" y="321732"/>
            <a:ext cx="3634789" cy="516466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F4EC6A4-A21E-7953-06EE-AE5D369E2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980" y="476410"/>
            <a:ext cx="3311629" cy="4833257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C479366A-5396-4D79-ADE8-1188246A6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50030" y="321732"/>
            <a:ext cx="2401187" cy="25002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EFF16C-D273-A262-9BD2-89CAAFDCB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3635" y="476410"/>
            <a:ext cx="2093976" cy="2225474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412A143C-D96F-469D-82CE-2FB027501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50030" y="2986193"/>
            <a:ext cx="2401187" cy="25002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DDF433F-053A-C1D1-F7AB-7E1DA023A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3635" y="3143671"/>
            <a:ext cx="2093976" cy="216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9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708CA-C4A2-42A3-B60D-E9670A6BE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2453C-980E-A4D4-168B-BA6F94CBF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935" y="685800"/>
            <a:ext cx="11038703" cy="5237205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solidFill>
                  <a:srgbClr val="002060"/>
                </a:solidFill>
              </a:rPr>
              <a:t>視頻</a:t>
            </a:r>
            <a:r>
              <a:rPr lang="en-US" altLang="zh-CN" sz="3200" dirty="0">
                <a:solidFill>
                  <a:srgbClr val="002060"/>
                </a:solidFill>
              </a:rPr>
              <a:t>, </a:t>
            </a:r>
            <a:r>
              <a:rPr lang="zh-CN" altLang="en-US" sz="3200" dirty="0">
                <a:solidFill>
                  <a:srgbClr val="002060"/>
                </a:solidFill>
              </a:rPr>
              <a:t>討論。</a:t>
            </a:r>
            <a:endParaRPr lang="en-US" altLang="zh-CN" sz="3200" dirty="0">
              <a:solidFill>
                <a:srgbClr val="002060"/>
              </a:solidFill>
            </a:endParaRPr>
          </a:p>
          <a:p>
            <a:endParaRPr lang="en-US" altLang="zh-CN" sz="2000" dirty="0">
              <a:solidFill>
                <a:srgbClr val="002060"/>
              </a:solidFill>
            </a:endParaRPr>
          </a:p>
          <a:p>
            <a:r>
              <a:rPr lang="zh-CN" altLang="en-US" sz="2000" dirty="0">
                <a:solidFill>
                  <a:schemeClr val="bg1"/>
                </a:solidFill>
              </a:rPr>
              <a:t>婚姻的重要觀念：</a:t>
            </a:r>
            <a:endParaRPr lang="en-US" altLang="zh-CN" sz="2000" dirty="0">
              <a:solidFill>
                <a:schemeClr val="bg1"/>
              </a:solidFill>
            </a:endParaRPr>
          </a:p>
          <a:p>
            <a:r>
              <a:rPr lang="zh-CN" altLang="en-US" sz="2000" dirty="0">
                <a:solidFill>
                  <a:schemeClr val="bg1"/>
                </a:solidFill>
              </a:rPr>
              <a:t>婚姻是神為夫妻設立一生一世的門訓課程，直到見主面。</a:t>
            </a:r>
            <a:endParaRPr lang="en-US" altLang="zh-CN" sz="2000" dirty="0">
              <a:solidFill>
                <a:schemeClr val="bg1"/>
              </a:solidFill>
            </a:endParaRPr>
          </a:p>
          <a:p>
            <a:r>
              <a:rPr lang="zh-CN" altLang="en-US" sz="2000" dirty="0">
                <a:solidFill>
                  <a:schemeClr val="bg1"/>
                </a:solidFill>
              </a:rPr>
              <a:t>婚姻是一生一世</a:t>
            </a:r>
            <a:r>
              <a:rPr lang="en-US" altLang="zh-CN" sz="2000" dirty="0">
                <a:solidFill>
                  <a:schemeClr val="bg1"/>
                </a:solidFill>
              </a:rPr>
              <a:t>Long conversation </a:t>
            </a:r>
            <a:r>
              <a:rPr lang="zh-CN" altLang="en-US" sz="2000" dirty="0">
                <a:solidFill>
                  <a:schemeClr val="bg1"/>
                </a:solidFill>
              </a:rPr>
              <a:t>不斷的，反复的，耐心的</a:t>
            </a:r>
            <a:r>
              <a:rPr lang="en-US" altLang="zh-CN" sz="2000" dirty="0">
                <a:solidFill>
                  <a:schemeClr val="bg1"/>
                </a:solidFill>
              </a:rPr>
              <a:t>……..</a:t>
            </a:r>
            <a:r>
              <a:rPr lang="zh-CN" altLang="en-US" sz="2000" dirty="0">
                <a:solidFill>
                  <a:schemeClr val="bg1"/>
                </a:solidFill>
              </a:rPr>
              <a:t>堅持，操練，忍耐到底。</a:t>
            </a:r>
            <a:endParaRPr lang="en-US" altLang="zh-CN" sz="2000" dirty="0">
              <a:solidFill>
                <a:schemeClr val="bg1"/>
              </a:solidFill>
            </a:endParaRPr>
          </a:p>
          <a:p>
            <a:r>
              <a:rPr lang="zh-CN" altLang="en-US" sz="2000" dirty="0">
                <a:solidFill>
                  <a:schemeClr val="bg1"/>
                </a:solidFill>
              </a:rPr>
              <a:t>婚姻的問題是生命的問題 </a:t>
            </a:r>
            <a:r>
              <a:rPr lang="en-US" altLang="zh-CN" sz="2000" dirty="0">
                <a:solidFill>
                  <a:schemeClr val="bg1"/>
                </a:solidFill>
              </a:rPr>
              <a:t>Don’t work hard on your marriage, work on your good Christian</a:t>
            </a:r>
          </a:p>
          <a:p>
            <a:r>
              <a:rPr lang="zh-CN" altLang="en-US" sz="2000" dirty="0">
                <a:solidFill>
                  <a:schemeClr val="bg1"/>
                </a:solidFill>
              </a:rPr>
              <a:t>真實的實驗：夫妻互動，討論，提問。</a:t>
            </a:r>
            <a:endParaRPr lang="en-US" altLang="zh-CN" sz="2000" dirty="0">
              <a:solidFill>
                <a:schemeClr val="bg1"/>
              </a:solidFill>
            </a:endParaRPr>
          </a:p>
          <a:p>
            <a:r>
              <a:rPr lang="en-US" altLang="zh-CN" sz="2000" dirty="0">
                <a:solidFill>
                  <a:schemeClr val="bg1"/>
                </a:solidFill>
              </a:rPr>
              <a:t>Case one,  </a:t>
            </a:r>
            <a:r>
              <a:rPr lang="zh-CN" altLang="en-US" sz="2000" dirty="0">
                <a:solidFill>
                  <a:schemeClr val="bg1"/>
                </a:solidFill>
              </a:rPr>
              <a:t>夫妻一方向另一方表達不滿意，另一方如何回應？聖經原則？</a:t>
            </a:r>
            <a:endParaRPr lang="en-US" altLang="zh-CN" sz="2000" dirty="0">
              <a:solidFill>
                <a:schemeClr val="bg1"/>
              </a:solidFill>
            </a:endParaRPr>
          </a:p>
          <a:p>
            <a:r>
              <a:rPr lang="en-US" altLang="zh-CN" sz="2000" dirty="0">
                <a:solidFill>
                  <a:schemeClr val="bg1"/>
                </a:solidFill>
              </a:rPr>
              <a:t>Case two,  </a:t>
            </a:r>
            <a:r>
              <a:rPr lang="zh-CN" altLang="en-US" sz="2000" dirty="0">
                <a:solidFill>
                  <a:schemeClr val="bg1"/>
                </a:solidFill>
              </a:rPr>
              <a:t>夫妻雙方因為言語或行為發生衝突，如何處理？聖經原則？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sz="3200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622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2EC59-4F38-4D6E-969B-03483F617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96552"/>
            <a:ext cx="11168804" cy="5221481"/>
          </a:xfrm>
        </p:spPr>
        <p:txBody>
          <a:bodyPr>
            <a:noAutofit/>
          </a:bodyPr>
          <a:lstStyle/>
          <a:p>
            <a:r>
              <a:rPr lang="zh-CN" altLang="en-US" sz="2800" dirty="0">
                <a:solidFill>
                  <a:srgbClr val="002060"/>
                </a:solidFill>
              </a:rPr>
              <a:t>郝偉業 聶寧娟夫婦 </a:t>
            </a:r>
            <a:r>
              <a:rPr lang="en-US" altLang="zh-CN" sz="2800" dirty="0">
                <a:solidFill>
                  <a:srgbClr val="002060"/>
                </a:solidFill>
              </a:rPr>
              <a:t>1983</a:t>
            </a:r>
            <a:r>
              <a:rPr lang="zh-CN" altLang="en-US" sz="2800" dirty="0">
                <a:solidFill>
                  <a:srgbClr val="002060"/>
                </a:solidFill>
              </a:rPr>
              <a:t>年</a:t>
            </a:r>
            <a:r>
              <a:rPr lang="en-US" altLang="zh-CN" sz="2800" dirty="0">
                <a:solidFill>
                  <a:srgbClr val="002060"/>
                </a:solidFill>
              </a:rPr>
              <a:t>1</a:t>
            </a:r>
            <a:r>
              <a:rPr lang="zh-CN" altLang="en-US" sz="2800" dirty="0">
                <a:solidFill>
                  <a:srgbClr val="002060"/>
                </a:solidFill>
              </a:rPr>
              <a:t>月結婚，同年</a:t>
            </a:r>
            <a:r>
              <a:rPr lang="en-US" altLang="zh-CN" sz="2800" dirty="0">
                <a:solidFill>
                  <a:srgbClr val="002060"/>
                </a:solidFill>
              </a:rPr>
              <a:t>12</a:t>
            </a:r>
            <a:r>
              <a:rPr lang="zh-CN" altLang="en-US" sz="2800" dirty="0">
                <a:solidFill>
                  <a:srgbClr val="002060"/>
                </a:solidFill>
              </a:rPr>
              <a:t>月來美，後從事</a:t>
            </a:r>
            <a:r>
              <a:rPr lang="en-US" altLang="zh-CN" sz="2800" dirty="0">
                <a:solidFill>
                  <a:srgbClr val="002060"/>
                </a:solidFill>
              </a:rPr>
              <a:t>Dental Laboratory business </a:t>
            </a:r>
            <a:r>
              <a:rPr lang="zh-CN" altLang="en-US" sz="2800" dirty="0">
                <a:solidFill>
                  <a:srgbClr val="002060"/>
                </a:solidFill>
              </a:rPr>
              <a:t>，育有一子一女，都已結婚。</a:t>
            </a:r>
            <a:r>
              <a:rPr lang="en-US" altLang="zh-CN" sz="2800" dirty="0">
                <a:solidFill>
                  <a:srgbClr val="002060"/>
                </a:solidFill>
              </a:rPr>
              <a:t> </a:t>
            </a:r>
          </a:p>
          <a:p>
            <a:r>
              <a:rPr lang="en-US" sz="2800" dirty="0">
                <a:solidFill>
                  <a:srgbClr val="002060"/>
                </a:solidFill>
              </a:rPr>
              <a:t>2002 </a:t>
            </a:r>
            <a:r>
              <a:rPr lang="zh-CN" altLang="en-US" sz="2800" dirty="0">
                <a:solidFill>
                  <a:srgbClr val="002060"/>
                </a:solidFill>
              </a:rPr>
              <a:t>參加夫妻恩愛營，雙雙決志信主，</a:t>
            </a:r>
            <a:r>
              <a:rPr lang="en-US" altLang="zh-CN" sz="2800" dirty="0">
                <a:solidFill>
                  <a:srgbClr val="002060"/>
                </a:solidFill>
              </a:rPr>
              <a:t>2023 </a:t>
            </a:r>
            <a:r>
              <a:rPr lang="zh-CN" altLang="en-US" sz="2800" dirty="0">
                <a:solidFill>
                  <a:srgbClr val="002060"/>
                </a:solidFill>
              </a:rPr>
              <a:t>年受洗，</a:t>
            </a:r>
            <a:r>
              <a:rPr lang="en-US" altLang="zh-CN" sz="2800" dirty="0">
                <a:solidFill>
                  <a:srgbClr val="002060"/>
                </a:solidFill>
              </a:rPr>
              <a:t>2005</a:t>
            </a:r>
            <a:r>
              <a:rPr lang="zh-CN" altLang="en-US" sz="2800" dirty="0">
                <a:solidFill>
                  <a:srgbClr val="002060"/>
                </a:solidFill>
              </a:rPr>
              <a:t>年參加教會第一屆事奉學校，同年參加家庭更新協會帶領夫婦訓練，開始在恩愛夫妻營做義工。</a:t>
            </a:r>
            <a:r>
              <a:rPr lang="en-US" altLang="zh-CN" sz="2800" dirty="0">
                <a:solidFill>
                  <a:srgbClr val="002060"/>
                </a:solidFill>
              </a:rPr>
              <a:t>2008</a:t>
            </a:r>
            <a:r>
              <a:rPr lang="zh-CN" altLang="en-US" sz="2800" dirty="0">
                <a:solidFill>
                  <a:srgbClr val="002060"/>
                </a:solidFill>
              </a:rPr>
              <a:t>年事奉學校畢業，在教會負責家庭事工，</a:t>
            </a:r>
            <a:r>
              <a:rPr lang="en-US" altLang="zh-CN" sz="2800" dirty="0">
                <a:solidFill>
                  <a:srgbClr val="002060"/>
                </a:solidFill>
              </a:rPr>
              <a:t>2012</a:t>
            </a:r>
            <a:r>
              <a:rPr lang="zh-CN" altLang="en-US" sz="2800" dirty="0">
                <a:solidFill>
                  <a:srgbClr val="002060"/>
                </a:solidFill>
              </a:rPr>
              <a:t>年神呼召，教會差派全職在美國家庭更新協會任總幹事至今。</a:t>
            </a:r>
            <a:endParaRPr lang="en-US" altLang="zh-CN" sz="2800" dirty="0">
              <a:solidFill>
                <a:srgbClr val="002060"/>
              </a:solidFill>
            </a:endParaRPr>
          </a:p>
          <a:p>
            <a:r>
              <a:rPr lang="zh-CN" altLang="en-US" sz="2800" dirty="0">
                <a:solidFill>
                  <a:srgbClr val="002060"/>
                </a:solidFill>
              </a:rPr>
              <a:t>目前是家庭更新協會</a:t>
            </a:r>
            <a:r>
              <a:rPr lang="en-US" altLang="zh-CN" sz="2800" dirty="0">
                <a:solidFill>
                  <a:srgbClr val="002060"/>
                </a:solidFill>
              </a:rPr>
              <a:t>Director</a:t>
            </a:r>
            <a:r>
              <a:rPr lang="zh-CN" altLang="en-US" sz="2800" dirty="0">
                <a:solidFill>
                  <a:srgbClr val="002060"/>
                </a:solidFill>
              </a:rPr>
              <a:t>，</a:t>
            </a:r>
            <a:r>
              <a:rPr lang="en-US" altLang="zh-CN" sz="2800" dirty="0">
                <a:solidFill>
                  <a:srgbClr val="002060"/>
                </a:solidFill>
              </a:rPr>
              <a:t>MERI</a:t>
            </a:r>
            <a:r>
              <a:rPr lang="zh-CN" altLang="en-US" sz="2800" dirty="0">
                <a:solidFill>
                  <a:srgbClr val="002060"/>
                </a:solidFill>
              </a:rPr>
              <a:t>，</a:t>
            </a:r>
            <a:r>
              <a:rPr lang="en-US" altLang="zh-CN" sz="2800" dirty="0">
                <a:solidFill>
                  <a:srgbClr val="002060"/>
                </a:solidFill>
              </a:rPr>
              <a:t>MERII</a:t>
            </a:r>
            <a:r>
              <a:rPr lang="zh-CN" altLang="en-US" sz="2800" dirty="0">
                <a:solidFill>
                  <a:srgbClr val="002060"/>
                </a:solidFill>
              </a:rPr>
              <a:t>，</a:t>
            </a:r>
            <a:r>
              <a:rPr lang="en-US" altLang="zh-CN" sz="2800" dirty="0">
                <a:solidFill>
                  <a:srgbClr val="002060"/>
                </a:solidFill>
              </a:rPr>
              <a:t>certify Leading couple, MERI, MERII, certify trainer.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010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3A53E-FD38-9C73-4E07-245E72843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16" y="148282"/>
            <a:ext cx="12101384" cy="6709718"/>
          </a:xfrm>
        </p:spPr>
        <p:txBody>
          <a:bodyPr>
            <a:normAutofit fontScale="77500" lnSpcReduction="20000"/>
          </a:bodyPr>
          <a:lstStyle/>
          <a:p>
            <a:endParaRPr lang="en-US" altLang="zh-CN" sz="3400" dirty="0">
              <a:solidFill>
                <a:srgbClr val="002060"/>
              </a:solidFill>
            </a:endParaRPr>
          </a:p>
          <a:p>
            <a:endParaRPr lang="en-US" altLang="zh-CN" sz="3400" dirty="0">
              <a:solidFill>
                <a:srgbClr val="002060"/>
              </a:solidFill>
            </a:endParaRPr>
          </a:p>
          <a:p>
            <a:r>
              <a:rPr lang="zh-CN" altLang="en-US" sz="3400" dirty="0">
                <a:solidFill>
                  <a:srgbClr val="002060"/>
                </a:solidFill>
              </a:rPr>
              <a:t>主題：同心同行，榮耀基督</a:t>
            </a:r>
            <a:endParaRPr lang="en-US" altLang="zh-CN" sz="3400" dirty="0">
              <a:solidFill>
                <a:srgbClr val="002060"/>
              </a:solidFill>
            </a:endParaRPr>
          </a:p>
          <a:p>
            <a:r>
              <a:rPr lang="zh-CN" altLang="en-US" sz="3400" dirty="0">
                <a:solidFill>
                  <a:srgbClr val="002060"/>
                </a:solidFill>
              </a:rPr>
              <a:t>分享，視頻</a:t>
            </a:r>
            <a:r>
              <a:rPr lang="en-US" altLang="zh-CN" sz="3400" dirty="0">
                <a:solidFill>
                  <a:srgbClr val="002060"/>
                </a:solidFill>
              </a:rPr>
              <a:t>, </a:t>
            </a:r>
            <a:r>
              <a:rPr lang="zh-CN" altLang="en-US" sz="3400" dirty="0">
                <a:solidFill>
                  <a:srgbClr val="002060"/>
                </a:solidFill>
              </a:rPr>
              <a:t>討論，實際例子，互動。</a:t>
            </a:r>
            <a:endParaRPr lang="en-US" altLang="zh-CN" sz="3400" dirty="0">
              <a:solidFill>
                <a:srgbClr val="002060"/>
              </a:solidFill>
            </a:endParaRPr>
          </a:p>
          <a:p>
            <a:endParaRPr lang="en-US" altLang="zh-CN" sz="2200" dirty="0">
              <a:solidFill>
                <a:srgbClr val="002060"/>
              </a:solidFill>
            </a:endParaRPr>
          </a:p>
          <a:p>
            <a:r>
              <a:rPr lang="zh-CN" altLang="en-US" sz="2200" dirty="0">
                <a:solidFill>
                  <a:srgbClr val="002060"/>
                </a:solidFill>
              </a:rPr>
              <a:t>婚姻的重要觀念：</a:t>
            </a:r>
            <a:endParaRPr lang="en-US" altLang="zh-CN" sz="2200" dirty="0">
              <a:solidFill>
                <a:srgbClr val="002060"/>
              </a:solidFill>
            </a:endParaRPr>
          </a:p>
          <a:p>
            <a:r>
              <a:rPr lang="zh-CN" altLang="en-US" sz="2200" dirty="0">
                <a:solidFill>
                  <a:srgbClr val="002060"/>
                </a:solidFill>
              </a:rPr>
              <a:t>人罪性的結果</a:t>
            </a:r>
            <a:endParaRPr lang="en-US" altLang="zh-CN" sz="2200" dirty="0">
              <a:solidFill>
                <a:srgbClr val="002060"/>
              </a:solidFill>
            </a:endParaRPr>
          </a:p>
          <a:p>
            <a:r>
              <a:rPr lang="en-US" altLang="zh-CN" sz="2200" dirty="0">
                <a:solidFill>
                  <a:srgbClr val="002060"/>
                </a:solidFill>
              </a:rPr>
              <a:t>Being/doing</a:t>
            </a:r>
          </a:p>
          <a:p>
            <a:r>
              <a:rPr lang="zh-CN" altLang="en-US" sz="2200" dirty="0">
                <a:solidFill>
                  <a:srgbClr val="002060"/>
                </a:solidFill>
              </a:rPr>
              <a:t>快樂</a:t>
            </a:r>
            <a:r>
              <a:rPr lang="en-US" altLang="zh-CN" sz="2200" dirty="0">
                <a:solidFill>
                  <a:srgbClr val="002060"/>
                </a:solidFill>
              </a:rPr>
              <a:t>/</a:t>
            </a:r>
            <a:r>
              <a:rPr lang="zh-CN" altLang="en-US" sz="2200" dirty="0">
                <a:solidFill>
                  <a:srgbClr val="002060"/>
                </a:solidFill>
              </a:rPr>
              <a:t>聖潔，</a:t>
            </a:r>
            <a:r>
              <a:rPr lang="en-US" altLang="zh-CN" sz="2200" dirty="0">
                <a:solidFill>
                  <a:srgbClr val="002060"/>
                </a:solidFill>
              </a:rPr>
              <a:t>Happiness/Holiness </a:t>
            </a:r>
          </a:p>
          <a:p>
            <a:r>
              <a:rPr lang="zh-CN" altLang="en-US" sz="2200" dirty="0">
                <a:solidFill>
                  <a:srgbClr val="002060"/>
                </a:solidFill>
              </a:rPr>
              <a:t>合約</a:t>
            </a:r>
            <a:r>
              <a:rPr lang="en-US" altLang="zh-CN" sz="2200" dirty="0">
                <a:solidFill>
                  <a:srgbClr val="002060"/>
                </a:solidFill>
              </a:rPr>
              <a:t>/</a:t>
            </a:r>
            <a:r>
              <a:rPr lang="zh-CN" altLang="en-US" sz="2200" dirty="0">
                <a:solidFill>
                  <a:srgbClr val="002060"/>
                </a:solidFill>
              </a:rPr>
              <a:t>盟約，</a:t>
            </a:r>
            <a:r>
              <a:rPr lang="en-US" altLang="zh-CN" sz="2200" dirty="0">
                <a:solidFill>
                  <a:srgbClr val="002060"/>
                </a:solidFill>
              </a:rPr>
              <a:t>Covenant/Contract</a:t>
            </a:r>
          </a:p>
          <a:p>
            <a:r>
              <a:rPr lang="zh-CN" altLang="en-US" sz="2200" dirty="0">
                <a:solidFill>
                  <a:srgbClr val="002060"/>
                </a:solidFill>
              </a:rPr>
              <a:t>婚姻的問題是生命的問題 </a:t>
            </a:r>
            <a:r>
              <a:rPr lang="en-US" altLang="zh-CN" sz="2200" dirty="0">
                <a:solidFill>
                  <a:srgbClr val="002060"/>
                </a:solidFill>
              </a:rPr>
              <a:t>Don’t work hard on your marriage, work on your good Christian</a:t>
            </a:r>
          </a:p>
          <a:p>
            <a:r>
              <a:rPr lang="zh-CN" altLang="en-US" sz="2200" dirty="0">
                <a:solidFill>
                  <a:srgbClr val="002060"/>
                </a:solidFill>
              </a:rPr>
              <a:t>婚姻是一生一世</a:t>
            </a:r>
            <a:r>
              <a:rPr lang="en-US" altLang="zh-CN" sz="2200" dirty="0">
                <a:solidFill>
                  <a:srgbClr val="002060"/>
                </a:solidFill>
              </a:rPr>
              <a:t>Long conversation </a:t>
            </a:r>
            <a:r>
              <a:rPr lang="zh-CN" altLang="en-US" sz="2200" dirty="0">
                <a:solidFill>
                  <a:srgbClr val="002060"/>
                </a:solidFill>
              </a:rPr>
              <a:t>不斷的，反复的，耐心的</a:t>
            </a:r>
            <a:r>
              <a:rPr lang="en-US" altLang="zh-CN" sz="2200" dirty="0">
                <a:solidFill>
                  <a:srgbClr val="002060"/>
                </a:solidFill>
              </a:rPr>
              <a:t>……..</a:t>
            </a:r>
            <a:r>
              <a:rPr lang="zh-CN" altLang="en-US" sz="2200" dirty="0">
                <a:solidFill>
                  <a:srgbClr val="002060"/>
                </a:solidFill>
              </a:rPr>
              <a:t>堅持，操練，忍耐到底。</a:t>
            </a:r>
            <a:endParaRPr lang="en-US" altLang="zh-CN" sz="2200" dirty="0">
              <a:solidFill>
                <a:srgbClr val="002060"/>
              </a:solidFill>
            </a:endParaRPr>
          </a:p>
          <a:p>
            <a:r>
              <a:rPr lang="zh-CN" altLang="en-US" sz="2200" dirty="0">
                <a:solidFill>
                  <a:srgbClr val="002060"/>
                </a:solidFill>
              </a:rPr>
              <a:t>溝通的要素</a:t>
            </a:r>
            <a:endParaRPr lang="en-US" altLang="zh-CN" sz="2200" dirty="0">
              <a:solidFill>
                <a:srgbClr val="002060"/>
              </a:solidFill>
            </a:endParaRPr>
          </a:p>
          <a:p>
            <a:r>
              <a:rPr lang="zh-CN" altLang="en-US" sz="2200" dirty="0">
                <a:solidFill>
                  <a:srgbClr val="002060"/>
                </a:solidFill>
              </a:rPr>
              <a:t>男女的差異</a:t>
            </a:r>
            <a:endParaRPr lang="en-US" altLang="zh-CN" sz="2200" dirty="0">
              <a:solidFill>
                <a:srgbClr val="002060"/>
              </a:solidFill>
            </a:endParaRPr>
          </a:p>
          <a:p>
            <a:r>
              <a:rPr lang="zh-CN" altLang="en-US" sz="2200" dirty="0">
                <a:solidFill>
                  <a:srgbClr val="002060"/>
                </a:solidFill>
              </a:rPr>
              <a:t>情緒的管理</a:t>
            </a:r>
            <a:endParaRPr lang="en-US" altLang="zh-CN" sz="2200" dirty="0">
              <a:solidFill>
                <a:srgbClr val="002060"/>
              </a:solidFill>
            </a:endParaRPr>
          </a:p>
          <a:p>
            <a:r>
              <a:rPr lang="zh-CN" altLang="en-US" sz="2200" dirty="0">
                <a:solidFill>
                  <a:srgbClr val="002060"/>
                </a:solidFill>
              </a:rPr>
              <a:t>真實的實驗：夫妻互動，討論，提問。</a:t>
            </a:r>
            <a:endParaRPr lang="en-US" altLang="zh-CN" sz="2200" dirty="0">
              <a:solidFill>
                <a:srgbClr val="002060"/>
              </a:solidFill>
            </a:endParaRPr>
          </a:p>
          <a:p>
            <a:r>
              <a:rPr lang="en-US" altLang="zh-CN" sz="2200" dirty="0">
                <a:solidFill>
                  <a:srgbClr val="002060"/>
                </a:solidFill>
              </a:rPr>
              <a:t>Case one,  </a:t>
            </a:r>
            <a:r>
              <a:rPr lang="zh-CN" altLang="en-US" sz="2200" dirty="0">
                <a:solidFill>
                  <a:srgbClr val="002060"/>
                </a:solidFill>
              </a:rPr>
              <a:t>夫妻一方向另一方表達不滿意，另一方如何回應？聖經原則？</a:t>
            </a:r>
            <a:endParaRPr lang="en-US" altLang="zh-CN" sz="2200" dirty="0">
              <a:solidFill>
                <a:srgbClr val="002060"/>
              </a:solidFill>
            </a:endParaRPr>
          </a:p>
          <a:p>
            <a:r>
              <a:rPr lang="en-US" altLang="zh-CN" sz="2200" dirty="0">
                <a:solidFill>
                  <a:srgbClr val="002060"/>
                </a:solidFill>
              </a:rPr>
              <a:t>Case two,  </a:t>
            </a:r>
            <a:r>
              <a:rPr lang="zh-CN" altLang="en-US" sz="2200" dirty="0">
                <a:solidFill>
                  <a:srgbClr val="002060"/>
                </a:solidFill>
              </a:rPr>
              <a:t>夫妻雙方因為言語或行為發生衝突，如何處理？聖經原則？</a:t>
            </a:r>
            <a:endParaRPr lang="en-US" altLang="zh-CN" sz="22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CN" sz="3400" dirty="0">
              <a:solidFill>
                <a:srgbClr val="002060"/>
              </a:solidFill>
            </a:endParaRPr>
          </a:p>
          <a:p>
            <a:endParaRPr lang="en-US" altLang="zh-CN" sz="3400" dirty="0">
              <a:solidFill>
                <a:srgbClr val="002060"/>
              </a:solidFill>
            </a:endParaRPr>
          </a:p>
          <a:p>
            <a:endParaRPr lang="en-US" altLang="zh-CN" sz="3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49309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Fireworks">
      <a:majorFont>
        <a:latin typeface="Arial Black"/>
        <a:ea typeface="SimSun"/>
        <a:cs typeface=""/>
      </a:majorFont>
      <a:minorFont>
        <a:latin typeface="Arial Black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ireworks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Nature">
  <a:themeElements>
    <a:clrScheme name="Nature 2">
      <a:dk1>
        <a:srgbClr val="5B5249"/>
      </a:dk1>
      <a:lt1>
        <a:srgbClr val="FFFFFF"/>
      </a:lt1>
      <a:dk2>
        <a:srgbClr val="2A3D7A"/>
      </a:dk2>
      <a:lt2>
        <a:srgbClr val="CEC8BA"/>
      </a:lt2>
      <a:accent1>
        <a:srgbClr val="C9DDF1"/>
      </a:accent1>
      <a:accent2>
        <a:srgbClr val="FAC164"/>
      </a:accent2>
      <a:accent3>
        <a:srgbClr val="FFFFFF"/>
      </a:accent3>
      <a:accent4>
        <a:srgbClr val="4C453D"/>
      </a:accent4>
      <a:accent5>
        <a:srgbClr val="E1EBF7"/>
      </a:accent5>
      <a:accent6>
        <a:srgbClr val="E3AF5A"/>
      </a:accent6>
      <a:hlink>
        <a:srgbClr val="B0AE6A"/>
      </a:hlink>
      <a:folHlink>
        <a:srgbClr val="C3E684"/>
      </a:folHlink>
    </a:clrScheme>
    <a:fontScheme name="Natur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747</TotalTime>
  <Words>1240</Words>
  <Application>Microsoft Office PowerPoint</Application>
  <PresentationFormat>Widescreen</PresentationFormat>
  <Paragraphs>100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6" baseType="lpstr">
      <vt:lpstr>新細明體</vt:lpstr>
      <vt:lpstr>新細明體</vt:lpstr>
      <vt:lpstr>system-ui</vt:lpstr>
      <vt:lpstr>華康新特黑體(P)</vt:lpstr>
      <vt:lpstr>華康粗明體</vt:lpstr>
      <vt:lpstr>華康細圓體</vt:lpstr>
      <vt:lpstr>Aptos</vt:lpstr>
      <vt:lpstr>Arial</vt:lpstr>
      <vt:lpstr>Arial Black</vt:lpstr>
      <vt:lpstr>Century Gothic</vt:lpstr>
      <vt:lpstr>Tahoma</vt:lpstr>
      <vt:lpstr>Times New Roman</vt:lpstr>
      <vt:lpstr>Wingdings</vt:lpstr>
      <vt:lpstr>Wingdings 3</vt:lpstr>
      <vt:lpstr>Slice</vt:lpstr>
      <vt:lpstr>Fireworks</vt:lpstr>
      <vt:lpstr>2_Nature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Being   Doing  你要保守你心，勝過保守一切，因為一生的果效是由心發出 箴言4：23    </vt:lpstr>
      <vt:lpstr>PowerPoint Presentation</vt:lpstr>
      <vt:lpstr>PowerPoint Presentation</vt:lpstr>
      <vt:lpstr>PowerPoint Presentation</vt:lpstr>
      <vt:lpstr>  家不是講理的地方</vt:lpstr>
      <vt:lpstr>PowerPoint Presentation</vt:lpstr>
      <vt:lpstr>PowerPoint Presentation</vt:lpstr>
      <vt:lpstr>PowerPoint Presentation</vt:lpstr>
      <vt:lpstr>   婚姻是一生的溝通</vt:lpstr>
      <vt:lpstr>PowerPoint Presentation</vt:lpstr>
      <vt:lpstr>加拉太書5：22-26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Wei Hao</dc:creator>
  <cp:lastModifiedBy>Ray Hwong</cp:lastModifiedBy>
  <cp:revision>15</cp:revision>
  <dcterms:created xsi:type="dcterms:W3CDTF">2024-04-03T00:38:29Z</dcterms:created>
  <dcterms:modified xsi:type="dcterms:W3CDTF">2024-04-17T06:08:19Z</dcterms:modified>
</cp:coreProperties>
</file>