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27"/>
  </p:notesMasterIdLst>
  <p:sldIdLst>
    <p:sldId id="674" r:id="rId2"/>
    <p:sldId id="12040" r:id="rId3"/>
    <p:sldId id="12211" r:id="rId4"/>
    <p:sldId id="12165" r:id="rId5"/>
    <p:sldId id="12206" r:id="rId6"/>
    <p:sldId id="12166" r:id="rId7"/>
    <p:sldId id="12204" r:id="rId8"/>
    <p:sldId id="12208" r:id="rId9"/>
    <p:sldId id="12207" r:id="rId10"/>
    <p:sldId id="12167" r:id="rId11"/>
    <p:sldId id="12221" r:id="rId12"/>
    <p:sldId id="12210" r:id="rId13"/>
    <p:sldId id="12169" r:id="rId14"/>
    <p:sldId id="12212" r:id="rId15"/>
    <p:sldId id="12213" r:id="rId16"/>
    <p:sldId id="12220" r:id="rId17"/>
    <p:sldId id="12217" r:id="rId18"/>
    <p:sldId id="12214" r:id="rId19"/>
    <p:sldId id="12219" r:id="rId20"/>
    <p:sldId id="12216" r:id="rId21"/>
    <p:sldId id="12222" r:id="rId22"/>
    <p:sldId id="12215" r:id="rId23"/>
    <p:sldId id="12223" r:id="rId24"/>
    <p:sldId id="12205" r:id="rId25"/>
    <p:sldId id="12218" r:id="rId26"/>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79" d="100"/>
          <a:sy n="79" d="100"/>
        </p:scale>
        <p:origin x="84" y="57"/>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323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4/21/2024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763010" y="914401"/>
            <a:ext cx="10314626" cy="5693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從耶路撒冷到羅馬</a:t>
            </a:r>
            <a:endParaRPr kumimoji="0" lang="zh-TW" altLang="en-US"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3600" b="1" dirty="0">
                <a:solidFill>
                  <a:srgbClr val="002060"/>
                </a:solidFill>
                <a:latin typeface="Century" panose="02040604050505020304" pitchFamily="18" charset="0"/>
                <a:ea typeface="DFKai-SB" panose="03000509000000000000" pitchFamily="65" charset="-120"/>
                <a:cs typeface="Arial" charset="0"/>
              </a:rPr>
              <a:t>From Jerusalem to Rome</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April 21</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pic>
        <p:nvPicPr>
          <p:cNvPr id="2" name="Picture 1">
            <a:extLst>
              <a:ext uri="{FF2B5EF4-FFF2-40B4-BE49-F238E27FC236}">
                <a16:creationId xmlns:a16="http://schemas.microsoft.com/office/drawing/2014/main" id="{5BCCF35E-91E6-0D87-B797-3E8E09D6A9C0}"/>
              </a:ext>
            </a:extLst>
          </p:cNvPr>
          <p:cNvPicPr>
            <a:picLocks noChangeAspect="1"/>
          </p:cNvPicPr>
          <p:nvPr/>
        </p:nvPicPr>
        <p:blipFill>
          <a:blip r:embed="rId5"/>
          <a:stretch>
            <a:fillRect/>
          </a:stretch>
        </p:blipFill>
        <p:spPr>
          <a:xfrm>
            <a:off x="2872323" y="2408779"/>
            <a:ext cx="6096000" cy="2705100"/>
          </a:xfrm>
          <a:prstGeom prst="rect">
            <a:avLst/>
          </a:prstGeom>
        </p:spPr>
      </p:pic>
    </p:spTree>
    <p:extLst>
      <p:ext uri="{BB962C8B-B14F-4D97-AF65-F5344CB8AC3E}">
        <p14:creationId xmlns:p14="http://schemas.microsoft.com/office/powerpoint/2010/main" val="1965525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4906B-991F-594E-4E68-7942EC745E6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048A77D-B555-215A-A474-2DA1FF12124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D83903D5-EF2A-912F-C2C8-4BAD9FB80438}"/>
              </a:ext>
            </a:extLst>
          </p:cNvPr>
          <p:cNvSpPr txBox="1"/>
          <p:nvPr/>
        </p:nvSpPr>
        <p:spPr>
          <a:xfrm>
            <a:off x="433266" y="205891"/>
            <a:ext cx="10660647" cy="337015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以西結書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Ezekiel 36:26</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我也要賜給你們一個新心，將新靈放在你們裡面，又從你們的肉體中除掉石心，賜給你們肉心。</a:t>
            </a:r>
            <a:endParaRPr kumimoji="0" lang="en-US"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will give you a new heart and put a new spirit in you; I will remove from you your heart of stone and give you a heart of flesh.</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960856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DD0B0-6810-2816-F9C3-64CF3BAF220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4FDC2CE-EEFD-7DFF-6474-FB59BC62A7F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D9F5D756-BCAA-BB11-EB8B-369027276DA1}"/>
              </a:ext>
            </a:extLst>
          </p:cNvPr>
          <p:cNvSpPr txBox="1"/>
          <p:nvPr/>
        </p:nvSpPr>
        <p:spPr>
          <a:xfrm>
            <a:off x="433266" y="205891"/>
            <a:ext cx="11069100" cy="389337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但聖靈降臨在你們身上，你們就必得著能力，並要在耶路撒冷、猶太全地，和撒馬利亞，直到地極，作我的見證。</a:t>
            </a:r>
            <a:endParaRPr kumimoji="0" lang="en-US"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you will receive power when the Holy Spirit comes on you; and you will be my witnesses in Jerusalem, and in all Judea and Samaria, and to the ends of the earth.</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149819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F3115-F62F-93C6-B51D-2FF39C77C64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C56D43C-13AB-8819-D771-2043542EB2A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46434" y="-345815"/>
            <a:ext cx="16970814" cy="7549630"/>
          </a:xfrm>
          <a:prstGeom prst="rect">
            <a:avLst/>
          </a:prstGeom>
        </p:spPr>
      </p:pic>
      <p:sp>
        <p:nvSpPr>
          <p:cNvPr id="4" name="TextBox 3">
            <a:extLst>
              <a:ext uri="{FF2B5EF4-FFF2-40B4-BE49-F238E27FC236}">
                <a16:creationId xmlns:a16="http://schemas.microsoft.com/office/drawing/2014/main" id="{3928302E-564E-401D-3899-6BE3EFAAB9BA}"/>
              </a:ext>
            </a:extLst>
          </p:cNvPr>
          <p:cNvSpPr txBox="1"/>
          <p:nvPr/>
        </p:nvSpPr>
        <p:spPr>
          <a:xfrm>
            <a:off x="1053679" y="454173"/>
            <a:ext cx="10125013" cy="538609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教會的使命</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：做主耶穌的見證人</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直到地極</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使命的內容</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作我的見證</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為耶穌作見證：見證他的死</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見證他的復活</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見證他是基督。</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使命的範圍</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耶路撒冷</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猶太全地</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撒瑪利亞</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直到地極</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不只傳給本國本民</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而且要傳給萬國萬民。</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使命的能源</a:t>
            </a:r>
            <a:r>
              <a:rPr lang="zh-TW" altLang="en-US" sz="3600" b="1" dirty="0">
                <a:solidFill>
                  <a:srgbClr val="002060"/>
                </a:solidFill>
                <a:latin typeface="Yu Gothic UI Semibold" panose="020B0700000000000000" pitchFamily="34" charset="-128"/>
                <a:ea typeface="Yu Gothic UI Semibold" panose="020B0700000000000000" pitchFamily="34" charset="-128"/>
              </a:rPr>
              <a:t> </a:t>
            </a:r>
            <a:r>
              <a:rPr lang="en-US" altLang="zh-TW" sz="3600" b="1" dirty="0">
                <a:solidFill>
                  <a:srgbClr val="C00000"/>
                </a:solidFill>
                <a:latin typeface="Yu Gothic UI Semibold" panose="020B0700000000000000" pitchFamily="34" charset="-128"/>
                <a:ea typeface="Yu Gothic UI Semibold" panose="020B0700000000000000" pitchFamily="34" charset="-128"/>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聖靈降臨在你們身上</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你們就必得著能力</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為主作見證需要</a:t>
            </a:r>
            <a:r>
              <a:rPr lang="zh-TW" altLang="en-US" sz="3600" b="1" dirty="0">
                <a:solidFill>
                  <a:srgbClr val="002060"/>
                </a:solidFill>
                <a:latin typeface="Yu Gothic UI Semibold" panose="020B0700000000000000" pitchFamily="34" charset="-128"/>
                <a:ea typeface="Yu Gothic UI Semibold" panose="020B0700000000000000" pitchFamily="34" charset="-128"/>
              </a:rPr>
              <a:t>與神</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同工</a:t>
            </a:r>
            <a:r>
              <a:rPr lang="zh-TW" altLang="en-US" sz="3600" b="1" dirty="0">
                <a:solidFill>
                  <a:srgbClr val="002060"/>
                </a:solidFill>
                <a:latin typeface="Yu Gothic UI Semibold" panose="020B0700000000000000" pitchFamily="34" charset="-128"/>
                <a:ea typeface="Yu Gothic UI Semibold" panose="020B0700000000000000" pitchFamily="34" charset="-128"/>
              </a:rPr>
              <a:t>，很需</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要因聖靈的降臨</a:t>
            </a:r>
            <a:r>
              <a:rPr lang="zh-TW" altLang="en-US" sz="3600" b="1" dirty="0">
                <a:solidFill>
                  <a:srgbClr val="002060"/>
                </a:solidFill>
                <a:latin typeface="Yu Gothic UI Semibold" panose="020B0700000000000000" pitchFamily="34" charset="-128"/>
                <a:ea typeface="Yu Gothic UI Semibold" panose="020B0700000000000000" pitchFamily="34" charset="-128"/>
              </a:rPr>
              <a:t>而領受的</a:t>
            </a:r>
            <a:r>
              <a:rPr lang="zh-TW" altLang="en-US" sz="3600" b="1" u="sng" dirty="0">
                <a:solidFill>
                  <a:srgbClr val="C00000"/>
                </a:solidFill>
                <a:latin typeface="Yu Gothic UI Semibold" panose="020B0700000000000000" pitchFamily="34" charset="-128"/>
                <a:ea typeface="Yu Gothic UI Semibold" panose="020B0700000000000000" pitchFamily="34" charset="-128"/>
              </a:rPr>
              <a:t>生命改變</a:t>
            </a:r>
            <a:r>
              <a:rPr lang="zh-TW" altLang="en-US" sz="3600" b="1" dirty="0">
                <a:solidFill>
                  <a:srgbClr val="002060"/>
                </a:solidFill>
                <a:latin typeface="Yu Gothic UI Semibold" panose="020B0700000000000000" pitchFamily="34" charset="-128"/>
                <a:ea typeface="Yu Gothic UI Semibold" panose="020B0700000000000000" pitchFamily="34" charset="-128"/>
              </a:rPr>
              <a:t>和</a:t>
            </a:r>
            <a:r>
              <a:rPr lang="zh-TW" altLang="en-US" sz="3600" b="1" u="sng" dirty="0">
                <a:solidFill>
                  <a:srgbClr val="C00000"/>
                </a:solidFill>
                <a:latin typeface="Yu Gothic UI Semibold" panose="020B0700000000000000" pitchFamily="34" charset="-128"/>
                <a:ea typeface="Yu Gothic UI Semibold" panose="020B0700000000000000" pitchFamily="34" charset="-128"/>
              </a:rPr>
              <a:t>超自然</a:t>
            </a:r>
            <a:r>
              <a:rPr lang="zh-TW" altLang="en-US" sz="3600" b="1" dirty="0">
                <a:solidFill>
                  <a:srgbClr val="002060"/>
                </a:solidFill>
                <a:latin typeface="Yu Gothic UI Semibold" panose="020B0700000000000000" pitchFamily="34" charset="-128"/>
                <a:ea typeface="Yu Gothic UI Semibold" panose="020B0700000000000000" pitchFamily="34" charset="-128"/>
              </a:rPr>
              <a:t>的能力</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447245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3C8AA-D2A5-78CF-5EAD-2D4CB7E7BCD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02728D2-F58F-229C-9EC7-113CA8AF0870}"/>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83BB01AD-F84D-8ED6-01FD-905E66FD5C83}"/>
              </a:ext>
            </a:extLst>
          </p:cNvPr>
          <p:cNvSpPr txBox="1"/>
          <p:nvPr/>
        </p:nvSpPr>
        <p:spPr>
          <a:xfrm>
            <a:off x="1489686" y="490508"/>
            <a:ext cx="9271168" cy="538609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使徒行傳 </a:t>
            </a:r>
            <a:r>
              <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(Acts) </a:t>
            </a: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的特色</a:t>
            </a:r>
            <a:endPar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教會的歷史</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使徒行傳記載了教會的誕生與發展</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涵蓋的時間約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30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年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(A.D. 30-60),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是瞭解初期教會唯一的資料來源</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使我們得見當時的教會生活與中心信仰</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非常重要。</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zh-TW" altLang="en-US"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聖靈行傳</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使徒行傳強調聖靈的作為</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初</a:t>
            </a:r>
            <a:r>
              <a:rPr lang="zh-TW" altLang="en-US" sz="3600" b="1" dirty="0">
                <a:solidFill>
                  <a:srgbClr val="002060"/>
                </a:solidFill>
                <a:latin typeface="Yu Gothic UI Semibold" panose="020B0700000000000000" pitchFamily="34" charset="-128"/>
                <a:ea typeface="Yu Gothic UI Semibold" panose="020B0700000000000000" pitchFamily="34" charset="-128"/>
              </a:rPr>
              <a:t>代</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教會的信徒被聖靈充滿</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受聖靈引導</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建立了基督的教會</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並將福音傳至遠方</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地極</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123327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20A8F-1524-7B88-7FE1-B75B3641770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224CD95-D58C-0B99-D2C6-C55B021777F1}"/>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40695E7E-E8F8-BF07-C797-F7DE6B6FF928}"/>
              </a:ext>
            </a:extLst>
          </p:cNvPr>
          <p:cNvSpPr txBox="1"/>
          <p:nvPr/>
        </p:nvSpPr>
        <p:spPr>
          <a:xfrm>
            <a:off x="1386740" y="496563"/>
            <a:ext cx="9876730" cy="5539978"/>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使徒行傳和路加福音</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Acts</a:t>
            </a: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&amp; Gospel of Luke</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同一位作者</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路加醫生</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zh-TW" altLang="en-US" sz="1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同一位受書人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提阿非羅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Theophilus)</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著書的對象是外邦人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Gentiles </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zh-TW" altLang="en-US" sz="1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兩者都強調聖靈的工作</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zh-TW" altLang="en-US" sz="1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使徒行傳的開頭正好銜接路加福音的結尾</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路加醫生是保羅的宣教夥伴</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867229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B3B4A-DE18-B139-41A3-7891E314A36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22C1324-FDEB-0A82-DBCD-12102000BAF0}"/>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780E2D3B-0515-4E6D-CE99-D8E18B38A54E}"/>
              </a:ext>
            </a:extLst>
          </p:cNvPr>
          <p:cNvSpPr txBox="1"/>
          <p:nvPr/>
        </p:nvSpPr>
        <p:spPr>
          <a:xfrm>
            <a:off x="1392795" y="974958"/>
            <a:ext cx="9719283" cy="372409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四福音</a:t>
            </a:r>
            <a:r>
              <a:rPr kumimoji="0" lang="zh-TW" altLang="en-US" sz="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lang="en-US" altLang="zh-TW" sz="3200" b="1" dirty="0">
                <a:solidFill>
                  <a:srgbClr val="C00000"/>
                </a:solidFill>
                <a:latin typeface="Yu Gothic UI Semibold" panose="020B0700000000000000" pitchFamily="34" charset="-128"/>
                <a:ea typeface="Yu Gothic UI Semibold" panose="020B0700000000000000" pitchFamily="34" charset="-128"/>
              </a:rPr>
              <a:t> </a:t>
            </a:r>
            <a:r>
              <a:rPr lang="zh-TW" altLang="en-US" sz="4000" b="1" dirty="0">
                <a:solidFill>
                  <a:srgbClr val="C00000"/>
                </a:solidFill>
                <a:latin typeface="Yu Gothic UI Semibold" panose="020B0700000000000000" pitchFamily="34" charset="-128"/>
                <a:ea typeface="Yu Gothic UI Semibold" panose="020B0700000000000000" pitchFamily="34" charset="-128"/>
              </a:rPr>
              <a:t>─</a:t>
            </a:r>
            <a:r>
              <a:rPr kumimoji="0" lang="zh-TW" altLang="en-US"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使徒行傳</a:t>
            </a:r>
            <a:r>
              <a:rPr kumimoji="0" lang="zh-TW" altLang="en-US" sz="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lang="zh-TW" altLang="en-US" sz="3200" b="1" dirty="0">
                <a:solidFill>
                  <a:srgbClr val="C00000"/>
                </a:solidFill>
                <a:latin typeface="Yu Gothic UI Semibold" panose="020B0700000000000000" pitchFamily="34" charset="-128"/>
                <a:ea typeface="Yu Gothic UI Semibold" panose="020B0700000000000000" pitchFamily="34" charset="-128"/>
              </a:rPr>
              <a:t> </a:t>
            </a:r>
            <a:r>
              <a:rPr lang="zh-TW" altLang="en-US" sz="4000" b="1" dirty="0">
                <a:solidFill>
                  <a:srgbClr val="C00000"/>
                </a:solidFill>
                <a:latin typeface="Yu Gothic UI Semibold" panose="020B0700000000000000" pitchFamily="34" charset="-128"/>
                <a:ea typeface="Yu Gothic UI Semibold" panose="020B0700000000000000" pitchFamily="34" charset="-128"/>
              </a:rPr>
              <a:t>─</a:t>
            </a:r>
            <a:r>
              <a:rPr kumimoji="0" lang="zh-TW" altLang="en-US"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使徒書信  的關聯</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3600" b="1" dirty="0">
              <a:solidFill>
                <a:srgbClr val="C0000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四福音</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4 Gospel</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福音與信仰的</a:t>
            </a:r>
            <a:r>
              <a:rPr kumimoji="0" lang="zh-TW" altLang="en-US" sz="3600" b="1" i="0" u="sng"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cs typeface="+mn-cs"/>
              </a:rPr>
              <a:t>起源</a:t>
            </a:r>
            <a:endParaRPr kumimoji="0" lang="en-US" altLang="zh-TW" sz="3600" b="1" i="0" u="sng"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20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使徒行傳</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Acts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福音與信仰的</a:t>
            </a:r>
            <a:r>
              <a:rPr kumimoji="0" lang="zh-TW" altLang="en-US" sz="3600" b="1" i="0" u="sng"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cs typeface="+mn-cs"/>
              </a:rPr>
              <a:t>經歷</a:t>
            </a:r>
            <a:endParaRPr kumimoji="0" lang="en-US" altLang="zh-TW" sz="3600" b="1" i="0" u="sng"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20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使徒書信</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22 Epistles</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福音與信仰的</a:t>
            </a:r>
            <a:r>
              <a:rPr kumimoji="0" lang="zh-TW" altLang="en-US" sz="3600" b="1" i="0" u="sng"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cs typeface="+mn-cs"/>
              </a:rPr>
              <a:t>闡釋</a:t>
            </a:r>
          </a:p>
        </p:txBody>
      </p:sp>
    </p:spTree>
    <p:extLst>
      <p:ext uri="{BB962C8B-B14F-4D97-AF65-F5344CB8AC3E}">
        <p14:creationId xmlns:p14="http://schemas.microsoft.com/office/powerpoint/2010/main" val="3982592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3788D-78A4-4816-BD47-24051D0C54E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241338B-CD4A-8E4D-6B6D-433911CFF664}"/>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46434" y="-345815"/>
            <a:ext cx="16970814" cy="7549630"/>
          </a:xfrm>
          <a:prstGeom prst="rect">
            <a:avLst/>
          </a:prstGeom>
        </p:spPr>
      </p:pic>
      <p:sp>
        <p:nvSpPr>
          <p:cNvPr id="4" name="TextBox 3">
            <a:extLst>
              <a:ext uri="{FF2B5EF4-FFF2-40B4-BE49-F238E27FC236}">
                <a16:creationId xmlns:a16="http://schemas.microsoft.com/office/drawing/2014/main" id="{E77803CF-B3E5-59E2-FCC5-0788DA95CB47}"/>
              </a:ext>
            </a:extLst>
          </p:cNvPr>
          <p:cNvSpPr txBox="1"/>
          <p:nvPr/>
        </p:nvSpPr>
        <p:spPr>
          <a:xfrm>
            <a:off x="1417017" y="442063"/>
            <a:ext cx="9840397" cy="5724644"/>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使徒行傳的大綱 </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Outlines of Acts</a:t>
            </a:r>
            <a:endPar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9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兩段式分法</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（以兩位主要的使徒分）</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p>
          <a:p>
            <a:pPr marL="571500" marR="0" lvl="0"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R="0" lvl="0" algn="l" defTabSz="457200" rtl="0" eaLnBrk="0" fontAlgn="base" latinLnBrk="0" hangingPunct="0">
              <a:lnSpc>
                <a:spcPct val="100000"/>
              </a:lnSpc>
              <a:spcBef>
                <a:spcPct val="0"/>
              </a:spcBef>
              <a:spcAft>
                <a:spcPct val="0"/>
              </a:spcAft>
              <a:buClrTx/>
              <a:buSzTx/>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1.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彼得與教會的創始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(1-12</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章</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p>
          <a:p>
            <a:pPr marR="0" lvl="0" algn="l" defTabSz="457200" rtl="0" eaLnBrk="0" fontAlgn="base" latinLnBrk="0" hangingPunct="0">
              <a:lnSpc>
                <a:spcPct val="100000"/>
              </a:lnSpc>
              <a:spcBef>
                <a:spcPct val="0"/>
              </a:spcBef>
              <a:spcAft>
                <a:spcPct val="0"/>
              </a:spcAft>
              <a:buClrTx/>
              <a:buSzTx/>
              <a:tabLst/>
              <a:defRPr/>
            </a:pPr>
            <a:endParaRPr kumimoji="0" lang="en-US" altLang="zh-TW" sz="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R="0" lvl="0" algn="l" defTabSz="457200" rtl="0" eaLnBrk="0" fontAlgn="base" latinLnBrk="0" hangingPunct="0">
              <a:lnSpc>
                <a:spcPct val="100000"/>
              </a:lnSpc>
              <a:spcBef>
                <a:spcPct val="0"/>
              </a:spcBef>
              <a:spcAft>
                <a:spcPct val="0"/>
              </a:spcAft>
              <a:buClrTx/>
              <a:buSzTx/>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2.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保羅與教會的擴展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(13-28</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章</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p>
          <a:p>
            <a:pPr marL="571500" marR="0" lvl="0"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三段式分法</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（以福音傳播的地點分）</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p>
          <a:p>
            <a:pPr marL="571500" marR="0" lvl="0"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R="0" lvl="0" algn="l" defTabSz="457200" rtl="0" eaLnBrk="0" fontAlgn="base" latinLnBrk="0" hangingPunct="0">
              <a:lnSpc>
                <a:spcPct val="100000"/>
              </a:lnSpc>
              <a:spcBef>
                <a:spcPct val="0"/>
              </a:spcBef>
              <a:spcAft>
                <a:spcPct val="0"/>
              </a:spcAft>
              <a:buClrTx/>
              <a:buSzTx/>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1.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在耶路撒冷的見證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(1-7</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章</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p>
          <a:p>
            <a:pPr marR="0" lvl="0" algn="l" defTabSz="457200" rtl="0" eaLnBrk="0" fontAlgn="base" latinLnBrk="0" hangingPunct="0">
              <a:lnSpc>
                <a:spcPct val="100000"/>
              </a:lnSpc>
              <a:spcBef>
                <a:spcPct val="0"/>
              </a:spcBef>
              <a:spcAft>
                <a:spcPct val="0"/>
              </a:spcAft>
              <a:buClrTx/>
              <a:buSzTx/>
              <a:tabLst/>
              <a:defRPr/>
            </a:pPr>
            <a:endParaRPr kumimoji="0" lang="en-US" altLang="zh-TW" sz="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R="0" lvl="0" algn="l" defTabSz="457200" rtl="0" eaLnBrk="0" fontAlgn="base" latinLnBrk="0" hangingPunct="0">
              <a:lnSpc>
                <a:spcPct val="100000"/>
              </a:lnSpc>
              <a:spcBef>
                <a:spcPct val="0"/>
              </a:spcBef>
              <a:spcAft>
                <a:spcPct val="0"/>
              </a:spcAft>
              <a:buClrTx/>
              <a:buSzTx/>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2.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在猶太全地和撒瑪利亞的見證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(8-12</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章</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p>
          <a:p>
            <a:pPr marR="0" lvl="0" algn="l" defTabSz="457200" rtl="0" eaLnBrk="0" fontAlgn="base" latinLnBrk="0" hangingPunct="0">
              <a:lnSpc>
                <a:spcPct val="100000"/>
              </a:lnSpc>
              <a:spcBef>
                <a:spcPct val="0"/>
              </a:spcBef>
              <a:spcAft>
                <a:spcPct val="0"/>
              </a:spcAft>
              <a:buClrTx/>
              <a:buSzTx/>
              <a:tabLst/>
              <a:defRPr/>
            </a:pPr>
            <a:endParaRPr kumimoji="0" lang="en-US" altLang="zh-TW" sz="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R="0" lvl="0" algn="l" defTabSz="457200" rtl="0" eaLnBrk="0" fontAlgn="base" latinLnBrk="0" hangingPunct="0">
              <a:lnSpc>
                <a:spcPct val="100000"/>
              </a:lnSpc>
              <a:spcBef>
                <a:spcPct val="0"/>
              </a:spcBef>
              <a:spcAft>
                <a:spcPct val="0"/>
              </a:spcAft>
              <a:buClrTx/>
              <a:buSzTx/>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3.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直到地極的見證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(13-28</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章</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211278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50D32-9609-E530-792F-8DF4DE92482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812612D-8530-8C33-C449-06995AA31ED6}"/>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53BD4AF5-54D7-B9CB-77D2-B7BE5A084923}"/>
              </a:ext>
            </a:extLst>
          </p:cNvPr>
          <p:cNvPicPr>
            <a:picLocks noChangeAspect="1"/>
          </p:cNvPicPr>
          <p:nvPr/>
        </p:nvPicPr>
        <p:blipFill>
          <a:blip r:embed="rId3"/>
          <a:stretch>
            <a:fillRect/>
          </a:stretch>
        </p:blipFill>
        <p:spPr>
          <a:xfrm>
            <a:off x="993123" y="193781"/>
            <a:ext cx="10288514" cy="5662012"/>
          </a:xfrm>
          <a:prstGeom prst="rect">
            <a:avLst/>
          </a:prstGeom>
        </p:spPr>
      </p:pic>
      <p:sp>
        <p:nvSpPr>
          <p:cNvPr id="3" name="TextBox 2">
            <a:extLst>
              <a:ext uri="{FF2B5EF4-FFF2-40B4-BE49-F238E27FC236}">
                <a16:creationId xmlns:a16="http://schemas.microsoft.com/office/drawing/2014/main" id="{5C707D8F-8113-7905-9ADF-2ACC68EACC5E}"/>
              </a:ext>
            </a:extLst>
          </p:cNvPr>
          <p:cNvSpPr txBox="1"/>
          <p:nvPr/>
        </p:nvSpPr>
        <p:spPr>
          <a:xfrm>
            <a:off x="2888536" y="2643349"/>
            <a:ext cx="6970029" cy="113877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什麼</a:t>
            </a:r>
            <a:r>
              <a:rPr lang="zh-TW" altLang="en-US" sz="4800" b="1" dirty="0">
                <a:solidFill>
                  <a:srgbClr val="C00000"/>
                </a:solidFill>
                <a:latin typeface="Yu Gothic UI Semibold" panose="020B0700000000000000" pitchFamily="34" charset="-128"/>
                <a:ea typeface="Yu Gothic UI Semibold" panose="020B0700000000000000" pitchFamily="34" charset="-128"/>
              </a:rPr>
              <a:t>是 「聖靈的洗」</a:t>
            </a: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077981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44165-8BE6-23E5-E23C-60AA8351523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1BF83EE-0BFA-14A9-DE6F-C6CDEEBDFF8C}"/>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D4AEBD42-90AD-93CD-54D4-C4AEC5752262}"/>
              </a:ext>
            </a:extLst>
          </p:cNvPr>
          <p:cNvSpPr txBox="1"/>
          <p:nvPr/>
        </p:nvSpPr>
        <p:spPr>
          <a:xfrm>
            <a:off x="1017346" y="357284"/>
            <a:ext cx="10361181" cy="258532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使徒行傳中</a:t>
            </a:r>
            <a:r>
              <a:rPr kumimoji="0" lang="zh-TW" altLang="en-US" sz="4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聖靈的洗</a:t>
            </a:r>
            <a:r>
              <a:rPr kumimoji="0" lang="zh-TW" altLang="en-US"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Baptized with the Holy Spirit</a:t>
            </a:r>
            <a:endPar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耶穌的應許</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你們要受聖靈的洗</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使徒行傳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1:5)</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585748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368EF-A876-0F7D-A801-9A5E96A12A7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E767B1-7BB3-A6D8-BAA6-E3EA9C1AF07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7A465A07-15EB-414B-F986-1ABCE3F7244B}"/>
              </a:ext>
            </a:extLst>
          </p:cNvPr>
          <p:cNvSpPr txBox="1"/>
          <p:nvPr/>
        </p:nvSpPr>
        <p:spPr>
          <a:xfrm>
            <a:off x="675491" y="139280"/>
            <a:ext cx="10442644" cy="558614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1:4-5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耶穌和他們聚集的時候，囑咐他們說：「不要離開耶路撒冷，要等候父所應許的，就是你們聽見我說過的。 約翰是用水施洗，但不多幾日，你們要受</a:t>
            </a:r>
            <a:r>
              <a:rPr kumimoji="0" lang="zh-TW" altLang="en-US" sz="44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聖靈的洗</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On one occasion, while he was eating with them, he gave them this command: “Do not leave Jerusalem, but wait for the gift my Father promised, which you have heard me speak about.  For John baptized with water, but in a few days you will be </a:t>
            </a:r>
            <a:r>
              <a:rPr kumimoji="0" lang="en-US" sz="36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baptized with the Holy Spirit</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673034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117AB-77B1-EB5D-972D-58CF54C2B87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FB9F63E-B8D9-4B03-AA80-FBDAD35D361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B209B3EE-3F6C-6F80-7672-0D978EA65351}"/>
              </a:ext>
            </a:extLst>
          </p:cNvPr>
          <p:cNvSpPr txBox="1"/>
          <p:nvPr/>
        </p:nvSpPr>
        <p:spPr>
          <a:xfrm>
            <a:off x="511989" y="0"/>
            <a:ext cx="10672758" cy="629403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1:32-34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約翰又作見證說：「我曾看見聖靈，彷彿鴿子從天降下，住在他的身上。</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我先前不認識他，只是那差我來用水施洗的、對我說：</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你看見聖靈降下來，住在誰的身上，誰就是</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用聖靈施洗</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的。</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我看見了，就證明這是　神的兒子。」</a:t>
            </a:r>
            <a:endParaRPr kumimoji="0" lang="en-US"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Then John gave this testimony: “I saw the Spirit come down from heaven as a dove and remain on him.  And I myself did not know him, but the one who sent me to baptize with water told me, ‘The man on whom you see the Spirit come down and remain is the one who will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baptize with the Holy Spirit</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 have seen and I testify that this is God’s Chosen One.”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881400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8BE05-5863-4785-A14C-129C42BF607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973581F-7007-E4B5-3849-567D10B8B1E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092E532D-25E8-3481-1BD9-BFC941E98094}"/>
              </a:ext>
            </a:extLst>
          </p:cNvPr>
          <p:cNvSpPr txBox="1"/>
          <p:nvPr/>
        </p:nvSpPr>
        <p:spPr>
          <a:xfrm>
            <a:off x="511989" y="0"/>
            <a:ext cx="10430533" cy="407803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 12:13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我們不拘是猶太人，是希臘人，是為奴的，是自主的，都</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從一位聖靈受洗</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，成了一個身體，飲於一位聖靈。</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we were all </a:t>
            </a:r>
            <a:r>
              <a:rPr kumimoji="0" lang="en-US" sz="36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baptized by one Spirit</a:t>
            </a:r>
            <a:r>
              <a:rPr kumimoji="0" lang="en-US" sz="3600" b="1" i="0"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so as to form one body—whether Jews or Gentiles, slave or free—and we were all given the one Spirit to drink.</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818812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B7E19-5AA5-7188-89D3-C606D8AF7BB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4D773EC-5F90-FF99-1DEF-A6E97F0254B4}"/>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BC34F24E-AD3D-BB1D-80EB-DF4545F77DA7}"/>
              </a:ext>
            </a:extLst>
          </p:cNvPr>
          <p:cNvSpPr txBox="1"/>
          <p:nvPr/>
        </p:nvSpPr>
        <p:spPr>
          <a:xfrm>
            <a:off x="1017346" y="357284"/>
            <a:ext cx="10361181" cy="3908762"/>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使徒行傳中</a:t>
            </a:r>
            <a:r>
              <a:rPr kumimoji="0" lang="zh-TW" altLang="en-US" sz="4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聖靈的洗</a:t>
            </a:r>
            <a:r>
              <a:rPr kumimoji="0" lang="zh-TW" altLang="en-US"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lang="en-US" altLang="zh-TW" sz="3200" b="1" dirty="0">
                <a:solidFill>
                  <a:srgbClr val="C00000"/>
                </a:solidFill>
                <a:latin typeface="Yu Gothic UI Semibold" panose="020B0700000000000000" pitchFamily="34" charset="-128"/>
                <a:ea typeface="Yu Gothic UI Semibold" panose="020B0700000000000000" pitchFamily="34" charset="-128"/>
              </a:rPr>
              <a:t>Baptized with the Holy Spirit</a:t>
            </a:r>
            <a:endPar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R="0" lvl="0" algn="l" defTabSz="457200" rtl="0" eaLnBrk="0" fontAlgn="base" latinLnBrk="0" hangingPunct="0">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4000" b="1" dirty="0">
                <a:solidFill>
                  <a:srgbClr val="002060"/>
                </a:solidFill>
                <a:latin typeface="Yu Gothic UI Semibold" panose="020B0700000000000000" pitchFamily="34" charset="-128"/>
                <a:ea typeface="Yu Gothic UI Semibold" panose="020B0700000000000000" pitchFamily="34" charset="-128"/>
              </a:rPr>
              <a:t>耶穌的應許</a:t>
            </a:r>
            <a:r>
              <a:rPr lang="zh-TW" altLang="en-US" sz="3600" b="1" dirty="0">
                <a:solidFill>
                  <a:srgbClr val="002060"/>
                </a:solidFill>
                <a:latin typeface="Yu Gothic UI Semibold" panose="020B0700000000000000" pitchFamily="34" charset="-128"/>
                <a:ea typeface="Yu Gothic UI Semibold" panose="020B0700000000000000" pitchFamily="34" charset="-128"/>
              </a:rPr>
              <a:t> </a:t>
            </a:r>
            <a:r>
              <a:rPr lang="en-US" altLang="zh-TW" sz="3600" b="1" dirty="0">
                <a:solidFill>
                  <a:srgbClr val="002060"/>
                </a:solidFill>
                <a:latin typeface="Yu Gothic UI Semibold" panose="020B0700000000000000" pitchFamily="34" charset="-128"/>
                <a:ea typeface="Yu Gothic UI Semibold" panose="020B0700000000000000" pitchFamily="34" charset="-128"/>
              </a:rPr>
              <a:t>(</a:t>
            </a:r>
            <a:r>
              <a:rPr lang="zh-TW" altLang="en-US" sz="3600" b="1" dirty="0">
                <a:solidFill>
                  <a:srgbClr val="002060"/>
                </a:solidFill>
                <a:latin typeface="Yu Gothic UI Semibold" panose="020B0700000000000000" pitchFamily="34" charset="-128"/>
                <a:ea typeface="Yu Gothic UI Semibold" panose="020B0700000000000000" pitchFamily="34" charset="-128"/>
              </a:rPr>
              <a:t>你們要受聖靈的洗</a:t>
            </a:r>
            <a:r>
              <a:rPr lang="en-US" altLang="zh-TW" sz="3600" b="1" dirty="0">
                <a:solidFill>
                  <a:srgbClr val="002060"/>
                </a:solidFill>
                <a:latin typeface="Yu Gothic UI Semibold" panose="020B0700000000000000" pitchFamily="34" charset="-128"/>
                <a:ea typeface="Yu Gothic UI Semibold" panose="020B0700000000000000" pitchFamily="34" charset="-128"/>
              </a:rPr>
              <a:t>)</a:t>
            </a:r>
            <a:r>
              <a:rPr lang="zh-TW" altLang="en-US" sz="3600" b="1" dirty="0">
                <a:solidFill>
                  <a:srgbClr val="002060"/>
                </a:solidFill>
                <a:latin typeface="Yu Gothic UI Semibold" panose="020B0700000000000000" pitchFamily="34" charset="-128"/>
                <a:ea typeface="Yu Gothic UI Semibold" panose="020B0700000000000000" pitchFamily="34" charset="-128"/>
              </a:rPr>
              <a:t>  </a:t>
            </a:r>
            <a:r>
              <a:rPr lang="en-US" altLang="zh-TW" sz="3200" b="1" dirty="0">
                <a:solidFill>
                  <a:srgbClr val="002060"/>
                </a:solidFill>
                <a:latin typeface="Yu Gothic UI Semibold" panose="020B0700000000000000" pitchFamily="34" charset="-128"/>
                <a:ea typeface="Yu Gothic UI Semibold" panose="020B0700000000000000" pitchFamily="34" charset="-128"/>
              </a:rPr>
              <a:t>(</a:t>
            </a:r>
            <a:r>
              <a:rPr lang="zh-TW" altLang="en-US" sz="3200" b="1" dirty="0">
                <a:solidFill>
                  <a:srgbClr val="002060"/>
                </a:solidFill>
                <a:latin typeface="Yu Gothic UI Semibold" panose="020B0700000000000000" pitchFamily="34" charset="-128"/>
                <a:ea typeface="Yu Gothic UI Semibold" panose="020B0700000000000000" pitchFamily="34" charset="-128"/>
              </a:rPr>
              <a:t>使徒行傳 </a:t>
            </a:r>
            <a:r>
              <a:rPr lang="en-US" altLang="zh-TW" sz="3200" b="1" dirty="0">
                <a:solidFill>
                  <a:srgbClr val="002060"/>
                </a:solidFill>
                <a:latin typeface="Yu Gothic UI Semibold" panose="020B0700000000000000" pitchFamily="34" charset="-128"/>
                <a:ea typeface="Yu Gothic UI Semibold" panose="020B0700000000000000" pitchFamily="34" charset="-128"/>
              </a:rPr>
              <a:t>1:5)</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教會誕生之時</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耶路撒冷</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使徒行傳 </a:t>
            </a:r>
            <a:r>
              <a:rPr lang="en-US" altLang="zh-TW" sz="3200" b="1" dirty="0">
                <a:solidFill>
                  <a:srgbClr val="002060"/>
                </a:solidFill>
                <a:latin typeface="Yu Gothic UI Semibold" panose="020B0700000000000000" pitchFamily="34" charset="-128"/>
                <a:ea typeface="Yu Gothic UI Semibold" panose="020B0700000000000000" pitchFamily="34" charset="-128"/>
              </a:rPr>
              <a:t>2:1-4</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p>
          <a:p>
            <a:pPr marR="0" lvl="0" algn="l" defTabSz="457200" rtl="0" eaLnBrk="0" fontAlgn="base" latinLnBrk="0" hangingPunct="0">
              <a:lnSpc>
                <a:spcPct val="100000"/>
              </a:lnSpc>
              <a:spcBef>
                <a:spcPct val="0"/>
              </a:spcBef>
              <a:spcAft>
                <a:spcPct val="0"/>
              </a:spcAft>
              <a:buClrTx/>
              <a:buSzTx/>
              <a:tabLst/>
              <a:defRPr/>
            </a:pPr>
            <a:endParaRPr lang="en-US" altLang="zh-TW" sz="32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lang="en-US" altLang="zh-TW" sz="32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680145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B9AD4-F90D-AE0C-1958-C61F83DF5EF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681DD2-B762-4BF4-127B-161F7747271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B8214F0C-03B6-D851-2AC2-260F785657CA}"/>
              </a:ext>
            </a:extLst>
          </p:cNvPr>
          <p:cNvSpPr txBox="1"/>
          <p:nvPr/>
        </p:nvSpPr>
        <p:spPr>
          <a:xfrm>
            <a:off x="511989" y="0"/>
            <a:ext cx="10430533" cy="586314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2:1-4</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五旬節到了，門徒都聚集在一處。 忽然，從天上有響聲下來，好像一陣大風吹過，充滿了他們所坐的屋子，又有舌頭如火焰顯現出來，分開落在他們各人頭上。 他們就都被聖靈充滿，按著聖靈所賜的口才說起別國的話來。</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  </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suddenly there came from heaven a noise like a violent rushing wind, and it filled the whole house where they were sitting. And there appeared to them tongues as of fire distributing themselves, and they rested on each one of them. And they were all filled with the Holy Spirit and began to speak with other tongues, as the Spirit was giving them utterance.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043196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392C6-FB2D-08FE-359D-6CAB3E85914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7621DD5-1DA4-63A4-66D2-09445BC197A8}"/>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C9A4BFFC-71D0-6445-ADEC-44060BBD10A6}"/>
              </a:ext>
            </a:extLst>
          </p:cNvPr>
          <p:cNvSpPr txBox="1"/>
          <p:nvPr/>
        </p:nvSpPr>
        <p:spPr>
          <a:xfrm>
            <a:off x="1017346" y="357284"/>
            <a:ext cx="10361181" cy="4308872"/>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使徒行傳中</a:t>
            </a:r>
            <a:r>
              <a:rPr kumimoji="0" lang="zh-TW" altLang="en-US" sz="4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聖靈的洗</a:t>
            </a:r>
            <a:r>
              <a:rPr kumimoji="0" lang="zh-TW" altLang="en-US"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lang="en-US" altLang="zh-TW" sz="3200" b="1" dirty="0">
                <a:solidFill>
                  <a:srgbClr val="C00000"/>
                </a:solidFill>
                <a:latin typeface="Yu Gothic UI Semibold" panose="020B0700000000000000" pitchFamily="34" charset="-128"/>
                <a:ea typeface="Yu Gothic UI Semibold" panose="020B0700000000000000" pitchFamily="34" charset="-128"/>
              </a:rPr>
              <a:t>Baptized with the Holy Spirit</a:t>
            </a:r>
            <a:endPar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R="0" lvl="0" algn="l" defTabSz="457200" rtl="0" eaLnBrk="0" fontAlgn="base" latinLnBrk="0" hangingPunct="0">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4000" b="1" dirty="0">
                <a:solidFill>
                  <a:srgbClr val="002060"/>
                </a:solidFill>
                <a:latin typeface="Yu Gothic UI Semibold" panose="020B0700000000000000" pitchFamily="34" charset="-128"/>
                <a:ea typeface="Yu Gothic UI Semibold" panose="020B0700000000000000" pitchFamily="34" charset="-128"/>
              </a:rPr>
              <a:t>耶穌的應許</a:t>
            </a:r>
            <a:r>
              <a:rPr lang="zh-TW" altLang="en-US" sz="3600" b="1" dirty="0">
                <a:solidFill>
                  <a:srgbClr val="002060"/>
                </a:solidFill>
                <a:latin typeface="Yu Gothic UI Semibold" panose="020B0700000000000000" pitchFamily="34" charset="-128"/>
                <a:ea typeface="Yu Gothic UI Semibold" panose="020B0700000000000000" pitchFamily="34" charset="-128"/>
              </a:rPr>
              <a:t> </a:t>
            </a:r>
            <a:r>
              <a:rPr lang="en-US" altLang="zh-TW" sz="3600" b="1" dirty="0">
                <a:solidFill>
                  <a:srgbClr val="002060"/>
                </a:solidFill>
                <a:latin typeface="Yu Gothic UI Semibold" panose="020B0700000000000000" pitchFamily="34" charset="-128"/>
                <a:ea typeface="Yu Gothic UI Semibold" panose="020B0700000000000000" pitchFamily="34" charset="-128"/>
              </a:rPr>
              <a:t>(</a:t>
            </a:r>
            <a:r>
              <a:rPr lang="zh-TW" altLang="en-US" sz="3600" b="1" dirty="0">
                <a:solidFill>
                  <a:srgbClr val="002060"/>
                </a:solidFill>
                <a:latin typeface="Yu Gothic UI Semibold" panose="020B0700000000000000" pitchFamily="34" charset="-128"/>
                <a:ea typeface="Yu Gothic UI Semibold" panose="020B0700000000000000" pitchFamily="34" charset="-128"/>
              </a:rPr>
              <a:t>你們要受聖靈的洗</a:t>
            </a:r>
            <a:r>
              <a:rPr lang="en-US" altLang="zh-TW" sz="3600" b="1" dirty="0">
                <a:solidFill>
                  <a:srgbClr val="002060"/>
                </a:solidFill>
                <a:latin typeface="Yu Gothic UI Semibold" panose="020B0700000000000000" pitchFamily="34" charset="-128"/>
                <a:ea typeface="Yu Gothic UI Semibold" panose="020B0700000000000000" pitchFamily="34" charset="-128"/>
              </a:rPr>
              <a:t>)</a:t>
            </a:r>
            <a:r>
              <a:rPr lang="zh-TW" altLang="en-US" sz="3600" b="1" dirty="0">
                <a:solidFill>
                  <a:srgbClr val="002060"/>
                </a:solidFill>
                <a:latin typeface="Yu Gothic UI Semibold" panose="020B0700000000000000" pitchFamily="34" charset="-128"/>
                <a:ea typeface="Yu Gothic UI Semibold" panose="020B0700000000000000" pitchFamily="34" charset="-128"/>
              </a:rPr>
              <a:t> </a:t>
            </a:r>
            <a:r>
              <a:rPr lang="en-US" altLang="zh-TW" sz="3200" b="1" dirty="0">
                <a:solidFill>
                  <a:srgbClr val="002060"/>
                </a:solidFill>
                <a:latin typeface="Yu Gothic UI Semibold" panose="020B0700000000000000" pitchFamily="34" charset="-128"/>
                <a:ea typeface="Yu Gothic UI Semibold" panose="020B0700000000000000" pitchFamily="34" charset="-128"/>
              </a:rPr>
              <a:t>(</a:t>
            </a:r>
            <a:r>
              <a:rPr lang="zh-TW" altLang="en-US" sz="3200" b="1" dirty="0">
                <a:solidFill>
                  <a:srgbClr val="002060"/>
                </a:solidFill>
                <a:latin typeface="Yu Gothic UI Semibold" panose="020B0700000000000000" pitchFamily="34" charset="-128"/>
                <a:ea typeface="Yu Gothic UI Semibold" panose="020B0700000000000000" pitchFamily="34" charset="-128"/>
              </a:rPr>
              <a:t>使徒行傳 </a:t>
            </a:r>
            <a:r>
              <a:rPr lang="en-US" altLang="zh-TW" sz="3200" b="1" dirty="0">
                <a:solidFill>
                  <a:srgbClr val="002060"/>
                </a:solidFill>
                <a:latin typeface="Yu Gothic UI Semibold" panose="020B0700000000000000" pitchFamily="34" charset="-128"/>
                <a:ea typeface="Yu Gothic UI Semibold" panose="020B0700000000000000" pitchFamily="34" charset="-128"/>
              </a:rPr>
              <a:t>1:5)</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教會誕生之時</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耶路撒冷</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使徒行傳 </a:t>
            </a:r>
            <a:r>
              <a:rPr lang="en-US" altLang="zh-TW" sz="3200" b="1" dirty="0">
                <a:solidFill>
                  <a:srgbClr val="002060"/>
                </a:solidFill>
                <a:latin typeface="Yu Gothic UI Semibold" panose="020B0700000000000000" pitchFamily="34" charset="-128"/>
                <a:ea typeface="Yu Gothic UI Semibold" panose="020B0700000000000000" pitchFamily="34" charset="-128"/>
              </a:rPr>
              <a:t>2:1-4</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福音傳到撒瑪利亞之時</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使徒行傳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8:14-17)</a:t>
            </a:r>
            <a:endParaRPr lang="en-US" altLang="zh-TW" sz="32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lang="en-US" altLang="zh-TW" sz="32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464268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C3D7F-3B09-FD66-0651-58558CDAEA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BCF4408-5968-2FEB-0372-01F8F2B512B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782AC73B-5180-6CC4-04A7-864D0E350D5D}"/>
              </a:ext>
            </a:extLst>
          </p:cNvPr>
          <p:cNvSpPr txBox="1"/>
          <p:nvPr/>
        </p:nvSpPr>
        <p:spPr>
          <a:xfrm>
            <a:off x="511989" y="0"/>
            <a:ext cx="10430533" cy="666336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8:14-17</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使徒在耶路撒冷聽見撒馬利亞人領受了</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神的道，就打發彼得、約翰往他們那裡去。 兩個人到了，就為他們禱告，要叫他們受聖靈。因為聖靈還沒有降在他們一個人身上，他們只奉主耶穌的名受了洗。 於是使徒按手在他們頭上，他們就受了聖靈。</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when the apostles in Jerusalem heard that Samaria had received the word of God, they sent them Peter and John,  who came down and prayed for them that they might receive the Holy Spirit.  For He had not yet fallen upon any of them; they had simply been baptized in the name of the Lord Jesus.  Then they began laying their hands on them, and they were receiving the Holy Spirit.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488253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00B1B-1236-DCA3-9CF4-C14FF7872B5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4C80CA-20E6-4779-9AA5-6F6612B65E20}"/>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61306465-0302-1ABD-F91E-0F4BD0355BC8}"/>
              </a:ext>
            </a:extLst>
          </p:cNvPr>
          <p:cNvSpPr txBox="1"/>
          <p:nvPr/>
        </p:nvSpPr>
        <p:spPr>
          <a:xfrm>
            <a:off x="1017346" y="357284"/>
            <a:ext cx="10361181" cy="661719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使徒行傳中</a:t>
            </a:r>
            <a:r>
              <a:rPr kumimoji="0" lang="zh-TW" altLang="en-US" sz="4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聖靈的洗</a:t>
            </a:r>
            <a:r>
              <a:rPr kumimoji="0" lang="zh-TW" altLang="en-US"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lang="en-US" altLang="zh-TW" sz="3200" b="1" dirty="0">
                <a:solidFill>
                  <a:srgbClr val="C00000"/>
                </a:solidFill>
                <a:latin typeface="Yu Gothic UI Semibold" panose="020B0700000000000000" pitchFamily="34" charset="-128"/>
                <a:ea typeface="Yu Gothic UI Semibold" panose="020B0700000000000000" pitchFamily="34" charset="-128"/>
              </a:rPr>
              <a:t>Baptized with the Holy Spirit</a:t>
            </a:r>
            <a:endPar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R="0" lvl="0" algn="l" defTabSz="457200" rtl="0" eaLnBrk="0" fontAlgn="base" latinLnBrk="0" hangingPunct="0">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4000" b="1" dirty="0">
                <a:solidFill>
                  <a:srgbClr val="002060"/>
                </a:solidFill>
                <a:latin typeface="Yu Gothic UI Semibold" panose="020B0700000000000000" pitchFamily="34" charset="-128"/>
                <a:ea typeface="Yu Gothic UI Semibold" panose="020B0700000000000000" pitchFamily="34" charset="-128"/>
              </a:rPr>
              <a:t>耶穌的應許 </a:t>
            </a:r>
            <a:r>
              <a:rPr lang="en-US" altLang="zh-TW" sz="3600" b="1" dirty="0">
                <a:solidFill>
                  <a:srgbClr val="002060"/>
                </a:solidFill>
                <a:latin typeface="Yu Gothic UI Semibold" panose="020B0700000000000000" pitchFamily="34" charset="-128"/>
                <a:ea typeface="Yu Gothic UI Semibold" panose="020B0700000000000000" pitchFamily="34" charset="-128"/>
              </a:rPr>
              <a:t>(</a:t>
            </a:r>
            <a:r>
              <a:rPr lang="zh-TW" altLang="en-US" sz="3600" b="1" dirty="0">
                <a:solidFill>
                  <a:srgbClr val="002060"/>
                </a:solidFill>
                <a:latin typeface="Yu Gothic UI Semibold" panose="020B0700000000000000" pitchFamily="34" charset="-128"/>
                <a:ea typeface="Yu Gothic UI Semibold" panose="020B0700000000000000" pitchFamily="34" charset="-128"/>
              </a:rPr>
              <a:t>你們要受聖靈的洗</a:t>
            </a:r>
            <a:r>
              <a:rPr lang="en-US" altLang="zh-TW" sz="3600" b="1" dirty="0">
                <a:solidFill>
                  <a:srgbClr val="002060"/>
                </a:solidFill>
                <a:latin typeface="Yu Gothic UI Semibold" panose="020B0700000000000000" pitchFamily="34" charset="-128"/>
                <a:ea typeface="Yu Gothic UI Semibold" panose="020B0700000000000000" pitchFamily="34" charset="-128"/>
              </a:rPr>
              <a:t>)</a:t>
            </a:r>
            <a:r>
              <a:rPr lang="zh-TW" altLang="en-US" sz="3600" b="1" dirty="0">
                <a:solidFill>
                  <a:srgbClr val="002060"/>
                </a:solidFill>
                <a:latin typeface="Yu Gothic UI Semibold" panose="020B0700000000000000" pitchFamily="34" charset="-128"/>
                <a:ea typeface="Yu Gothic UI Semibold" panose="020B0700000000000000" pitchFamily="34" charset="-128"/>
              </a:rPr>
              <a:t> </a:t>
            </a:r>
            <a:r>
              <a:rPr lang="en-US" altLang="zh-TW" sz="3200" b="1" dirty="0">
                <a:solidFill>
                  <a:srgbClr val="002060"/>
                </a:solidFill>
                <a:latin typeface="Yu Gothic UI Semibold" panose="020B0700000000000000" pitchFamily="34" charset="-128"/>
                <a:ea typeface="Yu Gothic UI Semibold" panose="020B0700000000000000" pitchFamily="34" charset="-128"/>
              </a:rPr>
              <a:t>(</a:t>
            </a:r>
            <a:r>
              <a:rPr lang="zh-TW" altLang="en-US" sz="3200" b="1" dirty="0">
                <a:solidFill>
                  <a:srgbClr val="002060"/>
                </a:solidFill>
                <a:latin typeface="Yu Gothic UI Semibold" panose="020B0700000000000000" pitchFamily="34" charset="-128"/>
                <a:ea typeface="Yu Gothic UI Semibold" panose="020B0700000000000000" pitchFamily="34" charset="-128"/>
              </a:rPr>
              <a:t>使徒行傳 </a:t>
            </a:r>
            <a:r>
              <a:rPr lang="en-US" altLang="zh-TW" sz="3200" b="1" dirty="0">
                <a:solidFill>
                  <a:srgbClr val="002060"/>
                </a:solidFill>
                <a:latin typeface="Yu Gothic UI Semibold" panose="020B0700000000000000" pitchFamily="34" charset="-128"/>
                <a:ea typeface="Yu Gothic UI Semibold" panose="020B0700000000000000" pitchFamily="34" charset="-128"/>
              </a:rPr>
              <a:t>1:5)</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教會誕生之時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耶路撒冷</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使徒行傳 </a:t>
            </a:r>
            <a:r>
              <a:rPr lang="en-US" altLang="zh-TW" sz="3200" b="1" dirty="0">
                <a:solidFill>
                  <a:srgbClr val="002060"/>
                </a:solidFill>
                <a:latin typeface="Yu Gothic UI Semibold" panose="020B0700000000000000" pitchFamily="34" charset="-128"/>
                <a:ea typeface="Yu Gothic UI Semibold" panose="020B0700000000000000" pitchFamily="34" charset="-128"/>
              </a:rPr>
              <a:t>2:1-4</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福音傳到撒瑪利亞之時</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使徒行傳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8:15-17)</a:t>
            </a:r>
            <a:endPar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4000" b="1" dirty="0">
                <a:solidFill>
                  <a:srgbClr val="002060"/>
                </a:solidFill>
                <a:latin typeface="Yu Gothic UI Semibold" panose="020B0700000000000000" pitchFamily="34" charset="-128"/>
                <a:ea typeface="Yu Gothic UI Semibold" panose="020B0700000000000000" pitchFamily="34" charset="-128"/>
              </a:rPr>
              <a:t>福音傳到該撒利亞之時</a:t>
            </a:r>
            <a:r>
              <a:rPr lang="zh-TW" altLang="en-US" sz="3600" b="1" dirty="0">
                <a:solidFill>
                  <a:srgbClr val="002060"/>
                </a:solidFill>
                <a:latin typeface="Yu Gothic UI Semibold" panose="020B0700000000000000" pitchFamily="34" charset="-128"/>
                <a:ea typeface="Yu Gothic UI Semibold" panose="020B0700000000000000" pitchFamily="34" charset="-128"/>
              </a:rPr>
              <a:t>  </a:t>
            </a:r>
            <a:r>
              <a:rPr lang="en-US" altLang="zh-TW" sz="3200" b="1" dirty="0">
                <a:solidFill>
                  <a:srgbClr val="002060"/>
                </a:solidFill>
                <a:latin typeface="Yu Gothic UI Semibold" panose="020B0700000000000000" pitchFamily="34" charset="-128"/>
                <a:ea typeface="Yu Gothic UI Semibold" panose="020B0700000000000000" pitchFamily="34" charset="-128"/>
              </a:rPr>
              <a:t>(</a:t>
            </a:r>
            <a:r>
              <a:rPr lang="zh-TW" altLang="en-US" sz="3200" b="1" dirty="0">
                <a:solidFill>
                  <a:srgbClr val="002060"/>
                </a:solidFill>
                <a:latin typeface="Yu Gothic UI Semibold" panose="020B0700000000000000" pitchFamily="34" charset="-128"/>
                <a:ea typeface="Yu Gothic UI Semibold" panose="020B0700000000000000" pitchFamily="34" charset="-128"/>
              </a:rPr>
              <a:t>使徒行傳 </a:t>
            </a:r>
            <a:r>
              <a:rPr lang="en-US" altLang="zh-TW" sz="3200" b="1" dirty="0">
                <a:solidFill>
                  <a:srgbClr val="002060"/>
                </a:solidFill>
                <a:latin typeface="Yu Gothic UI Semibold" panose="020B0700000000000000" pitchFamily="34" charset="-128"/>
                <a:ea typeface="Yu Gothic UI Semibold" panose="020B0700000000000000" pitchFamily="34" charset="-128"/>
              </a:rPr>
              <a:t>10:44-48)</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4000" b="1" dirty="0">
                <a:solidFill>
                  <a:srgbClr val="002060"/>
                </a:solidFill>
                <a:latin typeface="Yu Gothic UI Semibold" panose="020B0700000000000000" pitchFamily="34" charset="-128"/>
                <a:ea typeface="Yu Gothic UI Semibold" panose="020B0700000000000000" pitchFamily="34" charset="-128"/>
              </a:rPr>
              <a:t>福音傳到以弗所之時</a:t>
            </a:r>
            <a:r>
              <a:rPr lang="zh-TW" altLang="en-US" sz="3200" b="1" dirty="0">
                <a:solidFill>
                  <a:srgbClr val="002060"/>
                </a:solidFill>
                <a:latin typeface="Yu Gothic UI Semibold" panose="020B0700000000000000" pitchFamily="34" charset="-128"/>
                <a:ea typeface="Yu Gothic UI Semibold" panose="020B0700000000000000" pitchFamily="34" charset="-128"/>
              </a:rPr>
              <a:t>  </a:t>
            </a:r>
            <a:r>
              <a:rPr lang="en-US" altLang="zh-TW" sz="3200" b="1" dirty="0">
                <a:solidFill>
                  <a:srgbClr val="002060"/>
                </a:solidFill>
                <a:latin typeface="Yu Gothic UI Semibold" panose="020B0700000000000000" pitchFamily="34" charset="-128"/>
                <a:ea typeface="Yu Gothic UI Semibold" panose="020B0700000000000000" pitchFamily="34" charset="-128"/>
              </a:rPr>
              <a:t>(</a:t>
            </a:r>
            <a:r>
              <a:rPr lang="zh-TW" altLang="en-US" sz="3200" b="1" dirty="0">
                <a:solidFill>
                  <a:srgbClr val="002060"/>
                </a:solidFill>
                <a:latin typeface="Yu Gothic UI Semibold" panose="020B0700000000000000" pitchFamily="34" charset="-128"/>
                <a:ea typeface="Yu Gothic UI Semibold" panose="020B0700000000000000" pitchFamily="34" charset="-128"/>
              </a:rPr>
              <a:t>使徒行傳 </a:t>
            </a:r>
            <a:r>
              <a:rPr lang="en-US" altLang="zh-TW" sz="3200" b="1" dirty="0">
                <a:solidFill>
                  <a:srgbClr val="002060"/>
                </a:solidFill>
                <a:latin typeface="Yu Gothic UI Semibold" panose="020B0700000000000000" pitchFamily="34" charset="-128"/>
                <a:ea typeface="Yu Gothic UI Semibold" panose="020B0700000000000000" pitchFamily="34" charset="-128"/>
              </a:rPr>
              <a:t>19:2-7)</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32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lang="en-US" altLang="zh-TW" sz="32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185646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F37C2-33E0-EFA2-9A27-9D510C0DFB3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EC8DD37-A5F6-F4A7-8760-F3F7B4E1DE8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1A12E23E-97F9-7CD3-E54B-2D4D92EF1D19}"/>
              </a:ext>
            </a:extLst>
          </p:cNvPr>
          <p:cNvSpPr txBox="1"/>
          <p:nvPr/>
        </p:nvSpPr>
        <p:spPr>
          <a:xfrm>
            <a:off x="511989" y="0"/>
            <a:ext cx="10430533" cy="426270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19:5-7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他們聽見這話，就奉主耶穌的名受洗。 保羅按手在他們頭上，聖靈便降在他們身上，他們就說方言，又說預言。 一共約有十二個人。</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On hearing this, they were baptized in the name of the Lord Jesus. When Paul placed his hands on them, the Holy Spirit came on them, and they spoke in tongues and prophesied.  There were about twelve men in all.</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78902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053B6-6F42-6808-0B2F-6234328FD33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72E3221-2257-4FCD-1094-D7D266F292A8}"/>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B31C8B60-FEA2-54A1-3D52-769946ACCF4C}"/>
              </a:ext>
            </a:extLst>
          </p:cNvPr>
          <p:cNvSpPr txBox="1"/>
          <p:nvPr/>
        </p:nvSpPr>
        <p:spPr>
          <a:xfrm>
            <a:off x="1017346" y="357284"/>
            <a:ext cx="10361181" cy="4308872"/>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使徒行傳中</a:t>
            </a:r>
            <a:r>
              <a:rPr kumimoji="0" lang="zh-TW" altLang="en-US" sz="4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聖靈的洗</a:t>
            </a:r>
            <a:r>
              <a:rPr kumimoji="0" lang="zh-TW" altLang="en-US"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Baptized with the Holy Spirit</a:t>
            </a:r>
            <a:endPar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耶穌的應許</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你們要受聖靈的洗</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使徒行傳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1:5)</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教會誕生之時</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耶路撒冷</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使徒行傳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2:1-4)</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福音傳到撒瑪利亞之時</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使徒行傳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8:14-17)</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691682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05C26-5B7C-4C86-4D5E-C426BC20BE9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F1AA97A-8942-BFC9-5C05-990F77B33B7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80478"/>
            <a:ext cx="12448368" cy="7018955"/>
          </a:xfrm>
          <a:prstGeom prst="rect">
            <a:avLst/>
          </a:prstGeom>
        </p:spPr>
      </p:pic>
      <p:sp>
        <p:nvSpPr>
          <p:cNvPr id="4" name="TextBox 3">
            <a:extLst>
              <a:ext uri="{FF2B5EF4-FFF2-40B4-BE49-F238E27FC236}">
                <a16:creationId xmlns:a16="http://schemas.microsoft.com/office/drawing/2014/main" id="{4C7A009E-D413-7BBB-69FE-C0A8BEF55990}"/>
              </a:ext>
            </a:extLst>
          </p:cNvPr>
          <p:cNvSpPr txBox="1"/>
          <p:nvPr/>
        </p:nvSpPr>
        <p:spPr>
          <a:xfrm>
            <a:off x="511989" y="0"/>
            <a:ext cx="10170141" cy="426270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28:30-31</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保羅在自己所租的房子裡住了足足兩年。 凡來見他的人，他全都接待，放膽傳講　神國的道，將主耶穌基督的事教導人，並沒有人禁止。</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he stayed two full years in his own rented quarters and was welcoming all who came to him, preaching the kingdom of God and teaching concerning the Lord Jesus Christ with all openness, unhindered.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254660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A1AB-9A2C-8F4B-435E-0B8194C241B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84F6A32-135D-73A4-40F0-E3A7E828550E}"/>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2AF38D9C-5E97-A9FC-6255-1626F943C208}"/>
              </a:ext>
            </a:extLst>
          </p:cNvPr>
          <p:cNvSpPr txBox="1"/>
          <p:nvPr/>
        </p:nvSpPr>
        <p:spPr>
          <a:xfrm>
            <a:off x="1017346" y="357284"/>
            <a:ext cx="10361181" cy="609397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使徒保羅年代表</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Chronology</a:t>
            </a:r>
            <a:r>
              <a:rPr kumimoji="0" lang="zh-TW" altLang="en-US"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for Apostle Paul</a:t>
            </a:r>
            <a:endPar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7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出生大約與耶穌同時期或略晚</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大馬色的經歷，信主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35</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第一次宣教之旅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46-48</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第二次宣教之旅，寫了</a:t>
            </a:r>
            <a:r>
              <a:rPr kumimoji="0" lang="zh-TW" altLang="en-US" sz="28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cs typeface="+mn-cs"/>
              </a:rPr>
              <a:t>帖前、帖後、加拉太、林前、林後</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50-52</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第三次宣教之旅，寫了</a:t>
            </a:r>
            <a:r>
              <a:rPr kumimoji="0" lang="zh-TW" altLang="en-US" sz="28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cs typeface="+mn-cs"/>
              </a:rPr>
              <a:t>羅馬書</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53-57</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在耶路撒冷被捕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57</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被囚於該撒利亞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57-59</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赴羅馬申訴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59</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首次被囚於羅馬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2</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年，寫了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4</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封監獄書信 </a:t>
            </a:r>
            <a:r>
              <a:rPr kumimoji="0" lang="zh-TW" altLang="en-US" sz="28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cs typeface="+mn-cs"/>
              </a:rPr>
              <a:t>弗、腓、西、門</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60-62</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保羅被釋放，探訪各教會，寫了</a:t>
            </a:r>
            <a:r>
              <a:rPr kumimoji="0" lang="zh-TW" altLang="en-US" sz="28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cs typeface="+mn-cs"/>
              </a:rPr>
              <a:t>提摩太前書、提多書</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62-67</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第二次在羅馬被捕，寫了</a:t>
            </a:r>
            <a:r>
              <a:rPr kumimoji="0" lang="zh-TW" altLang="en-US" sz="28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cs typeface="+mn-cs"/>
              </a:rPr>
              <a:t>提摩太後書</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67/68</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保羅殉道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67/68</a:t>
            </a:r>
            <a:endPar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529712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A1AB-9A2C-8F4B-435E-0B8194C241B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84F6A32-135D-73A4-40F0-E3A7E828550E}"/>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2AF38D9C-5E97-A9FC-6255-1626F943C208}"/>
              </a:ext>
            </a:extLst>
          </p:cNvPr>
          <p:cNvSpPr txBox="1"/>
          <p:nvPr/>
        </p:nvSpPr>
        <p:spPr>
          <a:xfrm>
            <a:off x="1065791" y="702452"/>
            <a:ext cx="10312736" cy="6301725"/>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從耶路撒冷到羅馬 ─ 福音廣傳與建立教會</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7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不可能的任務 ─ 依靠聖靈克服困難與挑戰</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R="0" lvl="0" algn="l" defTabSz="457200" rtl="0" eaLnBrk="0" fontAlgn="base" latinLnBrk="0" hangingPunct="0">
              <a:lnSpc>
                <a:spcPct val="100000"/>
              </a:lnSpc>
              <a:spcBef>
                <a:spcPct val="0"/>
              </a:spcBef>
              <a:spcAft>
                <a:spcPct val="0"/>
              </a:spcAft>
              <a:buClrTx/>
              <a:buSzTx/>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1028700" lvl="1" indent="-571500">
              <a:buFont typeface="Wingdings" panose="05000000000000000000" pitchFamily="2" charset="2"/>
              <a:buChar char="q"/>
              <a:defRPr/>
            </a:pP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內在的挑戰</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 處理教會的事務、舊約律法</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lvl="1">
              <a:defRPr/>
            </a:pPr>
            <a:endParaRPr lang="en-US" altLang="zh-TW" sz="1050" b="1" dirty="0">
              <a:solidFill>
                <a:srgbClr val="002060"/>
              </a:solidFill>
              <a:latin typeface="Yu Gothic UI Semibold" panose="020B0700000000000000" pitchFamily="34" charset="-128"/>
              <a:ea typeface="Yu Gothic UI Semibold" panose="020B0700000000000000" pitchFamily="34" charset="-128"/>
            </a:endParaRPr>
          </a:p>
          <a:p>
            <a:pPr marL="1028700" lvl="1" indent="-571500">
              <a:buFont typeface="Wingdings" panose="05000000000000000000" pitchFamily="2" charset="2"/>
              <a:buChar char="q"/>
              <a:defRPr/>
            </a:pPr>
            <a:r>
              <a:rPr lang="zh-TW" altLang="en-US" sz="3600" b="1" dirty="0">
                <a:solidFill>
                  <a:srgbClr val="C00000"/>
                </a:solidFill>
                <a:latin typeface="Yu Gothic UI Semibold" panose="020B0700000000000000" pitchFamily="34" charset="-128"/>
                <a:ea typeface="Yu Gothic UI Semibold" panose="020B0700000000000000" pitchFamily="34" charset="-128"/>
              </a:rPr>
              <a:t>外在的挑戰</a:t>
            </a:r>
            <a:r>
              <a:rPr lang="zh-TW" altLang="en-US" sz="3600" b="1" dirty="0">
                <a:solidFill>
                  <a:srgbClr val="002060"/>
                </a:solidFill>
                <a:latin typeface="Yu Gothic UI Semibold" panose="020B0700000000000000" pitchFamily="34" charset="-128"/>
                <a:ea typeface="Yu Gothic UI Semibold" panose="020B0700000000000000" pitchFamily="34" charset="-128"/>
              </a:rPr>
              <a:t> ─ 猶太人、宗教的靈、羅馬政權</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神給今天教會的使命 </a:t>
            </a:r>
            <a:r>
              <a:rPr lang="en-US" altLang="zh-TW" sz="3600" b="1" dirty="0">
                <a:solidFill>
                  <a:srgbClr val="002060"/>
                </a:solidFill>
                <a:latin typeface="Yu Gothic UI Semibold" panose="020B0700000000000000" pitchFamily="34" charset="-128"/>
                <a:ea typeface="Yu Gothic UI Semibold" panose="020B0700000000000000" pitchFamily="34" charset="-128"/>
              </a:rPr>
              <a:t>(</a:t>
            </a:r>
            <a:r>
              <a:rPr lang="zh-TW" altLang="en-US" sz="3600" b="1" dirty="0">
                <a:solidFill>
                  <a:srgbClr val="002060"/>
                </a:solidFill>
                <a:latin typeface="Yu Gothic UI Semibold" panose="020B0700000000000000" pitchFamily="34" charset="-128"/>
                <a:ea typeface="Yu Gothic UI Semibold" panose="020B0700000000000000" pitchFamily="34" charset="-128"/>
              </a:rPr>
              <a:t>使徒行傳 </a:t>
            </a:r>
            <a:r>
              <a:rPr lang="en-US" altLang="zh-TW" sz="3600" b="1" dirty="0">
                <a:solidFill>
                  <a:srgbClr val="002060"/>
                </a:solidFill>
                <a:latin typeface="Yu Gothic UI Semibold" panose="020B0700000000000000" pitchFamily="34" charset="-128"/>
                <a:ea typeface="Yu Gothic UI Semibold" panose="020B0700000000000000" pitchFamily="34" charset="-128"/>
              </a:rPr>
              <a:t>Acts 1:8)</a:t>
            </a:r>
          </a:p>
          <a:p>
            <a:pPr lvl="1">
              <a:defRPr/>
            </a:pP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lvl="1">
              <a:defRPr/>
            </a:pPr>
            <a:endParaRPr lang="en-US" altLang="zh-TW" sz="3200" b="1" dirty="0">
              <a:solidFill>
                <a:srgbClr val="002060"/>
              </a:solidFill>
              <a:latin typeface="Yu Gothic UI Semibold" panose="020B0700000000000000" pitchFamily="34" charset="-128"/>
              <a:ea typeface="Yu Gothic UI Semibold" panose="020B0700000000000000" pitchFamily="34" charset="-128"/>
            </a:endParaRPr>
          </a:p>
          <a:p>
            <a:pPr lvl="1">
              <a:defRPr/>
            </a:pP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lvl="1">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626749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E5F18-2842-FD62-2C48-160D9512301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F9B0EAD-7189-EA35-43DD-E5091300900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C7C20358-5980-B91A-0F51-E579D8BC9A4B}"/>
              </a:ext>
            </a:extLst>
          </p:cNvPr>
          <p:cNvSpPr txBox="1"/>
          <p:nvPr/>
        </p:nvSpPr>
        <p:spPr>
          <a:xfrm>
            <a:off x="433266" y="205891"/>
            <a:ext cx="11069100" cy="389337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但聖靈降臨在你們身上，你們就必得著能力，並要在耶路撒冷、猶太全地，和撒馬利亞，直到地極，作我的見證。</a:t>
            </a:r>
            <a:endParaRPr kumimoji="0" lang="en-US"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you will receive power when the Holy Spirit comes on you; and you will be my witnesses in Jerusalem, and in all Judea and Samaria, and to the ends of the earth.</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036174826"/>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10164</TotalTime>
  <Words>2490</Words>
  <Application>Microsoft Office PowerPoint</Application>
  <PresentationFormat>Widescreen</PresentationFormat>
  <Paragraphs>243</Paragraphs>
  <Slides>25</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Arial Unicode MS</vt:lpstr>
      <vt:lpstr>DFKai-SB</vt:lpstr>
      <vt:lpstr>Yu Gothic UI Semibold</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740</cp:revision>
  <cp:lastPrinted>2020-09-23T16:34:05Z</cp:lastPrinted>
  <dcterms:created xsi:type="dcterms:W3CDTF">2015-02-24T04:35:26Z</dcterms:created>
  <dcterms:modified xsi:type="dcterms:W3CDTF">2024-04-22T05:58:45Z</dcterms:modified>
</cp:coreProperties>
</file>