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75" r:id="rId2"/>
  </p:sldMasterIdLst>
  <p:notesMasterIdLst>
    <p:notesMasterId r:id="rId27"/>
  </p:notesMasterIdLst>
  <p:sldIdLst>
    <p:sldId id="12039" r:id="rId3"/>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12151" r:id="rId26"/>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240" y="39"/>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742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6/3/2024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e0d04686a7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e0d04686a7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e0d04686a7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e0d04686a7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e0d04686a7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e0d04686a7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e0d04686a7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e0d04686a7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e0d04686a7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e0d04686a7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2e0d04686a7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2e0d04686a7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e0d04686a7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2e0d04686a7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e0d04686a7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e0d04686a7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e0d04686a7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2e0d04686a7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2e0d04686a7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2e0d04686a7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e0f396ca4b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2e0f396ca4b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e1dcfcf6c8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e1dcfcf6c8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e0f396ca4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2e0f396ca4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752ee6631462c379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752ee6631462c379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2e0f396ca4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2e0f396ca4b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2e0d04686a7_0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2e0d04686a7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752ee6631462c379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752ee6631462c379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e0f396ca4b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2e0f396ca4b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60abd5051032c08f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60abd5051032c08f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e0f396ca4b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2e0f396ca4b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e0f396ca4b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2e0f396ca4b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2e1dcfcf6c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2e1dcfcf6c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a:extLst>
            <a:ext uri="{FF2B5EF4-FFF2-40B4-BE49-F238E27FC236}">
              <a16:creationId xmlns:a16="http://schemas.microsoft.com/office/drawing/2014/main" id="{73348B51-B5D7-ECCC-4D0C-FB9261E16C44}"/>
            </a:ext>
          </a:extLst>
        </p:cNvPr>
        <p:cNvGrpSpPr/>
        <p:nvPr/>
      </p:nvGrpSpPr>
      <p:grpSpPr>
        <a:xfrm>
          <a:off x="0" y="0"/>
          <a:ext cx="0" cy="0"/>
          <a:chOff x="0" y="0"/>
          <a:chExt cx="0" cy="0"/>
        </a:xfrm>
      </p:grpSpPr>
      <p:sp>
        <p:nvSpPr>
          <p:cNvPr id="192" name="Google Shape;192;g2e1dcfcf6c8_0_0:notes">
            <a:extLst>
              <a:ext uri="{FF2B5EF4-FFF2-40B4-BE49-F238E27FC236}">
                <a16:creationId xmlns:a16="http://schemas.microsoft.com/office/drawing/2014/main" id="{91CA391C-F4A1-9105-2932-0FD7A40630D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2e1dcfcf6c8_0_0:notes">
            <a:extLst>
              <a:ext uri="{FF2B5EF4-FFF2-40B4-BE49-F238E27FC236}">
                <a16:creationId xmlns:a16="http://schemas.microsoft.com/office/drawing/2014/main" id="{129337E5-203D-C74C-7EBA-A1574747ACC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0808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GB" smtClean="0"/>
              <a:pPr>
                <a:spcBef>
                  <a:spcPts val="0"/>
                </a:spcBef>
                <a:spcAft>
                  <a:spcPts val="0"/>
                </a:spcAft>
              </a:pPr>
              <a:t>‹#›</a:t>
            </a:fld>
            <a:endParaRPr lang="en-GB"/>
          </a:p>
        </p:txBody>
      </p:sp>
    </p:spTree>
    <p:extLst>
      <p:ext uri="{BB962C8B-B14F-4D97-AF65-F5344CB8AC3E}">
        <p14:creationId xmlns:p14="http://schemas.microsoft.com/office/powerpoint/2010/main" val="19176069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GB" smtClean="0"/>
              <a:pPr>
                <a:spcBef>
                  <a:spcPts val="0"/>
                </a:spcBef>
                <a:spcAft>
                  <a:spcPts val="0"/>
                </a:spcAft>
              </a:pPr>
              <a:t>‹#›</a:t>
            </a:fld>
            <a:endParaRPr lang="en-GB"/>
          </a:p>
        </p:txBody>
      </p:sp>
    </p:spTree>
    <p:extLst>
      <p:ext uri="{BB962C8B-B14F-4D97-AF65-F5344CB8AC3E}">
        <p14:creationId xmlns:p14="http://schemas.microsoft.com/office/powerpoint/2010/main" val="1631510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GB" smtClean="0"/>
              <a:pPr>
                <a:spcBef>
                  <a:spcPts val="0"/>
                </a:spcBef>
                <a:spcAft>
                  <a:spcPts val="0"/>
                </a:spcAft>
              </a:pPr>
              <a:t>‹#›</a:t>
            </a:fld>
            <a:endParaRPr lang="en-GB"/>
          </a:p>
        </p:txBody>
      </p:sp>
    </p:spTree>
    <p:extLst>
      <p:ext uri="{BB962C8B-B14F-4D97-AF65-F5344CB8AC3E}">
        <p14:creationId xmlns:p14="http://schemas.microsoft.com/office/powerpoint/2010/main" val="10466560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GB" smtClean="0"/>
              <a:pPr>
                <a:spcBef>
                  <a:spcPts val="0"/>
                </a:spcBef>
                <a:spcAft>
                  <a:spcPts val="0"/>
                </a:spcAft>
              </a:pPr>
              <a:t>‹#›</a:t>
            </a:fld>
            <a:endParaRPr lang="en-GB"/>
          </a:p>
        </p:txBody>
      </p:sp>
    </p:spTree>
    <p:extLst>
      <p:ext uri="{BB962C8B-B14F-4D97-AF65-F5344CB8AC3E}">
        <p14:creationId xmlns:p14="http://schemas.microsoft.com/office/powerpoint/2010/main" val="2739880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GB" smtClean="0"/>
              <a:pPr>
                <a:spcBef>
                  <a:spcPts val="0"/>
                </a:spcBef>
                <a:spcAft>
                  <a:spcPts val="0"/>
                </a:spcAft>
              </a:pPr>
              <a:t>‹#›</a:t>
            </a:fld>
            <a:endParaRPr lang="en-GB"/>
          </a:p>
        </p:txBody>
      </p:sp>
    </p:spTree>
    <p:extLst>
      <p:ext uri="{BB962C8B-B14F-4D97-AF65-F5344CB8AC3E}">
        <p14:creationId xmlns:p14="http://schemas.microsoft.com/office/powerpoint/2010/main" val="23296322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GB" smtClean="0"/>
              <a:pPr>
                <a:spcBef>
                  <a:spcPts val="0"/>
                </a:spcBef>
                <a:spcAft>
                  <a:spcPts val="0"/>
                </a:spcAft>
              </a:pPr>
              <a:t>‹#›</a:t>
            </a:fld>
            <a:endParaRPr lang="en-GB"/>
          </a:p>
        </p:txBody>
      </p:sp>
    </p:spTree>
    <p:extLst>
      <p:ext uri="{BB962C8B-B14F-4D97-AF65-F5344CB8AC3E}">
        <p14:creationId xmlns:p14="http://schemas.microsoft.com/office/powerpoint/2010/main" val="1080155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GB" smtClean="0"/>
              <a:pPr>
                <a:spcBef>
                  <a:spcPts val="0"/>
                </a:spcBef>
                <a:spcAft>
                  <a:spcPts val="0"/>
                </a:spcAft>
              </a:pPr>
              <a:t>‹#›</a:t>
            </a:fld>
            <a:endParaRPr lang="en-GB"/>
          </a:p>
        </p:txBody>
      </p:sp>
    </p:spTree>
    <p:extLst>
      <p:ext uri="{BB962C8B-B14F-4D97-AF65-F5344CB8AC3E}">
        <p14:creationId xmlns:p14="http://schemas.microsoft.com/office/powerpoint/2010/main" val="33470313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33"/>
            <a:ext cx="60960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Clr>
                <a:schemeClr val="dk1"/>
              </a:buClr>
              <a:buSzPts val="1800"/>
              <a:buChar char="●"/>
              <a:defRPr>
                <a:solidFill>
                  <a:schemeClr val="dk1"/>
                </a:solidFill>
              </a:defRPr>
            </a:lvl1pPr>
            <a:lvl2pPr marL="1219170" lvl="1" indent="-423323">
              <a:spcBef>
                <a:spcPts val="0"/>
              </a:spcBef>
              <a:spcAft>
                <a:spcPts val="0"/>
              </a:spcAft>
              <a:buClr>
                <a:schemeClr val="dk1"/>
              </a:buClr>
              <a:buSzPts val="1400"/>
              <a:buChar char="○"/>
              <a:defRPr>
                <a:solidFill>
                  <a:schemeClr val="dk1"/>
                </a:solidFill>
              </a:defRPr>
            </a:lvl2pPr>
            <a:lvl3pPr marL="1828754" lvl="2" indent="-423323">
              <a:spcBef>
                <a:spcPts val="0"/>
              </a:spcBef>
              <a:spcAft>
                <a:spcPts val="0"/>
              </a:spcAft>
              <a:buClr>
                <a:schemeClr val="dk1"/>
              </a:buClr>
              <a:buSzPts val="1400"/>
              <a:buChar char="■"/>
              <a:defRPr>
                <a:solidFill>
                  <a:schemeClr val="dk1"/>
                </a:solidFill>
              </a:defRPr>
            </a:lvl3pPr>
            <a:lvl4pPr marL="2438339" lvl="3" indent="-423323">
              <a:spcBef>
                <a:spcPts val="0"/>
              </a:spcBef>
              <a:spcAft>
                <a:spcPts val="0"/>
              </a:spcAft>
              <a:buClr>
                <a:schemeClr val="dk1"/>
              </a:buClr>
              <a:buSzPts val="1400"/>
              <a:buChar char="●"/>
              <a:defRPr>
                <a:solidFill>
                  <a:schemeClr val="dk1"/>
                </a:solidFill>
              </a:defRPr>
            </a:lvl4pPr>
            <a:lvl5pPr marL="3047924" lvl="4" indent="-423323">
              <a:spcBef>
                <a:spcPts val="0"/>
              </a:spcBef>
              <a:spcAft>
                <a:spcPts val="0"/>
              </a:spcAft>
              <a:buClr>
                <a:schemeClr val="dk1"/>
              </a:buClr>
              <a:buSzPts val="1400"/>
              <a:buChar char="○"/>
              <a:defRPr>
                <a:solidFill>
                  <a:schemeClr val="dk1"/>
                </a:solidFill>
              </a:defRPr>
            </a:lvl5pPr>
            <a:lvl6pPr marL="3657509" lvl="5" indent="-423323">
              <a:spcBef>
                <a:spcPts val="0"/>
              </a:spcBef>
              <a:spcAft>
                <a:spcPts val="0"/>
              </a:spcAft>
              <a:buClr>
                <a:schemeClr val="dk1"/>
              </a:buClr>
              <a:buSzPts val="1400"/>
              <a:buChar char="■"/>
              <a:defRPr>
                <a:solidFill>
                  <a:schemeClr val="dk1"/>
                </a:solidFill>
              </a:defRPr>
            </a:lvl6pPr>
            <a:lvl7pPr marL="4267093" lvl="6" indent="-423323">
              <a:spcBef>
                <a:spcPts val="0"/>
              </a:spcBef>
              <a:spcAft>
                <a:spcPts val="0"/>
              </a:spcAft>
              <a:buClr>
                <a:schemeClr val="dk1"/>
              </a:buClr>
              <a:buSzPts val="1400"/>
              <a:buChar char="●"/>
              <a:defRPr>
                <a:solidFill>
                  <a:schemeClr val="dk1"/>
                </a:solidFill>
              </a:defRPr>
            </a:lvl7pPr>
            <a:lvl8pPr marL="4876678" lvl="7" indent="-423323">
              <a:spcBef>
                <a:spcPts val="0"/>
              </a:spcBef>
              <a:spcAft>
                <a:spcPts val="0"/>
              </a:spcAft>
              <a:buClr>
                <a:schemeClr val="dk1"/>
              </a:buClr>
              <a:buSzPts val="1400"/>
              <a:buChar char="○"/>
              <a:defRPr>
                <a:solidFill>
                  <a:schemeClr val="dk1"/>
                </a:solidFill>
              </a:defRPr>
            </a:lvl8pPr>
            <a:lvl9pPr marL="5486263" lvl="8" indent="-423323">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GB" smtClean="0"/>
              <a:pPr>
                <a:spcBef>
                  <a:spcPts val="0"/>
                </a:spcBef>
                <a:spcAft>
                  <a:spcPts val="0"/>
                </a:spcAft>
              </a:pPr>
              <a:t>‹#›</a:t>
            </a:fld>
            <a:endParaRPr lang="en-GB"/>
          </a:p>
        </p:txBody>
      </p:sp>
    </p:spTree>
    <p:extLst>
      <p:ext uri="{BB962C8B-B14F-4D97-AF65-F5344CB8AC3E}">
        <p14:creationId xmlns:p14="http://schemas.microsoft.com/office/powerpoint/2010/main" val="27802034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GB" smtClean="0"/>
              <a:pPr>
                <a:spcBef>
                  <a:spcPts val="0"/>
                </a:spcBef>
                <a:spcAft>
                  <a:spcPts val="0"/>
                </a:spcAft>
              </a:pPr>
              <a:t>‹#›</a:t>
            </a:fld>
            <a:endParaRPr lang="en-GB"/>
          </a:p>
        </p:txBody>
      </p:sp>
    </p:spTree>
    <p:extLst>
      <p:ext uri="{BB962C8B-B14F-4D97-AF65-F5344CB8AC3E}">
        <p14:creationId xmlns:p14="http://schemas.microsoft.com/office/powerpoint/2010/main" val="12266267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GB" smtClean="0"/>
              <a:pPr>
                <a:spcBef>
                  <a:spcPts val="0"/>
                </a:spcBef>
                <a:spcAft>
                  <a:spcPts val="0"/>
                </a:spcAft>
              </a:pPr>
              <a:t>‹#›</a:t>
            </a:fld>
            <a:endParaRPr lang="en-GB"/>
          </a:p>
        </p:txBody>
      </p:sp>
    </p:spTree>
    <p:extLst>
      <p:ext uri="{BB962C8B-B14F-4D97-AF65-F5344CB8AC3E}">
        <p14:creationId xmlns:p14="http://schemas.microsoft.com/office/powerpoint/2010/main" val="27067509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GB" smtClean="0"/>
              <a:pPr>
                <a:spcBef>
                  <a:spcPts val="0"/>
                </a:spcBef>
                <a:spcAft>
                  <a:spcPts val="0"/>
                </a:spcAft>
              </a:pPr>
              <a:t>‹#›</a:t>
            </a:fld>
            <a:endParaRPr lang="en-GB"/>
          </a:p>
        </p:txBody>
      </p:sp>
    </p:spTree>
    <p:extLst>
      <p:ext uri="{BB962C8B-B14F-4D97-AF65-F5344CB8AC3E}">
        <p14:creationId xmlns:p14="http://schemas.microsoft.com/office/powerpoint/2010/main" val="2791680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lt2"/>
                </a:solidFill>
              </a:defRPr>
            </a:lvl1pPr>
            <a:lvl2pPr lvl="1" algn="r">
              <a:buNone/>
              <a:defRPr sz="1333">
                <a:solidFill>
                  <a:schemeClr val="lt2"/>
                </a:solidFill>
              </a:defRPr>
            </a:lvl2pPr>
            <a:lvl3pPr lvl="2" algn="r">
              <a:buNone/>
              <a:defRPr sz="1333">
                <a:solidFill>
                  <a:schemeClr val="lt2"/>
                </a:solidFill>
              </a:defRPr>
            </a:lvl3pPr>
            <a:lvl4pPr lvl="3" algn="r">
              <a:buNone/>
              <a:defRPr sz="1333">
                <a:solidFill>
                  <a:schemeClr val="lt2"/>
                </a:solidFill>
              </a:defRPr>
            </a:lvl4pPr>
            <a:lvl5pPr lvl="4" algn="r">
              <a:buNone/>
              <a:defRPr sz="1333">
                <a:solidFill>
                  <a:schemeClr val="lt2"/>
                </a:solidFill>
              </a:defRPr>
            </a:lvl5pPr>
            <a:lvl6pPr lvl="5" algn="r">
              <a:buNone/>
              <a:defRPr sz="1333">
                <a:solidFill>
                  <a:schemeClr val="lt2"/>
                </a:solidFill>
              </a:defRPr>
            </a:lvl6pPr>
            <a:lvl7pPr lvl="6" algn="r">
              <a:buNone/>
              <a:defRPr sz="1333">
                <a:solidFill>
                  <a:schemeClr val="lt2"/>
                </a:solidFill>
              </a:defRPr>
            </a:lvl7pPr>
            <a:lvl8pPr lvl="7" algn="r">
              <a:buNone/>
              <a:defRPr sz="1333">
                <a:solidFill>
                  <a:schemeClr val="lt2"/>
                </a:solidFill>
              </a:defRPr>
            </a:lvl8pPr>
            <a:lvl9pPr lvl="8" algn="r">
              <a:buNone/>
              <a:defRPr sz="1333">
                <a:solidFill>
                  <a:schemeClr val="lt2"/>
                </a:solidFill>
              </a:defRPr>
            </a:lvl9pPr>
          </a:lstStyle>
          <a:p>
            <a:pPr>
              <a:spcBef>
                <a:spcPts val="0"/>
              </a:spcBef>
              <a:spcAft>
                <a:spcPts val="0"/>
              </a:spcAft>
            </a:pPr>
            <a:fld id="{00000000-1234-1234-1234-123412341234}" type="slidenum">
              <a:rPr lang="en-GB" smtClean="0"/>
              <a:pPr>
                <a:spcBef>
                  <a:spcPts val="0"/>
                </a:spcBef>
                <a:spcAft>
                  <a:spcPts val="0"/>
                </a:spcAft>
              </a:pPr>
              <a:t>‹#›</a:t>
            </a:fld>
            <a:endParaRPr lang="en-GB"/>
          </a:p>
        </p:txBody>
      </p:sp>
    </p:spTree>
    <p:extLst>
      <p:ext uri="{BB962C8B-B14F-4D97-AF65-F5344CB8AC3E}">
        <p14:creationId xmlns:p14="http://schemas.microsoft.com/office/powerpoint/2010/main" val="291716963"/>
      </p:ext>
    </p:extLst>
  </p:cSld>
  <p:clrMap bg1="lt1" tx1="dk1" bg2="dk2" tx2="lt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hyperlink" Target="mailto:s.joy.dodd@gmail.com"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789581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415611" y="992767"/>
            <a:ext cx="11360800" cy="2736800"/>
          </a:xfrm>
          <a:prstGeom prst="rect">
            <a:avLst/>
          </a:prstGeom>
        </p:spPr>
        <p:txBody>
          <a:bodyPr spcFirstLastPara="1" wrap="square" lIns="121900" tIns="121900" rIns="121900" bIns="121900" anchor="b" anchorCtr="0">
            <a:normAutofit/>
          </a:bodyPr>
          <a:lstStyle/>
          <a:p>
            <a:endParaRPr/>
          </a:p>
        </p:txBody>
      </p:sp>
      <p:sp>
        <p:nvSpPr>
          <p:cNvPr id="55" name="Google Shape;55;p13"/>
          <p:cNvSpPr txBox="1">
            <a:spLocks noGrp="1"/>
          </p:cNvSpPr>
          <p:nvPr>
            <p:ph type="subTitle" idx="1"/>
          </p:nvPr>
        </p:nvSpPr>
        <p:spPr>
          <a:xfrm>
            <a:off x="415600" y="3778833"/>
            <a:ext cx="11360800" cy="1056800"/>
          </a:xfrm>
          <a:prstGeom prst="rect">
            <a:avLst/>
          </a:prstGeom>
        </p:spPr>
        <p:txBody>
          <a:bodyPr spcFirstLastPara="1" wrap="square" lIns="121900" tIns="121900" rIns="121900" bIns="121900" anchor="t" anchorCtr="0">
            <a:normAutofit/>
          </a:bodyPr>
          <a:lstStyle/>
          <a:p>
            <a:pPr marL="0" inden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415611" y="992767"/>
            <a:ext cx="11360800" cy="2736800"/>
          </a:xfrm>
          <a:prstGeom prst="rect">
            <a:avLst/>
          </a:prstGeom>
        </p:spPr>
        <p:txBody>
          <a:bodyPr spcFirstLastPara="1" wrap="square" lIns="121900" tIns="121900" rIns="121900" bIns="121900" anchor="b" anchorCtr="0">
            <a:normAutofit/>
          </a:bodyPr>
          <a:lstStyle/>
          <a:p>
            <a:endParaRPr/>
          </a:p>
        </p:txBody>
      </p:sp>
      <p:sp>
        <p:nvSpPr>
          <p:cNvPr id="61" name="Google Shape;61;p14"/>
          <p:cNvSpPr txBox="1">
            <a:spLocks noGrp="1"/>
          </p:cNvSpPr>
          <p:nvPr>
            <p:ph type="subTitle" idx="1"/>
          </p:nvPr>
        </p:nvSpPr>
        <p:spPr>
          <a:xfrm>
            <a:off x="415600" y="3778833"/>
            <a:ext cx="11360800" cy="1056800"/>
          </a:xfrm>
          <a:prstGeom prst="rect">
            <a:avLst/>
          </a:prstGeom>
        </p:spPr>
        <p:txBody>
          <a:bodyPr spcFirstLastPara="1" wrap="square" lIns="121900" tIns="121900" rIns="121900" bIns="121900" anchor="t" anchorCtr="0">
            <a:normAutofit/>
          </a:bodyPr>
          <a:lstStyle/>
          <a:p>
            <a:pPr marL="0" indent="0"/>
            <a:endParaRPr/>
          </a:p>
        </p:txBody>
      </p:sp>
      <p:pic>
        <p:nvPicPr>
          <p:cNvPr id="62" name="Google Shape;62;p14"/>
          <p:cNvPicPr preferRelativeResize="0"/>
          <p:nvPr/>
        </p:nvPicPr>
        <p:blipFill rotWithShape="1">
          <a:blip r:embed="rId3">
            <a:alphaModFix/>
          </a:blip>
          <a:srcRect l="3777" t="6487" r="4764" b="4402"/>
          <a:stretch/>
        </p:blipFill>
        <p:spPr>
          <a:xfrm>
            <a:off x="1201633" y="0"/>
            <a:ext cx="9499603" cy="6858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415600" y="1370200"/>
            <a:ext cx="11360800" cy="3284800"/>
          </a:xfrm>
          <a:prstGeom prst="rect">
            <a:avLst/>
          </a:prstGeom>
        </p:spPr>
        <p:txBody>
          <a:bodyPr spcFirstLastPara="1" wrap="square" lIns="121900" tIns="121900" rIns="121900" bIns="121900" anchor="ctr" anchorCtr="0">
            <a:normAutofit/>
          </a:bodyPr>
          <a:lstStyle/>
          <a:p>
            <a:r>
              <a:rPr lang="en-GB"/>
              <a:t>Think of 2 stories in the Bible where God controls the rain</a:t>
            </a:r>
            <a:endParaRPr/>
          </a:p>
          <a:p>
            <a:endParaRPr/>
          </a:p>
          <a:p>
            <a:r>
              <a:rPr lang="en-GB" sz="5051"/>
              <a:t>想想聖經中關於上帝控制雨的兩個故事</a:t>
            </a:r>
            <a:endParaRPr sz="505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789572" y="3089120"/>
            <a:ext cx="11007605" cy="1122400"/>
          </a:xfrm>
          <a:prstGeom prst="rect">
            <a:avLst/>
          </a:prstGeom>
        </p:spPr>
        <p:txBody>
          <a:bodyPr spcFirstLastPara="1" wrap="square" lIns="121900" tIns="121900" rIns="121900" bIns="121900" anchor="ctr" anchorCtr="0">
            <a:normAutofit fontScale="90000"/>
          </a:bodyPr>
          <a:lstStyle/>
          <a:p>
            <a:pPr marL="0" marR="0" lvl="0" indent="0" defTabSz="914400" rtl="0" eaLnBrk="1" fontAlgn="base" latinLnBrk="0" hangingPunct="1">
              <a:lnSpc>
                <a:spcPct val="100000"/>
              </a:lnSpc>
              <a:spcBef>
                <a:spcPct val="0"/>
              </a:spcBef>
              <a:spcAft>
                <a:spcPct val="0"/>
              </a:spcAft>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創世記</a:t>
            </a:r>
            <a:r>
              <a:rPr kumimoji="1" lang="zh-TW" altLang="en-US" sz="22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Genesis 7:4a</a:t>
            </a:r>
            <a:b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br>
            <a:br>
              <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br>
            <a:br>
              <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rPr>
            </a:b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因為再過七天，我要降雨在地上四十晝夜</a:t>
            </a:r>
            <a:b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br>
            <a:br>
              <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br>
            <a:br>
              <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br>
            <a:br>
              <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br>
            <a:br>
              <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br>
            <a:endParaRPr dirty="0"/>
          </a:p>
        </p:txBody>
      </p:sp>
      <p:sp>
        <p:nvSpPr>
          <p:cNvPr id="73" name="Google Shape;73;p16"/>
          <p:cNvSpPr txBox="1">
            <a:spLocks noGrp="1"/>
          </p:cNvSpPr>
          <p:nvPr>
            <p:ph type="title"/>
          </p:nvPr>
        </p:nvSpPr>
        <p:spPr>
          <a:xfrm>
            <a:off x="415600" y="144014"/>
            <a:ext cx="11360800" cy="1122400"/>
          </a:xfrm>
          <a:prstGeom prst="rect">
            <a:avLst/>
          </a:prstGeom>
        </p:spPr>
        <p:txBody>
          <a:bodyPr spcFirstLastPara="1" wrap="square" lIns="121900" tIns="121900" rIns="121900" bIns="121900" anchor="ctr" anchorCtr="0">
            <a:normAutofit/>
          </a:bodyPr>
          <a:lstStyle/>
          <a:p>
            <a:r>
              <a:rPr lang="en-GB" dirty="0"/>
              <a:t>Genesis 7:4 </a:t>
            </a:r>
            <a:endParaRPr dirty="0"/>
          </a:p>
        </p:txBody>
      </p:sp>
      <p:sp>
        <p:nvSpPr>
          <p:cNvPr id="74" name="Google Shape;74;p16"/>
          <p:cNvSpPr txBox="1">
            <a:spLocks noGrp="1"/>
          </p:cNvSpPr>
          <p:nvPr>
            <p:ph type="title"/>
          </p:nvPr>
        </p:nvSpPr>
        <p:spPr>
          <a:xfrm>
            <a:off x="612975" y="1154565"/>
            <a:ext cx="11360800" cy="1122400"/>
          </a:xfrm>
          <a:prstGeom prst="rect">
            <a:avLst/>
          </a:prstGeom>
        </p:spPr>
        <p:txBody>
          <a:bodyPr spcFirstLastPara="1" wrap="square" lIns="121900" tIns="121900" rIns="121900" bIns="121900" anchor="ctr" anchorCtr="0">
            <a:normAutofit/>
          </a:bodyPr>
          <a:lstStyle/>
          <a:p>
            <a:r>
              <a:rPr lang="en-GB" sz="2400" dirty="0">
                <a:latin typeface="Roboto"/>
                <a:ea typeface="Roboto"/>
                <a:cs typeface="Roboto"/>
                <a:sym typeface="Roboto"/>
              </a:rPr>
              <a:t>Seven days from now I will send rain on the earth for forty days and forty nights</a:t>
            </a:r>
            <a:endParaRPr sz="2400" dirty="0"/>
          </a:p>
        </p:txBody>
      </p:sp>
      <p:pic>
        <p:nvPicPr>
          <p:cNvPr id="75" name="Google Shape;75;p16"/>
          <p:cNvPicPr preferRelativeResize="0"/>
          <p:nvPr/>
        </p:nvPicPr>
        <p:blipFill rotWithShape="1">
          <a:blip r:embed="rId3">
            <a:alphaModFix/>
          </a:blip>
          <a:srcRect l="23297" t="16015" r="24288" b="13183"/>
          <a:stretch/>
        </p:blipFill>
        <p:spPr>
          <a:xfrm>
            <a:off x="248967" y="4888901"/>
            <a:ext cx="1290100" cy="174276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7"/>
          <p:cNvSpPr txBox="1">
            <a:spLocks noGrp="1"/>
          </p:cNvSpPr>
          <p:nvPr>
            <p:ph type="title"/>
          </p:nvPr>
        </p:nvSpPr>
        <p:spPr>
          <a:xfrm>
            <a:off x="733850" y="2943515"/>
            <a:ext cx="11083320" cy="1122400"/>
          </a:xfrm>
          <a:prstGeom prst="rect">
            <a:avLst/>
          </a:prstGeom>
        </p:spPr>
        <p:txBody>
          <a:bodyPr spcFirstLastPara="1" wrap="square" lIns="121900" tIns="121900" rIns="121900" bIns="121900" anchor="ctr" anchorCtr="0">
            <a:normAutofit fontScale="90000"/>
          </a:bodyPr>
          <a:lstStyle/>
          <a:p>
            <a:pPr algn="l"/>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Arial"/>
                <a:sym typeface="Arial"/>
              </a:rPr>
              <a:t>創世記</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Arial"/>
                <a:sym typeface="Arial"/>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Arial"/>
                <a:sym typeface="Arial"/>
              </a:rPr>
              <a:t>Genesis 9:14-15</a:t>
            </a:r>
            <a:br>
              <a:rPr kumimoji="1" lang="en-US" altLang="zh-TW" sz="25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Arial"/>
                <a:sym typeface="Arial"/>
              </a:rPr>
            </a:br>
            <a:br>
              <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Arial"/>
                <a:sym typeface="Arial"/>
              </a:rPr>
            </a:br>
            <a:br>
              <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b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我使雲彩蓋地的時候，必有虹現在雲彩中，我便記念我與你們和各樣有血肉的活物所立的約，水就再不氾濫、毀壞一切有血肉的物了。</a:t>
            </a:r>
            <a:endParaRPr dirty="0"/>
          </a:p>
        </p:txBody>
      </p:sp>
      <p:sp>
        <p:nvSpPr>
          <p:cNvPr id="81" name="Google Shape;81;p17"/>
          <p:cNvSpPr txBox="1">
            <a:spLocks noGrp="1"/>
          </p:cNvSpPr>
          <p:nvPr>
            <p:ph type="title"/>
          </p:nvPr>
        </p:nvSpPr>
        <p:spPr>
          <a:xfrm>
            <a:off x="456370" y="-19167"/>
            <a:ext cx="11360800" cy="1122400"/>
          </a:xfrm>
          <a:prstGeom prst="rect">
            <a:avLst/>
          </a:prstGeom>
        </p:spPr>
        <p:txBody>
          <a:bodyPr spcFirstLastPara="1" wrap="square" lIns="121900" tIns="121900" rIns="121900" bIns="121900" anchor="ctr" anchorCtr="0">
            <a:normAutofit/>
          </a:bodyPr>
          <a:lstStyle/>
          <a:p>
            <a:r>
              <a:rPr lang="en-GB" dirty="0"/>
              <a:t>Genesis 9:14-15</a:t>
            </a:r>
            <a:endParaRPr dirty="0"/>
          </a:p>
        </p:txBody>
      </p:sp>
      <p:sp>
        <p:nvSpPr>
          <p:cNvPr id="82" name="Google Shape;82;p17"/>
          <p:cNvSpPr txBox="1">
            <a:spLocks noGrp="1"/>
          </p:cNvSpPr>
          <p:nvPr>
            <p:ph type="title"/>
          </p:nvPr>
        </p:nvSpPr>
        <p:spPr>
          <a:xfrm>
            <a:off x="456370" y="864440"/>
            <a:ext cx="11360800" cy="1122400"/>
          </a:xfrm>
          <a:prstGeom prst="rect">
            <a:avLst/>
          </a:prstGeom>
        </p:spPr>
        <p:txBody>
          <a:bodyPr spcFirstLastPara="1" wrap="square" lIns="121900" tIns="121900" rIns="121900" bIns="121900" anchor="ctr" anchorCtr="0">
            <a:noAutofit/>
          </a:bodyPr>
          <a:lstStyle/>
          <a:p>
            <a:r>
              <a:rPr lang="en-GB" sz="2133" dirty="0"/>
              <a:t>Whenever I bring clouds over the earth and the rainbow appears in the clouds, </a:t>
            </a:r>
            <a:r>
              <a:rPr lang="en-GB" sz="2133" b="1" dirty="0"/>
              <a:t> </a:t>
            </a:r>
            <a:r>
              <a:rPr lang="en-GB" sz="2133" dirty="0"/>
              <a:t>I will remember my covenant between me and you and all living creatures of every kind. Never again will the waters become a flood to destroy all life</a:t>
            </a:r>
            <a:endParaRPr sz="2133" dirty="0"/>
          </a:p>
        </p:txBody>
      </p:sp>
      <p:pic>
        <p:nvPicPr>
          <p:cNvPr id="83" name="Google Shape;83;p17"/>
          <p:cNvPicPr preferRelativeResize="0"/>
          <p:nvPr/>
        </p:nvPicPr>
        <p:blipFill>
          <a:blip r:embed="rId3">
            <a:alphaModFix/>
          </a:blip>
          <a:stretch>
            <a:fillRect/>
          </a:stretch>
        </p:blipFill>
        <p:spPr>
          <a:xfrm>
            <a:off x="180567" y="4632367"/>
            <a:ext cx="2022435" cy="202243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728026" y="2503236"/>
            <a:ext cx="10629173" cy="1122400"/>
          </a:xfrm>
          <a:prstGeom prst="rect">
            <a:avLst/>
          </a:prstGeom>
        </p:spPr>
        <p:txBody>
          <a:bodyPr spcFirstLastPara="1" wrap="square" lIns="121900" tIns="121900" rIns="121900" bIns="121900" anchor="ctr" anchorCtr="0">
            <a:noAutofit/>
          </a:bodyPr>
          <a:lstStyle/>
          <a:p>
            <a:pPr algn="l"/>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Arial"/>
                <a:sym typeface="Arial"/>
              </a:rPr>
              <a:t>出埃及記</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Arial"/>
                <a:sym typeface="Arial"/>
              </a:rPr>
              <a:t> </a:t>
            </a:r>
            <a:r>
              <a:rPr kumimoji="1" lang="en-US" altLang="zh-TW" sz="2800" b="1" kern="1200" dirty="0">
                <a:solidFill>
                  <a:srgbClr val="000000"/>
                </a:solidFill>
                <a:highlight>
                  <a:srgbClr val="FFFF00"/>
                </a:highlight>
                <a:latin typeface="Century" panose="02040604050505020304" pitchFamily="18" charset="0"/>
                <a:ea typeface="DFKai-SB" panose="03000509000000000000" pitchFamily="65" charset="-120"/>
              </a:rPr>
              <a:t>Exodus 14:21b</a:t>
            </a:r>
            <a:br>
              <a:rPr kumimoji="1" lang="zh-TW" altLang="en-US" sz="24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Arial"/>
                <a:sym typeface="Arial"/>
              </a:rPr>
            </a:br>
            <a:br>
              <a:rPr kumimoji="1" lang="zh-TW" altLang="en-US"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Arial"/>
                <a:sym typeface="Arial"/>
              </a:rPr>
            </a:br>
            <a:br>
              <a:rPr kumimoji="0" lang="zh-TW" altLang="en-US"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b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耶和華便用大東風，使海水一夜退去，水便分開，海就成了乾地。</a:t>
            </a:r>
            <a:endParaRPr lang="zh-TW" altLang="en-US" sz="4400" dirty="0"/>
          </a:p>
        </p:txBody>
      </p:sp>
      <p:sp>
        <p:nvSpPr>
          <p:cNvPr id="89" name="Google Shape;89;p18"/>
          <p:cNvSpPr txBox="1">
            <a:spLocks noGrp="1"/>
          </p:cNvSpPr>
          <p:nvPr>
            <p:ph type="title"/>
          </p:nvPr>
        </p:nvSpPr>
        <p:spPr>
          <a:xfrm>
            <a:off x="415600" y="84150"/>
            <a:ext cx="11360800" cy="1122400"/>
          </a:xfrm>
          <a:prstGeom prst="rect">
            <a:avLst/>
          </a:prstGeom>
        </p:spPr>
        <p:txBody>
          <a:bodyPr spcFirstLastPara="1" wrap="square" lIns="121900" tIns="121900" rIns="121900" bIns="121900" anchor="ctr" anchorCtr="0">
            <a:normAutofit/>
          </a:bodyPr>
          <a:lstStyle/>
          <a:p>
            <a:r>
              <a:rPr lang="en-GB" dirty="0"/>
              <a:t>Exodus 14:21 B</a:t>
            </a:r>
            <a:endParaRPr dirty="0"/>
          </a:p>
        </p:txBody>
      </p:sp>
      <p:pic>
        <p:nvPicPr>
          <p:cNvPr id="90" name="Google Shape;90;p18"/>
          <p:cNvPicPr preferRelativeResize="0"/>
          <p:nvPr/>
        </p:nvPicPr>
        <p:blipFill rotWithShape="1">
          <a:blip r:embed="rId3">
            <a:alphaModFix/>
          </a:blip>
          <a:srcRect l="23297" t="16015" r="24288" b="13183"/>
          <a:stretch/>
        </p:blipFill>
        <p:spPr>
          <a:xfrm>
            <a:off x="248967" y="4888901"/>
            <a:ext cx="1290100" cy="1742767"/>
          </a:xfrm>
          <a:prstGeom prst="rect">
            <a:avLst/>
          </a:prstGeom>
          <a:noFill/>
          <a:ln>
            <a:noFill/>
          </a:ln>
        </p:spPr>
      </p:pic>
      <p:sp>
        <p:nvSpPr>
          <p:cNvPr id="91" name="Google Shape;91;p18"/>
          <p:cNvSpPr txBox="1">
            <a:spLocks noGrp="1"/>
          </p:cNvSpPr>
          <p:nvPr>
            <p:ph type="title"/>
          </p:nvPr>
        </p:nvSpPr>
        <p:spPr>
          <a:xfrm>
            <a:off x="415600" y="967699"/>
            <a:ext cx="11360800" cy="1122400"/>
          </a:xfrm>
          <a:prstGeom prst="rect">
            <a:avLst/>
          </a:prstGeom>
        </p:spPr>
        <p:txBody>
          <a:bodyPr spcFirstLastPara="1" wrap="square" lIns="121900" tIns="121900" rIns="121900" bIns="121900" anchor="ctr" anchorCtr="0">
            <a:normAutofit/>
          </a:bodyPr>
          <a:lstStyle/>
          <a:p>
            <a:r>
              <a:rPr lang="en-GB" sz="2400" dirty="0">
                <a:latin typeface="Roboto"/>
                <a:ea typeface="Roboto"/>
                <a:cs typeface="Roboto"/>
                <a:sym typeface="Roboto"/>
              </a:rPr>
              <a:t>that night the </a:t>
            </a:r>
            <a:r>
              <a:rPr lang="en-GB" sz="2400" cap="small" dirty="0">
                <a:latin typeface="Roboto"/>
                <a:ea typeface="Roboto"/>
                <a:cs typeface="Roboto"/>
                <a:sym typeface="Roboto"/>
              </a:rPr>
              <a:t>Lord</a:t>
            </a:r>
            <a:r>
              <a:rPr lang="en-GB" sz="2400" dirty="0">
                <a:latin typeface="Roboto"/>
                <a:ea typeface="Roboto"/>
                <a:cs typeface="Roboto"/>
                <a:sym typeface="Roboto"/>
              </a:rPr>
              <a:t> drove the sea back with a strong east wind and turned it into dry land.</a:t>
            </a:r>
            <a:endParaRPr sz="2400" dirty="0"/>
          </a:p>
        </p:txBody>
      </p:sp>
      <p:pic>
        <p:nvPicPr>
          <p:cNvPr id="92" name="Google Shape;92;p18"/>
          <p:cNvPicPr preferRelativeResize="0"/>
          <p:nvPr/>
        </p:nvPicPr>
        <p:blipFill>
          <a:blip r:embed="rId4">
            <a:alphaModFix/>
          </a:blip>
          <a:stretch>
            <a:fillRect/>
          </a:stretch>
        </p:blipFill>
        <p:spPr>
          <a:xfrm>
            <a:off x="203200" y="4767901"/>
            <a:ext cx="3652064" cy="1886900"/>
          </a:xfrm>
          <a:prstGeom prst="rect">
            <a:avLst/>
          </a:prstGeom>
          <a:noFill/>
          <a:ln>
            <a:noFill/>
          </a:ln>
        </p:spPr>
      </p:pic>
      <p:pic>
        <p:nvPicPr>
          <p:cNvPr id="93" name="Google Shape;93;p18"/>
          <p:cNvPicPr preferRelativeResize="0"/>
          <p:nvPr/>
        </p:nvPicPr>
        <p:blipFill>
          <a:blip r:embed="rId5">
            <a:alphaModFix/>
          </a:blip>
          <a:stretch>
            <a:fillRect/>
          </a:stretch>
        </p:blipFill>
        <p:spPr>
          <a:xfrm rot="-276682" flipH="1">
            <a:off x="1995982" y="5013232"/>
            <a:ext cx="2030733" cy="92800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9"/>
          <p:cNvSpPr txBox="1">
            <a:spLocks noGrp="1"/>
          </p:cNvSpPr>
          <p:nvPr>
            <p:ph type="title"/>
          </p:nvPr>
        </p:nvSpPr>
        <p:spPr>
          <a:xfrm>
            <a:off x="745497" y="2461400"/>
            <a:ext cx="10442798" cy="1122400"/>
          </a:xfrm>
          <a:prstGeom prst="rect">
            <a:avLst/>
          </a:prstGeom>
        </p:spPr>
        <p:txBody>
          <a:bodyPr spcFirstLastPara="1" wrap="square" lIns="121900" tIns="121900" rIns="121900" bIns="121900" anchor="ctr" anchorCtr="0">
            <a:normAutofit fontScale="90000"/>
          </a:bodyPr>
          <a:lstStyle/>
          <a:p>
            <a:pPr algn="l"/>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Arial"/>
                <a:sym typeface="Arial"/>
              </a:rPr>
              <a:t>列王紀上</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Arial"/>
                <a:sym typeface="Arial"/>
              </a:rPr>
              <a:t> </a:t>
            </a:r>
            <a:r>
              <a:rPr kumimoji="1" lang="en-US" altLang="zh-TW" sz="31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Arial"/>
                <a:sym typeface="Arial"/>
              </a:rPr>
              <a:t>1 King 17:1b</a:t>
            </a:r>
            <a:br>
              <a:rPr kumimoji="1" lang="zh-TW" altLang="en-US" sz="2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Arial"/>
                <a:sym typeface="Arial"/>
              </a:rPr>
            </a:br>
            <a:br>
              <a:rPr kumimoji="1" lang="zh-TW" altLang="en-US"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Arial"/>
                <a:sym typeface="Arial"/>
              </a:rPr>
            </a:br>
            <a:br>
              <a:rPr kumimoji="0" lang="zh-TW" altLang="en-US"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b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這幾年我若不禱告，必不降露，不下雨。</a:t>
            </a:r>
            <a:endParaRPr dirty="0"/>
          </a:p>
        </p:txBody>
      </p:sp>
      <p:sp>
        <p:nvSpPr>
          <p:cNvPr id="99" name="Google Shape;99;p19"/>
          <p:cNvSpPr txBox="1">
            <a:spLocks noGrp="1"/>
          </p:cNvSpPr>
          <p:nvPr>
            <p:ph type="title"/>
          </p:nvPr>
        </p:nvSpPr>
        <p:spPr>
          <a:xfrm>
            <a:off x="415600" y="122200"/>
            <a:ext cx="11360800" cy="1122400"/>
          </a:xfrm>
          <a:prstGeom prst="rect">
            <a:avLst/>
          </a:prstGeom>
        </p:spPr>
        <p:txBody>
          <a:bodyPr spcFirstLastPara="1" wrap="square" lIns="121900" tIns="121900" rIns="121900" bIns="121900" anchor="ctr" anchorCtr="0">
            <a:normAutofit/>
          </a:bodyPr>
          <a:lstStyle/>
          <a:p>
            <a:r>
              <a:rPr lang="en-GB" sz="3733" dirty="0"/>
              <a:t>1 Kings 17:1</a:t>
            </a:r>
            <a:endParaRPr sz="3733" dirty="0"/>
          </a:p>
        </p:txBody>
      </p:sp>
      <p:sp>
        <p:nvSpPr>
          <p:cNvPr id="100" name="Google Shape;100;p19"/>
          <p:cNvSpPr txBox="1">
            <a:spLocks noGrp="1"/>
          </p:cNvSpPr>
          <p:nvPr>
            <p:ph type="title"/>
          </p:nvPr>
        </p:nvSpPr>
        <p:spPr>
          <a:xfrm>
            <a:off x="456370" y="933800"/>
            <a:ext cx="11360800" cy="1122400"/>
          </a:xfrm>
          <a:prstGeom prst="rect">
            <a:avLst/>
          </a:prstGeom>
        </p:spPr>
        <p:txBody>
          <a:bodyPr spcFirstLastPara="1" wrap="square" lIns="121900" tIns="121900" rIns="121900" bIns="121900" anchor="ctr" anchorCtr="0">
            <a:normAutofit/>
          </a:bodyPr>
          <a:lstStyle/>
          <a:p>
            <a:r>
              <a:rPr lang="en-GB" sz="2533" dirty="0"/>
              <a:t>“there will be neither dew nor rain in the next few years except at my word.”</a:t>
            </a:r>
            <a:endParaRPr sz="2533" dirty="0"/>
          </a:p>
        </p:txBody>
      </p:sp>
      <p:pic>
        <p:nvPicPr>
          <p:cNvPr id="101" name="Google Shape;101;p19"/>
          <p:cNvPicPr preferRelativeResize="0"/>
          <p:nvPr/>
        </p:nvPicPr>
        <p:blipFill>
          <a:blip r:embed="rId3">
            <a:alphaModFix/>
          </a:blip>
          <a:stretch>
            <a:fillRect/>
          </a:stretch>
        </p:blipFill>
        <p:spPr>
          <a:xfrm>
            <a:off x="0" y="4396600"/>
            <a:ext cx="2461400" cy="2461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0"/>
          <p:cNvSpPr txBox="1">
            <a:spLocks noGrp="1"/>
          </p:cNvSpPr>
          <p:nvPr>
            <p:ph type="title"/>
          </p:nvPr>
        </p:nvSpPr>
        <p:spPr>
          <a:xfrm>
            <a:off x="692502" y="2867800"/>
            <a:ext cx="11025796" cy="1122400"/>
          </a:xfrm>
          <a:prstGeom prst="rect">
            <a:avLst/>
          </a:prstGeom>
        </p:spPr>
        <p:txBody>
          <a:bodyPr spcFirstLastPara="1" wrap="square" lIns="121900" tIns="121900" rIns="121900" bIns="121900" anchor="ctr" anchorCtr="0">
            <a:noAutofit/>
          </a:bodyPr>
          <a:lstStyle/>
          <a:p>
            <a:pPr algn="l"/>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Arial"/>
                <a:sym typeface="Arial"/>
              </a:rPr>
              <a:t>約書亞記</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Arial"/>
                <a:sym typeface="Arial"/>
              </a:rPr>
              <a:t> </a:t>
            </a:r>
            <a:r>
              <a:rPr kumimoji="1" lang="en-US" altLang="zh-TW" sz="2800" b="1" kern="1200" dirty="0">
                <a:solidFill>
                  <a:srgbClr val="000000"/>
                </a:solidFill>
                <a:highlight>
                  <a:srgbClr val="FFFF00"/>
                </a:highlight>
                <a:latin typeface="Century" panose="02040604050505020304" pitchFamily="18" charset="0"/>
                <a:ea typeface="DFKai-SB" panose="03000509000000000000" pitchFamily="65" charset="-120"/>
              </a:rPr>
              <a:t>Joshua 3:13</a:t>
            </a:r>
            <a:br>
              <a:rPr kumimoji="1" lang="zh-TW" altLang="en-US" sz="24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Arial"/>
                <a:sym typeface="Arial"/>
              </a:rPr>
            </a:br>
            <a:br>
              <a:rPr kumimoji="1" lang="zh-TW" altLang="en-US"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Arial"/>
                <a:sym typeface="Arial"/>
              </a:rPr>
            </a:br>
            <a:br>
              <a:rPr kumimoji="0" lang="zh-TW" altLang="en-US"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b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等到抬普天下主耶和華約櫃的祭司把腳站在約旦河水裡，約旦河的水，就是從上往下流的水，必然斷絕，立起成壘。</a:t>
            </a:r>
            <a:endParaRPr sz="4400" dirty="0"/>
          </a:p>
        </p:txBody>
      </p:sp>
      <p:sp>
        <p:nvSpPr>
          <p:cNvPr id="107" name="Google Shape;107;p20"/>
          <p:cNvSpPr txBox="1">
            <a:spLocks noGrp="1"/>
          </p:cNvSpPr>
          <p:nvPr>
            <p:ph type="title"/>
          </p:nvPr>
        </p:nvSpPr>
        <p:spPr>
          <a:xfrm>
            <a:off x="511375" y="38339"/>
            <a:ext cx="11360800" cy="1122400"/>
          </a:xfrm>
          <a:prstGeom prst="rect">
            <a:avLst/>
          </a:prstGeom>
        </p:spPr>
        <p:txBody>
          <a:bodyPr spcFirstLastPara="1" wrap="square" lIns="121900" tIns="121900" rIns="121900" bIns="121900" anchor="ctr" anchorCtr="0">
            <a:normAutofit/>
          </a:bodyPr>
          <a:lstStyle/>
          <a:p>
            <a:r>
              <a:rPr lang="en-GB" sz="3733" dirty="0"/>
              <a:t>Joshua 3:13</a:t>
            </a:r>
            <a:endParaRPr sz="3733" dirty="0"/>
          </a:p>
        </p:txBody>
      </p:sp>
      <p:sp>
        <p:nvSpPr>
          <p:cNvPr id="108" name="Google Shape;108;p20"/>
          <p:cNvSpPr txBox="1">
            <a:spLocks noGrp="1"/>
          </p:cNvSpPr>
          <p:nvPr>
            <p:ph type="title"/>
          </p:nvPr>
        </p:nvSpPr>
        <p:spPr>
          <a:xfrm>
            <a:off x="415600" y="979233"/>
            <a:ext cx="11360800" cy="1122400"/>
          </a:xfrm>
          <a:prstGeom prst="rect">
            <a:avLst/>
          </a:prstGeom>
        </p:spPr>
        <p:txBody>
          <a:bodyPr spcFirstLastPara="1" wrap="square" lIns="121900" tIns="121900" rIns="121900" bIns="121900" anchor="ctr" anchorCtr="0">
            <a:noAutofit/>
          </a:bodyPr>
          <a:lstStyle/>
          <a:p>
            <a:r>
              <a:rPr lang="en-GB" sz="2533" dirty="0"/>
              <a:t>And as soon as the priests who carry the ark of the </a:t>
            </a:r>
            <a:r>
              <a:rPr lang="en-GB" sz="2533" cap="small" dirty="0"/>
              <a:t>Lord</a:t>
            </a:r>
            <a:r>
              <a:rPr lang="en-GB" sz="2533" dirty="0"/>
              <a:t>—the Lord of all the earth—set foot in the Jordan, its waters flowing downstream will be cut off and stand up in a heap.</a:t>
            </a:r>
            <a:endParaRPr sz="2533" dirty="0"/>
          </a:p>
        </p:txBody>
      </p:sp>
      <p:pic>
        <p:nvPicPr>
          <p:cNvPr id="109" name="Google Shape;109;p20"/>
          <p:cNvPicPr preferRelativeResize="0"/>
          <p:nvPr/>
        </p:nvPicPr>
        <p:blipFill>
          <a:blip r:embed="rId3">
            <a:alphaModFix/>
          </a:blip>
          <a:stretch>
            <a:fillRect/>
          </a:stretch>
        </p:blipFill>
        <p:spPr>
          <a:xfrm>
            <a:off x="203200" y="4767901"/>
            <a:ext cx="3652064" cy="18869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1"/>
          <p:cNvSpPr txBox="1">
            <a:spLocks noGrp="1"/>
          </p:cNvSpPr>
          <p:nvPr>
            <p:ph type="title"/>
          </p:nvPr>
        </p:nvSpPr>
        <p:spPr>
          <a:xfrm>
            <a:off x="695161" y="2728019"/>
            <a:ext cx="11360800" cy="1122400"/>
          </a:xfrm>
          <a:prstGeom prst="rect">
            <a:avLst/>
          </a:prstGeom>
        </p:spPr>
        <p:txBody>
          <a:bodyPr spcFirstLastPara="1" wrap="square" lIns="121900" tIns="121900" rIns="121900" bIns="121900" anchor="ctr" anchorCtr="0">
            <a:noAutofit/>
          </a:bodyPr>
          <a:lstStyle/>
          <a:p>
            <a:pPr algn="l"/>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Arial"/>
                <a:sym typeface="Arial"/>
              </a:rPr>
              <a:t>約書亞記</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Arial"/>
                <a:sym typeface="Arial"/>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Arial"/>
                <a:sym typeface="Arial"/>
              </a:rPr>
              <a:t>Joshua 10:13b</a:t>
            </a:r>
            <a:br>
              <a:rPr kumimoji="1" lang="zh-TW" altLang="en-US" sz="24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Arial"/>
                <a:sym typeface="Arial"/>
              </a:rPr>
            </a:br>
            <a:br>
              <a:rPr kumimoji="1" lang="zh-TW" altLang="en-US"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Arial"/>
                <a:sym typeface="Arial"/>
              </a:rPr>
            </a:br>
            <a:br>
              <a:rPr kumimoji="0" lang="zh-TW" altLang="en-US"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b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日頭在天當中停住，不急速下落，約有一日之久。</a:t>
            </a:r>
            <a:endParaRPr sz="4400" dirty="0"/>
          </a:p>
        </p:txBody>
      </p:sp>
      <p:sp>
        <p:nvSpPr>
          <p:cNvPr id="115" name="Google Shape;115;p21"/>
          <p:cNvSpPr txBox="1">
            <a:spLocks noGrp="1"/>
          </p:cNvSpPr>
          <p:nvPr>
            <p:ph type="title"/>
          </p:nvPr>
        </p:nvSpPr>
        <p:spPr>
          <a:xfrm>
            <a:off x="557970" y="134954"/>
            <a:ext cx="11360800" cy="1122400"/>
          </a:xfrm>
          <a:prstGeom prst="rect">
            <a:avLst/>
          </a:prstGeom>
        </p:spPr>
        <p:txBody>
          <a:bodyPr spcFirstLastPara="1" wrap="square" lIns="121900" tIns="121900" rIns="121900" bIns="121900" anchor="ctr" anchorCtr="0">
            <a:normAutofit/>
          </a:bodyPr>
          <a:lstStyle/>
          <a:p>
            <a:r>
              <a:rPr lang="en-GB" sz="3867" dirty="0"/>
              <a:t>Joshua 10:13 </a:t>
            </a:r>
            <a:endParaRPr sz="3867" dirty="0"/>
          </a:p>
        </p:txBody>
      </p:sp>
      <p:sp>
        <p:nvSpPr>
          <p:cNvPr id="116" name="Google Shape;116;p21"/>
          <p:cNvSpPr txBox="1">
            <a:spLocks noGrp="1"/>
          </p:cNvSpPr>
          <p:nvPr>
            <p:ph type="title"/>
          </p:nvPr>
        </p:nvSpPr>
        <p:spPr>
          <a:xfrm>
            <a:off x="462193" y="1016998"/>
            <a:ext cx="11360800" cy="1122400"/>
          </a:xfrm>
          <a:prstGeom prst="rect">
            <a:avLst/>
          </a:prstGeom>
        </p:spPr>
        <p:txBody>
          <a:bodyPr spcFirstLastPara="1" wrap="square" lIns="121900" tIns="121900" rIns="121900" bIns="121900" anchor="ctr" anchorCtr="0">
            <a:noAutofit/>
          </a:bodyPr>
          <a:lstStyle/>
          <a:p>
            <a:r>
              <a:rPr lang="en-GB" sz="2933" dirty="0"/>
              <a:t>The sun stopped in the middle of the sky and delayed going down about a full day.</a:t>
            </a:r>
            <a:endParaRPr sz="2933" dirty="0"/>
          </a:p>
        </p:txBody>
      </p:sp>
      <p:pic>
        <p:nvPicPr>
          <p:cNvPr id="117" name="Google Shape;117;p21"/>
          <p:cNvPicPr preferRelativeResize="0"/>
          <p:nvPr/>
        </p:nvPicPr>
        <p:blipFill>
          <a:blip r:embed="rId3">
            <a:alphaModFix/>
          </a:blip>
          <a:stretch>
            <a:fillRect/>
          </a:stretch>
        </p:blipFill>
        <p:spPr>
          <a:xfrm>
            <a:off x="1" y="5039267"/>
            <a:ext cx="1818732" cy="181873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2"/>
          <p:cNvSpPr txBox="1">
            <a:spLocks noGrp="1"/>
          </p:cNvSpPr>
          <p:nvPr>
            <p:ph type="title"/>
          </p:nvPr>
        </p:nvSpPr>
        <p:spPr>
          <a:xfrm>
            <a:off x="566403" y="3639388"/>
            <a:ext cx="11059194" cy="1122400"/>
          </a:xfrm>
          <a:prstGeom prst="rect">
            <a:avLst/>
          </a:prstGeom>
        </p:spPr>
        <p:txBody>
          <a:bodyPr spcFirstLastPara="1" wrap="square" lIns="121900" tIns="121900" rIns="121900" bIns="121900" anchor="ctr" anchorCtr="0">
            <a:noAutofit/>
          </a:bodyPr>
          <a:lstStyle/>
          <a:p>
            <a:pPr algn="l"/>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Arial"/>
                <a:sym typeface="Arial"/>
              </a:rPr>
              <a:t>馬可福音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Arial"/>
                <a:sym typeface="Arial"/>
              </a:rPr>
              <a:t> </a:t>
            </a:r>
            <a:r>
              <a:rPr kumimoji="1" lang="en-US" altLang="zh-TW" sz="2800" b="1" kern="1200" dirty="0">
                <a:solidFill>
                  <a:srgbClr val="000000"/>
                </a:solidFill>
                <a:highlight>
                  <a:srgbClr val="FFFF00"/>
                </a:highlight>
                <a:latin typeface="Century" panose="02040604050505020304" pitchFamily="18" charset="0"/>
                <a:ea typeface="DFKai-SB" panose="03000509000000000000" pitchFamily="65" charset="-120"/>
              </a:rPr>
              <a:t>Mark 4:36-38a</a:t>
            </a:r>
            <a:br>
              <a:rPr kumimoji="1" lang="zh-TW" altLang="en-US" sz="24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Arial"/>
                <a:sym typeface="Arial"/>
              </a:rPr>
            </a:br>
            <a:br>
              <a:rPr kumimoji="1" lang="zh-TW" altLang="en-US"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Arial"/>
                <a:sym typeface="Arial"/>
              </a:rPr>
            </a:br>
            <a:br>
              <a:rPr kumimoji="0" lang="zh-TW" altLang="en-US"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b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門徒離開眾人，耶穌仍在船上，他們就把他一同帶去；也有別的船和他同行。 忽然起了暴風，波浪打入船內，甚至船要滿了水。 耶穌在船尾上，枕著枕頭睡覺。</a:t>
            </a:r>
            <a:endParaRPr sz="4400" dirty="0"/>
          </a:p>
        </p:txBody>
      </p:sp>
      <p:sp>
        <p:nvSpPr>
          <p:cNvPr id="123" name="Google Shape;123;p22"/>
          <p:cNvSpPr txBox="1">
            <a:spLocks noGrp="1"/>
          </p:cNvSpPr>
          <p:nvPr>
            <p:ph type="title"/>
          </p:nvPr>
        </p:nvSpPr>
        <p:spPr>
          <a:xfrm>
            <a:off x="415600" y="-128635"/>
            <a:ext cx="11360800" cy="1122400"/>
          </a:xfrm>
          <a:prstGeom prst="rect">
            <a:avLst/>
          </a:prstGeom>
        </p:spPr>
        <p:txBody>
          <a:bodyPr spcFirstLastPara="1" wrap="square" lIns="121900" tIns="121900" rIns="121900" bIns="121900" anchor="ctr" anchorCtr="0">
            <a:normAutofit/>
          </a:bodyPr>
          <a:lstStyle/>
          <a:p>
            <a:r>
              <a:rPr lang="en-GB" dirty="0"/>
              <a:t>Mark 4:36-41</a:t>
            </a:r>
            <a:endParaRPr dirty="0"/>
          </a:p>
        </p:txBody>
      </p:sp>
      <p:sp>
        <p:nvSpPr>
          <p:cNvPr id="124" name="Google Shape;124;p22"/>
          <p:cNvSpPr txBox="1">
            <a:spLocks noGrp="1"/>
          </p:cNvSpPr>
          <p:nvPr>
            <p:ph type="title"/>
          </p:nvPr>
        </p:nvSpPr>
        <p:spPr>
          <a:xfrm>
            <a:off x="590326" y="675311"/>
            <a:ext cx="11360800" cy="2082400"/>
          </a:xfrm>
          <a:prstGeom prst="rect">
            <a:avLst/>
          </a:prstGeom>
        </p:spPr>
        <p:txBody>
          <a:bodyPr spcFirstLastPara="1" wrap="square" lIns="121900" tIns="121900" rIns="121900" bIns="121900" anchor="ctr" anchorCtr="0">
            <a:noAutofit/>
          </a:bodyPr>
          <a:lstStyle/>
          <a:p>
            <a:pPr algn="l">
              <a:lnSpc>
                <a:spcPct val="115000"/>
              </a:lnSpc>
              <a:spcBef>
                <a:spcPts val="1600"/>
              </a:spcBef>
              <a:spcAft>
                <a:spcPts val="1600"/>
              </a:spcAft>
              <a:buSzPts val="990"/>
            </a:pPr>
            <a:r>
              <a:rPr lang="en-GB" sz="2533" dirty="0"/>
              <a:t>Leaving the crowd behind, they took him along, just as he was, in the boat. There were also other boats with him. A furious squall came up, and the waves broke over the boat, so that it was nearly swamped. Jesus was in the stern, sleeping on a cushion. </a:t>
            </a:r>
            <a:endParaRPr sz="2533"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3"/>
          <p:cNvSpPr txBox="1">
            <a:spLocks noGrp="1"/>
          </p:cNvSpPr>
          <p:nvPr>
            <p:ph type="title"/>
          </p:nvPr>
        </p:nvSpPr>
        <p:spPr>
          <a:xfrm>
            <a:off x="509255" y="1912600"/>
            <a:ext cx="11173490" cy="3032800"/>
          </a:xfrm>
          <a:prstGeom prst="rect">
            <a:avLst/>
          </a:prstGeom>
        </p:spPr>
        <p:txBody>
          <a:bodyPr spcFirstLastPara="1" wrap="square" lIns="121900" tIns="121900" rIns="121900" bIns="121900" anchor="ctr" anchorCtr="0">
            <a:noAutofit/>
          </a:bodyPr>
          <a:lstStyle/>
          <a:p>
            <a:pPr algn="l"/>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Arial"/>
                <a:sym typeface="Arial"/>
              </a:rPr>
              <a:t>馬可福音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Arial"/>
                <a:sym typeface="Arial"/>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Arial"/>
                <a:sym typeface="Arial"/>
              </a:rPr>
              <a:t>Mark 4:38b-39</a:t>
            </a:r>
            <a:br>
              <a:rPr kumimoji="1" lang="zh-TW" altLang="en-US" sz="24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Arial"/>
                <a:sym typeface="Arial"/>
              </a:rPr>
            </a:br>
            <a:br>
              <a:rPr kumimoji="1" lang="zh-TW" altLang="en-US"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Arial"/>
                <a:sym typeface="Arial"/>
              </a:rPr>
            </a:br>
            <a:br>
              <a:rPr kumimoji="0" lang="zh-TW" altLang="en-US"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b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門徒叫醒了他，說：「夫子！我們喪命，你不顧嗎？」 耶穌醒了，斥責風，向海說：「住了吧！ 靜了吧！」 風就止住，大大地平靜了。</a:t>
            </a:r>
            <a:endParaRPr sz="4400" dirty="0"/>
          </a:p>
        </p:txBody>
      </p:sp>
      <p:sp>
        <p:nvSpPr>
          <p:cNvPr id="130" name="Google Shape;130;p23"/>
          <p:cNvSpPr txBox="1"/>
          <p:nvPr/>
        </p:nvSpPr>
        <p:spPr>
          <a:xfrm>
            <a:off x="453352" y="152164"/>
            <a:ext cx="11285296" cy="2001341"/>
          </a:xfrm>
          <a:prstGeom prst="rect">
            <a:avLst/>
          </a:prstGeom>
          <a:noFill/>
          <a:ln>
            <a:noFill/>
          </a:ln>
        </p:spPr>
        <p:txBody>
          <a:bodyPr spcFirstLastPara="1" wrap="square" lIns="121900" tIns="121900" rIns="121900" bIns="121900" anchor="t" anchorCtr="0">
            <a:spAutoFit/>
          </a:bodyPr>
          <a:lstStyle/>
          <a:p>
            <a:pPr defTabSz="1219170" eaLnBrk="1" fontAlgn="auto" hangingPunct="1">
              <a:lnSpc>
                <a:spcPct val="115000"/>
              </a:lnSpc>
              <a:spcBef>
                <a:spcPts val="1600"/>
              </a:spcBef>
              <a:spcAft>
                <a:spcPts val="1600"/>
              </a:spcAft>
              <a:buClr>
                <a:srgbClr val="000000"/>
              </a:buClr>
            </a:pPr>
            <a:r>
              <a:rPr lang="en-GB" sz="2533" kern="0" dirty="0">
                <a:solidFill>
                  <a:srgbClr val="FFFFFF"/>
                </a:solidFill>
                <a:latin typeface="Arial"/>
                <a:cs typeface="Arial"/>
                <a:sym typeface="Arial"/>
              </a:rPr>
              <a:t>The disciples woke him and said to him, “Teacher, don’t you care if we drown?” He got up, rebuked the wind and said to the waves, “Quiet! Be still!” Then the wind died down and it was completely calm. </a:t>
            </a:r>
            <a:endParaRPr sz="2533" kern="0" dirty="0">
              <a:solidFill>
                <a:srgbClr val="000000"/>
              </a:solidFill>
              <a:latin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4"/>
          <p:cNvSpPr txBox="1">
            <a:spLocks noGrp="1"/>
          </p:cNvSpPr>
          <p:nvPr>
            <p:ph type="title"/>
          </p:nvPr>
        </p:nvSpPr>
        <p:spPr>
          <a:xfrm>
            <a:off x="634838" y="2908569"/>
            <a:ext cx="10786425" cy="1122400"/>
          </a:xfrm>
          <a:prstGeom prst="rect">
            <a:avLst/>
          </a:prstGeom>
        </p:spPr>
        <p:txBody>
          <a:bodyPr spcFirstLastPara="1" wrap="square" lIns="121900" tIns="121900" rIns="121900" bIns="121900" anchor="ctr" anchorCtr="0">
            <a:noAutofit/>
          </a:bodyPr>
          <a:lstStyle/>
          <a:p>
            <a:pPr algn="l"/>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Arial"/>
                <a:sym typeface="Arial"/>
              </a:rPr>
              <a:t>馬可福音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Arial"/>
                <a:sym typeface="Arial"/>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Arial"/>
                <a:sym typeface="Arial"/>
              </a:rPr>
              <a:t>Mark 4:40-41</a:t>
            </a:r>
            <a:br>
              <a:rPr kumimoji="1" lang="zh-TW" altLang="en-US" sz="24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Arial"/>
                <a:sym typeface="Arial"/>
              </a:rPr>
            </a:br>
            <a:br>
              <a:rPr kumimoji="1" lang="zh-TW" altLang="en-US"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Arial"/>
                <a:sym typeface="Arial"/>
              </a:rPr>
            </a:br>
            <a:br>
              <a:rPr kumimoji="0" lang="zh-TW" altLang="en-US"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b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耶穌對他們說：「為甚麼膽怯？你們還沒有信心嗎？」</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他們就大大地懼怕，彼此說：「這到底是誰，連風和海也聽從他了。」</a:t>
            </a:r>
            <a:endParaRPr sz="4400" dirty="0"/>
          </a:p>
        </p:txBody>
      </p:sp>
      <p:sp>
        <p:nvSpPr>
          <p:cNvPr id="136" name="Google Shape;136;p24"/>
          <p:cNvSpPr txBox="1"/>
          <p:nvPr/>
        </p:nvSpPr>
        <p:spPr>
          <a:xfrm>
            <a:off x="594069" y="125544"/>
            <a:ext cx="11246538" cy="2001341"/>
          </a:xfrm>
          <a:prstGeom prst="rect">
            <a:avLst/>
          </a:prstGeom>
          <a:noFill/>
          <a:ln>
            <a:noFill/>
          </a:ln>
        </p:spPr>
        <p:txBody>
          <a:bodyPr spcFirstLastPara="1" wrap="square" lIns="121900" tIns="121900" rIns="121900" bIns="121900" anchor="t" anchorCtr="0">
            <a:spAutoFit/>
          </a:bodyPr>
          <a:lstStyle/>
          <a:p>
            <a:pPr defTabSz="1219170" eaLnBrk="1" fontAlgn="auto" hangingPunct="1">
              <a:lnSpc>
                <a:spcPct val="115000"/>
              </a:lnSpc>
              <a:spcBef>
                <a:spcPts val="1600"/>
              </a:spcBef>
              <a:spcAft>
                <a:spcPts val="1600"/>
              </a:spcAft>
              <a:buClr>
                <a:srgbClr val="000000"/>
              </a:buClr>
            </a:pPr>
            <a:r>
              <a:rPr lang="en-GB" sz="2533" kern="0" dirty="0">
                <a:solidFill>
                  <a:srgbClr val="FFFFFF"/>
                </a:solidFill>
                <a:latin typeface="Arial"/>
                <a:cs typeface="Arial"/>
                <a:sym typeface="Arial"/>
              </a:rPr>
              <a:t>He said to his disciples, “Why are you so afraid? Do you still have no faith?” They were terrified and asked each other, “Who is this? Even the wind and the waves obey him!”</a:t>
            </a:r>
            <a:endParaRPr sz="1867" kern="0" dirty="0">
              <a:solidFill>
                <a:srgbClr val="000000"/>
              </a:solidFill>
              <a:latin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5"/>
          <p:cNvSpPr txBox="1">
            <a:spLocks noGrp="1"/>
          </p:cNvSpPr>
          <p:nvPr>
            <p:ph type="title"/>
          </p:nvPr>
        </p:nvSpPr>
        <p:spPr>
          <a:xfrm>
            <a:off x="415600" y="2867800"/>
            <a:ext cx="11360800" cy="1122400"/>
          </a:xfrm>
          <a:prstGeom prst="rect">
            <a:avLst/>
          </a:prstGeom>
        </p:spPr>
        <p:txBody>
          <a:bodyPr spcFirstLastPara="1" wrap="square" lIns="121900" tIns="121900" rIns="121900" bIns="121900" anchor="ctr" anchorCtr="0">
            <a:normAutofit/>
          </a:bodyPr>
          <a:lstStyle/>
          <a:p>
            <a:endParaRPr/>
          </a:p>
        </p:txBody>
      </p:sp>
      <p:pic>
        <p:nvPicPr>
          <p:cNvPr id="142" name="Google Shape;142;p25"/>
          <p:cNvPicPr preferRelativeResize="0"/>
          <p:nvPr/>
        </p:nvPicPr>
        <p:blipFill>
          <a:blip r:embed="rId3">
            <a:alphaModFix/>
          </a:blip>
          <a:stretch>
            <a:fillRect/>
          </a:stretch>
        </p:blipFill>
        <p:spPr>
          <a:xfrm>
            <a:off x="2514767" y="0"/>
            <a:ext cx="7162453" cy="685799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6"/>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a:bodyPr>
          <a:lstStyle/>
          <a:p>
            <a:endParaRPr/>
          </a:p>
        </p:txBody>
      </p:sp>
      <p:pic>
        <p:nvPicPr>
          <p:cNvPr id="148" name="Google Shape;148;p26"/>
          <p:cNvPicPr preferRelativeResize="0"/>
          <p:nvPr/>
        </p:nvPicPr>
        <p:blipFill>
          <a:blip r:embed="rId3">
            <a:alphaModFix/>
          </a:blip>
          <a:stretch>
            <a:fillRect/>
          </a:stretch>
        </p:blipFill>
        <p:spPr>
          <a:xfrm>
            <a:off x="778018" y="0"/>
            <a:ext cx="10635981" cy="6858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7"/>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a:bodyPr>
          <a:lstStyle/>
          <a:p>
            <a:endParaRPr/>
          </a:p>
        </p:txBody>
      </p:sp>
      <p:pic>
        <p:nvPicPr>
          <p:cNvPr id="154" name="Google Shape;154;p27"/>
          <p:cNvPicPr preferRelativeResize="0"/>
          <p:nvPr/>
        </p:nvPicPr>
        <p:blipFill>
          <a:blip r:embed="rId3">
            <a:alphaModFix/>
          </a:blip>
          <a:stretch>
            <a:fillRect/>
          </a:stretch>
        </p:blipFill>
        <p:spPr>
          <a:xfrm>
            <a:off x="2516667" y="-2"/>
            <a:ext cx="7158680" cy="685800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160" name="Google Shape;160;p28"/>
          <p:cNvPicPr preferRelativeResize="0"/>
          <p:nvPr/>
        </p:nvPicPr>
        <p:blipFill rotWithShape="1">
          <a:blip r:embed="rId3">
            <a:alphaModFix/>
          </a:blip>
          <a:srcRect l="3004" t="4269" r="2208" b="3317"/>
          <a:stretch/>
        </p:blipFill>
        <p:spPr>
          <a:xfrm>
            <a:off x="6916638" y="1"/>
            <a:ext cx="5275357" cy="6858001"/>
          </a:xfrm>
          <a:prstGeom prst="rect">
            <a:avLst/>
          </a:prstGeom>
          <a:noFill/>
          <a:ln>
            <a:noFill/>
          </a:ln>
        </p:spPr>
      </p:pic>
      <p:pic>
        <p:nvPicPr>
          <p:cNvPr id="161" name="Google Shape;161;p28"/>
          <p:cNvPicPr preferRelativeResize="0"/>
          <p:nvPr/>
        </p:nvPicPr>
        <p:blipFill rotWithShape="1">
          <a:blip r:embed="rId4">
            <a:alphaModFix/>
          </a:blip>
          <a:srcRect l="2919" t="2528" r="2909" b="2756"/>
          <a:stretch/>
        </p:blipFill>
        <p:spPr>
          <a:xfrm>
            <a:off x="0" y="1"/>
            <a:ext cx="5113624" cy="68580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29"/>
          <p:cNvPicPr preferRelativeResize="0"/>
          <p:nvPr/>
        </p:nvPicPr>
        <p:blipFill>
          <a:blip r:embed="rId3">
            <a:alphaModFix/>
          </a:blip>
          <a:stretch>
            <a:fillRect/>
          </a:stretch>
        </p:blipFill>
        <p:spPr>
          <a:xfrm>
            <a:off x="1056234" y="-350833"/>
            <a:ext cx="10079529" cy="755966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30"/>
          <p:cNvPicPr preferRelativeResize="0"/>
          <p:nvPr/>
        </p:nvPicPr>
        <p:blipFill>
          <a:blip r:embed="rId3">
            <a:alphaModFix/>
          </a:blip>
          <a:stretch>
            <a:fillRect/>
          </a:stretch>
        </p:blipFill>
        <p:spPr>
          <a:xfrm>
            <a:off x="2459267" y="1"/>
            <a:ext cx="7273467" cy="696433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1"/>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a:bodyPr>
          <a:lstStyle/>
          <a:p>
            <a:endParaRPr/>
          </a:p>
        </p:txBody>
      </p:sp>
      <p:pic>
        <p:nvPicPr>
          <p:cNvPr id="177" name="Google Shape;177;p31"/>
          <p:cNvPicPr preferRelativeResize="0"/>
          <p:nvPr/>
        </p:nvPicPr>
        <p:blipFill>
          <a:blip r:embed="rId3">
            <a:alphaModFix/>
          </a:blip>
          <a:stretch>
            <a:fillRect/>
          </a:stretch>
        </p:blipFill>
        <p:spPr>
          <a:xfrm>
            <a:off x="5" y="-1590973"/>
            <a:ext cx="12191999" cy="84489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32"/>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a:bodyPr>
          <a:lstStyle/>
          <a:p>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3"/>
          <p:cNvSpPr txBox="1">
            <a:spLocks noGrp="1"/>
          </p:cNvSpPr>
          <p:nvPr>
            <p:ph type="title"/>
          </p:nvPr>
        </p:nvSpPr>
        <p:spPr>
          <a:xfrm>
            <a:off x="415600" y="2867800"/>
            <a:ext cx="11360800" cy="1122400"/>
          </a:xfrm>
          <a:prstGeom prst="rect">
            <a:avLst/>
          </a:prstGeom>
        </p:spPr>
        <p:txBody>
          <a:bodyPr spcFirstLastPara="1" wrap="square" lIns="121900" tIns="121900" rIns="121900" bIns="121900" anchor="ctr" anchorCtr="0">
            <a:normAutofit/>
          </a:bodyPr>
          <a:lstStyle/>
          <a:p>
            <a:endParaRPr/>
          </a:p>
        </p:txBody>
      </p:sp>
      <p:pic>
        <p:nvPicPr>
          <p:cNvPr id="188" name="Google Shape;188;p33"/>
          <p:cNvPicPr preferRelativeResize="0"/>
          <p:nvPr/>
        </p:nvPicPr>
        <p:blipFill>
          <a:blip r:embed="rId3">
            <a:alphaModFix/>
          </a:blip>
          <a:stretch>
            <a:fillRect/>
          </a:stretch>
        </p:blipFill>
        <p:spPr>
          <a:xfrm>
            <a:off x="2352900" y="-101614"/>
            <a:ext cx="7486168" cy="7404767"/>
          </a:xfrm>
          <a:prstGeom prst="rect">
            <a:avLst/>
          </a:prstGeom>
          <a:noFill/>
          <a:ln>
            <a:noFill/>
          </a:ln>
        </p:spPr>
      </p:pic>
      <p:sp>
        <p:nvSpPr>
          <p:cNvPr id="189" name="Google Shape;189;p33"/>
          <p:cNvSpPr/>
          <p:nvPr/>
        </p:nvSpPr>
        <p:spPr>
          <a:xfrm>
            <a:off x="3263267" y="1429633"/>
            <a:ext cx="1222400" cy="1122400"/>
          </a:xfrm>
          <a:prstGeom prst="ellipse">
            <a:avLst/>
          </a:prstGeom>
          <a:noFill/>
          <a:ln w="38100" cap="flat" cmpd="sng">
            <a:solidFill>
              <a:srgbClr val="FF0000"/>
            </a:solidFill>
            <a:prstDash val="solid"/>
            <a:round/>
            <a:headEnd type="none" w="sm" len="sm"/>
            <a:tailEnd type="none" w="sm" len="sm"/>
          </a:ln>
        </p:spPr>
        <p:txBody>
          <a:bodyPr spcFirstLastPara="1" wrap="square" lIns="121900" tIns="121900" rIns="121900" bIns="121900" anchor="ctr" anchorCtr="0">
            <a:noAutofit/>
          </a:bodyPr>
          <a:lstStyle/>
          <a:p>
            <a:pPr algn="ctr" defTabSz="1219170" eaLnBrk="1" fontAlgn="auto" hangingPunct="1">
              <a:spcBef>
                <a:spcPts val="0"/>
              </a:spcBef>
              <a:spcAft>
                <a:spcPts val="0"/>
              </a:spcAft>
              <a:buClr>
                <a:srgbClr val="000000"/>
              </a:buClr>
            </a:pPr>
            <a:endParaRPr sz="1867" kern="0">
              <a:solidFill>
                <a:srgbClr val="000000"/>
              </a:solidFill>
              <a:latin typeface="Arial"/>
              <a:cs typeface="Arial"/>
              <a:sym typeface="Arial"/>
            </a:endParaRPr>
          </a:p>
        </p:txBody>
      </p:sp>
      <p:sp>
        <p:nvSpPr>
          <p:cNvPr id="190" name="Google Shape;190;p33"/>
          <p:cNvSpPr/>
          <p:nvPr/>
        </p:nvSpPr>
        <p:spPr>
          <a:xfrm>
            <a:off x="7827833" y="2552033"/>
            <a:ext cx="1222400" cy="1122400"/>
          </a:xfrm>
          <a:prstGeom prst="ellipse">
            <a:avLst/>
          </a:prstGeom>
          <a:noFill/>
          <a:ln w="38100" cap="flat" cmpd="sng">
            <a:solidFill>
              <a:srgbClr val="FF0000"/>
            </a:solidFill>
            <a:prstDash val="solid"/>
            <a:round/>
            <a:headEnd type="none" w="sm" len="sm"/>
            <a:tailEnd type="none" w="sm" len="sm"/>
          </a:ln>
        </p:spPr>
        <p:txBody>
          <a:bodyPr spcFirstLastPara="1" wrap="square" lIns="121900" tIns="121900" rIns="121900" bIns="121900" anchor="ctr" anchorCtr="0">
            <a:noAutofit/>
          </a:bodyPr>
          <a:lstStyle/>
          <a:p>
            <a:pPr algn="ctr" defTabSz="1219170" eaLnBrk="1" fontAlgn="auto" hangingPunct="1">
              <a:spcBef>
                <a:spcPts val="0"/>
              </a:spcBef>
              <a:spcAft>
                <a:spcPts val="0"/>
              </a:spcAft>
              <a:buClr>
                <a:srgbClr val="000000"/>
              </a:buClr>
            </a:pPr>
            <a:endParaRPr sz="1867" kern="0">
              <a:solidFill>
                <a:srgbClr val="000000"/>
              </a:solidFill>
              <a:latin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4"/>
          <p:cNvSpPr txBox="1">
            <a:spLocks noGrp="1"/>
          </p:cNvSpPr>
          <p:nvPr>
            <p:ph type="title"/>
          </p:nvPr>
        </p:nvSpPr>
        <p:spPr>
          <a:xfrm>
            <a:off x="1117000" y="1690200"/>
            <a:ext cx="9958000" cy="3477600"/>
          </a:xfrm>
          <a:prstGeom prst="rect">
            <a:avLst/>
          </a:prstGeom>
        </p:spPr>
        <p:txBody>
          <a:bodyPr spcFirstLastPara="1" wrap="square" lIns="121900" tIns="121900" rIns="121900" bIns="121900" anchor="ctr" anchorCtr="0">
            <a:normAutofit fontScale="90000"/>
          </a:bodyPr>
          <a:lstStyle/>
          <a:p>
            <a:r>
              <a:rPr lang="en-GB" b="1"/>
              <a:t>Ask questions, get my newsletters, and share your testimony with me: </a:t>
            </a:r>
            <a:endParaRPr b="1"/>
          </a:p>
          <a:p>
            <a:endParaRPr b="1"/>
          </a:p>
          <a:p>
            <a:r>
              <a:rPr lang="en-GB" b="1"/>
              <a:t>971-719-8101</a:t>
            </a:r>
            <a:endParaRPr b="1"/>
          </a:p>
          <a:p>
            <a:r>
              <a:rPr lang="en-GB" b="1" u="sng">
                <a:solidFill>
                  <a:schemeClr val="hlink"/>
                </a:solidFill>
                <a:hlinkClick r:id="rId3"/>
              </a:rPr>
              <a:t>s.joy.dodd@gmail.com</a:t>
            </a:r>
            <a:r>
              <a:rPr lang="en-GB" b="1"/>
              <a:t> </a:t>
            </a:r>
            <a:endParaRPr b="1"/>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4">
          <a:extLst>
            <a:ext uri="{FF2B5EF4-FFF2-40B4-BE49-F238E27FC236}">
              <a16:creationId xmlns:a16="http://schemas.microsoft.com/office/drawing/2014/main" id="{E9E8FC73-D03B-DF11-4AA1-90209BEE6F3A}"/>
            </a:ext>
          </a:extLst>
        </p:cNvPr>
        <p:cNvGrpSpPr/>
        <p:nvPr/>
      </p:nvGrpSpPr>
      <p:grpSpPr>
        <a:xfrm>
          <a:off x="0" y="0"/>
          <a:ext cx="0" cy="0"/>
          <a:chOff x="0" y="0"/>
          <a:chExt cx="0" cy="0"/>
        </a:xfrm>
      </p:grpSpPr>
      <p:sp>
        <p:nvSpPr>
          <p:cNvPr id="195" name="Google Shape;195;p34">
            <a:extLst>
              <a:ext uri="{FF2B5EF4-FFF2-40B4-BE49-F238E27FC236}">
                <a16:creationId xmlns:a16="http://schemas.microsoft.com/office/drawing/2014/main" id="{83F1E229-CD88-C01F-1D09-087EF3C9FF43}"/>
              </a:ext>
            </a:extLst>
          </p:cNvPr>
          <p:cNvSpPr txBox="1">
            <a:spLocks noGrp="1"/>
          </p:cNvSpPr>
          <p:nvPr>
            <p:ph type="title"/>
          </p:nvPr>
        </p:nvSpPr>
        <p:spPr>
          <a:xfrm>
            <a:off x="1117000" y="1690200"/>
            <a:ext cx="9958000" cy="3477600"/>
          </a:xfrm>
          <a:prstGeom prst="rect">
            <a:avLst/>
          </a:prstGeom>
        </p:spPr>
        <p:txBody>
          <a:bodyPr spcFirstLastPara="1" wrap="square" lIns="121900" tIns="121900" rIns="121900" bIns="121900" anchor="ctr" anchorCtr="0">
            <a:normAutofit/>
          </a:bodyPr>
          <a:lstStyle/>
          <a:p>
            <a:endParaRPr b="1" dirty="0"/>
          </a:p>
        </p:txBody>
      </p:sp>
    </p:spTree>
    <p:extLst>
      <p:ext uri="{BB962C8B-B14F-4D97-AF65-F5344CB8AC3E}">
        <p14:creationId xmlns:p14="http://schemas.microsoft.com/office/powerpoint/2010/main" val="2057899926"/>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11794</TotalTime>
  <Words>835</Words>
  <Application>Microsoft Office PowerPoint</Application>
  <PresentationFormat>Widescreen</PresentationFormat>
  <Paragraphs>35</Paragraphs>
  <Slides>24</Slides>
  <Notes>24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24</vt:i4>
      </vt:variant>
    </vt:vector>
  </HeadingPairs>
  <TitlesOfParts>
    <vt:vector size="33" baseType="lpstr">
      <vt:lpstr>DFKai-SB</vt:lpstr>
      <vt:lpstr>Arial</vt:lpstr>
      <vt:lpstr>Calibri</vt:lpstr>
      <vt:lpstr>Cambria</vt:lpstr>
      <vt:lpstr>Century</vt:lpstr>
      <vt:lpstr>Century Gothic</vt:lpstr>
      <vt:lpstr>Roboto</vt:lpstr>
      <vt:lpstr>14_Default Design</vt:lpstr>
      <vt:lpstr>Simple Dark</vt:lpstr>
      <vt:lpstr>PowerPoint Presentation</vt:lpstr>
      <vt:lpstr>PowerPoint Presentation</vt:lpstr>
      <vt:lpstr>PowerPoint Presentation</vt:lpstr>
      <vt:lpstr>Think of 2 stories in the Bible where God controls the rain  想想聖經中關於上帝控制雨的兩個故事</vt:lpstr>
      <vt:lpstr>創世記 Genesis 7:4a   因為再過七天，我要降雨在地上四十晝夜     </vt:lpstr>
      <vt:lpstr>創世記 Genesis 9:14-15   我使雲彩蓋地的時候，必有虹現在雲彩中，我便記念我與你們和各樣有血肉的活物所立的約，水就再不氾濫、毀壞一切有血肉的物了。</vt:lpstr>
      <vt:lpstr>出埃及記 Exodus 14:21b   耶和華便用大東風，使海水一夜退去，水便分開，海就成了乾地。</vt:lpstr>
      <vt:lpstr>列王紀上 1 King 17:1b   這幾年我若不禱告，必不降露，不下雨。</vt:lpstr>
      <vt:lpstr>約書亞記 Joshua 3:13   等到抬普天下主耶和華約櫃的祭司把腳站在約旦河水裡，約旦河的水，就是從上往下流的水，必然斷絕，立起成壘。</vt:lpstr>
      <vt:lpstr>約書亞記 Joshua 10:13b   日頭在天當中停住，不急速下落，約有一日之久。</vt:lpstr>
      <vt:lpstr>馬可福音 Mark 4:36-38a   門徒離開眾人，耶穌仍在船上，他們就把他一同帶去；也有別的船和他同行。 忽然起了暴風，波浪打入船內，甚至船要滿了水。 耶穌在船尾上，枕著枕頭睡覺。</vt:lpstr>
      <vt:lpstr>馬可福音 Mark 4:38b-39   門徒叫醒了他，說：「夫子！我們喪命，你不顧嗎？」 耶穌醒了，斥責風，向海說：「住了吧！ 靜了吧！」 風就止住，大大地平靜了。</vt:lpstr>
      <vt:lpstr>馬可福音 Mark 4:40-41   耶穌對他們說：「為甚麼膽怯？你們還沒有信心嗎？」 他們就大大地懼怕，彼此說：「這到底是誰，連風和海也聽從他了。」</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Ask questions, get my newsletters, and share your testimony with me:   971-719-8101 s.joy.dodd@gmail.com </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787</cp:revision>
  <cp:lastPrinted>2020-09-23T16:34:05Z</cp:lastPrinted>
  <dcterms:created xsi:type="dcterms:W3CDTF">2015-02-24T04:35:26Z</dcterms:created>
  <dcterms:modified xsi:type="dcterms:W3CDTF">2024-06-04T03:21:20Z</dcterms:modified>
</cp:coreProperties>
</file>