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51" r:id="rId1"/>
  </p:sldMasterIdLst>
  <p:notesMasterIdLst>
    <p:notesMasterId r:id="rId26"/>
  </p:notesMasterIdLst>
  <p:sldIdLst>
    <p:sldId id="12039" r:id="rId2"/>
    <p:sldId id="12040" r:id="rId3"/>
    <p:sldId id="12299" r:id="rId4"/>
    <p:sldId id="12302" r:id="rId5"/>
    <p:sldId id="12306" r:id="rId6"/>
    <p:sldId id="12304" r:id="rId7"/>
    <p:sldId id="12305" r:id="rId8"/>
    <p:sldId id="12308" r:id="rId9"/>
    <p:sldId id="12309" r:id="rId10"/>
    <p:sldId id="12303" r:id="rId11"/>
    <p:sldId id="12313" r:id="rId12"/>
    <p:sldId id="12307" r:id="rId13"/>
    <p:sldId id="12311" r:id="rId14"/>
    <p:sldId id="12310" r:id="rId15"/>
    <p:sldId id="12301" r:id="rId16"/>
    <p:sldId id="12300" r:id="rId17"/>
    <p:sldId id="12196" r:id="rId18"/>
    <p:sldId id="12289" r:id="rId19"/>
    <p:sldId id="12296" r:id="rId20"/>
    <p:sldId id="12288" r:id="rId21"/>
    <p:sldId id="12286" r:id="rId22"/>
    <p:sldId id="12298" r:id="rId23"/>
    <p:sldId id="12312" r:id="rId24"/>
    <p:sldId id="680" r:id="rId25"/>
  </p:sldIdLst>
  <p:sldSz cx="12192000" cy="6858000"/>
  <p:notesSz cx="6950075" cy="9167813"/>
  <p:defaultTextStyle>
    <a:defPPr>
      <a:defRPr lang="en-US"/>
    </a:defPPr>
    <a:lvl1pPr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0465" autoAdjust="0"/>
    <p:restoredTop sz="92509" autoAdjust="0"/>
  </p:normalViewPr>
  <p:slideViewPr>
    <p:cSldViewPr snapToGrid="0">
      <p:cViewPr>
        <p:scale>
          <a:sx n="78" d="100"/>
          <a:sy n="78" d="100"/>
        </p:scale>
        <p:origin x="399" y="27"/>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691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C71DBA3-F712-4CC4-A2C8-8FF55DE7A485}"/>
              </a:ext>
            </a:extLst>
          </p:cNvPr>
          <p:cNvSpPr>
            <a:spLocks noGrp="1"/>
          </p:cNvSpPr>
          <p:nvPr>
            <p:ph type="hdr" sz="quarter"/>
          </p:nvPr>
        </p:nvSpPr>
        <p:spPr>
          <a:xfrm>
            <a:off x="0" y="0"/>
            <a:ext cx="3011488" cy="460375"/>
          </a:xfrm>
          <a:prstGeom prst="rect">
            <a:avLst/>
          </a:prstGeom>
        </p:spPr>
        <p:txBody>
          <a:bodyPr vert="horz" lIns="92098" tIns="46049" rIns="92098" bIns="46049"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FF8EFB26-62F9-4207-9F7D-48492A25514E}"/>
              </a:ext>
            </a:extLst>
          </p:cNvPr>
          <p:cNvSpPr>
            <a:spLocks noGrp="1"/>
          </p:cNvSpPr>
          <p:nvPr>
            <p:ph type="dt" idx="1"/>
          </p:nvPr>
        </p:nvSpPr>
        <p:spPr>
          <a:xfrm>
            <a:off x="3937000" y="0"/>
            <a:ext cx="3011488" cy="460375"/>
          </a:xfrm>
          <a:prstGeom prst="rect">
            <a:avLst/>
          </a:prstGeom>
        </p:spPr>
        <p:txBody>
          <a:bodyPr vert="horz" lIns="92098" tIns="46049" rIns="92098" bIns="46049" rtlCol="0"/>
          <a:lstStyle>
            <a:lvl1pPr algn="r">
              <a:defRPr sz="1200"/>
            </a:lvl1pPr>
          </a:lstStyle>
          <a:p>
            <a:pPr>
              <a:defRPr/>
            </a:pPr>
            <a:fld id="{7CE9A9A4-92CE-4E82-A418-11A2BE6618F5}" type="datetimeFigureOut">
              <a:rPr lang="en-US"/>
              <a:pPr>
                <a:defRPr/>
              </a:pPr>
              <a:t>6/10/2024</a:t>
            </a:fld>
            <a:endParaRPr lang="en-US"/>
          </a:p>
        </p:txBody>
      </p:sp>
      <p:sp>
        <p:nvSpPr>
          <p:cNvPr id="4" name="Slide Image Placeholder 3">
            <a:extLst>
              <a:ext uri="{FF2B5EF4-FFF2-40B4-BE49-F238E27FC236}">
                <a16:creationId xmlns:a16="http://schemas.microsoft.com/office/drawing/2014/main" id="{66162686-2B2F-4A7A-B521-9C61E3262F1A}"/>
              </a:ext>
            </a:extLst>
          </p:cNvPr>
          <p:cNvSpPr>
            <a:spLocks noGrp="1" noRot="1" noChangeAspect="1"/>
          </p:cNvSpPr>
          <p:nvPr>
            <p:ph type="sldImg" idx="2"/>
          </p:nvPr>
        </p:nvSpPr>
        <p:spPr>
          <a:xfrm>
            <a:off x="725488" y="1146175"/>
            <a:ext cx="5499100" cy="3094038"/>
          </a:xfrm>
          <a:prstGeom prst="rect">
            <a:avLst/>
          </a:prstGeom>
          <a:noFill/>
          <a:ln w="12700">
            <a:solidFill>
              <a:prstClr val="black"/>
            </a:solidFill>
          </a:ln>
        </p:spPr>
        <p:txBody>
          <a:bodyPr vert="horz" lIns="92098" tIns="46049" rIns="92098" bIns="46049" rtlCol="0" anchor="ctr"/>
          <a:lstStyle/>
          <a:p>
            <a:pPr lvl="0"/>
            <a:endParaRPr lang="en-US" noProof="0"/>
          </a:p>
        </p:txBody>
      </p:sp>
      <p:sp>
        <p:nvSpPr>
          <p:cNvPr id="5" name="Notes Placeholder 4">
            <a:extLst>
              <a:ext uri="{FF2B5EF4-FFF2-40B4-BE49-F238E27FC236}">
                <a16:creationId xmlns:a16="http://schemas.microsoft.com/office/drawing/2014/main" id="{70A28A6A-91EB-4C8C-B780-A3E05D9A881D}"/>
              </a:ext>
            </a:extLst>
          </p:cNvPr>
          <p:cNvSpPr>
            <a:spLocks noGrp="1"/>
          </p:cNvSpPr>
          <p:nvPr>
            <p:ph type="body" sz="quarter" idx="3"/>
          </p:nvPr>
        </p:nvSpPr>
        <p:spPr>
          <a:xfrm>
            <a:off x="695325" y="4411663"/>
            <a:ext cx="5559425" cy="3609975"/>
          </a:xfrm>
          <a:prstGeom prst="rect">
            <a:avLst/>
          </a:prstGeom>
        </p:spPr>
        <p:txBody>
          <a:bodyPr vert="horz" lIns="92098" tIns="46049" rIns="92098" bIns="46049"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C8BC8A03-C115-48C3-8019-F6A4E8F5451D}"/>
              </a:ext>
            </a:extLst>
          </p:cNvPr>
          <p:cNvSpPr>
            <a:spLocks noGrp="1"/>
          </p:cNvSpPr>
          <p:nvPr>
            <p:ph type="ftr" sz="quarter" idx="4"/>
          </p:nvPr>
        </p:nvSpPr>
        <p:spPr>
          <a:xfrm>
            <a:off x="0" y="8707438"/>
            <a:ext cx="3011488" cy="460375"/>
          </a:xfrm>
          <a:prstGeom prst="rect">
            <a:avLst/>
          </a:prstGeom>
        </p:spPr>
        <p:txBody>
          <a:bodyPr vert="horz" lIns="92098" tIns="46049" rIns="92098" bIns="46049" rtlCol="0" anchor="b"/>
          <a:lstStyle>
            <a:lvl1pPr algn="l">
              <a:defRPr sz="1200"/>
            </a:lvl1pPr>
          </a:lstStyle>
          <a:p>
            <a:pPr>
              <a:defRPr/>
            </a:pPr>
            <a:endParaRPr lang="en-US"/>
          </a:p>
        </p:txBody>
      </p:sp>
      <p:sp>
        <p:nvSpPr>
          <p:cNvPr id="7" name="Slide Number Placeholder 6">
            <a:extLst>
              <a:ext uri="{FF2B5EF4-FFF2-40B4-BE49-F238E27FC236}">
                <a16:creationId xmlns:a16="http://schemas.microsoft.com/office/drawing/2014/main" id="{50CA4982-4CFC-4AB6-AE77-6498D7681663}"/>
              </a:ext>
            </a:extLst>
          </p:cNvPr>
          <p:cNvSpPr>
            <a:spLocks noGrp="1"/>
          </p:cNvSpPr>
          <p:nvPr>
            <p:ph type="sldNum" sz="quarter" idx="5"/>
          </p:nvPr>
        </p:nvSpPr>
        <p:spPr>
          <a:xfrm>
            <a:off x="3937000" y="8707438"/>
            <a:ext cx="3011488" cy="460375"/>
          </a:xfrm>
          <a:prstGeom prst="rect">
            <a:avLst/>
          </a:prstGeom>
        </p:spPr>
        <p:txBody>
          <a:bodyPr vert="horz" wrap="square" lIns="92098" tIns="46049" rIns="92098" bIns="46049" numCol="1" anchor="b" anchorCtr="0" compatLnSpc="1">
            <a:prstTxWarp prst="textNoShape">
              <a:avLst/>
            </a:prstTxWarp>
          </a:bodyPr>
          <a:lstStyle>
            <a:lvl1pPr algn="r">
              <a:defRPr sz="1200"/>
            </a:lvl1pPr>
          </a:lstStyle>
          <a:p>
            <a:pPr>
              <a:defRPr/>
            </a:pPr>
            <a:fld id="{50A64110-3FCA-4235-915E-DC1D05853E1F}"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41780751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21394738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0" fontAlgn="base" latinLnBrk="0" hangingPunct="0">
              <a:lnSpc>
                <a:spcPct val="100000"/>
              </a:lnSpc>
              <a:spcBef>
                <a:spcPct val="0"/>
              </a:spcBef>
              <a:spcAft>
                <a:spcPct val="0"/>
              </a:spcAft>
              <a:buClrTx/>
              <a:buSzTx/>
              <a:buFontTx/>
              <a:buNone/>
              <a:tabLst/>
              <a:defRPr/>
            </a:pPr>
            <a:fld id="{50A64110-3FCA-4235-915E-DC1D05853E1F}" type="slidenum">
              <a:rPr kumimoji="0" lang="en-US" altLang="en-US" sz="1200" b="0" i="0" u="none" strike="noStrike" kern="1200" cap="none" spc="0" normalizeH="0" baseline="0" noProof="0" smtClean="0">
                <a:ln>
                  <a:noFill/>
                </a:ln>
                <a:solidFill>
                  <a:prstClr val="black"/>
                </a:solidFill>
                <a:effectLst/>
                <a:uLnTx/>
                <a:uFillTx/>
                <a:latin typeface="Century Gothic" panose="020B0502020202020204" pitchFamily="34" charset="0"/>
                <a:ea typeface="MS PGothic" panose="020B0600070205080204" pitchFamily="34" charset="-128"/>
                <a:cs typeface="+mn-cs"/>
              </a:rPr>
              <a:pPr marL="0" marR="0" lvl="0" indent="0" algn="r" defTabSz="457200" rtl="0" eaLnBrk="0" fontAlgn="base" latinLnBrk="0" hangingPunct="0">
                <a:lnSpc>
                  <a:spcPct val="100000"/>
                </a:lnSpc>
                <a:spcBef>
                  <a:spcPct val="0"/>
                </a:spcBef>
                <a:spcAft>
                  <a:spcPct val="0"/>
                </a:spcAft>
                <a:buClrTx/>
                <a:buSzTx/>
                <a:buFontTx/>
                <a:buNone/>
                <a:tabLst/>
                <a:defRPr/>
              </a:pPr>
              <a:t>20</a:t>
            </a:fld>
            <a:endParaRPr kumimoji="0" lang="en-US" altLang="en-US" sz="1200" b="0" i="0" u="none" strike="noStrike" kern="1200" cap="none" spc="0" normalizeH="0" baseline="0" noProof="0">
              <a:ln>
                <a:noFill/>
              </a:ln>
              <a:solidFill>
                <a:prstClr val="black"/>
              </a:solidFill>
              <a:effectLst/>
              <a:uLnTx/>
              <a:uFillTx/>
              <a:latin typeface="Century Gothic" panose="020B0502020202020204" pitchFamily="34" charset="0"/>
              <a:ea typeface="MS PGothic" panose="020B0600070205080204" pitchFamily="34" charset="-128"/>
              <a:cs typeface="+mn-cs"/>
            </a:endParaRPr>
          </a:p>
        </p:txBody>
      </p:sp>
    </p:spTree>
    <p:extLst>
      <p:ext uri="{BB962C8B-B14F-4D97-AF65-F5344CB8AC3E}">
        <p14:creationId xmlns:p14="http://schemas.microsoft.com/office/powerpoint/2010/main" val="21052504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E1551E-DBBC-F416-2789-3AF6E08B25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2E0F93-1FBD-7E8B-C325-F93BCD7C76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E4DA89-0763-E58F-106F-A12CBC58F48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A55141F-7C9B-B581-A982-6D8F20FE79A6}"/>
              </a:ext>
            </a:extLst>
          </p:cNvPr>
          <p:cNvSpPr>
            <a:spLocks noGrp="1"/>
          </p:cNvSpPr>
          <p:nvPr>
            <p:ph type="sldNum" sz="quarter" idx="5"/>
          </p:nvPr>
        </p:nvSpPr>
        <p:spPr/>
        <p:txBody>
          <a:bodyPr/>
          <a:lstStyle/>
          <a:p>
            <a:pPr marL="0" marR="0" lvl="0" indent="0" algn="r" defTabSz="457200" rtl="0" eaLnBrk="0" fontAlgn="base" latinLnBrk="0" hangingPunct="0">
              <a:lnSpc>
                <a:spcPct val="100000"/>
              </a:lnSpc>
              <a:spcBef>
                <a:spcPct val="0"/>
              </a:spcBef>
              <a:spcAft>
                <a:spcPct val="0"/>
              </a:spcAft>
              <a:buClrTx/>
              <a:buSzTx/>
              <a:buFontTx/>
              <a:buNone/>
              <a:tabLst/>
              <a:defRPr/>
            </a:pPr>
            <a:fld id="{50A64110-3FCA-4235-915E-DC1D05853E1F}" type="slidenum">
              <a:rPr kumimoji="0" lang="en-US" altLang="en-US" sz="1200" b="0" i="0" u="none" strike="noStrike" kern="1200" cap="none" spc="0" normalizeH="0" baseline="0" noProof="0" smtClean="0">
                <a:ln>
                  <a:noFill/>
                </a:ln>
                <a:solidFill>
                  <a:prstClr val="black"/>
                </a:solidFill>
                <a:effectLst/>
                <a:uLnTx/>
                <a:uFillTx/>
                <a:latin typeface="Century Gothic" panose="020B0502020202020204" pitchFamily="34" charset="0"/>
                <a:ea typeface="MS PGothic" panose="020B0600070205080204" pitchFamily="34" charset="-128"/>
                <a:cs typeface="+mn-cs"/>
              </a:rPr>
              <a:pPr marL="0" marR="0" lvl="0" indent="0" algn="r" defTabSz="457200" rtl="0" eaLnBrk="0" fontAlgn="base" latinLnBrk="0" hangingPunct="0">
                <a:lnSpc>
                  <a:spcPct val="100000"/>
                </a:lnSpc>
                <a:spcBef>
                  <a:spcPct val="0"/>
                </a:spcBef>
                <a:spcAft>
                  <a:spcPct val="0"/>
                </a:spcAft>
                <a:buClrTx/>
                <a:buSzTx/>
                <a:buFontTx/>
                <a:buNone/>
                <a:tabLst/>
                <a:defRPr/>
              </a:pPr>
              <a:t>22</a:t>
            </a:fld>
            <a:endParaRPr kumimoji="0" lang="en-US" altLang="en-US" sz="1200" b="0" i="0" u="none" strike="noStrike" kern="1200" cap="none" spc="0" normalizeH="0" baseline="0" noProof="0">
              <a:ln>
                <a:noFill/>
              </a:ln>
              <a:solidFill>
                <a:prstClr val="black"/>
              </a:solidFill>
              <a:effectLst/>
              <a:uLnTx/>
              <a:uFillTx/>
              <a:latin typeface="Century Gothic" panose="020B0502020202020204" pitchFamily="34" charset="0"/>
              <a:ea typeface="MS PGothic" panose="020B0600070205080204" pitchFamily="34" charset="-128"/>
              <a:cs typeface="+mn-cs"/>
            </a:endParaRPr>
          </a:p>
        </p:txBody>
      </p:sp>
    </p:spTree>
    <p:extLst>
      <p:ext uri="{BB962C8B-B14F-4D97-AF65-F5344CB8AC3E}">
        <p14:creationId xmlns:p14="http://schemas.microsoft.com/office/powerpoint/2010/main" val="27764608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29025140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53"/>
            <a:ext cx="10363200" cy="1470025"/>
          </a:xfrm>
        </p:spPr>
        <p:txBody>
          <a:bodyPr/>
          <a:lstStyle/>
          <a:p>
            <a:r>
              <a:rPr lang="zh-TW" altLang="en-US"/>
              <a:t>按一下以編輯母片標題樣式</a:t>
            </a:r>
            <a:endParaRPr lang="en-US"/>
          </a:p>
        </p:txBody>
      </p:sp>
      <p:sp>
        <p:nvSpPr>
          <p:cNvPr id="3" name="副標題 2"/>
          <p:cNvSpPr>
            <a:spLocks noGrp="1"/>
          </p:cNvSpPr>
          <p:nvPr>
            <p:ph type="subTitle" idx="1"/>
          </p:nvPr>
        </p:nvSpPr>
        <p:spPr>
          <a:xfrm>
            <a:off x="1828800" y="3886201"/>
            <a:ext cx="85344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A42328AF-0F20-4E50-BEE2-D1777062EAD4}"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8886583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0238519-D2AD-4B20-A904-7C4CE96A796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6094959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28"/>
            <a:ext cx="10363200" cy="1362075"/>
          </a:xfrm>
        </p:spPr>
        <p:txBody>
          <a:bodyPr anchor="t"/>
          <a:lstStyle>
            <a:lvl1pPr algn="l">
              <a:defRPr sz="4000" b="1" cap="all"/>
            </a:lvl1pPr>
          </a:lstStyle>
          <a:p>
            <a:r>
              <a:rPr lang="zh-TW" altLang="en-US"/>
              <a:t>按一下以編輯母片標題樣式</a:t>
            </a:r>
            <a:endParaRPr lang="en-US"/>
          </a:p>
        </p:txBody>
      </p:sp>
      <p:sp>
        <p:nvSpPr>
          <p:cNvPr id="3" name="文字版面配置區 2"/>
          <p:cNvSpPr>
            <a:spLocks noGrp="1"/>
          </p:cNvSpPr>
          <p:nvPr>
            <p:ph type="body" idx="1"/>
          </p:nvPr>
        </p:nvSpPr>
        <p:spPr>
          <a:xfrm>
            <a:off x="963084" y="2906725"/>
            <a:ext cx="103632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9519144F-B5A7-4D9B-ABE3-55B77A49981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7428438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sz="half" idx="1"/>
          </p:nvPr>
        </p:nvSpPr>
        <p:spPr>
          <a:xfrm>
            <a:off x="609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內容版面配置區 3"/>
          <p:cNvSpPr>
            <a:spLocks noGrp="1"/>
          </p:cNvSpPr>
          <p:nvPr>
            <p:ph sz="half" idx="2"/>
          </p:nvPr>
        </p:nvSpPr>
        <p:spPr>
          <a:xfrm>
            <a:off x="6197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BB20E8D0-26BC-4355-B1C2-71D44AE15D4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908293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endParaRPr lang="en-US"/>
          </a:p>
        </p:txBody>
      </p:sp>
      <p:sp>
        <p:nvSpPr>
          <p:cNvPr id="3" name="文字版面配置區 2"/>
          <p:cNvSpPr>
            <a:spLocks noGrp="1"/>
          </p:cNvSpPr>
          <p:nvPr>
            <p:ph type="body" idx="1"/>
          </p:nvPr>
        </p:nvSpPr>
        <p:spPr>
          <a:xfrm>
            <a:off x="609600" y="1535114"/>
            <a:ext cx="5386917"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文字版面配置區 4"/>
          <p:cNvSpPr>
            <a:spLocks noGrp="1"/>
          </p:cNvSpPr>
          <p:nvPr>
            <p:ph type="body" sz="quarter" idx="3"/>
          </p:nvPr>
        </p:nvSpPr>
        <p:spPr>
          <a:xfrm>
            <a:off x="6193392" y="1535114"/>
            <a:ext cx="5389033"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39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7"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8"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9"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2A61D9C-E860-495C-AF49-D07BD82F6B88}"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376764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822DFA2F-4419-4AC6-AA40-2C184383BEE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3063251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3"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F2011F9D-33CD-4356-9135-7BF35EC8034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4564255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11" y="273052"/>
            <a:ext cx="4011084" cy="1162051"/>
          </a:xfrm>
        </p:spPr>
        <p:txBody>
          <a:bodyPr anchor="b"/>
          <a:lstStyle>
            <a:lvl1pPr algn="l">
              <a:defRPr sz="2000" b="1"/>
            </a:lvl1pPr>
          </a:lstStyle>
          <a:p>
            <a:r>
              <a:rPr lang="zh-TW" altLang="en-US"/>
              <a:t>按一下以編輯母片標題樣式</a:t>
            </a:r>
            <a:endParaRPr lang="en-US"/>
          </a:p>
        </p:txBody>
      </p:sp>
      <p:sp>
        <p:nvSpPr>
          <p:cNvPr id="3" name="內容版面配置區 2"/>
          <p:cNvSpPr>
            <a:spLocks noGrp="1"/>
          </p:cNvSpPr>
          <p:nvPr>
            <p:ph idx="1"/>
          </p:nvPr>
        </p:nvSpPr>
        <p:spPr>
          <a:xfrm>
            <a:off x="4766737" y="273080"/>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文字版面配置區 3"/>
          <p:cNvSpPr>
            <a:spLocks noGrp="1"/>
          </p:cNvSpPr>
          <p:nvPr>
            <p:ph type="body" sz="half" idx="2"/>
          </p:nvPr>
        </p:nvSpPr>
        <p:spPr>
          <a:xfrm>
            <a:off x="609611" y="1435107"/>
            <a:ext cx="4011084"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633D1F17-651C-4A0F-B6B0-8AFA1A57A9B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2592142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3"/>
            <a:ext cx="7315200" cy="566739"/>
          </a:xfrm>
        </p:spPr>
        <p:txBody>
          <a:bodyPr anchor="b"/>
          <a:lstStyle>
            <a:lvl1pPr algn="l">
              <a:defRPr sz="2000" b="1"/>
            </a:lvl1pPr>
          </a:lstStyle>
          <a:p>
            <a:r>
              <a:rPr lang="zh-TW" altLang="en-US"/>
              <a:t>按一下以編輯母片標題樣式</a:t>
            </a:r>
            <a:endParaRPr lang="en-US"/>
          </a:p>
        </p:txBody>
      </p:sp>
      <p:sp>
        <p:nvSpPr>
          <p:cNvPr id="3" name="圖片版面配置區 2"/>
          <p:cNvSpPr>
            <a:spLocks noGrp="1"/>
          </p:cNvSpPr>
          <p:nvPr>
            <p:ph type="pic" idx="1"/>
          </p:nvPr>
        </p:nvSpPr>
        <p:spPr>
          <a:xfrm>
            <a:off x="2389717" y="612777"/>
            <a:ext cx="73152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a:p>
        </p:txBody>
      </p:sp>
      <p:sp>
        <p:nvSpPr>
          <p:cNvPr id="4" name="文字版面配置區 3"/>
          <p:cNvSpPr>
            <a:spLocks noGrp="1"/>
          </p:cNvSpPr>
          <p:nvPr>
            <p:ph type="body" sz="half" idx="2"/>
          </p:nvPr>
        </p:nvSpPr>
        <p:spPr>
          <a:xfrm>
            <a:off x="2389717" y="5367341"/>
            <a:ext cx="7315200" cy="8048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00DAAE66-1612-42A4-932F-81A31803CB42}"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457276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24B79410-07E7-4581-AF0A-30564A49BA0F}"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746909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1" y="274667"/>
            <a:ext cx="2743200" cy="5851525"/>
          </a:xfrm>
        </p:spPr>
        <p:txBody>
          <a:bodyPr vert="eaVert"/>
          <a:lstStyle/>
          <a:p>
            <a:r>
              <a:rPr lang="zh-TW" altLang="en-US"/>
              <a:t>按一下以編輯母片標題樣式</a:t>
            </a:r>
            <a:endParaRPr lang="en-US"/>
          </a:p>
        </p:txBody>
      </p:sp>
      <p:sp>
        <p:nvSpPr>
          <p:cNvPr id="3" name="直排文字版面配置區 2"/>
          <p:cNvSpPr>
            <a:spLocks noGrp="1"/>
          </p:cNvSpPr>
          <p:nvPr>
            <p:ph type="body" orient="vert" idx="1"/>
          </p:nvPr>
        </p:nvSpPr>
        <p:spPr>
          <a:xfrm>
            <a:off x="609600" y="274667"/>
            <a:ext cx="8026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C78B4C11-47D9-4086-88D4-DE76A19D4266}"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823033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609600" y="274639"/>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a:t>Click to edit Master title style</a:t>
            </a:r>
          </a:p>
        </p:txBody>
      </p:sp>
      <p:sp>
        <p:nvSpPr>
          <p:cNvPr id="8195" name="Rectangle 3"/>
          <p:cNvSpPr>
            <a:spLocks noGrp="1" noChangeArrowheads="1"/>
          </p:cNvSpPr>
          <p:nvPr>
            <p:ph type="body" idx="1"/>
          </p:nvPr>
        </p:nvSpPr>
        <p:spPr bwMode="auto">
          <a:xfrm>
            <a:off x="609600" y="1600204"/>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p>
        </p:txBody>
      </p:sp>
      <p:sp>
        <p:nvSpPr>
          <p:cNvPr id="1028" name="Rectangle 4"/>
          <p:cNvSpPr>
            <a:spLocks noGrp="1" noChangeArrowheads="1"/>
          </p:cNvSpPr>
          <p:nvPr>
            <p:ph type="dt" sz="half" idx="2"/>
          </p:nvPr>
        </p:nvSpPr>
        <p:spPr bwMode="auto">
          <a:xfrm>
            <a:off x="609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29" name="Rectangle 5"/>
          <p:cNvSpPr>
            <a:spLocks noGrp="1" noChangeArrowheads="1"/>
          </p:cNvSpPr>
          <p:nvPr>
            <p:ph type="ftr" sz="quarter" idx="3"/>
          </p:nvPr>
        </p:nvSpPr>
        <p:spPr bwMode="auto">
          <a:xfrm>
            <a:off x="4165600" y="6245228"/>
            <a:ext cx="3860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30" name="Rectangle 6"/>
          <p:cNvSpPr>
            <a:spLocks noGrp="1" noChangeArrowheads="1"/>
          </p:cNvSpPr>
          <p:nvPr>
            <p:ph type="sldNum" sz="quarter" idx="4"/>
          </p:nvPr>
        </p:nvSpPr>
        <p:spPr bwMode="auto">
          <a:xfrm>
            <a:off x="8737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A6B8A8D-979F-46C0-97C6-6C60C953B4D9}" type="slidenum">
              <a:rPr kumimoji="0" lang="en-US" altLang="zh-TW" sz="1400" b="0"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439768823"/>
      </p:ext>
    </p:extLst>
  </p:cSld>
  <p:clrMap bg1="lt1" tx1="dk1" bg2="lt2" tx2="dk2" accent1="accent1" accent2="accent2" accent3="accent3" accent4="accent4" accent5="accent5" accent6="accent6" hlink="hlink" folHlink="folHlink"/>
  <p:sldLayoutIdLst>
    <p:sldLayoutId id="2147483952" r:id="rId1"/>
    <p:sldLayoutId id="2147483953" r:id="rId2"/>
    <p:sldLayoutId id="2147483954" r:id="rId3"/>
    <p:sldLayoutId id="2147483955" r:id="rId4"/>
    <p:sldLayoutId id="2147483956" r:id="rId5"/>
    <p:sldLayoutId id="2147483957" r:id="rId6"/>
    <p:sldLayoutId id="2147483958" r:id="rId7"/>
    <p:sldLayoutId id="2147483959" r:id="rId8"/>
    <p:sldLayoutId id="2147483960" r:id="rId9"/>
    <p:sldLayoutId id="2147483961" r:id="rId10"/>
    <p:sldLayoutId id="2147483962"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2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2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BEBA8EAE-BF5A-486C-A8C5-ECC9F3942E4B}">
                <a14:imgProps xmlns:a14="http://schemas.microsoft.com/office/drawing/2010/main">
                  <a14:imgLayer r:embed="rId4">
                    <a14:imgEffect>
                      <a14:colorTemperature colorTemp="9000"/>
                    </a14:imgEffect>
                  </a14:imgLayer>
                </a14:imgProps>
              </a:ex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123906" name="TextBox 1"/>
          <p:cNvSpPr txBox="1">
            <a:spLocks noChangeArrowheads="1"/>
          </p:cNvSpPr>
          <p:nvPr/>
        </p:nvSpPr>
        <p:spPr bwMode="auto">
          <a:xfrm>
            <a:off x="1524000" y="2372937"/>
            <a:ext cx="9144000" cy="2062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8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rPr>
              <a:t>主日信息</a:t>
            </a:r>
            <a:endParaRPr kumimoji="0" lang="en-US" altLang="zh-TW" sz="8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4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rPr>
              <a:t>Sunday Sermon</a:t>
            </a:r>
            <a:endParaRPr kumimoji="0" lang="en-US" altLang="zh-TW" sz="6600" b="1" i="1"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endParaRPr>
          </a:p>
        </p:txBody>
      </p:sp>
    </p:spTree>
    <p:extLst>
      <p:ext uri="{BB962C8B-B14F-4D97-AF65-F5344CB8AC3E}">
        <p14:creationId xmlns:p14="http://schemas.microsoft.com/office/powerpoint/2010/main" val="27895818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BEBA8EAE-BF5A-486C-A8C5-ECC9F3942E4B}">
                <a14:imgProps xmlns:a14="http://schemas.microsoft.com/office/drawing/2010/main">
                  <a14:imgLayer r:embed="rId4">
                    <a14:imgEffect>
                      <a14:colorTemperature colorTemp="9000"/>
                    </a14:imgEffect>
                  </a14:imgLayer>
                </a14:imgProps>
              </a:ext>
              <a:ext uri="{28A0092B-C50C-407E-A947-70E740481C1C}">
                <a14:useLocalDpi xmlns:a14="http://schemas.microsoft.com/office/drawing/2010/main" val="0"/>
              </a:ext>
            </a:extLst>
          </a:blip>
          <a:stretch>
            <a:fillRect/>
          </a:stretch>
        </p:blipFill>
        <p:spPr>
          <a:xfrm>
            <a:off x="0" y="23595"/>
            <a:ext cx="12192000" cy="6858001"/>
          </a:xfrm>
          <a:prstGeom prst="rect">
            <a:avLst/>
          </a:prstGeom>
        </p:spPr>
      </p:pic>
      <p:sp>
        <p:nvSpPr>
          <p:cNvPr id="123906" name="TextBox 1"/>
          <p:cNvSpPr txBox="1">
            <a:spLocks noChangeArrowheads="1"/>
          </p:cNvSpPr>
          <p:nvPr/>
        </p:nvSpPr>
        <p:spPr bwMode="auto">
          <a:xfrm>
            <a:off x="1106598" y="1304365"/>
            <a:ext cx="9971037" cy="4524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zh-TW" altLang="en-US" sz="4800" b="1" dirty="0">
                <a:solidFill>
                  <a:srgbClr val="002060"/>
                </a:solidFill>
                <a:latin typeface="Century" panose="02040604050505020304" pitchFamily="18" charset="0"/>
                <a:ea typeface="DFKai-SB" panose="03000509000000000000" pitchFamily="65" charset="-120"/>
                <a:cs typeface="Arial" charset="0"/>
              </a:rPr>
              <a:t>在禱告中認識神做事的法則</a:t>
            </a:r>
            <a:endParaRPr lang="en-US" altLang="zh-TW" sz="4800" b="1" dirty="0">
              <a:solidFill>
                <a:srgbClr val="002060"/>
              </a:solidFill>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8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rPr>
              <a:t>Knowing God’s Ways Through Prayers</a:t>
            </a: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6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8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2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rPr>
              <a:t> </a:t>
            </a:r>
            <a:endParaRPr kumimoji="0" lang="en-US" altLang="zh-TW" sz="32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6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  </a:t>
            </a:r>
            <a:r>
              <a:rPr kumimoji="0" lang="zh-TW" altLang="en-US" sz="32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波特蘭靈糧堂</a:t>
            </a:r>
            <a:endParaRPr kumimoji="0" lang="en-US" altLang="zh-TW" sz="32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24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     </a:t>
            </a:r>
            <a:r>
              <a:rPr kumimoji="0" lang="en-US" altLang="zh-TW" sz="28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June 9, 2024</a:t>
            </a:r>
            <a:endParaRPr kumimoji="0" lang="en-US" altLang="zh-TW" sz="24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endParaRPr>
          </a:p>
        </p:txBody>
      </p:sp>
    </p:spTree>
    <p:extLst>
      <p:ext uri="{BB962C8B-B14F-4D97-AF65-F5344CB8AC3E}">
        <p14:creationId xmlns:p14="http://schemas.microsoft.com/office/powerpoint/2010/main" val="19655256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BB8EC4-8D14-FC1F-E642-2F8FB14327F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0A812AE-FD20-6AB1-57B5-BFE775B2DFD6}"/>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01946" y="-99011"/>
            <a:ext cx="12538598" cy="7068653"/>
          </a:xfrm>
          <a:prstGeom prst="rect">
            <a:avLst/>
          </a:prstGeom>
        </p:spPr>
      </p:pic>
      <p:sp>
        <p:nvSpPr>
          <p:cNvPr id="4" name="TextBox 3">
            <a:extLst>
              <a:ext uri="{FF2B5EF4-FFF2-40B4-BE49-F238E27FC236}">
                <a16:creationId xmlns:a16="http://schemas.microsoft.com/office/drawing/2014/main" id="{BF47CF14-8A32-9AB3-83EA-43F4EA54F156}"/>
              </a:ext>
            </a:extLst>
          </p:cNvPr>
          <p:cNvSpPr txBox="1"/>
          <p:nvPr/>
        </p:nvSpPr>
        <p:spPr>
          <a:xfrm>
            <a:off x="652995" y="40769"/>
            <a:ext cx="10628716" cy="6001643"/>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dirty="0">
                <a:solidFill>
                  <a:srgbClr val="000000"/>
                </a:solidFill>
                <a:highlight>
                  <a:srgbClr val="FFFF00"/>
                </a:highlight>
                <a:latin typeface="DFKai-SB" panose="03000509000000000000" pitchFamily="65" charset="-120"/>
                <a:ea typeface="DFKai-SB" panose="03000509000000000000" pitchFamily="65" charset="-120"/>
              </a:rPr>
              <a:t>詩篇</a:t>
            </a:r>
            <a:r>
              <a:rPr kumimoji="1" lang="zh-TW" altLang="en-US" sz="18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dirty="0">
                <a:solidFill>
                  <a:srgbClr val="000000"/>
                </a:solidFill>
                <a:highlight>
                  <a:srgbClr val="FFFF00"/>
                </a:highlight>
                <a:latin typeface="Century" panose="02040604050505020304" pitchFamily="18" charset="0"/>
                <a:ea typeface="DFKai-SB" panose="03000509000000000000" pitchFamily="65" charset="-120"/>
              </a:rPr>
              <a:t>Psalm 95:9-10</a:t>
            </a:r>
            <a:endPar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7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那時，你們的祖宗試我探我，並且觀看我的</a:t>
            </a:r>
            <a:r>
              <a:rPr kumimoji="0" lang="zh-TW" altLang="en-US" sz="4000" b="1" i="0" u="sng" strike="noStrike" kern="1200" cap="none" spc="0" normalizeH="0" baseline="0" noProof="0" dirty="0">
                <a:ln>
                  <a:noFill/>
                </a:ln>
                <a:solidFill>
                  <a:srgbClr val="FFFF00"/>
                </a:solidFill>
                <a:effectLst/>
                <a:uLnTx/>
                <a:uFillTx/>
                <a:latin typeface="DFKai-SB" panose="03000509000000000000" pitchFamily="65" charset="-120"/>
                <a:ea typeface="DFKai-SB" panose="03000509000000000000" pitchFamily="65" charset="-120"/>
                <a:cs typeface="+mn-cs"/>
              </a:rPr>
              <a:t>作為</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四十年之久，我厭煩那世代，說：這是心裡迷糊的百姓，竟不曉得我的</a:t>
            </a:r>
            <a:r>
              <a:rPr kumimoji="0" lang="zh-TW" altLang="en-US" sz="4400" b="1" i="0" u="sng" strike="noStrike" kern="1200" cap="none" spc="0" normalizeH="0" baseline="0" noProof="0" dirty="0">
                <a:ln>
                  <a:noFill/>
                </a:ln>
                <a:solidFill>
                  <a:srgbClr val="FFFF00"/>
                </a:solidFill>
                <a:effectLst/>
                <a:uLnTx/>
                <a:uFillTx/>
                <a:latin typeface="DFKai-SB" panose="03000509000000000000" pitchFamily="65" charset="-120"/>
                <a:ea typeface="DFKai-SB" panose="03000509000000000000" pitchFamily="65" charset="-120"/>
                <a:cs typeface="+mn-cs"/>
              </a:rPr>
              <a:t>作為</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endPar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When your fathers tested Me,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They tried Me, though they had seen My </a:t>
            </a:r>
            <a:r>
              <a:rPr kumimoji="0" lang="en-US" sz="2800" b="1" i="0" u="sng" strike="noStrike" kern="1200" cap="none" spc="0" normalizeH="0" baseline="0" noProof="0" dirty="0">
                <a:ln>
                  <a:noFill/>
                </a:ln>
                <a:solidFill>
                  <a:srgbClr val="FFFF00"/>
                </a:solidFill>
                <a:effectLst/>
                <a:uLnTx/>
                <a:uFillTx/>
                <a:latin typeface="Century" panose="02040604050505020304" pitchFamily="18" charset="0"/>
                <a:ea typeface="新細明體"/>
                <a:cs typeface="+mn-cs"/>
              </a:rPr>
              <a:t>work</a:t>
            </a: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“For forty years I loathed that generation,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And said they are a people who err in their heart,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And they do not know My </a:t>
            </a:r>
            <a:r>
              <a:rPr kumimoji="0" lang="en-US" sz="4000" b="1" i="0" u="sng" strike="noStrike" kern="1200" cap="none" spc="0" normalizeH="0" baseline="0" noProof="0" dirty="0">
                <a:ln>
                  <a:noFill/>
                </a:ln>
                <a:solidFill>
                  <a:srgbClr val="FFFF00"/>
                </a:solidFill>
                <a:effectLst/>
                <a:uLnTx/>
                <a:uFillTx/>
                <a:latin typeface="Century" panose="02040604050505020304" pitchFamily="18" charset="0"/>
                <a:ea typeface="新細明體"/>
                <a:cs typeface="+mn-cs"/>
              </a:rPr>
              <a:t>ways</a:t>
            </a: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a:t>
            </a: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CN" sz="2400" b="1" dirty="0">
              <a:solidFill>
                <a:srgbClr val="FFFFFF"/>
              </a:solidFill>
              <a:latin typeface="Century" panose="02040604050505020304" pitchFamily="18" charset="0"/>
              <a:ea typeface="新細明體"/>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sng" strike="noStrike" kern="1200" cap="none" spc="0" normalizeH="0" baseline="0" noProof="0" dirty="0">
                <a:ln>
                  <a:noFill/>
                </a:ln>
                <a:solidFill>
                  <a:srgbClr val="FFFF00"/>
                </a:solidFill>
                <a:effectLst/>
                <a:uLnTx/>
                <a:uFillTx/>
                <a:latin typeface="DFKai-SB" panose="03000509000000000000" pitchFamily="65" charset="-120"/>
                <a:ea typeface="DFKai-SB" panose="03000509000000000000" pitchFamily="65" charset="-120"/>
                <a:cs typeface="+mn-cs"/>
              </a:rPr>
              <a:t>作為</a:t>
            </a:r>
            <a:r>
              <a:rPr kumimoji="0" lang="zh-TW" altLang="en-US" sz="4400" b="1" i="0" strike="noStrike" kern="1200" cap="none" spc="0" normalizeH="0" baseline="0" noProof="0" dirty="0">
                <a:ln>
                  <a:noFill/>
                </a:ln>
                <a:solidFill>
                  <a:srgbClr val="FFFF00"/>
                </a:solidFill>
                <a:effectLst/>
                <a:uLnTx/>
                <a:uFillTx/>
                <a:latin typeface="DFKai-SB" panose="03000509000000000000" pitchFamily="65" charset="-120"/>
                <a:ea typeface="DFKai-SB" panose="03000509000000000000" pitchFamily="65" charset="-120"/>
                <a:cs typeface="+mn-cs"/>
              </a:rPr>
              <a:t> </a:t>
            </a:r>
            <a:r>
              <a:rPr kumimoji="0" lang="en-US" sz="4000" b="1" i="0" u="sng" strike="noStrike" kern="1200" cap="none" spc="0" normalizeH="0" baseline="0" noProof="0" dirty="0">
                <a:ln>
                  <a:noFill/>
                </a:ln>
                <a:solidFill>
                  <a:srgbClr val="FFFF00"/>
                </a:solidFill>
                <a:effectLst/>
                <a:uLnTx/>
                <a:uFillTx/>
                <a:latin typeface="Century" panose="02040604050505020304" pitchFamily="18" charset="0"/>
                <a:ea typeface="新細明體"/>
                <a:cs typeface="+mn-cs"/>
              </a:rPr>
              <a:t>ways</a:t>
            </a:r>
            <a:r>
              <a:rPr kumimoji="0" lang="zh-TW" altLang="en-US" sz="4000" b="1" i="0" strike="noStrike" kern="1200" cap="none" spc="0" normalizeH="0" baseline="0" noProof="0" dirty="0">
                <a:ln>
                  <a:noFill/>
                </a:ln>
                <a:solidFill>
                  <a:srgbClr val="FFFF00"/>
                </a:solidFill>
                <a:effectLst/>
                <a:uLnTx/>
                <a:uFillTx/>
                <a:latin typeface="Century" panose="02040604050505020304" pitchFamily="18" charset="0"/>
                <a:ea typeface="新細明體"/>
                <a:cs typeface="+mn-cs"/>
              </a:rPr>
              <a:t> </a:t>
            </a:r>
            <a:r>
              <a:rPr kumimoji="0" lang="en-US" sz="4000" b="1" i="0" strike="noStrike" kern="1200" cap="none" spc="0" normalizeH="0" baseline="0" noProof="0" dirty="0">
                <a:ln>
                  <a:noFill/>
                </a:ln>
                <a:solidFill>
                  <a:srgbClr val="FFFF00"/>
                </a:solidFill>
                <a:effectLst/>
                <a:uLnTx/>
                <a:uFillTx/>
                <a:latin typeface="Century" panose="02040604050505020304" pitchFamily="18" charset="0"/>
                <a:ea typeface="新細明體"/>
                <a:cs typeface="+mn-cs"/>
              </a:rPr>
              <a:t> </a:t>
            </a:r>
            <a:r>
              <a:rPr kumimoji="0" lang="zh-TW" altLang="en-US" sz="2800" i="0" strike="noStrike" kern="1200" cap="none" spc="0" normalizeH="0" baseline="0" noProof="0" dirty="0">
                <a:ln>
                  <a:noFill/>
                </a:ln>
                <a:solidFill>
                  <a:srgbClr val="FFFF00"/>
                </a:solidFill>
                <a:effectLst/>
                <a:uLnTx/>
                <a:uFillTx/>
                <a:latin typeface="Century" panose="02040604050505020304" pitchFamily="18" charset="0"/>
                <a:ea typeface="新細明體"/>
                <a:cs typeface="+mn-cs"/>
              </a:rPr>
              <a:t>─</a:t>
            </a:r>
            <a:r>
              <a:rPr kumimoji="0" lang="zh-TW" altLang="en-US" sz="3600" b="1" i="0" strike="noStrike" kern="1200" cap="none" spc="0" normalizeH="0" baseline="0" noProof="0" dirty="0">
                <a:ln>
                  <a:noFill/>
                </a:ln>
                <a:solidFill>
                  <a:srgbClr val="FFFF00"/>
                </a:solidFill>
                <a:effectLst/>
                <a:uLnTx/>
                <a:uFillTx/>
                <a:latin typeface="Century" panose="02040604050505020304" pitchFamily="18" charset="0"/>
                <a:ea typeface="新細明體"/>
                <a:cs typeface="+mn-cs"/>
              </a:rPr>
              <a:t>  </a:t>
            </a:r>
            <a:r>
              <a:rPr kumimoji="0" lang="zh-TW" altLang="en-US" sz="4400" b="1" i="0" strike="noStrike" kern="1200" cap="none" spc="0" normalizeH="0" baseline="0" noProof="0" dirty="0">
                <a:ln>
                  <a:noFill/>
                </a:ln>
                <a:solidFill>
                  <a:srgbClr val="FFFF00"/>
                </a:solidFill>
                <a:effectLst/>
                <a:uLnTx/>
                <a:uFillTx/>
                <a:latin typeface="DFKai-SB" panose="03000509000000000000" pitchFamily="65" charset="-120"/>
                <a:ea typeface="DFKai-SB" panose="03000509000000000000" pitchFamily="65" charset="-120"/>
              </a:rPr>
              <a:t>神做事的法則</a:t>
            </a:r>
            <a:endParaRPr kumimoji="0" lang="en-US" altLang="zh-CN" sz="2400" b="1" i="0" strike="noStrike" kern="1200" cap="none" spc="0" normalizeH="0" baseline="0" noProof="0" dirty="0">
              <a:ln>
                <a:noFill/>
              </a:ln>
              <a:solidFill>
                <a:srgbClr val="FFFF00"/>
              </a:solidFill>
              <a:effectLst/>
              <a:uLnTx/>
              <a:uFillTx/>
              <a:latin typeface="DFKai-SB" panose="03000509000000000000" pitchFamily="65" charset="-120"/>
              <a:ea typeface="DFKai-SB" panose="03000509000000000000" pitchFamily="65" charset="-120"/>
              <a:cs typeface="Mongolian Baiti" panose="03000500000000000000" pitchFamily="66" charset="0"/>
            </a:endParaRPr>
          </a:p>
        </p:txBody>
      </p:sp>
    </p:spTree>
    <p:extLst>
      <p:ext uri="{BB962C8B-B14F-4D97-AF65-F5344CB8AC3E}">
        <p14:creationId xmlns:p14="http://schemas.microsoft.com/office/powerpoint/2010/main" val="24503142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C43566-121E-D0A6-47A5-9130B07D087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1EAB282-2D46-BD0A-A04B-4DE689BA38F4}"/>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01946" y="-99011"/>
            <a:ext cx="12538598" cy="7068653"/>
          </a:xfrm>
          <a:prstGeom prst="rect">
            <a:avLst/>
          </a:prstGeom>
        </p:spPr>
      </p:pic>
      <p:sp>
        <p:nvSpPr>
          <p:cNvPr id="4" name="TextBox 3">
            <a:extLst>
              <a:ext uri="{FF2B5EF4-FFF2-40B4-BE49-F238E27FC236}">
                <a16:creationId xmlns:a16="http://schemas.microsoft.com/office/drawing/2014/main" id="{68F34D0B-3CCB-AB31-2E08-A26913F86B9A}"/>
              </a:ext>
            </a:extLst>
          </p:cNvPr>
          <p:cNvSpPr txBox="1"/>
          <p:nvPr/>
        </p:nvSpPr>
        <p:spPr>
          <a:xfrm>
            <a:off x="471761" y="40769"/>
            <a:ext cx="11170822" cy="4770537"/>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dirty="0">
                <a:solidFill>
                  <a:srgbClr val="000000"/>
                </a:solidFill>
                <a:highlight>
                  <a:srgbClr val="FFFF00"/>
                </a:highlight>
                <a:latin typeface="DFKai-SB" panose="03000509000000000000" pitchFamily="65" charset="-120"/>
                <a:ea typeface="DFKai-SB" panose="03000509000000000000" pitchFamily="65" charset="-120"/>
              </a:rPr>
              <a:t>詩篇</a:t>
            </a:r>
            <a:r>
              <a:rPr kumimoji="1" lang="zh-TW" altLang="en-US" sz="18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dirty="0">
                <a:solidFill>
                  <a:srgbClr val="000000"/>
                </a:solidFill>
                <a:highlight>
                  <a:srgbClr val="FFFF00"/>
                </a:highlight>
                <a:latin typeface="Century" panose="02040604050505020304" pitchFamily="18" charset="0"/>
                <a:ea typeface="DFKai-SB" panose="03000509000000000000" pitchFamily="65" charset="-120"/>
              </a:rPr>
              <a:t>Psalm 103:7</a:t>
            </a:r>
            <a:endPar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7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他使摩西知道他的</a:t>
            </a:r>
            <a:r>
              <a:rPr kumimoji="0" lang="zh-TW" altLang="en-US" sz="4400" b="1" i="0" u="sng" strike="noStrike" kern="1200" cap="none" spc="0" normalizeH="0" baseline="0" noProof="0" dirty="0">
                <a:ln>
                  <a:noFill/>
                </a:ln>
                <a:solidFill>
                  <a:srgbClr val="FFFF00"/>
                </a:solidFill>
                <a:effectLst/>
                <a:uLnTx/>
                <a:uFillTx/>
                <a:latin typeface="DFKai-SB" panose="03000509000000000000" pitchFamily="65" charset="-120"/>
                <a:ea typeface="DFKai-SB" panose="03000509000000000000" pitchFamily="65" charset="-120"/>
                <a:cs typeface="+mn-cs"/>
              </a:rPr>
              <a:t>法則</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，叫以色列人曉得他的</a:t>
            </a:r>
            <a:r>
              <a:rPr kumimoji="0" lang="zh-TW" altLang="en-US" sz="4400" b="1" i="0" u="sng" strike="noStrike" kern="1200" cap="none" spc="0" normalizeH="0" baseline="0" noProof="0" dirty="0">
                <a:ln>
                  <a:noFill/>
                </a:ln>
                <a:solidFill>
                  <a:srgbClr val="FFFF00"/>
                </a:solidFill>
                <a:effectLst/>
                <a:uLnTx/>
                <a:uFillTx/>
                <a:latin typeface="DFKai-SB" panose="03000509000000000000" pitchFamily="65" charset="-120"/>
                <a:ea typeface="DFKai-SB" panose="03000509000000000000" pitchFamily="65" charset="-120"/>
                <a:cs typeface="+mn-cs"/>
              </a:rPr>
              <a:t>作為</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endPar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He made known His </a:t>
            </a:r>
            <a:r>
              <a:rPr kumimoji="0" lang="en-US" sz="4400" b="1" i="0" u="sng" strike="noStrike" kern="1200" cap="none" spc="0" normalizeH="0" baseline="0" noProof="0" dirty="0">
                <a:ln>
                  <a:noFill/>
                </a:ln>
                <a:solidFill>
                  <a:srgbClr val="FFFF00"/>
                </a:solidFill>
                <a:effectLst/>
                <a:uLnTx/>
                <a:uFillTx/>
                <a:latin typeface="Century" panose="02040604050505020304" pitchFamily="18" charset="0"/>
                <a:ea typeface="新細明體"/>
                <a:cs typeface="+mn-cs"/>
              </a:rPr>
              <a:t>ways</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to Moses,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His </a:t>
            </a:r>
            <a:r>
              <a:rPr kumimoji="0" lang="en-US" sz="4000" b="1" i="0" u="sng" strike="noStrike" kern="1200" cap="none" spc="0" normalizeH="0" baseline="0" noProof="0" dirty="0">
                <a:ln>
                  <a:noFill/>
                </a:ln>
                <a:solidFill>
                  <a:srgbClr val="FFFF00"/>
                </a:solidFill>
                <a:effectLst/>
                <a:uLnTx/>
                <a:uFillTx/>
                <a:latin typeface="Century" panose="02040604050505020304" pitchFamily="18" charset="0"/>
                <a:ea typeface="新細明體"/>
                <a:cs typeface="+mn-cs"/>
              </a:rPr>
              <a:t>acts</a:t>
            </a:r>
            <a:r>
              <a:rPr kumimoji="0" lang="en-US" sz="3600" b="1" i="0" strike="noStrike" kern="1200" cap="none" spc="0" normalizeH="0" baseline="0" noProof="0" dirty="0">
                <a:ln>
                  <a:noFill/>
                </a:ln>
                <a:solidFill>
                  <a:srgbClr val="FFC000"/>
                </a:solidFill>
                <a:effectLst/>
                <a:uLnTx/>
                <a:uFillTx/>
                <a:latin typeface="Century" panose="02040604050505020304" pitchFamily="18" charset="0"/>
                <a:ea typeface="新細明體"/>
                <a:cs typeface="+mn-cs"/>
              </a:rPr>
              <a:t> </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to the sons of Israel.</a:t>
            </a: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CN" sz="2400" b="1" dirty="0">
              <a:solidFill>
                <a:srgbClr val="FFFFFF"/>
              </a:solidFill>
              <a:latin typeface="Century" panose="02040604050505020304" pitchFamily="18" charset="0"/>
              <a:ea typeface="新細明體"/>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CN"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ongolian Baiti" panose="03000500000000000000" pitchFamily="66"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CN" sz="2400" b="1" dirty="0">
              <a:solidFill>
                <a:srgbClr val="FFFFFF"/>
              </a:solidFill>
              <a:latin typeface="Century" panose="02040604050505020304" pitchFamily="18" charset="0"/>
              <a:ea typeface="新細明體"/>
              <a:cs typeface="Mongolian Baiti" panose="03000500000000000000" pitchFamily="66"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sng" strike="noStrike" kern="1200" cap="none" spc="0" normalizeH="0" baseline="0" noProof="0" dirty="0">
                <a:ln>
                  <a:noFill/>
                </a:ln>
                <a:solidFill>
                  <a:srgbClr val="FFFF00"/>
                </a:solidFill>
                <a:effectLst/>
                <a:uLnTx/>
                <a:uFillTx/>
                <a:latin typeface="DFKai-SB" panose="03000509000000000000" pitchFamily="65" charset="-120"/>
                <a:ea typeface="DFKai-SB" panose="03000509000000000000" pitchFamily="65" charset="-120"/>
                <a:cs typeface="+mn-cs"/>
              </a:rPr>
              <a:t>作為</a:t>
            </a:r>
            <a:r>
              <a:rPr kumimoji="0" lang="zh-TW" altLang="en-US" sz="4400" b="1" i="0" u="none" strike="noStrike" kern="1200" cap="none" spc="0" normalizeH="0" baseline="0" noProof="0" dirty="0">
                <a:ln>
                  <a:noFill/>
                </a:ln>
                <a:solidFill>
                  <a:srgbClr val="FFFF00"/>
                </a:solidFill>
                <a:effectLst/>
                <a:uLnTx/>
                <a:uFillTx/>
                <a:latin typeface="DFKai-SB" panose="03000509000000000000" pitchFamily="65" charset="-120"/>
                <a:ea typeface="DFKai-SB" panose="03000509000000000000" pitchFamily="65" charset="-120"/>
                <a:cs typeface="+mn-cs"/>
              </a:rPr>
              <a:t> </a:t>
            </a:r>
            <a:r>
              <a:rPr kumimoji="0" lang="en-US" sz="4000" b="1" i="0" u="sng" strike="noStrike" kern="1200" cap="none" spc="0" normalizeH="0" baseline="0" noProof="0" dirty="0">
                <a:ln>
                  <a:noFill/>
                </a:ln>
                <a:solidFill>
                  <a:srgbClr val="FFFF00"/>
                </a:solidFill>
                <a:effectLst/>
                <a:uLnTx/>
                <a:uFillTx/>
                <a:latin typeface="Century" panose="02040604050505020304" pitchFamily="18" charset="0"/>
                <a:ea typeface="新細明體"/>
                <a:cs typeface="+mn-cs"/>
              </a:rPr>
              <a:t>ways</a:t>
            </a:r>
            <a:r>
              <a:rPr kumimoji="0" lang="zh-TW" altLang="en-US" sz="4000" b="1" i="0" u="none" strike="noStrike" kern="1200" cap="none" spc="0" normalizeH="0" baseline="0" noProof="0" dirty="0">
                <a:ln>
                  <a:noFill/>
                </a:ln>
                <a:solidFill>
                  <a:srgbClr val="FFFF00"/>
                </a:solidFill>
                <a:effectLst/>
                <a:uLnTx/>
                <a:uFillTx/>
                <a:latin typeface="Century" panose="02040604050505020304" pitchFamily="18" charset="0"/>
                <a:ea typeface="新細明體"/>
                <a:cs typeface="+mn-cs"/>
              </a:rPr>
              <a:t> </a:t>
            </a:r>
            <a:r>
              <a:rPr kumimoji="0" lang="en-US" sz="4000" b="1" i="0" u="none" strike="noStrike" kern="1200" cap="none" spc="0" normalizeH="0" baseline="0" noProof="0" dirty="0">
                <a:ln>
                  <a:noFill/>
                </a:ln>
                <a:solidFill>
                  <a:srgbClr val="FFFF00"/>
                </a:solidFill>
                <a:effectLst/>
                <a:uLnTx/>
                <a:uFillTx/>
                <a:latin typeface="Century" panose="02040604050505020304" pitchFamily="18" charset="0"/>
                <a:ea typeface="新細明體"/>
                <a:cs typeface="+mn-cs"/>
              </a:rPr>
              <a:t> </a:t>
            </a:r>
            <a:r>
              <a:rPr kumimoji="0" lang="zh-TW" altLang="en-US" sz="2800" b="0" i="0" u="none" strike="noStrike" kern="1200" cap="none" spc="0" normalizeH="0" baseline="0" noProof="0" dirty="0">
                <a:ln>
                  <a:noFill/>
                </a:ln>
                <a:solidFill>
                  <a:srgbClr val="FFFF00"/>
                </a:solidFill>
                <a:effectLst/>
                <a:uLnTx/>
                <a:uFillTx/>
                <a:latin typeface="Century" panose="02040604050505020304" pitchFamily="18" charset="0"/>
                <a:ea typeface="新細明體"/>
                <a:cs typeface="+mn-cs"/>
              </a:rPr>
              <a:t>─</a:t>
            </a:r>
            <a:r>
              <a:rPr kumimoji="0" lang="zh-TW" altLang="en-US" sz="3600" b="1" i="0" u="none" strike="noStrike" kern="1200" cap="none" spc="0" normalizeH="0" baseline="0" noProof="0" dirty="0">
                <a:ln>
                  <a:noFill/>
                </a:ln>
                <a:solidFill>
                  <a:srgbClr val="FFFF00"/>
                </a:solidFill>
                <a:effectLst/>
                <a:uLnTx/>
                <a:uFillTx/>
                <a:latin typeface="Century" panose="02040604050505020304" pitchFamily="18" charset="0"/>
                <a:ea typeface="新細明體"/>
                <a:cs typeface="+mn-cs"/>
              </a:rPr>
              <a:t>  </a:t>
            </a:r>
            <a:r>
              <a:rPr kumimoji="0" lang="zh-TW" altLang="en-US" sz="4400" b="1" i="0" u="none" strike="noStrike" kern="1200" cap="none" spc="0" normalizeH="0" baseline="0" noProof="0" dirty="0">
                <a:ln>
                  <a:noFill/>
                </a:ln>
                <a:solidFill>
                  <a:srgbClr val="FFFF00"/>
                </a:solidFill>
                <a:effectLst/>
                <a:uLnTx/>
                <a:uFillTx/>
                <a:latin typeface="DFKai-SB" panose="03000509000000000000" pitchFamily="65" charset="-120"/>
                <a:ea typeface="DFKai-SB" panose="03000509000000000000" pitchFamily="65" charset="-120"/>
                <a:cs typeface="+mn-cs"/>
              </a:rPr>
              <a:t>神做事的法則</a:t>
            </a:r>
            <a:endParaRPr kumimoji="0" lang="en-US" altLang="zh-CN" sz="2400" b="1" i="0" u="none" strike="noStrike" kern="1200" cap="none" spc="0" normalizeH="0" baseline="0" noProof="0" dirty="0">
              <a:ln>
                <a:noFill/>
              </a:ln>
              <a:solidFill>
                <a:srgbClr val="FFFF00"/>
              </a:solidFill>
              <a:effectLst/>
              <a:uLnTx/>
              <a:uFillTx/>
              <a:latin typeface="DFKai-SB" panose="03000509000000000000" pitchFamily="65" charset="-120"/>
              <a:ea typeface="DFKai-SB" panose="03000509000000000000" pitchFamily="65" charset="-120"/>
              <a:cs typeface="Mongolian Baiti" panose="03000500000000000000" pitchFamily="66" charset="0"/>
            </a:endParaRPr>
          </a:p>
        </p:txBody>
      </p:sp>
    </p:spTree>
    <p:extLst>
      <p:ext uri="{BB962C8B-B14F-4D97-AF65-F5344CB8AC3E}">
        <p14:creationId xmlns:p14="http://schemas.microsoft.com/office/powerpoint/2010/main" val="14989874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CBDF46-CE98-2B5C-70F3-D729C0C43E56}"/>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8171E2F5-4E09-C3C0-009B-300222EE698D}"/>
              </a:ext>
            </a:extLst>
          </p:cNvPr>
          <p:cNvPicPr>
            <a:picLocks noChangeAspect="1"/>
          </p:cNvPicPr>
          <p:nvPr/>
        </p:nvPicPr>
        <p:blipFill>
          <a:blip r:embed="rId2"/>
          <a:stretch>
            <a:fillRect/>
          </a:stretch>
        </p:blipFill>
        <p:spPr>
          <a:xfrm>
            <a:off x="-3770849" y="0"/>
            <a:ext cx="18279311" cy="7441135"/>
          </a:xfrm>
          <a:prstGeom prst="rect">
            <a:avLst/>
          </a:prstGeom>
        </p:spPr>
      </p:pic>
      <p:pic>
        <p:nvPicPr>
          <p:cNvPr id="2" name="Picture 1">
            <a:extLst>
              <a:ext uri="{FF2B5EF4-FFF2-40B4-BE49-F238E27FC236}">
                <a16:creationId xmlns:a16="http://schemas.microsoft.com/office/drawing/2014/main" id="{7F21C0EA-0451-CC42-FF80-21BAC6C97658}"/>
              </a:ext>
            </a:extLst>
          </p:cNvPr>
          <p:cNvPicPr>
            <a:picLocks noChangeAspect="1"/>
          </p:cNvPicPr>
          <p:nvPr/>
        </p:nvPicPr>
        <p:blipFill>
          <a:blip r:embed="rId3"/>
          <a:stretch>
            <a:fillRect/>
          </a:stretch>
        </p:blipFill>
        <p:spPr>
          <a:xfrm>
            <a:off x="951743" y="193781"/>
            <a:ext cx="10288514" cy="5662012"/>
          </a:xfrm>
          <a:prstGeom prst="rect">
            <a:avLst/>
          </a:prstGeom>
        </p:spPr>
      </p:pic>
      <p:sp>
        <p:nvSpPr>
          <p:cNvPr id="3" name="TextBox 2">
            <a:extLst>
              <a:ext uri="{FF2B5EF4-FFF2-40B4-BE49-F238E27FC236}">
                <a16:creationId xmlns:a16="http://schemas.microsoft.com/office/drawing/2014/main" id="{7AC80BE6-AE55-8D63-F97C-9C35C74C079F}"/>
              </a:ext>
            </a:extLst>
          </p:cNvPr>
          <p:cNvSpPr txBox="1"/>
          <p:nvPr/>
        </p:nvSpPr>
        <p:spPr>
          <a:xfrm>
            <a:off x="2482808" y="2274017"/>
            <a:ext cx="7460535" cy="1508105"/>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禱告是認識</a:t>
            </a:r>
            <a:r>
              <a:rPr kumimoji="0" lang="zh-TW" altLang="en-US" sz="4000" b="1" i="0" u="sng"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神做事的法則</a:t>
            </a:r>
            <a:r>
              <a:rPr kumimoji="0" lang="zh-TW" altLang="en-US"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的</a:t>
            </a:r>
            <a:endParaRPr kumimoji="0" lang="en-US" altLang="zh-TW"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8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4000" b="1" i="0" u="sng"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必經途徑</a:t>
            </a:r>
            <a:r>
              <a:rPr kumimoji="0" lang="en-US" altLang="zh-TW" sz="44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44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endParaRPr kumimoji="0" lang="zh-TW" altLang="en-US" sz="44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p:txBody>
      </p:sp>
      <p:sp>
        <p:nvSpPr>
          <p:cNvPr id="4" name="Oval 3">
            <a:extLst>
              <a:ext uri="{FF2B5EF4-FFF2-40B4-BE49-F238E27FC236}">
                <a16:creationId xmlns:a16="http://schemas.microsoft.com/office/drawing/2014/main" id="{E0D14BAB-5B2D-97EF-A255-C465BBBB8D0F}"/>
              </a:ext>
            </a:extLst>
          </p:cNvPr>
          <p:cNvSpPr/>
          <p:nvPr/>
        </p:nvSpPr>
        <p:spPr>
          <a:xfrm>
            <a:off x="3911937" y="4944421"/>
            <a:ext cx="926511" cy="529868"/>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8" name="Oval 7">
            <a:extLst>
              <a:ext uri="{FF2B5EF4-FFF2-40B4-BE49-F238E27FC236}">
                <a16:creationId xmlns:a16="http://schemas.microsoft.com/office/drawing/2014/main" id="{E13A05EB-F8A4-127E-A4C8-EB68FE62C234}"/>
              </a:ext>
            </a:extLst>
          </p:cNvPr>
          <p:cNvSpPr/>
          <p:nvPr/>
        </p:nvSpPr>
        <p:spPr>
          <a:xfrm>
            <a:off x="3179205" y="5527271"/>
            <a:ext cx="690342" cy="381504"/>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21296743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918825-DA5A-44AD-EDD1-627CFC15C793}"/>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D736CF07-D910-CEF3-D2C3-9AA28A8943FA}"/>
              </a:ext>
            </a:extLst>
          </p:cNvPr>
          <p:cNvPicPr>
            <a:picLocks noChangeAspect="1"/>
          </p:cNvPicPr>
          <p:nvPr/>
        </p:nvPicPr>
        <p:blipFill>
          <a:blip r:embed="rId2"/>
          <a:stretch>
            <a:fillRect/>
          </a:stretch>
        </p:blipFill>
        <p:spPr>
          <a:xfrm>
            <a:off x="-3770849" y="0"/>
            <a:ext cx="18279311" cy="7441135"/>
          </a:xfrm>
          <a:prstGeom prst="rect">
            <a:avLst/>
          </a:prstGeom>
        </p:spPr>
      </p:pic>
      <p:pic>
        <p:nvPicPr>
          <p:cNvPr id="2" name="Picture 1">
            <a:extLst>
              <a:ext uri="{FF2B5EF4-FFF2-40B4-BE49-F238E27FC236}">
                <a16:creationId xmlns:a16="http://schemas.microsoft.com/office/drawing/2014/main" id="{00E8693A-3570-BA9E-4FB7-9B949648D2E0}"/>
              </a:ext>
            </a:extLst>
          </p:cNvPr>
          <p:cNvPicPr>
            <a:picLocks noChangeAspect="1"/>
          </p:cNvPicPr>
          <p:nvPr/>
        </p:nvPicPr>
        <p:blipFill>
          <a:blip r:embed="rId3"/>
          <a:stretch>
            <a:fillRect/>
          </a:stretch>
        </p:blipFill>
        <p:spPr>
          <a:xfrm>
            <a:off x="951743" y="193781"/>
            <a:ext cx="10288514" cy="5662012"/>
          </a:xfrm>
          <a:prstGeom prst="rect">
            <a:avLst/>
          </a:prstGeom>
        </p:spPr>
      </p:pic>
      <p:sp>
        <p:nvSpPr>
          <p:cNvPr id="3" name="TextBox 2">
            <a:extLst>
              <a:ext uri="{FF2B5EF4-FFF2-40B4-BE49-F238E27FC236}">
                <a16:creationId xmlns:a16="http://schemas.microsoft.com/office/drawing/2014/main" id="{EE48B264-4B2B-FBFF-50B5-1CA59F7650B7}"/>
              </a:ext>
            </a:extLst>
          </p:cNvPr>
          <p:cNvSpPr txBox="1"/>
          <p:nvPr/>
        </p:nvSpPr>
        <p:spPr>
          <a:xfrm>
            <a:off x="2389954" y="1853628"/>
            <a:ext cx="7801669" cy="2431435"/>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禱告是</a:t>
            </a:r>
            <a:r>
              <a:rPr kumimoji="0" lang="zh-TW" altLang="en-US" sz="4000" b="1" i="0" u="sng"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用你的心去傾聽神</a:t>
            </a:r>
            <a:endParaRPr kumimoji="0" lang="en-US" altLang="zh-TW" sz="4000" b="1" i="0" u="sng"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800" b="1" i="0" u="sng"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   並</a:t>
            </a:r>
            <a:r>
              <a:rPr kumimoji="0" lang="zh-TW" altLang="en-US" sz="4000" b="1" i="0" u="sng"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跟祂說話</a:t>
            </a:r>
            <a:r>
              <a:rPr kumimoji="0" lang="zh-TW" altLang="en-US"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；不是強神之所難，</a:t>
            </a:r>
            <a:endParaRPr kumimoji="0" lang="en-US" altLang="zh-TW"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8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而是</a:t>
            </a:r>
            <a:r>
              <a:rPr kumimoji="0" lang="zh-TW" altLang="en-US" sz="4000" b="1" i="0" u="sng"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抓住祂的心意</a:t>
            </a:r>
            <a:endParaRPr kumimoji="0" lang="en-US" altLang="zh-TW" sz="4000" b="1" i="0" u="sng"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lang="en-US" altLang="zh-TW" sz="1600" b="1" dirty="0">
              <a:solidFill>
                <a:srgbClr val="C00000"/>
              </a:solidFill>
              <a:latin typeface="Yu Gothic UI Semibold" panose="020B0700000000000000" pitchFamily="34" charset="-128"/>
              <a:ea typeface="Yu Gothic UI Semibold" panose="020B0700000000000000" pitchFamily="34" charset="-128"/>
            </a:endParaRPr>
          </a:p>
        </p:txBody>
      </p:sp>
      <p:sp>
        <p:nvSpPr>
          <p:cNvPr id="4" name="Oval 3">
            <a:extLst>
              <a:ext uri="{FF2B5EF4-FFF2-40B4-BE49-F238E27FC236}">
                <a16:creationId xmlns:a16="http://schemas.microsoft.com/office/drawing/2014/main" id="{8BF1E516-4B50-AAAA-4D82-C43A2ADB5520}"/>
              </a:ext>
            </a:extLst>
          </p:cNvPr>
          <p:cNvSpPr/>
          <p:nvPr/>
        </p:nvSpPr>
        <p:spPr>
          <a:xfrm>
            <a:off x="3911937" y="4944421"/>
            <a:ext cx="926511" cy="529868"/>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8" name="Oval 7">
            <a:extLst>
              <a:ext uri="{FF2B5EF4-FFF2-40B4-BE49-F238E27FC236}">
                <a16:creationId xmlns:a16="http://schemas.microsoft.com/office/drawing/2014/main" id="{D1C77B34-A77A-D298-C2E7-367FEF10D7EE}"/>
              </a:ext>
            </a:extLst>
          </p:cNvPr>
          <p:cNvSpPr/>
          <p:nvPr/>
        </p:nvSpPr>
        <p:spPr>
          <a:xfrm>
            <a:off x="3179205" y="5527271"/>
            <a:ext cx="690342" cy="381504"/>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8153509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DF2A01-7A86-9510-DCD8-47C0070C0F8B}"/>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B4F29679-2E9E-39AB-E091-64D524A9A89D}"/>
              </a:ext>
            </a:extLst>
          </p:cNvPr>
          <p:cNvPicPr>
            <a:picLocks noChangeAspect="1"/>
          </p:cNvPicPr>
          <p:nvPr/>
        </p:nvPicPr>
        <p:blipFill>
          <a:blip r:embed="rId2"/>
          <a:stretch>
            <a:fillRect/>
          </a:stretch>
        </p:blipFill>
        <p:spPr>
          <a:xfrm>
            <a:off x="-3770849" y="0"/>
            <a:ext cx="18279311" cy="7441135"/>
          </a:xfrm>
          <a:prstGeom prst="rect">
            <a:avLst/>
          </a:prstGeom>
        </p:spPr>
      </p:pic>
      <p:pic>
        <p:nvPicPr>
          <p:cNvPr id="2" name="Picture 1">
            <a:extLst>
              <a:ext uri="{FF2B5EF4-FFF2-40B4-BE49-F238E27FC236}">
                <a16:creationId xmlns:a16="http://schemas.microsoft.com/office/drawing/2014/main" id="{230E8566-5035-0BBA-ACAA-B6EDB3435642}"/>
              </a:ext>
            </a:extLst>
          </p:cNvPr>
          <p:cNvPicPr>
            <a:picLocks noChangeAspect="1"/>
          </p:cNvPicPr>
          <p:nvPr/>
        </p:nvPicPr>
        <p:blipFill>
          <a:blip r:embed="rId3"/>
          <a:stretch>
            <a:fillRect/>
          </a:stretch>
        </p:blipFill>
        <p:spPr>
          <a:xfrm>
            <a:off x="951743" y="193781"/>
            <a:ext cx="10288514" cy="5662012"/>
          </a:xfrm>
          <a:prstGeom prst="rect">
            <a:avLst/>
          </a:prstGeom>
        </p:spPr>
      </p:pic>
      <p:sp>
        <p:nvSpPr>
          <p:cNvPr id="3" name="TextBox 2">
            <a:extLst>
              <a:ext uri="{FF2B5EF4-FFF2-40B4-BE49-F238E27FC236}">
                <a16:creationId xmlns:a16="http://schemas.microsoft.com/office/drawing/2014/main" id="{E7339CD0-1A1A-1EDB-4642-60C0EF50688C}"/>
              </a:ext>
            </a:extLst>
          </p:cNvPr>
          <p:cNvSpPr txBox="1"/>
          <p:nvPr/>
        </p:nvSpPr>
        <p:spPr>
          <a:xfrm>
            <a:off x="2470697" y="2019619"/>
            <a:ext cx="7460535" cy="1508105"/>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神想要和我們有</a:t>
            </a:r>
            <a:r>
              <a:rPr kumimoji="0" lang="zh-TW" altLang="en-US" sz="4000" b="1" i="0" u="sng"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親密的關係</a:t>
            </a:r>
            <a:endParaRPr kumimoji="0" lang="en-US" altLang="zh-TW" sz="4000" b="1" i="0" u="sng"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800" b="1" i="0" u="sng"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altLang="zh-TW"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更勝於我們的祈求</a:t>
            </a:r>
            <a:r>
              <a:rPr kumimoji="0" lang="en-US" altLang="zh-TW" sz="44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44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endParaRPr kumimoji="0" lang="zh-TW" altLang="en-US" sz="44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p:txBody>
      </p:sp>
      <p:sp>
        <p:nvSpPr>
          <p:cNvPr id="4" name="Oval 3">
            <a:extLst>
              <a:ext uri="{FF2B5EF4-FFF2-40B4-BE49-F238E27FC236}">
                <a16:creationId xmlns:a16="http://schemas.microsoft.com/office/drawing/2014/main" id="{9B07B865-D13D-3B71-DEA8-788BE47A105E}"/>
              </a:ext>
            </a:extLst>
          </p:cNvPr>
          <p:cNvSpPr/>
          <p:nvPr/>
        </p:nvSpPr>
        <p:spPr>
          <a:xfrm>
            <a:off x="3911937" y="4944421"/>
            <a:ext cx="926511" cy="529868"/>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8" name="Oval 7">
            <a:extLst>
              <a:ext uri="{FF2B5EF4-FFF2-40B4-BE49-F238E27FC236}">
                <a16:creationId xmlns:a16="http://schemas.microsoft.com/office/drawing/2014/main" id="{45748672-ED29-7F8E-E8A0-25B78EC21672}"/>
              </a:ext>
            </a:extLst>
          </p:cNvPr>
          <p:cNvSpPr/>
          <p:nvPr/>
        </p:nvSpPr>
        <p:spPr>
          <a:xfrm>
            <a:off x="3179205" y="5527271"/>
            <a:ext cx="690342" cy="381504"/>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18898915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DC5543-7478-ED79-69AF-46D2B032C4CD}"/>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73658031-9241-BD09-E32D-5C25BD6AC4C5}"/>
              </a:ext>
            </a:extLst>
          </p:cNvPr>
          <p:cNvPicPr>
            <a:picLocks noChangeAspect="1"/>
          </p:cNvPicPr>
          <p:nvPr/>
        </p:nvPicPr>
        <p:blipFill>
          <a:blip r:embed="rId2"/>
          <a:stretch>
            <a:fillRect/>
          </a:stretch>
        </p:blipFill>
        <p:spPr>
          <a:xfrm>
            <a:off x="-3770849" y="0"/>
            <a:ext cx="18279311" cy="7441135"/>
          </a:xfrm>
          <a:prstGeom prst="rect">
            <a:avLst/>
          </a:prstGeom>
        </p:spPr>
      </p:pic>
      <p:pic>
        <p:nvPicPr>
          <p:cNvPr id="2" name="Picture 1">
            <a:extLst>
              <a:ext uri="{FF2B5EF4-FFF2-40B4-BE49-F238E27FC236}">
                <a16:creationId xmlns:a16="http://schemas.microsoft.com/office/drawing/2014/main" id="{8D2BE9F6-54FD-3FBB-EE7F-BCA230AB39B4}"/>
              </a:ext>
            </a:extLst>
          </p:cNvPr>
          <p:cNvPicPr>
            <a:picLocks noChangeAspect="1"/>
          </p:cNvPicPr>
          <p:nvPr/>
        </p:nvPicPr>
        <p:blipFill>
          <a:blip r:embed="rId3"/>
          <a:stretch>
            <a:fillRect/>
          </a:stretch>
        </p:blipFill>
        <p:spPr>
          <a:xfrm>
            <a:off x="951743" y="193781"/>
            <a:ext cx="10288514" cy="5662012"/>
          </a:xfrm>
          <a:prstGeom prst="rect">
            <a:avLst/>
          </a:prstGeom>
        </p:spPr>
      </p:pic>
      <p:sp>
        <p:nvSpPr>
          <p:cNvPr id="3" name="TextBox 2">
            <a:extLst>
              <a:ext uri="{FF2B5EF4-FFF2-40B4-BE49-F238E27FC236}">
                <a16:creationId xmlns:a16="http://schemas.microsoft.com/office/drawing/2014/main" id="{317DDAA5-337D-C9DF-89C2-053408375C3E}"/>
              </a:ext>
            </a:extLst>
          </p:cNvPr>
          <p:cNvSpPr txBox="1"/>
          <p:nvPr/>
        </p:nvSpPr>
        <p:spPr>
          <a:xfrm>
            <a:off x="2628712" y="1383711"/>
            <a:ext cx="7460535" cy="2739211"/>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禱告之所以</a:t>
            </a:r>
            <a:endParaRPr kumimoji="0" lang="en-US" altLang="zh-TW"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000" b="1" i="0" u="sng"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有功效</a:t>
            </a:r>
            <a:r>
              <a:rPr kumimoji="0" lang="zh-TW" altLang="en-US"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4000" b="1" i="0" u="sng"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有恩膏</a:t>
            </a:r>
            <a:r>
              <a:rPr kumimoji="0" lang="zh-TW" altLang="en-US"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4000" b="1" i="0" u="sng"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有權能</a:t>
            </a:r>
            <a:endParaRPr kumimoji="0" lang="en-US" altLang="zh-TW" sz="4000" b="1" i="0" u="sng"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800" b="1" i="0" u="sng"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的秘訣是在於</a:t>
            </a:r>
            <a:endParaRPr kumimoji="0" lang="en-US" altLang="zh-TW"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altLang="zh-TW"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4000" b="1" i="0" u="sng"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和神的關係以及對神的心</a:t>
            </a:r>
            <a:r>
              <a:rPr kumimoji="0" lang="en-US" altLang="zh-TW" sz="44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endParaRPr kumimoji="0" lang="zh-TW" altLang="en-US" sz="44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p:txBody>
      </p:sp>
      <p:sp>
        <p:nvSpPr>
          <p:cNvPr id="4" name="Oval 3">
            <a:extLst>
              <a:ext uri="{FF2B5EF4-FFF2-40B4-BE49-F238E27FC236}">
                <a16:creationId xmlns:a16="http://schemas.microsoft.com/office/drawing/2014/main" id="{92C0144E-F185-37EB-5B77-ACC5A64062F3}"/>
              </a:ext>
            </a:extLst>
          </p:cNvPr>
          <p:cNvSpPr/>
          <p:nvPr/>
        </p:nvSpPr>
        <p:spPr>
          <a:xfrm>
            <a:off x="3911937" y="4944421"/>
            <a:ext cx="926511" cy="529868"/>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8" name="Oval 7">
            <a:extLst>
              <a:ext uri="{FF2B5EF4-FFF2-40B4-BE49-F238E27FC236}">
                <a16:creationId xmlns:a16="http://schemas.microsoft.com/office/drawing/2014/main" id="{9566575B-5165-7359-D2C5-F371279D4D6D}"/>
              </a:ext>
            </a:extLst>
          </p:cNvPr>
          <p:cNvSpPr/>
          <p:nvPr/>
        </p:nvSpPr>
        <p:spPr>
          <a:xfrm>
            <a:off x="3179205" y="5527271"/>
            <a:ext cx="690342" cy="381504"/>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4182015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3BBFDE-3AC7-6418-2A0C-B9CC441EC9F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3A68D73-7D6D-DD4D-D231-1B7C05326521}"/>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01946" y="-99011"/>
            <a:ext cx="12538598" cy="7068653"/>
          </a:xfrm>
          <a:prstGeom prst="rect">
            <a:avLst/>
          </a:prstGeom>
        </p:spPr>
      </p:pic>
      <p:sp>
        <p:nvSpPr>
          <p:cNvPr id="4" name="TextBox 3">
            <a:extLst>
              <a:ext uri="{FF2B5EF4-FFF2-40B4-BE49-F238E27FC236}">
                <a16:creationId xmlns:a16="http://schemas.microsoft.com/office/drawing/2014/main" id="{646B773C-442D-BD88-AF77-832D1BF19B0D}"/>
              </a:ext>
            </a:extLst>
          </p:cNvPr>
          <p:cNvSpPr txBox="1"/>
          <p:nvPr/>
        </p:nvSpPr>
        <p:spPr>
          <a:xfrm>
            <a:off x="282298" y="0"/>
            <a:ext cx="11690819" cy="4770537"/>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dirty="0">
                <a:solidFill>
                  <a:srgbClr val="000000"/>
                </a:solidFill>
                <a:highlight>
                  <a:srgbClr val="FFFF00"/>
                </a:highlight>
                <a:latin typeface="DFKai-SB" panose="03000509000000000000" pitchFamily="65" charset="-120"/>
                <a:ea typeface="DFKai-SB" panose="03000509000000000000" pitchFamily="65" charset="-120"/>
              </a:rPr>
              <a:t>歷代志下</a:t>
            </a:r>
            <a:r>
              <a:rPr kumimoji="1" lang="zh-TW" altLang="en-US" sz="18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dirty="0">
                <a:solidFill>
                  <a:srgbClr val="000000"/>
                </a:solidFill>
                <a:highlight>
                  <a:srgbClr val="FFFF00"/>
                </a:highlight>
                <a:latin typeface="Century" panose="02040604050505020304" pitchFamily="18" charset="0"/>
                <a:ea typeface="DFKai-SB" panose="03000509000000000000" pitchFamily="65" charset="-120"/>
              </a:rPr>
              <a:t>2 Chronicles 7:14-15</a:t>
            </a:r>
            <a:endPar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7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這稱為我名下的子民，若是自卑、禱告，尋求我的面， 轉離他們的惡行，我必從天上垂聽，赦免他們的罪，醫治他們的地。 我必睜眼看、側耳聽在此處所獻的禱告。</a:t>
            </a:r>
            <a:endPar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and My people who are called by My name humble themselves and pray and seek My face and turn from their wicked ways, then I will hear from heaven, will forgive their sin and will heal their land. Now My eyes will be open and My ears attentive to the prayer offered in this place.</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28464777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5FA32E-3495-FA9F-7FA4-0ABB13F0D46B}"/>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F8FD9D86-D3BC-50BD-CAEB-98A4A56CEDAC}"/>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89407" y="-345815"/>
            <a:ext cx="16970814" cy="7549630"/>
          </a:xfrm>
          <a:prstGeom prst="rect">
            <a:avLst/>
          </a:prstGeom>
        </p:spPr>
      </p:pic>
      <p:sp>
        <p:nvSpPr>
          <p:cNvPr id="4" name="TextBox 3">
            <a:extLst>
              <a:ext uri="{FF2B5EF4-FFF2-40B4-BE49-F238E27FC236}">
                <a16:creationId xmlns:a16="http://schemas.microsoft.com/office/drawing/2014/main" id="{D3BBC44E-0C97-977F-5C4D-47966C76D138}"/>
              </a:ext>
            </a:extLst>
          </p:cNvPr>
          <p:cNvSpPr txBox="1"/>
          <p:nvPr/>
        </p:nvSpPr>
        <p:spPr>
          <a:xfrm>
            <a:off x="1253589" y="1000948"/>
            <a:ext cx="9684821" cy="3416320"/>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36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禱告不是為了結果</a:t>
            </a:r>
            <a:r>
              <a:rPr kumimoji="0" lang="zh-TW" altLang="en-US" sz="32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36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而是在這禱告的過程中，</a:t>
            </a:r>
            <a:r>
              <a:rPr kumimoji="0" lang="zh-TW" altLang="en-US" sz="3600" b="0"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更多認識神、更多看清自己</a:t>
            </a:r>
            <a:r>
              <a:rPr kumimoji="0" lang="zh-TW" altLang="en-US" sz="36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14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36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生活中發生的事情和遇見的問題</a:t>
            </a:r>
            <a:r>
              <a:rPr lang="zh-TW" altLang="en-US" sz="3600" dirty="0">
                <a:solidFill>
                  <a:srgbClr val="002060"/>
                </a:solidFill>
                <a:latin typeface="Yu Gothic UI Semibold" panose="020B0700000000000000" pitchFamily="34" charset="-128"/>
                <a:ea typeface="Yu Gothic UI Semibold" panose="020B0700000000000000" pitchFamily="34" charset="-128"/>
              </a:rPr>
              <a:t>使得</a:t>
            </a:r>
            <a:r>
              <a:rPr kumimoji="0" lang="zh-TW" altLang="en-US" sz="36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我們藉此來到神面前禱告，把自己的心帶到神面前。</a:t>
            </a:r>
            <a:r>
              <a:rPr kumimoji="0" lang="zh-TW" altLang="en-US" sz="10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36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當我們的心對了</a:t>
            </a:r>
            <a:r>
              <a:rPr kumimoji="0" lang="zh-TW" altLang="en-US" sz="32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36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事情的成就無論是按著我們的心意或是不按，我們都能感謝讚美神，歸榮耀給神！</a:t>
            </a: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22012417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71D06A-6F92-15A6-831D-DB92C817E6C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FBE1366-BDCB-DF68-69B9-D0E80A14D1EE}"/>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01946" y="-99011"/>
            <a:ext cx="12538598" cy="7068653"/>
          </a:xfrm>
          <a:prstGeom prst="rect">
            <a:avLst/>
          </a:prstGeom>
        </p:spPr>
      </p:pic>
      <p:sp>
        <p:nvSpPr>
          <p:cNvPr id="4" name="TextBox 3">
            <a:extLst>
              <a:ext uri="{FF2B5EF4-FFF2-40B4-BE49-F238E27FC236}">
                <a16:creationId xmlns:a16="http://schemas.microsoft.com/office/drawing/2014/main" id="{C17B8108-5B8A-458A-6C66-93A62909D748}"/>
              </a:ext>
            </a:extLst>
          </p:cNvPr>
          <p:cNvSpPr txBox="1"/>
          <p:nvPr/>
        </p:nvSpPr>
        <p:spPr>
          <a:xfrm>
            <a:off x="361557" y="0"/>
            <a:ext cx="11468134" cy="4647426"/>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dirty="0">
                <a:solidFill>
                  <a:srgbClr val="000000"/>
                </a:solidFill>
                <a:highlight>
                  <a:srgbClr val="FFFF00"/>
                </a:highlight>
                <a:latin typeface="DFKai-SB" panose="03000509000000000000" pitchFamily="65" charset="-120"/>
                <a:ea typeface="DFKai-SB" panose="03000509000000000000" pitchFamily="65" charset="-120"/>
              </a:rPr>
              <a:t>路加福音</a:t>
            </a:r>
            <a:r>
              <a:rPr kumimoji="1" lang="zh-TW" altLang="en-US" sz="18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Luke 9:54-55</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7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他的門徒雅各、約翰看見了，就說：「主啊，你要我們吩咐火從天上降下來燒滅他們，像以利亞所做的嗎？」</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耶穌轉身責備兩個門徒，說：「你們的心如何，你們並不知道。</a:t>
            </a:r>
            <a:endPar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When His disciples James and John saw this, they said, “Lord, do You want us to command fire to come down from heaven and consume them?”  But He turned and rebuked them, and said, “You do not know what kind of spirit you are of;</a:t>
            </a:r>
            <a:endParaRPr kumimoji="0" lang="en-US" altLang="zh-CN" sz="2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13429563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63A9AE-63E0-0413-F01F-C7F927815719}"/>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55B0E8EB-7FF5-703B-4B84-DE28844CF433}"/>
              </a:ext>
            </a:extLst>
          </p:cNvPr>
          <p:cNvPicPr>
            <a:picLocks noChangeAspect="1"/>
          </p:cNvPicPr>
          <p:nvPr/>
        </p:nvPicPr>
        <p:blipFill>
          <a:blip r:embed="rId2"/>
          <a:stretch>
            <a:fillRect/>
          </a:stretch>
        </p:blipFill>
        <p:spPr>
          <a:xfrm>
            <a:off x="-3770849" y="0"/>
            <a:ext cx="18279311" cy="7441135"/>
          </a:xfrm>
          <a:prstGeom prst="rect">
            <a:avLst/>
          </a:prstGeom>
        </p:spPr>
      </p:pic>
      <p:pic>
        <p:nvPicPr>
          <p:cNvPr id="2" name="Picture 1">
            <a:extLst>
              <a:ext uri="{FF2B5EF4-FFF2-40B4-BE49-F238E27FC236}">
                <a16:creationId xmlns:a16="http://schemas.microsoft.com/office/drawing/2014/main" id="{D487946C-4232-ACAA-814A-7B29C293EB6E}"/>
              </a:ext>
            </a:extLst>
          </p:cNvPr>
          <p:cNvPicPr>
            <a:picLocks noChangeAspect="1"/>
          </p:cNvPicPr>
          <p:nvPr/>
        </p:nvPicPr>
        <p:blipFill>
          <a:blip r:embed="rId3"/>
          <a:stretch>
            <a:fillRect/>
          </a:stretch>
        </p:blipFill>
        <p:spPr>
          <a:xfrm>
            <a:off x="951743" y="193781"/>
            <a:ext cx="10288514" cy="5662012"/>
          </a:xfrm>
          <a:prstGeom prst="rect">
            <a:avLst/>
          </a:prstGeom>
        </p:spPr>
      </p:pic>
      <p:sp>
        <p:nvSpPr>
          <p:cNvPr id="3" name="TextBox 2">
            <a:extLst>
              <a:ext uri="{FF2B5EF4-FFF2-40B4-BE49-F238E27FC236}">
                <a16:creationId xmlns:a16="http://schemas.microsoft.com/office/drawing/2014/main" id="{FA674E56-7399-C2E0-B10D-2A0FD15212E4}"/>
              </a:ext>
            </a:extLst>
          </p:cNvPr>
          <p:cNvSpPr txBox="1"/>
          <p:nvPr/>
        </p:nvSpPr>
        <p:spPr>
          <a:xfrm>
            <a:off x="2464641" y="1650225"/>
            <a:ext cx="7460535" cy="3293209"/>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禱告會顯露你</a:t>
            </a:r>
            <a:endParaRPr kumimoji="0" lang="en-US" altLang="zh-TW"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8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000" b="1" i="0" u="sng"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真實的想法和本性</a:t>
            </a:r>
            <a:endParaRPr kumimoji="0" lang="en-US" altLang="zh-TW" sz="4000" b="1" i="0" u="sng"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lang="en-US" altLang="zh-TW" sz="4000" b="1" u="sng" dirty="0">
              <a:solidFill>
                <a:srgbClr val="002060"/>
              </a:solidFill>
              <a:latin typeface="Yu Gothic UI Semibold" panose="020B0700000000000000" pitchFamily="34" charset="-128"/>
              <a:ea typeface="Yu Gothic UI Semibold" panose="020B0700000000000000" pitchFamily="34" charset="-128"/>
            </a:endParaRPr>
          </a:p>
          <a:p>
            <a:pPr marL="0" marR="0" lvl="0" indent="0" algn="ctr" defTabSz="457200" rtl="0" eaLnBrk="0" fontAlgn="base" latinLnBrk="0" hangingPunct="0">
              <a:lnSpc>
                <a:spcPct val="100000"/>
              </a:lnSpc>
              <a:spcBef>
                <a:spcPct val="0"/>
              </a:spcBef>
              <a:spcAft>
                <a:spcPct val="0"/>
              </a:spcAft>
              <a:buClrTx/>
              <a:buSzTx/>
              <a:buFontTx/>
              <a:buNone/>
              <a:tabLst/>
              <a:defRPr/>
            </a:pPr>
            <a:r>
              <a:rPr lang="en-US" altLang="zh-TW" sz="3200" b="1" dirty="0">
                <a:solidFill>
                  <a:srgbClr val="C00000"/>
                </a:solidFill>
                <a:latin typeface="Yu Gothic UI Semibold" panose="020B0700000000000000" pitchFamily="34" charset="-128"/>
                <a:ea typeface="Yu Gothic UI Semibold" panose="020B0700000000000000" pitchFamily="34" charset="-128"/>
              </a:rPr>
              <a:t>		</a:t>
            </a:r>
            <a:r>
              <a:rPr lang="en-US" altLang="zh-TW" sz="3200" b="1" dirty="0">
                <a:latin typeface="Yu Gothic UI Semibold" panose="020B0700000000000000" pitchFamily="34" charset="-128"/>
                <a:ea typeface="Yu Gothic UI Semibold" panose="020B0700000000000000" pitchFamily="34" charset="-128"/>
              </a:rPr>
              <a:t>(</a:t>
            </a:r>
            <a:r>
              <a:rPr lang="zh-TW" altLang="en-US" sz="3600" b="1" dirty="0">
                <a:solidFill>
                  <a:srgbClr val="002060"/>
                </a:solidFill>
                <a:latin typeface="Yu Gothic UI Semibold" panose="020B0700000000000000" pitchFamily="34" charset="-128"/>
                <a:ea typeface="Yu Gothic UI Semibold" panose="020B0700000000000000" pitchFamily="34" charset="-128"/>
              </a:rPr>
              <a:t>詩篇 </a:t>
            </a:r>
            <a:r>
              <a:rPr lang="en-US" altLang="zh-TW" sz="3600" b="1" dirty="0">
                <a:solidFill>
                  <a:srgbClr val="002060"/>
                </a:solidFill>
                <a:latin typeface="Yu Gothic UI Semibold" panose="020B0700000000000000" pitchFamily="34" charset="-128"/>
                <a:ea typeface="Yu Gothic UI Semibold" panose="020B0700000000000000" pitchFamily="34" charset="-128"/>
              </a:rPr>
              <a:t>Psalm 51:6)</a:t>
            </a:r>
            <a:endParaRPr lang="en-US" altLang="zh-TW" sz="1200" b="1" dirty="0">
              <a:solidFill>
                <a:srgbClr val="002060"/>
              </a:solidFill>
              <a:latin typeface="Yu Gothic UI Semibold" panose="020B0700000000000000" pitchFamily="34" charset="-128"/>
              <a:ea typeface="Yu Gothic UI Semibold" panose="020B0700000000000000" pitchFamily="34" charset="-128"/>
            </a:endParaRP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altLang="zh-TW" sz="44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44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endParaRPr kumimoji="0" lang="zh-TW" altLang="en-US" sz="44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p:txBody>
      </p:sp>
      <p:sp>
        <p:nvSpPr>
          <p:cNvPr id="4" name="Oval 3">
            <a:extLst>
              <a:ext uri="{FF2B5EF4-FFF2-40B4-BE49-F238E27FC236}">
                <a16:creationId xmlns:a16="http://schemas.microsoft.com/office/drawing/2014/main" id="{CAFD0425-3631-260E-18E5-8C4D653B2DF5}"/>
              </a:ext>
            </a:extLst>
          </p:cNvPr>
          <p:cNvSpPr/>
          <p:nvPr/>
        </p:nvSpPr>
        <p:spPr>
          <a:xfrm>
            <a:off x="3911937" y="4944421"/>
            <a:ext cx="926511" cy="529868"/>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8" name="Oval 7">
            <a:extLst>
              <a:ext uri="{FF2B5EF4-FFF2-40B4-BE49-F238E27FC236}">
                <a16:creationId xmlns:a16="http://schemas.microsoft.com/office/drawing/2014/main" id="{B7680F2A-4AE5-3C78-982E-C2E724A612DE}"/>
              </a:ext>
            </a:extLst>
          </p:cNvPr>
          <p:cNvSpPr/>
          <p:nvPr/>
        </p:nvSpPr>
        <p:spPr>
          <a:xfrm>
            <a:off x="3179205" y="5527271"/>
            <a:ext cx="690342" cy="381504"/>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14342007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775C72-427D-3B4A-3522-C063C006701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CEF8F07-27A9-F5D9-06C2-F17B837B7C5D}"/>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B23743DB-78AF-B133-CE47-1EF468E52FC7}"/>
              </a:ext>
            </a:extLst>
          </p:cNvPr>
          <p:cNvSpPr txBox="1"/>
          <p:nvPr/>
        </p:nvSpPr>
        <p:spPr>
          <a:xfrm>
            <a:off x="361933" y="115019"/>
            <a:ext cx="11468134" cy="2246769"/>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dirty="0">
                <a:solidFill>
                  <a:srgbClr val="000000"/>
                </a:solidFill>
                <a:highlight>
                  <a:srgbClr val="FFFF00"/>
                </a:highlight>
                <a:latin typeface="DFKai-SB" panose="03000509000000000000" pitchFamily="65" charset="-120"/>
                <a:ea typeface="DFKai-SB" panose="03000509000000000000" pitchFamily="65" charset="-120"/>
              </a:rPr>
              <a:t>詩篇</a:t>
            </a:r>
            <a:r>
              <a:rPr kumimoji="1" lang="zh-TW" altLang="en-US" sz="18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dirty="0">
                <a:solidFill>
                  <a:srgbClr val="000000"/>
                </a:solidFill>
                <a:highlight>
                  <a:srgbClr val="FFFF00"/>
                </a:highlight>
                <a:latin typeface="Century" panose="02040604050505020304" pitchFamily="18" charset="0"/>
                <a:ea typeface="DFKai-SB" panose="03000509000000000000" pitchFamily="65" charset="-120"/>
              </a:rPr>
              <a:t>Psalm 51:6</a:t>
            </a:r>
            <a:endPar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7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你所喜愛的是內裡誠實；你在我隱密處，必使我得智慧。</a:t>
            </a:r>
            <a:endPar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Behold, You desire truth in the innermost being,</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And in the hidden part You will make me know wisdom.</a:t>
            </a:r>
            <a:endParaRPr kumimoji="0" lang="en-US" altLang="zh-CN" sz="2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1815628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0A09A3-0F90-6369-5CBA-FD4D2FD89405}"/>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2620BFB5-731A-EF96-58F8-B7092AB641DD}"/>
              </a:ext>
            </a:extLst>
          </p:cNvPr>
          <p:cNvPicPr>
            <a:picLocks noChangeAspect="1"/>
          </p:cNvPicPr>
          <p:nvPr/>
        </p:nvPicPr>
        <p:blipFill>
          <a:blip r:embed="rId2"/>
          <a:stretch>
            <a:fillRect/>
          </a:stretch>
        </p:blipFill>
        <p:spPr>
          <a:xfrm>
            <a:off x="-3770849" y="0"/>
            <a:ext cx="18279311" cy="7441135"/>
          </a:xfrm>
          <a:prstGeom prst="rect">
            <a:avLst/>
          </a:prstGeom>
        </p:spPr>
      </p:pic>
      <p:pic>
        <p:nvPicPr>
          <p:cNvPr id="2" name="Picture 1">
            <a:extLst>
              <a:ext uri="{FF2B5EF4-FFF2-40B4-BE49-F238E27FC236}">
                <a16:creationId xmlns:a16="http://schemas.microsoft.com/office/drawing/2014/main" id="{36593306-B681-0E8C-4094-34236E0C95DB}"/>
              </a:ext>
            </a:extLst>
          </p:cNvPr>
          <p:cNvPicPr>
            <a:picLocks noChangeAspect="1"/>
          </p:cNvPicPr>
          <p:nvPr/>
        </p:nvPicPr>
        <p:blipFill>
          <a:blip r:embed="rId3"/>
          <a:stretch>
            <a:fillRect/>
          </a:stretch>
        </p:blipFill>
        <p:spPr>
          <a:xfrm>
            <a:off x="951743" y="193781"/>
            <a:ext cx="10288514" cy="5662012"/>
          </a:xfrm>
          <a:prstGeom prst="rect">
            <a:avLst/>
          </a:prstGeom>
        </p:spPr>
      </p:pic>
      <p:sp>
        <p:nvSpPr>
          <p:cNvPr id="3" name="TextBox 2">
            <a:extLst>
              <a:ext uri="{FF2B5EF4-FFF2-40B4-BE49-F238E27FC236}">
                <a16:creationId xmlns:a16="http://schemas.microsoft.com/office/drawing/2014/main" id="{FD2ED3D9-D168-3B87-F051-3E12663AF59C}"/>
              </a:ext>
            </a:extLst>
          </p:cNvPr>
          <p:cNvSpPr txBox="1"/>
          <p:nvPr/>
        </p:nvSpPr>
        <p:spPr>
          <a:xfrm>
            <a:off x="2501038" y="1658647"/>
            <a:ext cx="7460535" cy="3477875"/>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lang="zh-TW" altLang="en-US" sz="4000" b="1" dirty="0">
                <a:solidFill>
                  <a:srgbClr val="C00000"/>
                </a:solidFill>
                <a:latin typeface="Yu Gothic UI Semibold" panose="020B0700000000000000" pitchFamily="34" charset="-128"/>
                <a:ea typeface="Yu Gothic UI Semibold" panose="020B0700000000000000" pitchFamily="34" charset="-128"/>
              </a:rPr>
              <a:t>在生活中受苦和遇見難處時，</a:t>
            </a:r>
            <a:endParaRPr lang="en-US" altLang="zh-TW" sz="4000" b="1" dirty="0">
              <a:solidFill>
                <a:srgbClr val="C00000"/>
              </a:solidFill>
              <a:latin typeface="Yu Gothic UI Semibold" panose="020B0700000000000000" pitchFamily="34" charset="-128"/>
              <a:ea typeface="Yu Gothic UI Semibold" panose="020B0700000000000000" pitchFamily="34" charset="-128"/>
            </a:endParaRPr>
          </a:p>
          <a:p>
            <a:pPr marL="0" marR="0" lvl="0" indent="0" algn="ctr" defTabSz="457200" rtl="0" eaLnBrk="0" fontAlgn="base" latinLnBrk="0" hangingPunct="0">
              <a:lnSpc>
                <a:spcPct val="100000"/>
              </a:lnSpc>
              <a:spcBef>
                <a:spcPct val="0"/>
              </a:spcBef>
              <a:spcAft>
                <a:spcPct val="0"/>
              </a:spcAft>
              <a:buClrTx/>
              <a:buSzTx/>
              <a:buFontTx/>
              <a:buNone/>
              <a:tabLst/>
              <a:defRPr/>
            </a:pPr>
            <a:r>
              <a:rPr lang="zh-TW" altLang="en-US" sz="4000" b="1" dirty="0">
                <a:solidFill>
                  <a:srgbClr val="C00000"/>
                </a:solidFill>
                <a:latin typeface="Yu Gothic UI Semibold" panose="020B0700000000000000" pitchFamily="34" charset="-128"/>
                <a:ea typeface="Yu Gothic UI Semibold" panose="020B0700000000000000" pitchFamily="34" charset="-128"/>
              </a:rPr>
              <a:t>除了請別人幫你禱告以外，</a:t>
            </a:r>
            <a:endParaRPr lang="en-US" altLang="zh-TW" sz="4000" b="1" dirty="0">
              <a:solidFill>
                <a:srgbClr val="C00000"/>
              </a:solidFill>
              <a:latin typeface="Yu Gothic UI Semibold" panose="020B0700000000000000" pitchFamily="34" charset="-128"/>
              <a:ea typeface="Yu Gothic UI Semibold" panose="020B0700000000000000" pitchFamily="34" charset="-128"/>
            </a:endParaRPr>
          </a:p>
          <a:p>
            <a:pPr marL="0" marR="0" lvl="0" indent="0" algn="ctr" defTabSz="457200" rtl="0" eaLnBrk="0" fontAlgn="base" latinLnBrk="0" hangingPunct="0">
              <a:lnSpc>
                <a:spcPct val="100000"/>
              </a:lnSpc>
              <a:spcBef>
                <a:spcPct val="0"/>
              </a:spcBef>
              <a:spcAft>
                <a:spcPct val="0"/>
              </a:spcAft>
              <a:buClrTx/>
              <a:buSzTx/>
              <a:buFontTx/>
              <a:buNone/>
              <a:tabLst/>
              <a:defRPr/>
            </a:pPr>
            <a:r>
              <a:rPr lang="zh-TW" altLang="en-US" sz="4000" b="1" u="sng" dirty="0">
                <a:latin typeface="Yu Gothic UI Semibold" panose="020B0700000000000000" pitchFamily="34" charset="-128"/>
                <a:ea typeface="Yu Gothic UI Semibold" panose="020B0700000000000000" pitchFamily="34" charset="-128"/>
              </a:rPr>
              <a:t>自己也要禱告</a:t>
            </a:r>
            <a:r>
              <a:rPr lang="zh-TW" altLang="en-US" sz="4000" b="1" dirty="0">
                <a:solidFill>
                  <a:srgbClr val="C00000"/>
                </a:solidFill>
                <a:latin typeface="Yu Gothic UI Semibold" panose="020B0700000000000000" pitchFamily="34" charset="-128"/>
                <a:ea typeface="Yu Gothic UI Semibold" panose="020B0700000000000000" pitchFamily="34" charset="-128"/>
              </a:rPr>
              <a:t>。</a:t>
            </a:r>
            <a:endParaRPr lang="en-US" altLang="zh-TW" sz="4000" b="1" dirty="0">
              <a:solidFill>
                <a:srgbClr val="C00000"/>
              </a:solidFill>
              <a:latin typeface="Yu Gothic UI Semibold" panose="020B0700000000000000" pitchFamily="34" charset="-128"/>
              <a:ea typeface="Yu Gothic UI Semibold" panose="020B0700000000000000" pitchFamily="34" charset="-128"/>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12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altLang="zh-TW"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雅各書</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5:13)</a:t>
            </a:r>
            <a:r>
              <a:rPr kumimoji="0" lang="en-US" altLang="zh-TW" sz="44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				</a:t>
            </a:r>
            <a:endParaRPr kumimoji="0" lang="zh-TW" altLang="en-US" sz="44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p:txBody>
      </p:sp>
      <p:sp>
        <p:nvSpPr>
          <p:cNvPr id="4" name="Oval 3">
            <a:extLst>
              <a:ext uri="{FF2B5EF4-FFF2-40B4-BE49-F238E27FC236}">
                <a16:creationId xmlns:a16="http://schemas.microsoft.com/office/drawing/2014/main" id="{0171356D-E75C-9886-20E7-F909AE609901}"/>
              </a:ext>
            </a:extLst>
          </p:cNvPr>
          <p:cNvSpPr/>
          <p:nvPr/>
        </p:nvSpPr>
        <p:spPr>
          <a:xfrm>
            <a:off x="3911937" y="4944421"/>
            <a:ext cx="926511" cy="529868"/>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8" name="Oval 7">
            <a:extLst>
              <a:ext uri="{FF2B5EF4-FFF2-40B4-BE49-F238E27FC236}">
                <a16:creationId xmlns:a16="http://schemas.microsoft.com/office/drawing/2014/main" id="{3EAD32FE-ED56-C2B5-2C55-7AB635465759}"/>
              </a:ext>
            </a:extLst>
          </p:cNvPr>
          <p:cNvSpPr/>
          <p:nvPr/>
        </p:nvSpPr>
        <p:spPr>
          <a:xfrm>
            <a:off x="3179205" y="5527271"/>
            <a:ext cx="690342" cy="381504"/>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29655209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E08952-EA31-27FC-FEB0-B6018F4D6A9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574B74F-9620-28E4-6679-8BE7ACCABDD4}"/>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01946" y="-99011"/>
            <a:ext cx="12538598" cy="7068653"/>
          </a:xfrm>
          <a:prstGeom prst="rect">
            <a:avLst/>
          </a:prstGeom>
        </p:spPr>
      </p:pic>
      <p:sp>
        <p:nvSpPr>
          <p:cNvPr id="4" name="TextBox 3">
            <a:extLst>
              <a:ext uri="{FF2B5EF4-FFF2-40B4-BE49-F238E27FC236}">
                <a16:creationId xmlns:a16="http://schemas.microsoft.com/office/drawing/2014/main" id="{6EE5EEA7-25EB-A166-0B7E-4EE8B17C38BF}"/>
              </a:ext>
            </a:extLst>
          </p:cNvPr>
          <p:cNvSpPr txBox="1"/>
          <p:nvPr/>
        </p:nvSpPr>
        <p:spPr>
          <a:xfrm>
            <a:off x="361557" y="0"/>
            <a:ext cx="11211592" cy="5570756"/>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雅各書</a:t>
            </a:r>
            <a:r>
              <a:rPr kumimoji="1" lang="zh-TW" altLang="en-US" sz="18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James </a:t>
            </a:r>
            <a:r>
              <a:rPr kumimoji="1" lang="en-US" altLang="zh-TW" sz="2800" b="1" dirty="0">
                <a:solidFill>
                  <a:srgbClr val="000000"/>
                </a:solidFill>
                <a:highlight>
                  <a:srgbClr val="FFFF00"/>
                </a:highlight>
                <a:latin typeface="Century" panose="02040604050505020304" pitchFamily="18" charset="0"/>
                <a:ea typeface="DFKai-SB" panose="03000509000000000000" pitchFamily="65" charset="-120"/>
              </a:rPr>
              <a:t>5:13-15</a:t>
            </a:r>
            <a:endPar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7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你們中間有受苦的呢，他就該禱告；有喜樂的呢，他就該歌頌。</a:t>
            </a:r>
            <a:r>
              <a:rPr kumimoji="0" lang="zh-TW" altLang="en-US" sz="2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你們中間有病了的呢，他就該請教會的長老來；他們可以奉主的名用油抹他，為他禱告。</a:t>
            </a:r>
            <a:r>
              <a:rPr kumimoji="0" lang="zh-TW" altLang="en-US" sz="5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出於信心的祈禱要救那病人，主必叫他起來；他若犯了罪，也必蒙赦免。</a:t>
            </a:r>
            <a:endPar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Is anyone among you in trouble? Let them pray. Is anyone happy? Let them sing songs of praise.  Is anyone among you sick? Let them call the elders of the church to pray over them and anoint them with oil in the name of the Lord. And the prayer offered in faith will make the sick person well; the Lord will raise them up. If they have sinned, they will be forgiven.</a:t>
            </a:r>
            <a:endParaRPr kumimoji="0" lang="en-US" altLang="zh-CN" sz="2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27212690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BDE8D6-9783-0094-D0C7-2058A35F5B5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5CF9CA6-59A1-9C4D-E990-D0F5482046F7}"/>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01946" y="-99011"/>
            <a:ext cx="12538598" cy="7068653"/>
          </a:xfrm>
          <a:prstGeom prst="rect">
            <a:avLst/>
          </a:prstGeom>
        </p:spPr>
      </p:pic>
      <p:sp>
        <p:nvSpPr>
          <p:cNvPr id="4" name="TextBox 3">
            <a:extLst>
              <a:ext uri="{FF2B5EF4-FFF2-40B4-BE49-F238E27FC236}">
                <a16:creationId xmlns:a16="http://schemas.microsoft.com/office/drawing/2014/main" id="{A486659C-F6C7-77BF-F8DE-EFB916E090E0}"/>
              </a:ext>
            </a:extLst>
          </p:cNvPr>
          <p:cNvSpPr txBox="1"/>
          <p:nvPr/>
        </p:nvSpPr>
        <p:spPr>
          <a:xfrm>
            <a:off x="361557" y="0"/>
            <a:ext cx="11211592" cy="5570756"/>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雅各書</a:t>
            </a:r>
            <a:r>
              <a:rPr kumimoji="1" lang="zh-TW" altLang="en-US" sz="18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James </a:t>
            </a:r>
            <a:r>
              <a:rPr kumimoji="1" lang="en-US" altLang="zh-TW" sz="2800" b="1" dirty="0">
                <a:solidFill>
                  <a:srgbClr val="000000"/>
                </a:solidFill>
                <a:highlight>
                  <a:srgbClr val="FFFF00"/>
                </a:highlight>
                <a:latin typeface="Century" panose="02040604050505020304" pitchFamily="18" charset="0"/>
                <a:ea typeface="DFKai-SB" panose="03000509000000000000" pitchFamily="65" charset="-120"/>
              </a:rPr>
              <a:t>5:16-18</a:t>
            </a:r>
            <a:endPar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7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所以你們要彼此認罪，互相代求，使你們可以得醫治。</a:t>
            </a:r>
            <a:r>
              <a:rPr kumimoji="0" lang="zh-TW" altLang="en-US" sz="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義人祈禱所發的力量是大有功效的。</a:t>
            </a:r>
            <a:r>
              <a:rPr kumimoji="0" lang="en-US" altLang="zh-TW" sz="2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以利亞與我們是一樣性情的人，他懇切禱告，求不要下雨，雨就三年零六個月不下在地上。</a:t>
            </a:r>
            <a:r>
              <a:rPr kumimoji="0" lang="zh-TW" altLang="en-US" sz="1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他又禱告，天就降下雨來，地也生出土產。</a:t>
            </a:r>
            <a:endPar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Therefore confess your sins to each other and pray for each other so that you may be healed. The prayer of a righteous person is powerful and effective. Elijah was a human being, even as we are. He prayed earnestly that it would not rain, and it did not rain on the land for three and a half years.  Again he prayed, and the heavens gave rain, and the earth produced its crops.</a:t>
            </a:r>
            <a:endParaRPr kumimoji="0" lang="en-US" altLang="zh-CN" sz="2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23907754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E373ED-7B82-8D89-6CCB-3DEDA48DBB50}"/>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C9ADCB02-888B-FF3F-E2AA-B434351AD8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559" y="-167630"/>
            <a:ext cx="12606876" cy="7095270"/>
          </a:xfrm>
          <a:prstGeom prst="rect">
            <a:avLst/>
          </a:prstGeom>
        </p:spPr>
      </p:pic>
      <p:sp>
        <p:nvSpPr>
          <p:cNvPr id="2" name="TextBox 1">
            <a:extLst>
              <a:ext uri="{FF2B5EF4-FFF2-40B4-BE49-F238E27FC236}">
                <a16:creationId xmlns:a16="http://schemas.microsoft.com/office/drawing/2014/main" id="{7CDA2625-BD7A-2C07-F625-45213E07767E}"/>
              </a:ext>
            </a:extLst>
          </p:cNvPr>
          <p:cNvSpPr txBox="1"/>
          <p:nvPr/>
        </p:nvSpPr>
        <p:spPr>
          <a:xfrm>
            <a:off x="0" y="154439"/>
            <a:ext cx="11307210" cy="4801314"/>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zh-TW" altLang="en-US" sz="4800" b="1" u="sng" dirty="0">
                <a:solidFill>
                  <a:srgbClr val="FFFFFF"/>
                </a:solidFill>
                <a:latin typeface="Century" panose="02040604050505020304" pitchFamily="18" charset="0"/>
                <a:ea typeface="DFKai-SB" panose="03000509000000000000" pitchFamily="65" charset="-120"/>
                <a:cs typeface="Arial" charset="0"/>
              </a:rPr>
              <a:t>克服不禱告的障礙</a:t>
            </a:r>
            <a:endParaRPr kumimoji="0" lang="en-US" altLang="zh-TW" sz="48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05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05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600200" marR="0" lvl="2"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zh-TW" altLang="en-US"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依靠耶穌</a:t>
            </a:r>
            <a:r>
              <a:rPr lang="zh-TW" altLang="en-US" sz="4000" b="1" dirty="0">
                <a:solidFill>
                  <a:srgbClr val="FFFFFF"/>
                </a:solidFill>
                <a:latin typeface="Century" panose="02040604050505020304" pitchFamily="18" charset="0"/>
                <a:ea typeface="DFKai-SB" panose="03000509000000000000" pitchFamily="65" charset="-120"/>
                <a:cs typeface="Arial" charset="0"/>
              </a:rPr>
              <a:t>的寶血破除仇敵的謊言及迷思</a:t>
            </a:r>
            <a:endParaRPr kumimoji="0" lang="en-US" altLang="zh-TW"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685800" marR="0" lvl="0"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zh-TW" sz="9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600200" marR="0" lvl="2"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zh-TW" altLang="en-US"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更多渴慕認識神的話語</a:t>
            </a:r>
            <a:r>
              <a:rPr lang="zh-TW" altLang="en-US" sz="4000" b="1" dirty="0">
                <a:solidFill>
                  <a:srgbClr val="FFFFFF"/>
                </a:solidFill>
                <a:latin typeface="Century" panose="02040604050505020304" pitchFamily="18" charset="0"/>
                <a:ea typeface="DFKai-SB" panose="03000509000000000000" pitchFamily="65" charset="-120"/>
                <a:cs typeface="Arial" charset="0"/>
              </a:rPr>
              <a:t>與神的屬性</a:t>
            </a:r>
            <a:endParaRPr kumimoji="0" lang="en-US" altLang="zh-TW"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685800" marR="0" lvl="0"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zh-TW" sz="9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600200" marR="0" lvl="2"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zh-TW" altLang="en-US"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照著主耶穌所教導的方式禱告 </a:t>
            </a:r>
            <a:r>
              <a:rPr kumimoji="0" lang="en-US" altLang="zh-TW"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a:t>
            </a:r>
            <a:r>
              <a:rPr kumimoji="0" lang="zh-TW" altLang="en-US"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主禱文</a:t>
            </a:r>
            <a:r>
              <a:rPr kumimoji="0" lang="en-US" altLang="zh-TW"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a:t>
            </a:r>
          </a:p>
          <a:p>
            <a:pPr marL="1600200" marR="0" lvl="2"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zh-TW" sz="9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600200" marR="0" lvl="2"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lang="zh-TW" altLang="en-US" sz="4000" b="1" dirty="0">
                <a:solidFill>
                  <a:srgbClr val="FFFFFF"/>
                </a:solidFill>
                <a:latin typeface="Century" panose="02040604050505020304" pitchFamily="18" charset="0"/>
                <a:ea typeface="DFKai-SB" panose="03000509000000000000" pitchFamily="65" charset="-120"/>
                <a:cs typeface="Arial" charset="0"/>
              </a:rPr>
              <a:t>尋找</a:t>
            </a:r>
            <a:r>
              <a:rPr kumimoji="0" lang="zh-TW" altLang="en-US"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兩三個屬靈夥伴在一起</a:t>
            </a:r>
            <a:r>
              <a:rPr lang="zh-TW" altLang="en-US" sz="4000" b="1" dirty="0">
                <a:solidFill>
                  <a:srgbClr val="FFFFFF"/>
                </a:solidFill>
                <a:latin typeface="Century" panose="02040604050505020304" pitchFamily="18" charset="0"/>
                <a:ea typeface="DFKai-SB" panose="03000509000000000000" pitchFamily="65" charset="-120"/>
                <a:cs typeface="Arial" charset="0"/>
              </a:rPr>
              <a:t>同</a:t>
            </a:r>
            <a:r>
              <a:rPr kumimoji="0" lang="zh-TW" altLang="en-US"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心禱告</a:t>
            </a:r>
            <a:endParaRPr kumimoji="0" lang="en-US" altLang="zh-TW"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600200" marR="0" lvl="2"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zh-TW" sz="9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600200" marR="0" lvl="2"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lang="zh-TW" altLang="en-US" sz="4000" b="1" dirty="0">
                <a:solidFill>
                  <a:srgbClr val="FFFFFF"/>
                </a:solidFill>
                <a:latin typeface="Century" panose="02040604050505020304" pitchFamily="18" charset="0"/>
                <a:ea typeface="DFKai-SB" panose="03000509000000000000" pitchFamily="65" charset="-120"/>
                <a:cs typeface="Arial" charset="0"/>
              </a:rPr>
              <a:t>踏出第一步開口禱告</a:t>
            </a:r>
            <a:endParaRPr kumimoji="0" lang="zh-TW" altLang="en-US"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p:txBody>
      </p:sp>
    </p:spTree>
    <p:extLst>
      <p:ext uri="{BB962C8B-B14F-4D97-AF65-F5344CB8AC3E}">
        <p14:creationId xmlns:p14="http://schemas.microsoft.com/office/powerpoint/2010/main" val="21760560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4E866D-2A8F-CB76-ADB0-E3996B49DBF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DD59601-F992-AA6C-427F-74AC3AB2B01C}"/>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56368" y="-122308"/>
            <a:ext cx="12448368" cy="7018955"/>
          </a:xfrm>
          <a:prstGeom prst="rect">
            <a:avLst/>
          </a:prstGeom>
        </p:spPr>
      </p:pic>
      <p:sp>
        <p:nvSpPr>
          <p:cNvPr id="4" name="TextBox 3">
            <a:extLst>
              <a:ext uri="{FF2B5EF4-FFF2-40B4-BE49-F238E27FC236}">
                <a16:creationId xmlns:a16="http://schemas.microsoft.com/office/drawing/2014/main" id="{40B52C39-E447-78EF-34D1-086D62531031}"/>
              </a:ext>
            </a:extLst>
          </p:cNvPr>
          <p:cNvSpPr txBox="1"/>
          <p:nvPr/>
        </p:nvSpPr>
        <p:spPr>
          <a:xfrm>
            <a:off x="373102" y="170990"/>
            <a:ext cx="11322926" cy="5001369"/>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馬太福音</a:t>
            </a:r>
            <a:r>
              <a:rPr kumimoji="1" lang="zh-TW" altLang="en-US" sz="18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Matthew 18:19-20</a:t>
            </a:r>
            <a:endParaRPr kumimoji="1" lang="en-US" altLang="zh-TW" sz="2800" b="1" i="0" u="sng" strike="noStrike" kern="1200" cap="none" spc="0" normalizeH="0" baseline="0" noProof="0" dirty="0">
              <a:ln>
                <a:noFill/>
              </a:ln>
              <a:solidFill>
                <a:srgbClr val="C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我又告訴你們，若是你們中間有兩個人在地上同心合意地求甚麼事，我在天上的父必為他們成全。 因為無論在哪裡，有兩三個人奉我的名聚會，那裡就有我在他們中間。</a:t>
            </a: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10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“Again, truly I tell you that if two of you on earth agree about anything they ask for, it will be done for them by my Father in heaven.  For where two or three gather in my name, there am I with them.”</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32922746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F24201-0FD4-AE3A-6BEA-461504832B7B}"/>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054500FE-15F6-219E-3D02-BEC565EDD3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559" y="-167630"/>
            <a:ext cx="12606876" cy="7095270"/>
          </a:xfrm>
          <a:prstGeom prst="rect">
            <a:avLst/>
          </a:prstGeom>
        </p:spPr>
      </p:pic>
      <p:sp>
        <p:nvSpPr>
          <p:cNvPr id="3" name="TextBox 2">
            <a:extLst>
              <a:ext uri="{FF2B5EF4-FFF2-40B4-BE49-F238E27FC236}">
                <a16:creationId xmlns:a16="http://schemas.microsoft.com/office/drawing/2014/main" id="{5D6E7643-6593-1FF5-60BD-F044BB6B6F32}"/>
              </a:ext>
            </a:extLst>
          </p:cNvPr>
          <p:cNvSpPr txBox="1"/>
          <p:nvPr/>
        </p:nvSpPr>
        <p:spPr>
          <a:xfrm>
            <a:off x="2451989" y="1857612"/>
            <a:ext cx="8100991" cy="3339376"/>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6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復興禱告小組示範</a:t>
            </a:r>
            <a:endParaRPr kumimoji="0" lang="en-US" altLang="zh-TW" sz="6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TW" altLang="en-US" sz="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RPG</a:t>
            </a:r>
            <a:r>
              <a:rPr kumimoji="0" lang="zh-TW" altLang="en-US" sz="32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 </a:t>
            </a:r>
            <a:r>
              <a:rPr kumimoji="0" lang="en-US" altLang="zh-TW" sz="32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a:t>
            </a:r>
            <a:r>
              <a:rPr kumimoji="0" lang="zh-TW" altLang="en-US" sz="32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 </a:t>
            </a:r>
            <a:r>
              <a:rPr kumimoji="0" lang="en-US" altLang="zh-TW" sz="32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Revival Prayer Group</a:t>
            </a:r>
            <a:r>
              <a:rPr kumimoji="0" lang="zh-TW" altLang="en-US" sz="32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 </a:t>
            </a:r>
            <a:r>
              <a:rPr kumimoji="0" lang="en-US" altLang="zh-TW"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Demo</a:t>
            </a:r>
            <a:endParaRPr kumimoji="0" lang="en-US" altLang="zh-TW" sz="200" b="1" i="0" u="none" strike="noStrike" kern="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600" b="1" i="0" u="none" strike="noStrike" kern="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200" b="1" i="0" u="none" strike="noStrike" kern="0" cap="none" spc="0" normalizeH="0" baseline="0" noProof="0" dirty="0">
                <a:ln>
                  <a:noFill/>
                </a:ln>
                <a:solidFill>
                  <a:srgbClr val="FFFFFF"/>
                </a:solidFill>
                <a:effectLst/>
                <a:uLnTx/>
                <a:uFillTx/>
                <a:latin typeface="DFKai-SB" pitchFamily="65" charset="-120"/>
                <a:ea typeface="DFKai-SB" pitchFamily="65" charset="-120"/>
                <a:cs typeface="Arial" charset="0"/>
              </a:rPr>
              <a:t> </a:t>
            </a:r>
            <a:endParaRPr kumimoji="0" lang="en-US" altLang="zh-TW" sz="3200" b="1" i="0" u="none" strike="noStrike" kern="0" cap="none" spc="0" normalizeH="0" baseline="0" noProof="0" dirty="0">
              <a:ln>
                <a:noFill/>
              </a:ln>
              <a:solidFill>
                <a:srgbClr val="FFFFFF"/>
              </a:solidFill>
              <a:effectLst/>
              <a:uLnTx/>
              <a:uFillTx/>
              <a:latin typeface="DFKai-SB" pitchFamily="65" charset="-120"/>
              <a:ea typeface="DFKai-SB" pitchFamily="65" charset="-120"/>
              <a:cs typeface="Arial" charset="0"/>
            </a:endParaRPr>
          </a:p>
        </p:txBody>
      </p:sp>
    </p:spTree>
    <p:extLst>
      <p:ext uri="{BB962C8B-B14F-4D97-AF65-F5344CB8AC3E}">
        <p14:creationId xmlns:p14="http://schemas.microsoft.com/office/powerpoint/2010/main" val="6905882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CF28B7-F557-3D2E-1236-C1C14CB810A8}"/>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83443760-CBE7-8919-8E8D-A65470A2E7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1559" y="-167630"/>
            <a:ext cx="12606876" cy="7095270"/>
          </a:xfrm>
          <a:prstGeom prst="rect">
            <a:avLst/>
          </a:prstGeom>
        </p:spPr>
      </p:pic>
      <p:pic>
        <p:nvPicPr>
          <p:cNvPr id="2" name="Picture 1">
            <a:extLst>
              <a:ext uri="{FF2B5EF4-FFF2-40B4-BE49-F238E27FC236}">
                <a16:creationId xmlns:a16="http://schemas.microsoft.com/office/drawing/2014/main" id="{65589A41-5CD4-F259-D16F-EFF4206E7F42}"/>
              </a:ext>
            </a:extLst>
          </p:cNvPr>
          <p:cNvPicPr>
            <a:picLocks noChangeAspect="1"/>
          </p:cNvPicPr>
          <p:nvPr/>
        </p:nvPicPr>
        <p:blipFill>
          <a:blip r:embed="rId4"/>
          <a:stretch>
            <a:fillRect/>
          </a:stretch>
        </p:blipFill>
        <p:spPr>
          <a:xfrm>
            <a:off x="2667000" y="-768797"/>
            <a:ext cx="6858000" cy="7801521"/>
          </a:xfrm>
          <a:prstGeom prst="rect">
            <a:avLst/>
          </a:prstGeom>
        </p:spPr>
      </p:pic>
      <p:sp>
        <p:nvSpPr>
          <p:cNvPr id="3" name="TextBox 2">
            <a:extLst>
              <a:ext uri="{FF2B5EF4-FFF2-40B4-BE49-F238E27FC236}">
                <a16:creationId xmlns:a16="http://schemas.microsoft.com/office/drawing/2014/main" id="{094902D5-4407-FD45-EF43-3F261E58AAF3}"/>
              </a:ext>
            </a:extLst>
          </p:cNvPr>
          <p:cNvSpPr txBox="1"/>
          <p:nvPr/>
        </p:nvSpPr>
        <p:spPr>
          <a:xfrm>
            <a:off x="4298262" y="2650013"/>
            <a:ext cx="4956398" cy="400110"/>
          </a:xfrm>
          <a:prstGeom prst="rect">
            <a:avLst/>
          </a:prstGeom>
          <a:noFill/>
        </p:spPr>
        <p:txBody>
          <a:bodyPr wrap="square" rtlCol="0">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2000" b="1" i="0" u="none" strike="noStrike" kern="1200" cap="none" spc="0" normalizeH="0" baseline="0" noProof="0" dirty="0">
                <a:ln>
                  <a:noFill/>
                </a:ln>
                <a:solidFill>
                  <a:srgbClr val="C00000"/>
                </a:solidFill>
                <a:effectLst/>
                <a:highlight>
                  <a:srgbClr val="FFFF00"/>
                </a:highlight>
                <a:uLnTx/>
                <a:uFillTx/>
                <a:latin typeface="Yu Gothic UI Semibold" panose="020B0700000000000000" pitchFamily="34" charset="-128"/>
                <a:ea typeface="Yu Gothic UI Semibold" panose="020B0700000000000000" pitchFamily="34" charset="-128"/>
                <a:cs typeface="+mn-cs"/>
              </a:rPr>
              <a:t>禱讀經文</a:t>
            </a:r>
            <a:r>
              <a:rPr kumimoji="0" lang="zh-TW" altLang="en-US" sz="1800" b="0" i="0" u="none" strike="noStrike" kern="1200" cap="none" spc="0" normalizeH="0" baseline="0" noProof="0" dirty="0">
                <a:ln>
                  <a:noFill/>
                </a:ln>
                <a:solidFill>
                  <a:srgbClr val="C00000"/>
                </a:solidFill>
                <a:effectLst/>
                <a:highlight>
                  <a:srgbClr val="FFFF00"/>
                </a:highlight>
                <a:uLnTx/>
                <a:uFillTx/>
                <a:latin typeface="Yu Gothic UI Semibold" panose="020B0700000000000000" pitchFamily="34" charset="-128"/>
                <a:ea typeface="Yu Gothic UI Semibold" panose="020B0700000000000000" pitchFamily="34" charset="-128"/>
                <a:cs typeface="+mn-cs"/>
              </a:rPr>
              <a:t> </a:t>
            </a:r>
            <a:r>
              <a:rPr kumimoji="0" lang="en-US" altLang="zh-TW" sz="2000" b="1" i="0" u="none" strike="noStrike" kern="1200" cap="none" spc="0" normalizeH="0" baseline="0" noProof="0" dirty="0">
                <a:ln>
                  <a:noFill/>
                </a:ln>
                <a:solidFill>
                  <a:srgbClr val="C00000"/>
                </a:solidFill>
                <a:effectLst/>
                <a:highlight>
                  <a:srgbClr val="FFFF00"/>
                </a:highlight>
                <a:uLnTx/>
                <a:uFillTx/>
                <a:latin typeface="Yu Gothic UI Semibold" panose="020B0700000000000000" pitchFamily="34" charset="-128"/>
                <a:ea typeface="Yu Gothic UI Semibold" panose="020B0700000000000000" pitchFamily="34" charset="-128"/>
                <a:cs typeface="+mn-cs"/>
              </a:rPr>
              <a:t>(</a:t>
            </a:r>
            <a:r>
              <a:rPr kumimoji="0" lang="zh-TW" altLang="en-US" sz="2000" b="1" i="0" u="none" strike="noStrike" kern="1200" cap="none" spc="0" normalizeH="0" baseline="0" noProof="0" dirty="0">
                <a:ln>
                  <a:noFill/>
                </a:ln>
                <a:solidFill>
                  <a:srgbClr val="C00000"/>
                </a:solidFill>
                <a:effectLst/>
                <a:highlight>
                  <a:srgbClr val="FFFF00"/>
                </a:highlight>
                <a:uLnTx/>
                <a:uFillTx/>
                <a:latin typeface="Yu Gothic UI Semibold" panose="020B0700000000000000" pitchFamily="34" charset="-128"/>
                <a:ea typeface="Yu Gothic UI Semibold" panose="020B0700000000000000" pitchFamily="34" charset="-128"/>
                <a:cs typeface="+mn-cs"/>
              </a:rPr>
              <a:t>約翰福音</a:t>
            </a:r>
            <a:r>
              <a:rPr kumimoji="0" lang="en-US" altLang="zh-TW" sz="2000" b="1" i="0" u="none" strike="noStrike" kern="1200" cap="none" spc="0" normalizeH="0" baseline="0" noProof="0" dirty="0">
                <a:ln>
                  <a:noFill/>
                </a:ln>
                <a:solidFill>
                  <a:srgbClr val="C00000"/>
                </a:solidFill>
                <a:effectLst/>
                <a:highlight>
                  <a:srgbClr val="FFFF00"/>
                </a:highlight>
                <a:uLnTx/>
                <a:uFillTx/>
                <a:latin typeface="Yu Gothic UI Semibold" panose="020B0700000000000000" pitchFamily="34" charset="-128"/>
                <a:ea typeface="Yu Gothic UI Semibold" panose="020B0700000000000000" pitchFamily="34" charset="-128"/>
                <a:cs typeface="+mn-cs"/>
              </a:rPr>
              <a:t> 4:14)</a:t>
            </a:r>
            <a:endParaRPr kumimoji="0" lang="en-US" sz="2000" b="1" i="0" u="none" strike="noStrike" kern="1200" cap="none" spc="0" normalizeH="0" baseline="0" noProof="0" dirty="0">
              <a:ln>
                <a:noFill/>
              </a:ln>
              <a:solidFill>
                <a:srgbClr val="C00000"/>
              </a:solidFill>
              <a:effectLst/>
              <a:highlight>
                <a:srgbClr val="FFFF00"/>
              </a:highlight>
              <a:uLnTx/>
              <a:uFillTx/>
              <a:latin typeface="Yu Gothic UI Semibold" panose="020B0700000000000000" pitchFamily="34" charset="-128"/>
              <a:ea typeface="Yu Gothic UI Semibold" panose="020B0700000000000000" pitchFamily="34" charset="-128"/>
              <a:cs typeface="+mn-cs"/>
            </a:endParaRPr>
          </a:p>
        </p:txBody>
      </p:sp>
      <p:cxnSp>
        <p:nvCxnSpPr>
          <p:cNvPr id="6" name="Straight Connector 5">
            <a:extLst>
              <a:ext uri="{FF2B5EF4-FFF2-40B4-BE49-F238E27FC236}">
                <a16:creationId xmlns:a16="http://schemas.microsoft.com/office/drawing/2014/main" id="{5CAE73A9-DB47-5F4E-80EE-F9A0FB3B951C}"/>
              </a:ext>
            </a:extLst>
          </p:cNvPr>
          <p:cNvCxnSpPr/>
          <p:nvPr/>
        </p:nvCxnSpPr>
        <p:spPr>
          <a:xfrm>
            <a:off x="2888805" y="2947047"/>
            <a:ext cx="6418273" cy="0"/>
          </a:xfrm>
          <a:prstGeom prst="line">
            <a:avLst/>
          </a:prstGeom>
          <a:ln>
            <a:solidFill>
              <a:srgbClr val="FF0000"/>
            </a:solidFill>
          </a:ln>
        </p:spPr>
        <p:style>
          <a:lnRef idx="1">
            <a:schemeClr val="dk1"/>
          </a:lnRef>
          <a:fillRef idx="0">
            <a:schemeClr val="dk1"/>
          </a:fillRef>
          <a:effectRef idx="0">
            <a:schemeClr val="dk1"/>
          </a:effectRef>
          <a:fontRef idx="minor">
            <a:schemeClr val="tx1"/>
          </a:fontRef>
        </p:style>
      </p:cxnSp>
      <p:cxnSp>
        <p:nvCxnSpPr>
          <p:cNvPr id="7" name="Straight Connector 6">
            <a:extLst>
              <a:ext uri="{FF2B5EF4-FFF2-40B4-BE49-F238E27FC236}">
                <a16:creationId xmlns:a16="http://schemas.microsoft.com/office/drawing/2014/main" id="{0915C746-45C3-696A-0B33-22CA9CDD177E}"/>
              </a:ext>
            </a:extLst>
          </p:cNvPr>
          <p:cNvCxnSpPr/>
          <p:nvPr/>
        </p:nvCxnSpPr>
        <p:spPr>
          <a:xfrm>
            <a:off x="2886863" y="4491432"/>
            <a:ext cx="6418273" cy="0"/>
          </a:xfrm>
          <a:prstGeom prst="line">
            <a:avLst/>
          </a:prstGeom>
          <a:ln>
            <a:solidFill>
              <a:srgbClr val="FF000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2010686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36EEF5-1FE3-4F9B-F4EA-E74FFB028DE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3A5A92C-E4F9-CBC7-E4D8-10147303721B}"/>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56368" y="-122308"/>
            <a:ext cx="12448368" cy="7018955"/>
          </a:xfrm>
          <a:prstGeom prst="rect">
            <a:avLst/>
          </a:prstGeom>
        </p:spPr>
      </p:pic>
      <p:sp>
        <p:nvSpPr>
          <p:cNvPr id="4" name="TextBox 3">
            <a:extLst>
              <a:ext uri="{FF2B5EF4-FFF2-40B4-BE49-F238E27FC236}">
                <a16:creationId xmlns:a16="http://schemas.microsoft.com/office/drawing/2014/main" id="{A1022E84-E0BC-9328-1394-BF1B584DF74F}"/>
              </a:ext>
            </a:extLst>
          </p:cNvPr>
          <p:cNvSpPr txBox="1"/>
          <p:nvPr/>
        </p:nvSpPr>
        <p:spPr>
          <a:xfrm>
            <a:off x="222239" y="87363"/>
            <a:ext cx="11491154" cy="3462486"/>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約翰福音</a:t>
            </a:r>
            <a:r>
              <a:rPr kumimoji="1" lang="zh-TW" altLang="en-US" sz="18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dirty="0">
                <a:solidFill>
                  <a:srgbClr val="000000"/>
                </a:solidFill>
                <a:highlight>
                  <a:srgbClr val="FFFF00"/>
                </a:highlight>
                <a:latin typeface="Century" panose="02040604050505020304" pitchFamily="18" charset="0"/>
                <a:ea typeface="DFKai-SB" panose="03000509000000000000" pitchFamily="65" charset="-120"/>
              </a:rPr>
              <a:t>John 4:14</a:t>
            </a:r>
            <a:endParaRPr kumimoji="1" lang="en-US" altLang="zh-TW" sz="2800" b="1" i="0" u="sng" strike="noStrike" kern="1200" cap="none" spc="0" normalizeH="0" baseline="0" noProof="0" dirty="0">
              <a:ln>
                <a:noFill/>
              </a:ln>
              <a:solidFill>
                <a:srgbClr val="C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人若喝我所賜的水就永遠不渴。</a:t>
            </a:r>
            <a:r>
              <a:rPr kumimoji="0" lang="zh-TW" altLang="en-US" sz="1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我所賜的水要在他裡頭成為泉源，直湧到永生。</a:t>
            </a: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10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but whoever drinks the water I give them will never thirst. Indeed, the water I give them will become in them a spring of water welling up to eternal life.</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23565400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BD83DF-2233-06EC-4F76-D3388A2B8EAE}"/>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0FEE4F20-04DF-07BF-4531-9249FF1D62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1559" y="-167630"/>
            <a:ext cx="12606876" cy="7095270"/>
          </a:xfrm>
          <a:prstGeom prst="rect">
            <a:avLst/>
          </a:prstGeom>
        </p:spPr>
      </p:pic>
      <p:pic>
        <p:nvPicPr>
          <p:cNvPr id="2" name="Picture 1">
            <a:extLst>
              <a:ext uri="{FF2B5EF4-FFF2-40B4-BE49-F238E27FC236}">
                <a16:creationId xmlns:a16="http://schemas.microsoft.com/office/drawing/2014/main" id="{483ED5B5-5574-C039-7421-793796EA55C4}"/>
              </a:ext>
            </a:extLst>
          </p:cNvPr>
          <p:cNvPicPr>
            <a:picLocks noChangeAspect="1"/>
          </p:cNvPicPr>
          <p:nvPr/>
        </p:nvPicPr>
        <p:blipFill>
          <a:blip r:embed="rId4"/>
          <a:stretch>
            <a:fillRect/>
          </a:stretch>
        </p:blipFill>
        <p:spPr>
          <a:xfrm>
            <a:off x="2667000" y="-768797"/>
            <a:ext cx="6858000" cy="7801521"/>
          </a:xfrm>
          <a:prstGeom prst="rect">
            <a:avLst/>
          </a:prstGeom>
        </p:spPr>
      </p:pic>
      <p:sp>
        <p:nvSpPr>
          <p:cNvPr id="3" name="TextBox 2">
            <a:extLst>
              <a:ext uri="{FF2B5EF4-FFF2-40B4-BE49-F238E27FC236}">
                <a16:creationId xmlns:a16="http://schemas.microsoft.com/office/drawing/2014/main" id="{D6BCE3ED-617B-BDD8-7111-A79B72A5B7EA}"/>
              </a:ext>
            </a:extLst>
          </p:cNvPr>
          <p:cNvSpPr txBox="1"/>
          <p:nvPr/>
        </p:nvSpPr>
        <p:spPr>
          <a:xfrm>
            <a:off x="4298262" y="2650013"/>
            <a:ext cx="4956398" cy="400110"/>
          </a:xfrm>
          <a:prstGeom prst="rect">
            <a:avLst/>
          </a:prstGeom>
          <a:noFill/>
        </p:spPr>
        <p:txBody>
          <a:bodyPr wrap="square" rtlCol="0">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2000" b="1" i="0" u="none" strike="noStrike" kern="1200" cap="none" spc="0" normalizeH="0" baseline="0" noProof="0" dirty="0">
                <a:ln>
                  <a:noFill/>
                </a:ln>
                <a:solidFill>
                  <a:srgbClr val="C00000"/>
                </a:solidFill>
                <a:effectLst/>
                <a:highlight>
                  <a:srgbClr val="FFFF00"/>
                </a:highlight>
                <a:uLnTx/>
                <a:uFillTx/>
                <a:latin typeface="Yu Gothic UI Semibold" panose="020B0700000000000000" pitchFamily="34" charset="-128"/>
                <a:ea typeface="Yu Gothic UI Semibold" panose="020B0700000000000000" pitchFamily="34" charset="-128"/>
                <a:cs typeface="+mn-cs"/>
              </a:rPr>
              <a:t>禱讀經文</a:t>
            </a:r>
            <a:r>
              <a:rPr kumimoji="0" lang="zh-TW" altLang="en-US" sz="1800" b="0" i="0" u="none" strike="noStrike" kern="1200" cap="none" spc="0" normalizeH="0" baseline="0" noProof="0" dirty="0">
                <a:ln>
                  <a:noFill/>
                </a:ln>
                <a:solidFill>
                  <a:srgbClr val="C00000"/>
                </a:solidFill>
                <a:effectLst/>
                <a:highlight>
                  <a:srgbClr val="FFFF00"/>
                </a:highlight>
                <a:uLnTx/>
                <a:uFillTx/>
                <a:latin typeface="Yu Gothic UI Semibold" panose="020B0700000000000000" pitchFamily="34" charset="-128"/>
                <a:ea typeface="Yu Gothic UI Semibold" panose="020B0700000000000000" pitchFamily="34" charset="-128"/>
                <a:cs typeface="+mn-cs"/>
              </a:rPr>
              <a:t> </a:t>
            </a:r>
            <a:r>
              <a:rPr kumimoji="0" lang="en-US" altLang="zh-TW" sz="2000" b="1" i="0" u="none" strike="noStrike" kern="1200" cap="none" spc="0" normalizeH="0" baseline="0" noProof="0" dirty="0">
                <a:ln>
                  <a:noFill/>
                </a:ln>
                <a:solidFill>
                  <a:srgbClr val="C00000"/>
                </a:solidFill>
                <a:effectLst/>
                <a:highlight>
                  <a:srgbClr val="FFFF00"/>
                </a:highlight>
                <a:uLnTx/>
                <a:uFillTx/>
                <a:latin typeface="Yu Gothic UI Semibold" panose="020B0700000000000000" pitchFamily="34" charset="-128"/>
                <a:ea typeface="Yu Gothic UI Semibold" panose="020B0700000000000000" pitchFamily="34" charset="-128"/>
                <a:cs typeface="+mn-cs"/>
              </a:rPr>
              <a:t>(</a:t>
            </a:r>
            <a:r>
              <a:rPr kumimoji="0" lang="zh-TW" altLang="en-US" sz="2000" b="1" i="0" u="none" strike="noStrike" kern="1200" cap="none" spc="0" normalizeH="0" baseline="0" noProof="0" dirty="0">
                <a:ln>
                  <a:noFill/>
                </a:ln>
                <a:solidFill>
                  <a:srgbClr val="C00000"/>
                </a:solidFill>
                <a:effectLst/>
                <a:highlight>
                  <a:srgbClr val="FFFF00"/>
                </a:highlight>
                <a:uLnTx/>
                <a:uFillTx/>
                <a:latin typeface="Yu Gothic UI Semibold" panose="020B0700000000000000" pitchFamily="34" charset="-128"/>
                <a:ea typeface="Yu Gothic UI Semibold" panose="020B0700000000000000" pitchFamily="34" charset="-128"/>
                <a:cs typeface="+mn-cs"/>
              </a:rPr>
              <a:t>約翰福音</a:t>
            </a:r>
            <a:r>
              <a:rPr kumimoji="0" lang="en-US" altLang="zh-TW" sz="2000" b="1" i="0" u="none" strike="noStrike" kern="1200" cap="none" spc="0" normalizeH="0" baseline="0" noProof="0" dirty="0">
                <a:ln>
                  <a:noFill/>
                </a:ln>
                <a:solidFill>
                  <a:srgbClr val="C00000"/>
                </a:solidFill>
                <a:effectLst/>
                <a:highlight>
                  <a:srgbClr val="FFFF00"/>
                </a:highlight>
                <a:uLnTx/>
                <a:uFillTx/>
                <a:latin typeface="Yu Gothic UI Semibold" panose="020B0700000000000000" pitchFamily="34" charset="-128"/>
                <a:ea typeface="Yu Gothic UI Semibold" panose="020B0700000000000000" pitchFamily="34" charset="-128"/>
                <a:cs typeface="+mn-cs"/>
              </a:rPr>
              <a:t> 4:14)</a:t>
            </a:r>
            <a:endParaRPr kumimoji="0" lang="en-US" sz="2000" b="1" i="0" u="none" strike="noStrike" kern="1200" cap="none" spc="0" normalizeH="0" baseline="0" noProof="0" dirty="0">
              <a:ln>
                <a:noFill/>
              </a:ln>
              <a:solidFill>
                <a:srgbClr val="C00000"/>
              </a:solidFill>
              <a:effectLst/>
              <a:highlight>
                <a:srgbClr val="FFFF00"/>
              </a:highlight>
              <a:uLnTx/>
              <a:uFillTx/>
              <a:latin typeface="Yu Gothic UI Semibold" panose="020B0700000000000000" pitchFamily="34" charset="-128"/>
              <a:ea typeface="Yu Gothic UI Semibold" panose="020B0700000000000000" pitchFamily="34" charset="-128"/>
              <a:cs typeface="+mn-cs"/>
            </a:endParaRPr>
          </a:p>
        </p:txBody>
      </p:sp>
      <p:cxnSp>
        <p:nvCxnSpPr>
          <p:cNvPr id="6" name="Straight Connector 5">
            <a:extLst>
              <a:ext uri="{FF2B5EF4-FFF2-40B4-BE49-F238E27FC236}">
                <a16:creationId xmlns:a16="http://schemas.microsoft.com/office/drawing/2014/main" id="{10B84632-7031-1212-3579-B3A643994E95}"/>
              </a:ext>
            </a:extLst>
          </p:cNvPr>
          <p:cNvCxnSpPr/>
          <p:nvPr/>
        </p:nvCxnSpPr>
        <p:spPr>
          <a:xfrm>
            <a:off x="2888805" y="2947047"/>
            <a:ext cx="6418273" cy="0"/>
          </a:xfrm>
          <a:prstGeom prst="line">
            <a:avLst/>
          </a:prstGeom>
          <a:ln>
            <a:solidFill>
              <a:srgbClr val="FF0000"/>
            </a:solidFill>
          </a:ln>
        </p:spPr>
        <p:style>
          <a:lnRef idx="1">
            <a:schemeClr val="dk1"/>
          </a:lnRef>
          <a:fillRef idx="0">
            <a:schemeClr val="dk1"/>
          </a:fillRef>
          <a:effectRef idx="0">
            <a:schemeClr val="dk1"/>
          </a:effectRef>
          <a:fontRef idx="minor">
            <a:schemeClr val="tx1"/>
          </a:fontRef>
        </p:style>
      </p:cxnSp>
      <p:cxnSp>
        <p:nvCxnSpPr>
          <p:cNvPr id="7" name="Straight Connector 6">
            <a:extLst>
              <a:ext uri="{FF2B5EF4-FFF2-40B4-BE49-F238E27FC236}">
                <a16:creationId xmlns:a16="http://schemas.microsoft.com/office/drawing/2014/main" id="{531AF434-D6A1-A2A2-6FFE-3B0F129244AC}"/>
              </a:ext>
            </a:extLst>
          </p:cNvPr>
          <p:cNvCxnSpPr/>
          <p:nvPr/>
        </p:nvCxnSpPr>
        <p:spPr>
          <a:xfrm>
            <a:off x="2886863" y="4491432"/>
            <a:ext cx="6418273" cy="0"/>
          </a:xfrm>
          <a:prstGeom prst="line">
            <a:avLst/>
          </a:prstGeom>
          <a:ln>
            <a:solidFill>
              <a:srgbClr val="FF000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0814611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221E45-B770-E9D2-2A4B-C141EA8DA8A9}"/>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95BB0AB7-32EA-E522-5A95-377605F1BA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559" y="-167630"/>
            <a:ext cx="12606876" cy="7095270"/>
          </a:xfrm>
          <a:prstGeom prst="rect">
            <a:avLst/>
          </a:prstGeom>
        </p:spPr>
      </p:pic>
      <p:sp>
        <p:nvSpPr>
          <p:cNvPr id="3" name="TextBox 2">
            <a:extLst>
              <a:ext uri="{FF2B5EF4-FFF2-40B4-BE49-F238E27FC236}">
                <a16:creationId xmlns:a16="http://schemas.microsoft.com/office/drawing/2014/main" id="{5629F8B4-DA6A-CA46-8673-25ECC70FC393}"/>
              </a:ext>
            </a:extLst>
          </p:cNvPr>
          <p:cNvSpPr txBox="1"/>
          <p:nvPr/>
        </p:nvSpPr>
        <p:spPr>
          <a:xfrm>
            <a:off x="2451989" y="1857612"/>
            <a:ext cx="8100991" cy="3339376"/>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6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復興禱告小組</a:t>
            </a:r>
            <a:r>
              <a:rPr lang="zh-TW" altLang="en-US" sz="6000" b="1" dirty="0">
                <a:solidFill>
                  <a:srgbClr val="FFFFFF"/>
                </a:solidFill>
                <a:latin typeface="Century" panose="02040604050505020304" pitchFamily="18" charset="0"/>
                <a:ea typeface="DFKai-SB" panose="03000509000000000000" pitchFamily="65" charset="-120"/>
                <a:cs typeface="Arial" charset="0"/>
              </a:rPr>
              <a:t>練習</a:t>
            </a:r>
            <a:endParaRPr kumimoji="0" lang="en-US" altLang="zh-TW" sz="6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TW" altLang="en-US" sz="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RPG</a:t>
            </a:r>
            <a:r>
              <a:rPr kumimoji="0" lang="zh-TW" altLang="en-US" sz="32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 </a:t>
            </a:r>
            <a:r>
              <a:rPr kumimoji="0" lang="en-US" altLang="zh-TW" sz="32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a:t>
            </a:r>
            <a:r>
              <a:rPr kumimoji="0" lang="zh-TW" altLang="en-US" sz="32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 </a:t>
            </a:r>
            <a:r>
              <a:rPr kumimoji="0" lang="en-US" altLang="zh-TW" sz="32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Revival Prayer Group</a:t>
            </a:r>
            <a:r>
              <a:rPr kumimoji="0" lang="zh-TW" altLang="en-US" sz="32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 </a:t>
            </a:r>
            <a:r>
              <a:rPr kumimoji="0" lang="en-US" altLang="zh-TW"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Practice</a:t>
            </a:r>
            <a:endParaRPr kumimoji="0" lang="en-US" altLang="zh-TW" sz="200" b="1" i="0" u="none" strike="noStrike" kern="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600" b="1" i="0" u="none" strike="noStrike" kern="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200" b="1" i="0" u="none" strike="noStrike" kern="0" cap="none" spc="0" normalizeH="0" baseline="0" noProof="0" dirty="0">
                <a:ln>
                  <a:noFill/>
                </a:ln>
                <a:solidFill>
                  <a:srgbClr val="FFFFFF"/>
                </a:solidFill>
                <a:effectLst/>
                <a:uLnTx/>
                <a:uFillTx/>
                <a:latin typeface="DFKai-SB" pitchFamily="65" charset="-120"/>
                <a:ea typeface="DFKai-SB" pitchFamily="65" charset="-120"/>
                <a:cs typeface="Arial" charset="0"/>
              </a:rPr>
              <a:t> </a:t>
            </a:r>
            <a:endParaRPr kumimoji="0" lang="en-US" altLang="zh-TW" sz="3200" b="1" i="0" u="none" strike="noStrike" kern="0" cap="none" spc="0" normalizeH="0" baseline="0" noProof="0" dirty="0">
              <a:ln>
                <a:noFill/>
              </a:ln>
              <a:solidFill>
                <a:srgbClr val="FFFFFF"/>
              </a:solidFill>
              <a:effectLst/>
              <a:uLnTx/>
              <a:uFillTx/>
              <a:latin typeface="DFKai-SB" pitchFamily="65" charset="-120"/>
              <a:ea typeface="DFKai-SB" pitchFamily="65" charset="-120"/>
              <a:cs typeface="Arial" charset="0"/>
            </a:endParaRPr>
          </a:p>
        </p:txBody>
      </p:sp>
    </p:spTree>
    <p:extLst>
      <p:ext uri="{BB962C8B-B14F-4D97-AF65-F5344CB8AC3E}">
        <p14:creationId xmlns:p14="http://schemas.microsoft.com/office/powerpoint/2010/main" val="7378813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735" y="-1"/>
            <a:ext cx="12247735" cy="6858001"/>
          </a:xfrm>
          <a:prstGeom prst="rect">
            <a:avLst/>
          </a:prstGeom>
        </p:spPr>
      </p:pic>
      <p:sp>
        <p:nvSpPr>
          <p:cNvPr id="123906" name="TextBox 1"/>
          <p:cNvSpPr txBox="1">
            <a:spLocks noChangeArrowheads="1"/>
          </p:cNvSpPr>
          <p:nvPr/>
        </p:nvSpPr>
        <p:spPr bwMode="auto">
          <a:xfrm>
            <a:off x="832207" y="1439110"/>
            <a:ext cx="10536147" cy="433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回應詩歌 </a:t>
            </a:r>
            <a:r>
              <a:rPr kumimoji="0" lang="en-US" altLang="zh-TW" sz="32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Response Song</a:t>
            </a:r>
            <a:endParaRPr kumimoji="0" lang="en-US" altLang="zh-TW" sz="4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72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 </a:t>
            </a:r>
            <a:r>
              <a:rPr kumimoji="0" lang="zh-TW" altLang="en-US" sz="4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a:t>
            </a:r>
            <a:r>
              <a:rPr kumimoji="0" lang="zh-CN" altLang="en-US" sz="6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我以祷告来到祢跟前</a:t>
            </a:r>
            <a:r>
              <a:rPr kumimoji="0" lang="zh-TW" altLang="en-US" sz="5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a:t>
            </a:r>
            <a:endParaRPr kumimoji="0" lang="zh-TW" altLang="en-US" sz="4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8800" b="0"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p:txBody>
      </p:sp>
    </p:spTree>
    <p:extLst>
      <p:ext uri="{BB962C8B-B14F-4D97-AF65-F5344CB8AC3E}">
        <p14:creationId xmlns:p14="http://schemas.microsoft.com/office/powerpoint/2010/main" val="1497162679"/>
      </p:ext>
    </p:extLst>
  </p:cSld>
  <p:clrMapOvr>
    <a:masterClrMapping/>
  </p:clrMapOvr>
</p:sld>
</file>

<file path=ppt/theme/theme1.xml><?xml version="1.0" encoding="utf-8"?>
<a:theme xmlns:a="http://schemas.openxmlformats.org/drawingml/2006/main" name="1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11993</TotalTime>
  <Words>1580</Words>
  <Application>Microsoft Office PowerPoint</Application>
  <PresentationFormat>Widescreen</PresentationFormat>
  <Paragraphs>195</Paragraphs>
  <Slides>24</Slides>
  <Notes>5</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24</vt:i4>
      </vt:variant>
    </vt:vector>
  </HeadingPairs>
  <TitlesOfParts>
    <vt:vector size="34" baseType="lpstr">
      <vt:lpstr>Arial Unicode MS</vt:lpstr>
      <vt:lpstr>DFKai-SB</vt:lpstr>
      <vt:lpstr>Yu Gothic UI Semibold</vt:lpstr>
      <vt:lpstr>Arial</vt:lpstr>
      <vt:lpstr>Calibri</vt:lpstr>
      <vt:lpstr>Cambria</vt:lpstr>
      <vt:lpstr>Century</vt:lpstr>
      <vt:lpstr>Century Gothic</vt:lpstr>
      <vt:lpstr>Mongolian Baiti</vt:lpstr>
      <vt:lpstr>14_Default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Aruba Networks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Ignite The World Ministries</dc:title>
  <dc:creator>Robert Edwards</dc:creator>
  <cp:lastModifiedBy>Ray Hwong</cp:lastModifiedBy>
  <cp:revision>818</cp:revision>
  <cp:lastPrinted>2020-09-23T16:34:05Z</cp:lastPrinted>
  <dcterms:created xsi:type="dcterms:W3CDTF">2015-02-24T04:35:26Z</dcterms:created>
  <dcterms:modified xsi:type="dcterms:W3CDTF">2024-06-10T17:29:34Z</dcterms:modified>
</cp:coreProperties>
</file>