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1" r:id="rId1"/>
    <p:sldMasterId id="2147483963" r:id="rId2"/>
  </p:sldMasterIdLst>
  <p:notesMasterIdLst>
    <p:notesMasterId r:id="rId34"/>
  </p:notesMasterIdLst>
  <p:sldIdLst>
    <p:sldId id="12323" r:id="rId3"/>
    <p:sldId id="256" r:id="rId4"/>
    <p:sldId id="257" r:id="rId5"/>
    <p:sldId id="283" r:id="rId6"/>
    <p:sldId id="259" r:id="rId7"/>
    <p:sldId id="261" r:id="rId8"/>
    <p:sldId id="262" r:id="rId9"/>
    <p:sldId id="271" r:id="rId10"/>
    <p:sldId id="275" r:id="rId11"/>
    <p:sldId id="276" r:id="rId12"/>
    <p:sldId id="277" r:id="rId13"/>
    <p:sldId id="278" r:id="rId14"/>
    <p:sldId id="279" r:id="rId15"/>
    <p:sldId id="281" r:id="rId16"/>
    <p:sldId id="282" r:id="rId17"/>
    <p:sldId id="12324" r:id="rId18"/>
    <p:sldId id="12413" r:id="rId19"/>
    <p:sldId id="12039" r:id="rId20"/>
    <p:sldId id="12379" r:id="rId21"/>
    <p:sldId id="12343" r:id="rId22"/>
    <p:sldId id="12409" r:id="rId23"/>
    <p:sldId id="12407" r:id="rId24"/>
    <p:sldId id="12350" r:id="rId25"/>
    <p:sldId id="12410" r:id="rId26"/>
    <p:sldId id="12412" r:id="rId27"/>
    <p:sldId id="12349" r:id="rId28"/>
    <p:sldId id="12406" r:id="rId29"/>
    <p:sldId id="680" r:id="rId30"/>
    <p:sldId id="666" r:id="rId31"/>
    <p:sldId id="11770" r:id="rId32"/>
    <p:sldId id="12148" r:id="rId33"/>
  </p:sldIdLst>
  <p:sldSz cx="12192000" cy="6858000"/>
  <p:notesSz cx="6950075" cy="9167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0465" autoAdjust="0"/>
    <p:restoredTop sz="92509" autoAdjust="0"/>
  </p:normalViewPr>
  <p:slideViewPr>
    <p:cSldViewPr snapToGrid="0">
      <p:cViewPr varScale="1">
        <p:scale>
          <a:sx n="82" d="100"/>
          <a:sy n="82" d="100"/>
        </p:scale>
        <p:origin x="240" y="3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1DBA3-F712-4CC4-A2C8-8FF55DE7A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EFB26-62F9-4207-9F7D-48492A2551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pPr>
              <a:defRPr/>
            </a:pPr>
            <a:fld id="{7CE9A9A4-92CE-4E82-A418-11A2BE6618F5}" type="datetimeFigureOut">
              <a:rPr lang="en-US"/>
              <a:pPr>
                <a:defRPr/>
              </a:pPr>
              <a:t>7/2/2024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162686-2B2F-4A7A-B521-9C61E3262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6175"/>
            <a:ext cx="5499100" cy="3094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A28A6A-91EB-4C8C-B780-A3E05D9A8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325" y="4411663"/>
            <a:ext cx="5559425" cy="3609975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C8A03-C115-48C3-8019-F6A4E8F54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A4982-4CFC-4AB6-AE77-6498D768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60375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64110-3FCA-4235-915E-DC1D05853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9" name="Google Shape;129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" name="Google Shape;13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6" name="Google Shape;136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e899443608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e899443608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1" name="Google Shape;151;g2e899443608_0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e8c3f92fbe_2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2e8c3f92fbe_2_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8" name="Google Shape;168;g2e8c3f92fbe_2_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6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e8eb051b12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2e8eb051b12_0_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5" name="Google Shape;175;g2e8eb051b12_0_6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7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2e8e29b6909_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2e8e29b6909_1_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8" name="Google Shape;248;g2e8e29b6909_1_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8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2e8c3f92fbe_2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2e8c3f92fbe_2_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79" name="Google Shape;279;g2e8c3f92fbe_2_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5" name="Google Shape;28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86" name="Google Shape;286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10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2e8eb051b12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2e8eb051b12_0_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98" name="Google Shape;298;g2e8eb051b12_0_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2e8e29b6909_1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2e8e29b6909_1_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5" name="Google Shape;305;g2e8e29b6909_1_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12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2e8eb051b12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2e8eb051b12_0_9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12" name="Google Shape;312;g2e8eb051b12_0_9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13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2e8eb051b12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2e8eb051b12_0_10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27" name="Google Shape;327;g2e8eb051b12_0_10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14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2e8eb051b12_0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2e8eb051b12_0_1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34" name="Google Shape;334;g2e8eb051b12_0_1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15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80751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94738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2514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9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2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1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2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03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1">
  <p:cSld name="Title 1">
    <p:bg>
      <p:bgPr>
        <a:solidFill>
          <a:schemeClr val="lt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"/>
          <p:cNvSpPr txBox="1">
            <a:spLocks noGrp="1"/>
          </p:cNvSpPr>
          <p:nvPr>
            <p:ph type="ctrTitle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Franklin Gothic"/>
              <a:buNone/>
              <a:defRPr sz="6000" b="1" i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6" name="Google Shape;16;p2"/>
          <p:cNvGrpSpPr/>
          <p:nvPr/>
        </p:nvGrpSpPr>
        <p:grpSpPr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7" name="Google Shape;17;p2"/>
            <p:cNvSpPr/>
            <p:nvPr/>
          </p:nvSpPr>
          <p:spPr>
            <a:xfrm>
              <a:off x="0" y="12289"/>
              <a:ext cx="1789" cy="2386"/>
            </a:xfrm>
            <a:custGeom>
              <a:avLst/>
              <a:gdLst/>
              <a:ahLst/>
              <a:cxnLst/>
              <a:rect l="l" t="t" r="r" b="b"/>
              <a:pathLst>
                <a:path w="1789" h="2386" extrusionOk="0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0" y="14678"/>
              <a:ext cx="1162" cy="1162"/>
            </a:xfrm>
            <a:custGeom>
              <a:avLst/>
              <a:gdLst/>
              <a:ahLst/>
              <a:cxnLst/>
              <a:rect l="l" t="t" r="r" b="b"/>
              <a:pathLst>
                <a:path w="1162" h="1162" extrusionOk="0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1221" y="14675"/>
              <a:ext cx="2329" cy="1165"/>
            </a:xfrm>
            <a:custGeom>
              <a:avLst/>
              <a:gdLst/>
              <a:ahLst/>
              <a:cxnLst/>
              <a:rect l="l" t="t" r="r" b="b"/>
              <a:pathLst>
                <a:path w="2329" h="1165" extrusionOk="0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cxnSp>
        <p:nvCxnSpPr>
          <p:cNvPr id="20" name="Google Shape;20;p2"/>
          <p:cNvCxnSpPr/>
          <p:nvPr/>
        </p:nvCxnSpPr>
        <p:spPr>
          <a:xfrm>
            <a:off x="6309360" y="3950208"/>
            <a:ext cx="2133600" cy="3992"/>
          </a:xfrm>
          <a:prstGeom prst="straightConnector1">
            <a:avLst/>
          </a:prstGeom>
          <a:noFill/>
          <a:ln w="101600" cap="flat" cmpd="sng">
            <a:solidFill>
              <a:srgbClr val="5D7C3F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6190327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1">
  <p:cSld name="Agenda 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oogle Shape;22;p3"/>
          <p:cNvGrpSpPr/>
          <p:nvPr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23" name="Google Shape;23;p3"/>
            <p:cNvSpPr/>
            <p:nvPr/>
          </p:nvSpPr>
          <p:spPr>
            <a:xfrm>
              <a:off x="5612972" y="1"/>
              <a:ext cx="4408998" cy="3672246"/>
            </a:xfrm>
            <a:custGeom>
              <a:avLst/>
              <a:gdLst/>
              <a:ahLst/>
              <a:cxnLst/>
              <a:rect l="l" t="t" r="r" b="b"/>
              <a:pathLst>
                <a:path w="3578" h="2980" extrusionOk="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24" name="Google Shape;24;p3"/>
            <p:cNvSpPr/>
            <p:nvPr/>
          </p:nvSpPr>
          <p:spPr>
            <a:xfrm>
              <a:off x="6341233" y="1463970"/>
              <a:ext cx="2208196" cy="2208277"/>
            </a:xfrm>
            <a:custGeom>
              <a:avLst/>
              <a:gdLst/>
              <a:ahLst/>
              <a:cxnLst/>
              <a:rect l="l" t="t" r="r" b="b"/>
              <a:pathLst>
                <a:path w="1792" h="1792" extrusionOk="0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8555590" y="1"/>
              <a:ext cx="1457754" cy="729520"/>
            </a:xfrm>
            <a:custGeom>
              <a:avLst/>
              <a:gdLst/>
              <a:ahLst/>
              <a:cxnLst/>
              <a:rect l="l" t="t" r="r" b="b"/>
              <a:pathLst>
                <a:path w="1183" h="592" extrusionOk="0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26" name="Google Shape;26;p3"/>
            <p:cNvSpPr/>
            <p:nvPr/>
          </p:nvSpPr>
          <p:spPr>
            <a:xfrm>
              <a:off x="7076887" y="728289"/>
              <a:ext cx="2208196" cy="2208277"/>
            </a:xfrm>
            <a:custGeom>
              <a:avLst/>
              <a:gdLst/>
              <a:ahLst/>
              <a:cxnLst/>
              <a:rect l="l" t="t" r="r" b="b"/>
              <a:pathLst>
                <a:path w="1792" h="1792" extrusionOk="0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27" name="Google Shape;27;p3"/>
            <p:cNvSpPr/>
            <p:nvPr/>
          </p:nvSpPr>
          <p:spPr>
            <a:xfrm>
              <a:off x="9285083" y="728289"/>
              <a:ext cx="2943850" cy="2943958"/>
            </a:xfrm>
            <a:custGeom>
              <a:avLst/>
              <a:gdLst/>
              <a:ahLst/>
              <a:cxnLst/>
              <a:rect l="l" t="t" r="r" b="b"/>
              <a:pathLst>
                <a:path w="2389" h="2389" extrusionOk="0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sp>
        <p:nvSpPr>
          <p:cNvPr id="28" name="Google Shape;28;p3"/>
          <p:cNvSpPr txBox="1">
            <a:spLocks noGrp="1"/>
          </p:cNvSpPr>
          <p:nvPr>
            <p:ph type="title"/>
          </p:nvPr>
        </p:nvSpPr>
        <p:spPr>
          <a:xfrm>
            <a:off x="594360" y="189572"/>
            <a:ext cx="6787747" cy="1593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Franklin Gothic"/>
              <a:buNone/>
              <a:defRPr sz="4400" b="1" i="0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body" idx="1"/>
          </p:nvPr>
        </p:nvSpPr>
        <p:spPr>
          <a:xfrm>
            <a:off x="594359" y="2281918"/>
            <a:ext cx="6787747" cy="3708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8600" rIns="0" bIns="0" anchor="t" anchorCtr="0">
            <a:normAutofit/>
          </a:bodyPr>
          <a:lstStyle>
            <a:lvl1pPr marL="457200" lvl="0" indent="-381000" algn="l">
              <a:lnSpc>
                <a:spcPct val="80000"/>
              </a:lnSpc>
              <a:spcBef>
                <a:spcPts val="2200"/>
              </a:spcBef>
              <a:spcAft>
                <a:spcPts val="0"/>
              </a:spcAft>
              <a:buClr>
                <a:srgbClr val="5D7C3F"/>
              </a:buClr>
              <a:buSzPts val="2400"/>
              <a:buFont typeface="Arial"/>
              <a:buChar char="•"/>
              <a:defRPr sz="2400" b="1" i="0">
                <a:solidFill>
                  <a:srgbClr val="5D7C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355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55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sldNum" idx="12"/>
          </p:nvPr>
        </p:nvSpPr>
        <p:spPr>
          <a:xfrm>
            <a:off x="594360" y="6332220"/>
            <a:ext cx="523240" cy="24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31" name="Google Shape;31;p3"/>
          <p:cNvSpPr txBox="1">
            <a:spLocks noGrp="1"/>
          </p:cNvSpPr>
          <p:nvPr>
            <p:ph type="dt" idx="10"/>
          </p:nvPr>
        </p:nvSpPr>
        <p:spPr>
          <a:xfrm>
            <a:off x="1133648" y="6332220"/>
            <a:ext cx="1313180" cy="24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cxnSp>
        <p:nvCxnSpPr>
          <p:cNvPr id="32" name="Google Shape;32;p3"/>
          <p:cNvCxnSpPr/>
          <p:nvPr/>
        </p:nvCxnSpPr>
        <p:spPr>
          <a:xfrm>
            <a:off x="594360" y="2148840"/>
            <a:ext cx="2130552" cy="0"/>
          </a:xfrm>
          <a:prstGeom prst="straightConnector1">
            <a:avLst/>
          </a:prstGeom>
          <a:noFill/>
          <a:ln w="101600" cap="flat" cmpd="sng">
            <a:solidFill>
              <a:srgbClr val="5D7C3F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42515216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2">
  <p:cSld name="Title 2">
    <p:bg>
      <p:bgPr>
        <a:solidFill>
          <a:schemeClr val="lt1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ctrTitle"/>
          </p:nvPr>
        </p:nvSpPr>
        <p:spPr>
          <a:xfrm>
            <a:off x="6299835" y="430529"/>
            <a:ext cx="54864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Franklin Gothic"/>
              <a:buNone/>
              <a:defRPr sz="6000" b="1" i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>
            <a:spLocks noGrp="1"/>
          </p:cNvSpPr>
          <p:nvPr>
            <p:ph type="pic" idx="2"/>
          </p:nvPr>
        </p:nvSpPr>
        <p:spPr>
          <a:xfrm>
            <a:off x="0" y="-11113"/>
            <a:ext cx="5791200" cy="6880226"/>
          </a:xfrm>
          <a:prstGeom prst="rect">
            <a:avLst/>
          </a:prstGeom>
          <a:noFill/>
          <a:ln>
            <a:noFill/>
          </a:ln>
        </p:spPr>
      </p:sp>
      <p:sp>
        <p:nvSpPr>
          <p:cNvPr id="40" name="Google Shape;40;p5"/>
          <p:cNvSpPr txBox="1">
            <a:spLocks noGrp="1"/>
          </p:cNvSpPr>
          <p:nvPr>
            <p:ph type="body" idx="1"/>
          </p:nvPr>
        </p:nvSpPr>
        <p:spPr>
          <a:xfrm>
            <a:off x="6299835" y="4568602"/>
            <a:ext cx="5486400" cy="164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D7C3F"/>
              </a:buClr>
              <a:buSzPts val="2400"/>
              <a:buNone/>
              <a:defRPr sz="2400" b="1" i="0">
                <a:solidFill>
                  <a:srgbClr val="5D7C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2pPr>
            <a:lvl3pPr marL="1371600" lvl="2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3pPr>
            <a:lvl4pPr marL="1828800" lvl="3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4pPr>
            <a:lvl5pPr marL="2286000" lvl="4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41" name="Google Shape;41;p5"/>
          <p:cNvCxnSpPr/>
          <p:nvPr/>
        </p:nvCxnSpPr>
        <p:spPr>
          <a:xfrm>
            <a:off x="6309360" y="3950208"/>
            <a:ext cx="2133600" cy="3992"/>
          </a:xfrm>
          <a:prstGeom prst="straightConnector1">
            <a:avLst/>
          </a:prstGeom>
          <a:noFill/>
          <a:ln w="101600" cap="flat" cmpd="sng">
            <a:solidFill>
              <a:srgbClr val="5D7C3F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6147329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mmary 2">
  <p:cSld name="Summary 2">
    <p:bg>
      <p:bgPr>
        <a:solidFill>
          <a:schemeClr val="lt1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Google Shape;43;p6"/>
          <p:cNvCxnSpPr/>
          <p:nvPr/>
        </p:nvCxnSpPr>
        <p:spPr>
          <a:xfrm>
            <a:off x="594360" y="2148840"/>
            <a:ext cx="2133600" cy="3992"/>
          </a:xfrm>
          <a:prstGeom prst="straightConnector1">
            <a:avLst/>
          </a:prstGeom>
          <a:noFill/>
          <a:ln w="101600" cap="flat" cmpd="sng">
            <a:solidFill>
              <a:srgbClr val="5D7C3F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44" name="Google Shape;44;p6"/>
          <p:cNvGrpSpPr/>
          <p:nvPr/>
        </p:nvGrpSpPr>
        <p:grpSpPr>
          <a:xfrm rot="5400000" flipH="1">
            <a:off x="0" y="3900132"/>
            <a:ext cx="2959226" cy="2959226"/>
            <a:chOff x="0" y="12289"/>
            <a:chExt cx="3550" cy="3551"/>
          </a:xfrm>
        </p:grpSpPr>
        <p:sp>
          <p:nvSpPr>
            <p:cNvPr id="45" name="Google Shape;45;p6"/>
            <p:cNvSpPr/>
            <p:nvPr/>
          </p:nvSpPr>
          <p:spPr>
            <a:xfrm>
              <a:off x="0" y="12289"/>
              <a:ext cx="1789" cy="2386"/>
            </a:xfrm>
            <a:custGeom>
              <a:avLst/>
              <a:gdLst/>
              <a:ahLst/>
              <a:cxnLst/>
              <a:rect l="l" t="t" r="r" b="b"/>
              <a:pathLst>
                <a:path w="1789" h="2386" extrusionOk="0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46" name="Google Shape;46;p6"/>
            <p:cNvSpPr/>
            <p:nvPr/>
          </p:nvSpPr>
          <p:spPr>
            <a:xfrm>
              <a:off x="0" y="14678"/>
              <a:ext cx="1162" cy="1162"/>
            </a:xfrm>
            <a:custGeom>
              <a:avLst/>
              <a:gdLst/>
              <a:ahLst/>
              <a:cxnLst/>
              <a:rect l="l" t="t" r="r" b="b"/>
              <a:pathLst>
                <a:path w="1162" h="1162" extrusionOk="0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47" name="Google Shape;47;p6"/>
            <p:cNvSpPr/>
            <p:nvPr/>
          </p:nvSpPr>
          <p:spPr>
            <a:xfrm>
              <a:off x="1221" y="14675"/>
              <a:ext cx="2329" cy="1165"/>
            </a:xfrm>
            <a:custGeom>
              <a:avLst/>
              <a:gdLst/>
              <a:ahLst/>
              <a:cxnLst/>
              <a:rect l="l" t="t" r="r" b="b"/>
              <a:pathLst>
                <a:path w="2329" h="1165" extrusionOk="0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sp>
        <p:nvSpPr>
          <p:cNvPr id="48" name="Google Shape;48;p6"/>
          <p:cNvSpPr txBox="1"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Franklin Gothic"/>
              <a:buNone/>
              <a:defRPr sz="4400" b="1" i="0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body" idx="1"/>
          </p:nvPr>
        </p:nvSpPr>
        <p:spPr>
          <a:xfrm>
            <a:off x="3657600" y="2282008"/>
            <a:ext cx="7810500" cy="3699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8600" rIns="0" bIns="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55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594360" y="6332220"/>
            <a:ext cx="523240" cy="24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51" name="Google Shape;51;p6"/>
          <p:cNvSpPr txBox="1">
            <a:spLocks noGrp="1"/>
          </p:cNvSpPr>
          <p:nvPr>
            <p:ph type="dt" idx="10"/>
          </p:nvPr>
        </p:nvSpPr>
        <p:spPr>
          <a:xfrm>
            <a:off x="1133648" y="6332220"/>
            <a:ext cx="1313180" cy="24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923607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Title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>
            <a:spLocks noGrp="1"/>
          </p:cNvSpPr>
          <p:nvPr>
            <p:ph type="ctrTitle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Franklin Gothic"/>
              <a:buNone/>
              <a:defRPr sz="6000" b="1" i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54" name="Google Shape;54;p7"/>
          <p:cNvGrpSpPr/>
          <p:nvPr/>
        </p:nvGrpSpPr>
        <p:grpSpPr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55" name="Google Shape;55;p7"/>
            <p:cNvSpPr/>
            <p:nvPr/>
          </p:nvSpPr>
          <p:spPr>
            <a:xfrm>
              <a:off x="0" y="12289"/>
              <a:ext cx="1789" cy="2386"/>
            </a:xfrm>
            <a:custGeom>
              <a:avLst/>
              <a:gdLst/>
              <a:ahLst/>
              <a:cxnLst/>
              <a:rect l="l" t="t" r="r" b="b"/>
              <a:pathLst>
                <a:path w="1789" h="2386" extrusionOk="0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56" name="Google Shape;56;p7"/>
            <p:cNvSpPr/>
            <p:nvPr/>
          </p:nvSpPr>
          <p:spPr>
            <a:xfrm>
              <a:off x="0" y="14678"/>
              <a:ext cx="1162" cy="1162"/>
            </a:xfrm>
            <a:custGeom>
              <a:avLst/>
              <a:gdLst/>
              <a:ahLst/>
              <a:cxnLst/>
              <a:rect l="l" t="t" r="r" b="b"/>
              <a:pathLst>
                <a:path w="1162" h="1162" extrusionOk="0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57" name="Google Shape;57;p7"/>
            <p:cNvSpPr/>
            <p:nvPr/>
          </p:nvSpPr>
          <p:spPr>
            <a:xfrm>
              <a:off x="1221" y="14675"/>
              <a:ext cx="2329" cy="1165"/>
            </a:xfrm>
            <a:custGeom>
              <a:avLst/>
              <a:gdLst/>
              <a:ahLst/>
              <a:cxnLst/>
              <a:rect l="l" t="t" r="r" b="b"/>
              <a:pathLst>
                <a:path w="2329" h="1165" extrusionOk="0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cxnSp>
        <p:nvCxnSpPr>
          <p:cNvPr id="58" name="Google Shape;58;p7"/>
          <p:cNvCxnSpPr/>
          <p:nvPr/>
        </p:nvCxnSpPr>
        <p:spPr>
          <a:xfrm>
            <a:off x="6309360" y="3950208"/>
            <a:ext cx="2133600" cy="3992"/>
          </a:xfrm>
          <a:prstGeom prst="straightConnector1">
            <a:avLst/>
          </a:prstGeom>
          <a:noFill/>
          <a:ln w="101600" cap="flat" cmpd="sng">
            <a:solidFill>
              <a:srgbClr val="5D7C3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9" name="Google Shape;59;p7"/>
          <p:cNvSpPr txBox="1">
            <a:spLocks noGrp="1"/>
          </p:cNvSpPr>
          <p:nvPr>
            <p:ph type="body" idx="1"/>
          </p:nvPr>
        </p:nvSpPr>
        <p:spPr>
          <a:xfrm>
            <a:off x="6309905" y="4549552"/>
            <a:ext cx="5486400" cy="164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D7C3F"/>
              </a:buClr>
              <a:buSzPts val="2400"/>
              <a:buNone/>
              <a:defRPr sz="2400" b="1" i="0">
                <a:solidFill>
                  <a:srgbClr val="5D7C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2pPr>
            <a:lvl3pPr marL="1371600" lvl="2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3pPr>
            <a:lvl4pPr marL="1828800" lvl="3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4pPr>
            <a:lvl5pPr marL="2286000" lvl="4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75452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">
  <p:cSld name="Title and Content ">
    <p:bg>
      <p:bgPr>
        <a:solidFill>
          <a:schemeClr val="lt1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oogle Shape;72;p9"/>
          <p:cNvGrpSpPr/>
          <p:nvPr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3" name="Google Shape;73;p9"/>
            <p:cNvSpPr/>
            <p:nvPr/>
          </p:nvSpPr>
          <p:spPr>
            <a:xfrm>
              <a:off x="5612972" y="1"/>
              <a:ext cx="4408998" cy="3672246"/>
            </a:xfrm>
            <a:custGeom>
              <a:avLst/>
              <a:gdLst/>
              <a:ahLst/>
              <a:cxnLst/>
              <a:rect l="l" t="t" r="r" b="b"/>
              <a:pathLst>
                <a:path w="3578" h="2980" extrusionOk="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74" name="Google Shape;74;p9"/>
            <p:cNvSpPr/>
            <p:nvPr/>
          </p:nvSpPr>
          <p:spPr>
            <a:xfrm>
              <a:off x="6341233" y="1463970"/>
              <a:ext cx="2208196" cy="2208277"/>
            </a:xfrm>
            <a:custGeom>
              <a:avLst/>
              <a:gdLst/>
              <a:ahLst/>
              <a:cxnLst/>
              <a:rect l="l" t="t" r="r" b="b"/>
              <a:pathLst>
                <a:path w="1792" h="1792" extrusionOk="0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75" name="Google Shape;75;p9"/>
            <p:cNvSpPr/>
            <p:nvPr/>
          </p:nvSpPr>
          <p:spPr>
            <a:xfrm>
              <a:off x="8555590" y="1"/>
              <a:ext cx="1457754" cy="729520"/>
            </a:xfrm>
            <a:custGeom>
              <a:avLst/>
              <a:gdLst/>
              <a:ahLst/>
              <a:cxnLst/>
              <a:rect l="l" t="t" r="r" b="b"/>
              <a:pathLst>
                <a:path w="1183" h="592" extrusionOk="0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76" name="Google Shape;76;p9"/>
            <p:cNvSpPr/>
            <p:nvPr/>
          </p:nvSpPr>
          <p:spPr>
            <a:xfrm>
              <a:off x="7076887" y="728289"/>
              <a:ext cx="2208196" cy="2208277"/>
            </a:xfrm>
            <a:custGeom>
              <a:avLst/>
              <a:gdLst/>
              <a:ahLst/>
              <a:cxnLst/>
              <a:rect l="l" t="t" r="r" b="b"/>
              <a:pathLst>
                <a:path w="1792" h="1792" extrusionOk="0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77" name="Google Shape;77;p9"/>
            <p:cNvSpPr/>
            <p:nvPr/>
          </p:nvSpPr>
          <p:spPr>
            <a:xfrm>
              <a:off x="9285083" y="728289"/>
              <a:ext cx="2943850" cy="2943958"/>
            </a:xfrm>
            <a:custGeom>
              <a:avLst/>
              <a:gdLst/>
              <a:ahLst/>
              <a:cxnLst/>
              <a:rect l="l" t="t" r="r" b="b"/>
              <a:pathLst>
                <a:path w="2389" h="2389" extrusionOk="0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sp>
        <p:nvSpPr>
          <p:cNvPr id="78" name="Google Shape;78;p9"/>
          <p:cNvSpPr txBox="1">
            <a:spLocks noGrp="1"/>
          </p:cNvSpPr>
          <p:nvPr>
            <p:ph type="title"/>
          </p:nvPr>
        </p:nvSpPr>
        <p:spPr>
          <a:xfrm>
            <a:off x="6318885" y="3499667"/>
            <a:ext cx="4939666" cy="25428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Franklin Gothic"/>
              <a:buNone/>
              <a:defRPr sz="4400" b="1" i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79" name="Google Shape;79;p9"/>
          <p:cNvCxnSpPr/>
          <p:nvPr/>
        </p:nvCxnSpPr>
        <p:spPr>
          <a:xfrm>
            <a:off x="6347460" y="6313170"/>
            <a:ext cx="2133600" cy="3992"/>
          </a:xfrm>
          <a:prstGeom prst="straightConnector1">
            <a:avLst/>
          </a:prstGeom>
          <a:noFill/>
          <a:ln w="101600" cap="flat" cmpd="sng">
            <a:solidFill>
              <a:srgbClr val="5D7C3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0" name="Google Shape;80;p9"/>
          <p:cNvSpPr txBox="1">
            <a:spLocks noGrp="1"/>
          </p:cNvSpPr>
          <p:nvPr>
            <p:ph type="body" idx="1"/>
          </p:nvPr>
        </p:nvSpPr>
        <p:spPr>
          <a:xfrm>
            <a:off x="603885" y="457201"/>
            <a:ext cx="5198269" cy="2305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43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ranklin Gothic"/>
              <a:buAutoNum type="arabicPeriod"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ranklin Gothic"/>
              <a:buAutoNum type="alphaLcPeriod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ranklin Gothic"/>
              <a:buAutoNum type="arabicParenR"/>
              <a:defRPr sz="2000"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ranklin Gothic"/>
              <a:buNone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ranklin Gothic"/>
              <a:buAutoNum type="arabicPeriod"/>
              <a:defRPr sz="2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9"/>
          <p:cNvSpPr txBox="1">
            <a:spLocks noGrp="1"/>
          </p:cNvSpPr>
          <p:nvPr>
            <p:ph type="body" idx="2"/>
          </p:nvPr>
        </p:nvSpPr>
        <p:spPr>
          <a:xfrm>
            <a:off x="594360" y="2810595"/>
            <a:ext cx="5198269" cy="3319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55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9"/>
          <p:cNvSpPr txBox="1">
            <a:spLocks noGrp="1"/>
          </p:cNvSpPr>
          <p:nvPr>
            <p:ph type="sldNum" idx="12"/>
          </p:nvPr>
        </p:nvSpPr>
        <p:spPr>
          <a:xfrm>
            <a:off x="594360" y="6332220"/>
            <a:ext cx="523240" cy="24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83" name="Google Shape;83;p9"/>
          <p:cNvSpPr txBox="1">
            <a:spLocks noGrp="1"/>
          </p:cNvSpPr>
          <p:nvPr>
            <p:ph type="dt" idx="10"/>
          </p:nvPr>
        </p:nvSpPr>
        <p:spPr>
          <a:xfrm>
            <a:off x="1133648" y="6332220"/>
            <a:ext cx="1313180" cy="24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124110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9" orient="horz" pos="552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Picture">
  <p:cSld name="Title Content and Picture"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0"/>
          <p:cNvSpPr txBox="1">
            <a:spLocks noGrp="1"/>
          </p:cNvSpPr>
          <p:nvPr>
            <p:ph type="title"/>
          </p:nvPr>
        </p:nvSpPr>
        <p:spPr>
          <a:xfrm>
            <a:off x="575310" y="278129"/>
            <a:ext cx="5063490" cy="2354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Franklin Gothic"/>
              <a:buNone/>
              <a:defRPr sz="4400" b="1" i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0"/>
          <p:cNvSpPr txBox="1">
            <a:spLocks noGrp="1"/>
          </p:cNvSpPr>
          <p:nvPr>
            <p:ph type="body" idx="1"/>
          </p:nvPr>
        </p:nvSpPr>
        <p:spPr>
          <a:xfrm>
            <a:off x="594360" y="3279579"/>
            <a:ext cx="5044440" cy="2994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860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55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87" name="Google Shape;87;p10"/>
          <p:cNvCxnSpPr/>
          <p:nvPr/>
        </p:nvCxnSpPr>
        <p:spPr>
          <a:xfrm>
            <a:off x="594360" y="2997459"/>
            <a:ext cx="2133600" cy="3992"/>
          </a:xfrm>
          <a:prstGeom prst="straightConnector1">
            <a:avLst/>
          </a:prstGeom>
          <a:noFill/>
          <a:ln w="101600" cap="flat" cmpd="sng">
            <a:solidFill>
              <a:srgbClr val="5D7C3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8" name="Google Shape;88;p10"/>
          <p:cNvSpPr>
            <a:spLocks noGrp="1"/>
          </p:cNvSpPr>
          <p:nvPr>
            <p:ph type="pic" idx="2"/>
          </p:nvPr>
        </p:nvSpPr>
        <p:spPr>
          <a:xfrm>
            <a:off x="6096000" y="0"/>
            <a:ext cx="6118225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0"/>
          <p:cNvSpPr txBox="1">
            <a:spLocks noGrp="1"/>
          </p:cNvSpPr>
          <p:nvPr>
            <p:ph type="sldNum" idx="12"/>
          </p:nvPr>
        </p:nvSpPr>
        <p:spPr>
          <a:xfrm>
            <a:off x="594360" y="6332220"/>
            <a:ext cx="523240" cy="24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90" name="Google Shape;90;p10"/>
          <p:cNvSpPr txBox="1">
            <a:spLocks noGrp="1"/>
          </p:cNvSpPr>
          <p:nvPr>
            <p:ph type="dt" idx="10"/>
          </p:nvPr>
        </p:nvSpPr>
        <p:spPr>
          <a:xfrm>
            <a:off x="1133648" y="6332220"/>
            <a:ext cx="1313180" cy="24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0078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9" orient="horz" pos="552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Table">
  <p:cSld name="Title Content and Table">
    <p:bg>
      <p:bgPr>
        <a:solidFill>
          <a:schemeClr val="lt1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11"/>
          <p:cNvGrpSpPr/>
          <p:nvPr/>
        </p:nvGrpSpPr>
        <p:grpSpPr>
          <a:xfrm rot="5400000" flipH="1">
            <a:off x="0" y="3900132"/>
            <a:ext cx="2959226" cy="2959226"/>
            <a:chOff x="0" y="12289"/>
            <a:chExt cx="3550" cy="3551"/>
          </a:xfrm>
        </p:grpSpPr>
        <p:sp>
          <p:nvSpPr>
            <p:cNvPr id="93" name="Google Shape;93;p11"/>
            <p:cNvSpPr/>
            <p:nvPr/>
          </p:nvSpPr>
          <p:spPr>
            <a:xfrm>
              <a:off x="0" y="12289"/>
              <a:ext cx="1789" cy="2386"/>
            </a:xfrm>
            <a:custGeom>
              <a:avLst/>
              <a:gdLst/>
              <a:ahLst/>
              <a:cxnLst/>
              <a:rect l="l" t="t" r="r" b="b"/>
              <a:pathLst>
                <a:path w="1789" h="2386" extrusionOk="0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94" name="Google Shape;94;p11"/>
            <p:cNvSpPr/>
            <p:nvPr/>
          </p:nvSpPr>
          <p:spPr>
            <a:xfrm>
              <a:off x="0" y="14678"/>
              <a:ext cx="1162" cy="1162"/>
            </a:xfrm>
            <a:custGeom>
              <a:avLst/>
              <a:gdLst/>
              <a:ahLst/>
              <a:cxnLst/>
              <a:rect l="l" t="t" r="r" b="b"/>
              <a:pathLst>
                <a:path w="1162" h="1162" extrusionOk="0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95" name="Google Shape;95;p11"/>
            <p:cNvSpPr/>
            <p:nvPr/>
          </p:nvSpPr>
          <p:spPr>
            <a:xfrm>
              <a:off x="1221" y="14675"/>
              <a:ext cx="2329" cy="1165"/>
            </a:xfrm>
            <a:custGeom>
              <a:avLst/>
              <a:gdLst/>
              <a:ahLst/>
              <a:cxnLst/>
              <a:rect l="l" t="t" r="r" b="b"/>
              <a:pathLst>
                <a:path w="2329" h="1165" extrusionOk="0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sp>
        <p:nvSpPr>
          <p:cNvPr id="96" name="Google Shape;96;p11"/>
          <p:cNvSpPr txBox="1">
            <a:spLocks noGrp="1"/>
          </p:cNvSpPr>
          <p:nvPr>
            <p:ph type="title"/>
          </p:nvPr>
        </p:nvSpPr>
        <p:spPr>
          <a:xfrm>
            <a:off x="3661409" y="4661717"/>
            <a:ext cx="7936230" cy="1380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Franklin Gothic"/>
              <a:buNone/>
              <a:defRPr sz="4400" b="1" i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97" name="Google Shape;97;p11"/>
          <p:cNvCxnSpPr/>
          <p:nvPr/>
        </p:nvCxnSpPr>
        <p:spPr>
          <a:xfrm>
            <a:off x="3670935" y="6313170"/>
            <a:ext cx="2133600" cy="3992"/>
          </a:xfrm>
          <a:prstGeom prst="straightConnector1">
            <a:avLst/>
          </a:prstGeom>
          <a:noFill/>
          <a:ln w="101600" cap="flat" cmpd="sng">
            <a:solidFill>
              <a:srgbClr val="5D7C3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8" name="Google Shape;98;p11"/>
          <p:cNvSpPr txBox="1">
            <a:spLocks noGrp="1"/>
          </p:cNvSpPr>
          <p:nvPr>
            <p:ph type="body" idx="1"/>
          </p:nvPr>
        </p:nvSpPr>
        <p:spPr>
          <a:xfrm>
            <a:off x="603885" y="584005"/>
            <a:ext cx="2825115" cy="3999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43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11"/>
          <p:cNvSpPr txBox="1">
            <a:spLocks noGrp="1"/>
          </p:cNvSpPr>
          <p:nvPr>
            <p:ph type="body" idx="2"/>
          </p:nvPr>
        </p:nvSpPr>
        <p:spPr>
          <a:xfrm>
            <a:off x="3670934" y="584005"/>
            <a:ext cx="7926705" cy="3999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55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11"/>
          <p:cNvSpPr txBox="1">
            <a:spLocks noGrp="1"/>
          </p:cNvSpPr>
          <p:nvPr>
            <p:ph type="sldNum" idx="12"/>
          </p:nvPr>
        </p:nvSpPr>
        <p:spPr>
          <a:xfrm>
            <a:off x="594360" y="6332220"/>
            <a:ext cx="523240" cy="24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01" name="Google Shape;101;p11"/>
          <p:cNvSpPr txBox="1">
            <a:spLocks noGrp="1"/>
          </p:cNvSpPr>
          <p:nvPr>
            <p:ph type="dt" idx="10"/>
          </p:nvPr>
        </p:nvSpPr>
        <p:spPr>
          <a:xfrm>
            <a:off x="1133648" y="6332220"/>
            <a:ext cx="1313180" cy="24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683760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9" orient="horz" pos="552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ntent">
  <p:cSld name="Title and Two Content">
    <p:bg>
      <p:bgPr>
        <a:solidFill>
          <a:schemeClr val="lt1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oogle Shape;103;p12"/>
          <p:cNvGrpSpPr/>
          <p:nvPr/>
        </p:nvGrpSpPr>
        <p:grpSpPr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04" name="Google Shape;104;p12"/>
            <p:cNvSpPr/>
            <p:nvPr/>
          </p:nvSpPr>
          <p:spPr>
            <a:xfrm>
              <a:off x="0" y="12289"/>
              <a:ext cx="1789" cy="2386"/>
            </a:xfrm>
            <a:custGeom>
              <a:avLst/>
              <a:gdLst/>
              <a:ahLst/>
              <a:cxnLst/>
              <a:rect l="l" t="t" r="r" b="b"/>
              <a:pathLst>
                <a:path w="1789" h="2386" extrusionOk="0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05" name="Google Shape;105;p12"/>
            <p:cNvSpPr/>
            <p:nvPr/>
          </p:nvSpPr>
          <p:spPr>
            <a:xfrm>
              <a:off x="0" y="14678"/>
              <a:ext cx="1162" cy="1162"/>
            </a:xfrm>
            <a:custGeom>
              <a:avLst/>
              <a:gdLst/>
              <a:ahLst/>
              <a:cxnLst/>
              <a:rect l="l" t="t" r="r" b="b"/>
              <a:pathLst>
                <a:path w="1162" h="1162" extrusionOk="0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06" name="Google Shape;106;p12"/>
            <p:cNvSpPr/>
            <p:nvPr/>
          </p:nvSpPr>
          <p:spPr>
            <a:xfrm>
              <a:off x="1221" y="14675"/>
              <a:ext cx="2329" cy="1165"/>
            </a:xfrm>
            <a:custGeom>
              <a:avLst/>
              <a:gdLst/>
              <a:ahLst/>
              <a:cxnLst/>
              <a:rect l="l" t="t" r="r" b="b"/>
              <a:pathLst>
                <a:path w="2329" h="1165" extrusionOk="0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sp>
        <p:nvSpPr>
          <p:cNvPr id="107" name="Google Shape;107;p12"/>
          <p:cNvSpPr txBox="1">
            <a:spLocks noGrp="1"/>
          </p:cNvSpPr>
          <p:nvPr>
            <p:ph type="title"/>
          </p:nvPr>
        </p:nvSpPr>
        <p:spPr>
          <a:xfrm>
            <a:off x="594360" y="198408"/>
            <a:ext cx="10972800" cy="157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Franklin Gothic"/>
              <a:buNone/>
              <a:defRPr sz="4400" b="1" i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08" name="Google Shape;108;p12"/>
          <p:cNvCxnSpPr/>
          <p:nvPr/>
        </p:nvCxnSpPr>
        <p:spPr>
          <a:xfrm>
            <a:off x="594360" y="2148840"/>
            <a:ext cx="2133600" cy="3992"/>
          </a:xfrm>
          <a:prstGeom prst="straightConnector1">
            <a:avLst/>
          </a:prstGeom>
          <a:noFill/>
          <a:ln w="101600" cap="flat" cmpd="sng">
            <a:solidFill>
              <a:srgbClr val="5D7C3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9" name="Google Shape;109;p12"/>
          <p:cNvSpPr txBox="1">
            <a:spLocks noGrp="1"/>
          </p:cNvSpPr>
          <p:nvPr>
            <p:ph type="body" idx="1"/>
          </p:nvPr>
        </p:nvSpPr>
        <p:spPr>
          <a:xfrm>
            <a:off x="595523" y="2676525"/>
            <a:ext cx="5746750" cy="3597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55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12"/>
          <p:cNvSpPr txBox="1">
            <a:spLocks noGrp="1"/>
          </p:cNvSpPr>
          <p:nvPr>
            <p:ph type="body" idx="2"/>
          </p:nvPr>
        </p:nvSpPr>
        <p:spPr>
          <a:xfrm>
            <a:off x="7620000" y="2676525"/>
            <a:ext cx="3947160" cy="3597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55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12"/>
          <p:cNvSpPr txBox="1">
            <a:spLocks noGrp="1"/>
          </p:cNvSpPr>
          <p:nvPr>
            <p:ph type="dt" idx="10"/>
          </p:nvPr>
        </p:nvSpPr>
        <p:spPr>
          <a:xfrm>
            <a:off x="1133648" y="6332220"/>
            <a:ext cx="1313180" cy="24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" name="Google Shape;112;p12"/>
          <p:cNvSpPr txBox="1">
            <a:spLocks noGrp="1"/>
          </p:cNvSpPr>
          <p:nvPr>
            <p:ph type="sldNum" idx="12"/>
          </p:nvPr>
        </p:nvSpPr>
        <p:spPr>
          <a:xfrm>
            <a:off x="594360" y="6332220"/>
            <a:ext cx="523240" cy="24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  <p:extLst>
      <p:ext uri="{BB962C8B-B14F-4D97-AF65-F5344CB8AC3E}">
        <p14:creationId xmlns:p14="http://schemas.microsoft.com/office/powerpoint/2010/main" val="13829149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9" orient="horz" pos="552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2">
  <p:cSld name="Table 2">
    <p:bg>
      <p:bgPr>
        <a:solidFill>
          <a:schemeClr val="lt1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3"/>
          <p:cNvSpPr txBox="1">
            <a:spLocks noGrp="1"/>
          </p:cNvSpPr>
          <p:nvPr>
            <p:ph type="title"/>
          </p:nvPr>
        </p:nvSpPr>
        <p:spPr>
          <a:xfrm>
            <a:off x="594360" y="202400"/>
            <a:ext cx="10972800" cy="1570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Franklin Gothic"/>
              <a:buNone/>
              <a:defRPr sz="4400" b="1" i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3"/>
          <p:cNvSpPr txBox="1">
            <a:spLocks noGrp="1"/>
          </p:cNvSpPr>
          <p:nvPr>
            <p:ph type="sldNum" idx="12"/>
          </p:nvPr>
        </p:nvSpPr>
        <p:spPr>
          <a:xfrm>
            <a:off x="594360" y="6332220"/>
            <a:ext cx="523240" cy="24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16" name="Google Shape;116;p13"/>
          <p:cNvSpPr txBox="1">
            <a:spLocks noGrp="1"/>
          </p:cNvSpPr>
          <p:nvPr>
            <p:ph type="dt" idx="10"/>
          </p:nvPr>
        </p:nvSpPr>
        <p:spPr>
          <a:xfrm>
            <a:off x="1133648" y="6332220"/>
            <a:ext cx="1313180" cy="24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cxnSp>
        <p:nvCxnSpPr>
          <p:cNvPr id="117" name="Google Shape;117;p13"/>
          <p:cNvCxnSpPr/>
          <p:nvPr/>
        </p:nvCxnSpPr>
        <p:spPr>
          <a:xfrm>
            <a:off x="594360" y="2148840"/>
            <a:ext cx="2133600" cy="3992"/>
          </a:xfrm>
          <a:prstGeom prst="straightConnector1">
            <a:avLst/>
          </a:prstGeom>
          <a:noFill/>
          <a:ln w="101600" cap="flat" cmpd="sng">
            <a:solidFill>
              <a:srgbClr val="5D7C3F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7600185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9" orient="horz" pos="552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3">
  <p:cSld name="Title 3">
    <p:bg>
      <p:bgPr>
        <a:solidFill>
          <a:schemeClr val="lt1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4"/>
          <p:cNvSpPr txBox="1">
            <a:spLocks noGrp="1"/>
          </p:cNvSpPr>
          <p:nvPr>
            <p:ph type="ctrTitle"/>
          </p:nvPr>
        </p:nvSpPr>
        <p:spPr>
          <a:xfrm>
            <a:off x="594360" y="411479"/>
            <a:ext cx="54864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Franklin Gothic"/>
              <a:buNone/>
              <a:defRPr sz="6000" b="1" i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20" name="Google Shape;120;p14"/>
          <p:cNvGrpSpPr/>
          <p:nvPr/>
        </p:nvGrpSpPr>
        <p:grpSpPr>
          <a:xfrm rot="10800000">
            <a:off x="6092752" y="0"/>
            <a:ext cx="6099248" cy="6099248"/>
            <a:chOff x="0" y="12289"/>
            <a:chExt cx="3550" cy="3551"/>
          </a:xfrm>
        </p:grpSpPr>
        <p:sp>
          <p:nvSpPr>
            <p:cNvPr id="121" name="Google Shape;121;p14"/>
            <p:cNvSpPr/>
            <p:nvPr/>
          </p:nvSpPr>
          <p:spPr>
            <a:xfrm>
              <a:off x="0" y="12289"/>
              <a:ext cx="1789" cy="2386"/>
            </a:xfrm>
            <a:custGeom>
              <a:avLst/>
              <a:gdLst/>
              <a:ahLst/>
              <a:cxnLst/>
              <a:rect l="l" t="t" r="r" b="b"/>
              <a:pathLst>
                <a:path w="1789" h="2386" extrusionOk="0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22" name="Google Shape;122;p14"/>
            <p:cNvSpPr/>
            <p:nvPr/>
          </p:nvSpPr>
          <p:spPr>
            <a:xfrm>
              <a:off x="0" y="14678"/>
              <a:ext cx="1162" cy="1162"/>
            </a:xfrm>
            <a:custGeom>
              <a:avLst/>
              <a:gdLst/>
              <a:ahLst/>
              <a:cxnLst/>
              <a:rect l="l" t="t" r="r" b="b"/>
              <a:pathLst>
                <a:path w="1162" h="1162" extrusionOk="0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23" name="Google Shape;123;p14"/>
            <p:cNvSpPr/>
            <p:nvPr/>
          </p:nvSpPr>
          <p:spPr>
            <a:xfrm>
              <a:off x="1221" y="14675"/>
              <a:ext cx="2329" cy="1165"/>
            </a:xfrm>
            <a:custGeom>
              <a:avLst/>
              <a:gdLst/>
              <a:ahLst/>
              <a:cxnLst/>
              <a:rect l="l" t="t" r="r" b="b"/>
              <a:pathLst>
                <a:path w="2329" h="1165" extrusionOk="0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sp>
        <p:nvSpPr>
          <p:cNvPr id="124" name="Google Shape;124;p14"/>
          <p:cNvSpPr txBox="1">
            <a:spLocks noGrp="1"/>
          </p:cNvSpPr>
          <p:nvPr>
            <p:ph type="body" idx="1"/>
          </p:nvPr>
        </p:nvSpPr>
        <p:spPr>
          <a:xfrm>
            <a:off x="594360" y="4549552"/>
            <a:ext cx="5486400" cy="164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D7C3F"/>
              </a:buClr>
              <a:buSzPts val="2400"/>
              <a:buNone/>
              <a:defRPr sz="2400" b="1" i="0">
                <a:solidFill>
                  <a:srgbClr val="5D7C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2pPr>
            <a:lvl3pPr marL="1371600" lvl="2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3pPr>
            <a:lvl4pPr marL="1828800" lvl="3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4pPr>
            <a:lvl5pPr marL="2286000" lvl="4" indent="-482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125" name="Google Shape;125;p14"/>
          <p:cNvCxnSpPr/>
          <p:nvPr/>
        </p:nvCxnSpPr>
        <p:spPr>
          <a:xfrm>
            <a:off x="594360" y="3950208"/>
            <a:ext cx="2133600" cy="3992"/>
          </a:xfrm>
          <a:prstGeom prst="straightConnector1">
            <a:avLst/>
          </a:prstGeom>
          <a:noFill/>
          <a:ln w="101600" cap="flat" cmpd="sng">
            <a:solidFill>
              <a:srgbClr val="5D7C3F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626546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body" idx="1"/>
          </p:nvPr>
        </p:nvSpPr>
        <p:spPr>
          <a:xfrm>
            <a:off x="594360" y="1825625"/>
            <a:ext cx="103822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title"/>
          </p:nvPr>
        </p:nvSpPr>
        <p:spPr>
          <a:xfrm>
            <a:off x="594360" y="365125"/>
            <a:ext cx="104013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Franklin Gothic"/>
              <a:buNone/>
              <a:defRPr sz="4400" b="1" i="0" u="none" strike="noStrike" cap="none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133648" y="6332220"/>
            <a:ext cx="1313180" cy="24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 dirty="0"/>
          </a:p>
        </p:txBody>
      </p:sp>
      <p:sp>
        <p:nvSpPr>
          <p:cNvPr id="13" name="Google Shape;13;p1"/>
          <p:cNvSpPr txBox="1">
            <a:spLocks noGrp="1"/>
          </p:cNvSpPr>
          <p:nvPr>
            <p:ph type="sldNum" idx="12"/>
          </p:nvPr>
        </p:nvSpPr>
        <p:spPr>
          <a:xfrm>
            <a:off x="594360" y="6332220"/>
            <a:ext cx="523240" cy="24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100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l" rtl="0">
              <a:spcBef>
                <a:spcPts val="0"/>
              </a:spcBef>
              <a:buNone/>
              <a:defRPr sz="1100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l" rtl="0">
              <a:spcBef>
                <a:spcPts val="0"/>
              </a:spcBef>
              <a:buNone/>
              <a:defRPr sz="1100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l" rtl="0">
              <a:spcBef>
                <a:spcPts val="0"/>
              </a:spcBef>
              <a:buNone/>
              <a:defRPr sz="1100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l" rtl="0">
              <a:spcBef>
                <a:spcPts val="0"/>
              </a:spcBef>
              <a:buNone/>
              <a:defRPr sz="1100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l" rtl="0">
              <a:spcBef>
                <a:spcPts val="0"/>
              </a:spcBef>
              <a:buNone/>
              <a:defRPr sz="1100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l" rtl="0">
              <a:spcBef>
                <a:spcPts val="0"/>
              </a:spcBef>
              <a:buNone/>
              <a:defRPr sz="1100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l" rtl="0">
              <a:spcBef>
                <a:spcPts val="0"/>
              </a:spcBef>
              <a:buNone/>
              <a:defRPr sz="1100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l" rtl="0">
              <a:spcBef>
                <a:spcPts val="0"/>
              </a:spcBef>
              <a:buNone/>
              <a:defRPr sz="1100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5264881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72A0650-1E52-C419-E7CB-0CE1A0D629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4815" y="1212273"/>
            <a:ext cx="8642370" cy="45395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C20BC2-9958-1BB8-9D5B-24CFF2A7E2E4}"/>
              </a:ext>
            </a:extLst>
          </p:cNvPr>
          <p:cNvSpPr txBox="1"/>
          <p:nvPr/>
        </p:nvSpPr>
        <p:spPr>
          <a:xfrm>
            <a:off x="8546822" y="4920805"/>
            <a:ext cx="19604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iagara Engraved" panose="04020502070703030202" pitchFamily="82" charset="0"/>
                <a:ea typeface="Yu Gothic UI Semibold" panose="020B0700000000000000" pitchFamily="34" charset="-128"/>
                <a:cs typeface="+mn-cs"/>
              </a:rPr>
              <a:t>謝謝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iagara Engraved" panose="04020502070703030202" pitchFamily="82" charset="0"/>
              <a:ea typeface="Yu Gothic UI Semibold" panose="020B07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3284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5"/>
          <p:cNvSpPr txBox="1">
            <a:spLocks noGrp="1"/>
          </p:cNvSpPr>
          <p:nvPr>
            <p:ph type="ctrTitle"/>
          </p:nvPr>
        </p:nvSpPr>
        <p:spPr>
          <a:xfrm>
            <a:off x="3657178" y="1018309"/>
            <a:ext cx="5673858" cy="2911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Franklin Gothic"/>
              <a:buNone/>
            </a:pPr>
            <a:r>
              <a:rPr lang="en-US" sz="8000" dirty="0">
                <a:solidFill>
                  <a:srgbClr val="980000"/>
                </a:solidFill>
              </a:rPr>
              <a:t>土耳其之旅</a:t>
            </a:r>
            <a:endParaRPr sz="8000" dirty="0">
              <a:solidFill>
                <a:srgbClr val="980000"/>
              </a:solidFill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Franklin Gothic"/>
              <a:buNone/>
            </a:pPr>
            <a:r>
              <a:rPr lang="en-US" sz="7200" b="0" dirty="0">
                <a:solidFill>
                  <a:srgbClr val="980000"/>
                </a:solidFill>
              </a:rPr>
              <a:t>       </a:t>
            </a:r>
            <a:endParaRPr sz="7200" b="0" dirty="0">
              <a:solidFill>
                <a:srgbClr val="980000"/>
              </a:solidFill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Franklin Gothic"/>
              <a:buNone/>
            </a:pPr>
            <a:r>
              <a:rPr lang="en-US" sz="7200" b="0" dirty="0">
                <a:solidFill>
                  <a:srgbClr val="980000"/>
                </a:solidFill>
              </a:rPr>
              <a:t>      </a:t>
            </a:r>
            <a:r>
              <a:rPr lang="en-US" sz="4800" b="0" dirty="0">
                <a:solidFill>
                  <a:srgbClr val="002060"/>
                </a:solidFill>
              </a:rPr>
              <a:t>Lily Tsang</a:t>
            </a:r>
            <a:endParaRPr sz="4800" b="0" dirty="0">
              <a:solidFill>
                <a:srgbClr val="002060"/>
              </a:solidFill>
            </a:endParaRPr>
          </a:p>
        </p:txBody>
      </p:sp>
      <p:pic>
        <p:nvPicPr>
          <p:cNvPr id="132" name="Google Shape;132;p15" descr="A red text on a white backgroun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48240" y="6255445"/>
            <a:ext cx="1541780" cy="3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6"/>
          <p:cNvSpPr txBox="1">
            <a:spLocks noGrp="1"/>
          </p:cNvSpPr>
          <p:nvPr>
            <p:ph type="title"/>
          </p:nvPr>
        </p:nvSpPr>
        <p:spPr>
          <a:xfrm>
            <a:off x="594360" y="189573"/>
            <a:ext cx="7531331" cy="1452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Franklin Gothic"/>
              <a:buNone/>
            </a:pPr>
            <a:r>
              <a:rPr lang="en-US" sz="9600" dirty="0"/>
              <a:t>土耳其－</a:t>
            </a:r>
            <a:r>
              <a:rPr lang="en-US" sz="7200" dirty="0">
                <a:solidFill>
                  <a:schemeClr val="tx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背景</a:t>
            </a:r>
            <a:endParaRPr sz="7200" dirty="0">
              <a:solidFill>
                <a:schemeClr val="tx1"/>
              </a:solidFill>
            </a:endParaRPr>
          </a:p>
        </p:txBody>
      </p:sp>
      <p:sp>
        <p:nvSpPr>
          <p:cNvPr id="139" name="Google Shape;139;p16"/>
          <p:cNvSpPr txBox="1">
            <a:spLocks noGrp="1"/>
          </p:cNvSpPr>
          <p:nvPr>
            <p:ph type="body" idx="1"/>
          </p:nvPr>
        </p:nvSpPr>
        <p:spPr>
          <a:xfrm>
            <a:off x="381000" y="2165200"/>
            <a:ext cx="10529455" cy="44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200" rIns="0" bIns="0" anchor="t" anchorCtr="0">
            <a:noAutofit/>
          </a:bodyPr>
          <a:lstStyle/>
          <a:p>
            <a:pPr marL="283464" lvl="0" indent="-51206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D7C3F"/>
              </a:buClr>
              <a:buSzPts val="6000"/>
              <a:buFont typeface="Arial"/>
              <a:buChar char="•"/>
            </a:pPr>
            <a:r>
              <a:rPr lang="en-US" sz="6000" dirty="0">
                <a:solidFill>
                  <a:schemeClr val="tx1"/>
                </a:solidFill>
              </a:rPr>
              <a:t>福音的歷史</a:t>
            </a:r>
            <a:endParaRPr sz="6000" dirty="0">
              <a:solidFill>
                <a:schemeClr val="tx1"/>
              </a:solidFill>
            </a:endParaRPr>
          </a:p>
          <a:p>
            <a:pPr marL="283464" lvl="0" indent="-512064" algn="l" rtl="0">
              <a:lnSpc>
                <a:spcPct val="80000"/>
              </a:lnSpc>
              <a:spcBef>
                <a:spcPts val="2200"/>
              </a:spcBef>
              <a:spcAft>
                <a:spcPts val="0"/>
              </a:spcAft>
              <a:buClr>
                <a:srgbClr val="5D7C3F"/>
              </a:buClr>
              <a:buSzPts val="6000"/>
              <a:buFont typeface="Arial"/>
              <a:buChar char="•"/>
            </a:pPr>
            <a:r>
              <a:rPr lang="en-US" sz="6000" dirty="0">
                <a:solidFill>
                  <a:schemeClr val="tx1"/>
                </a:solidFill>
              </a:rPr>
              <a:t>昨日的地位和今日的處境</a:t>
            </a:r>
            <a:endParaRPr sz="6000" dirty="0">
              <a:solidFill>
                <a:schemeClr val="tx1"/>
              </a:solidFill>
            </a:endParaRPr>
          </a:p>
          <a:p>
            <a:pPr marL="283464" lvl="0" indent="-512064" algn="l" rtl="0">
              <a:spcBef>
                <a:spcPts val="2200"/>
              </a:spcBef>
              <a:spcAft>
                <a:spcPts val="0"/>
              </a:spcAft>
              <a:buSzPts val="6000"/>
              <a:buChar char="•"/>
            </a:pPr>
            <a:r>
              <a:rPr lang="en-US" sz="6000" dirty="0">
                <a:solidFill>
                  <a:schemeClr val="tx1"/>
                </a:solidFill>
              </a:rPr>
              <a:t>神的心意</a:t>
            </a:r>
            <a:endParaRPr sz="6000" dirty="0">
              <a:solidFill>
                <a:schemeClr val="tx1"/>
              </a:solidFill>
            </a:endParaRPr>
          </a:p>
          <a:p>
            <a:pPr marL="283464" lvl="0" indent="-512064" algn="l" rtl="0">
              <a:spcBef>
                <a:spcPts val="2200"/>
              </a:spcBef>
              <a:spcAft>
                <a:spcPts val="0"/>
              </a:spcAft>
              <a:buSzPts val="6000"/>
              <a:buChar char="•"/>
            </a:pPr>
            <a:r>
              <a:rPr lang="en-US" sz="6000" dirty="0">
                <a:solidFill>
                  <a:schemeClr val="tx1"/>
                </a:solidFill>
              </a:rPr>
              <a:t>神兒女的使命</a:t>
            </a:r>
            <a:endParaRPr sz="6000" dirty="0">
              <a:solidFill>
                <a:schemeClr val="tx1"/>
              </a:solidFill>
            </a:endParaRPr>
          </a:p>
        </p:txBody>
      </p:sp>
      <p:pic>
        <p:nvPicPr>
          <p:cNvPr id="140" name="Google Shape;140;p16" descr="A red text on a white backgroun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48240" y="6255445"/>
            <a:ext cx="1541780" cy="3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092FF-5C63-F952-667C-19074190A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890" y="688336"/>
            <a:ext cx="6896216" cy="1029628"/>
          </a:xfrm>
        </p:spPr>
        <p:txBody>
          <a:bodyPr/>
          <a:lstStyle/>
          <a:p>
            <a:br>
              <a:rPr lang="en-US" altLang="zh-TW" sz="6000" dirty="0">
                <a:solidFill>
                  <a:schemeClr val="tx1"/>
                </a:solidFill>
              </a:rPr>
            </a:br>
            <a:br>
              <a:rPr lang="en-US" altLang="zh-TW" sz="6000" dirty="0">
                <a:solidFill>
                  <a:schemeClr val="tx1"/>
                </a:solidFill>
              </a:rPr>
            </a:br>
            <a:r>
              <a:rPr lang="zh-TW" altLang="en-US" sz="4800" dirty="0">
                <a:solidFill>
                  <a:schemeClr val="tx1"/>
                </a:solidFill>
              </a:rPr>
              <a:t>福音的歷史（過去的輝煌）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332C5C-7D30-B591-E06B-9C7D0F405C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359" y="2309627"/>
            <a:ext cx="9727277" cy="3708517"/>
          </a:xfrm>
          <a:ln>
            <a:solidFill>
              <a:schemeClr val="accent1"/>
            </a:solidFill>
          </a:ln>
        </p:spPr>
        <p:txBody>
          <a:bodyPr>
            <a:normAutofit fontScale="92500" lnSpcReduction="10000"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ranklin Gothic"/>
              <a:buNone/>
            </a:pPr>
            <a:r>
              <a:rPr lang="zh-TW" altLang="en-US" dirty="0">
                <a:solidFill>
                  <a:schemeClr val="tx1"/>
                </a:solidFill>
              </a:rPr>
              <a:t>＊ 開啟</a:t>
            </a:r>
            <a:r>
              <a:rPr lang="zh-TW" altLang="en-US" sz="2600" dirty="0">
                <a:solidFill>
                  <a:schemeClr val="tx1"/>
                </a:solidFill>
              </a:rPr>
              <a:t>保羅傳福音給外邦人以及一些初代教會之地</a:t>
            </a: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ranklin Gothic"/>
              <a:buNone/>
            </a:pPr>
            <a:endParaRPr lang="zh-TW" altLang="en-US" sz="2600" dirty="0">
              <a:solidFill>
                <a:schemeClr val="tx1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ranklin Gothic"/>
              <a:buNone/>
            </a:pPr>
            <a:r>
              <a:rPr lang="zh-TW" altLang="en-US" sz="2600" dirty="0">
                <a:solidFill>
                  <a:schemeClr val="tx1"/>
                </a:solidFill>
              </a:rPr>
              <a:t>＊昨日</a:t>
            </a:r>
            <a:r>
              <a:rPr lang="en-US" altLang="zh-TW" sz="2600" dirty="0">
                <a:solidFill>
                  <a:schemeClr val="tx1"/>
                </a:solidFill>
              </a:rPr>
              <a:t>/</a:t>
            </a:r>
            <a:r>
              <a:rPr lang="zh-TW" altLang="en-US" sz="2600" dirty="0">
                <a:solidFill>
                  <a:schemeClr val="tx1"/>
                </a:solidFill>
              </a:rPr>
              <a:t>今日的地位</a:t>
            </a:r>
            <a:r>
              <a:rPr lang="en-US" altLang="zh-TW" sz="2600" dirty="0">
                <a:solidFill>
                  <a:schemeClr val="tx1"/>
                </a:solidFill>
              </a:rPr>
              <a:t>: </a:t>
            </a:r>
            <a:r>
              <a:rPr lang="zh-TW" altLang="en-US" sz="2600" dirty="0">
                <a:solidFill>
                  <a:schemeClr val="tx1"/>
                </a:solidFill>
              </a:rPr>
              <a:t>啟示錄中的七個教會的所在 地。</a:t>
            </a: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ranklin Gothic"/>
              <a:buNone/>
            </a:pPr>
            <a:r>
              <a:rPr lang="zh-TW" altLang="en-US" sz="2600" dirty="0">
                <a:solidFill>
                  <a:schemeClr val="tx1"/>
                </a:solidFill>
              </a:rPr>
              <a:t>     </a:t>
            </a: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ranklin Gothic"/>
              <a:buNone/>
            </a:pPr>
            <a:r>
              <a:rPr lang="zh-TW" altLang="en-US" sz="2600" dirty="0">
                <a:solidFill>
                  <a:schemeClr val="tx1"/>
                </a:solidFill>
              </a:rPr>
              <a:t>＊今日的地位</a:t>
            </a:r>
            <a:r>
              <a:rPr lang="en-US" altLang="zh-TW" sz="2600" dirty="0">
                <a:solidFill>
                  <a:schemeClr val="tx1"/>
                </a:solidFill>
              </a:rPr>
              <a:t>: </a:t>
            </a:r>
            <a:r>
              <a:rPr lang="zh-TW" altLang="en-US" sz="2600" dirty="0">
                <a:solidFill>
                  <a:schemeClr val="tx1"/>
                </a:solidFill>
              </a:rPr>
              <a:t>地處歐亞兩洲的交會點</a:t>
            </a: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ranklin Gothic"/>
              <a:buNone/>
            </a:pPr>
            <a:endParaRPr lang="zh-TW" altLang="en-US" sz="2600" dirty="0">
              <a:solidFill>
                <a:schemeClr val="tx1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ranklin Gothic"/>
              <a:buNone/>
            </a:pPr>
            <a:r>
              <a:rPr lang="zh-TW" altLang="en-US" sz="2600" dirty="0">
                <a:solidFill>
                  <a:schemeClr val="tx1"/>
                </a:solidFill>
              </a:rPr>
              <a:t>＊今日的處境</a:t>
            </a:r>
            <a:r>
              <a:rPr lang="en-US" altLang="zh-TW" sz="2600" dirty="0">
                <a:solidFill>
                  <a:schemeClr val="tx1"/>
                </a:solidFill>
              </a:rPr>
              <a:t>: </a:t>
            </a:r>
            <a:r>
              <a:rPr lang="zh-TW" altLang="en-US" sz="2600" dirty="0">
                <a:solidFill>
                  <a:schemeClr val="tx1"/>
                </a:solidFill>
              </a:rPr>
              <a:t>三個福音未得之窗所在地  －</a:t>
            </a:r>
            <a:r>
              <a:rPr lang="en-US" altLang="zh-TW" sz="2600" dirty="0">
                <a:solidFill>
                  <a:schemeClr val="tx1"/>
                </a:solidFill>
              </a:rPr>
              <a:t>10/40</a:t>
            </a:r>
            <a:r>
              <a:rPr lang="zh-TW" altLang="en-US" sz="2600" dirty="0">
                <a:solidFill>
                  <a:schemeClr val="tx1"/>
                </a:solidFill>
              </a:rPr>
              <a:t>之窗 </a:t>
            </a:r>
            <a:r>
              <a:rPr lang="en-US" altLang="zh-TW" sz="2600" dirty="0">
                <a:solidFill>
                  <a:schemeClr val="tx1"/>
                </a:solidFill>
              </a:rPr>
              <a:t>;</a:t>
            </a:r>
            <a:r>
              <a:rPr lang="zh-TW" altLang="en-US" sz="2600" dirty="0">
                <a:solidFill>
                  <a:schemeClr val="tx1"/>
                </a:solidFill>
              </a:rPr>
              <a:t>    </a:t>
            </a:r>
            <a:r>
              <a:rPr lang="en-US" altLang="zh-TW" sz="2600" dirty="0">
                <a:solidFill>
                  <a:schemeClr val="tx1"/>
                </a:solidFill>
              </a:rPr>
              <a:t>40/70</a:t>
            </a:r>
            <a:r>
              <a:rPr lang="zh-TW" altLang="en-US" sz="2600" dirty="0">
                <a:solidFill>
                  <a:schemeClr val="tx1"/>
                </a:solidFill>
              </a:rPr>
              <a:t>之窗</a:t>
            </a:r>
            <a:r>
              <a:rPr lang="en-US" altLang="zh-TW" sz="2600" dirty="0">
                <a:solidFill>
                  <a:schemeClr val="tx1"/>
                </a:solidFill>
              </a:rPr>
              <a:t>; </a:t>
            </a:r>
            <a:r>
              <a:rPr lang="zh-TW" altLang="en-US" sz="2600" dirty="0">
                <a:solidFill>
                  <a:schemeClr val="tx1"/>
                </a:solidFill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</a:rPr>
              <a:t>35/45</a:t>
            </a:r>
            <a:r>
              <a:rPr lang="zh-TW" altLang="en-US" sz="2600" dirty="0">
                <a:solidFill>
                  <a:schemeClr val="tx1"/>
                </a:solidFill>
              </a:rPr>
              <a:t>之窗）</a:t>
            </a:r>
            <a:endParaRPr lang="en-US" sz="2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807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8"/>
          <p:cNvSpPr txBox="1">
            <a:spLocks noGrp="1"/>
          </p:cNvSpPr>
          <p:nvPr>
            <p:ph type="title"/>
          </p:nvPr>
        </p:nvSpPr>
        <p:spPr>
          <a:xfrm>
            <a:off x="468600" y="381000"/>
            <a:ext cx="10073650" cy="1301966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ranklin Gothic"/>
              <a:buNone/>
            </a:pPr>
            <a:r>
              <a:rPr lang="en-US" sz="4800" b="0" dirty="0">
                <a:latin typeface="Libre Franklin"/>
                <a:ea typeface="Libre Franklin"/>
                <a:cs typeface="Libre Franklin"/>
                <a:sym typeface="Libre Franklin"/>
              </a:rPr>
              <a:t>過去福音的歷史－</a:t>
            </a:r>
            <a:endParaRPr sz="4800" b="0" dirty="0"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ranklin Gothic"/>
              <a:buNone/>
            </a:pPr>
            <a:r>
              <a:rPr lang="zh-TW" altLang="en-US" sz="4800" b="0" dirty="0">
                <a:latin typeface="Libre Franklin"/>
                <a:ea typeface="Libre Franklin"/>
                <a:cs typeface="Libre Franklin"/>
                <a:sym typeface="Libre Franklin"/>
              </a:rPr>
              <a:t>一 些 </a:t>
            </a:r>
            <a:r>
              <a:rPr lang="en-US" sz="4800" b="0" dirty="0">
                <a:latin typeface="Libre Franklin"/>
                <a:ea typeface="Libre Franklin"/>
                <a:cs typeface="Libre Franklin"/>
                <a:sym typeface="Libre Franklin"/>
              </a:rPr>
              <a:t>初代教會所在之地</a:t>
            </a:r>
            <a:endParaRPr sz="4800" dirty="0"/>
          </a:p>
        </p:txBody>
      </p:sp>
      <p:sp>
        <p:nvSpPr>
          <p:cNvPr id="154" name="Google Shape;154;p18"/>
          <p:cNvSpPr txBox="1">
            <a:spLocks noGrp="1"/>
          </p:cNvSpPr>
          <p:nvPr>
            <p:ph type="body" idx="1"/>
          </p:nvPr>
        </p:nvSpPr>
        <p:spPr>
          <a:xfrm>
            <a:off x="594350" y="2091675"/>
            <a:ext cx="10364595" cy="4633725"/>
          </a:xfrm>
          <a:prstGeom prst="rect">
            <a:avLst/>
          </a:prstGeom>
        </p:spPr>
        <p:txBody>
          <a:bodyPr spcFirstLastPara="1" wrap="square" lIns="0" tIns="228600" rIns="0" bIns="0" anchor="t" anchorCtr="0"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SzPts val="275"/>
              <a:buNone/>
            </a:pPr>
            <a:r>
              <a:rPr lang="en-US" sz="15000" dirty="0"/>
              <a:t>*</a:t>
            </a:r>
            <a:r>
              <a:rPr lang="en-US" sz="15000" dirty="0" err="1"/>
              <a:t>保羅在猶太會堂講道</a:t>
            </a:r>
            <a:r>
              <a:rPr lang="en-US" sz="15000" dirty="0"/>
              <a:t>; </a:t>
            </a:r>
            <a:r>
              <a:rPr lang="zh-TW" altLang="en-US" sz="15000" dirty="0"/>
              <a:t>彼西底的</a:t>
            </a:r>
            <a:r>
              <a:rPr lang="en-US" sz="15000" dirty="0" err="1"/>
              <a:t>安提阿教會</a:t>
            </a:r>
            <a:r>
              <a:rPr lang="en-US" sz="15000" dirty="0"/>
              <a:t> （ Antioch) (</a:t>
            </a:r>
            <a:r>
              <a:rPr lang="zh-TW" altLang="en-US" sz="15000" dirty="0"/>
              <a:t>徒 </a:t>
            </a:r>
            <a:r>
              <a:rPr lang="en-US" altLang="zh-TW" sz="15000" dirty="0"/>
              <a:t>13:15)</a:t>
            </a:r>
            <a:endParaRPr sz="150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5000" dirty="0"/>
              <a:t>早期基督徒的地下避難所－石洞中別有洞天</a:t>
            </a:r>
            <a:endParaRPr sz="150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5000" dirty="0"/>
              <a:t>石洞中的教堂（at Cappadocia)</a:t>
            </a:r>
            <a:endParaRPr sz="150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5000" dirty="0"/>
              <a:t>聖索菲亞教堂(</a:t>
            </a:r>
            <a:r>
              <a:rPr lang="zh-TW" altLang="en-US" sz="15000" dirty="0"/>
              <a:t>建於六世纪 </a:t>
            </a:r>
            <a:r>
              <a:rPr lang="en-US" sz="15000" dirty="0"/>
              <a:t>at Istambul)</a:t>
            </a:r>
            <a:endParaRPr sz="150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5000" dirty="0"/>
              <a:t>啟示錄中的七個教會所在地－以弗所，士美拿，別迦摩，推雅推喇，撒狄，非拉鐵非，老底嘉</a:t>
            </a:r>
            <a:endParaRPr sz="15000" dirty="0"/>
          </a:p>
        </p:txBody>
      </p:sp>
      <p:sp>
        <p:nvSpPr>
          <p:cNvPr id="155" name="Google Shape;155;p18"/>
          <p:cNvSpPr txBox="1"/>
          <p:nvPr/>
        </p:nvSpPr>
        <p:spPr>
          <a:xfrm>
            <a:off x="468600" y="381000"/>
            <a:ext cx="8827800" cy="45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0"/>
          <p:cNvSpPr txBox="1">
            <a:spLocks noGrp="1"/>
          </p:cNvSpPr>
          <p:nvPr>
            <p:ph type="title"/>
          </p:nvPr>
        </p:nvSpPr>
        <p:spPr>
          <a:xfrm>
            <a:off x="594360" y="102875"/>
            <a:ext cx="10863349" cy="1680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lvl="0" algn="l" rtl="0">
              <a:spcBef>
                <a:spcPts val="2200"/>
              </a:spcBef>
              <a:spcAft>
                <a:spcPts val="0"/>
              </a:spcAft>
              <a:buClr>
                <a:srgbClr val="5D7C3F"/>
              </a:buClr>
              <a:buSzPts val="6000"/>
            </a:pPr>
            <a:r>
              <a:rPr lang="en-US" sz="5400" b="0" dirty="0">
                <a:solidFill>
                  <a:schemeClr val="tx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土耳其的昨日和今日－神的心意在哪裏？</a:t>
            </a:r>
            <a:endParaRPr sz="5400" b="0" dirty="0">
              <a:solidFill>
                <a:schemeClr val="tx1"/>
              </a:solidFill>
            </a:endParaRPr>
          </a:p>
        </p:txBody>
      </p:sp>
      <p:sp>
        <p:nvSpPr>
          <p:cNvPr id="171" name="Google Shape;171;p20"/>
          <p:cNvSpPr txBox="1">
            <a:spLocks noGrp="1"/>
          </p:cNvSpPr>
          <p:nvPr>
            <p:ph type="body" idx="1"/>
          </p:nvPr>
        </p:nvSpPr>
        <p:spPr>
          <a:xfrm>
            <a:off x="594360" y="1965054"/>
            <a:ext cx="10392295" cy="3798436"/>
          </a:xfrm>
          <a:prstGeom prst="rect">
            <a:avLst/>
          </a:prstGeom>
        </p:spPr>
        <p:txBody>
          <a:bodyPr spcFirstLastPara="1" wrap="square" lIns="0" tIns="22860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/>
              <a:t>過去神藉著使徒保羅立志為外邦人開了福音的門，因為保羅曾經在（</a:t>
            </a:r>
            <a:r>
              <a:rPr lang="zh-TW" altLang="en-US" sz="3200" dirty="0"/>
              <a:t> 彼 </a:t>
            </a:r>
            <a:r>
              <a:rPr lang="en-US" sz="3200" dirty="0"/>
              <a:t>西底的安提阿）在安息日進猶太會堂，向猶太人傳救主耶穌基督復活的道; </a:t>
            </a:r>
            <a:r>
              <a:rPr lang="zh-TW" altLang="en-US" sz="3200" dirty="0"/>
              <a:t>但是，在下一個安息日幾乎全城的人都來聽保羅和巴拿巴講道。此時猶太人卻因來的人多而心生嫉妒，駁斥拒絕保羅所講的，並且挑唆虔敬尊貴的婦女和城內有名望的人，逼迫保羅和巴拿巴；將他們趕出境外。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1"/>
          <p:cNvSpPr txBox="1">
            <a:spLocks noGrp="1"/>
          </p:cNvSpPr>
          <p:nvPr>
            <p:ph type="title"/>
          </p:nvPr>
        </p:nvSpPr>
        <p:spPr>
          <a:xfrm>
            <a:off x="594300" y="379966"/>
            <a:ext cx="10873800" cy="1268725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dirty="0">
                <a:solidFill>
                  <a:schemeClr val="tx1"/>
                </a:solidFill>
              </a:rPr>
              <a:t>～</a:t>
            </a:r>
            <a:r>
              <a:rPr lang="en-US" sz="5400" b="0" dirty="0">
                <a:solidFill>
                  <a:schemeClr val="tx1"/>
                </a:solidFill>
              </a:rPr>
              <a:t>接續前頁</a:t>
            </a:r>
            <a:endParaRPr sz="5400" b="0" dirty="0">
              <a:solidFill>
                <a:schemeClr val="tx1"/>
              </a:solidFill>
            </a:endParaRPr>
          </a:p>
        </p:txBody>
      </p:sp>
      <p:sp>
        <p:nvSpPr>
          <p:cNvPr id="178" name="Google Shape;178;p21"/>
          <p:cNvSpPr txBox="1">
            <a:spLocks noGrp="1"/>
          </p:cNvSpPr>
          <p:nvPr>
            <p:ph type="body" idx="1"/>
          </p:nvPr>
        </p:nvSpPr>
        <p:spPr>
          <a:xfrm>
            <a:off x="594300" y="2036618"/>
            <a:ext cx="10873800" cy="4710545"/>
          </a:xfrm>
          <a:prstGeom prst="rect">
            <a:avLst/>
          </a:prstGeom>
        </p:spPr>
        <p:txBody>
          <a:bodyPr spcFirstLastPara="1" wrap="square" lIns="0" tIns="228600" rIns="0" bIns="0" anchor="t" anchorCtr="0">
            <a:normAutofit fontScale="32500" lnSpcReduction="20000"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zh-TW" altLang="en-US" sz="9800" dirty="0"/>
              <a:t>因此保羅和巴拿巴放膽立志將福音傳給外邦人，因為猶太人棄絕了保羅所講的道。</a:t>
            </a:r>
            <a:endParaRPr lang="en-US" altLang="zh-TW" sz="9800" dirty="0"/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lang="en-US" altLang="zh-TW" sz="98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SzPts val="275"/>
              <a:buNone/>
            </a:pPr>
            <a:r>
              <a:rPr lang="en-US" altLang="zh-TW" sz="9800" dirty="0"/>
              <a:t>(</a:t>
            </a:r>
            <a:r>
              <a:rPr lang="zh-TW" altLang="en-US" sz="9800" dirty="0"/>
              <a:t>徒 </a:t>
            </a:r>
            <a:r>
              <a:rPr lang="en-US" altLang="zh-TW" sz="9800" dirty="0"/>
              <a:t>13:47) </a:t>
            </a:r>
            <a:r>
              <a:rPr lang="zh-TW" altLang="en-US" sz="9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</a:rPr>
              <a:t>主曾這樣吩咐</a:t>
            </a:r>
            <a:r>
              <a:rPr lang="zh-TW" altLang="en-US" sz="9800" dirty="0"/>
              <a:t>保羅</a:t>
            </a:r>
            <a:r>
              <a:rPr lang="zh-TW" altLang="en-US" sz="9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</a:rPr>
              <a:t>說、</a:t>
            </a:r>
            <a:r>
              <a:rPr lang="en-US" altLang="zh-TW" sz="9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</a:rPr>
              <a:t>『</a:t>
            </a:r>
            <a:r>
              <a:rPr lang="zh-TW" altLang="en-US" sz="9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</a:rPr>
              <a:t>我已經立你作外邦人的光、叫你施行救恩直到地極。</a:t>
            </a:r>
            <a:r>
              <a:rPr lang="en-US" altLang="zh-TW" sz="9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</a:rPr>
              <a:t>』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SzPts val="275"/>
              <a:buNone/>
            </a:pPr>
            <a:endParaRPr lang="en-US" altLang="zh-TW" sz="9800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Times New Roman" panose="02020603050405020304" pitchFamily="18" charset="0"/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altLang="en-US" sz="9800" dirty="0"/>
              <a:t>外邦人聽見這話，就歡喜了，讚美 神的道，凡預定得永生的人都信了。</a:t>
            </a: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altLang="en-US" sz="9800" dirty="0"/>
              <a:t>於是主的道，傳遍了那一帶的地方。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SzPts val="275"/>
              <a:buNone/>
            </a:pPr>
            <a:endParaRPr sz="12800" dirty="0"/>
          </a:p>
          <a:p>
            <a:pPr marL="0" lvl="0" indent="0" algn="l" rtl="0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0"/>
          <p:cNvSpPr txBox="1">
            <a:spLocks noGrp="1"/>
          </p:cNvSpPr>
          <p:nvPr>
            <p:ph type="title"/>
          </p:nvPr>
        </p:nvSpPr>
        <p:spPr>
          <a:xfrm>
            <a:off x="678872" y="262800"/>
            <a:ext cx="10194937" cy="1680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6000" b="0" dirty="0">
                <a:latin typeface="Libre Franklin"/>
                <a:ea typeface="Libre Franklin"/>
                <a:cs typeface="Libre Franklin"/>
                <a:sym typeface="Libre Franklin"/>
              </a:rPr>
              <a:t>聖索菲亞大教堂</a:t>
            </a:r>
            <a:endParaRPr sz="6000" dirty="0"/>
          </a:p>
        </p:txBody>
      </p:sp>
      <p:sp>
        <p:nvSpPr>
          <p:cNvPr id="251" name="Google Shape;251;p30"/>
          <p:cNvSpPr txBox="1">
            <a:spLocks noGrp="1"/>
          </p:cNvSpPr>
          <p:nvPr>
            <p:ph type="body" idx="1"/>
          </p:nvPr>
        </p:nvSpPr>
        <p:spPr>
          <a:xfrm>
            <a:off x="659100" y="2126400"/>
            <a:ext cx="10873800" cy="4731600"/>
          </a:xfrm>
          <a:prstGeom prst="rect">
            <a:avLst/>
          </a:prstGeom>
        </p:spPr>
        <p:txBody>
          <a:bodyPr spcFirstLastPara="1" wrap="square" lIns="0" tIns="228600" rIns="0" bIns="0" anchor="t" anchorCtr="0">
            <a:noAutofit/>
          </a:bodyPr>
          <a:lstStyle/>
          <a:p>
            <a:pPr marL="0" lvl="0" indent="0" algn="l" rtl="0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dirty="0"/>
              <a:t>是拜占庭帝國的主教堂，於公元532年由拜占庭皇帝查士丁尼一世下令建造的，有近1500年的歷史，因巨大圓頂而聞名於世界。乃拜占庭建築代表，東正教的中心教堂。</a:t>
            </a:r>
            <a:endParaRPr sz="3600" dirty="0"/>
          </a:p>
          <a:p>
            <a:pPr marL="0" lvl="0" indent="0" algn="l" rtl="0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dirty="0"/>
              <a:t>1450年以後被鄂圖曼土耳其人佔領，改建為清真寺。還將</a:t>
            </a:r>
            <a:r>
              <a:rPr lang="zh-TW" altLang="en-US" sz="3600" dirty="0"/>
              <a:t>鐘</a:t>
            </a:r>
            <a:r>
              <a:rPr lang="en-US" sz="3600" dirty="0"/>
              <a:t>鈴，祭壇，聖幛和祭祀用的器皿移去，用灰泥覆蓋基督教鑲嵌畫。</a:t>
            </a:r>
            <a:endParaRPr sz="3600" dirty="0"/>
          </a:p>
          <a:p>
            <a:pPr marL="0" lvl="0" indent="0" algn="l" rtl="0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4"/>
          <p:cNvSpPr txBox="1">
            <a:spLocks noGrp="1"/>
          </p:cNvSpPr>
          <p:nvPr>
            <p:ph type="title"/>
          </p:nvPr>
        </p:nvSpPr>
        <p:spPr>
          <a:xfrm>
            <a:off x="594360" y="102875"/>
            <a:ext cx="10873800" cy="1680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6000" dirty="0">
                <a:solidFill>
                  <a:srgbClr val="5D7C3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土耳其今日的地位－</a:t>
            </a:r>
            <a:r>
              <a:rPr lang="en-US" sz="6000" b="0" dirty="0">
                <a:latin typeface="Libre Franklin"/>
                <a:ea typeface="Libre Franklin"/>
                <a:cs typeface="Libre Franklin"/>
                <a:sym typeface="Libre Franklin"/>
              </a:rPr>
              <a:t>啟示錄中的七個教會都在</a:t>
            </a:r>
            <a:r>
              <a:rPr lang="en-US" sz="6000" dirty="0">
                <a:solidFill>
                  <a:srgbClr val="98000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土耳其</a:t>
            </a:r>
            <a:endParaRPr sz="6000" dirty="0">
              <a:solidFill>
                <a:srgbClr val="980000"/>
              </a:solidFill>
            </a:endParaRPr>
          </a:p>
        </p:txBody>
      </p:sp>
      <p:sp>
        <p:nvSpPr>
          <p:cNvPr id="282" name="Google Shape;282;p34"/>
          <p:cNvSpPr txBox="1">
            <a:spLocks noGrp="1"/>
          </p:cNvSpPr>
          <p:nvPr>
            <p:ph type="body" idx="1"/>
          </p:nvPr>
        </p:nvSpPr>
        <p:spPr>
          <a:xfrm>
            <a:off x="545250" y="2111700"/>
            <a:ext cx="11101500" cy="5028000"/>
          </a:xfrm>
          <a:prstGeom prst="rect">
            <a:avLst/>
          </a:prstGeom>
        </p:spPr>
        <p:txBody>
          <a:bodyPr spcFirstLastPara="1" wrap="square" lIns="0" tIns="228600" rIns="0" bIns="0" anchor="t" anchorCtr="0">
            <a:normAutofit fontScale="32500" lnSpcReduction="20000"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150" dirty="0"/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300" dirty="0"/>
              <a:t>分別為：以弗所，士美拿，別迦摩，推雅推喇，撒狄，非拉鐵非，老底嘉教會</a:t>
            </a:r>
            <a:endParaRPr sz="12300" dirty="0"/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300" dirty="0"/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300" dirty="0"/>
              <a:t>啟示錄中的七個教會都在土耳其－每個基督徒都當省思—</a:t>
            </a:r>
            <a:r>
              <a:rPr lang="en-US" sz="12300" b="1" dirty="0">
                <a:solidFill>
                  <a:srgbClr val="980000"/>
                </a:solidFill>
              </a:rPr>
              <a:t>這個位置在現今世代的角色是什麼？基督徒的角色又是什麼？</a:t>
            </a:r>
            <a:endParaRPr sz="12300" b="1" dirty="0">
              <a:solidFill>
                <a:srgbClr val="980000"/>
              </a:solidFill>
            </a:endParaRPr>
          </a:p>
          <a:p>
            <a:pPr marL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endParaRPr sz="3600" dirty="0"/>
          </a:p>
          <a:p>
            <a:pPr marL="0" lvl="0" indent="0" algn="l" rtl="0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30555"/>
              <a:buFont typeface="Arial"/>
              <a:buNone/>
            </a:pPr>
            <a:endParaRPr sz="3600" dirty="0"/>
          </a:p>
          <a:p>
            <a:pPr marL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5"/>
          <p:cNvSpPr txBox="1">
            <a:spLocks noGrp="1"/>
          </p:cNvSpPr>
          <p:nvPr>
            <p:ph type="title"/>
          </p:nvPr>
        </p:nvSpPr>
        <p:spPr>
          <a:xfrm>
            <a:off x="374072" y="220405"/>
            <a:ext cx="11111345" cy="1594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Franklin Gothic"/>
              <a:buNone/>
            </a:pPr>
            <a:r>
              <a:rPr lang="en-US" sz="4000" dirty="0" err="1">
                <a:solidFill>
                  <a:srgbClr val="5D7C3F"/>
                </a:solidFill>
              </a:rPr>
              <a:t>土耳其</a:t>
            </a:r>
            <a:r>
              <a:rPr lang="en-US" sz="4000" dirty="0" err="1">
                <a:solidFill>
                  <a:srgbClr val="5D7C3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今日的處境－</a:t>
            </a:r>
            <a:r>
              <a:rPr lang="en-US" sz="4000" dirty="0" err="1"/>
              <a:t>福音未得之地</a:t>
            </a:r>
            <a:r>
              <a:rPr lang="en-US" sz="4000" dirty="0"/>
              <a:t>: 10/40，40/70（35/45）之窗</a:t>
            </a:r>
            <a:endParaRPr sz="4000" dirty="0"/>
          </a:p>
        </p:txBody>
      </p:sp>
      <p:sp>
        <p:nvSpPr>
          <p:cNvPr id="289" name="Google Shape;289;p35"/>
          <p:cNvSpPr txBox="1">
            <a:spLocks noGrp="1"/>
          </p:cNvSpPr>
          <p:nvPr>
            <p:ph type="body" idx="1"/>
          </p:nvPr>
        </p:nvSpPr>
        <p:spPr>
          <a:xfrm>
            <a:off x="483639" y="2296631"/>
            <a:ext cx="10335491" cy="3716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8600" rIns="0" bIns="0" anchor="t" anchorCtr="0">
            <a:normAutofit fontScale="25000" lnSpcReduction="20000"/>
          </a:bodyPr>
          <a:lstStyle/>
          <a:p>
            <a:pPr marL="283464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400" dirty="0">
                <a:solidFill>
                  <a:srgbClr val="980000"/>
                </a:solidFill>
              </a:rPr>
              <a:t>土耳其</a:t>
            </a:r>
            <a:r>
              <a:rPr lang="en-US" sz="14400" dirty="0"/>
              <a:t>都被包括在這些窗口之內</a:t>
            </a:r>
          </a:p>
          <a:p>
            <a:pPr marL="283464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400" dirty="0"/>
              <a:t>10/40 之窗－涵蓋北非，中東和亞洲地區。人口大多為穆斯林，印度或是佛教徒。</a:t>
            </a:r>
            <a:r>
              <a:rPr lang="en-US" sz="14400" b="1" dirty="0">
                <a:solidFill>
                  <a:srgbClr val="FF0000"/>
                </a:solidFill>
              </a:rPr>
              <a:t>土耳其</a:t>
            </a:r>
            <a:r>
              <a:rPr lang="en-US" sz="14400" b="1" dirty="0">
                <a:highlight>
                  <a:schemeClr val="lt1"/>
                </a:highlight>
              </a:rPr>
              <a:t>是其中60多個國家中的一員。近40億人口，</a:t>
            </a:r>
            <a:r>
              <a:rPr lang="zh-TW" altLang="en-US" sz="14400" b="1" dirty="0">
                <a:highlight>
                  <a:schemeClr val="lt1"/>
                </a:highlight>
              </a:rPr>
              <a:t>其</a:t>
            </a:r>
            <a:r>
              <a:rPr lang="en-US" sz="14400" b="1" dirty="0">
                <a:highlight>
                  <a:schemeClr val="lt1"/>
                </a:highlight>
              </a:rPr>
              <a:t>中包含了90% 世界上最貧困的人。大約有61%的人口從來沒有聽過福音。</a:t>
            </a:r>
            <a:endParaRPr sz="14400" dirty="0">
              <a:highlight>
                <a:schemeClr val="lt1"/>
              </a:highlight>
            </a:endParaRPr>
          </a:p>
          <a:p>
            <a:pPr marL="283464" lvl="0" indent="-156464" algn="l" rtl="0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55555"/>
              <a:buFont typeface="Arial"/>
              <a:buNone/>
            </a:pPr>
            <a:endParaRPr sz="3600" dirty="0"/>
          </a:p>
        </p:txBody>
      </p:sp>
      <p:grpSp>
        <p:nvGrpSpPr>
          <p:cNvPr id="290" name="Google Shape;290;p35"/>
          <p:cNvGrpSpPr/>
          <p:nvPr/>
        </p:nvGrpSpPr>
        <p:grpSpPr>
          <a:xfrm rot="5400000" flipH="1">
            <a:off x="0" y="3900132"/>
            <a:ext cx="2959226" cy="2959226"/>
            <a:chOff x="0" y="12289"/>
            <a:chExt cx="3550" cy="3551"/>
          </a:xfrm>
        </p:grpSpPr>
        <p:sp>
          <p:nvSpPr>
            <p:cNvPr id="291" name="Google Shape;291;p35"/>
            <p:cNvSpPr/>
            <p:nvPr/>
          </p:nvSpPr>
          <p:spPr>
            <a:xfrm>
              <a:off x="0" y="12289"/>
              <a:ext cx="1789" cy="2386"/>
            </a:xfrm>
            <a:custGeom>
              <a:avLst/>
              <a:gdLst/>
              <a:ahLst/>
              <a:cxnLst/>
              <a:rect l="l" t="t" r="r" b="b"/>
              <a:pathLst>
                <a:path w="1789" h="2386" extrusionOk="0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292" name="Google Shape;292;p35"/>
            <p:cNvSpPr/>
            <p:nvPr/>
          </p:nvSpPr>
          <p:spPr>
            <a:xfrm>
              <a:off x="0" y="14678"/>
              <a:ext cx="1162" cy="1162"/>
            </a:xfrm>
            <a:custGeom>
              <a:avLst/>
              <a:gdLst/>
              <a:ahLst/>
              <a:cxnLst/>
              <a:rect l="l" t="t" r="r" b="b"/>
              <a:pathLst>
                <a:path w="1162" h="1162" extrusionOk="0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293" name="Google Shape;293;p35"/>
            <p:cNvSpPr/>
            <p:nvPr/>
          </p:nvSpPr>
          <p:spPr>
            <a:xfrm>
              <a:off x="1221" y="14675"/>
              <a:ext cx="2329" cy="1165"/>
            </a:xfrm>
            <a:custGeom>
              <a:avLst/>
              <a:gdLst/>
              <a:ahLst/>
              <a:cxnLst/>
              <a:rect l="l" t="t" r="r" b="b"/>
              <a:pathLst>
                <a:path w="2329" h="1165" extrusionOk="0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pic>
        <p:nvPicPr>
          <p:cNvPr id="294" name="Google Shape;294;p35" descr="A red text on a white backgroun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48240" y="6255445"/>
            <a:ext cx="1541780" cy="3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6"/>
          <p:cNvSpPr txBox="1">
            <a:spLocks noGrp="1"/>
          </p:cNvSpPr>
          <p:nvPr>
            <p:ph type="title"/>
          </p:nvPr>
        </p:nvSpPr>
        <p:spPr>
          <a:xfrm>
            <a:off x="468610" y="36150"/>
            <a:ext cx="10873800" cy="1680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Franklin Gothic"/>
              <a:buNone/>
            </a:pPr>
            <a:r>
              <a:rPr lang="en-US" sz="6000" dirty="0">
                <a:solidFill>
                  <a:srgbClr val="5D7C3F"/>
                </a:solidFill>
              </a:rPr>
              <a:t>土耳其</a:t>
            </a:r>
            <a:r>
              <a:rPr lang="en-US" sz="6000" dirty="0">
                <a:solidFill>
                  <a:srgbClr val="5D7C3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今日的處境－續前頁</a:t>
            </a:r>
            <a:endParaRPr sz="6000" dirty="0"/>
          </a:p>
        </p:txBody>
      </p:sp>
      <p:sp>
        <p:nvSpPr>
          <p:cNvPr id="301" name="Google Shape;301;p36"/>
          <p:cNvSpPr txBox="1">
            <a:spLocks noGrp="1"/>
          </p:cNvSpPr>
          <p:nvPr>
            <p:ph type="body" idx="1"/>
          </p:nvPr>
        </p:nvSpPr>
        <p:spPr>
          <a:xfrm>
            <a:off x="685147" y="2105891"/>
            <a:ext cx="10014000" cy="3912000"/>
          </a:xfrm>
          <a:prstGeom prst="rect">
            <a:avLst/>
          </a:prstGeom>
        </p:spPr>
        <p:txBody>
          <a:bodyPr spcFirstLastPara="1" wrap="square" lIns="0" tIns="228600" rIns="0" bIns="0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r>
              <a:rPr lang="en-US" sz="3600" dirty="0"/>
              <a:t>40/70之窗（又稱35/45 之窗）- 是非阿拉伯土耳其系回教的核心地區。含歐洲，歐亞大陸，地中海北岸，俄羅斯，巴爾幹半島，</a:t>
            </a:r>
            <a:r>
              <a:rPr lang="en-US" sz="3600" b="1" dirty="0">
                <a:solidFill>
                  <a:srgbClr val="FF0000"/>
                </a:solidFill>
              </a:rPr>
              <a:t>土耳其，</a:t>
            </a:r>
            <a:r>
              <a:rPr lang="en-US" sz="3600" dirty="0"/>
              <a:t>高加索地區，古絲路經由希臘到中國蒙古，新疆；以及東北亞地區（含北海道群島和北韓）</a:t>
            </a:r>
            <a:endParaRPr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7"/>
          <p:cNvSpPr txBox="1">
            <a:spLocks noGrp="1"/>
          </p:cNvSpPr>
          <p:nvPr>
            <p:ph type="title"/>
          </p:nvPr>
        </p:nvSpPr>
        <p:spPr>
          <a:xfrm>
            <a:off x="594360" y="102875"/>
            <a:ext cx="10873800" cy="1680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lvl="0" algn="l" rtl="0">
              <a:spcBef>
                <a:spcPts val="2200"/>
              </a:spcBef>
              <a:spcAft>
                <a:spcPts val="0"/>
              </a:spcAft>
              <a:buClr>
                <a:srgbClr val="5D7C3F"/>
              </a:buClr>
              <a:buSzPts val="6000"/>
            </a:pPr>
            <a:r>
              <a:rPr lang="en-US" sz="6000" dirty="0">
                <a:solidFill>
                  <a:srgbClr val="5D7C3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因為土耳其的（昨日），今日－神的心意在哪裏？</a:t>
            </a:r>
            <a:endParaRPr dirty="0"/>
          </a:p>
        </p:txBody>
      </p:sp>
      <p:sp>
        <p:nvSpPr>
          <p:cNvPr id="308" name="Google Shape;308;p37"/>
          <p:cNvSpPr txBox="1">
            <a:spLocks noGrp="1"/>
          </p:cNvSpPr>
          <p:nvPr>
            <p:ph type="body" idx="1"/>
          </p:nvPr>
        </p:nvSpPr>
        <p:spPr>
          <a:xfrm>
            <a:off x="762000" y="2382981"/>
            <a:ext cx="10706100" cy="4094093"/>
          </a:xfrm>
          <a:prstGeom prst="rect">
            <a:avLst/>
          </a:prstGeom>
        </p:spPr>
        <p:txBody>
          <a:bodyPr spcFirstLastPara="1" wrap="square" lIns="0" tIns="22860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3000" b="1" dirty="0">
                <a:solidFill>
                  <a:schemeClr val="tx1"/>
                </a:solidFill>
              </a:rPr>
              <a:t>过去因为</a:t>
            </a:r>
            <a:r>
              <a:rPr lang="en-US" altLang="zh-CN" sz="3000" b="1" dirty="0">
                <a:solidFill>
                  <a:schemeClr val="tx1"/>
                </a:solidFill>
              </a:rPr>
              <a:t>~</a:t>
            </a:r>
            <a:endParaRPr lang="en-US" sz="3000" b="1" dirty="0">
              <a:solidFill>
                <a:schemeClr val="tx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000" dirty="0">
              <a:solidFill>
                <a:schemeClr val="tx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使徒保羅和巴拿巴因為猶太人棄絕了他們所講的救主耶穌的道，就藉著神的旨意，放膽立志將福音傳給外邦人。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dirty="0">
                <a:solidFill>
                  <a:schemeClr val="tx1"/>
                </a:solidFill>
              </a:rPr>
              <a:t>福音</a:t>
            </a:r>
            <a:r>
              <a:rPr lang="zh-CN" altLang="en-US" sz="3000" dirty="0">
                <a:solidFill>
                  <a:schemeClr val="tx1"/>
                </a:solidFill>
              </a:rPr>
              <a:t>因此开始在外邦人中传开。然而，比照当年的土耳其在传</a:t>
            </a:r>
            <a:r>
              <a:rPr lang="zh-TW" altLang="en-US" sz="3200" dirty="0">
                <a:solidFill>
                  <a:schemeClr val="tx1"/>
                </a:solidFill>
              </a:rPr>
              <a:t>福音</a:t>
            </a:r>
            <a:r>
              <a:rPr lang="zh-CN" altLang="en-US" sz="3200" dirty="0">
                <a:solidFill>
                  <a:schemeClr val="tx1"/>
                </a:solidFill>
              </a:rPr>
              <a:t>的辉煌的</a:t>
            </a:r>
            <a:r>
              <a:rPr lang="zh-TW" altLang="en-US" sz="3200" dirty="0">
                <a:solidFill>
                  <a:schemeClr val="tx1"/>
                </a:solidFill>
              </a:rPr>
              <a:t>歷史</a:t>
            </a:r>
            <a:r>
              <a:rPr lang="zh-CN" altLang="en-US" sz="3200" dirty="0">
                <a:solidFill>
                  <a:schemeClr val="tx1"/>
                </a:solidFill>
              </a:rPr>
              <a:t>角色，和今日落在三个</a:t>
            </a:r>
            <a:r>
              <a:rPr lang="en-US" sz="3200" dirty="0">
                <a:solidFill>
                  <a:schemeClr val="tx1"/>
                </a:solidFill>
              </a:rPr>
              <a:t>福音未得</a:t>
            </a:r>
            <a:r>
              <a:rPr lang="zh-CN" altLang="en-US" sz="3200" dirty="0">
                <a:solidFill>
                  <a:schemeClr val="tx1"/>
                </a:solidFill>
              </a:rPr>
              <a:t>之</a:t>
            </a:r>
            <a:r>
              <a:rPr lang="en-US" sz="3200" dirty="0">
                <a:solidFill>
                  <a:schemeClr val="tx1"/>
                </a:solidFill>
              </a:rPr>
              <a:t>窗</a:t>
            </a:r>
            <a:r>
              <a:rPr lang="zh-CN" altLang="en-US" sz="3200" dirty="0">
                <a:solidFill>
                  <a:schemeClr val="tx1"/>
                </a:solidFill>
              </a:rPr>
              <a:t>口中；</a:t>
            </a:r>
            <a:r>
              <a:rPr lang="en-US" sz="3200" dirty="0">
                <a:solidFill>
                  <a:schemeClr val="tx1"/>
                </a:solidFill>
              </a:rPr>
              <a:t>每個</a:t>
            </a:r>
            <a:r>
              <a:rPr lang="zh-CN" altLang="en-US" sz="3200" dirty="0">
                <a:solidFill>
                  <a:schemeClr val="tx1"/>
                </a:solidFill>
              </a:rPr>
              <a:t>神</a:t>
            </a:r>
            <a:r>
              <a:rPr lang="en-US" sz="3200" dirty="0">
                <a:solidFill>
                  <a:schemeClr val="tx1"/>
                </a:solidFill>
              </a:rPr>
              <a:t>的兒女的</a:t>
            </a:r>
            <a:r>
              <a:rPr lang="zh-CN" altLang="en-US" sz="3200" dirty="0">
                <a:solidFill>
                  <a:schemeClr val="tx1"/>
                </a:solidFill>
              </a:rPr>
              <a:t>都该仔细思考，神今天对我们的托付是甚麽，</a:t>
            </a:r>
            <a:r>
              <a:rPr lang="en-US" sz="3200" dirty="0">
                <a:solidFill>
                  <a:schemeClr val="tx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今日－神的心意在哪裏？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0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endParaRPr sz="4800" dirty="0"/>
          </a:p>
          <a:p>
            <a:pPr marL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endParaRPr sz="4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8"/>
          <p:cNvSpPr txBox="1">
            <a:spLocks noGrp="1"/>
          </p:cNvSpPr>
          <p:nvPr>
            <p:ph type="title"/>
          </p:nvPr>
        </p:nvSpPr>
        <p:spPr>
          <a:xfrm>
            <a:off x="594360" y="102875"/>
            <a:ext cx="10873800" cy="1680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lvl="0" algn="l" rtl="0">
              <a:spcBef>
                <a:spcPts val="2200"/>
              </a:spcBef>
              <a:spcAft>
                <a:spcPts val="0"/>
              </a:spcAft>
              <a:buClr>
                <a:srgbClr val="5D7C3F"/>
              </a:buClr>
              <a:buSzPts val="6000"/>
            </a:pPr>
            <a:r>
              <a:rPr lang="en-US" sz="6000" dirty="0">
                <a:solidFill>
                  <a:srgbClr val="5D7C3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因為土耳其的昨日，（今日）－神的心意在哪裏？</a:t>
            </a:r>
            <a:endParaRPr dirty="0"/>
          </a:p>
        </p:txBody>
      </p:sp>
      <p:sp>
        <p:nvSpPr>
          <p:cNvPr id="315" name="Google Shape;315;p38"/>
          <p:cNvSpPr txBox="1">
            <a:spLocks noGrp="1"/>
          </p:cNvSpPr>
          <p:nvPr>
            <p:ph type="body" idx="1"/>
          </p:nvPr>
        </p:nvSpPr>
        <p:spPr>
          <a:xfrm>
            <a:off x="782425" y="2286000"/>
            <a:ext cx="11283900" cy="3888600"/>
          </a:xfrm>
          <a:prstGeom prst="rect">
            <a:avLst/>
          </a:prstGeom>
        </p:spPr>
        <p:txBody>
          <a:bodyPr spcFirstLastPara="1" wrap="square" lIns="0" tIns="228600" rIns="0" bIns="0" anchor="t" anchorCtr="0">
            <a:normAutofit fontScale="92500"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羅馬書（11:24－29）－你是從那天生的也橄欖上砍下來的，尚且逆著性接在好橄欖上，何況這本樹的枝子，要接在本樹上呢。弟兄們，我不願你們不知道這奧秘，恐怕你們自以為聰明，就是以色列人有幾分是硬心的，</a:t>
            </a:r>
            <a:r>
              <a:rPr lang="en-US" sz="3600" b="1" dirty="0">
                <a:solidFill>
                  <a:srgbClr val="980000"/>
                </a:solidFill>
              </a:rPr>
              <a:t>等到外邦人的數目添滿了，於是以色列全家都要得救</a:t>
            </a:r>
            <a:r>
              <a:rPr lang="en-US" sz="3600" dirty="0"/>
              <a:t>，如經上所記 『必有一位救主，從錫安出來，要消除雅各家一切的罪惡。』</a:t>
            </a:r>
            <a:endParaRPr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40"/>
          <p:cNvSpPr txBox="1">
            <a:spLocks noGrp="1"/>
          </p:cNvSpPr>
          <p:nvPr>
            <p:ph type="title"/>
          </p:nvPr>
        </p:nvSpPr>
        <p:spPr>
          <a:xfrm>
            <a:off x="594360" y="102875"/>
            <a:ext cx="10873800" cy="1680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Franklin Gothic"/>
              <a:buNone/>
            </a:pPr>
            <a:r>
              <a:rPr lang="en-US" sz="6000" dirty="0">
                <a:solidFill>
                  <a:srgbClr val="5D7C3F"/>
                </a:solidFill>
              </a:rPr>
              <a:t>為</a:t>
            </a:r>
            <a:r>
              <a:rPr lang="en-US" sz="6000" b="0" dirty="0">
                <a:solidFill>
                  <a:srgbClr val="980000"/>
                </a:solidFill>
              </a:rPr>
              <a:t>土耳其</a:t>
            </a:r>
            <a:r>
              <a:rPr lang="en-US" sz="6000" dirty="0">
                <a:solidFill>
                  <a:srgbClr val="5D7C3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恢復昔日為外邦人福音的起點，禱告！</a:t>
            </a:r>
            <a:endParaRPr sz="6000" dirty="0"/>
          </a:p>
        </p:txBody>
      </p:sp>
      <p:sp>
        <p:nvSpPr>
          <p:cNvPr id="330" name="Google Shape;330;p40"/>
          <p:cNvSpPr txBox="1">
            <a:spLocks noGrp="1"/>
          </p:cNvSpPr>
          <p:nvPr>
            <p:ph type="body" idx="1"/>
          </p:nvPr>
        </p:nvSpPr>
        <p:spPr>
          <a:xfrm>
            <a:off x="594360" y="2182153"/>
            <a:ext cx="11154295" cy="4454100"/>
          </a:xfrm>
          <a:prstGeom prst="rect">
            <a:avLst/>
          </a:prstGeom>
        </p:spPr>
        <p:txBody>
          <a:bodyPr spcFirstLastPara="1" wrap="square" lIns="0" tIns="22860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以弗所書2:14-19：因祂使我們和睦，將兩下合而為一，拆毀了中間隔斷的牆。而且以自己的身體，廢掉冤仇，就是那記在律法的規條，為要將兩下，藉著自己造成一個新人，如此便成就了和睦。既在十字架上滅了冤仇，便藉著這十字架，使兩下歸於一體，與 神和好了。</a:t>
            </a:r>
            <a:endParaRPr sz="36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C00000"/>
                </a:solidFill>
              </a:rPr>
              <a:t>並且來傳和平的福音給你們遠處的人，也給那近處的人</a:t>
            </a:r>
            <a:r>
              <a:rPr lang="en-US" sz="3600" dirty="0"/>
              <a:t>。</a:t>
            </a:r>
            <a:endParaRPr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41"/>
          <p:cNvSpPr txBox="1">
            <a:spLocks noGrp="1"/>
          </p:cNvSpPr>
          <p:nvPr>
            <p:ph type="title"/>
          </p:nvPr>
        </p:nvSpPr>
        <p:spPr>
          <a:xfrm>
            <a:off x="594360" y="102875"/>
            <a:ext cx="10873800" cy="1680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0" dirty="0">
                <a:solidFill>
                  <a:srgbClr val="5D7C3F"/>
                </a:solidFill>
              </a:rPr>
              <a:t>傳福音是－</a:t>
            </a:r>
            <a:endParaRPr sz="6000" b="0" dirty="0">
              <a:solidFill>
                <a:srgbClr val="5D7C3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dirty="0">
                <a:solidFill>
                  <a:srgbClr val="980000"/>
                </a:solidFill>
              </a:rPr>
              <a:t>每個主的兒女的責任和使命</a:t>
            </a:r>
            <a:endParaRPr sz="6000" dirty="0">
              <a:solidFill>
                <a:srgbClr val="980000"/>
              </a:solidFill>
            </a:endParaRPr>
          </a:p>
        </p:txBody>
      </p:sp>
      <p:sp>
        <p:nvSpPr>
          <p:cNvPr id="337" name="Google Shape;337;p41"/>
          <p:cNvSpPr txBox="1">
            <a:spLocks noGrp="1"/>
          </p:cNvSpPr>
          <p:nvPr>
            <p:ph type="body" idx="1"/>
          </p:nvPr>
        </p:nvSpPr>
        <p:spPr>
          <a:xfrm>
            <a:off x="782425" y="2285999"/>
            <a:ext cx="10176300" cy="4191000"/>
          </a:xfrm>
          <a:prstGeom prst="rect">
            <a:avLst/>
          </a:prstGeom>
        </p:spPr>
        <p:txBody>
          <a:bodyPr spcFirstLastPara="1" wrap="square" lIns="0" tIns="228600" rIns="0" bIns="0" anchor="t" anchorCtr="0">
            <a:normAutofit fontScale="77500" lnSpcReduction="20000"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dirty="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使徒行傳1:8－ 但聖靈降在你們身上，你們就必得著能力，並在耶路撒冷，猶太全地，和撒瑪利亞，直到地極，做我的見證。」</a:t>
            </a:r>
            <a:endParaRPr sz="7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B2B10C-28D6-13E4-C559-991FFC5368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35102" y="0"/>
            <a:ext cx="12685476" cy="6907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7902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D61A7-F039-F9C2-887C-DAE556CC3A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A00D216-E2C2-81FD-8D46-044EF1FB8F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559" y="-167630"/>
            <a:ext cx="12606876" cy="709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720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06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66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5818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595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110481" y="1304365"/>
            <a:ext cx="9971037" cy="441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000" b="1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基督徒在逆境中的特權</a:t>
            </a:r>
            <a:endParaRPr kumimoji="0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9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The Privileges for Christians in Adversity</a:t>
            </a: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 </a:t>
            </a:r>
            <a:r>
              <a:rPr kumimoji="0" lang="zh-TW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     </a:t>
            </a:r>
            <a:r>
              <a:rPr kumimoji="0" lang="en-US" altLang="zh-TW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June </a:t>
            </a:r>
            <a:r>
              <a:rPr lang="en-US" altLang="zh-TW" sz="2800" b="1" kern="0" dirty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30</a:t>
            </a:r>
            <a:r>
              <a:rPr kumimoji="0" lang="en-US" altLang="zh-TW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2024</a:t>
            </a:r>
            <a:endParaRPr kumimoji="0" lang="en-US" altLang="zh-TW" sz="2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0035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672FF-6B23-B480-47A7-8C9D621F1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804A1C-D684-EAAB-5C7B-C5A8D4E2F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38756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32A34B3-9A09-90CB-7423-08656CC37C6A}"/>
              </a:ext>
            </a:extLst>
          </p:cNvPr>
          <p:cNvSpPr txBox="1"/>
          <p:nvPr/>
        </p:nvSpPr>
        <p:spPr>
          <a:xfrm>
            <a:off x="405598" y="0"/>
            <a:ext cx="11380803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帖撒羅尼迦前書</a:t>
            </a:r>
            <a:r>
              <a:rPr kumimoji="1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1 Thess. 5:16-18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要常常喜樂，不住地禱告，凡事謝恩；因為這是　神在基督耶穌裡向你們所定的旨意。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Rejoice always, pray continually, give thanks in all circumstances; for this is God’s will for you in Christ Jesus.</a:t>
            </a:r>
          </a:p>
        </p:txBody>
      </p:sp>
    </p:spTree>
    <p:extLst>
      <p:ext uri="{BB962C8B-B14F-4D97-AF65-F5344CB8AC3E}">
        <p14:creationId xmlns:p14="http://schemas.microsoft.com/office/powerpoint/2010/main" val="15669304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68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2DD1B6-8B30-83F1-94DC-988153BD8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22A35D2-FAD5-C157-8CE3-4BB606A3B8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3708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6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6AC3A2-741B-9508-320D-87FAA1384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315A5C-20EC-2572-27F7-33CD0A4880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857" y="0"/>
            <a:ext cx="89262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9549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997D546-97D0-F5A1-DF6D-2DD7396BD0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2380" y="0"/>
            <a:ext cx="51435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D6DD12F-10CD-2C38-485F-4739CB9F734D}"/>
              </a:ext>
            </a:extLst>
          </p:cNvPr>
          <p:cNvSpPr txBox="1"/>
          <p:nvPr/>
        </p:nvSpPr>
        <p:spPr>
          <a:xfrm>
            <a:off x="6691745" y="5795083"/>
            <a:ext cx="50776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>
                    <a:lumMod val="95000"/>
                  </a:schemeClr>
                </a:solidFill>
              </a:rPr>
              <a:t>11 AM  6/29   PDX  </a:t>
            </a:r>
          </a:p>
        </p:txBody>
      </p:sp>
    </p:spTree>
    <p:extLst>
      <p:ext uri="{BB962C8B-B14F-4D97-AF65-F5344CB8AC3E}">
        <p14:creationId xmlns:p14="http://schemas.microsoft.com/office/powerpoint/2010/main" val="21921957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6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FBF2C2-E009-ACCB-764A-678F3B8725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5D4CB47-429B-6800-21B9-C53E3A942D31}"/>
              </a:ext>
            </a:extLst>
          </p:cNvPr>
          <p:cNvSpPr txBox="1"/>
          <p:nvPr/>
        </p:nvSpPr>
        <p:spPr>
          <a:xfrm>
            <a:off x="1489365" y="5257800"/>
            <a:ext cx="93241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Century" panose="02040604050505020304" pitchFamily="18" charset="0"/>
              </a:rPr>
              <a:t>Horseshoe Bend Trail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7AC910-A95C-8E8C-CB17-E6B67D8EAC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7857" y="-221674"/>
            <a:ext cx="8756285" cy="9381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4380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6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500C87-2C80-89CE-0297-4B4AE4D9E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3B67F9-9F62-44D3-D758-7E0527C6B8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938" y="-3539407"/>
            <a:ext cx="10693362" cy="142420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59B360D-B7C9-0F64-87D1-782830A66878}"/>
              </a:ext>
            </a:extLst>
          </p:cNvPr>
          <p:cNvSpPr txBox="1"/>
          <p:nvPr/>
        </p:nvSpPr>
        <p:spPr>
          <a:xfrm>
            <a:off x="1489365" y="5257800"/>
            <a:ext cx="93241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Century" panose="02040604050505020304" pitchFamily="18" charset="0"/>
              </a:rPr>
              <a:t>Horseshoe Bend Trail</a:t>
            </a:r>
          </a:p>
        </p:txBody>
      </p:sp>
    </p:spTree>
    <p:extLst>
      <p:ext uri="{BB962C8B-B14F-4D97-AF65-F5344CB8AC3E}">
        <p14:creationId xmlns:p14="http://schemas.microsoft.com/office/powerpoint/2010/main" val="5164863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725874-7497-24E2-0167-337B0283F4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027"/>
            <a:ext cx="12192000" cy="6809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9316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FF95F8-F5C8-AD31-672E-DFDB1254D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0C9256-D8B2-FF95-2BFB-E7D12B0118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3074" y="0"/>
            <a:ext cx="80858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0756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735" y="-1"/>
            <a:ext cx="12247735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832207" y="1439110"/>
            <a:ext cx="10536147" cy="433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鍾榮凱牧師信息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zh-TW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1626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6265DB-5421-9A5B-763F-EC8BF9C8C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10548F2-2B55-3542-08E7-B82A6573E7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23906" name="TextBox 1">
            <a:extLst>
              <a:ext uri="{FF2B5EF4-FFF2-40B4-BE49-F238E27FC236}">
                <a16:creationId xmlns:a16="http://schemas.microsoft.com/office/drawing/2014/main" id="{593057F4-34B1-BA90-F670-A1EC94CAC6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965" y="748921"/>
            <a:ext cx="10626436" cy="5639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愛心奉獻 </a:t>
            </a: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Offering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如果   神感動你為 鍾榮凱牧師 的師母和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家人獻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，請用支票或是 </a:t>
            </a:r>
            <a:r>
              <a:rPr kumimoji="0" lang="en-US" altLang="zh-TW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Zelle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奉獻給教會的 </a:t>
            </a:r>
            <a:r>
              <a:rPr kumimoji="0" lang="zh-TW" alt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慈惠基金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，並請註明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Benevolent Fund-Pastor Jung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1050" b="1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3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這項奉獻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將於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7/7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下個主日晚上十點截止。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ZELLE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奉獻給教會帳號：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 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bolip.donation@gmail.com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9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支票奉獻：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抬頭請寫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 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BOLIP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D81D99-C94B-D47F-A12D-B20C2CC7D94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2053" y="4092752"/>
            <a:ext cx="2172984" cy="2172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0303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4BA879-4150-4D50-26EC-5C2ED5AA2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F0E04C-9EDF-909C-B9CA-27648FE07E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828"/>
                    </a14:imgEffect>
                    <a14:imgEffect>
                      <a14:saturation sat="34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3668" y="-121994"/>
            <a:ext cx="12399335" cy="711018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99996A7-0C58-90F2-53A8-0CA4249065C2}"/>
              </a:ext>
            </a:extLst>
          </p:cNvPr>
          <p:cNvSpPr txBox="1"/>
          <p:nvPr/>
        </p:nvSpPr>
        <p:spPr>
          <a:xfrm>
            <a:off x="918749" y="204725"/>
            <a:ext cx="10531549" cy="42242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雅各書‬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600" b="1" dirty="0">
                <a:solidFill>
                  <a:srgbClr val="000000"/>
                </a:solidFill>
                <a:highlight>
                  <a:srgbClr val="FFFF00"/>
                </a:highlight>
                <a:latin typeface="Century" panose="02040604050505020304" pitchFamily="18" charset="0"/>
                <a:ea typeface="DFKai-SB" panose="03000509000000000000" pitchFamily="65" charset="-120"/>
              </a:rPr>
              <a:t>James 1:2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7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在神我們的父面前，那清潔沒有玷污的虔誠，就是看顧在患難中的孤兒寡婦，並且保守自己不沾染世俗。</a:t>
            </a:r>
            <a:endParaRPr kumimoji="1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Religion that God our Father accepts as pure and faultless is this: to look after orphans and widows in their distress and to keep oneself from being polluted by the world.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88983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E2199-A3D8-944E-1735-C79687096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994F5AE-1771-F4DA-D0DE-C8D38F38A0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559" y="-167630"/>
            <a:ext cx="12606876" cy="709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910085"/>
      </p:ext>
    </p:extLst>
  </p:cSld>
  <p:clrMapOvr>
    <a:masterClrMapping/>
  </p:clrMapOvr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11720</TotalTime>
  <Words>1054</Words>
  <Application>Microsoft Office PowerPoint</Application>
  <PresentationFormat>Widescreen</PresentationFormat>
  <Paragraphs>144</Paragraphs>
  <Slides>31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47" baseType="lpstr">
      <vt:lpstr>Arial Unicode MS</vt:lpstr>
      <vt:lpstr>DFKai-SB</vt:lpstr>
      <vt:lpstr>Franklin Gothic</vt:lpstr>
      <vt:lpstr>Yu Gothic UI Semibold</vt:lpstr>
      <vt:lpstr>Arial</vt:lpstr>
      <vt:lpstr>Calibri</vt:lpstr>
      <vt:lpstr>Cambria</vt:lpstr>
      <vt:lpstr>Century</vt:lpstr>
      <vt:lpstr>Century Gothic</vt:lpstr>
      <vt:lpstr>Libre Franklin</vt:lpstr>
      <vt:lpstr>Mongolian Baiti</vt:lpstr>
      <vt:lpstr>Niagara Engraved</vt:lpstr>
      <vt:lpstr>Times New Roman</vt:lpstr>
      <vt:lpstr>Wingdings</vt:lpstr>
      <vt:lpstr>14_Default Design</vt:lpstr>
      <vt:lpstr>Custom</vt:lpstr>
      <vt:lpstr>PowerPoint Presentation</vt:lpstr>
      <vt:lpstr>土耳其之旅               Lily Tsang</vt:lpstr>
      <vt:lpstr>土耳其－背景</vt:lpstr>
      <vt:lpstr>  福音的歷史（過去的輝煌）</vt:lpstr>
      <vt:lpstr>過去福音的歷史－ 一 些 初代教會所在之地</vt:lpstr>
      <vt:lpstr>土耳其的昨日和今日－神的心意在哪裏？</vt:lpstr>
      <vt:lpstr>～接續前頁</vt:lpstr>
      <vt:lpstr>聖索菲亞大教堂</vt:lpstr>
      <vt:lpstr>土耳其今日的地位－啟示錄中的七個教會都在土耳其</vt:lpstr>
      <vt:lpstr>土耳其今日的處境－福音未得之地: 10/40，40/70（35/45）之窗</vt:lpstr>
      <vt:lpstr>土耳其今日的處境－續前頁</vt:lpstr>
      <vt:lpstr>因為土耳其的（昨日），今日－神的心意在哪裏？</vt:lpstr>
      <vt:lpstr>因為土耳其的昨日，（今日）－神的心意在哪裏？</vt:lpstr>
      <vt:lpstr>為土耳其恢復昔日為外邦人福音的起點，禱告！</vt:lpstr>
      <vt:lpstr>傳福音是－ 每個主的兒女的責任和使命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Aruba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The World Ministries</dc:title>
  <dc:creator>Robert Edwards</dc:creator>
  <cp:lastModifiedBy>Ray Hwong</cp:lastModifiedBy>
  <cp:revision>799</cp:revision>
  <cp:lastPrinted>2020-09-23T16:34:05Z</cp:lastPrinted>
  <dcterms:created xsi:type="dcterms:W3CDTF">2015-02-24T04:35:26Z</dcterms:created>
  <dcterms:modified xsi:type="dcterms:W3CDTF">2024-07-03T04:20:39Z</dcterms:modified>
</cp:coreProperties>
</file>