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4009" r:id="rId2"/>
    <p:sldMasterId id="2147484019" r:id="rId3"/>
  </p:sldMasterIdLst>
  <p:notesMasterIdLst>
    <p:notesMasterId r:id="rId31"/>
  </p:notesMasterIdLst>
  <p:sldIdLst>
    <p:sldId id="12378" r:id="rId4"/>
    <p:sldId id="12379" r:id="rId5"/>
    <p:sldId id="12385" r:id="rId6"/>
    <p:sldId id="12465" r:id="rId7"/>
    <p:sldId id="12459" r:id="rId8"/>
    <p:sldId id="12461" r:id="rId9"/>
    <p:sldId id="12462" r:id="rId10"/>
    <p:sldId id="12460" r:id="rId11"/>
    <p:sldId id="12386" r:id="rId12"/>
    <p:sldId id="12148" r:id="rId13"/>
    <p:sldId id="297" r:id="rId14"/>
    <p:sldId id="257" r:id="rId15"/>
    <p:sldId id="294" r:id="rId16"/>
    <p:sldId id="12455" r:id="rId17"/>
    <p:sldId id="292" r:id="rId18"/>
    <p:sldId id="278" r:id="rId19"/>
    <p:sldId id="290" r:id="rId20"/>
    <p:sldId id="293" r:id="rId21"/>
    <p:sldId id="288" r:id="rId22"/>
    <p:sldId id="12456" r:id="rId23"/>
    <p:sldId id="12457" r:id="rId24"/>
    <p:sldId id="283" r:id="rId25"/>
    <p:sldId id="264" r:id="rId26"/>
    <p:sldId id="281" r:id="rId27"/>
    <p:sldId id="12458" r:id="rId28"/>
    <p:sldId id="280" r:id="rId29"/>
    <p:sldId id="267" r:id="rId30"/>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81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7/7/2024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Google Shape;127;p2:notes">
            <a:extLst>
              <a:ext uri="{FF2B5EF4-FFF2-40B4-BE49-F238E27FC236}">
                <a16:creationId xmlns:a16="http://schemas.microsoft.com/office/drawing/2014/main" id="{62CE26DB-A4DD-B948-DD9F-D9CE9C74F28E}"/>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4339" name="Google Shape;128;p2:notes">
            <a:extLst>
              <a:ext uri="{FF2B5EF4-FFF2-40B4-BE49-F238E27FC236}">
                <a16:creationId xmlns:a16="http://schemas.microsoft.com/office/drawing/2014/main" id="{2F602F3E-2ACB-642B-300C-948B6D2ADD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eaLnBrk="1" hangingPunct="1">
              <a:spcBef>
                <a:spcPct val="0"/>
              </a:spcBef>
            </a:pPr>
            <a:endParaRPr lang="en-US" altLang="en-US"/>
          </a:p>
        </p:txBody>
      </p:sp>
      <p:sp>
        <p:nvSpPr>
          <p:cNvPr id="129" name="Google Shape;129;p2:notes">
            <a:extLst>
              <a:ext uri="{FF2B5EF4-FFF2-40B4-BE49-F238E27FC236}">
                <a16:creationId xmlns:a16="http://schemas.microsoft.com/office/drawing/2014/main" id="{78C5A325-7258-E304-C8FC-2A96CD5D0635}"/>
              </a:ext>
            </a:extLst>
          </p:cNvPr>
          <p:cNvSpPr>
            <a:spLocks noGrp="1"/>
          </p:cNvSpPr>
          <p:nvPr>
            <p:ph type="sldNum" sz="quarter" idx="5"/>
          </p:nvPr>
        </p:nvSpPr>
        <p:spPr/>
        <p:txBody>
          <a:bodyPr spcFirstLastPara="1" wrap="square" lIns="91425" tIns="45700" rIns="91425" bIns="45700"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40ED71E-D779-4BC8-8EE7-EB38EC08559E}"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A7616F10-6C0F-4192-05DC-A844BD07DBF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9D555EF9-7EFA-6B68-F290-BD36C19614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TW" altLang="en-US"/>
              <a:t>是世界第三大圖書館</a:t>
            </a:r>
            <a:endParaRPr lang="en-US" altLang="zh-TW"/>
          </a:p>
          <a:p>
            <a:endParaRPr lang="en-US" altLang="en-US"/>
          </a:p>
        </p:txBody>
      </p:sp>
      <p:sp>
        <p:nvSpPr>
          <p:cNvPr id="4" name="Slide Number Placeholder 3">
            <a:extLst>
              <a:ext uri="{FF2B5EF4-FFF2-40B4-BE49-F238E27FC236}">
                <a16:creationId xmlns:a16="http://schemas.microsoft.com/office/drawing/2014/main" id="{4B39F511-D612-C689-9DA7-C1FD8A1026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F34DAB-1287-4BAC-83E7-CF3DFBF0E2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02076726-7299-F7DF-426E-A5BDFFF5F5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500E431-434E-2F01-8197-9A26CED29ACB}"/>
              </a:ext>
            </a:extLst>
          </p:cNvPr>
          <p:cNvSpPr>
            <a:spLocks noGrp="1"/>
          </p:cNvSpPr>
          <p:nvPr>
            <p:ph type="body" idx="1"/>
          </p:nvPr>
        </p:nvSpPr>
        <p:spPr/>
        <p:txBody>
          <a:bodyPr/>
          <a:lstStyle/>
          <a:p>
            <a:pPr>
              <a:defRPr/>
            </a:pPr>
            <a:r>
              <a:rPr lang="en-US" dirty="0"/>
              <a:t>Agape </a:t>
            </a:r>
            <a:r>
              <a:rPr lang="zh-TW" altLang="en-US" dirty="0"/>
              <a:t>愛 </a:t>
            </a:r>
            <a:r>
              <a:rPr lang="en-US" altLang="zh-TW" dirty="0"/>
              <a:t>- </a:t>
            </a:r>
            <a:r>
              <a:rPr lang="zh-TW" altLang="en-US" dirty="0"/>
              <a:t>愛主</a:t>
            </a:r>
            <a:r>
              <a:rPr lang="en-US" altLang="zh-TW" dirty="0"/>
              <a:t>,</a:t>
            </a:r>
            <a:r>
              <a:rPr lang="zh-TW" altLang="en-US" dirty="0"/>
              <a:t> 愛神</a:t>
            </a:r>
            <a:r>
              <a:rPr lang="en-US" altLang="zh-TW" dirty="0"/>
              <a:t>,</a:t>
            </a:r>
            <a:r>
              <a:rPr lang="zh-TW" altLang="en-US" dirty="0"/>
              <a:t> 愛人</a:t>
            </a:r>
            <a:r>
              <a:rPr lang="en-US" altLang="zh-TW" dirty="0"/>
              <a:t>, </a:t>
            </a:r>
            <a:r>
              <a:rPr lang="zh-TW" altLang="en-US" dirty="0"/>
              <a:t>捨己的愛</a:t>
            </a:r>
            <a:r>
              <a:rPr lang="en-US" altLang="zh-TW" dirty="0"/>
              <a:t>.</a:t>
            </a:r>
            <a:r>
              <a:rPr lang="zh-TW" altLang="en-US" dirty="0"/>
              <a:t> 羅馬 </a:t>
            </a:r>
            <a:r>
              <a:rPr lang="en-US" altLang="zh-TW" dirty="0"/>
              <a:t>5:8  </a:t>
            </a:r>
            <a:r>
              <a:rPr lang="zh-TW" altLang="en-US" dirty="0">
                <a:solidFill>
                  <a:srgbClr val="000000"/>
                </a:solidFill>
                <a:highlight>
                  <a:srgbClr val="FFFFFF"/>
                </a:highlight>
                <a:latin typeface="Times New Roman" panose="02020603050405020304" pitchFamily="18" charset="0"/>
              </a:rPr>
              <a:t>惟有基督在我們還作罪人的時候為我們死、神的愛就在此向我們顯明了</a:t>
            </a:r>
            <a:endParaRPr lang="en-US" altLang="zh-TW" dirty="0">
              <a:solidFill>
                <a:srgbClr val="000000"/>
              </a:solidFill>
              <a:highlight>
                <a:srgbClr val="FFFFFF"/>
              </a:highlight>
              <a:latin typeface="Times New Roman" panose="02020603050405020304" pitchFamily="18" charset="0"/>
            </a:endParaRPr>
          </a:p>
          <a:p>
            <a:pPr>
              <a:defRPr/>
            </a:pP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你把起初的愛心離棄了</a:t>
            </a:r>
            <a:r>
              <a:rPr lang="zh-TW" altLang="en-US" dirty="0">
                <a:solidFill>
                  <a:srgbClr val="000000"/>
                </a:solidFill>
                <a:highlight>
                  <a:srgbClr val="FFFFFF"/>
                </a:highlight>
                <a:latin typeface="Times New Roman" panose="02020603050405020304" pitchFamily="18" charset="0"/>
              </a:rPr>
              <a:t>應當回想你是從那裡墜落的、並要悔改、</a:t>
            </a:r>
            <a:endParaRPr lang="en-US" dirty="0"/>
          </a:p>
        </p:txBody>
      </p:sp>
      <p:sp>
        <p:nvSpPr>
          <p:cNvPr id="4" name="Slide Number Placeholder 3">
            <a:extLst>
              <a:ext uri="{FF2B5EF4-FFF2-40B4-BE49-F238E27FC236}">
                <a16:creationId xmlns:a16="http://schemas.microsoft.com/office/drawing/2014/main" id="{D70407C5-F416-E0DF-A5BE-72AA5C742A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8E90F-6D66-4162-A6B8-9CB71FBAA7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233A7C8-0C94-8AD7-CEB9-228B7BB851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413B00A-2C23-069F-F2E6-D6A667A26B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Smyrna </a:t>
            </a:r>
            <a:r>
              <a:rPr lang="zh-TW" altLang="en-US">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城市曾経在 </a:t>
            </a:r>
            <a:r>
              <a:rPr lang="en-US" altLang="zh-TW">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BC 7 </a:t>
            </a:r>
            <a:r>
              <a:rPr lang="zh-TW" altLang="en-US">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世紀 被</a:t>
            </a:r>
            <a:r>
              <a:rPr lang="en-US" altLang="zh-TW">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Sadis </a:t>
            </a:r>
            <a:r>
              <a:rPr lang="zh-TW" altLang="en-US">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王所滅</a:t>
            </a:r>
            <a:r>
              <a:rPr lang="en-US" altLang="zh-TW">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BC 4 </a:t>
            </a:r>
            <a:r>
              <a:rPr lang="zh-TW" altLang="en-US">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世紀 亞大山大王重建</a:t>
            </a:r>
            <a:r>
              <a:rPr lang="en-US" altLang="zh-TW">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a:solidFill>
                  <a:srgbClr val="000000"/>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城市經歷死亡和復活</a:t>
            </a:r>
            <a:endParaRPr lang="en-US" altLang="en-US">
              <a:ea typeface="Microsoft JhengHei Light" panose="020B0304030504040204" pitchFamily="34" charset="-120"/>
              <a:cs typeface="Libre Franklin" pitchFamily="2" charset="0"/>
            </a:endParaRPr>
          </a:p>
        </p:txBody>
      </p:sp>
      <p:sp>
        <p:nvSpPr>
          <p:cNvPr id="4" name="Slide Number Placeholder 3">
            <a:extLst>
              <a:ext uri="{FF2B5EF4-FFF2-40B4-BE49-F238E27FC236}">
                <a16:creationId xmlns:a16="http://schemas.microsoft.com/office/drawing/2014/main" id="{4C62EABC-B097-3AD0-262F-467A6F18E7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C7E72F-214C-4B7A-A1B3-8CACE42335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A8F5390D-1A89-3B0D-46CF-4E425E3738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E8E6717-2226-04C6-29C4-2C666A80CB67}"/>
              </a:ext>
            </a:extLst>
          </p:cNvPr>
          <p:cNvSpPr>
            <a:spLocks noGrp="1"/>
          </p:cNvSpPr>
          <p:nvPr>
            <p:ph type="body" idx="1"/>
          </p:nvPr>
        </p:nvSpPr>
        <p:spPr/>
        <p:txBody>
          <a:bodyPr/>
          <a:lstStyle/>
          <a:p>
            <a:pPr>
              <a:defRPr/>
            </a:pP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耶洗別</a:t>
            </a:r>
            <a:r>
              <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烈上</a:t>
            </a:r>
            <a:r>
              <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19) </a:t>
            </a: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是以色列北國亞哈王的妻子</a:t>
            </a:r>
            <a:r>
              <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拜巴力神</a:t>
            </a:r>
            <a:r>
              <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因為先知以利亜在迦密山打敗了八百五十巴力的先知</a:t>
            </a:r>
            <a:r>
              <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而且使他們喪命</a:t>
            </a:r>
            <a:r>
              <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耶洗別要追殺以利亜</a:t>
            </a:r>
            <a:endPar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a:defRPr/>
            </a:pPr>
            <a:r>
              <a:rPr lang="zh-TW" altLang="en-US" dirty="0">
                <a:latin typeface="Microsoft JhengHei Light" panose="020B0304030504040204" pitchFamily="34" charset="-120"/>
                <a:ea typeface="Microsoft JhengHei Light" panose="020B0304030504040204" pitchFamily="34" charset="-120"/>
                <a:cs typeface="Libre Franklin"/>
                <a:sym typeface="Libre Franklin"/>
              </a:rPr>
              <a:t>呂底亞 </a:t>
            </a:r>
            <a:r>
              <a:rPr lang="en-US" altLang="zh-TW" dirty="0">
                <a:latin typeface="Microsoft JhengHei Light" panose="020B0304030504040204" pitchFamily="34" charset="-120"/>
                <a:ea typeface="Microsoft JhengHei Light" panose="020B0304030504040204" pitchFamily="34" charset="-120"/>
                <a:cs typeface="Libre Franklin"/>
                <a:sym typeface="Libre Franklin"/>
              </a:rPr>
              <a:t>(Lydia) </a:t>
            </a:r>
            <a:r>
              <a:rPr lang="zh-TW" altLang="en-US" dirty="0">
                <a:latin typeface="Microsoft JhengHei Light" panose="020B0304030504040204" pitchFamily="34" charset="-120"/>
                <a:ea typeface="Microsoft JhengHei Light" panose="020B0304030504040204" pitchFamily="34" charset="-120"/>
                <a:cs typeface="Libre Franklin"/>
                <a:sym typeface="Libre Franklin"/>
              </a:rPr>
              <a:t>是第一個受洗成為</a:t>
            </a:r>
            <a:r>
              <a:rPr lang="zh-TW" altLang="en-US"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基督徒的</a:t>
            </a:r>
            <a:r>
              <a:rPr lang="zh-TW" altLang="en-US" dirty="0">
                <a:solidFill>
                  <a:srgbClr val="000000"/>
                </a:solidFill>
              </a:rPr>
              <a:t>推雅推喇人</a:t>
            </a:r>
            <a:endParaRPr lang="en-US" altLang="zh-TW"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a:defRPr/>
            </a:pPr>
            <a:endParaRPr lang="en-US" altLang="zh-TW"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a:defRPr/>
            </a:pPr>
            <a:endParaRPr lang="en-US" dirty="0"/>
          </a:p>
        </p:txBody>
      </p:sp>
      <p:sp>
        <p:nvSpPr>
          <p:cNvPr id="4" name="Slide Number Placeholder 3">
            <a:extLst>
              <a:ext uri="{FF2B5EF4-FFF2-40B4-BE49-F238E27FC236}">
                <a16:creationId xmlns:a16="http://schemas.microsoft.com/office/drawing/2014/main" id="{EEE47BB6-145A-7E38-2603-E439B3442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42A95-DA5C-4E41-A8F2-9F4701C388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1C7BB4EA-2148-5308-CF11-B505F3C3FCB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3D3E43DD-063D-E6D1-99AF-E51EE16962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TW" altLang="en-US">
                <a:solidFill>
                  <a:srgbClr val="0D0D0D"/>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七星 乃七位天使照顧七個教會</a:t>
            </a:r>
            <a:r>
              <a:rPr lang="en-US" altLang="zh-TW">
                <a:solidFill>
                  <a:srgbClr val="0D0D0D"/>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r>
              <a:rPr lang="zh-TW" altLang="en-US">
                <a:solidFill>
                  <a:srgbClr val="0D0D0D"/>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七靈乃七位天使遊走世界</a:t>
            </a:r>
            <a:r>
              <a:rPr lang="en-US" altLang="zh-TW">
                <a:solidFill>
                  <a:srgbClr val="0D0D0D"/>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a:solidFill>
                  <a:srgbClr val="0D0D0D"/>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向主報告</a:t>
            </a:r>
            <a:endParaRPr lang="en-US" altLang="zh-TW">
              <a:solidFill>
                <a:srgbClr val="0D0D0D"/>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r>
              <a:rPr lang="zh-TW" altLang="en-US">
                <a:cs typeface="Libre Franklin" pitchFamily="2" charset="0"/>
              </a:rPr>
              <a:t>波斯人和希臘人曾經佔领這個城市</a:t>
            </a:r>
            <a:endParaRPr lang="en-US" altLang="en-US">
              <a:ea typeface="PMingLiU" panose="02020500000000000000" pitchFamily="18" charset="-120"/>
              <a:cs typeface="Libre Franklin" pitchFamily="2" charset="0"/>
            </a:endParaRPr>
          </a:p>
        </p:txBody>
      </p:sp>
      <p:sp>
        <p:nvSpPr>
          <p:cNvPr id="4" name="Slide Number Placeholder 3">
            <a:extLst>
              <a:ext uri="{FF2B5EF4-FFF2-40B4-BE49-F238E27FC236}">
                <a16:creationId xmlns:a16="http://schemas.microsoft.com/office/drawing/2014/main" id="{F187E6C3-C48D-D4C9-F2F4-370374A99E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56B981-3741-43F6-959D-002A9B7264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genda 1">
  <p:cSld name="Agenda 1">
    <p:spTree>
      <p:nvGrpSpPr>
        <p:cNvPr id="1" name="Shape 14"/>
        <p:cNvGrpSpPr/>
        <p:nvPr/>
      </p:nvGrpSpPr>
      <p:grpSpPr>
        <a:xfrm>
          <a:off x="0" y="0"/>
          <a:ext cx="0" cy="0"/>
          <a:chOff x="0" y="0"/>
          <a:chExt cx="0" cy="0"/>
        </a:xfrm>
      </p:grpSpPr>
      <p:grpSp>
        <p:nvGrpSpPr>
          <p:cNvPr id="2" name="Google Shape;15;p15">
            <a:extLst>
              <a:ext uri="{FF2B5EF4-FFF2-40B4-BE49-F238E27FC236}">
                <a16:creationId xmlns:a16="http://schemas.microsoft.com/office/drawing/2014/main" id="{7B4E75D0-0242-7E99-9027-A0B8292B3B73}"/>
              </a:ext>
            </a:extLst>
          </p:cNvPr>
          <p:cNvGrpSpPr>
            <a:grpSpLocks/>
          </p:cNvGrpSpPr>
          <p:nvPr/>
        </p:nvGrpSpPr>
        <p:grpSpPr bwMode="auto">
          <a:xfrm>
            <a:off x="6362700" y="0"/>
            <a:ext cx="5829300" cy="3235325"/>
            <a:chOff x="5612972" y="1"/>
            <a:chExt cx="6615961" cy="3672246"/>
          </a:xfrm>
        </p:grpSpPr>
        <p:sp>
          <p:nvSpPr>
            <p:cNvPr id="3" name="Google Shape;16;p15">
              <a:extLst>
                <a:ext uri="{FF2B5EF4-FFF2-40B4-BE49-F238E27FC236}">
                  <a16:creationId xmlns:a16="http://schemas.microsoft.com/office/drawing/2014/main" id="{6C505BA0-D20C-2CB7-6D37-86DD8CCAE3C6}"/>
                </a:ext>
              </a:extLst>
            </p:cNvPr>
            <p:cNvSpPr/>
            <p:nvPr/>
          </p:nvSpPr>
          <p:spPr>
            <a:xfrm>
              <a:off x="5612972" y="1"/>
              <a:ext cx="4408840" cy="3672246"/>
            </a:xfrm>
            <a:custGeom>
              <a:avLst/>
              <a:gdLst/>
              <a:ahLst/>
              <a:cxnLst/>
              <a:rect l="l" t="t" r="r" b="b"/>
              <a:pathLst>
                <a:path w="3578" h="2980" extrusionOk="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17;p15">
              <a:extLst>
                <a:ext uri="{FF2B5EF4-FFF2-40B4-BE49-F238E27FC236}">
                  <a16:creationId xmlns:a16="http://schemas.microsoft.com/office/drawing/2014/main" id="{3A33C423-1F8F-F5D7-9D6F-85082E26F8E3}"/>
                </a:ext>
              </a:extLst>
            </p:cNvPr>
            <p:cNvSpPr/>
            <p:nvPr/>
          </p:nvSpPr>
          <p:spPr>
            <a:xfrm>
              <a:off x="6340872" y="1463133"/>
              <a:ext cx="2208924" cy="2209114"/>
            </a:xfrm>
            <a:custGeom>
              <a:avLst/>
              <a:gdLst/>
              <a:ahLst/>
              <a:cxnLst/>
              <a:rect l="l" t="t" r="r" b="b"/>
              <a:pathLst>
                <a:path w="1792" h="1792" extrusionOk="0">
                  <a:moveTo>
                    <a:pt x="597" y="0"/>
                  </a:moveTo>
                  <a:lnTo>
                    <a:pt x="0" y="598"/>
                  </a:lnTo>
                  <a:lnTo>
                    <a:pt x="1195" y="1792"/>
                  </a:lnTo>
                  <a:lnTo>
                    <a:pt x="1792" y="1195"/>
                  </a:lnTo>
                  <a:lnTo>
                    <a:pt x="597" y="0"/>
                  </a:lnTo>
                  <a:close/>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5" name="Google Shape;18;p15">
              <a:extLst>
                <a:ext uri="{FF2B5EF4-FFF2-40B4-BE49-F238E27FC236}">
                  <a16:creationId xmlns:a16="http://schemas.microsoft.com/office/drawing/2014/main" id="{1CE0B809-EB0B-EB11-C667-83263B70F9F1}"/>
                </a:ext>
              </a:extLst>
            </p:cNvPr>
            <p:cNvSpPr/>
            <p:nvPr/>
          </p:nvSpPr>
          <p:spPr>
            <a:xfrm>
              <a:off x="8555201" y="1"/>
              <a:ext cx="1457601" cy="729765"/>
            </a:xfrm>
            <a:custGeom>
              <a:avLst/>
              <a:gdLst/>
              <a:ahLst/>
              <a:cxnLst/>
              <a:rect l="l" t="t" r="r" b="b"/>
              <a:pathLst>
                <a:path w="1183" h="592" extrusionOk="0">
                  <a:moveTo>
                    <a:pt x="1183" y="0"/>
                  </a:moveTo>
                  <a:lnTo>
                    <a:pt x="0" y="0"/>
                  </a:lnTo>
                  <a:lnTo>
                    <a:pt x="591" y="591"/>
                  </a:lnTo>
                  <a:lnTo>
                    <a:pt x="1183" y="0"/>
                  </a:lnTo>
                  <a:close/>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6" name="Google Shape;19;p15">
              <a:extLst>
                <a:ext uri="{FF2B5EF4-FFF2-40B4-BE49-F238E27FC236}">
                  <a16:creationId xmlns:a16="http://schemas.microsoft.com/office/drawing/2014/main" id="{34BE1B10-99FB-556F-D369-A8FF5D65DF86}"/>
                </a:ext>
              </a:extLst>
            </p:cNvPr>
            <p:cNvSpPr>
              <a:spLocks/>
            </p:cNvSpPr>
            <p:nvPr/>
          </p:nvSpPr>
          <p:spPr bwMode="auto">
            <a:xfrm>
              <a:off x="7076887" y="728289"/>
              <a:ext cx="2208196" cy="2208277"/>
            </a:xfrm>
            <a:custGeom>
              <a:avLst/>
              <a:gdLst>
                <a:gd name="T0" fmla="*/ 2147483646 w 1792"/>
                <a:gd name="T1" fmla="*/ 0 h 1792"/>
                <a:gd name="T2" fmla="*/ 0 w 1792"/>
                <a:gd name="T3" fmla="*/ 2147483646 h 1792"/>
                <a:gd name="T4" fmla="*/ 2147483646 w 1792"/>
                <a:gd name="T5" fmla="*/ 2147483646 h 1792"/>
                <a:gd name="T6" fmla="*/ 2147483646 w 1792"/>
                <a:gd name="T7" fmla="*/ 2147483646 h 1792"/>
                <a:gd name="T8" fmla="*/ 2147483646 w 1792"/>
                <a:gd name="T9" fmla="*/ 0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2" h="1792" extrusionOk="0">
                  <a:moveTo>
                    <a:pt x="598" y="0"/>
                  </a:moveTo>
                  <a:lnTo>
                    <a:pt x="0" y="597"/>
                  </a:lnTo>
                  <a:lnTo>
                    <a:pt x="1195" y="1792"/>
                  </a:lnTo>
                  <a:lnTo>
                    <a:pt x="1792" y="1195"/>
                  </a:lnTo>
                  <a:lnTo>
                    <a:pt x="598"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7" name="Google Shape;20;p15">
              <a:extLst>
                <a:ext uri="{FF2B5EF4-FFF2-40B4-BE49-F238E27FC236}">
                  <a16:creationId xmlns:a16="http://schemas.microsoft.com/office/drawing/2014/main" id="{DCF1C668-3FFD-E3A9-4297-6C8EC8AC2899}"/>
                </a:ext>
              </a:extLst>
            </p:cNvPr>
            <p:cNvSpPr/>
            <p:nvPr/>
          </p:nvSpPr>
          <p:spPr>
            <a:xfrm>
              <a:off x="9284902" y="727963"/>
              <a:ext cx="2944031" cy="2944284"/>
            </a:xfrm>
            <a:custGeom>
              <a:avLst/>
              <a:gdLst/>
              <a:ahLst/>
              <a:cxnLst/>
              <a:rect l="l" t="t" r="r" b="b"/>
              <a:pathLst>
                <a:path w="2389" h="2389" extrusionOk="0">
                  <a:moveTo>
                    <a:pt x="2389" y="1195"/>
                  </a:moveTo>
                  <a:lnTo>
                    <a:pt x="1194" y="0"/>
                  </a:lnTo>
                  <a:lnTo>
                    <a:pt x="0" y="1195"/>
                  </a:lnTo>
                  <a:lnTo>
                    <a:pt x="1194" y="2389"/>
                  </a:lnTo>
                  <a:lnTo>
                    <a:pt x="2389" y="1195"/>
                  </a:lnTo>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8" name="Google Shape;25;p15">
            <a:extLst>
              <a:ext uri="{FF2B5EF4-FFF2-40B4-BE49-F238E27FC236}">
                <a16:creationId xmlns:a16="http://schemas.microsoft.com/office/drawing/2014/main" id="{3411D566-F38A-D743-5FE0-FE03164E2F7F}"/>
              </a:ext>
            </a:extLst>
          </p:cNvPr>
          <p:cNvCxnSpPr>
            <a:cxnSpLocks noChangeShapeType="1"/>
          </p:cNvCxnSpPr>
          <p:nvPr/>
        </p:nvCxnSpPr>
        <p:spPr bwMode="auto">
          <a:xfrm>
            <a:off x="593725" y="2149475"/>
            <a:ext cx="2130425" cy="0"/>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21" name="Google Shape;21;p15"/>
          <p:cNvSpPr txBox="1">
            <a:spLocks noGrp="1"/>
          </p:cNvSpPr>
          <p:nvPr>
            <p:ph type="title"/>
          </p:nvPr>
        </p:nvSpPr>
        <p:spPr>
          <a:xfrm>
            <a:off x="594360" y="189572"/>
            <a:ext cx="6787747" cy="1593507"/>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4400"/>
              <a:buFont typeface="Franklin Gothic"/>
              <a:buNone/>
              <a:defRPr sz="4400" b="1" i="0">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5"/>
          <p:cNvSpPr txBox="1">
            <a:spLocks noGrp="1"/>
          </p:cNvSpPr>
          <p:nvPr>
            <p:ph type="body" idx="1"/>
          </p:nvPr>
        </p:nvSpPr>
        <p:spPr>
          <a:xfrm>
            <a:off x="594359" y="2281918"/>
            <a:ext cx="6787747" cy="3708517"/>
          </a:xfrm>
          <a:prstGeom prst="rect">
            <a:avLst/>
          </a:prstGeom>
          <a:noFill/>
          <a:ln>
            <a:noFill/>
          </a:ln>
        </p:spPr>
        <p:txBody>
          <a:bodyPr spcFirstLastPara="1" lIns="0" tIns="228600" rIns="0" bIns="0">
            <a:normAutofit/>
          </a:bodyPr>
          <a:lstStyle>
            <a:lvl1pPr marL="457200" lvl="0" indent="-381000" algn="l">
              <a:lnSpc>
                <a:spcPct val="80000"/>
              </a:lnSpc>
              <a:spcBef>
                <a:spcPts val="2200"/>
              </a:spcBef>
              <a:spcAft>
                <a:spcPts val="0"/>
              </a:spcAft>
              <a:buClr>
                <a:srgbClr val="5D7C3F"/>
              </a:buClr>
              <a:buSzPts val="2400"/>
              <a:buFont typeface="Arial"/>
              <a:buChar char="•"/>
              <a:defRPr sz="2400" b="1" i="0">
                <a:solidFill>
                  <a:srgbClr val="5D7C3F"/>
                </a:solidFill>
                <a:latin typeface="Libre Franklin"/>
                <a:ea typeface="Libre Franklin"/>
                <a:cs typeface="Libre Franklin"/>
                <a:sym typeface="Libre Franklin"/>
              </a:defRPr>
            </a:lvl1pPr>
            <a:lvl2pPr marL="914400" lvl="1" indent="-355600" algn="l">
              <a:lnSpc>
                <a:spcPct val="90000"/>
              </a:lnSpc>
              <a:spcBef>
                <a:spcPts val="600"/>
              </a:spcBef>
              <a:spcAft>
                <a:spcPts val="0"/>
              </a:spcAft>
              <a:buClr>
                <a:schemeClr val="dk1"/>
              </a:buClr>
              <a:buSzPts val="2000"/>
              <a:buChar char="•"/>
              <a:defRPr sz="2000"/>
            </a:lvl2pPr>
            <a:lvl3pPr marL="1371600" lvl="2" indent="-355600" algn="l">
              <a:lnSpc>
                <a:spcPct val="90000"/>
              </a:lnSpc>
              <a:spcBef>
                <a:spcPts val="1800"/>
              </a:spcBef>
              <a:spcAft>
                <a:spcPts val="0"/>
              </a:spcAft>
              <a:buClr>
                <a:schemeClr val="dk1"/>
              </a:buClr>
              <a:buSzPts val="2000"/>
              <a:buChar char="•"/>
              <a:defRPr sz="2000"/>
            </a:lvl3pPr>
            <a:lvl4pPr marL="1828800" lvl="3" indent="-355600" algn="l">
              <a:lnSpc>
                <a:spcPct val="90000"/>
              </a:lnSpc>
              <a:spcBef>
                <a:spcPts val="1800"/>
              </a:spcBef>
              <a:spcAft>
                <a:spcPts val="0"/>
              </a:spcAft>
              <a:buClr>
                <a:schemeClr val="dk1"/>
              </a:buClr>
              <a:buSzPts val="2000"/>
              <a:buChar char="•"/>
              <a:defRPr sz="2000"/>
            </a:lvl4pPr>
            <a:lvl5pPr marL="2286000" lvl="4" indent="-355600" algn="l">
              <a:lnSpc>
                <a:spcPct val="90000"/>
              </a:lnSpc>
              <a:spcBef>
                <a:spcPts val="18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 name="Google Shape;23;p15">
            <a:extLst>
              <a:ext uri="{FF2B5EF4-FFF2-40B4-BE49-F238E27FC236}">
                <a16:creationId xmlns:a16="http://schemas.microsoft.com/office/drawing/2014/main" id="{4954F18A-1A92-72DA-F800-3275E6AEF49D}"/>
              </a:ext>
            </a:extLst>
          </p:cNvPr>
          <p:cNvSpPr txBox="1">
            <a:spLocks noGrp="1"/>
          </p:cNvSpPr>
          <p:nvPr>
            <p:ph type="sldNum" idx="10"/>
          </p:nvPr>
        </p:nvSpPr>
        <p:spPr/>
        <p:txBody>
          <a:bodyPr/>
          <a:lstStyle>
            <a:lvl1pPr>
              <a:defRPr/>
            </a:lvl1pPr>
          </a:lstStyle>
          <a:p>
            <a:fld id="{B94E654B-C686-451C-9377-CF669088CDFE}" type="slidenum">
              <a:rPr lang="en-US" altLang="en-US"/>
              <a:pPr/>
              <a:t>‹#›</a:t>
            </a:fld>
            <a:endParaRPr lang="en-US" altLang="en-US"/>
          </a:p>
        </p:txBody>
      </p:sp>
      <p:sp>
        <p:nvSpPr>
          <p:cNvPr id="10" name="Google Shape;24;p15">
            <a:extLst>
              <a:ext uri="{FF2B5EF4-FFF2-40B4-BE49-F238E27FC236}">
                <a16:creationId xmlns:a16="http://schemas.microsoft.com/office/drawing/2014/main" id="{79AA2E8F-3B2E-5C47-B846-DF5DFC114F4F}"/>
              </a:ext>
            </a:extLst>
          </p:cNvPr>
          <p:cNvSpPr txBox="1">
            <a:spLocks noGrp="1"/>
          </p:cNvSpPr>
          <p:nvPr>
            <p:ph type="dt" idx="11"/>
          </p:nvPr>
        </p:nvSpPr>
        <p:spPr/>
        <p:txBody>
          <a:bodyPr/>
          <a:lstStyle>
            <a:lvl1pPr>
              <a:defRPr/>
            </a:lvl1pPr>
          </a:lstStyle>
          <a:p>
            <a:endParaRPr lang="en-US" altLang="en-US"/>
          </a:p>
        </p:txBody>
      </p:sp>
    </p:spTree>
    <p:extLst>
      <p:ext uri="{BB962C8B-B14F-4D97-AF65-F5344CB8AC3E}">
        <p14:creationId xmlns:p14="http://schemas.microsoft.com/office/powerpoint/2010/main" val="2453312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1">
  <p:cSld name="Title 1">
    <p:spTree>
      <p:nvGrpSpPr>
        <p:cNvPr id="1" name="Shape 26"/>
        <p:cNvGrpSpPr/>
        <p:nvPr/>
      </p:nvGrpSpPr>
      <p:grpSpPr>
        <a:xfrm>
          <a:off x="0" y="0"/>
          <a:ext cx="0" cy="0"/>
          <a:chOff x="0" y="0"/>
          <a:chExt cx="0" cy="0"/>
        </a:xfrm>
      </p:grpSpPr>
      <p:grpSp>
        <p:nvGrpSpPr>
          <p:cNvPr id="2" name="Google Shape;28;p16">
            <a:extLst>
              <a:ext uri="{FF2B5EF4-FFF2-40B4-BE49-F238E27FC236}">
                <a16:creationId xmlns:a16="http://schemas.microsoft.com/office/drawing/2014/main" id="{4D0F6DD3-E020-53C4-E371-9C7B247E2FFE}"/>
              </a:ext>
            </a:extLst>
          </p:cNvPr>
          <p:cNvGrpSpPr>
            <a:grpSpLocks/>
          </p:cNvGrpSpPr>
          <p:nvPr/>
        </p:nvGrpSpPr>
        <p:grpSpPr bwMode="auto">
          <a:xfrm>
            <a:off x="0" y="758825"/>
            <a:ext cx="6099175" cy="6099175"/>
            <a:chOff x="0" y="12289"/>
            <a:chExt cx="3550" cy="3551"/>
          </a:xfrm>
        </p:grpSpPr>
        <p:sp>
          <p:nvSpPr>
            <p:cNvPr id="3" name="Google Shape;29;p16">
              <a:extLst>
                <a:ext uri="{FF2B5EF4-FFF2-40B4-BE49-F238E27FC236}">
                  <a16:creationId xmlns:a16="http://schemas.microsoft.com/office/drawing/2014/main" id="{2B642390-B016-8506-63BC-FF2D70F29BF4}"/>
                </a:ext>
              </a:extLst>
            </p:cNvPr>
            <p:cNvSpPr/>
            <p:nvPr/>
          </p:nvSpPr>
          <p:spPr>
            <a:xfrm>
              <a:off x="0" y="12289"/>
              <a:ext cx="1789" cy="2386"/>
            </a:xfrm>
            <a:custGeom>
              <a:avLst/>
              <a:gdLst/>
              <a:ahLst/>
              <a:cxnLst/>
              <a:rect l="l" t="t" r="r" b="b"/>
              <a:pathLst>
                <a:path w="1789" h="2386" extrusionOk="0">
                  <a:moveTo>
                    <a:pt x="0" y="0"/>
                  </a:moveTo>
                  <a:lnTo>
                    <a:pt x="0" y="1194"/>
                  </a:lnTo>
                  <a:lnTo>
                    <a:pt x="1192" y="2386"/>
                  </a:lnTo>
                  <a:lnTo>
                    <a:pt x="1789" y="1789"/>
                  </a:lnTo>
                  <a:lnTo>
                    <a:pt x="0" y="0"/>
                  </a:lnTo>
                  <a:close/>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30;p16">
              <a:extLst>
                <a:ext uri="{FF2B5EF4-FFF2-40B4-BE49-F238E27FC236}">
                  <a16:creationId xmlns:a16="http://schemas.microsoft.com/office/drawing/2014/main" id="{5985AF20-795A-953F-424B-1538E8AB2970}"/>
                </a:ext>
              </a:extLst>
            </p:cNvPr>
            <p:cNvSpPr>
              <a:spLocks/>
            </p:cNvSpPr>
            <p:nvPr/>
          </p:nvSpPr>
          <p:spPr bwMode="auto">
            <a:xfrm>
              <a:off x="0" y="14678"/>
              <a:ext cx="1162" cy="1162"/>
            </a:xfrm>
            <a:custGeom>
              <a:avLst/>
              <a:gdLst>
                <a:gd name="T0" fmla="*/ 0 w 1162"/>
                <a:gd name="T1" fmla="*/ 0 h 1162"/>
                <a:gd name="T2" fmla="*/ 0 w 1162"/>
                <a:gd name="T3" fmla="*/ 1161 h 1162"/>
                <a:gd name="T4" fmla="*/ 1161 w 1162"/>
                <a:gd name="T5" fmla="*/ 1161 h 1162"/>
                <a:gd name="T6" fmla="*/ 0 w 1162"/>
                <a:gd name="T7" fmla="*/ 0 h 1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2" h="1162" extrusionOk="0">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5" name="Google Shape;31;p16">
              <a:extLst>
                <a:ext uri="{FF2B5EF4-FFF2-40B4-BE49-F238E27FC236}">
                  <a16:creationId xmlns:a16="http://schemas.microsoft.com/office/drawing/2014/main" id="{23D1E039-97CA-8E06-C49F-CE470A6DA7E1}"/>
                </a:ext>
              </a:extLst>
            </p:cNvPr>
            <p:cNvSpPr/>
            <p:nvPr/>
          </p:nvSpPr>
          <p:spPr>
            <a:xfrm>
              <a:off x="1221" y="14675"/>
              <a:ext cx="2329" cy="1165"/>
            </a:xfrm>
            <a:custGeom>
              <a:avLst/>
              <a:gdLst/>
              <a:ahLst/>
              <a:cxnLst/>
              <a:rect l="l" t="t" r="r" b="b"/>
              <a:pathLst>
                <a:path w="2329" h="1165" extrusionOk="0">
                  <a:moveTo>
                    <a:pt x="2329" y="1164"/>
                  </a:moveTo>
                  <a:lnTo>
                    <a:pt x="1165" y="0"/>
                  </a:lnTo>
                  <a:lnTo>
                    <a:pt x="0" y="1164"/>
                  </a:lnTo>
                  <a:lnTo>
                    <a:pt x="2329" y="1164"/>
                  </a:lnTo>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6" name="Google Shape;32;p16">
            <a:extLst>
              <a:ext uri="{FF2B5EF4-FFF2-40B4-BE49-F238E27FC236}">
                <a16:creationId xmlns:a16="http://schemas.microsoft.com/office/drawing/2014/main" id="{04EAD019-C47A-83BD-3EDA-9F24E30CBD23}"/>
              </a:ext>
            </a:extLst>
          </p:cNvPr>
          <p:cNvCxnSpPr>
            <a:cxnSpLocks noChangeShapeType="1"/>
          </p:cNvCxnSpPr>
          <p:nvPr/>
        </p:nvCxnSpPr>
        <p:spPr bwMode="auto">
          <a:xfrm>
            <a:off x="6308725" y="3949700"/>
            <a:ext cx="2133600" cy="4763"/>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27" name="Google Shape;27;p16"/>
          <p:cNvSpPr txBox="1">
            <a:spLocks noGrp="1"/>
          </p:cNvSpPr>
          <p:nvPr>
            <p:ph type="ctrTitle"/>
          </p:nvPr>
        </p:nvSpPr>
        <p:spPr>
          <a:xfrm>
            <a:off x="6309904" y="411479"/>
            <a:ext cx="5486400" cy="3291840"/>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6000"/>
              <a:buFont typeface="Franklin Gothic"/>
              <a:buNone/>
              <a:defRPr sz="60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333368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50"/>
        <p:cNvGrpSpPr/>
        <p:nvPr/>
      </p:nvGrpSpPr>
      <p:grpSpPr>
        <a:xfrm>
          <a:off x="0" y="0"/>
          <a:ext cx="0" cy="0"/>
          <a:chOff x="0" y="0"/>
          <a:chExt cx="0" cy="0"/>
        </a:xfrm>
      </p:grpSpPr>
      <p:grpSp>
        <p:nvGrpSpPr>
          <p:cNvPr id="2" name="Google Shape;52;p19">
            <a:extLst>
              <a:ext uri="{FF2B5EF4-FFF2-40B4-BE49-F238E27FC236}">
                <a16:creationId xmlns:a16="http://schemas.microsoft.com/office/drawing/2014/main" id="{AF6C0C70-66C3-4B7A-C99A-8CBAFB8BCBD2}"/>
              </a:ext>
            </a:extLst>
          </p:cNvPr>
          <p:cNvGrpSpPr>
            <a:grpSpLocks/>
          </p:cNvGrpSpPr>
          <p:nvPr/>
        </p:nvGrpSpPr>
        <p:grpSpPr bwMode="auto">
          <a:xfrm>
            <a:off x="0" y="758825"/>
            <a:ext cx="6099175" cy="6099175"/>
            <a:chOff x="0" y="12289"/>
            <a:chExt cx="3550" cy="3551"/>
          </a:xfrm>
        </p:grpSpPr>
        <p:sp>
          <p:nvSpPr>
            <p:cNvPr id="3" name="Google Shape;53;p19">
              <a:extLst>
                <a:ext uri="{FF2B5EF4-FFF2-40B4-BE49-F238E27FC236}">
                  <a16:creationId xmlns:a16="http://schemas.microsoft.com/office/drawing/2014/main" id="{EF58E0AA-45F6-E219-C7EB-590EC45E18D3}"/>
                </a:ext>
              </a:extLst>
            </p:cNvPr>
            <p:cNvSpPr/>
            <p:nvPr/>
          </p:nvSpPr>
          <p:spPr>
            <a:xfrm>
              <a:off x="0" y="12289"/>
              <a:ext cx="1789" cy="2386"/>
            </a:xfrm>
            <a:custGeom>
              <a:avLst/>
              <a:gdLst/>
              <a:ahLst/>
              <a:cxnLst/>
              <a:rect l="l" t="t" r="r" b="b"/>
              <a:pathLst>
                <a:path w="1789" h="2386" extrusionOk="0">
                  <a:moveTo>
                    <a:pt x="0" y="0"/>
                  </a:moveTo>
                  <a:lnTo>
                    <a:pt x="0" y="1194"/>
                  </a:lnTo>
                  <a:lnTo>
                    <a:pt x="1192" y="2386"/>
                  </a:lnTo>
                  <a:lnTo>
                    <a:pt x="1789" y="1789"/>
                  </a:lnTo>
                  <a:lnTo>
                    <a:pt x="0" y="0"/>
                  </a:lnTo>
                  <a:close/>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54;p19">
              <a:extLst>
                <a:ext uri="{FF2B5EF4-FFF2-40B4-BE49-F238E27FC236}">
                  <a16:creationId xmlns:a16="http://schemas.microsoft.com/office/drawing/2014/main" id="{4776A2A4-88BD-B0BA-49B1-C78D33F5AECE}"/>
                </a:ext>
              </a:extLst>
            </p:cNvPr>
            <p:cNvSpPr>
              <a:spLocks/>
            </p:cNvSpPr>
            <p:nvPr/>
          </p:nvSpPr>
          <p:spPr bwMode="auto">
            <a:xfrm>
              <a:off x="0" y="14678"/>
              <a:ext cx="1162" cy="1162"/>
            </a:xfrm>
            <a:custGeom>
              <a:avLst/>
              <a:gdLst>
                <a:gd name="T0" fmla="*/ 0 w 1162"/>
                <a:gd name="T1" fmla="*/ 0 h 1162"/>
                <a:gd name="T2" fmla="*/ 0 w 1162"/>
                <a:gd name="T3" fmla="*/ 1161 h 1162"/>
                <a:gd name="T4" fmla="*/ 1161 w 1162"/>
                <a:gd name="T5" fmla="*/ 1161 h 1162"/>
                <a:gd name="T6" fmla="*/ 0 w 1162"/>
                <a:gd name="T7" fmla="*/ 0 h 1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2" h="1162" extrusionOk="0">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5" name="Google Shape;55;p19">
              <a:extLst>
                <a:ext uri="{FF2B5EF4-FFF2-40B4-BE49-F238E27FC236}">
                  <a16:creationId xmlns:a16="http://schemas.microsoft.com/office/drawing/2014/main" id="{FF94A856-4B32-D78E-1BD4-D532EBBC56B4}"/>
                </a:ext>
              </a:extLst>
            </p:cNvPr>
            <p:cNvSpPr/>
            <p:nvPr/>
          </p:nvSpPr>
          <p:spPr>
            <a:xfrm>
              <a:off x="1221" y="14675"/>
              <a:ext cx="2329" cy="1165"/>
            </a:xfrm>
            <a:custGeom>
              <a:avLst/>
              <a:gdLst/>
              <a:ahLst/>
              <a:cxnLst/>
              <a:rect l="l" t="t" r="r" b="b"/>
              <a:pathLst>
                <a:path w="2329" h="1165" extrusionOk="0">
                  <a:moveTo>
                    <a:pt x="2329" y="1164"/>
                  </a:moveTo>
                  <a:lnTo>
                    <a:pt x="1165" y="0"/>
                  </a:lnTo>
                  <a:lnTo>
                    <a:pt x="0" y="1164"/>
                  </a:lnTo>
                  <a:lnTo>
                    <a:pt x="2329" y="1164"/>
                  </a:lnTo>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6" name="Google Shape;56;p19">
            <a:extLst>
              <a:ext uri="{FF2B5EF4-FFF2-40B4-BE49-F238E27FC236}">
                <a16:creationId xmlns:a16="http://schemas.microsoft.com/office/drawing/2014/main" id="{C99FB31C-2204-A425-C12E-A1474AF380E3}"/>
              </a:ext>
            </a:extLst>
          </p:cNvPr>
          <p:cNvCxnSpPr>
            <a:cxnSpLocks noChangeShapeType="1"/>
          </p:cNvCxnSpPr>
          <p:nvPr/>
        </p:nvCxnSpPr>
        <p:spPr bwMode="auto">
          <a:xfrm>
            <a:off x="6308725" y="3949700"/>
            <a:ext cx="2133600" cy="4763"/>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51" name="Google Shape;51;p19"/>
          <p:cNvSpPr txBox="1">
            <a:spLocks noGrp="1"/>
          </p:cNvSpPr>
          <p:nvPr>
            <p:ph type="ctrTitle"/>
          </p:nvPr>
        </p:nvSpPr>
        <p:spPr>
          <a:xfrm>
            <a:off x="6309904" y="411479"/>
            <a:ext cx="5486400" cy="3291840"/>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6000"/>
              <a:buFont typeface="Franklin Gothic"/>
              <a:buNone/>
              <a:defRPr sz="60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body" idx="1"/>
          </p:nvPr>
        </p:nvSpPr>
        <p:spPr>
          <a:xfrm>
            <a:off x="6309905" y="4549552"/>
            <a:ext cx="5486400" cy="1645920"/>
          </a:xfrm>
          <a:prstGeom prst="rect">
            <a:avLst/>
          </a:prstGeom>
          <a:noFill/>
          <a:ln>
            <a:noFill/>
          </a:ln>
        </p:spPr>
        <p:txBody>
          <a:bodyPr spcFirstLastPara="1" lIns="0" tIns="0" rIns="0" bIns="0">
            <a:noAutofit/>
          </a:bodyPr>
          <a:lstStyle>
            <a:lvl1pPr marL="457200" lvl="0" indent="-228600" algn="l">
              <a:lnSpc>
                <a:spcPct val="90000"/>
              </a:lnSpc>
              <a:spcBef>
                <a:spcPts val="1000"/>
              </a:spcBef>
              <a:spcAft>
                <a:spcPts val="0"/>
              </a:spcAft>
              <a:buClr>
                <a:srgbClr val="5D7C3F"/>
              </a:buClr>
              <a:buSzPts val="2400"/>
              <a:buNone/>
              <a:defRPr sz="2400" b="1" i="0">
                <a:solidFill>
                  <a:srgbClr val="5D7C3F"/>
                </a:solidFill>
                <a:latin typeface="Libre Franklin"/>
                <a:ea typeface="Libre Franklin"/>
                <a:cs typeface="Libre Franklin"/>
                <a:sym typeface="Libre Franklin"/>
              </a:defRPr>
            </a:lvl1pPr>
            <a:lvl2pPr marL="914400" lvl="1" indent="-482600" algn="l">
              <a:lnSpc>
                <a:spcPct val="90000"/>
              </a:lnSpc>
              <a:spcBef>
                <a:spcPts val="500"/>
              </a:spcBef>
              <a:spcAft>
                <a:spcPts val="0"/>
              </a:spcAft>
              <a:buClr>
                <a:schemeClr val="dk1"/>
              </a:buClr>
              <a:buSzPts val="4000"/>
              <a:buChar char="•"/>
              <a:defRPr sz="4000"/>
            </a:lvl2pPr>
            <a:lvl3pPr marL="1371600" lvl="2" indent="-482600" algn="l">
              <a:lnSpc>
                <a:spcPct val="90000"/>
              </a:lnSpc>
              <a:spcBef>
                <a:spcPts val="500"/>
              </a:spcBef>
              <a:spcAft>
                <a:spcPts val="0"/>
              </a:spcAft>
              <a:buClr>
                <a:schemeClr val="dk1"/>
              </a:buClr>
              <a:buSzPts val="4000"/>
              <a:buChar char="•"/>
              <a:defRPr sz="4000"/>
            </a:lvl3pPr>
            <a:lvl4pPr marL="1828800" lvl="3" indent="-482600" algn="l">
              <a:lnSpc>
                <a:spcPct val="90000"/>
              </a:lnSpc>
              <a:spcBef>
                <a:spcPts val="500"/>
              </a:spcBef>
              <a:spcAft>
                <a:spcPts val="0"/>
              </a:spcAft>
              <a:buClr>
                <a:schemeClr val="dk1"/>
              </a:buClr>
              <a:buSzPts val="4000"/>
              <a:buChar char="•"/>
              <a:defRPr sz="4000"/>
            </a:lvl4pPr>
            <a:lvl5pPr marL="2286000" lvl="4" indent="-482600" algn="l">
              <a:lnSpc>
                <a:spcPct val="90000"/>
              </a:lnSpc>
              <a:spcBef>
                <a:spcPts val="500"/>
              </a:spcBef>
              <a:spcAft>
                <a:spcPts val="0"/>
              </a:spcAft>
              <a:buClr>
                <a:schemeClr val="dk1"/>
              </a:buClr>
              <a:buSzPts val="4000"/>
              <a:buChar char="•"/>
              <a:defRPr sz="4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Tree>
    <p:extLst>
      <p:ext uri="{BB962C8B-B14F-4D97-AF65-F5344CB8AC3E}">
        <p14:creationId xmlns:p14="http://schemas.microsoft.com/office/powerpoint/2010/main" val="1744697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ntent 2">
  <p:cSld name="Title and Two Content 2">
    <p:spTree>
      <p:nvGrpSpPr>
        <p:cNvPr id="1" name="Shape 58"/>
        <p:cNvGrpSpPr/>
        <p:nvPr/>
      </p:nvGrpSpPr>
      <p:grpSpPr>
        <a:xfrm>
          <a:off x="0" y="0"/>
          <a:ext cx="0" cy="0"/>
          <a:chOff x="0" y="0"/>
          <a:chExt cx="0" cy="0"/>
        </a:xfrm>
      </p:grpSpPr>
      <p:grpSp>
        <p:nvGrpSpPr>
          <p:cNvPr id="2" name="Google Shape;59;p20">
            <a:extLst>
              <a:ext uri="{FF2B5EF4-FFF2-40B4-BE49-F238E27FC236}">
                <a16:creationId xmlns:a16="http://schemas.microsoft.com/office/drawing/2014/main" id="{74F5D164-54B4-EAD4-4BDA-0D6D167557A5}"/>
              </a:ext>
            </a:extLst>
          </p:cNvPr>
          <p:cNvGrpSpPr>
            <a:grpSpLocks/>
          </p:cNvGrpSpPr>
          <p:nvPr/>
        </p:nvGrpSpPr>
        <p:grpSpPr bwMode="auto">
          <a:xfrm rot="10800000">
            <a:off x="8869363" y="0"/>
            <a:ext cx="3325812" cy="3325813"/>
            <a:chOff x="0" y="12289"/>
            <a:chExt cx="3550" cy="3551"/>
          </a:xfrm>
        </p:grpSpPr>
        <p:sp>
          <p:nvSpPr>
            <p:cNvPr id="3" name="Google Shape;60;p20">
              <a:extLst>
                <a:ext uri="{FF2B5EF4-FFF2-40B4-BE49-F238E27FC236}">
                  <a16:creationId xmlns:a16="http://schemas.microsoft.com/office/drawing/2014/main" id="{63F2AB32-4186-1392-2DF2-F009F2869974}"/>
                </a:ext>
              </a:extLst>
            </p:cNvPr>
            <p:cNvSpPr/>
            <p:nvPr/>
          </p:nvSpPr>
          <p:spPr>
            <a:xfrm>
              <a:off x="-12" y="12281"/>
              <a:ext cx="1789" cy="2388"/>
            </a:xfrm>
            <a:custGeom>
              <a:avLst/>
              <a:gdLst/>
              <a:ahLst/>
              <a:cxnLst/>
              <a:rect l="l" t="t" r="r" b="b"/>
              <a:pathLst>
                <a:path w="1789" h="2386" extrusionOk="0">
                  <a:moveTo>
                    <a:pt x="0" y="0"/>
                  </a:moveTo>
                  <a:lnTo>
                    <a:pt x="0" y="1194"/>
                  </a:lnTo>
                  <a:lnTo>
                    <a:pt x="1192" y="2386"/>
                  </a:lnTo>
                  <a:lnTo>
                    <a:pt x="1789" y="1789"/>
                  </a:lnTo>
                  <a:lnTo>
                    <a:pt x="0" y="0"/>
                  </a:lnTo>
                  <a:close/>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61;p20">
              <a:extLst>
                <a:ext uri="{FF2B5EF4-FFF2-40B4-BE49-F238E27FC236}">
                  <a16:creationId xmlns:a16="http://schemas.microsoft.com/office/drawing/2014/main" id="{03CB43A9-28F3-90C5-ADD1-9B860B2523B4}"/>
                </a:ext>
              </a:extLst>
            </p:cNvPr>
            <p:cNvSpPr>
              <a:spLocks/>
            </p:cNvSpPr>
            <p:nvPr/>
          </p:nvSpPr>
          <p:spPr bwMode="auto">
            <a:xfrm>
              <a:off x="0" y="14678"/>
              <a:ext cx="1162" cy="1162"/>
            </a:xfrm>
            <a:custGeom>
              <a:avLst/>
              <a:gdLst>
                <a:gd name="T0" fmla="*/ 0 w 1162"/>
                <a:gd name="T1" fmla="*/ 0 h 1162"/>
                <a:gd name="T2" fmla="*/ 0 w 1162"/>
                <a:gd name="T3" fmla="*/ 1161 h 1162"/>
                <a:gd name="T4" fmla="*/ 1161 w 1162"/>
                <a:gd name="T5" fmla="*/ 1161 h 1162"/>
                <a:gd name="T6" fmla="*/ 0 w 1162"/>
                <a:gd name="T7" fmla="*/ 0 h 1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2" h="1162" extrusionOk="0">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5" name="Google Shape;62;p20">
              <a:extLst>
                <a:ext uri="{FF2B5EF4-FFF2-40B4-BE49-F238E27FC236}">
                  <a16:creationId xmlns:a16="http://schemas.microsoft.com/office/drawing/2014/main" id="{ECD549E6-270F-79C3-906F-B0E9C26681A3}"/>
                </a:ext>
              </a:extLst>
            </p:cNvPr>
            <p:cNvSpPr/>
            <p:nvPr/>
          </p:nvSpPr>
          <p:spPr>
            <a:xfrm>
              <a:off x="1210" y="14676"/>
              <a:ext cx="2328" cy="1164"/>
            </a:xfrm>
            <a:custGeom>
              <a:avLst/>
              <a:gdLst/>
              <a:ahLst/>
              <a:cxnLst/>
              <a:rect l="l" t="t" r="r" b="b"/>
              <a:pathLst>
                <a:path w="2329" h="1165" extrusionOk="0">
                  <a:moveTo>
                    <a:pt x="2329" y="1164"/>
                  </a:moveTo>
                  <a:lnTo>
                    <a:pt x="1165" y="0"/>
                  </a:lnTo>
                  <a:lnTo>
                    <a:pt x="0" y="1164"/>
                  </a:lnTo>
                  <a:lnTo>
                    <a:pt x="2329" y="1164"/>
                  </a:lnTo>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6" name="Google Shape;68;p20">
            <a:extLst>
              <a:ext uri="{FF2B5EF4-FFF2-40B4-BE49-F238E27FC236}">
                <a16:creationId xmlns:a16="http://schemas.microsoft.com/office/drawing/2014/main" id="{951FDB0E-D792-EC9F-8ED1-08C194C5B25F}"/>
              </a:ext>
            </a:extLst>
          </p:cNvPr>
          <p:cNvCxnSpPr>
            <a:cxnSpLocks noChangeShapeType="1"/>
          </p:cNvCxnSpPr>
          <p:nvPr/>
        </p:nvCxnSpPr>
        <p:spPr bwMode="auto">
          <a:xfrm>
            <a:off x="593725" y="2149475"/>
            <a:ext cx="2133600" cy="3175"/>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63" name="Google Shape;63;p20"/>
          <p:cNvSpPr txBox="1">
            <a:spLocks noGrp="1"/>
          </p:cNvSpPr>
          <p:nvPr>
            <p:ph type="title"/>
          </p:nvPr>
        </p:nvSpPr>
        <p:spPr>
          <a:xfrm>
            <a:off x="594360" y="278129"/>
            <a:ext cx="9778365" cy="1494596"/>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4400"/>
              <a:buFont typeface="Franklin Gothic"/>
              <a:buNone/>
              <a:defRPr sz="44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body" idx="1"/>
          </p:nvPr>
        </p:nvSpPr>
        <p:spPr>
          <a:xfrm>
            <a:off x="594360" y="2676525"/>
            <a:ext cx="4490827" cy="3597470"/>
          </a:xfrm>
          <a:prstGeom prst="rect">
            <a:avLst/>
          </a:prstGeom>
          <a:noFill/>
          <a:ln>
            <a:noFill/>
          </a:ln>
        </p:spPr>
        <p:txBody>
          <a:bodyPr spcFirstLastPara="1" lIns="0" rIns="0" bIns="0">
            <a:normAutofit/>
          </a:bodyPr>
          <a:lstStyle>
            <a:lvl1pPr marL="457200" lvl="0" indent="-228600" algn="l">
              <a:lnSpc>
                <a:spcPct val="90000"/>
              </a:lnSpc>
              <a:spcBef>
                <a:spcPts val="1800"/>
              </a:spcBef>
              <a:spcAft>
                <a:spcPts val="0"/>
              </a:spcAft>
              <a:buClr>
                <a:schemeClr val="dk1"/>
              </a:buClr>
              <a:buSzPts val="2000"/>
              <a:buFont typeface="Arial"/>
              <a:buNone/>
              <a:defRPr sz="2000"/>
            </a:lvl1pPr>
            <a:lvl2pPr marL="914400" lvl="1" indent="-355600" algn="l">
              <a:lnSpc>
                <a:spcPct val="90000"/>
              </a:lnSpc>
              <a:spcBef>
                <a:spcPts val="1800"/>
              </a:spcBef>
              <a:spcAft>
                <a:spcPts val="0"/>
              </a:spcAft>
              <a:buClr>
                <a:schemeClr val="dk1"/>
              </a:buClr>
              <a:buSzPts val="2000"/>
              <a:buChar char="•"/>
              <a:defRPr sz="2000"/>
            </a:lvl2pPr>
            <a:lvl3pPr marL="1371600" lvl="2" indent="-355600" algn="l">
              <a:lnSpc>
                <a:spcPct val="90000"/>
              </a:lnSpc>
              <a:spcBef>
                <a:spcPts val="1800"/>
              </a:spcBef>
              <a:spcAft>
                <a:spcPts val="0"/>
              </a:spcAft>
              <a:buClr>
                <a:schemeClr val="dk1"/>
              </a:buClr>
              <a:buSzPts val="2000"/>
              <a:buChar char="•"/>
              <a:defRPr sz="2000"/>
            </a:lvl3pPr>
            <a:lvl4pPr marL="1828800" lvl="3" indent="-355600" algn="l">
              <a:lnSpc>
                <a:spcPct val="90000"/>
              </a:lnSpc>
              <a:spcBef>
                <a:spcPts val="1800"/>
              </a:spcBef>
              <a:spcAft>
                <a:spcPts val="0"/>
              </a:spcAft>
              <a:buClr>
                <a:schemeClr val="dk1"/>
              </a:buClr>
              <a:buSzPts val="2000"/>
              <a:buChar char="•"/>
              <a:defRPr sz="2000"/>
            </a:lvl4pPr>
            <a:lvl5pPr marL="2286000" lvl="4" indent="-355600" algn="l">
              <a:lnSpc>
                <a:spcPct val="90000"/>
              </a:lnSpc>
              <a:spcBef>
                <a:spcPts val="18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65" name="Google Shape;65;p20"/>
          <p:cNvSpPr txBox="1">
            <a:spLocks noGrp="1"/>
          </p:cNvSpPr>
          <p:nvPr>
            <p:ph type="body" idx="2"/>
          </p:nvPr>
        </p:nvSpPr>
        <p:spPr>
          <a:xfrm>
            <a:off x="5881898" y="2676525"/>
            <a:ext cx="4490827" cy="3597470"/>
          </a:xfrm>
          <a:prstGeom prst="rect">
            <a:avLst/>
          </a:prstGeom>
          <a:noFill/>
          <a:ln>
            <a:noFill/>
          </a:ln>
        </p:spPr>
        <p:txBody>
          <a:bodyPr spcFirstLastPara="1" lIns="0" rIns="0" bIns="0">
            <a:normAutofit/>
          </a:bodyPr>
          <a:lstStyle>
            <a:lvl1pPr marL="457200" lvl="0" indent="-228600" algn="l">
              <a:lnSpc>
                <a:spcPct val="90000"/>
              </a:lnSpc>
              <a:spcBef>
                <a:spcPts val="1800"/>
              </a:spcBef>
              <a:spcAft>
                <a:spcPts val="0"/>
              </a:spcAft>
              <a:buClr>
                <a:schemeClr val="dk1"/>
              </a:buClr>
              <a:buSzPts val="2000"/>
              <a:buFont typeface="Arial"/>
              <a:buNone/>
              <a:defRPr sz="2000"/>
            </a:lvl1pPr>
            <a:lvl2pPr marL="914400" lvl="1" indent="-355600" algn="l">
              <a:lnSpc>
                <a:spcPct val="90000"/>
              </a:lnSpc>
              <a:spcBef>
                <a:spcPts val="1800"/>
              </a:spcBef>
              <a:spcAft>
                <a:spcPts val="0"/>
              </a:spcAft>
              <a:buClr>
                <a:schemeClr val="dk1"/>
              </a:buClr>
              <a:buSzPts val="2000"/>
              <a:buChar char="•"/>
              <a:defRPr sz="2000"/>
            </a:lvl2pPr>
            <a:lvl3pPr marL="1371600" lvl="2" indent="-355600" algn="l">
              <a:lnSpc>
                <a:spcPct val="90000"/>
              </a:lnSpc>
              <a:spcBef>
                <a:spcPts val="1800"/>
              </a:spcBef>
              <a:spcAft>
                <a:spcPts val="0"/>
              </a:spcAft>
              <a:buClr>
                <a:schemeClr val="dk1"/>
              </a:buClr>
              <a:buSzPts val="2000"/>
              <a:buChar char="•"/>
              <a:defRPr sz="2000"/>
            </a:lvl3pPr>
            <a:lvl4pPr marL="1828800" lvl="3" indent="-355600" algn="l">
              <a:lnSpc>
                <a:spcPct val="90000"/>
              </a:lnSpc>
              <a:spcBef>
                <a:spcPts val="1800"/>
              </a:spcBef>
              <a:spcAft>
                <a:spcPts val="0"/>
              </a:spcAft>
              <a:buClr>
                <a:schemeClr val="dk1"/>
              </a:buClr>
              <a:buSzPts val="2000"/>
              <a:buChar char="•"/>
              <a:defRPr sz="2000"/>
            </a:lvl4pPr>
            <a:lvl5pPr marL="2286000" lvl="4" indent="-355600" algn="l">
              <a:lnSpc>
                <a:spcPct val="90000"/>
              </a:lnSpc>
              <a:spcBef>
                <a:spcPts val="18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7" name="Google Shape;66;p20">
            <a:extLst>
              <a:ext uri="{FF2B5EF4-FFF2-40B4-BE49-F238E27FC236}">
                <a16:creationId xmlns:a16="http://schemas.microsoft.com/office/drawing/2014/main" id="{BE352DF1-5BA9-C082-23F0-D440503169B0}"/>
              </a:ext>
            </a:extLst>
          </p:cNvPr>
          <p:cNvSpPr txBox="1">
            <a:spLocks noGrp="1"/>
          </p:cNvSpPr>
          <p:nvPr>
            <p:ph type="sldNum" idx="10"/>
          </p:nvPr>
        </p:nvSpPr>
        <p:spPr/>
        <p:txBody>
          <a:bodyPr/>
          <a:lstStyle>
            <a:lvl1pPr>
              <a:defRPr/>
            </a:lvl1pPr>
          </a:lstStyle>
          <a:p>
            <a:fld id="{135BBBFE-8893-4F30-86F5-72964A3EE197}" type="slidenum">
              <a:rPr lang="en-US" altLang="en-US"/>
              <a:pPr/>
              <a:t>‹#›</a:t>
            </a:fld>
            <a:endParaRPr lang="en-US" altLang="en-US"/>
          </a:p>
        </p:txBody>
      </p:sp>
      <p:sp>
        <p:nvSpPr>
          <p:cNvPr id="8" name="Google Shape;67;p20">
            <a:extLst>
              <a:ext uri="{FF2B5EF4-FFF2-40B4-BE49-F238E27FC236}">
                <a16:creationId xmlns:a16="http://schemas.microsoft.com/office/drawing/2014/main" id="{C5C38F6D-5CFF-900B-8EDE-BBFB038F1B19}"/>
              </a:ext>
            </a:extLst>
          </p:cNvPr>
          <p:cNvSpPr txBox="1">
            <a:spLocks noGrp="1"/>
          </p:cNvSpPr>
          <p:nvPr>
            <p:ph type="dt" idx="11"/>
          </p:nvPr>
        </p:nvSpPr>
        <p:spPr/>
        <p:txBody>
          <a:bodyPr/>
          <a:lstStyle>
            <a:lvl1pPr>
              <a:defRPr/>
            </a:lvl1pPr>
          </a:lstStyle>
          <a:p>
            <a:endParaRPr lang="en-US" altLang="en-US"/>
          </a:p>
        </p:txBody>
      </p:sp>
    </p:spTree>
    <p:extLst>
      <p:ext uri="{BB962C8B-B14F-4D97-AF65-F5344CB8AC3E}">
        <p14:creationId xmlns:p14="http://schemas.microsoft.com/office/powerpoint/2010/main" val="2797580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
  <p:cSld name="Title and Content ">
    <p:spTree>
      <p:nvGrpSpPr>
        <p:cNvPr id="1" name="Shape 69"/>
        <p:cNvGrpSpPr/>
        <p:nvPr/>
      </p:nvGrpSpPr>
      <p:grpSpPr>
        <a:xfrm>
          <a:off x="0" y="0"/>
          <a:ext cx="0" cy="0"/>
          <a:chOff x="0" y="0"/>
          <a:chExt cx="0" cy="0"/>
        </a:xfrm>
      </p:grpSpPr>
      <p:grpSp>
        <p:nvGrpSpPr>
          <p:cNvPr id="2" name="Google Shape;70;p21">
            <a:extLst>
              <a:ext uri="{FF2B5EF4-FFF2-40B4-BE49-F238E27FC236}">
                <a16:creationId xmlns:a16="http://schemas.microsoft.com/office/drawing/2014/main" id="{4A8FB21E-AFA2-34BD-5CD3-FF41AA25C0AF}"/>
              </a:ext>
            </a:extLst>
          </p:cNvPr>
          <p:cNvGrpSpPr>
            <a:grpSpLocks/>
          </p:cNvGrpSpPr>
          <p:nvPr/>
        </p:nvGrpSpPr>
        <p:grpSpPr bwMode="auto">
          <a:xfrm>
            <a:off x="6362700" y="0"/>
            <a:ext cx="5829300" cy="3235325"/>
            <a:chOff x="5612972" y="1"/>
            <a:chExt cx="6615961" cy="3672246"/>
          </a:xfrm>
        </p:grpSpPr>
        <p:sp>
          <p:nvSpPr>
            <p:cNvPr id="3" name="Google Shape;71;p21">
              <a:extLst>
                <a:ext uri="{FF2B5EF4-FFF2-40B4-BE49-F238E27FC236}">
                  <a16:creationId xmlns:a16="http://schemas.microsoft.com/office/drawing/2014/main" id="{6E1346D0-83E4-B409-D005-8BEB16D4203A}"/>
                </a:ext>
              </a:extLst>
            </p:cNvPr>
            <p:cNvSpPr/>
            <p:nvPr/>
          </p:nvSpPr>
          <p:spPr>
            <a:xfrm>
              <a:off x="5612972" y="1"/>
              <a:ext cx="4408840" cy="3672246"/>
            </a:xfrm>
            <a:custGeom>
              <a:avLst/>
              <a:gdLst/>
              <a:ahLst/>
              <a:cxnLst/>
              <a:rect l="l" t="t" r="r" b="b"/>
              <a:pathLst>
                <a:path w="3578" h="2980" extrusionOk="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72;p21">
              <a:extLst>
                <a:ext uri="{FF2B5EF4-FFF2-40B4-BE49-F238E27FC236}">
                  <a16:creationId xmlns:a16="http://schemas.microsoft.com/office/drawing/2014/main" id="{34927172-8C52-102E-56AF-4197E843CBC8}"/>
                </a:ext>
              </a:extLst>
            </p:cNvPr>
            <p:cNvSpPr/>
            <p:nvPr/>
          </p:nvSpPr>
          <p:spPr>
            <a:xfrm>
              <a:off x="6340872" y="1463133"/>
              <a:ext cx="2208924" cy="2209114"/>
            </a:xfrm>
            <a:custGeom>
              <a:avLst/>
              <a:gdLst/>
              <a:ahLst/>
              <a:cxnLst/>
              <a:rect l="l" t="t" r="r" b="b"/>
              <a:pathLst>
                <a:path w="1792" h="1792" extrusionOk="0">
                  <a:moveTo>
                    <a:pt x="597" y="0"/>
                  </a:moveTo>
                  <a:lnTo>
                    <a:pt x="0" y="598"/>
                  </a:lnTo>
                  <a:lnTo>
                    <a:pt x="1195" y="1792"/>
                  </a:lnTo>
                  <a:lnTo>
                    <a:pt x="1792" y="1195"/>
                  </a:lnTo>
                  <a:lnTo>
                    <a:pt x="597" y="0"/>
                  </a:lnTo>
                  <a:close/>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5" name="Google Shape;73;p21">
              <a:extLst>
                <a:ext uri="{FF2B5EF4-FFF2-40B4-BE49-F238E27FC236}">
                  <a16:creationId xmlns:a16="http://schemas.microsoft.com/office/drawing/2014/main" id="{16EB27B1-A218-B171-3B85-BA7257EB220B}"/>
                </a:ext>
              </a:extLst>
            </p:cNvPr>
            <p:cNvSpPr/>
            <p:nvPr/>
          </p:nvSpPr>
          <p:spPr>
            <a:xfrm>
              <a:off x="8555201" y="1"/>
              <a:ext cx="1457601" cy="729765"/>
            </a:xfrm>
            <a:custGeom>
              <a:avLst/>
              <a:gdLst/>
              <a:ahLst/>
              <a:cxnLst/>
              <a:rect l="l" t="t" r="r" b="b"/>
              <a:pathLst>
                <a:path w="1183" h="592" extrusionOk="0">
                  <a:moveTo>
                    <a:pt x="1183" y="0"/>
                  </a:moveTo>
                  <a:lnTo>
                    <a:pt x="0" y="0"/>
                  </a:lnTo>
                  <a:lnTo>
                    <a:pt x="591" y="591"/>
                  </a:lnTo>
                  <a:lnTo>
                    <a:pt x="1183" y="0"/>
                  </a:lnTo>
                  <a:close/>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6" name="Google Shape;74;p21">
              <a:extLst>
                <a:ext uri="{FF2B5EF4-FFF2-40B4-BE49-F238E27FC236}">
                  <a16:creationId xmlns:a16="http://schemas.microsoft.com/office/drawing/2014/main" id="{A69CF500-E390-8871-3D18-CB03350E38AB}"/>
                </a:ext>
              </a:extLst>
            </p:cNvPr>
            <p:cNvSpPr>
              <a:spLocks/>
            </p:cNvSpPr>
            <p:nvPr/>
          </p:nvSpPr>
          <p:spPr bwMode="auto">
            <a:xfrm>
              <a:off x="7076887" y="728289"/>
              <a:ext cx="2208196" cy="2208277"/>
            </a:xfrm>
            <a:custGeom>
              <a:avLst/>
              <a:gdLst>
                <a:gd name="T0" fmla="*/ 2147483646 w 1792"/>
                <a:gd name="T1" fmla="*/ 0 h 1792"/>
                <a:gd name="T2" fmla="*/ 0 w 1792"/>
                <a:gd name="T3" fmla="*/ 2147483646 h 1792"/>
                <a:gd name="T4" fmla="*/ 2147483646 w 1792"/>
                <a:gd name="T5" fmla="*/ 2147483646 h 1792"/>
                <a:gd name="T6" fmla="*/ 2147483646 w 1792"/>
                <a:gd name="T7" fmla="*/ 2147483646 h 1792"/>
                <a:gd name="T8" fmla="*/ 2147483646 w 1792"/>
                <a:gd name="T9" fmla="*/ 0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2" h="1792" extrusionOk="0">
                  <a:moveTo>
                    <a:pt x="598" y="0"/>
                  </a:moveTo>
                  <a:lnTo>
                    <a:pt x="0" y="597"/>
                  </a:lnTo>
                  <a:lnTo>
                    <a:pt x="1195" y="1792"/>
                  </a:lnTo>
                  <a:lnTo>
                    <a:pt x="1792" y="1195"/>
                  </a:lnTo>
                  <a:lnTo>
                    <a:pt x="598"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7" name="Google Shape;75;p21">
              <a:extLst>
                <a:ext uri="{FF2B5EF4-FFF2-40B4-BE49-F238E27FC236}">
                  <a16:creationId xmlns:a16="http://schemas.microsoft.com/office/drawing/2014/main" id="{644F328A-EEF8-2130-8FA7-4217C72DD8B4}"/>
                </a:ext>
              </a:extLst>
            </p:cNvPr>
            <p:cNvSpPr/>
            <p:nvPr/>
          </p:nvSpPr>
          <p:spPr>
            <a:xfrm>
              <a:off x="9284902" y="727963"/>
              <a:ext cx="2944031" cy="2944284"/>
            </a:xfrm>
            <a:custGeom>
              <a:avLst/>
              <a:gdLst/>
              <a:ahLst/>
              <a:cxnLst/>
              <a:rect l="l" t="t" r="r" b="b"/>
              <a:pathLst>
                <a:path w="2389" h="2389" extrusionOk="0">
                  <a:moveTo>
                    <a:pt x="2389" y="1195"/>
                  </a:moveTo>
                  <a:lnTo>
                    <a:pt x="1194" y="0"/>
                  </a:lnTo>
                  <a:lnTo>
                    <a:pt x="0" y="1195"/>
                  </a:lnTo>
                  <a:lnTo>
                    <a:pt x="1194" y="2389"/>
                  </a:lnTo>
                  <a:lnTo>
                    <a:pt x="2389" y="1195"/>
                  </a:lnTo>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8" name="Google Shape;77;p21">
            <a:extLst>
              <a:ext uri="{FF2B5EF4-FFF2-40B4-BE49-F238E27FC236}">
                <a16:creationId xmlns:a16="http://schemas.microsoft.com/office/drawing/2014/main" id="{3C3444AF-923C-0214-4D89-A26C7F13FE11}"/>
              </a:ext>
            </a:extLst>
          </p:cNvPr>
          <p:cNvCxnSpPr>
            <a:cxnSpLocks noChangeShapeType="1"/>
          </p:cNvCxnSpPr>
          <p:nvPr/>
        </p:nvCxnSpPr>
        <p:spPr bwMode="auto">
          <a:xfrm>
            <a:off x="6346825" y="6313488"/>
            <a:ext cx="2133600" cy="3175"/>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76" name="Google Shape;76;p21"/>
          <p:cNvSpPr txBox="1">
            <a:spLocks noGrp="1"/>
          </p:cNvSpPr>
          <p:nvPr>
            <p:ph type="title"/>
          </p:nvPr>
        </p:nvSpPr>
        <p:spPr>
          <a:xfrm>
            <a:off x="6318885" y="3499667"/>
            <a:ext cx="4939666" cy="2542810"/>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4400"/>
              <a:buFont typeface="Franklin Gothic"/>
              <a:buNone/>
              <a:defRPr sz="44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body" idx="1"/>
          </p:nvPr>
        </p:nvSpPr>
        <p:spPr>
          <a:xfrm>
            <a:off x="603885" y="457201"/>
            <a:ext cx="5198269" cy="2305050"/>
          </a:xfrm>
          <a:prstGeom prst="rect">
            <a:avLst/>
          </a:prstGeom>
          <a:noFill/>
          <a:ln>
            <a:noFill/>
          </a:ln>
        </p:spPr>
        <p:txBody>
          <a:bodyPr spcFirstLastPara="1" lIns="0" tIns="274300">
            <a:normAutofit/>
          </a:bodyPr>
          <a:lstStyle>
            <a:lvl1pPr marL="457200" lvl="0" indent="-355600" algn="l">
              <a:lnSpc>
                <a:spcPct val="90000"/>
              </a:lnSpc>
              <a:spcBef>
                <a:spcPts val="1800"/>
              </a:spcBef>
              <a:spcAft>
                <a:spcPts val="0"/>
              </a:spcAft>
              <a:buClr>
                <a:schemeClr val="dk1"/>
              </a:buClr>
              <a:buSzPts val="2000"/>
              <a:buFont typeface="Franklin Gothic"/>
              <a:buAutoNum type="arabicPeriod"/>
              <a:defRPr sz="2000"/>
            </a:lvl1pPr>
            <a:lvl2pPr marL="914400" lvl="1" indent="-355600" algn="l">
              <a:lnSpc>
                <a:spcPct val="90000"/>
              </a:lnSpc>
              <a:spcBef>
                <a:spcPts val="1800"/>
              </a:spcBef>
              <a:spcAft>
                <a:spcPts val="0"/>
              </a:spcAft>
              <a:buClr>
                <a:schemeClr val="dk1"/>
              </a:buClr>
              <a:buSzPts val="2000"/>
              <a:buFont typeface="Franklin Gothic"/>
              <a:buAutoNum type="alphaLcPeriod"/>
              <a:defRPr sz="2000"/>
            </a:lvl2pPr>
            <a:lvl3pPr marL="1371600" lvl="2" indent="-355600" algn="l">
              <a:lnSpc>
                <a:spcPct val="90000"/>
              </a:lnSpc>
              <a:spcBef>
                <a:spcPts val="1800"/>
              </a:spcBef>
              <a:spcAft>
                <a:spcPts val="0"/>
              </a:spcAft>
              <a:buClr>
                <a:schemeClr val="dk1"/>
              </a:buClr>
              <a:buSzPts val="2000"/>
              <a:buFont typeface="Franklin Gothic"/>
              <a:buAutoNum type="arabicParenR"/>
              <a:defRPr sz="2000"/>
            </a:lvl3pPr>
            <a:lvl4pPr marL="1828800" lvl="3" indent="-228600" algn="l">
              <a:lnSpc>
                <a:spcPct val="90000"/>
              </a:lnSpc>
              <a:spcBef>
                <a:spcPts val="1800"/>
              </a:spcBef>
              <a:spcAft>
                <a:spcPts val="0"/>
              </a:spcAft>
              <a:buClr>
                <a:schemeClr val="dk1"/>
              </a:buClr>
              <a:buSzPts val="2000"/>
              <a:buFont typeface="Franklin Gothic"/>
              <a:buNone/>
              <a:defRPr sz="2000"/>
            </a:lvl4pPr>
            <a:lvl5pPr marL="2286000" lvl="4" indent="-355600" algn="l">
              <a:lnSpc>
                <a:spcPct val="90000"/>
              </a:lnSpc>
              <a:spcBef>
                <a:spcPts val="1800"/>
              </a:spcBef>
              <a:spcAft>
                <a:spcPts val="0"/>
              </a:spcAft>
              <a:buClr>
                <a:schemeClr val="dk1"/>
              </a:buClr>
              <a:buSzPts val="2000"/>
              <a:buFont typeface="Franklin Gothic"/>
              <a:buAutoNum type="arabicPeriod"/>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79" name="Google Shape;79;p21"/>
          <p:cNvSpPr txBox="1">
            <a:spLocks noGrp="1"/>
          </p:cNvSpPr>
          <p:nvPr>
            <p:ph type="body" idx="2"/>
          </p:nvPr>
        </p:nvSpPr>
        <p:spPr>
          <a:xfrm>
            <a:off x="594360" y="2810595"/>
            <a:ext cx="5198269" cy="3319513"/>
          </a:xfrm>
          <a:prstGeom prst="rect">
            <a:avLst/>
          </a:prstGeom>
          <a:noFill/>
          <a:ln>
            <a:noFill/>
          </a:ln>
        </p:spPr>
        <p:txBody>
          <a:bodyPr spcFirstLastPara="1" lIns="0" rIns="0" bIns="0">
            <a:normAutofit/>
          </a:bodyPr>
          <a:lstStyle>
            <a:lvl1pPr marL="457200" lvl="0" indent="-228600" algn="l">
              <a:lnSpc>
                <a:spcPct val="90000"/>
              </a:lnSpc>
              <a:spcBef>
                <a:spcPts val="1800"/>
              </a:spcBef>
              <a:spcAft>
                <a:spcPts val="0"/>
              </a:spcAft>
              <a:buClr>
                <a:schemeClr val="dk1"/>
              </a:buClr>
              <a:buSzPts val="2000"/>
              <a:buFont typeface="Arial"/>
              <a:buNone/>
              <a:defRPr sz="2000"/>
            </a:lvl1pPr>
            <a:lvl2pPr marL="914400" lvl="1" indent="-355600" algn="l">
              <a:lnSpc>
                <a:spcPct val="90000"/>
              </a:lnSpc>
              <a:spcBef>
                <a:spcPts val="1800"/>
              </a:spcBef>
              <a:spcAft>
                <a:spcPts val="0"/>
              </a:spcAft>
              <a:buClr>
                <a:schemeClr val="dk1"/>
              </a:buClr>
              <a:buSzPts val="2000"/>
              <a:buChar char="•"/>
              <a:defRPr sz="2000"/>
            </a:lvl2pPr>
            <a:lvl3pPr marL="1371600" lvl="2" indent="-355600" algn="l">
              <a:lnSpc>
                <a:spcPct val="90000"/>
              </a:lnSpc>
              <a:spcBef>
                <a:spcPts val="1800"/>
              </a:spcBef>
              <a:spcAft>
                <a:spcPts val="0"/>
              </a:spcAft>
              <a:buClr>
                <a:schemeClr val="dk1"/>
              </a:buClr>
              <a:buSzPts val="2000"/>
              <a:buChar char="•"/>
              <a:defRPr sz="2000"/>
            </a:lvl3pPr>
            <a:lvl4pPr marL="1828800" lvl="3" indent="-355600" algn="l">
              <a:lnSpc>
                <a:spcPct val="90000"/>
              </a:lnSpc>
              <a:spcBef>
                <a:spcPts val="1800"/>
              </a:spcBef>
              <a:spcAft>
                <a:spcPts val="0"/>
              </a:spcAft>
              <a:buClr>
                <a:schemeClr val="dk1"/>
              </a:buClr>
              <a:buSzPts val="2000"/>
              <a:buChar char="•"/>
              <a:defRPr sz="2000"/>
            </a:lvl4pPr>
            <a:lvl5pPr marL="2286000" lvl="4" indent="-355600" algn="l">
              <a:lnSpc>
                <a:spcPct val="90000"/>
              </a:lnSpc>
              <a:spcBef>
                <a:spcPts val="18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 name="Google Shape;80;p21">
            <a:extLst>
              <a:ext uri="{FF2B5EF4-FFF2-40B4-BE49-F238E27FC236}">
                <a16:creationId xmlns:a16="http://schemas.microsoft.com/office/drawing/2014/main" id="{D3BB17C6-773F-FEE7-0F8A-FF549282056C}"/>
              </a:ext>
            </a:extLst>
          </p:cNvPr>
          <p:cNvSpPr txBox="1">
            <a:spLocks noGrp="1"/>
          </p:cNvSpPr>
          <p:nvPr>
            <p:ph type="sldNum" idx="10"/>
          </p:nvPr>
        </p:nvSpPr>
        <p:spPr/>
        <p:txBody>
          <a:bodyPr/>
          <a:lstStyle>
            <a:lvl1pPr>
              <a:defRPr/>
            </a:lvl1pPr>
          </a:lstStyle>
          <a:p>
            <a:fld id="{F800D92D-CB3D-4CA1-B8BB-D2B6B5DA65EC}" type="slidenum">
              <a:rPr lang="en-US" altLang="en-US"/>
              <a:pPr/>
              <a:t>‹#›</a:t>
            </a:fld>
            <a:endParaRPr lang="en-US" altLang="en-US"/>
          </a:p>
        </p:txBody>
      </p:sp>
      <p:sp>
        <p:nvSpPr>
          <p:cNvPr id="10" name="Google Shape;81;p21">
            <a:extLst>
              <a:ext uri="{FF2B5EF4-FFF2-40B4-BE49-F238E27FC236}">
                <a16:creationId xmlns:a16="http://schemas.microsoft.com/office/drawing/2014/main" id="{BC299B3D-8A29-4EC3-9880-3217C98E059C}"/>
              </a:ext>
            </a:extLst>
          </p:cNvPr>
          <p:cNvSpPr txBox="1">
            <a:spLocks noGrp="1"/>
          </p:cNvSpPr>
          <p:nvPr>
            <p:ph type="dt" idx="11"/>
          </p:nvPr>
        </p:nvSpPr>
        <p:spPr/>
        <p:txBody>
          <a:bodyPr/>
          <a:lstStyle>
            <a:lvl1pPr>
              <a:defRPr/>
            </a:lvl1pPr>
          </a:lstStyle>
          <a:p>
            <a:endParaRPr lang="en-US" altLang="en-US"/>
          </a:p>
        </p:txBody>
      </p:sp>
    </p:spTree>
    <p:extLst>
      <p:ext uri="{BB962C8B-B14F-4D97-AF65-F5344CB8AC3E}">
        <p14:creationId xmlns:p14="http://schemas.microsoft.com/office/powerpoint/2010/main" val="3358312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Content and Table">
  <p:cSld name="Title Content and Table">
    <p:spTree>
      <p:nvGrpSpPr>
        <p:cNvPr id="1" name="Shape 82"/>
        <p:cNvGrpSpPr/>
        <p:nvPr/>
      </p:nvGrpSpPr>
      <p:grpSpPr>
        <a:xfrm>
          <a:off x="0" y="0"/>
          <a:ext cx="0" cy="0"/>
          <a:chOff x="0" y="0"/>
          <a:chExt cx="0" cy="0"/>
        </a:xfrm>
      </p:grpSpPr>
      <p:grpSp>
        <p:nvGrpSpPr>
          <p:cNvPr id="2" name="Google Shape;83;p22">
            <a:extLst>
              <a:ext uri="{FF2B5EF4-FFF2-40B4-BE49-F238E27FC236}">
                <a16:creationId xmlns:a16="http://schemas.microsoft.com/office/drawing/2014/main" id="{8D4BE224-57F7-4B17-AD0C-7C2B7BB16122}"/>
              </a:ext>
            </a:extLst>
          </p:cNvPr>
          <p:cNvGrpSpPr>
            <a:grpSpLocks/>
          </p:cNvGrpSpPr>
          <p:nvPr/>
        </p:nvGrpSpPr>
        <p:grpSpPr bwMode="auto">
          <a:xfrm rot="5400000" flipH="1">
            <a:off x="0" y="3900488"/>
            <a:ext cx="2959100" cy="2959100"/>
            <a:chOff x="0" y="12289"/>
            <a:chExt cx="3550" cy="3551"/>
          </a:xfrm>
        </p:grpSpPr>
        <p:sp>
          <p:nvSpPr>
            <p:cNvPr id="3" name="Google Shape;84;p22">
              <a:extLst>
                <a:ext uri="{FF2B5EF4-FFF2-40B4-BE49-F238E27FC236}">
                  <a16:creationId xmlns:a16="http://schemas.microsoft.com/office/drawing/2014/main" id="{C9F552C2-2CA1-F785-D3F9-48B46D71656F}"/>
                </a:ext>
              </a:extLst>
            </p:cNvPr>
            <p:cNvSpPr/>
            <p:nvPr/>
          </p:nvSpPr>
          <p:spPr>
            <a:xfrm>
              <a:off x="0" y="12289"/>
              <a:ext cx="1788" cy="2385"/>
            </a:xfrm>
            <a:custGeom>
              <a:avLst/>
              <a:gdLst/>
              <a:ahLst/>
              <a:cxnLst/>
              <a:rect l="l" t="t" r="r" b="b"/>
              <a:pathLst>
                <a:path w="1789" h="2386" extrusionOk="0">
                  <a:moveTo>
                    <a:pt x="0" y="0"/>
                  </a:moveTo>
                  <a:lnTo>
                    <a:pt x="0" y="1194"/>
                  </a:lnTo>
                  <a:lnTo>
                    <a:pt x="1192" y="2386"/>
                  </a:lnTo>
                  <a:lnTo>
                    <a:pt x="1789" y="1789"/>
                  </a:lnTo>
                  <a:lnTo>
                    <a:pt x="0" y="0"/>
                  </a:lnTo>
                  <a:close/>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85;p22">
              <a:extLst>
                <a:ext uri="{FF2B5EF4-FFF2-40B4-BE49-F238E27FC236}">
                  <a16:creationId xmlns:a16="http://schemas.microsoft.com/office/drawing/2014/main" id="{F0F1381A-2F32-4819-7B8E-4B3590A6C812}"/>
                </a:ext>
              </a:extLst>
            </p:cNvPr>
            <p:cNvSpPr>
              <a:spLocks/>
            </p:cNvSpPr>
            <p:nvPr/>
          </p:nvSpPr>
          <p:spPr bwMode="auto">
            <a:xfrm>
              <a:off x="0" y="14678"/>
              <a:ext cx="1162" cy="1162"/>
            </a:xfrm>
            <a:custGeom>
              <a:avLst/>
              <a:gdLst>
                <a:gd name="T0" fmla="*/ 0 w 1162"/>
                <a:gd name="T1" fmla="*/ 0 h 1162"/>
                <a:gd name="T2" fmla="*/ 0 w 1162"/>
                <a:gd name="T3" fmla="*/ 1161 h 1162"/>
                <a:gd name="T4" fmla="*/ 1161 w 1162"/>
                <a:gd name="T5" fmla="*/ 1161 h 1162"/>
                <a:gd name="T6" fmla="*/ 0 w 1162"/>
                <a:gd name="T7" fmla="*/ 0 h 1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2" h="1162" extrusionOk="0">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5" name="Google Shape;86;p22">
              <a:extLst>
                <a:ext uri="{FF2B5EF4-FFF2-40B4-BE49-F238E27FC236}">
                  <a16:creationId xmlns:a16="http://schemas.microsoft.com/office/drawing/2014/main" id="{B5E846E7-5664-CE01-CC61-22E0B6CEF81A}"/>
                </a:ext>
              </a:extLst>
            </p:cNvPr>
            <p:cNvSpPr/>
            <p:nvPr/>
          </p:nvSpPr>
          <p:spPr>
            <a:xfrm>
              <a:off x="1221" y="14674"/>
              <a:ext cx="2329" cy="1166"/>
            </a:xfrm>
            <a:custGeom>
              <a:avLst/>
              <a:gdLst/>
              <a:ahLst/>
              <a:cxnLst/>
              <a:rect l="l" t="t" r="r" b="b"/>
              <a:pathLst>
                <a:path w="2329" h="1165" extrusionOk="0">
                  <a:moveTo>
                    <a:pt x="2329" y="1164"/>
                  </a:moveTo>
                  <a:lnTo>
                    <a:pt x="1165" y="0"/>
                  </a:lnTo>
                  <a:lnTo>
                    <a:pt x="0" y="1164"/>
                  </a:lnTo>
                  <a:lnTo>
                    <a:pt x="2329" y="1164"/>
                  </a:lnTo>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6" name="Google Shape;88;p22">
            <a:extLst>
              <a:ext uri="{FF2B5EF4-FFF2-40B4-BE49-F238E27FC236}">
                <a16:creationId xmlns:a16="http://schemas.microsoft.com/office/drawing/2014/main" id="{16C435EA-82C0-70A5-4A83-1BE76B5893B0}"/>
              </a:ext>
            </a:extLst>
          </p:cNvPr>
          <p:cNvCxnSpPr>
            <a:cxnSpLocks noChangeShapeType="1"/>
          </p:cNvCxnSpPr>
          <p:nvPr/>
        </p:nvCxnSpPr>
        <p:spPr bwMode="auto">
          <a:xfrm>
            <a:off x="3670300" y="6313488"/>
            <a:ext cx="2133600" cy="3175"/>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87" name="Google Shape;87;p22"/>
          <p:cNvSpPr txBox="1">
            <a:spLocks noGrp="1"/>
          </p:cNvSpPr>
          <p:nvPr>
            <p:ph type="title"/>
          </p:nvPr>
        </p:nvSpPr>
        <p:spPr>
          <a:xfrm>
            <a:off x="3661409" y="4661717"/>
            <a:ext cx="7936230" cy="1380760"/>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4400"/>
              <a:buFont typeface="Franklin Gothic"/>
              <a:buNone/>
              <a:defRPr sz="44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2"/>
          <p:cNvSpPr txBox="1">
            <a:spLocks noGrp="1"/>
          </p:cNvSpPr>
          <p:nvPr>
            <p:ph type="body" idx="1"/>
          </p:nvPr>
        </p:nvSpPr>
        <p:spPr>
          <a:xfrm>
            <a:off x="603885" y="584005"/>
            <a:ext cx="2825115" cy="3999060"/>
          </a:xfrm>
          <a:prstGeom prst="rect">
            <a:avLst/>
          </a:prstGeom>
          <a:noFill/>
          <a:ln>
            <a:noFill/>
          </a:ln>
        </p:spPr>
        <p:txBody>
          <a:bodyPr spcFirstLastPara="1" lIns="0" tIns="274300">
            <a:normAutofit/>
          </a:bodyPr>
          <a:lstStyle>
            <a:lvl1pPr marL="457200" lvl="0" indent="-228600" algn="l">
              <a:lnSpc>
                <a:spcPct val="90000"/>
              </a:lnSpc>
              <a:spcBef>
                <a:spcPts val="1800"/>
              </a:spcBef>
              <a:spcAft>
                <a:spcPts val="0"/>
              </a:spcAft>
              <a:buClr>
                <a:schemeClr val="dk1"/>
              </a:buClr>
              <a:buSzPts val="2000"/>
              <a:buFont typeface="Arial"/>
              <a:buNone/>
              <a:defRPr sz="2000"/>
            </a:lvl1pPr>
            <a:lvl2pPr marL="914400" lvl="1" indent="-228600" algn="l">
              <a:lnSpc>
                <a:spcPct val="90000"/>
              </a:lnSpc>
              <a:spcBef>
                <a:spcPts val="1800"/>
              </a:spcBef>
              <a:spcAft>
                <a:spcPts val="0"/>
              </a:spcAft>
              <a:buClr>
                <a:schemeClr val="dk1"/>
              </a:buClr>
              <a:buSzPts val="2000"/>
              <a:buNone/>
              <a:defRPr sz="2000"/>
            </a:lvl2pPr>
            <a:lvl3pPr marL="1371600" lvl="2" indent="-228600" algn="l">
              <a:lnSpc>
                <a:spcPct val="90000"/>
              </a:lnSpc>
              <a:spcBef>
                <a:spcPts val="1800"/>
              </a:spcBef>
              <a:spcAft>
                <a:spcPts val="0"/>
              </a:spcAft>
              <a:buClr>
                <a:schemeClr val="dk1"/>
              </a:buClr>
              <a:buSzPts val="2000"/>
              <a:buNone/>
              <a:defRPr sz="2000"/>
            </a:lvl3pPr>
            <a:lvl4pPr marL="1828800" lvl="3" indent="-228600" algn="l">
              <a:lnSpc>
                <a:spcPct val="90000"/>
              </a:lnSpc>
              <a:spcBef>
                <a:spcPts val="1800"/>
              </a:spcBef>
              <a:spcAft>
                <a:spcPts val="0"/>
              </a:spcAft>
              <a:buClr>
                <a:schemeClr val="dk1"/>
              </a:buClr>
              <a:buSzPts val="2000"/>
              <a:buNone/>
              <a:defRPr sz="2000"/>
            </a:lvl4pPr>
            <a:lvl5pPr marL="2286000" lvl="4" indent="-228600" algn="l">
              <a:lnSpc>
                <a:spcPct val="90000"/>
              </a:lnSpc>
              <a:spcBef>
                <a:spcPts val="1800"/>
              </a:spcBef>
              <a:spcAft>
                <a:spcPts val="0"/>
              </a:spcAft>
              <a:buClr>
                <a:schemeClr val="dk1"/>
              </a:buClr>
              <a:buSzPts val="2000"/>
              <a:buNone/>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0" name="Google Shape;90;p22"/>
          <p:cNvSpPr txBox="1">
            <a:spLocks noGrp="1"/>
          </p:cNvSpPr>
          <p:nvPr>
            <p:ph type="body" idx="2"/>
          </p:nvPr>
        </p:nvSpPr>
        <p:spPr>
          <a:xfrm>
            <a:off x="3670934" y="584005"/>
            <a:ext cx="7926705" cy="3999060"/>
          </a:xfrm>
          <a:prstGeom prst="rect">
            <a:avLst/>
          </a:prstGeom>
          <a:noFill/>
          <a:ln>
            <a:noFill/>
          </a:ln>
        </p:spPr>
        <p:txBody>
          <a:bodyPr spcFirstLastPara="1" lIns="0">
            <a:normAutofit/>
          </a:bodyPr>
          <a:lstStyle>
            <a:lvl1pPr marL="457200" lvl="0" indent="-228600" algn="l">
              <a:lnSpc>
                <a:spcPct val="90000"/>
              </a:lnSpc>
              <a:spcBef>
                <a:spcPts val="1800"/>
              </a:spcBef>
              <a:spcAft>
                <a:spcPts val="0"/>
              </a:spcAft>
              <a:buClr>
                <a:schemeClr val="dk1"/>
              </a:buClr>
              <a:buSzPts val="2000"/>
              <a:buNone/>
              <a:defRPr sz="2000"/>
            </a:lvl1pPr>
            <a:lvl2pPr marL="914400" lvl="1" indent="-355600" algn="l">
              <a:lnSpc>
                <a:spcPct val="90000"/>
              </a:lnSpc>
              <a:spcBef>
                <a:spcPts val="600"/>
              </a:spcBef>
              <a:spcAft>
                <a:spcPts val="0"/>
              </a:spcAft>
              <a:buClr>
                <a:schemeClr val="dk1"/>
              </a:buClr>
              <a:buSzPts val="2000"/>
              <a:buChar char="•"/>
              <a:defRPr sz="2000"/>
            </a:lvl2pPr>
            <a:lvl3pPr marL="1371600" lvl="2" indent="-355600" algn="l">
              <a:lnSpc>
                <a:spcPct val="90000"/>
              </a:lnSpc>
              <a:spcBef>
                <a:spcPts val="1800"/>
              </a:spcBef>
              <a:spcAft>
                <a:spcPts val="0"/>
              </a:spcAft>
              <a:buClr>
                <a:schemeClr val="dk1"/>
              </a:buClr>
              <a:buSzPts val="2000"/>
              <a:buChar char="•"/>
              <a:defRPr sz="2000"/>
            </a:lvl3pPr>
            <a:lvl4pPr marL="1828800" lvl="3" indent="-355600" algn="l">
              <a:lnSpc>
                <a:spcPct val="90000"/>
              </a:lnSpc>
              <a:spcBef>
                <a:spcPts val="1800"/>
              </a:spcBef>
              <a:spcAft>
                <a:spcPts val="0"/>
              </a:spcAft>
              <a:buClr>
                <a:schemeClr val="dk1"/>
              </a:buClr>
              <a:buSzPts val="2000"/>
              <a:buChar char="•"/>
              <a:defRPr sz="2000"/>
            </a:lvl4pPr>
            <a:lvl5pPr marL="2286000" lvl="4" indent="-355600" algn="l">
              <a:lnSpc>
                <a:spcPct val="90000"/>
              </a:lnSpc>
              <a:spcBef>
                <a:spcPts val="18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7" name="Google Shape;91;p22">
            <a:extLst>
              <a:ext uri="{FF2B5EF4-FFF2-40B4-BE49-F238E27FC236}">
                <a16:creationId xmlns:a16="http://schemas.microsoft.com/office/drawing/2014/main" id="{6BDC5843-8ED0-B852-3948-12C184800759}"/>
              </a:ext>
            </a:extLst>
          </p:cNvPr>
          <p:cNvSpPr txBox="1">
            <a:spLocks noGrp="1"/>
          </p:cNvSpPr>
          <p:nvPr>
            <p:ph type="sldNum" idx="10"/>
          </p:nvPr>
        </p:nvSpPr>
        <p:spPr/>
        <p:txBody>
          <a:bodyPr/>
          <a:lstStyle>
            <a:lvl1pPr>
              <a:defRPr/>
            </a:lvl1pPr>
          </a:lstStyle>
          <a:p>
            <a:fld id="{5EA977BC-1CED-4357-9F01-4AD0D0A0A91C}" type="slidenum">
              <a:rPr lang="en-US" altLang="en-US"/>
              <a:pPr/>
              <a:t>‹#›</a:t>
            </a:fld>
            <a:endParaRPr lang="en-US" altLang="en-US"/>
          </a:p>
        </p:txBody>
      </p:sp>
      <p:sp>
        <p:nvSpPr>
          <p:cNvPr id="8" name="Google Shape;92;p22">
            <a:extLst>
              <a:ext uri="{FF2B5EF4-FFF2-40B4-BE49-F238E27FC236}">
                <a16:creationId xmlns:a16="http://schemas.microsoft.com/office/drawing/2014/main" id="{328F9322-F8E8-9000-075F-771989196E7A}"/>
              </a:ext>
            </a:extLst>
          </p:cNvPr>
          <p:cNvSpPr txBox="1">
            <a:spLocks noGrp="1"/>
          </p:cNvSpPr>
          <p:nvPr>
            <p:ph type="dt" idx="11"/>
          </p:nvPr>
        </p:nvSpPr>
        <p:spPr/>
        <p:txBody>
          <a:bodyPr/>
          <a:lstStyle>
            <a:lvl1pPr>
              <a:defRPr/>
            </a:lvl1pPr>
          </a:lstStyle>
          <a:p>
            <a:endParaRPr lang="en-US" altLang="en-US"/>
          </a:p>
        </p:txBody>
      </p:sp>
    </p:spTree>
    <p:extLst>
      <p:ext uri="{BB962C8B-B14F-4D97-AF65-F5344CB8AC3E}">
        <p14:creationId xmlns:p14="http://schemas.microsoft.com/office/powerpoint/2010/main" val="886239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ntent">
  <p:cSld name="Title and Two Content">
    <p:spTree>
      <p:nvGrpSpPr>
        <p:cNvPr id="1" name="Shape 93"/>
        <p:cNvGrpSpPr/>
        <p:nvPr/>
      </p:nvGrpSpPr>
      <p:grpSpPr>
        <a:xfrm>
          <a:off x="0" y="0"/>
          <a:ext cx="0" cy="0"/>
          <a:chOff x="0" y="0"/>
          <a:chExt cx="0" cy="0"/>
        </a:xfrm>
      </p:grpSpPr>
      <p:grpSp>
        <p:nvGrpSpPr>
          <p:cNvPr id="2" name="Google Shape;94;p23">
            <a:extLst>
              <a:ext uri="{FF2B5EF4-FFF2-40B4-BE49-F238E27FC236}">
                <a16:creationId xmlns:a16="http://schemas.microsoft.com/office/drawing/2014/main" id="{2D4D61F5-1942-5DEC-472A-071D7B3A0916}"/>
              </a:ext>
            </a:extLst>
          </p:cNvPr>
          <p:cNvGrpSpPr>
            <a:grpSpLocks/>
          </p:cNvGrpSpPr>
          <p:nvPr/>
        </p:nvGrpSpPr>
        <p:grpSpPr bwMode="auto">
          <a:xfrm rot="10800000">
            <a:off x="8869363" y="0"/>
            <a:ext cx="3325812" cy="3325813"/>
            <a:chOff x="0" y="12289"/>
            <a:chExt cx="3550" cy="3551"/>
          </a:xfrm>
        </p:grpSpPr>
        <p:sp>
          <p:nvSpPr>
            <p:cNvPr id="3" name="Google Shape;95;p23">
              <a:extLst>
                <a:ext uri="{FF2B5EF4-FFF2-40B4-BE49-F238E27FC236}">
                  <a16:creationId xmlns:a16="http://schemas.microsoft.com/office/drawing/2014/main" id="{1EC078BA-5F05-3C7B-3A38-C66623348508}"/>
                </a:ext>
              </a:extLst>
            </p:cNvPr>
            <p:cNvSpPr/>
            <p:nvPr/>
          </p:nvSpPr>
          <p:spPr>
            <a:xfrm>
              <a:off x="-12" y="12281"/>
              <a:ext cx="1789" cy="2388"/>
            </a:xfrm>
            <a:custGeom>
              <a:avLst/>
              <a:gdLst/>
              <a:ahLst/>
              <a:cxnLst/>
              <a:rect l="l" t="t" r="r" b="b"/>
              <a:pathLst>
                <a:path w="1789" h="2386" extrusionOk="0">
                  <a:moveTo>
                    <a:pt x="0" y="0"/>
                  </a:moveTo>
                  <a:lnTo>
                    <a:pt x="0" y="1194"/>
                  </a:lnTo>
                  <a:lnTo>
                    <a:pt x="1192" y="2386"/>
                  </a:lnTo>
                  <a:lnTo>
                    <a:pt x="1789" y="1789"/>
                  </a:lnTo>
                  <a:lnTo>
                    <a:pt x="0" y="0"/>
                  </a:lnTo>
                  <a:close/>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96;p23">
              <a:extLst>
                <a:ext uri="{FF2B5EF4-FFF2-40B4-BE49-F238E27FC236}">
                  <a16:creationId xmlns:a16="http://schemas.microsoft.com/office/drawing/2014/main" id="{1978C2C9-1D49-0338-C39B-7A7B3D958669}"/>
                </a:ext>
              </a:extLst>
            </p:cNvPr>
            <p:cNvSpPr>
              <a:spLocks/>
            </p:cNvSpPr>
            <p:nvPr/>
          </p:nvSpPr>
          <p:spPr bwMode="auto">
            <a:xfrm>
              <a:off x="0" y="14678"/>
              <a:ext cx="1162" cy="1162"/>
            </a:xfrm>
            <a:custGeom>
              <a:avLst/>
              <a:gdLst>
                <a:gd name="T0" fmla="*/ 0 w 1162"/>
                <a:gd name="T1" fmla="*/ 0 h 1162"/>
                <a:gd name="T2" fmla="*/ 0 w 1162"/>
                <a:gd name="T3" fmla="*/ 1161 h 1162"/>
                <a:gd name="T4" fmla="*/ 1161 w 1162"/>
                <a:gd name="T5" fmla="*/ 1161 h 1162"/>
                <a:gd name="T6" fmla="*/ 0 w 1162"/>
                <a:gd name="T7" fmla="*/ 0 h 1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2" h="1162" extrusionOk="0">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5" name="Google Shape;97;p23">
              <a:extLst>
                <a:ext uri="{FF2B5EF4-FFF2-40B4-BE49-F238E27FC236}">
                  <a16:creationId xmlns:a16="http://schemas.microsoft.com/office/drawing/2014/main" id="{0A8928AE-FBD2-B387-F1FA-FE37D988EBCB}"/>
                </a:ext>
              </a:extLst>
            </p:cNvPr>
            <p:cNvSpPr/>
            <p:nvPr/>
          </p:nvSpPr>
          <p:spPr>
            <a:xfrm>
              <a:off x="1210" y="14676"/>
              <a:ext cx="2328" cy="1164"/>
            </a:xfrm>
            <a:custGeom>
              <a:avLst/>
              <a:gdLst/>
              <a:ahLst/>
              <a:cxnLst/>
              <a:rect l="l" t="t" r="r" b="b"/>
              <a:pathLst>
                <a:path w="2329" h="1165" extrusionOk="0">
                  <a:moveTo>
                    <a:pt x="2329" y="1164"/>
                  </a:moveTo>
                  <a:lnTo>
                    <a:pt x="1165" y="0"/>
                  </a:lnTo>
                  <a:lnTo>
                    <a:pt x="0" y="1164"/>
                  </a:lnTo>
                  <a:lnTo>
                    <a:pt x="2329" y="1164"/>
                  </a:lnTo>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6" name="Google Shape;99;p23">
            <a:extLst>
              <a:ext uri="{FF2B5EF4-FFF2-40B4-BE49-F238E27FC236}">
                <a16:creationId xmlns:a16="http://schemas.microsoft.com/office/drawing/2014/main" id="{9836B699-7B96-EE26-0D43-5D17C5C01584}"/>
              </a:ext>
            </a:extLst>
          </p:cNvPr>
          <p:cNvCxnSpPr>
            <a:cxnSpLocks noChangeShapeType="1"/>
          </p:cNvCxnSpPr>
          <p:nvPr/>
        </p:nvCxnSpPr>
        <p:spPr bwMode="auto">
          <a:xfrm>
            <a:off x="593725" y="2149475"/>
            <a:ext cx="2133600" cy="3175"/>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98" name="Google Shape;98;p23"/>
          <p:cNvSpPr txBox="1">
            <a:spLocks noGrp="1"/>
          </p:cNvSpPr>
          <p:nvPr>
            <p:ph type="title"/>
          </p:nvPr>
        </p:nvSpPr>
        <p:spPr>
          <a:xfrm>
            <a:off x="594360" y="198408"/>
            <a:ext cx="10972800" cy="1574317"/>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4400"/>
              <a:buFont typeface="Franklin Gothic"/>
              <a:buNone/>
              <a:defRPr sz="44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3"/>
          <p:cNvSpPr txBox="1">
            <a:spLocks noGrp="1"/>
          </p:cNvSpPr>
          <p:nvPr>
            <p:ph type="body" idx="1"/>
          </p:nvPr>
        </p:nvSpPr>
        <p:spPr>
          <a:xfrm>
            <a:off x="595523" y="2676525"/>
            <a:ext cx="5746750" cy="3597470"/>
          </a:xfrm>
          <a:prstGeom prst="rect">
            <a:avLst/>
          </a:prstGeom>
          <a:noFill/>
          <a:ln>
            <a:noFill/>
          </a:ln>
        </p:spPr>
        <p:txBody>
          <a:bodyPr spcFirstLastPara="1" lIns="0">
            <a:normAutofit/>
          </a:bodyPr>
          <a:lstStyle>
            <a:lvl1pPr marL="457200" lvl="0" indent="-228600" algn="l">
              <a:lnSpc>
                <a:spcPct val="90000"/>
              </a:lnSpc>
              <a:spcBef>
                <a:spcPts val="1800"/>
              </a:spcBef>
              <a:spcAft>
                <a:spcPts val="0"/>
              </a:spcAft>
              <a:buClr>
                <a:schemeClr val="dk1"/>
              </a:buClr>
              <a:buSzPts val="2000"/>
              <a:buNone/>
              <a:defRPr sz="2000"/>
            </a:lvl1pPr>
            <a:lvl2pPr marL="914400" lvl="1" indent="-355600" algn="l">
              <a:lnSpc>
                <a:spcPct val="90000"/>
              </a:lnSpc>
              <a:spcBef>
                <a:spcPts val="600"/>
              </a:spcBef>
              <a:spcAft>
                <a:spcPts val="0"/>
              </a:spcAft>
              <a:buClr>
                <a:schemeClr val="dk1"/>
              </a:buClr>
              <a:buSzPts val="2000"/>
              <a:buChar char="•"/>
              <a:defRPr sz="2000"/>
            </a:lvl2pPr>
            <a:lvl3pPr marL="1371600" lvl="2" indent="-355600" algn="l">
              <a:lnSpc>
                <a:spcPct val="90000"/>
              </a:lnSpc>
              <a:spcBef>
                <a:spcPts val="1800"/>
              </a:spcBef>
              <a:spcAft>
                <a:spcPts val="0"/>
              </a:spcAft>
              <a:buClr>
                <a:schemeClr val="dk1"/>
              </a:buClr>
              <a:buSzPts val="2000"/>
              <a:buChar char="•"/>
              <a:defRPr sz="2000"/>
            </a:lvl3pPr>
            <a:lvl4pPr marL="1828800" lvl="3" indent="-355600" algn="l">
              <a:lnSpc>
                <a:spcPct val="90000"/>
              </a:lnSpc>
              <a:spcBef>
                <a:spcPts val="1800"/>
              </a:spcBef>
              <a:spcAft>
                <a:spcPts val="0"/>
              </a:spcAft>
              <a:buClr>
                <a:schemeClr val="dk1"/>
              </a:buClr>
              <a:buSzPts val="2000"/>
              <a:buChar char="•"/>
              <a:defRPr sz="2000"/>
            </a:lvl4pPr>
            <a:lvl5pPr marL="2286000" lvl="4" indent="-355600" algn="l">
              <a:lnSpc>
                <a:spcPct val="90000"/>
              </a:lnSpc>
              <a:spcBef>
                <a:spcPts val="18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01" name="Google Shape;101;p23"/>
          <p:cNvSpPr txBox="1">
            <a:spLocks noGrp="1"/>
          </p:cNvSpPr>
          <p:nvPr>
            <p:ph type="body" idx="2"/>
          </p:nvPr>
        </p:nvSpPr>
        <p:spPr>
          <a:xfrm>
            <a:off x="7620000" y="2676525"/>
            <a:ext cx="3947160" cy="3597470"/>
          </a:xfrm>
          <a:prstGeom prst="rect">
            <a:avLst/>
          </a:prstGeom>
          <a:noFill/>
          <a:ln>
            <a:noFill/>
          </a:ln>
        </p:spPr>
        <p:txBody>
          <a:bodyPr spcFirstLastPara="1" lIns="0">
            <a:normAutofit/>
          </a:bodyPr>
          <a:lstStyle>
            <a:lvl1pPr marL="457200" lvl="0" indent="-355600" algn="l">
              <a:lnSpc>
                <a:spcPct val="90000"/>
              </a:lnSpc>
              <a:spcBef>
                <a:spcPts val="1800"/>
              </a:spcBef>
              <a:spcAft>
                <a:spcPts val="0"/>
              </a:spcAft>
              <a:buClr>
                <a:schemeClr val="dk1"/>
              </a:buClr>
              <a:buSzPts val="2000"/>
              <a:buFont typeface="Arial"/>
              <a:buChar char="•"/>
              <a:defRPr sz="2000"/>
            </a:lvl1pPr>
            <a:lvl2pPr marL="914400" lvl="1" indent="-355600" algn="l">
              <a:lnSpc>
                <a:spcPct val="90000"/>
              </a:lnSpc>
              <a:spcBef>
                <a:spcPts val="1800"/>
              </a:spcBef>
              <a:spcAft>
                <a:spcPts val="0"/>
              </a:spcAft>
              <a:buClr>
                <a:schemeClr val="dk1"/>
              </a:buClr>
              <a:buSzPts val="2000"/>
              <a:buChar char="•"/>
              <a:defRPr sz="2000"/>
            </a:lvl2pPr>
            <a:lvl3pPr marL="1371600" lvl="2" indent="-355600" algn="l">
              <a:lnSpc>
                <a:spcPct val="90000"/>
              </a:lnSpc>
              <a:spcBef>
                <a:spcPts val="1800"/>
              </a:spcBef>
              <a:spcAft>
                <a:spcPts val="0"/>
              </a:spcAft>
              <a:buClr>
                <a:schemeClr val="dk1"/>
              </a:buClr>
              <a:buSzPts val="2000"/>
              <a:buChar char="•"/>
              <a:defRPr sz="2000"/>
            </a:lvl3pPr>
            <a:lvl4pPr marL="1828800" lvl="3" indent="-355600" algn="l">
              <a:lnSpc>
                <a:spcPct val="90000"/>
              </a:lnSpc>
              <a:spcBef>
                <a:spcPts val="1800"/>
              </a:spcBef>
              <a:spcAft>
                <a:spcPts val="0"/>
              </a:spcAft>
              <a:buClr>
                <a:schemeClr val="dk1"/>
              </a:buClr>
              <a:buSzPts val="2000"/>
              <a:buChar char="•"/>
              <a:defRPr sz="2000"/>
            </a:lvl4pPr>
            <a:lvl5pPr marL="2286000" lvl="4" indent="-355600" algn="l">
              <a:lnSpc>
                <a:spcPct val="90000"/>
              </a:lnSpc>
              <a:spcBef>
                <a:spcPts val="18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7" name="Google Shape;102;p23">
            <a:extLst>
              <a:ext uri="{FF2B5EF4-FFF2-40B4-BE49-F238E27FC236}">
                <a16:creationId xmlns:a16="http://schemas.microsoft.com/office/drawing/2014/main" id="{E27B8E98-D18B-3D08-DCDB-E7195DE1985F}"/>
              </a:ext>
            </a:extLst>
          </p:cNvPr>
          <p:cNvSpPr txBox="1">
            <a:spLocks noGrp="1"/>
          </p:cNvSpPr>
          <p:nvPr>
            <p:ph type="dt" idx="10"/>
          </p:nvPr>
        </p:nvSpPr>
        <p:spPr/>
        <p:txBody>
          <a:bodyPr/>
          <a:lstStyle>
            <a:lvl1pPr>
              <a:defRPr/>
            </a:lvl1pPr>
          </a:lstStyle>
          <a:p>
            <a:endParaRPr lang="en-US" altLang="en-US"/>
          </a:p>
        </p:txBody>
      </p:sp>
      <p:sp>
        <p:nvSpPr>
          <p:cNvPr id="8" name="Google Shape;103;p23">
            <a:extLst>
              <a:ext uri="{FF2B5EF4-FFF2-40B4-BE49-F238E27FC236}">
                <a16:creationId xmlns:a16="http://schemas.microsoft.com/office/drawing/2014/main" id="{E8CDE808-A174-0B24-0915-B4EFCC46B8AA}"/>
              </a:ext>
            </a:extLst>
          </p:cNvPr>
          <p:cNvSpPr txBox="1">
            <a:spLocks noGrp="1"/>
          </p:cNvSpPr>
          <p:nvPr>
            <p:ph type="sldNum" idx="11"/>
          </p:nvPr>
        </p:nvSpPr>
        <p:spPr/>
        <p:txBody>
          <a:bodyPr/>
          <a:lstStyle>
            <a:lvl1pPr>
              <a:defRPr/>
            </a:lvl1pPr>
          </a:lstStyle>
          <a:p>
            <a:fld id="{E0D1F74D-EA55-4DED-8967-74E6E563D2E6}" type="slidenum">
              <a:rPr lang="en-US" altLang="en-US"/>
              <a:pPr/>
              <a:t>‹#›</a:t>
            </a:fld>
            <a:endParaRPr lang="en-US" altLang="en-US"/>
          </a:p>
        </p:txBody>
      </p:sp>
    </p:spTree>
    <p:extLst>
      <p:ext uri="{BB962C8B-B14F-4D97-AF65-F5344CB8AC3E}">
        <p14:creationId xmlns:p14="http://schemas.microsoft.com/office/powerpoint/2010/main" val="10615151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2">
  <p:cSld name="Table 2">
    <p:spTree>
      <p:nvGrpSpPr>
        <p:cNvPr id="1" name="Shape 104"/>
        <p:cNvGrpSpPr/>
        <p:nvPr/>
      </p:nvGrpSpPr>
      <p:grpSpPr>
        <a:xfrm>
          <a:off x="0" y="0"/>
          <a:ext cx="0" cy="0"/>
          <a:chOff x="0" y="0"/>
          <a:chExt cx="0" cy="0"/>
        </a:xfrm>
      </p:grpSpPr>
      <p:cxnSp>
        <p:nvCxnSpPr>
          <p:cNvPr id="2" name="Google Shape;108;p24">
            <a:extLst>
              <a:ext uri="{FF2B5EF4-FFF2-40B4-BE49-F238E27FC236}">
                <a16:creationId xmlns:a16="http://schemas.microsoft.com/office/drawing/2014/main" id="{BE37D277-E245-804E-3549-3D1714575F10}"/>
              </a:ext>
            </a:extLst>
          </p:cNvPr>
          <p:cNvCxnSpPr>
            <a:cxnSpLocks noChangeShapeType="1"/>
          </p:cNvCxnSpPr>
          <p:nvPr/>
        </p:nvCxnSpPr>
        <p:spPr bwMode="auto">
          <a:xfrm>
            <a:off x="593725" y="2149475"/>
            <a:ext cx="2133600" cy="3175"/>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105" name="Google Shape;105;p24"/>
          <p:cNvSpPr txBox="1">
            <a:spLocks noGrp="1"/>
          </p:cNvSpPr>
          <p:nvPr>
            <p:ph type="title"/>
          </p:nvPr>
        </p:nvSpPr>
        <p:spPr>
          <a:xfrm>
            <a:off x="594360" y="202400"/>
            <a:ext cx="10972800" cy="1570325"/>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4400"/>
              <a:buFont typeface="Franklin Gothic"/>
              <a:buNone/>
              <a:defRPr sz="44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 name="Google Shape;106;p24">
            <a:extLst>
              <a:ext uri="{FF2B5EF4-FFF2-40B4-BE49-F238E27FC236}">
                <a16:creationId xmlns:a16="http://schemas.microsoft.com/office/drawing/2014/main" id="{92E471B9-9FA1-5140-CD6A-6A07B87AA618}"/>
              </a:ext>
            </a:extLst>
          </p:cNvPr>
          <p:cNvSpPr txBox="1">
            <a:spLocks noGrp="1"/>
          </p:cNvSpPr>
          <p:nvPr>
            <p:ph type="sldNum" idx="10"/>
          </p:nvPr>
        </p:nvSpPr>
        <p:spPr/>
        <p:txBody>
          <a:bodyPr/>
          <a:lstStyle>
            <a:lvl1pPr>
              <a:defRPr/>
            </a:lvl1pPr>
          </a:lstStyle>
          <a:p>
            <a:fld id="{A43809DC-173B-4F04-B4EE-CE6B91CB2D71}" type="slidenum">
              <a:rPr lang="en-US" altLang="en-US"/>
              <a:pPr/>
              <a:t>‹#›</a:t>
            </a:fld>
            <a:endParaRPr lang="en-US" altLang="en-US"/>
          </a:p>
        </p:txBody>
      </p:sp>
      <p:sp>
        <p:nvSpPr>
          <p:cNvPr id="4" name="Google Shape;107;p24">
            <a:extLst>
              <a:ext uri="{FF2B5EF4-FFF2-40B4-BE49-F238E27FC236}">
                <a16:creationId xmlns:a16="http://schemas.microsoft.com/office/drawing/2014/main" id="{B9579980-681B-828C-B0D2-6A5E7EBA3036}"/>
              </a:ext>
            </a:extLst>
          </p:cNvPr>
          <p:cNvSpPr txBox="1">
            <a:spLocks noGrp="1"/>
          </p:cNvSpPr>
          <p:nvPr>
            <p:ph type="dt" idx="11"/>
          </p:nvPr>
        </p:nvSpPr>
        <p:spPr/>
        <p:txBody>
          <a:bodyPr/>
          <a:lstStyle>
            <a:lvl1pPr>
              <a:defRPr/>
            </a:lvl1pPr>
          </a:lstStyle>
          <a:p>
            <a:endParaRPr lang="en-US" altLang="en-US"/>
          </a:p>
        </p:txBody>
      </p:sp>
    </p:spTree>
    <p:extLst>
      <p:ext uri="{BB962C8B-B14F-4D97-AF65-F5344CB8AC3E}">
        <p14:creationId xmlns:p14="http://schemas.microsoft.com/office/powerpoint/2010/main" val="3599482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3">
  <p:cSld name="Title 3">
    <p:spTree>
      <p:nvGrpSpPr>
        <p:cNvPr id="1" name="Shape 109"/>
        <p:cNvGrpSpPr/>
        <p:nvPr/>
      </p:nvGrpSpPr>
      <p:grpSpPr>
        <a:xfrm>
          <a:off x="0" y="0"/>
          <a:ext cx="0" cy="0"/>
          <a:chOff x="0" y="0"/>
          <a:chExt cx="0" cy="0"/>
        </a:xfrm>
      </p:grpSpPr>
      <p:grpSp>
        <p:nvGrpSpPr>
          <p:cNvPr id="2" name="Google Shape;111;p25">
            <a:extLst>
              <a:ext uri="{FF2B5EF4-FFF2-40B4-BE49-F238E27FC236}">
                <a16:creationId xmlns:a16="http://schemas.microsoft.com/office/drawing/2014/main" id="{3DA16CD8-DAFA-A018-3E18-74F73C1974E2}"/>
              </a:ext>
            </a:extLst>
          </p:cNvPr>
          <p:cNvGrpSpPr>
            <a:grpSpLocks/>
          </p:cNvGrpSpPr>
          <p:nvPr/>
        </p:nvGrpSpPr>
        <p:grpSpPr bwMode="auto">
          <a:xfrm rot="10800000">
            <a:off x="6092825" y="0"/>
            <a:ext cx="6099175" cy="6099175"/>
            <a:chOff x="0" y="12289"/>
            <a:chExt cx="3550" cy="3551"/>
          </a:xfrm>
        </p:grpSpPr>
        <p:sp>
          <p:nvSpPr>
            <p:cNvPr id="3" name="Google Shape;112;p25">
              <a:extLst>
                <a:ext uri="{FF2B5EF4-FFF2-40B4-BE49-F238E27FC236}">
                  <a16:creationId xmlns:a16="http://schemas.microsoft.com/office/drawing/2014/main" id="{9D17A09D-04B5-BAA9-94EA-F3ADD46EFF9E}"/>
                </a:ext>
              </a:extLst>
            </p:cNvPr>
            <p:cNvSpPr/>
            <p:nvPr/>
          </p:nvSpPr>
          <p:spPr>
            <a:xfrm>
              <a:off x="0" y="12289"/>
              <a:ext cx="1789" cy="2386"/>
            </a:xfrm>
            <a:custGeom>
              <a:avLst/>
              <a:gdLst/>
              <a:ahLst/>
              <a:cxnLst/>
              <a:rect l="l" t="t" r="r" b="b"/>
              <a:pathLst>
                <a:path w="1789" h="2386" extrusionOk="0">
                  <a:moveTo>
                    <a:pt x="0" y="0"/>
                  </a:moveTo>
                  <a:lnTo>
                    <a:pt x="0" y="1194"/>
                  </a:lnTo>
                  <a:lnTo>
                    <a:pt x="1192" y="2386"/>
                  </a:lnTo>
                  <a:lnTo>
                    <a:pt x="1789" y="1789"/>
                  </a:lnTo>
                  <a:lnTo>
                    <a:pt x="0" y="0"/>
                  </a:lnTo>
                  <a:close/>
                </a:path>
              </a:pathLst>
            </a:custGeom>
            <a:solidFill>
              <a:schemeClr val="accent3"/>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sp>
          <p:nvSpPr>
            <p:cNvPr id="4" name="Google Shape;113;p25">
              <a:extLst>
                <a:ext uri="{FF2B5EF4-FFF2-40B4-BE49-F238E27FC236}">
                  <a16:creationId xmlns:a16="http://schemas.microsoft.com/office/drawing/2014/main" id="{312A7006-C5D1-AE47-AC53-2E262EAD569B}"/>
                </a:ext>
              </a:extLst>
            </p:cNvPr>
            <p:cNvSpPr>
              <a:spLocks/>
            </p:cNvSpPr>
            <p:nvPr/>
          </p:nvSpPr>
          <p:spPr bwMode="auto">
            <a:xfrm>
              <a:off x="0" y="14678"/>
              <a:ext cx="1162" cy="1162"/>
            </a:xfrm>
            <a:custGeom>
              <a:avLst/>
              <a:gdLst>
                <a:gd name="T0" fmla="*/ 0 w 1162"/>
                <a:gd name="T1" fmla="*/ 0 h 1162"/>
                <a:gd name="T2" fmla="*/ 0 w 1162"/>
                <a:gd name="T3" fmla="*/ 1161 h 1162"/>
                <a:gd name="T4" fmla="*/ 1161 w 1162"/>
                <a:gd name="T5" fmla="*/ 1161 h 1162"/>
                <a:gd name="T6" fmla="*/ 0 w 1162"/>
                <a:gd name="T7" fmla="*/ 0 h 1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2" h="1162" extrusionOk="0">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5" name="Google Shape;114;p25">
              <a:extLst>
                <a:ext uri="{FF2B5EF4-FFF2-40B4-BE49-F238E27FC236}">
                  <a16:creationId xmlns:a16="http://schemas.microsoft.com/office/drawing/2014/main" id="{BDF0FB08-FB0C-D7A2-7BA6-C5DE8FB0C562}"/>
                </a:ext>
              </a:extLst>
            </p:cNvPr>
            <p:cNvSpPr/>
            <p:nvPr/>
          </p:nvSpPr>
          <p:spPr>
            <a:xfrm>
              <a:off x="1227" y="14675"/>
              <a:ext cx="2328" cy="1165"/>
            </a:xfrm>
            <a:custGeom>
              <a:avLst/>
              <a:gdLst/>
              <a:ahLst/>
              <a:cxnLst/>
              <a:rect l="l" t="t" r="r" b="b"/>
              <a:pathLst>
                <a:path w="2329" h="1165" extrusionOk="0">
                  <a:moveTo>
                    <a:pt x="2329" y="1164"/>
                  </a:moveTo>
                  <a:lnTo>
                    <a:pt x="1165" y="0"/>
                  </a:lnTo>
                  <a:lnTo>
                    <a:pt x="0" y="1164"/>
                  </a:lnTo>
                  <a:lnTo>
                    <a:pt x="2329" y="1164"/>
                  </a:lnTo>
                </a:path>
              </a:pathLst>
            </a:custGeom>
            <a:solidFill>
              <a:schemeClr val="accent6"/>
            </a:solidFill>
            <a:ln>
              <a:noFill/>
            </a:ln>
          </p:spPr>
          <p:txBody>
            <a:bodyPr spcFirstLastPara="1" lIns="91425" tIns="45700" rIns="91425" bIns="45700"/>
            <a:lstStyle/>
            <a:p>
              <a:pPr eaLnBrk="1" fontAlgn="auto" hangingPunct="1">
                <a:spcBef>
                  <a:spcPts val="0"/>
                </a:spcBef>
                <a:spcAft>
                  <a:spcPts val="0"/>
                </a:spcAft>
                <a:defRPr/>
              </a:pPr>
              <a:endParaRPr>
                <a:solidFill>
                  <a:schemeClr val="lt1"/>
                </a:solidFill>
                <a:latin typeface="Libre Franklin"/>
                <a:ea typeface="Libre Franklin"/>
                <a:cs typeface="Libre Franklin"/>
                <a:sym typeface="Libre Franklin"/>
              </a:endParaRPr>
            </a:p>
          </p:txBody>
        </p:sp>
      </p:grpSp>
      <p:cxnSp>
        <p:nvCxnSpPr>
          <p:cNvPr id="6" name="Google Shape;116;p25">
            <a:extLst>
              <a:ext uri="{FF2B5EF4-FFF2-40B4-BE49-F238E27FC236}">
                <a16:creationId xmlns:a16="http://schemas.microsoft.com/office/drawing/2014/main" id="{1F65A11F-F8A8-8964-2D61-E8052B8F18C5}"/>
              </a:ext>
            </a:extLst>
          </p:cNvPr>
          <p:cNvCxnSpPr>
            <a:cxnSpLocks noChangeShapeType="1"/>
          </p:cNvCxnSpPr>
          <p:nvPr/>
        </p:nvCxnSpPr>
        <p:spPr bwMode="auto">
          <a:xfrm>
            <a:off x="593725" y="3949700"/>
            <a:ext cx="2133600" cy="4763"/>
          </a:xfrm>
          <a:prstGeom prst="straightConnector1">
            <a:avLst/>
          </a:prstGeom>
          <a:noFill/>
          <a:ln w="101600">
            <a:solidFill>
              <a:srgbClr val="5D7C3F"/>
            </a:solidFill>
            <a:miter lim="800000"/>
            <a:headEnd type="none" w="sm" len="sm"/>
            <a:tailEnd type="none" w="sm" len="sm"/>
          </a:ln>
          <a:extLst>
            <a:ext uri="{909E8E84-426E-40DD-AFC4-6F175D3DCCD1}">
              <a14:hiddenFill xmlns:a14="http://schemas.microsoft.com/office/drawing/2010/main">
                <a:noFill/>
              </a14:hiddenFill>
            </a:ext>
          </a:extLst>
        </p:spPr>
      </p:cxnSp>
      <p:sp>
        <p:nvSpPr>
          <p:cNvPr id="110" name="Google Shape;110;p25"/>
          <p:cNvSpPr txBox="1">
            <a:spLocks noGrp="1"/>
          </p:cNvSpPr>
          <p:nvPr>
            <p:ph type="ctrTitle"/>
          </p:nvPr>
        </p:nvSpPr>
        <p:spPr>
          <a:xfrm>
            <a:off x="594360" y="411479"/>
            <a:ext cx="5486400" cy="3291840"/>
          </a:xfrm>
          <a:prstGeom prst="rect">
            <a:avLst/>
          </a:prstGeom>
          <a:noFill/>
          <a:ln>
            <a:noFill/>
          </a:ln>
        </p:spPr>
        <p:txBody>
          <a:bodyPr spcFirstLastPara="1" lIns="0" tIns="0" rIns="0" bIns="0" anchor="b">
            <a:noAutofit/>
          </a:bodyPr>
          <a:lstStyle>
            <a:lvl1pPr lvl="0" algn="l">
              <a:lnSpc>
                <a:spcPct val="80000"/>
              </a:lnSpc>
              <a:spcBef>
                <a:spcPts val="0"/>
              </a:spcBef>
              <a:spcAft>
                <a:spcPts val="0"/>
              </a:spcAft>
              <a:buClr>
                <a:schemeClr val="dk1"/>
              </a:buClr>
              <a:buSzPts val="6000"/>
              <a:buFont typeface="Franklin Gothic"/>
              <a:buNone/>
              <a:defRPr sz="6000" b="1" i="0">
                <a:solidFill>
                  <a:schemeClr val="dk1"/>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5"/>
          <p:cNvSpPr txBox="1">
            <a:spLocks noGrp="1"/>
          </p:cNvSpPr>
          <p:nvPr>
            <p:ph type="body" idx="1"/>
          </p:nvPr>
        </p:nvSpPr>
        <p:spPr>
          <a:xfrm>
            <a:off x="594360" y="4549552"/>
            <a:ext cx="5486400" cy="1645920"/>
          </a:xfrm>
          <a:prstGeom prst="rect">
            <a:avLst/>
          </a:prstGeom>
          <a:noFill/>
          <a:ln>
            <a:noFill/>
          </a:ln>
        </p:spPr>
        <p:txBody>
          <a:bodyPr spcFirstLastPara="1" lIns="0" tIns="0" rIns="0" bIns="0">
            <a:noAutofit/>
          </a:bodyPr>
          <a:lstStyle>
            <a:lvl1pPr marL="457200" lvl="0" indent="-228600" algn="l">
              <a:lnSpc>
                <a:spcPct val="90000"/>
              </a:lnSpc>
              <a:spcBef>
                <a:spcPts val="1000"/>
              </a:spcBef>
              <a:spcAft>
                <a:spcPts val="0"/>
              </a:spcAft>
              <a:buClr>
                <a:srgbClr val="5D7C3F"/>
              </a:buClr>
              <a:buSzPts val="2400"/>
              <a:buNone/>
              <a:defRPr sz="2400" b="1" i="0">
                <a:solidFill>
                  <a:srgbClr val="5D7C3F"/>
                </a:solidFill>
                <a:latin typeface="Libre Franklin"/>
                <a:ea typeface="Libre Franklin"/>
                <a:cs typeface="Libre Franklin"/>
                <a:sym typeface="Libre Franklin"/>
              </a:defRPr>
            </a:lvl1pPr>
            <a:lvl2pPr marL="914400" lvl="1" indent="-482600" algn="l">
              <a:lnSpc>
                <a:spcPct val="90000"/>
              </a:lnSpc>
              <a:spcBef>
                <a:spcPts val="500"/>
              </a:spcBef>
              <a:spcAft>
                <a:spcPts val="0"/>
              </a:spcAft>
              <a:buClr>
                <a:schemeClr val="dk1"/>
              </a:buClr>
              <a:buSzPts val="4000"/>
              <a:buChar char="•"/>
              <a:defRPr sz="4000"/>
            </a:lvl2pPr>
            <a:lvl3pPr marL="1371600" lvl="2" indent="-482600" algn="l">
              <a:lnSpc>
                <a:spcPct val="90000"/>
              </a:lnSpc>
              <a:spcBef>
                <a:spcPts val="500"/>
              </a:spcBef>
              <a:spcAft>
                <a:spcPts val="0"/>
              </a:spcAft>
              <a:buClr>
                <a:schemeClr val="dk1"/>
              </a:buClr>
              <a:buSzPts val="4000"/>
              <a:buChar char="•"/>
              <a:defRPr sz="4000"/>
            </a:lvl3pPr>
            <a:lvl4pPr marL="1828800" lvl="3" indent="-482600" algn="l">
              <a:lnSpc>
                <a:spcPct val="90000"/>
              </a:lnSpc>
              <a:spcBef>
                <a:spcPts val="500"/>
              </a:spcBef>
              <a:spcAft>
                <a:spcPts val="0"/>
              </a:spcAft>
              <a:buClr>
                <a:schemeClr val="dk1"/>
              </a:buClr>
              <a:buSzPts val="4000"/>
              <a:buChar char="•"/>
              <a:defRPr sz="4000"/>
            </a:lvl4pPr>
            <a:lvl5pPr marL="2286000" lvl="4" indent="-482600" algn="l">
              <a:lnSpc>
                <a:spcPct val="90000"/>
              </a:lnSpc>
              <a:spcBef>
                <a:spcPts val="500"/>
              </a:spcBef>
              <a:spcAft>
                <a:spcPts val="0"/>
              </a:spcAft>
              <a:buClr>
                <a:schemeClr val="dk1"/>
              </a:buClr>
              <a:buSzPts val="4000"/>
              <a:buChar char="•"/>
              <a:defRPr sz="4000"/>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Tree>
    <p:extLst>
      <p:ext uri="{BB962C8B-B14F-4D97-AF65-F5344CB8AC3E}">
        <p14:creationId xmlns:p14="http://schemas.microsoft.com/office/powerpoint/2010/main" val="364781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B679A8-178F-0332-5D37-EA28A3D32EC4}"/>
              </a:ext>
            </a:extLst>
          </p:cNvPr>
          <p:cNvSpPr>
            <a:spLocks noGrp="1"/>
          </p:cNvSpPr>
          <p:nvPr>
            <p:ph type="dt" sz="half" idx="10"/>
          </p:nvPr>
        </p:nvSpPr>
        <p:spPr/>
        <p:txBody>
          <a:bodyPr/>
          <a:lstStyle>
            <a:lvl1pPr>
              <a:defRPr/>
            </a:lvl1pPr>
          </a:lstStyle>
          <a:p>
            <a:pPr>
              <a:defRPr/>
            </a:pPr>
            <a:fld id="{9DA80BDC-9E85-469E-8972-7E9A358F9971}" type="datetimeFigureOut">
              <a:rPr lang="en-US"/>
              <a:pPr>
                <a:defRPr/>
              </a:pPr>
              <a:t>7/7/2024</a:t>
            </a:fld>
            <a:endParaRPr lang="en-US" dirty="0"/>
          </a:p>
        </p:txBody>
      </p:sp>
      <p:sp>
        <p:nvSpPr>
          <p:cNvPr id="5" name="Footer Placeholder 4">
            <a:extLst>
              <a:ext uri="{FF2B5EF4-FFF2-40B4-BE49-F238E27FC236}">
                <a16:creationId xmlns:a16="http://schemas.microsoft.com/office/drawing/2014/main" id="{FBB7000A-D52C-E027-BB17-2A101744E71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CC78F7-B2EC-EE2C-B866-21C3384471DC}"/>
              </a:ext>
            </a:extLst>
          </p:cNvPr>
          <p:cNvSpPr>
            <a:spLocks noGrp="1"/>
          </p:cNvSpPr>
          <p:nvPr>
            <p:ph type="sldNum" sz="quarter" idx="12"/>
          </p:nvPr>
        </p:nvSpPr>
        <p:spPr/>
        <p:txBody>
          <a:bodyPr/>
          <a:lstStyle>
            <a:lvl1pPr>
              <a:defRPr/>
            </a:lvl1pPr>
          </a:lstStyle>
          <a:p>
            <a:pPr>
              <a:defRPr/>
            </a:pPr>
            <a:fld id="{1A1136C9-F795-4BA6-AF47-8E2B7C7CAE9F}" type="slidenum">
              <a:rPr lang="en-US"/>
              <a:pPr>
                <a:defRPr/>
              </a:pPr>
              <a:t>‹#›</a:t>
            </a:fld>
            <a:endParaRPr lang="en-US" dirty="0"/>
          </a:p>
        </p:txBody>
      </p:sp>
    </p:spTree>
    <p:extLst>
      <p:ext uri="{BB962C8B-B14F-4D97-AF65-F5344CB8AC3E}">
        <p14:creationId xmlns:p14="http://schemas.microsoft.com/office/powerpoint/2010/main" val="1809592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BA77B-3CED-FF1B-DE80-DDFF987E7D7B}"/>
              </a:ext>
            </a:extLst>
          </p:cNvPr>
          <p:cNvSpPr>
            <a:spLocks noGrp="1"/>
          </p:cNvSpPr>
          <p:nvPr>
            <p:ph type="dt" sz="half" idx="10"/>
          </p:nvPr>
        </p:nvSpPr>
        <p:spPr/>
        <p:txBody>
          <a:bodyPr/>
          <a:lstStyle>
            <a:lvl1pPr>
              <a:defRPr/>
            </a:lvl1pPr>
          </a:lstStyle>
          <a:p>
            <a:pPr>
              <a:defRPr/>
            </a:pPr>
            <a:fld id="{C635DF07-FEBF-44EE-B4DE-4B3C5CC13423}" type="datetimeFigureOut">
              <a:rPr lang="en-US"/>
              <a:pPr>
                <a:defRPr/>
              </a:pPr>
              <a:t>7/7/2024</a:t>
            </a:fld>
            <a:endParaRPr lang="en-US" dirty="0"/>
          </a:p>
        </p:txBody>
      </p:sp>
      <p:sp>
        <p:nvSpPr>
          <p:cNvPr id="5" name="Footer Placeholder 4">
            <a:extLst>
              <a:ext uri="{FF2B5EF4-FFF2-40B4-BE49-F238E27FC236}">
                <a16:creationId xmlns:a16="http://schemas.microsoft.com/office/drawing/2014/main" id="{46E6A7FF-0833-A539-E67C-B7E982DE5D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3C8027B-6B1C-50A3-39B5-295F99F30F0B}"/>
              </a:ext>
            </a:extLst>
          </p:cNvPr>
          <p:cNvSpPr>
            <a:spLocks noGrp="1"/>
          </p:cNvSpPr>
          <p:nvPr>
            <p:ph type="sldNum" sz="quarter" idx="12"/>
          </p:nvPr>
        </p:nvSpPr>
        <p:spPr/>
        <p:txBody>
          <a:bodyPr/>
          <a:lstStyle>
            <a:lvl1pPr>
              <a:defRPr/>
            </a:lvl1pPr>
          </a:lstStyle>
          <a:p>
            <a:pPr>
              <a:defRPr/>
            </a:pPr>
            <a:fld id="{CBE7C410-AC06-4D75-8817-1E67CC45C50E}" type="slidenum">
              <a:rPr lang="en-US"/>
              <a:pPr>
                <a:defRPr/>
              </a:pPr>
              <a:t>‹#›</a:t>
            </a:fld>
            <a:endParaRPr lang="en-US" dirty="0"/>
          </a:p>
        </p:txBody>
      </p:sp>
    </p:spTree>
    <p:extLst>
      <p:ext uri="{BB962C8B-B14F-4D97-AF65-F5344CB8AC3E}">
        <p14:creationId xmlns:p14="http://schemas.microsoft.com/office/powerpoint/2010/main" val="2640418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4D5BBB-1717-FCA3-57E1-AFD77128794F}"/>
              </a:ext>
            </a:extLst>
          </p:cNvPr>
          <p:cNvSpPr>
            <a:spLocks noGrp="1"/>
          </p:cNvSpPr>
          <p:nvPr>
            <p:ph type="dt" sz="half" idx="10"/>
          </p:nvPr>
        </p:nvSpPr>
        <p:spPr/>
        <p:txBody>
          <a:bodyPr/>
          <a:lstStyle>
            <a:lvl1pPr>
              <a:defRPr/>
            </a:lvl1pPr>
          </a:lstStyle>
          <a:p>
            <a:pPr>
              <a:defRPr/>
            </a:pPr>
            <a:fld id="{B3CF1972-533E-40D2-BA37-15857B6762CE}" type="datetimeFigureOut">
              <a:rPr lang="en-US"/>
              <a:pPr>
                <a:defRPr/>
              </a:pPr>
              <a:t>7/7/2024</a:t>
            </a:fld>
            <a:endParaRPr lang="en-US" dirty="0"/>
          </a:p>
        </p:txBody>
      </p:sp>
      <p:sp>
        <p:nvSpPr>
          <p:cNvPr id="5" name="Footer Placeholder 4">
            <a:extLst>
              <a:ext uri="{FF2B5EF4-FFF2-40B4-BE49-F238E27FC236}">
                <a16:creationId xmlns:a16="http://schemas.microsoft.com/office/drawing/2014/main" id="{34216A73-387D-596E-BB22-B8578F601E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33CBED-492F-4C38-E255-7FDE34D2C3C5}"/>
              </a:ext>
            </a:extLst>
          </p:cNvPr>
          <p:cNvSpPr>
            <a:spLocks noGrp="1"/>
          </p:cNvSpPr>
          <p:nvPr>
            <p:ph type="sldNum" sz="quarter" idx="12"/>
          </p:nvPr>
        </p:nvSpPr>
        <p:spPr/>
        <p:txBody>
          <a:bodyPr/>
          <a:lstStyle>
            <a:lvl1pPr>
              <a:defRPr/>
            </a:lvl1pPr>
          </a:lstStyle>
          <a:p>
            <a:pPr>
              <a:defRPr/>
            </a:pPr>
            <a:fld id="{52F9E59B-0484-491B-9A7E-E37EE542151A}" type="slidenum">
              <a:rPr lang="en-US"/>
              <a:pPr>
                <a:defRPr/>
              </a:pPr>
              <a:t>‹#›</a:t>
            </a:fld>
            <a:endParaRPr lang="en-US" dirty="0"/>
          </a:p>
        </p:txBody>
      </p:sp>
    </p:spTree>
    <p:extLst>
      <p:ext uri="{BB962C8B-B14F-4D97-AF65-F5344CB8AC3E}">
        <p14:creationId xmlns:p14="http://schemas.microsoft.com/office/powerpoint/2010/main" val="2627790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1DB6A6A-879E-20BE-4D72-89B00E202A8B}"/>
              </a:ext>
            </a:extLst>
          </p:cNvPr>
          <p:cNvSpPr>
            <a:spLocks noGrp="1"/>
          </p:cNvSpPr>
          <p:nvPr>
            <p:ph type="dt" sz="half" idx="10"/>
          </p:nvPr>
        </p:nvSpPr>
        <p:spPr/>
        <p:txBody>
          <a:bodyPr/>
          <a:lstStyle>
            <a:lvl1pPr>
              <a:defRPr/>
            </a:lvl1pPr>
          </a:lstStyle>
          <a:p>
            <a:pPr>
              <a:defRPr/>
            </a:pPr>
            <a:fld id="{6B5A9747-383F-4B67-A346-31E12518D64B}" type="datetimeFigureOut">
              <a:rPr lang="en-US"/>
              <a:pPr>
                <a:defRPr/>
              </a:pPr>
              <a:t>7/7/2024</a:t>
            </a:fld>
            <a:endParaRPr lang="en-US" dirty="0"/>
          </a:p>
        </p:txBody>
      </p:sp>
      <p:sp>
        <p:nvSpPr>
          <p:cNvPr id="6" name="Footer Placeholder 4">
            <a:extLst>
              <a:ext uri="{FF2B5EF4-FFF2-40B4-BE49-F238E27FC236}">
                <a16:creationId xmlns:a16="http://schemas.microsoft.com/office/drawing/2014/main" id="{9C8096E6-4D27-DA92-CE16-8E38D2651DB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434CE4B-AC7C-BBBE-9F02-10C951D51627}"/>
              </a:ext>
            </a:extLst>
          </p:cNvPr>
          <p:cNvSpPr>
            <a:spLocks noGrp="1"/>
          </p:cNvSpPr>
          <p:nvPr>
            <p:ph type="sldNum" sz="quarter" idx="12"/>
          </p:nvPr>
        </p:nvSpPr>
        <p:spPr/>
        <p:txBody>
          <a:bodyPr/>
          <a:lstStyle>
            <a:lvl1pPr>
              <a:defRPr/>
            </a:lvl1pPr>
          </a:lstStyle>
          <a:p>
            <a:pPr>
              <a:defRPr/>
            </a:pPr>
            <a:fld id="{0074DCF2-E652-4F3A-8D02-8220871DA457}" type="slidenum">
              <a:rPr lang="en-US"/>
              <a:pPr>
                <a:defRPr/>
              </a:pPr>
              <a:t>‹#›</a:t>
            </a:fld>
            <a:endParaRPr lang="en-US" dirty="0"/>
          </a:p>
        </p:txBody>
      </p:sp>
    </p:spTree>
    <p:extLst>
      <p:ext uri="{BB962C8B-B14F-4D97-AF65-F5344CB8AC3E}">
        <p14:creationId xmlns:p14="http://schemas.microsoft.com/office/powerpoint/2010/main" val="2055075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70A5976-48E9-50EC-28D5-D17C961CAC34}"/>
              </a:ext>
            </a:extLst>
          </p:cNvPr>
          <p:cNvSpPr>
            <a:spLocks noGrp="1"/>
          </p:cNvSpPr>
          <p:nvPr>
            <p:ph type="dt" sz="half" idx="10"/>
          </p:nvPr>
        </p:nvSpPr>
        <p:spPr/>
        <p:txBody>
          <a:bodyPr/>
          <a:lstStyle>
            <a:lvl1pPr>
              <a:defRPr/>
            </a:lvl1pPr>
          </a:lstStyle>
          <a:p>
            <a:pPr>
              <a:defRPr/>
            </a:pPr>
            <a:fld id="{3835E68A-CE25-477F-857A-4994206872AD}" type="datetimeFigureOut">
              <a:rPr lang="en-US"/>
              <a:pPr>
                <a:defRPr/>
              </a:pPr>
              <a:t>7/7/2024</a:t>
            </a:fld>
            <a:endParaRPr lang="en-US" dirty="0"/>
          </a:p>
        </p:txBody>
      </p:sp>
      <p:sp>
        <p:nvSpPr>
          <p:cNvPr id="8" name="Footer Placeholder 4">
            <a:extLst>
              <a:ext uri="{FF2B5EF4-FFF2-40B4-BE49-F238E27FC236}">
                <a16:creationId xmlns:a16="http://schemas.microsoft.com/office/drawing/2014/main" id="{28907791-408E-E518-9E3B-1B4B85F35F5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0635E3B-E802-64C0-A837-86E18C9D5A39}"/>
              </a:ext>
            </a:extLst>
          </p:cNvPr>
          <p:cNvSpPr>
            <a:spLocks noGrp="1"/>
          </p:cNvSpPr>
          <p:nvPr>
            <p:ph type="sldNum" sz="quarter" idx="12"/>
          </p:nvPr>
        </p:nvSpPr>
        <p:spPr/>
        <p:txBody>
          <a:bodyPr/>
          <a:lstStyle>
            <a:lvl1pPr>
              <a:defRPr/>
            </a:lvl1pPr>
          </a:lstStyle>
          <a:p>
            <a:pPr>
              <a:defRPr/>
            </a:pPr>
            <a:fld id="{64253A08-8B49-4769-B3C3-FF6A42062A09}" type="slidenum">
              <a:rPr lang="en-US"/>
              <a:pPr>
                <a:defRPr/>
              </a:pPr>
              <a:t>‹#›</a:t>
            </a:fld>
            <a:endParaRPr lang="en-US" dirty="0"/>
          </a:p>
        </p:txBody>
      </p:sp>
    </p:spTree>
    <p:extLst>
      <p:ext uri="{BB962C8B-B14F-4D97-AF65-F5344CB8AC3E}">
        <p14:creationId xmlns:p14="http://schemas.microsoft.com/office/powerpoint/2010/main" val="3992333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F659499-9F69-6854-C812-8FF75DBE719D}"/>
              </a:ext>
            </a:extLst>
          </p:cNvPr>
          <p:cNvSpPr>
            <a:spLocks noGrp="1"/>
          </p:cNvSpPr>
          <p:nvPr>
            <p:ph type="dt" sz="half" idx="10"/>
          </p:nvPr>
        </p:nvSpPr>
        <p:spPr/>
        <p:txBody>
          <a:bodyPr/>
          <a:lstStyle>
            <a:lvl1pPr>
              <a:defRPr/>
            </a:lvl1pPr>
          </a:lstStyle>
          <a:p>
            <a:pPr>
              <a:defRPr/>
            </a:pPr>
            <a:fld id="{87994269-6756-4286-8FA4-05B99770DB71}" type="datetimeFigureOut">
              <a:rPr lang="en-US"/>
              <a:pPr>
                <a:defRPr/>
              </a:pPr>
              <a:t>7/7/2024</a:t>
            </a:fld>
            <a:endParaRPr lang="en-US" dirty="0"/>
          </a:p>
        </p:txBody>
      </p:sp>
      <p:sp>
        <p:nvSpPr>
          <p:cNvPr id="4" name="Footer Placeholder 4">
            <a:extLst>
              <a:ext uri="{FF2B5EF4-FFF2-40B4-BE49-F238E27FC236}">
                <a16:creationId xmlns:a16="http://schemas.microsoft.com/office/drawing/2014/main" id="{194F5E85-1895-7C94-BFC5-9EA2D21F03D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68B7E25-A2C7-430A-2DC3-7EF62F18B3AC}"/>
              </a:ext>
            </a:extLst>
          </p:cNvPr>
          <p:cNvSpPr>
            <a:spLocks noGrp="1"/>
          </p:cNvSpPr>
          <p:nvPr>
            <p:ph type="sldNum" sz="quarter" idx="12"/>
          </p:nvPr>
        </p:nvSpPr>
        <p:spPr/>
        <p:txBody>
          <a:bodyPr/>
          <a:lstStyle>
            <a:lvl1pPr>
              <a:defRPr/>
            </a:lvl1pPr>
          </a:lstStyle>
          <a:p>
            <a:pPr>
              <a:defRPr/>
            </a:pPr>
            <a:fld id="{4C2CF2B0-A513-41F1-9AE0-CADAB9E1B0FF}" type="slidenum">
              <a:rPr lang="en-US"/>
              <a:pPr>
                <a:defRPr/>
              </a:pPr>
              <a:t>‹#›</a:t>
            </a:fld>
            <a:endParaRPr lang="en-US" dirty="0"/>
          </a:p>
        </p:txBody>
      </p:sp>
    </p:spTree>
    <p:extLst>
      <p:ext uri="{BB962C8B-B14F-4D97-AF65-F5344CB8AC3E}">
        <p14:creationId xmlns:p14="http://schemas.microsoft.com/office/powerpoint/2010/main" val="30595137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8E0BB5E-090A-749F-1A41-42719BBD77E0}"/>
              </a:ext>
            </a:extLst>
          </p:cNvPr>
          <p:cNvSpPr>
            <a:spLocks noGrp="1"/>
          </p:cNvSpPr>
          <p:nvPr>
            <p:ph type="dt" sz="half" idx="10"/>
          </p:nvPr>
        </p:nvSpPr>
        <p:spPr/>
        <p:txBody>
          <a:bodyPr/>
          <a:lstStyle>
            <a:lvl1pPr>
              <a:defRPr/>
            </a:lvl1pPr>
          </a:lstStyle>
          <a:p>
            <a:pPr>
              <a:defRPr/>
            </a:pPr>
            <a:fld id="{7F90EA98-1DF0-4B1F-B99A-0EAC9C92989D}" type="datetimeFigureOut">
              <a:rPr lang="en-US"/>
              <a:pPr>
                <a:defRPr/>
              </a:pPr>
              <a:t>7/7/2024</a:t>
            </a:fld>
            <a:endParaRPr lang="en-US" dirty="0"/>
          </a:p>
        </p:txBody>
      </p:sp>
      <p:sp>
        <p:nvSpPr>
          <p:cNvPr id="3" name="Footer Placeholder 4">
            <a:extLst>
              <a:ext uri="{FF2B5EF4-FFF2-40B4-BE49-F238E27FC236}">
                <a16:creationId xmlns:a16="http://schemas.microsoft.com/office/drawing/2014/main" id="{8FDD6123-D7D8-D3E2-2DC8-829FB772128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C9B2AF4-5DF7-3F87-E299-7E04BD19FE08}"/>
              </a:ext>
            </a:extLst>
          </p:cNvPr>
          <p:cNvSpPr>
            <a:spLocks noGrp="1"/>
          </p:cNvSpPr>
          <p:nvPr>
            <p:ph type="sldNum" sz="quarter" idx="12"/>
          </p:nvPr>
        </p:nvSpPr>
        <p:spPr/>
        <p:txBody>
          <a:bodyPr/>
          <a:lstStyle>
            <a:lvl1pPr>
              <a:defRPr/>
            </a:lvl1pPr>
          </a:lstStyle>
          <a:p>
            <a:pPr>
              <a:defRPr/>
            </a:pPr>
            <a:fld id="{2C6C667F-669E-4E93-96E5-9DD704915F24}" type="slidenum">
              <a:rPr lang="en-US"/>
              <a:pPr>
                <a:defRPr/>
              </a:pPr>
              <a:t>‹#›</a:t>
            </a:fld>
            <a:endParaRPr lang="en-US" dirty="0"/>
          </a:p>
        </p:txBody>
      </p:sp>
    </p:spTree>
    <p:extLst>
      <p:ext uri="{BB962C8B-B14F-4D97-AF65-F5344CB8AC3E}">
        <p14:creationId xmlns:p14="http://schemas.microsoft.com/office/powerpoint/2010/main" val="7400382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3A1737A-F240-6AC6-9036-4AC44B36B8E8}"/>
              </a:ext>
            </a:extLst>
          </p:cNvPr>
          <p:cNvSpPr>
            <a:spLocks noGrp="1"/>
          </p:cNvSpPr>
          <p:nvPr>
            <p:ph type="dt" sz="half" idx="10"/>
          </p:nvPr>
        </p:nvSpPr>
        <p:spPr/>
        <p:txBody>
          <a:bodyPr/>
          <a:lstStyle>
            <a:lvl1pPr>
              <a:defRPr/>
            </a:lvl1pPr>
          </a:lstStyle>
          <a:p>
            <a:pPr>
              <a:defRPr/>
            </a:pPr>
            <a:fld id="{488F8C33-9272-46AD-A261-854B94457EA5}" type="datetimeFigureOut">
              <a:rPr lang="en-US"/>
              <a:pPr>
                <a:defRPr/>
              </a:pPr>
              <a:t>7/7/2024</a:t>
            </a:fld>
            <a:endParaRPr lang="en-US" dirty="0"/>
          </a:p>
        </p:txBody>
      </p:sp>
      <p:sp>
        <p:nvSpPr>
          <p:cNvPr id="6" name="Footer Placeholder 4">
            <a:extLst>
              <a:ext uri="{FF2B5EF4-FFF2-40B4-BE49-F238E27FC236}">
                <a16:creationId xmlns:a16="http://schemas.microsoft.com/office/drawing/2014/main" id="{903B1B04-70B5-A4EA-3329-ADC772E5C5A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F97D21-4623-66ED-498E-5B7E6989181C}"/>
              </a:ext>
            </a:extLst>
          </p:cNvPr>
          <p:cNvSpPr>
            <a:spLocks noGrp="1"/>
          </p:cNvSpPr>
          <p:nvPr>
            <p:ph type="sldNum" sz="quarter" idx="12"/>
          </p:nvPr>
        </p:nvSpPr>
        <p:spPr/>
        <p:txBody>
          <a:bodyPr/>
          <a:lstStyle>
            <a:lvl1pPr>
              <a:defRPr/>
            </a:lvl1pPr>
          </a:lstStyle>
          <a:p>
            <a:pPr>
              <a:defRPr/>
            </a:pPr>
            <a:fld id="{4A26F6FE-2893-4EFE-9806-0D2C8DB15698}" type="slidenum">
              <a:rPr lang="en-US"/>
              <a:pPr>
                <a:defRPr/>
              </a:pPr>
              <a:t>‹#›</a:t>
            </a:fld>
            <a:endParaRPr lang="en-US" dirty="0"/>
          </a:p>
        </p:txBody>
      </p:sp>
    </p:spTree>
    <p:extLst>
      <p:ext uri="{BB962C8B-B14F-4D97-AF65-F5344CB8AC3E}">
        <p14:creationId xmlns:p14="http://schemas.microsoft.com/office/powerpoint/2010/main" val="2461458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90F8CF0-6629-4978-CA08-6A60355A5AB4}"/>
              </a:ext>
            </a:extLst>
          </p:cNvPr>
          <p:cNvSpPr>
            <a:spLocks noGrp="1"/>
          </p:cNvSpPr>
          <p:nvPr>
            <p:ph type="dt" sz="half" idx="10"/>
          </p:nvPr>
        </p:nvSpPr>
        <p:spPr/>
        <p:txBody>
          <a:bodyPr/>
          <a:lstStyle>
            <a:lvl1pPr>
              <a:defRPr/>
            </a:lvl1pPr>
          </a:lstStyle>
          <a:p>
            <a:pPr>
              <a:defRPr/>
            </a:pPr>
            <a:fld id="{F0F67A6F-014D-468E-AC4F-D3040422C727}" type="datetimeFigureOut">
              <a:rPr lang="en-US"/>
              <a:pPr>
                <a:defRPr/>
              </a:pPr>
              <a:t>7/7/2024</a:t>
            </a:fld>
            <a:endParaRPr lang="en-US" dirty="0"/>
          </a:p>
        </p:txBody>
      </p:sp>
      <p:sp>
        <p:nvSpPr>
          <p:cNvPr id="6" name="Footer Placeholder 4">
            <a:extLst>
              <a:ext uri="{FF2B5EF4-FFF2-40B4-BE49-F238E27FC236}">
                <a16:creationId xmlns:a16="http://schemas.microsoft.com/office/drawing/2014/main" id="{98F717EA-DFC5-DC66-38AF-BADD80BAB76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F025B6D-0C1B-7CBF-33EA-256262C28866}"/>
              </a:ext>
            </a:extLst>
          </p:cNvPr>
          <p:cNvSpPr>
            <a:spLocks noGrp="1"/>
          </p:cNvSpPr>
          <p:nvPr>
            <p:ph type="sldNum" sz="quarter" idx="12"/>
          </p:nvPr>
        </p:nvSpPr>
        <p:spPr/>
        <p:txBody>
          <a:bodyPr/>
          <a:lstStyle>
            <a:lvl1pPr>
              <a:defRPr/>
            </a:lvl1pPr>
          </a:lstStyle>
          <a:p>
            <a:pPr>
              <a:defRPr/>
            </a:pPr>
            <a:fld id="{5946DFC1-EB21-44B3-B57B-2E0C15725A9C}" type="slidenum">
              <a:rPr lang="en-US"/>
              <a:pPr>
                <a:defRPr/>
              </a:pPr>
              <a:t>‹#›</a:t>
            </a:fld>
            <a:endParaRPr lang="en-US" dirty="0"/>
          </a:p>
        </p:txBody>
      </p:sp>
    </p:spTree>
    <p:extLst>
      <p:ext uri="{BB962C8B-B14F-4D97-AF65-F5344CB8AC3E}">
        <p14:creationId xmlns:p14="http://schemas.microsoft.com/office/powerpoint/2010/main" val="4279835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7C16AF-DF26-62DD-2744-9AE5C8CBD8F7}"/>
              </a:ext>
            </a:extLst>
          </p:cNvPr>
          <p:cNvSpPr>
            <a:spLocks noGrp="1"/>
          </p:cNvSpPr>
          <p:nvPr>
            <p:ph type="dt" sz="half" idx="10"/>
          </p:nvPr>
        </p:nvSpPr>
        <p:spPr/>
        <p:txBody>
          <a:bodyPr/>
          <a:lstStyle>
            <a:lvl1pPr>
              <a:defRPr/>
            </a:lvl1pPr>
          </a:lstStyle>
          <a:p>
            <a:pPr>
              <a:defRPr/>
            </a:pPr>
            <a:fld id="{2D22BF8D-7317-4605-B12B-A50C0151F3C8}" type="datetimeFigureOut">
              <a:rPr lang="en-US"/>
              <a:pPr>
                <a:defRPr/>
              </a:pPr>
              <a:t>7/7/2024</a:t>
            </a:fld>
            <a:endParaRPr lang="en-US" dirty="0"/>
          </a:p>
        </p:txBody>
      </p:sp>
      <p:sp>
        <p:nvSpPr>
          <p:cNvPr id="5" name="Footer Placeholder 4">
            <a:extLst>
              <a:ext uri="{FF2B5EF4-FFF2-40B4-BE49-F238E27FC236}">
                <a16:creationId xmlns:a16="http://schemas.microsoft.com/office/drawing/2014/main" id="{EF5863BB-4C29-3D41-F7B2-42DAD4E9FE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940464-CCD2-48C0-DE81-1A6BC2062FE0}"/>
              </a:ext>
            </a:extLst>
          </p:cNvPr>
          <p:cNvSpPr>
            <a:spLocks noGrp="1"/>
          </p:cNvSpPr>
          <p:nvPr>
            <p:ph type="sldNum" sz="quarter" idx="12"/>
          </p:nvPr>
        </p:nvSpPr>
        <p:spPr/>
        <p:txBody>
          <a:bodyPr/>
          <a:lstStyle>
            <a:lvl1pPr>
              <a:defRPr/>
            </a:lvl1pPr>
          </a:lstStyle>
          <a:p>
            <a:pPr>
              <a:defRPr/>
            </a:pPr>
            <a:fld id="{8D0B66D9-5CF9-4946-B6B6-63BB2560385E}" type="slidenum">
              <a:rPr lang="en-US"/>
              <a:pPr>
                <a:defRPr/>
              </a:pPr>
              <a:t>‹#›</a:t>
            </a:fld>
            <a:endParaRPr lang="en-US" dirty="0"/>
          </a:p>
        </p:txBody>
      </p:sp>
    </p:spTree>
    <p:extLst>
      <p:ext uri="{BB962C8B-B14F-4D97-AF65-F5344CB8AC3E}">
        <p14:creationId xmlns:p14="http://schemas.microsoft.com/office/powerpoint/2010/main" val="30239682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CCF47D-8A0F-9B97-BD7C-D7BA453507B4}"/>
              </a:ext>
            </a:extLst>
          </p:cNvPr>
          <p:cNvSpPr>
            <a:spLocks noGrp="1"/>
          </p:cNvSpPr>
          <p:nvPr>
            <p:ph type="dt" sz="half" idx="10"/>
          </p:nvPr>
        </p:nvSpPr>
        <p:spPr/>
        <p:txBody>
          <a:bodyPr/>
          <a:lstStyle>
            <a:lvl1pPr>
              <a:defRPr/>
            </a:lvl1pPr>
          </a:lstStyle>
          <a:p>
            <a:pPr>
              <a:defRPr/>
            </a:pPr>
            <a:fld id="{9493C74E-9144-4486-9638-77C3B831CF06}" type="datetimeFigureOut">
              <a:rPr lang="en-US"/>
              <a:pPr>
                <a:defRPr/>
              </a:pPr>
              <a:t>7/7/2024</a:t>
            </a:fld>
            <a:endParaRPr lang="en-US" dirty="0"/>
          </a:p>
        </p:txBody>
      </p:sp>
      <p:sp>
        <p:nvSpPr>
          <p:cNvPr id="5" name="Footer Placeholder 4">
            <a:extLst>
              <a:ext uri="{FF2B5EF4-FFF2-40B4-BE49-F238E27FC236}">
                <a16:creationId xmlns:a16="http://schemas.microsoft.com/office/drawing/2014/main" id="{B4449F56-3E5C-2CF8-4ABE-4F05CA96323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9692278-5C77-022C-7C27-B4BBD9A38112}"/>
              </a:ext>
            </a:extLst>
          </p:cNvPr>
          <p:cNvSpPr>
            <a:spLocks noGrp="1"/>
          </p:cNvSpPr>
          <p:nvPr>
            <p:ph type="sldNum" sz="quarter" idx="12"/>
          </p:nvPr>
        </p:nvSpPr>
        <p:spPr/>
        <p:txBody>
          <a:bodyPr/>
          <a:lstStyle>
            <a:lvl1pPr>
              <a:defRPr/>
            </a:lvl1pPr>
          </a:lstStyle>
          <a:p>
            <a:pPr>
              <a:defRPr/>
            </a:pPr>
            <a:fld id="{8B247D7F-083A-464F-9585-71B80C3E9E92}" type="slidenum">
              <a:rPr lang="en-US"/>
              <a:pPr>
                <a:defRPr/>
              </a:pPr>
              <a:t>‹#›</a:t>
            </a:fld>
            <a:endParaRPr lang="en-US" dirty="0"/>
          </a:p>
        </p:txBody>
      </p:sp>
    </p:spTree>
    <p:extLst>
      <p:ext uri="{BB962C8B-B14F-4D97-AF65-F5344CB8AC3E}">
        <p14:creationId xmlns:p14="http://schemas.microsoft.com/office/powerpoint/2010/main" val="648065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050" name="Google Shape;10;p14">
            <a:extLst>
              <a:ext uri="{FF2B5EF4-FFF2-40B4-BE49-F238E27FC236}">
                <a16:creationId xmlns:a16="http://schemas.microsoft.com/office/drawing/2014/main" id="{1F874A25-5852-1A60-2CE8-56A1E3063D9E}"/>
              </a:ext>
            </a:extLst>
          </p:cNvPr>
          <p:cNvSpPr txBox="1">
            <a:spLocks noGrp="1" noChangeArrowheads="1"/>
          </p:cNvSpPr>
          <p:nvPr>
            <p:ph type="body" idx="1"/>
          </p:nvPr>
        </p:nvSpPr>
        <p:spPr bwMode="auto">
          <a:xfrm>
            <a:off x="593725" y="1825625"/>
            <a:ext cx="1038225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2051" name="Google Shape;11;p14">
            <a:extLst>
              <a:ext uri="{FF2B5EF4-FFF2-40B4-BE49-F238E27FC236}">
                <a16:creationId xmlns:a16="http://schemas.microsoft.com/office/drawing/2014/main" id="{F9783DA2-D4AE-14B4-550D-70E3DA1ABCEB}"/>
              </a:ext>
            </a:extLst>
          </p:cNvPr>
          <p:cNvSpPr txBox="1">
            <a:spLocks noGrp="1" noChangeArrowheads="1"/>
          </p:cNvSpPr>
          <p:nvPr>
            <p:ph type="title"/>
          </p:nvPr>
        </p:nvSpPr>
        <p:spPr bwMode="auto">
          <a:xfrm>
            <a:off x="593725" y="365125"/>
            <a:ext cx="104013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2" name="Google Shape;12;p14">
            <a:extLst>
              <a:ext uri="{FF2B5EF4-FFF2-40B4-BE49-F238E27FC236}">
                <a16:creationId xmlns:a16="http://schemas.microsoft.com/office/drawing/2014/main" id="{1E04FC79-3F1D-EE26-36D9-70797B333FD0}"/>
              </a:ext>
            </a:extLst>
          </p:cNvPr>
          <p:cNvSpPr txBox="1">
            <a:spLocks noGrp="1"/>
          </p:cNvSpPr>
          <p:nvPr>
            <p:ph type="dt" idx="10"/>
          </p:nvPr>
        </p:nvSpPr>
        <p:spPr>
          <a:xfrm>
            <a:off x="1133475" y="6332538"/>
            <a:ext cx="1312863" cy="247650"/>
          </a:xfrm>
          <a:prstGeom prst="rect">
            <a:avLst/>
          </a:prstGeom>
          <a:noFill/>
          <a:ln>
            <a:noFill/>
          </a:ln>
        </p:spPr>
        <p:txBody>
          <a:bodyPr vert="horz" wrap="square" lIns="0" tIns="0" rIns="0" bIns="0" numCol="1" anchor="t" anchorCtr="0" compatLnSpc="1">
            <a:prstTxWarp prst="textNoShape">
              <a:avLst/>
            </a:prstTxWarp>
            <a:noAutofit/>
          </a:bodyPr>
          <a:lstStyle>
            <a:lvl1pPr eaLnBrk="1" hangingPunct="1">
              <a:buSzPts val="1400"/>
              <a:defRPr sz="1100">
                <a:solidFill>
                  <a:srgbClr val="000000"/>
                </a:solidFill>
                <a:latin typeface="Libre Franklin" pitchFamily="2" charset="0"/>
                <a:ea typeface="Libre Franklin" pitchFamily="2" charset="0"/>
                <a:cs typeface="Libre Franklin" pitchFamily="2" charset="0"/>
                <a:sym typeface="Libre Franklin" pitchFamily="2" charset="0"/>
              </a:defRPr>
            </a:lvl1pPr>
          </a:lstStyle>
          <a:p>
            <a:endParaRPr lang="en-US" altLang="en-US"/>
          </a:p>
        </p:txBody>
      </p:sp>
      <p:sp>
        <p:nvSpPr>
          <p:cNvPr id="13" name="Google Shape;13;p14">
            <a:extLst>
              <a:ext uri="{FF2B5EF4-FFF2-40B4-BE49-F238E27FC236}">
                <a16:creationId xmlns:a16="http://schemas.microsoft.com/office/drawing/2014/main" id="{F3A45A3C-DFE9-C6EE-124A-3E6B84313BDE}"/>
              </a:ext>
            </a:extLst>
          </p:cNvPr>
          <p:cNvSpPr txBox="1">
            <a:spLocks noGrp="1"/>
          </p:cNvSpPr>
          <p:nvPr>
            <p:ph type="sldNum" idx="12"/>
          </p:nvPr>
        </p:nvSpPr>
        <p:spPr>
          <a:xfrm>
            <a:off x="593725" y="6332538"/>
            <a:ext cx="523875" cy="247650"/>
          </a:xfrm>
          <a:prstGeom prst="rect">
            <a:avLst/>
          </a:prstGeom>
          <a:noFill/>
          <a:ln>
            <a:noFill/>
          </a:ln>
        </p:spPr>
        <p:txBody>
          <a:bodyPr vert="horz" wrap="square" lIns="0" tIns="0" rIns="0" bIns="0" numCol="1" anchor="t" anchorCtr="0" compatLnSpc="1">
            <a:prstTxWarp prst="textNoShape">
              <a:avLst/>
            </a:prstTxWarp>
            <a:noAutofit/>
          </a:bodyPr>
          <a:lstStyle>
            <a:lvl1pPr eaLnBrk="1" hangingPunct="1">
              <a:defRPr sz="1100" b="1">
                <a:solidFill>
                  <a:srgbClr val="000000"/>
                </a:solidFill>
                <a:latin typeface="Libre Franklin" pitchFamily="2" charset="0"/>
                <a:ea typeface="Libre Franklin" pitchFamily="2" charset="0"/>
                <a:cs typeface="Libre Franklin" pitchFamily="2" charset="0"/>
                <a:sym typeface="Libre Franklin" pitchFamily="2" charset="0"/>
              </a:defRPr>
            </a:lvl1pPr>
          </a:lstStyle>
          <a:p>
            <a:fld id="{8A46CF3D-1D12-4782-BD74-F22B568A96BD}" type="slidenum">
              <a:rPr lang="en-US" altLang="en-US"/>
              <a:pPr/>
              <a:t>‹#›</a:t>
            </a:fld>
            <a:endParaRPr lang="en-US" altLang="en-US"/>
          </a:p>
        </p:txBody>
      </p:sp>
    </p:spTree>
    <p:extLst>
      <p:ext uri="{BB962C8B-B14F-4D97-AF65-F5344CB8AC3E}">
        <p14:creationId xmlns:p14="http://schemas.microsoft.com/office/powerpoint/2010/main" val="2855223672"/>
      </p:ext>
    </p:extLst>
  </p:cSld>
  <p:clrMap bg1="lt1" tx1="dk1" bg2="dk2" tx2="lt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7E7EC6A-3AE2-03BA-6E5C-6C595DDED3EA}"/>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4A7C759-43EA-4408-412C-52A4ECE932F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238541F-6DE7-43A1-8EF8-F8DACD7CF8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59428928-5995-4424-BF20-1BB2E98DDA74}" type="datetimeFigureOut">
              <a:rPr lang="en-US"/>
              <a:pPr>
                <a:defRPr/>
              </a:pPr>
              <a:t>7/7/2024</a:t>
            </a:fld>
            <a:endParaRPr lang="en-US" dirty="0"/>
          </a:p>
        </p:txBody>
      </p:sp>
      <p:sp>
        <p:nvSpPr>
          <p:cNvPr id="5" name="Footer Placeholder 4">
            <a:extLst>
              <a:ext uri="{FF2B5EF4-FFF2-40B4-BE49-F238E27FC236}">
                <a16:creationId xmlns:a16="http://schemas.microsoft.com/office/drawing/2014/main" id="{35669C41-35B1-5E58-3562-F524AB9F8B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6BEB527-2CCA-3C88-C0D0-B57BC3F561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A2B3B8BF-3561-4D4D-B7EB-6F58307924FC}" type="slidenum">
              <a:rPr lang="en-US"/>
              <a:pPr>
                <a:defRPr/>
              </a:pPr>
              <a:t>‹#›</a:t>
            </a:fld>
            <a:endParaRPr lang="en-US" dirty="0"/>
          </a:p>
        </p:txBody>
      </p:sp>
    </p:spTree>
    <p:extLst>
      <p:ext uri="{BB962C8B-B14F-4D97-AF65-F5344CB8AC3E}">
        <p14:creationId xmlns:p14="http://schemas.microsoft.com/office/powerpoint/2010/main" val="3702937716"/>
      </p:ext>
    </p:extLst>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262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聖靈所說的話</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b="1" dirty="0">
                <a:solidFill>
                  <a:srgbClr val="002060"/>
                </a:solidFill>
                <a:latin typeface="Century" panose="02040604050505020304" pitchFamily="18" charset="0"/>
                <a:ea typeface="DFKai-SB" panose="03000509000000000000" pitchFamily="65" charset="-120"/>
                <a:cs typeface="Arial" charset="0"/>
              </a:rPr>
              <a:t>What The Holy Spirit Says</a:t>
            </a:r>
            <a:endParaRPr kumimoji="0" lang="en-US" altLang="zh-TW"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July 7,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1322F-1ACC-1C16-3277-9C1B133715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EF9FAB-72EE-1510-6869-427853992C29}"/>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BEECECB4-7375-AA5D-586B-3AD0566C2C6F}"/>
              </a:ext>
            </a:extLst>
          </p:cNvPr>
          <p:cNvPicPr>
            <a:picLocks noChangeAspect="1"/>
          </p:cNvPicPr>
          <p:nvPr/>
        </p:nvPicPr>
        <p:blipFill>
          <a:blip r:embed="rId3"/>
          <a:stretch>
            <a:fillRect/>
          </a:stretch>
        </p:blipFill>
        <p:spPr>
          <a:xfrm>
            <a:off x="-484908" y="246763"/>
            <a:ext cx="12903582" cy="5662012"/>
          </a:xfrm>
          <a:prstGeom prst="rect">
            <a:avLst/>
          </a:prstGeom>
        </p:spPr>
      </p:pic>
      <p:sp>
        <p:nvSpPr>
          <p:cNvPr id="3" name="TextBox 2">
            <a:extLst>
              <a:ext uri="{FF2B5EF4-FFF2-40B4-BE49-F238E27FC236}">
                <a16:creationId xmlns:a16="http://schemas.microsoft.com/office/drawing/2014/main" id="{0DA7F352-7ED1-E1AD-505F-050B4C8D9C34}"/>
              </a:ext>
            </a:extLst>
          </p:cNvPr>
          <p:cNvSpPr txBox="1"/>
          <p:nvPr/>
        </p:nvSpPr>
        <p:spPr>
          <a:xfrm>
            <a:off x="1193991" y="2466550"/>
            <a:ext cx="10127673" cy="1569660"/>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身邊這麼多資訊，哪些是真正</a:t>
            </a:r>
            <a:r>
              <a:rPr kumimoji="0" lang="zh-TW" altLang="en-US" sz="4800" b="1" i="0" u="none" strike="noStrike" kern="1200" cap="none" spc="0" normalizeH="0" baseline="0" noProof="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正確，我</a:t>
            </a: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應該聽誰的呢？</a:t>
            </a:r>
            <a:endPar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3CBDA6A7-C0D4-83A3-A7C8-2DC6D80A253D}"/>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E86EA304-CB1A-D79E-F8CD-E88D280A3202}"/>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655192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B0DA6-2C14-F111-DF7C-7AFD49AD9E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A67708-7334-2E1D-5403-3CA9EFF4FBA9}"/>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70092C2B-5A2E-E279-029D-7270A2139D6B}"/>
              </a:ext>
            </a:extLst>
          </p:cNvPr>
          <p:cNvPicPr>
            <a:picLocks noChangeAspect="1"/>
          </p:cNvPicPr>
          <p:nvPr/>
        </p:nvPicPr>
        <p:blipFill>
          <a:blip r:embed="rId3"/>
          <a:stretch>
            <a:fillRect/>
          </a:stretch>
        </p:blipFill>
        <p:spPr>
          <a:xfrm>
            <a:off x="199836" y="246763"/>
            <a:ext cx="11893255" cy="5662012"/>
          </a:xfrm>
          <a:prstGeom prst="rect">
            <a:avLst/>
          </a:prstGeom>
        </p:spPr>
      </p:pic>
      <p:sp>
        <p:nvSpPr>
          <p:cNvPr id="3" name="TextBox 2">
            <a:extLst>
              <a:ext uri="{FF2B5EF4-FFF2-40B4-BE49-F238E27FC236}">
                <a16:creationId xmlns:a16="http://schemas.microsoft.com/office/drawing/2014/main" id="{C4A53BA7-A74F-541E-40B6-0C6E0160A2BA}"/>
              </a:ext>
            </a:extLst>
          </p:cNvPr>
          <p:cNvSpPr txBox="1"/>
          <p:nvPr/>
        </p:nvSpPr>
        <p:spPr>
          <a:xfrm>
            <a:off x="1883301" y="2740029"/>
            <a:ext cx="8774607"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我們所信的神會</a:t>
            </a:r>
            <a:r>
              <a:rPr kumimoji="0" lang="zh-TW" altLang="en-US" sz="48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對我們說話</a:t>
            </a: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嗎？</a:t>
            </a:r>
            <a:endPar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2BE3A153-6494-016A-50F0-DFC8A03E6302}"/>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4388A36D-91E5-4835-825A-691425E8EE4D}"/>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07527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7A507-757D-F37F-37A5-7C993A3727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C33220-C25B-7733-63BD-EBFACA01B5C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E5DC5DB-6FB9-D5E8-3EE0-7C914130434E}"/>
              </a:ext>
            </a:extLst>
          </p:cNvPr>
          <p:cNvSpPr txBox="1"/>
          <p:nvPr/>
        </p:nvSpPr>
        <p:spPr>
          <a:xfrm>
            <a:off x="436815" y="0"/>
            <a:ext cx="10821371" cy="426270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dirty="0">
                <a:solidFill>
                  <a:srgbClr val="000000"/>
                </a:solidFill>
                <a:highlight>
                  <a:srgbClr val="FFFF00"/>
                </a:highlight>
                <a:latin typeface="DFKai-SB" panose="03000509000000000000" pitchFamily="65" charset="-120"/>
                <a:ea typeface="DFKai-SB" panose="03000509000000000000" pitchFamily="65" charset="-120"/>
              </a:rPr>
              <a:t>約翰福音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太初有道 </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λόγος</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，道 </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λόγος</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與　神同在，道 </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λόγος</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zh-TW" alt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就是　神。</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the beginning was the Word </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λόγος</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the Word </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λόγος</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was with God, and the Word </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λόγος</a:t>
            </a:r>
            <a:r>
              <a:rPr kumimoji="0" lang="en-US" sz="36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was God.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11596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5A2F8-8D81-BD33-6225-EE8C74FB47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ED5536-2A7B-C71F-72B8-2FAB1804C4F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AA1D24C-B4A3-FC26-BD74-E7C1805E3B83}"/>
              </a:ext>
            </a:extLst>
          </p:cNvPr>
          <p:cNvSpPr txBox="1"/>
          <p:nvPr/>
        </p:nvSpPr>
        <p:spPr>
          <a:xfrm>
            <a:off x="436815" y="0"/>
            <a:ext cx="10821371" cy="401648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6:17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並戴上救恩的頭盔，拿著聖靈的寶劍，就是</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道</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sz="400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54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ῥῆμα</a:t>
            </a:r>
            <a:r>
              <a:rPr kumimoji="0" lang="en-US" sz="400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Take the helmet of salvation and the sword of the Spirit, which is the </a:t>
            </a:r>
            <a:r>
              <a:rPr kumimoji="0" lang="en-US" sz="36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word</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60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54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ῥῆμα</a:t>
            </a:r>
            <a:r>
              <a:rPr kumimoji="0" lang="en-US" sz="360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of God.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35652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3A6AD-2E56-34ED-B1A5-E3AE9F5EEC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556F6F-63FD-7FDF-5021-7377AD260FC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490A628-46AB-4D90-C6D1-BDACCBA95F5D}"/>
              </a:ext>
            </a:extLst>
          </p:cNvPr>
          <p:cNvSpPr txBox="1"/>
          <p:nvPr/>
        </p:nvSpPr>
        <p:spPr>
          <a:xfrm>
            <a:off x="564947" y="0"/>
            <a:ext cx="10821371" cy="500136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dirty="0">
                <a:solidFill>
                  <a:srgbClr val="000000"/>
                </a:solidFill>
                <a:highlight>
                  <a:srgbClr val="FFFF00"/>
                </a:highlight>
                <a:latin typeface="Century" panose="02040604050505020304" pitchFamily="18" charset="0"/>
                <a:ea typeface="DFKai-SB" panose="03000509000000000000" pitchFamily="65" charset="-120"/>
              </a:rPr>
              <a:t>Matthew 4:4</a:t>
            </a:r>
            <a:endPar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耶穌卻回答說：「經上記著說：人活著，不是單靠食物，乃是靠　神口裡所出的一切</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話</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sz="400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FF"/>
                </a:solidFill>
                <a:effectLst/>
                <a:uLnTx/>
                <a:uFillTx/>
                <a:latin typeface="Cardo" panose="02020600000000000000" pitchFamily="18" charset="-79"/>
                <a:ea typeface="Cardo" panose="02020600000000000000" pitchFamily="18" charset="-79"/>
                <a:cs typeface="Cardo" panose="02020600000000000000" pitchFamily="18" charset="-79"/>
              </a:rPr>
              <a:t>ῥήματι</a:t>
            </a:r>
            <a:r>
              <a:rPr kumimoji="0" lang="en-US" sz="400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 </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Jesus answered, “It is written: ‘Man shall not live on bread alone, but on every </a:t>
            </a:r>
            <a:r>
              <a:rPr kumimoji="0" lang="en-US" sz="40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word</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40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l-GR" sz="4800" b="1" i="0" u="none" strike="noStrike" kern="1200" cap="none" spc="0" normalizeH="0" baseline="0" noProof="0" dirty="0">
                <a:ln>
                  <a:noFill/>
                </a:ln>
                <a:solidFill>
                  <a:srgbClr val="FFFFFF"/>
                </a:solidFill>
                <a:effectLst/>
                <a:uLnTx/>
                <a:uFillTx/>
                <a:latin typeface="Cardo" panose="02020600000000000000" pitchFamily="18" charset="-79"/>
                <a:ea typeface="Cardo" panose="02020600000000000000" pitchFamily="18" charset="-79"/>
                <a:cs typeface="Cardo" panose="02020600000000000000" pitchFamily="18" charset="-79"/>
              </a:rPr>
              <a:t>ῥήματι</a:t>
            </a:r>
            <a:r>
              <a:rPr kumimoji="0" lang="en-US" sz="4000" b="0"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t>
            </a:r>
            <a:r>
              <a:rPr kumimoji="0" lang="en-US" sz="4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that comes from the mouth of God.’”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412684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1166-06B8-6B43-9A85-85DF5C67A4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D95A83-94C9-A62F-89BD-58CFBC824D7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ECE1FF3-36D2-79F6-1E39-8A53D2278C1C}"/>
              </a:ext>
            </a:extLst>
          </p:cNvPr>
          <p:cNvSpPr txBox="1"/>
          <p:nvPr/>
        </p:nvSpPr>
        <p:spPr>
          <a:xfrm>
            <a:off x="19870" y="0"/>
            <a:ext cx="11805661" cy="600164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10:19-21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彼得還思想那異象的時候，</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聖靈向他說</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：「有三個人來找你。</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起來，下去，和他們同往，不要疑惑，因為是我差他們來的。」 於是彼得下去見那些人，說：「我就是你們所找的人。你們來是為甚麼緣故</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While Peter was still thinking about the vision, the Spirit said to him, “Simon, three men are looking for you.  So get up and go downstairs. Do not hesitate to go with them, for I have sent them.” Peter went down and said to the men, “I’m the one you’re looking for. Why have you come?”</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989128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A020-0BE5-0EE4-C6CC-FD0D37A6EC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429E18-0305-5BC3-1441-F9327749480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1E4E1B1-88F2-51B4-6E0A-AC8B94F31804}"/>
              </a:ext>
            </a:extLst>
          </p:cNvPr>
          <p:cNvSpPr txBox="1"/>
          <p:nvPr/>
        </p:nvSpPr>
        <p:spPr>
          <a:xfrm>
            <a:off x="320331" y="0"/>
            <a:ext cx="11439479" cy="504753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13:2-4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他們事奉主、禁食的時候，</a:t>
            </a:r>
            <a:r>
              <a:rPr kumimoji="0" lang="zh-TW" altLang="en-US" sz="5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聖靈說</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：「要為我分派巴拿巴和掃羅，去做我召他們所做的工。」於是禁食禱告，按手在他們頭上，就打發他們去了。</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While they were worshiping the Lord and fasting, the Holy Spirit said, “Set apart for me Barnabas and Saul for the work to which I have called them.”  So after they had fasted and prayed, they placed their hands on them and sent them off.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62398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2199-A3D8-944E-1735-C796870961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4F5AE-1771-F4DA-D0DE-C8D38F38A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
        <p:nvSpPr>
          <p:cNvPr id="3" name="TextBox 2">
            <a:extLst>
              <a:ext uri="{FF2B5EF4-FFF2-40B4-BE49-F238E27FC236}">
                <a16:creationId xmlns:a16="http://schemas.microsoft.com/office/drawing/2014/main" id="{16C5A1C1-DE0B-ACEE-B822-1BE8B6618C38}"/>
              </a:ext>
            </a:extLst>
          </p:cNvPr>
          <p:cNvSpPr txBox="1"/>
          <p:nvPr/>
        </p:nvSpPr>
        <p:spPr>
          <a:xfrm>
            <a:off x="679436" y="667068"/>
            <a:ext cx="10704886" cy="418576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72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Ezra SIL" panose="02000400000000000000" pitchFamily="2" charset="-79"/>
              </a:rPr>
              <a:t>ῥῆμα</a:t>
            </a:r>
            <a:r>
              <a:rPr kumimoji="0" lang="el-GR" sz="5400" b="1" i="0" u="none" strike="noStrike" kern="1200" cap="none" spc="0" normalizeH="0" baseline="0" noProof="0" dirty="0">
                <a:ln>
                  <a:noFill/>
                </a:ln>
                <a:solidFill>
                  <a:srgbClr val="FFFFFF"/>
                </a:solidFill>
                <a:effectLst/>
                <a:uLnTx/>
                <a:uFillTx/>
                <a:latin typeface="Cardo" panose="02020600000000000000" pitchFamily="18" charset="-79"/>
                <a:ea typeface="Cardo" panose="02020600000000000000" pitchFamily="18" charset="-79"/>
                <a:cs typeface="Cardo" panose="02020600000000000000" pitchFamily="18" charset="-79"/>
              </a:rPr>
              <a:t> </a:t>
            </a:r>
            <a:r>
              <a:rPr kumimoji="0" lang="en-US" altLang="zh-TW" sz="4800" b="0"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a:t>
            </a:r>
            <a:r>
              <a:rPr kumimoji="0" lang="zh-TW" altLang="en-US" sz="4800" b="0"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 </a:t>
            </a:r>
            <a:r>
              <a:rPr kumimoji="0" lang="en-US" altLang="zh-TW" sz="4800" b="1" i="1" u="none" strike="noStrike" kern="1200" cap="none" spc="0" normalizeH="0" baseline="0" noProof="0" dirty="0">
                <a:ln>
                  <a:noFill/>
                </a:ln>
                <a:solidFill>
                  <a:srgbClr val="FFFF00"/>
                </a:solidFill>
                <a:effectLst/>
                <a:uLnTx/>
                <a:uFillTx/>
                <a:latin typeface="Arial Narrow" panose="020B0606020202030204" pitchFamily="34" charset="0"/>
                <a:ea typeface="標楷體" panose="03000509000000000000" pitchFamily="65" charset="-120"/>
                <a:cs typeface="Arial" panose="020B0604020202020204" pitchFamily="34" charset="0"/>
              </a:rPr>
              <a:t>Rhema</a:t>
            </a:r>
            <a:r>
              <a:rPr kumimoji="0" lang="zh-TW" altLang="en-US" sz="4800" b="1" i="0" u="none" strike="noStrike" kern="1200" cap="none" spc="0" normalizeH="0" baseline="0" noProof="0" dirty="0">
                <a:ln>
                  <a:noFill/>
                </a:ln>
                <a:solidFill>
                  <a:srgbClr val="FFFF00"/>
                </a:solidFill>
                <a:effectLst/>
                <a:uLnTx/>
                <a:uFillTx/>
                <a:latin typeface="標楷體" panose="03000509000000000000" pitchFamily="65" charset="-120"/>
                <a:ea typeface="標楷體" panose="03000509000000000000" pitchFamily="65" charset="-12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TW" altLang="en-US" sz="24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神的聖靈在關鍵的時刻為了指示個人或是教會前面的方向所說的話。</a:t>
            </a:r>
            <a:r>
              <a:rPr kumimoji="0" lang="zh-TW" altLang="en-US" sz="28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zh-TW" altLang="en-US" sz="4000" b="1"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Arial" panose="020B0604020202020204" pitchFamily="34" charset="0"/>
              </a:rPr>
              <a:t>聖靈的聲音常常是輕微而且柔和的。 </a:t>
            </a:r>
            <a:r>
              <a:rPr kumimoji="0" lang="el-GR" sz="48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Ezra SIL" panose="02000400000000000000" pitchFamily="2" charset="-79"/>
              </a:rPr>
              <a:t>ῥῆμα</a:t>
            </a:r>
            <a:r>
              <a:rPr kumimoji="0" lang="el-GR" sz="4000" b="1"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 </a:t>
            </a:r>
            <a:r>
              <a:rPr kumimoji="0" lang="en-US" altLang="zh-TW" sz="3600" b="0"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a:t>
            </a:r>
            <a:r>
              <a:rPr kumimoji="0" lang="zh-TW" altLang="en-US" sz="3600" b="0" i="0" u="none" strike="noStrike" kern="1200" cap="none" spc="0" normalizeH="0" baseline="0" noProof="0" dirty="0">
                <a:ln>
                  <a:noFill/>
                </a:ln>
                <a:solidFill>
                  <a:srgbClr val="FFFF00"/>
                </a:solidFill>
                <a:effectLst/>
                <a:uLnTx/>
                <a:uFillTx/>
                <a:latin typeface="Cardo" panose="02020600000000000000" pitchFamily="18" charset="-79"/>
                <a:ea typeface="Cardo" panose="02020600000000000000" pitchFamily="18" charset="-79"/>
                <a:cs typeface="Cardo" panose="02020600000000000000" pitchFamily="18" charset="-79"/>
              </a:rPr>
              <a:t> </a:t>
            </a:r>
            <a:r>
              <a:rPr kumimoji="0" lang="en-US" altLang="zh-TW" sz="3600" b="1" i="1" u="none" strike="noStrike" kern="1200" cap="none" spc="0" normalizeH="0" baseline="0" noProof="0" dirty="0">
                <a:ln>
                  <a:noFill/>
                </a:ln>
                <a:solidFill>
                  <a:srgbClr val="FFFF00"/>
                </a:solidFill>
                <a:effectLst/>
                <a:uLnTx/>
                <a:uFillTx/>
                <a:latin typeface="Arial Narrow" panose="020B0606020202030204" pitchFamily="34" charset="0"/>
                <a:ea typeface="標楷體" panose="03000509000000000000" pitchFamily="65" charset="-120"/>
                <a:cs typeface="Arial" panose="020B0604020202020204" pitchFamily="34" charset="0"/>
              </a:rPr>
              <a:t>Rhema</a:t>
            </a:r>
            <a:r>
              <a:rPr kumimoji="0" lang="zh-TW" altLang="en-US" sz="3600" b="1" i="1" u="none" strike="noStrike" kern="1200" cap="none" spc="0" normalizeH="0" baseline="0" noProof="0" dirty="0">
                <a:ln>
                  <a:noFill/>
                </a:ln>
                <a:solidFill>
                  <a:srgbClr val="FFFF00"/>
                </a:solidFill>
                <a:effectLst/>
                <a:uLnTx/>
                <a:uFillTx/>
                <a:latin typeface="Arial Narrow" panose="020B0606020202030204" pitchFamily="34" charset="0"/>
                <a:ea typeface="標楷體" panose="03000509000000000000" pitchFamily="65" charset="-120"/>
                <a:cs typeface="Arial" panose="020B0604020202020204" pitchFamily="34" charset="0"/>
              </a:rPr>
              <a:t> </a:t>
            </a:r>
            <a:r>
              <a:rPr kumimoji="0" lang="zh-TW" altLang="en-US" sz="4000" b="1" u="none" strike="noStrike" kern="1200" cap="none" spc="0" normalizeH="0" baseline="0" noProof="0" dirty="0">
                <a:ln>
                  <a:noFill/>
                </a:ln>
                <a:solidFill>
                  <a:schemeClr val="bg1"/>
                </a:solidFill>
                <a:effectLst/>
                <a:uLnTx/>
                <a:uFillTx/>
                <a:latin typeface="Arial Narrow" panose="020B0606020202030204" pitchFamily="34" charset="0"/>
                <a:ea typeface="標楷體" panose="03000509000000000000" pitchFamily="65" charset="-120"/>
                <a:cs typeface="Arial" panose="020B0604020202020204" pitchFamily="34" charset="0"/>
              </a:rPr>
              <a:t>彰顯出神的心腸和無所不知的智慧。</a:t>
            </a:r>
            <a:endParaRPr kumimoji="0" lang="zh-TW" altLang="en-US" sz="4000" b="1" u="none" strike="noStrike" kern="1200" cap="none" spc="0" normalizeH="0" baseline="0" noProof="0" dirty="0">
              <a:ln>
                <a:noFill/>
              </a:ln>
              <a:solidFill>
                <a:schemeClr val="bg1"/>
              </a:solidFill>
              <a:effectLst/>
              <a:uLnTx/>
              <a:uFillTx/>
              <a:latin typeface="標楷體" panose="03000509000000000000" pitchFamily="65" charset="-120"/>
              <a:ea typeface="標楷體" panose="03000509000000000000" pitchFamily="65" charset="-120"/>
              <a:cs typeface="Arial" panose="020B0604020202020204" pitchFamily="34" charset="0"/>
            </a:endParaRPr>
          </a:p>
        </p:txBody>
      </p:sp>
    </p:spTree>
    <p:extLst>
      <p:ext uri="{BB962C8B-B14F-4D97-AF65-F5344CB8AC3E}">
        <p14:creationId xmlns:p14="http://schemas.microsoft.com/office/powerpoint/2010/main" val="519910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Google Shape;131;p2">
            <a:extLst>
              <a:ext uri="{FF2B5EF4-FFF2-40B4-BE49-F238E27FC236}">
                <a16:creationId xmlns:a16="http://schemas.microsoft.com/office/drawing/2014/main" id="{15B8293C-D11F-9011-B38C-4AC262C59F02}"/>
              </a:ext>
            </a:extLst>
          </p:cNvPr>
          <p:cNvSpPr txBox="1">
            <a:spLocks noGrp="1" noChangeArrowheads="1"/>
          </p:cNvSpPr>
          <p:nvPr>
            <p:ph type="ctrTitle"/>
          </p:nvPr>
        </p:nvSpPr>
        <p:spPr>
          <a:xfrm>
            <a:off x="3192463" y="2819400"/>
            <a:ext cx="5541962" cy="1219200"/>
          </a:xfrm>
        </p:spPr>
        <p:txBody>
          <a:bodyPr/>
          <a:lstStyle/>
          <a:p>
            <a:pPr algn="ctr" eaLnBrk="1" hangingPunct="1">
              <a:spcBef>
                <a:spcPct val="0"/>
              </a:spcBef>
              <a:spcAft>
                <a:spcPct val="0"/>
              </a:spcAft>
              <a:buClr>
                <a:srgbClr val="000000"/>
              </a:buClr>
            </a:pPr>
            <a:r>
              <a:rPr lang="zh-TW" altLang="en-US" sz="6600">
                <a:solidFill>
                  <a:srgbClr val="000000"/>
                </a:solidFill>
                <a:latin typeface="Georgia" panose="02040502050405020303" pitchFamily="18" charset="0"/>
              </a:rPr>
              <a:t>波特蘭靈糧堂</a:t>
            </a:r>
            <a:endParaRPr lang="en-US" altLang="en-US" sz="6600">
              <a:solidFill>
                <a:srgbClr val="000000"/>
              </a:solidFill>
            </a:endParaRPr>
          </a:p>
        </p:txBody>
      </p:sp>
      <p:pic>
        <p:nvPicPr>
          <p:cNvPr id="13315" name="Google Shape;132;p2" descr="A red text on a white background&#10;&#10;Description automatically generated">
            <a:extLst>
              <a:ext uri="{FF2B5EF4-FFF2-40B4-BE49-F238E27FC236}">
                <a16:creationId xmlns:a16="http://schemas.microsoft.com/office/drawing/2014/main" id="{E7DD7590-224C-C42D-8919-9E30F1E5DF06}"/>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5" y="6254750"/>
            <a:ext cx="1541463"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2">
            <a:extLst>
              <a:ext uri="{FF2B5EF4-FFF2-40B4-BE49-F238E27FC236}">
                <a16:creationId xmlns:a16="http://schemas.microsoft.com/office/drawing/2014/main" id="{FA2AB8EB-7096-F789-75E4-BD055721BC9B}"/>
              </a:ext>
            </a:extLst>
          </p:cNvPr>
          <p:cNvSpPr txBox="1">
            <a:spLocks noChangeArrowheads="1"/>
          </p:cNvSpPr>
          <p:nvPr/>
        </p:nvSpPr>
        <p:spPr bwMode="auto">
          <a:xfrm>
            <a:off x="2768600" y="942975"/>
            <a:ext cx="60975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0000"/>
                </a:solidFill>
                <a:effectLst/>
                <a:uLnTx/>
                <a:uFillTx/>
                <a:latin typeface="Arial" panose="020B0604020202020204" pitchFamily="34" charset="0"/>
                <a:ea typeface="新細明體" panose="02020500000000000000" pitchFamily="18" charset="-120"/>
                <a:cs typeface="+mn-cs"/>
              </a:rPr>
              <a:t>啟示錄七個教會</a:t>
            </a:r>
            <a:endParaRPr kumimoji="0" lang="en-US" altLang="en-US" sz="6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1888650-9B9E-D92C-DEBA-D7C70072F4CB}"/>
              </a:ext>
            </a:extLst>
          </p:cNvPr>
          <p:cNvSpPr txBox="1">
            <a:spLocks noGrp="1" noChangeArrowheads="1"/>
          </p:cNvSpPr>
          <p:nvPr>
            <p:ph type="title"/>
          </p:nvPr>
        </p:nvSpPr>
        <p:spPr>
          <a:xfrm>
            <a:off x="609600" y="503238"/>
            <a:ext cx="10806113" cy="1163637"/>
          </a:xfrm>
        </p:spPr>
        <p:txBody>
          <a:bodyPr/>
          <a:lstStyle/>
          <a:p>
            <a:pPr eaLnBrk="1" hangingPunct="1">
              <a:spcBef>
                <a:spcPct val="0"/>
              </a:spcBef>
              <a:spcAft>
                <a:spcPct val="0"/>
              </a:spcAft>
              <a:buClr>
                <a:srgbClr val="000000"/>
              </a:buClr>
            </a:pPr>
            <a:r>
              <a:rPr lang="zh-TW" altLang="en-US">
                <a:solidFill>
                  <a:srgbClr val="000000"/>
                </a:solidFill>
                <a:latin typeface="Microsoft JhengHei Light" panose="020B0304030504040204" pitchFamily="34" charset="-120"/>
                <a:ea typeface="Microsoft JhengHei Light" panose="020B0304030504040204" pitchFamily="34" charset="-120"/>
              </a:rPr>
              <a:t>啟示錄七個教會</a:t>
            </a:r>
            <a:r>
              <a:rPr lang="en-US" altLang="zh-TW">
                <a:solidFill>
                  <a:srgbClr val="000000"/>
                </a:solidFill>
                <a:latin typeface="Microsoft JhengHei Light" panose="020B0304030504040204" pitchFamily="34" charset="-120"/>
                <a:ea typeface="Microsoft JhengHei Light" panose="020B0304030504040204" pitchFamily="34" charset="-120"/>
              </a:rPr>
              <a:t> - </a:t>
            </a:r>
            <a:r>
              <a:rPr lang="zh-TW" altLang="en-US">
                <a:solidFill>
                  <a:srgbClr val="000000"/>
                </a:solidFill>
                <a:latin typeface="Microsoft JhengHei Light" panose="020B0304030504040204" pitchFamily="34" charset="-120"/>
                <a:ea typeface="Microsoft JhengHei Light" panose="020B0304030504040204" pitchFamily="34" charset="-120"/>
              </a:rPr>
              <a:t>前言</a:t>
            </a:r>
            <a:endParaRPr lang="en-US" altLang="en-US">
              <a:solidFill>
                <a:srgbClr val="000000"/>
              </a:solidFill>
              <a:latin typeface="Microsoft JhengHei Light" panose="020B0304030504040204" pitchFamily="34" charset="-120"/>
              <a:ea typeface="Microsoft JhengHei Light" panose="020B0304030504040204" pitchFamily="34" charset="-120"/>
            </a:endParaRPr>
          </a:p>
        </p:txBody>
      </p:sp>
      <p:sp>
        <p:nvSpPr>
          <p:cNvPr id="16387" name="Content Placeholder 2">
            <a:extLst>
              <a:ext uri="{FF2B5EF4-FFF2-40B4-BE49-F238E27FC236}">
                <a16:creationId xmlns:a16="http://schemas.microsoft.com/office/drawing/2014/main" id="{6E60B6F7-A6E0-5D71-0121-80AC837FAF42}"/>
              </a:ext>
            </a:extLst>
          </p:cNvPr>
          <p:cNvSpPr txBox="1">
            <a:spLocks noGrp="1" noChangeArrowheads="1"/>
          </p:cNvSpPr>
          <p:nvPr>
            <p:ph type="body" idx="1"/>
          </p:nvPr>
        </p:nvSpPr>
        <p:spPr>
          <a:xfrm>
            <a:off x="595314" y="2371725"/>
            <a:ext cx="5500686" cy="3983038"/>
          </a:xfrm>
        </p:spPr>
        <p:txBody>
          <a:bodyPr/>
          <a:lstStyle/>
          <a:p>
            <a:pPr marL="274320" indent="-457200" eaLnBrk="1" hangingPunct="1">
              <a:lnSpc>
                <a:spcPct val="100000"/>
              </a:lnSpc>
              <a:spcBef>
                <a:spcPct val="0"/>
              </a:spcBef>
              <a:spcAft>
                <a:spcPct val="0"/>
              </a:spcAft>
              <a:buClr>
                <a:srgbClr val="000000"/>
              </a:buClr>
              <a:buFont typeface="Wingdings" panose="05000000000000000000" pitchFamily="2" charset="2"/>
              <a:buChar char="v"/>
              <a:defRPr/>
            </a:pP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啟示錄乃是耶穌基督差遣使者曉諭使徒約翰將神 的道和耶穌基督的見証</a:t>
            </a:r>
            <a:r>
              <a:rPr lang="zh-TW" altLang="en-US" sz="2400" dirty="0">
                <a:highlight>
                  <a:srgbClr val="FFFFFF"/>
                </a:highlight>
                <a:latin typeface="Times New Roman" panose="02020603050405020304" pitchFamily="18" charset="0"/>
              </a:rPr>
              <a:t>都證明出來</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highlight>
                <a:srgbClr val="FFFFFF"/>
              </a:highlight>
              <a:latin typeface="Times New Roman" panose="02020603050405020304" pitchFamily="18" charset="0"/>
            </a:endParaRPr>
          </a:p>
          <a:p>
            <a:pPr marL="274320" indent="-457200" eaLnBrk="1" hangingPunct="1">
              <a:lnSpc>
                <a:spcPct val="100000"/>
              </a:lnSpc>
              <a:spcBef>
                <a:spcPct val="0"/>
              </a:spcBef>
              <a:spcAft>
                <a:spcPct val="0"/>
              </a:spcAft>
              <a:buClr>
                <a:srgbClr val="000000"/>
              </a:buClr>
              <a:buFont typeface="Wingdings" panose="05000000000000000000" pitchFamily="2" charset="2"/>
              <a:buChar char="v"/>
              <a:defRPr/>
            </a:pPr>
            <a:r>
              <a:rPr lang="zh-TW" altLang="en-US" sz="2400" dirty="0">
                <a:highlight>
                  <a:srgbClr val="FFFFFF"/>
                </a:highlight>
                <a:latin typeface="Times New Roman" panose="02020603050405020304" pitchFamily="18" charset="0"/>
              </a:rPr>
              <a:t>念這書上預言的、和那些聽見又遵守其中所記載的、都是有福的</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274320" indent="-457200" eaLnBrk="1" hangingPunct="1">
              <a:lnSpc>
                <a:spcPct val="100000"/>
              </a:lnSpc>
              <a:spcBef>
                <a:spcPct val="0"/>
              </a:spcBef>
              <a:spcAft>
                <a:spcPct val="0"/>
              </a:spcAft>
              <a:buClr>
                <a:srgbClr val="000000"/>
              </a:buClr>
              <a:buFont typeface="Wingdings" panose="05000000000000000000" pitchFamily="2" charset="2"/>
              <a:buChar char="v"/>
              <a:defRPr/>
            </a:pP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使徒約翰被羅馬皇帝</a:t>
            </a:r>
            <a:r>
              <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Domitian </a:t>
            </a: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放逐在拔摩島</a:t>
            </a:r>
            <a:r>
              <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18</a:t>
            </a: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個月之久</a:t>
            </a:r>
            <a:r>
              <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Nerva </a:t>
            </a: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將其釋放</a:t>
            </a:r>
            <a:endPar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274320" indent="-457200" eaLnBrk="1" hangingPunct="1">
              <a:lnSpc>
                <a:spcPct val="100000"/>
              </a:lnSpc>
              <a:spcBef>
                <a:spcPct val="0"/>
              </a:spcBef>
              <a:spcAft>
                <a:spcPct val="0"/>
              </a:spcAft>
              <a:buClr>
                <a:srgbClr val="000000"/>
              </a:buClr>
              <a:buFont typeface="Wingdings" panose="05000000000000000000" pitchFamily="2" charset="2"/>
              <a:buChar char="v"/>
              <a:defRPr/>
            </a:pP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啟示錄約在</a:t>
            </a:r>
            <a:r>
              <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AD95~96</a:t>
            </a: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年左右寫成</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274320" indent="-457200" eaLnBrk="1" hangingPunct="1">
              <a:lnSpc>
                <a:spcPct val="100000"/>
              </a:lnSpc>
              <a:spcBef>
                <a:spcPct val="0"/>
              </a:spcBef>
              <a:spcAft>
                <a:spcPct val="0"/>
              </a:spcAft>
              <a:buClr>
                <a:srgbClr val="000000"/>
              </a:buClr>
              <a:buFont typeface="Wingdings" panose="05000000000000000000" pitchFamily="2" charset="2"/>
              <a:buChar char="v"/>
              <a:defRPr/>
            </a:pP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當時初期教會沒有實体建築</a:t>
            </a:r>
            <a:r>
              <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是在猶太會堂或家庭教會聚會</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p:txBody>
      </p:sp>
      <p:sp>
        <p:nvSpPr>
          <p:cNvPr id="4" name="Text Placeholder 3">
            <a:extLst>
              <a:ext uri="{FF2B5EF4-FFF2-40B4-BE49-F238E27FC236}">
                <a16:creationId xmlns:a16="http://schemas.microsoft.com/office/drawing/2014/main" id="{415CD7F1-4185-209F-5155-4AB6321B9B55}"/>
              </a:ext>
            </a:extLst>
          </p:cNvPr>
          <p:cNvSpPr>
            <a:spLocks noGrp="1"/>
          </p:cNvSpPr>
          <p:nvPr>
            <p:ph type="body" idx="2"/>
          </p:nvPr>
        </p:nvSpPr>
        <p:spPr>
          <a:xfrm>
            <a:off x="6488041" y="2370935"/>
            <a:ext cx="5354914" cy="3867634"/>
          </a:xfrm>
        </p:spPr>
        <p:txBody>
          <a:bodyPr/>
          <a:lstStyle/>
          <a:p>
            <a:pPr marL="274320" indent="-457200" eaLnBrk="1" fontAlgn="auto" hangingPunct="1">
              <a:lnSpc>
                <a:spcPct val="100000"/>
              </a:lnSpc>
              <a:spcBef>
                <a:spcPts val="0"/>
              </a:spcBef>
              <a:buFont typeface="Wingdings" panose="05000000000000000000" pitchFamily="2" charset="2"/>
              <a:buChar char="v"/>
              <a:defRPr/>
            </a:pP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有些教會在未來的幾世紀確實有實体建築被建立</a:t>
            </a:r>
            <a:r>
              <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但因地震火山战乱</a:t>
            </a:r>
            <a:r>
              <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迄今已成廢墟</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啟示錄</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七封信是在整本聖經中</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主耶穌只給這七個教會所寫的信</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啟 </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1:19) -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使徒約翰</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要把所看見的、和現在的事、並將來必成的事、都寫出來。</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聖靈向眾教會所說的話、凡有耳的、就應當聽。</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Vertical Title 1">
            <a:extLst>
              <a:ext uri="{FF2B5EF4-FFF2-40B4-BE49-F238E27FC236}">
                <a16:creationId xmlns:a16="http://schemas.microsoft.com/office/drawing/2014/main" id="{90344B6F-9C31-9018-29D0-C31DE1A83D02}"/>
              </a:ext>
            </a:extLst>
          </p:cNvPr>
          <p:cNvSpPr>
            <a:spLocks noGrp="1" noChangeArrowheads="1"/>
          </p:cNvSpPr>
          <p:nvPr>
            <p:ph type="title" orient="vert"/>
          </p:nvPr>
        </p:nvSpPr>
        <p:spPr>
          <a:xfrm>
            <a:off x="192088" y="427038"/>
            <a:ext cx="1813694" cy="6076950"/>
          </a:xfrm>
        </p:spPr>
        <p:txBody>
          <a:bodyPr/>
          <a:lstStyle/>
          <a:p>
            <a:pPr eaLnBrk="1" hangingPunct="1">
              <a:defRPr/>
            </a:pPr>
            <a:r>
              <a:rPr lang="zh-TW" altLang="en-US" sz="3200" dirty="0"/>
              <a:t>使徒約翰被放逐的洞穴</a:t>
            </a:r>
            <a:br>
              <a:rPr lang="en-US" altLang="zh-TW" sz="3200" dirty="0"/>
            </a:br>
            <a:r>
              <a:rPr lang="zh-TW" altLang="en-US" sz="3200" dirty="0"/>
              <a:t>約翰</a:t>
            </a:r>
            <a:r>
              <a:rPr lang="en-US" altLang="zh-TW" sz="3200" dirty="0"/>
              <a:t>: </a:t>
            </a:r>
            <a:r>
              <a:rPr lang="zh-TW" altLang="en-US" sz="3200" dirty="0">
                <a:solidFill>
                  <a:srgbClr val="000000"/>
                </a:solidFill>
                <a:highlight>
                  <a:srgbClr val="FFFFFF"/>
                </a:highlight>
                <a:latin typeface="Times New Roman" panose="02020603050405020304" pitchFamily="18" charset="0"/>
              </a:rPr>
              <a:t>當主日我被聖靈感動、聽見在我後面有大聲音如吹號說</a:t>
            </a:r>
            <a:r>
              <a:rPr lang="en-US" altLang="zh-TW" sz="3200" dirty="0">
                <a:solidFill>
                  <a:srgbClr val="000000"/>
                </a:solidFill>
                <a:highlight>
                  <a:srgbClr val="FFFFFF"/>
                </a:highlight>
                <a:latin typeface="Times New Roman" panose="02020603050405020304" pitchFamily="18" charset="0"/>
              </a:rPr>
              <a:t>…</a:t>
            </a:r>
            <a:endParaRPr lang="en-US" altLang="en-US" sz="3200" dirty="0"/>
          </a:p>
        </p:txBody>
      </p:sp>
      <p:sp>
        <p:nvSpPr>
          <p:cNvPr id="18435" name="Vertical Text Placeholder 2">
            <a:extLst>
              <a:ext uri="{FF2B5EF4-FFF2-40B4-BE49-F238E27FC236}">
                <a16:creationId xmlns:a16="http://schemas.microsoft.com/office/drawing/2014/main" id="{2E311A45-497B-77EC-619A-3410D86FED30}"/>
              </a:ext>
            </a:extLst>
          </p:cNvPr>
          <p:cNvSpPr>
            <a:spLocks noGrp="1" noChangeArrowheads="1"/>
          </p:cNvSpPr>
          <p:nvPr>
            <p:ph type="body" orient="vert" idx="1"/>
          </p:nvPr>
        </p:nvSpPr>
        <p:spPr>
          <a:xfrm>
            <a:off x="3832225" y="1347788"/>
            <a:ext cx="4338638" cy="4162425"/>
          </a:xfrm>
        </p:spPr>
        <p:txBody>
          <a:bodyPr/>
          <a:lstStyle/>
          <a:p>
            <a:pPr eaLnBrk="1" hangingPunct="1"/>
            <a:endParaRPr lang="en-US" altLang="en-US"/>
          </a:p>
        </p:txBody>
      </p:sp>
      <p:pic>
        <p:nvPicPr>
          <p:cNvPr id="18436" name="Picture 4">
            <a:extLst>
              <a:ext uri="{FF2B5EF4-FFF2-40B4-BE49-F238E27FC236}">
                <a16:creationId xmlns:a16="http://schemas.microsoft.com/office/drawing/2014/main" id="{6FF0B9B5-3DD2-EB56-0E81-6DD9A26A6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0" y="560388"/>
            <a:ext cx="9375775"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0E38D54-7B1E-50D4-9F15-EB853EB1521D}"/>
              </a:ext>
            </a:extLst>
          </p:cNvPr>
          <p:cNvSpPr>
            <a:spLocks noGrp="1" noChangeArrowheads="1"/>
          </p:cNvSpPr>
          <p:nvPr>
            <p:ph type="title" orient="vert"/>
          </p:nvPr>
        </p:nvSpPr>
        <p:spPr>
          <a:xfrm>
            <a:off x="838200" y="390525"/>
            <a:ext cx="1271588" cy="5786438"/>
          </a:xfrm>
        </p:spPr>
        <p:txBody>
          <a:bodyPr/>
          <a:lstStyle/>
          <a:p>
            <a:pPr eaLnBrk="1" hangingPunct="1"/>
            <a:r>
              <a:rPr lang="zh-TW" altLang="en-US"/>
              <a:t>七個教會的地理位置</a:t>
            </a:r>
            <a:endParaRPr lang="en-US" altLang="en-US"/>
          </a:p>
        </p:txBody>
      </p:sp>
      <p:sp>
        <p:nvSpPr>
          <p:cNvPr id="19459" name="Vertical Text Placeholder 2">
            <a:extLst>
              <a:ext uri="{FF2B5EF4-FFF2-40B4-BE49-F238E27FC236}">
                <a16:creationId xmlns:a16="http://schemas.microsoft.com/office/drawing/2014/main" id="{E9820FF9-C7FA-6EA9-B120-016CFCC8F6F0}"/>
              </a:ext>
            </a:extLst>
          </p:cNvPr>
          <p:cNvSpPr>
            <a:spLocks noGrp="1" noChangeArrowheads="1"/>
          </p:cNvSpPr>
          <p:nvPr>
            <p:ph type="body" orient="vert" idx="1"/>
          </p:nvPr>
        </p:nvSpPr>
        <p:spPr>
          <a:xfrm>
            <a:off x="3425825" y="1533525"/>
            <a:ext cx="5260975" cy="4321175"/>
          </a:xfrm>
        </p:spPr>
        <p:txBody>
          <a:bodyPr/>
          <a:lstStyle/>
          <a:p>
            <a:pPr eaLnBrk="1" hangingPunct="1"/>
            <a:endParaRPr lang="en-US" altLang="en-US"/>
          </a:p>
        </p:txBody>
      </p:sp>
      <p:pic>
        <p:nvPicPr>
          <p:cNvPr id="19460" name="Picture 6">
            <a:extLst>
              <a:ext uri="{FF2B5EF4-FFF2-40B4-BE49-F238E27FC236}">
                <a16:creationId xmlns:a16="http://schemas.microsoft.com/office/drawing/2014/main" id="{3E5B8D07-D9CC-607A-3D7C-A774F2ACA5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3300" y="390525"/>
            <a:ext cx="8551863" cy="6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7">
            <a:extLst>
              <a:ext uri="{FF2B5EF4-FFF2-40B4-BE49-F238E27FC236}">
                <a16:creationId xmlns:a16="http://schemas.microsoft.com/office/drawing/2014/main" id="{2F5717D3-D82A-5B82-6336-F0BC717B8B4A}"/>
              </a:ext>
            </a:extLst>
          </p:cNvPr>
          <p:cNvSpPr txBox="1">
            <a:spLocks noGrp="1" noChangeArrowheads="1"/>
          </p:cNvSpPr>
          <p:nvPr>
            <p:ph type="title"/>
          </p:nvPr>
        </p:nvSpPr>
        <p:spPr>
          <a:xfrm>
            <a:off x="593725" y="188913"/>
            <a:ext cx="6788150" cy="1593850"/>
          </a:xfrm>
        </p:spPr>
        <p:txBody>
          <a:bodyPr/>
          <a:lstStyle/>
          <a:p>
            <a:pPr eaLnBrk="1" hangingPunct="1">
              <a:spcBef>
                <a:spcPct val="0"/>
              </a:spcBef>
              <a:spcAft>
                <a:spcPct val="0"/>
              </a:spcAft>
              <a:buClr>
                <a:srgbClr val="000000"/>
              </a:buClr>
            </a:pPr>
            <a:r>
              <a:rPr lang="zh-TW" altLang="en-US"/>
              <a:t>啟示錄七個教會</a:t>
            </a:r>
            <a:endParaRPr lang="en-US" altLang="en-US"/>
          </a:p>
        </p:txBody>
      </p:sp>
      <p:sp>
        <p:nvSpPr>
          <p:cNvPr id="21507" name="Text Placeholder 1">
            <a:extLst>
              <a:ext uri="{FF2B5EF4-FFF2-40B4-BE49-F238E27FC236}">
                <a16:creationId xmlns:a16="http://schemas.microsoft.com/office/drawing/2014/main" id="{53BBF53B-D5AB-F53F-3079-4D822307FB49}"/>
              </a:ext>
            </a:extLst>
          </p:cNvPr>
          <p:cNvSpPr txBox="1">
            <a:spLocks noGrp="1" noChangeArrowheads="1"/>
          </p:cNvSpPr>
          <p:nvPr>
            <p:ph type="body" idx="1"/>
          </p:nvPr>
        </p:nvSpPr>
        <p:spPr>
          <a:xfrm>
            <a:off x="593724" y="2281238"/>
            <a:ext cx="8565265" cy="4387850"/>
          </a:xfrm>
        </p:spPr>
        <p:txBody>
          <a:bodyPr/>
          <a:lstStyle/>
          <a:p>
            <a:pPr marL="0" indent="-547688" eaLnBrk="1" hangingPunct="1">
              <a:lnSpc>
                <a:spcPct val="120000"/>
              </a:lnSpc>
              <a:spcBef>
                <a:spcPct val="0"/>
              </a:spcBef>
              <a:spcAft>
                <a:spcPct val="0"/>
              </a:spcAft>
              <a:buFont typeface="Arial" panose="020B0604020202020204" pitchFamily="34" charset="0"/>
              <a:buChar char="•"/>
              <a:defRPr/>
            </a:pPr>
            <a:r>
              <a:rPr lang="zh-TW" altLang="en-US"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以弗所教會 </a:t>
            </a:r>
            <a:r>
              <a:rPr lang="en-US" altLang="zh-TW"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r>
              <a:rPr lang="zh-TW" altLang="en-US" sz="2800" b="0" dirty="0">
                <a:solidFill>
                  <a:schemeClr val="tx1"/>
                </a:solidFill>
                <a:highlight>
                  <a:srgbClr val="FFFFFF"/>
                </a:highlight>
                <a:latin typeface="Microsoft JhengHei Light" panose="020B0304030504040204" pitchFamily="34" charset="-120"/>
                <a:ea typeface="Microsoft JhengHei Light" panose="020B0304030504040204" pitchFamily="34" charset="-120"/>
              </a:rPr>
              <a:t>離棄了起初的愛心</a:t>
            </a:r>
            <a:endParaRPr lang="en-US" altLang="zh-TW"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547688" eaLnBrk="1" hangingPunct="1">
              <a:lnSpc>
                <a:spcPct val="120000"/>
              </a:lnSpc>
              <a:spcBef>
                <a:spcPct val="0"/>
              </a:spcBef>
              <a:spcAft>
                <a:spcPct val="0"/>
              </a:spcAft>
              <a:buFont typeface="Arial" panose="020B0604020202020204" pitchFamily="34" charset="0"/>
              <a:buChar char="•"/>
              <a:defRPr/>
            </a:pPr>
            <a:r>
              <a:rPr lang="zh-TW" altLang="en-US"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士每拿教會 </a:t>
            </a:r>
            <a:r>
              <a:rPr lang="en-US" altLang="zh-TW"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r>
              <a:rPr lang="zh-TW" altLang="en-US"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遭</a:t>
            </a:r>
            <a:r>
              <a:rPr lang="zh-TW" altLang="en-US" sz="2800" b="0" dirty="0">
                <a:solidFill>
                  <a:schemeClr val="dk1"/>
                </a:solidFill>
                <a:latin typeface="Microsoft JhengHei Light" panose="020B0304030504040204" pitchFamily="34" charset="-120"/>
                <a:ea typeface="Microsoft JhengHei Light" panose="020B0304030504040204" pitchFamily="34" charset="-120"/>
              </a:rPr>
              <a:t>迫害仍</a:t>
            </a:r>
            <a:r>
              <a:rPr lang="zh-TW" altLang="en-US" sz="2800" b="0" dirty="0">
                <a:solidFill>
                  <a:srgbClr val="000000"/>
                </a:solidFill>
              </a:rPr>
              <a:t>愛主至死忠心</a:t>
            </a:r>
            <a:endParaRPr lang="en-US" altLang="zh-TW"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547688" eaLnBrk="1" hangingPunct="1">
              <a:lnSpc>
                <a:spcPct val="120000"/>
              </a:lnSpc>
              <a:spcBef>
                <a:spcPct val="0"/>
              </a:spcBef>
              <a:spcAft>
                <a:spcPct val="0"/>
              </a:spcAft>
              <a:buFont typeface="Arial" panose="020B0604020202020204" pitchFamily="34" charset="0"/>
              <a:buChar char="•"/>
              <a:defRPr/>
            </a:pPr>
            <a:r>
              <a:rPr lang="zh-TW" altLang="en-US"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別迦摩教會 </a:t>
            </a:r>
            <a:r>
              <a:rPr lang="en-US" altLang="zh-TW"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妥協而未能持守所相信的道 </a:t>
            </a:r>
            <a:r>
              <a:rPr lang="en-US" sz="2800" b="0" dirty="0">
                <a:solidFill>
                  <a:srgbClr val="000000"/>
                </a:solidFill>
                <a:highlight>
                  <a:srgbClr val="FFFFFF"/>
                </a:highlight>
                <a:latin typeface="Helvetica" panose="020B0604020202020204" pitchFamily="34" charset="0"/>
              </a:rPr>
              <a:t> </a:t>
            </a:r>
            <a:endParaRPr lang="en-US" altLang="zh-TW"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547688" eaLnBrk="1" hangingPunct="1">
              <a:lnSpc>
                <a:spcPct val="120000"/>
              </a:lnSpc>
              <a:spcBef>
                <a:spcPct val="0"/>
              </a:spcBef>
              <a:spcAft>
                <a:spcPct val="0"/>
              </a:spcAft>
              <a:buFont typeface="Arial" panose="020B0604020202020204" pitchFamily="34" charset="0"/>
              <a:buChar char="•"/>
              <a:defRPr/>
            </a:pPr>
            <a:r>
              <a:rPr lang="zh-TW" altLang="en-US"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推雅推喇教會 </a:t>
            </a:r>
            <a:r>
              <a:rPr lang="en-US" altLang="zh-TW"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跟從錯誤教導</a:t>
            </a:r>
            <a:endParaRPr lang="en-US" altLang="zh-TW"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547688" eaLnBrk="1" hangingPunct="1">
              <a:lnSpc>
                <a:spcPct val="120000"/>
              </a:lnSpc>
              <a:spcBef>
                <a:spcPct val="0"/>
              </a:spcBef>
              <a:spcAft>
                <a:spcPct val="0"/>
              </a:spcAft>
              <a:buFont typeface="Arial" panose="020B0604020202020204" pitchFamily="34" charset="0"/>
              <a:buChar char="•"/>
              <a:defRPr/>
            </a:pPr>
            <a:r>
              <a:rPr lang="zh-TW" altLang="en-US"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撒狄教會 </a:t>
            </a:r>
            <a:r>
              <a:rPr lang="en-US" altLang="zh-TW"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800" b="0" dirty="0">
                <a:solidFill>
                  <a:schemeClr val="tx1">
                    <a:lumMod val="95000"/>
                    <a:lumOff val="5000"/>
                  </a:schemeClr>
                </a:solidFill>
                <a:latin typeface="Microsoft JhengHei Light" panose="020B0304030504040204" pitchFamily="34" charset="-120"/>
                <a:ea typeface="Microsoft JhengHei Light" panose="020B0304030504040204" pitchFamily="34" charset="-120"/>
              </a:rPr>
              <a:t>屬靈的墓園</a:t>
            </a:r>
            <a:endParaRPr lang="en-US" altLang="zh-TW"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547688" eaLnBrk="1" hangingPunct="1">
              <a:lnSpc>
                <a:spcPct val="120000"/>
              </a:lnSpc>
              <a:spcBef>
                <a:spcPct val="0"/>
              </a:spcBef>
              <a:spcAft>
                <a:spcPct val="0"/>
              </a:spcAft>
              <a:buFont typeface="Arial" panose="020B0604020202020204" pitchFamily="34" charset="0"/>
              <a:buChar char="•"/>
              <a:defRPr/>
            </a:pPr>
            <a:r>
              <a:rPr lang="zh-TW" altLang="en-US"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非拉鐵非教會 </a:t>
            </a:r>
            <a:r>
              <a:rPr lang="en-US" altLang="zh-TW"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力量雖小但仍堅守信仰</a:t>
            </a:r>
            <a:endParaRPr lang="en-US" altLang="zh-TW"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547688" eaLnBrk="1" hangingPunct="1">
              <a:lnSpc>
                <a:spcPct val="120000"/>
              </a:lnSpc>
              <a:spcBef>
                <a:spcPct val="0"/>
              </a:spcBef>
              <a:spcAft>
                <a:spcPct val="0"/>
              </a:spcAft>
              <a:buFont typeface="Arial" panose="020B0604020202020204" pitchFamily="34" charset="0"/>
              <a:buChar char="•"/>
              <a:defRPr/>
            </a:pPr>
            <a:r>
              <a:rPr lang="zh-TW" altLang="en-US"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老底嘉教會 </a:t>
            </a:r>
            <a:r>
              <a:rPr lang="en-US" altLang="zh-TW" sz="280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800" b="0" dirty="0">
                <a:solidFill>
                  <a:schemeClr val="dk1"/>
                </a:solidFill>
                <a:latin typeface="Microsoft JhengHei Light" panose="020B0304030504040204" pitchFamily="34" charset="-120"/>
                <a:ea typeface="Microsoft JhengHei Light" panose="020B0304030504040204" pitchFamily="34" charset="-120"/>
              </a:rPr>
              <a:t>不冷不熱安於現狀</a:t>
            </a:r>
            <a:endParaRPr lang="en-US" altLang="en-US" sz="2800" b="0" dirty="0">
              <a:solidFill>
                <a:schemeClr val="tx1"/>
              </a:solidFill>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547688" eaLnBrk="1" hangingPunct="1">
              <a:spcAft>
                <a:spcPct val="0"/>
              </a:spcAft>
              <a:buFont typeface="Arial" panose="020B0604020202020204" pitchFamily="34" charset="0"/>
              <a:buChar char="•"/>
              <a:defRPr/>
            </a:pPr>
            <a:endParaRPr lang="en-US" altLang="en-US" dirty="0">
              <a:latin typeface="Libre Franklin" pitchFamily="2" charset="0"/>
              <a:ea typeface="Microsoft JhengHei Light" panose="020B0304030504040204" pitchFamily="34" charset="-120"/>
              <a:cs typeface="Libre Franklin" pitchFamily="2" charset="0"/>
              <a:sym typeface="Libre Franklin" pitchFamily="2"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0206D2B4-0425-D275-3FB4-ACB5237D5A9A}"/>
              </a:ext>
            </a:extLst>
          </p:cNvPr>
          <p:cNvSpPr>
            <a:spLocks noGrp="1" noChangeArrowheads="1"/>
          </p:cNvSpPr>
          <p:nvPr>
            <p:ph type="title" orient="vert"/>
          </p:nvPr>
        </p:nvSpPr>
        <p:spPr>
          <a:xfrm>
            <a:off x="100013" y="398463"/>
            <a:ext cx="1346200" cy="5811837"/>
          </a:xfrm>
        </p:spPr>
        <p:txBody>
          <a:bodyPr/>
          <a:lstStyle/>
          <a:p>
            <a:pPr eaLnBrk="1" hangingPunct="1"/>
            <a:r>
              <a:rPr lang="en-US" altLang="en-US"/>
              <a:t>Nike </a:t>
            </a:r>
            <a:r>
              <a:rPr lang="zh-TW" altLang="en-US"/>
              <a:t>勝利女神</a:t>
            </a:r>
            <a:br>
              <a:rPr lang="en-US" altLang="zh-TW"/>
            </a:br>
            <a:r>
              <a:rPr lang="zh-TW" altLang="en-US"/>
              <a:t>以弗所圖書館</a:t>
            </a:r>
            <a:endParaRPr lang="en-US" altLang="en-US"/>
          </a:p>
        </p:txBody>
      </p:sp>
      <p:sp>
        <p:nvSpPr>
          <p:cNvPr id="22531" name="Vertical Text Placeholder 2">
            <a:extLst>
              <a:ext uri="{FF2B5EF4-FFF2-40B4-BE49-F238E27FC236}">
                <a16:creationId xmlns:a16="http://schemas.microsoft.com/office/drawing/2014/main" id="{8C8066C8-2F28-B69E-AFD4-A451A68E3E02}"/>
              </a:ext>
            </a:extLst>
          </p:cNvPr>
          <p:cNvSpPr>
            <a:spLocks noGrp="1" noChangeArrowheads="1"/>
          </p:cNvSpPr>
          <p:nvPr>
            <p:ph type="body" orient="vert" idx="1"/>
          </p:nvPr>
        </p:nvSpPr>
        <p:spPr>
          <a:xfrm>
            <a:off x="4425950" y="903288"/>
            <a:ext cx="1325563" cy="2943225"/>
          </a:xfrm>
        </p:spPr>
        <p:txBody>
          <a:bodyPr/>
          <a:lstStyle/>
          <a:p>
            <a:pPr marL="0" indent="0" eaLnBrk="1" hangingPunct="1">
              <a:buFont typeface="Arial" panose="020B0604020202020204" pitchFamily="34" charset="0"/>
              <a:buNone/>
            </a:pPr>
            <a:endParaRPr lang="en-US" altLang="en-US"/>
          </a:p>
        </p:txBody>
      </p:sp>
      <p:pic>
        <p:nvPicPr>
          <p:cNvPr id="22532" name="Content Placeholder 4">
            <a:extLst>
              <a:ext uri="{FF2B5EF4-FFF2-40B4-BE49-F238E27FC236}">
                <a16:creationId xmlns:a16="http://schemas.microsoft.com/office/drawing/2014/main" id="{2848963D-2A72-C3DA-9008-A35E78C7E057}"/>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446213" y="425450"/>
            <a:ext cx="5489575" cy="5529263"/>
          </a:xfrm>
        </p:spPr>
      </p:pic>
      <p:pic>
        <p:nvPicPr>
          <p:cNvPr id="22533" name="Picture 5">
            <a:extLst>
              <a:ext uri="{FF2B5EF4-FFF2-40B4-BE49-F238E27FC236}">
                <a16:creationId xmlns:a16="http://schemas.microsoft.com/office/drawing/2014/main" id="{4DDCA2B8-C364-5786-8775-12125D987D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0088" y="428625"/>
            <a:ext cx="5041900" cy="552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E9745BFC-B436-2D4C-0D5D-84CB7CEE81C4}"/>
              </a:ext>
            </a:extLst>
          </p:cNvPr>
          <p:cNvSpPr txBox="1">
            <a:spLocks noGrp="1" noChangeArrowheads="1"/>
          </p:cNvSpPr>
          <p:nvPr>
            <p:ph type="title"/>
          </p:nvPr>
        </p:nvSpPr>
        <p:spPr>
          <a:xfrm>
            <a:off x="377825" y="404813"/>
            <a:ext cx="10972800" cy="1062037"/>
          </a:xfrm>
        </p:spPr>
        <p:txBody>
          <a:bodyPr/>
          <a:lstStyle/>
          <a:p>
            <a:pPr eaLnBrk="1" hangingPunct="1">
              <a:spcBef>
                <a:spcPct val="0"/>
              </a:spcBef>
              <a:spcAft>
                <a:spcPct val="0"/>
              </a:spcAft>
              <a:buClr>
                <a:srgbClr val="000000"/>
              </a:buClr>
            </a:pPr>
            <a:r>
              <a:rPr lang="zh-TW" altLang="en-US">
                <a:solidFill>
                  <a:srgbClr val="000000"/>
                </a:solidFill>
              </a:rPr>
              <a:t>以弗所教會</a:t>
            </a:r>
            <a:endParaRPr lang="en-US" altLang="en-US">
              <a:solidFill>
                <a:srgbClr val="000000"/>
              </a:solidFill>
            </a:endParaRPr>
          </a:p>
        </p:txBody>
      </p:sp>
      <p:sp>
        <p:nvSpPr>
          <p:cNvPr id="3" name="Content Placeholder 2">
            <a:extLst>
              <a:ext uri="{FF2B5EF4-FFF2-40B4-BE49-F238E27FC236}">
                <a16:creationId xmlns:a16="http://schemas.microsoft.com/office/drawing/2014/main" id="{FA01EDF5-B25A-9026-6095-D07F986FD187}"/>
              </a:ext>
            </a:extLst>
          </p:cNvPr>
          <p:cNvSpPr>
            <a:spLocks noGrp="1"/>
          </p:cNvSpPr>
          <p:nvPr>
            <p:ph type="body" idx="1"/>
          </p:nvPr>
        </p:nvSpPr>
        <p:spPr>
          <a:xfrm>
            <a:off x="377687" y="2186234"/>
            <a:ext cx="6281530" cy="4671766"/>
          </a:xfrm>
        </p:spPr>
        <p:txBody>
          <a:bodyPr>
            <a:noAutofit/>
          </a:bodyPr>
          <a:lstStyle/>
          <a:p>
            <a:pPr marL="0" indent="0" eaLnBrk="1" fontAlgn="auto" hangingPunct="1">
              <a:lnSpc>
                <a:spcPct val="100000"/>
              </a:lnSpc>
              <a:spcBef>
                <a:spcPts val="0"/>
              </a:spcBef>
              <a:buFont typeface="Arial"/>
              <a:buNone/>
              <a:defRPr/>
            </a:pPr>
            <a:r>
              <a:rPr lang="zh-TW" altLang="en-US" sz="2400" b="1"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背景 </a:t>
            </a:r>
            <a:r>
              <a:rPr lang="en-US" altLang="zh-TW" sz="2400" b="1"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p>
          <a:p>
            <a:pPr marL="34290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使徒約翰照顧耶穌母親的地方</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也是老約翰終老的地方</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p>
          <a:p>
            <a:pPr marL="34290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使徒保羅在此地傳道近</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3</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年</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与亞居拉</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百基拉</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亜波羅</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提摩太等使徒同工兴旺主的道</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p>
          <a:p>
            <a:pPr marL="34290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以弗所拜亞底米女神</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使徒保羅說 </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人手所做的不是神</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因此影響銀匠賣銀龕的生意</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p>
          <a:p>
            <a:pPr marL="34290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使徒行傳 </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19:23 ~ </a:t>
            </a:r>
            <a:r>
              <a:rPr lang="zh-TW" altLang="en-US" sz="2400" dirty="0">
                <a:solidFill>
                  <a:schemeClr val="tx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滿城都轟動起來．眾人拿住與保羅同行的馬其頓人該猶、和亞里達古、齊心擁進戲園 </a:t>
            </a:r>
            <a:r>
              <a:rPr lang="en-US" altLang="zh-TW" sz="2400" dirty="0">
                <a:solidFill>
                  <a:schemeClr val="tx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羅馬剧場</a:t>
            </a:r>
            <a:r>
              <a:rPr lang="en-US" altLang="zh-TW" sz="2400" dirty="0">
                <a:solidFill>
                  <a:schemeClr val="tx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裡去。</a:t>
            </a:r>
            <a:endParaRPr lang="en-US" altLang="zh-TW" sz="2400" dirty="0">
              <a:solidFill>
                <a:schemeClr val="tx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34290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重要港口</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欧亜交通枢杻</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政治</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宗教</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文化</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商業中心</a:t>
            </a:r>
            <a:r>
              <a:rPr lang="en-US" altLang="zh-TW"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solidFill>
                <a:latin typeface="Microsoft JhengHei Light" panose="020B0304030504040204" pitchFamily="34" charset="-120"/>
                <a:ea typeface="Microsoft JhengHei Light" panose="020B0304030504040204" pitchFamily="34" charset="-120"/>
                <a:cs typeface="Libre Franklin"/>
                <a:sym typeface="Libre Franklin"/>
              </a:rPr>
              <a:t>羅馬帝國四大重鎮之一</a:t>
            </a:r>
            <a:endParaRPr lang="en-US" altLang="zh-TW" sz="2400" dirty="0">
              <a:solidFill>
                <a:schemeClr val="tx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p:txBody>
      </p:sp>
      <p:sp>
        <p:nvSpPr>
          <p:cNvPr id="4" name="Text Placeholder 3">
            <a:extLst>
              <a:ext uri="{FF2B5EF4-FFF2-40B4-BE49-F238E27FC236}">
                <a16:creationId xmlns:a16="http://schemas.microsoft.com/office/drawing/2014/main" id="{26D28F9F-9804-2D81-208B-76D136851E73}"/>
              </a:ext>
            </a:extLst>
          </p:cNvPr>
          <p:cNvSpPr>
            <a:spLocks noGrp="1"/>
          </p:cNvSpPr>
          <p:nvPr>
            <p:ph type="body" idx="2"/>
          </p:nvPr>
        </p:nvSpPr>
        <p:spPr>
          <a:xfrm>
            <a:off x="6659217" y="1259866"/>
            <a:ext cx="5347253" cy="5598134"/>
          </a:xfrm>
        </p:spPr>
        <p:txBody>
          <a:bodyPr>
            <a:normAutofit fontScale="47500" lnSpcReduction="20000"/>
          </a:bodyPr>
          <a:lstStyle/>
          <a:p>
            <a:pPr marL="0" indent="0" eaLnBrk="1" fontAlgn="auto" hangingPunct="1">
              <a:buFont typeface="Arial"/>
              <a:buNone/>
              <a:defRPr/>
            </a:pPr>
            <a:r>
              <a:rPr lang="zh-TW" altLang="en-US" sz="5400" b="1" dirty="0">
                <a:solidFill>
                  <a:schemeClr val="dk1"/>
                </a:solidFill>
                <a:latin typeface="Libre Franklin"/>
                <a:ea typeface="Libre Franklin"/>
                <a:cs typeface="Libre Franklin"/>
                <a:sym typeface="Libre Franklin"/>
              </a:rPr>
              <a:t>經文摘要 </a:t>
            </a:r>
            <a:r>
              <a:rPr lang="en-US" altLang="zh-TW" sz="5400" b="1" dirty="0">
                <a:solidFill>
                  <a:schemeClr val="dk1"/>
                </a:solidFill>
                <a:latin typeface="Libre Franklin"/>
                <a:ea typeface="Libre Franklin"/>
                <a:cs typeface="Libre Franklin"/>
                <a:sym typeface="Libre Franklin"/>
              </a:rPr>
              <a:t>–</a:t>
            </a:r>
            <a:endParaRPr lang="en-US" altLang="zh-TW" sz="5400" b="1" dirty="0">
              <a:highlight>
                <a:srgbClr val="FFFFFF"/>
              </a:highlight>
              <a:latin typeface="Times New Roman" panose="02020603050405020304" pitchFamily="18" charset="0"/>
              <a:ea typeface="Libre Franklin"/>
              <a:cs typeface="Libre Franklin"/>
              <a:sym typeface="Libre Franklin"/>
            </a:endParaRPr>
          </a:p>
          <a:p>
            <a:pPr marL="274320" indent="0" eaLnBrk="1" fontAlgn="auto" hangingPunct="1">
              <a:lnSpc>
                <a:spcPct val="110000"/>
              </a:lnSpc>
              <a:defRPr/>
            </a:pP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主</a:t>
            </a:r>
            <a:r>
              <a:rPr lang="zh-TW" altLang="en-US" sz="51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耶穌敘述自己</a:t>
            </a:r>
            <a:r>
              <a:rPr lang="en-US" altLang="zh-TW" sz="51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那右手拿著七星、在七個金燈臺中間行走的、說 </a:t>
            </a:r>
            <a:endPar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10000"/>
              </a:lnSpc>
              <a:buFont typeface="Arial"/>
              <a:buNone/>
              <a:defRPr/>
            </a:pPr>
            <a:r>
              <a:rPr lang="zh-TW" altLang="en-US" sz="51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讚許</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知道你的行為、勞碌、忍耐、也知道你不能容忍惡人</a:t>
            </a:r>
            <a:r>
              <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你也能忍耐、曾為我的名勞苦、並不乏倦。</a:t>
            </a:r>
            <a:endPar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10000"/>
              </a:lnSpc>
              <a:buFont typeface="Arial"/>
              <a:buNone/>
              <a:defRPr/>
            </a:pPr>
            <a:r>
              <a:rPr lang="zh-TW" altLang="en-US" sz="51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責備 </a:t>
            </a:r>
            <a:r>
              <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就是你把起初的愛心</a:t>
            </a:r>
            <a:r>
              <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(Agape)</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離棄了。</a:t>
            </a:r>
            <a:endPar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10000"/>
              </a:lnSpc>
              <a:buFont typeface="Arial"/>
              <a:buNone/>
              <a:defRPr/>
            </a:pPr>
            <a:r>
              <a:rPr lang="zh-TW" altLang="en-US" sz="51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勸勉</a:t>
            </a:r>
            <a:r>
              <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要悔改、行起初所行的事．</a:t>
            </a:r>
            <a:r>
              <a:rPr lang="zh-TW" altLang="en-US" sz="4800" dirty="0">
                <a:highlight>
                  <a:srgbClr val="FFFFFF"/>
                </a:highlight>
                <a:latin typeface="Times New Roman" panose="02020603050405020304" pitchFamily="18" charset="0"/>
              </a:rPr>
              <a:t>你若不悔改、把你的燈臺從原處挪去。</a:t>
            </a:r>
            <a:endPar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10000"/>
              </a:lnSpc>
              <a:buFont typeface="Arial"/>
              <a:buNone/>
              <a:defRPr/>
            </a:pPr>
            <a:r>
              <a:rPr lang="zh-TW" altLang="en-US" sz="51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應許</a:t>
            </a:r>
            <a:r>
              <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得勝的、我必將　神樂園中生命樹的果子賜給他喫。</a:t>
            </a:r>
            <a:endParaRPr lang="en-US" altLang="zh-TW" sz="51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F8B95C89-2F65-FD04-33A9-C1254D509E09}"/>
              </a:ext>
            </a:extLst>
          </p:cNvPr>
          <p:cNvSpPr txBox="1">
            <a:spLocks noGrp="1" noChangeArrowheads="1"/>
          </p:cNvSpPr>
          <p:nvPr>
            <p:ph type="title"/>
          </p:nvPr>
        </p:nvSpPr>
        <p:spPr>
          <a:xfrm>
            <a:off x="593725" y="198438"/>
            <a:ext cx="10972800" cy="1574800"/>
          </a:xfrm>
        </p:spPr>
        <p:txBody>
          <a:bodyPr/>
          <a:lstStyle/>
          <a:p>
            <a:pPr eaLnBrk="1" hangingPunct="1">
              <a:spcBef>
                <a:spcPct val="0"/>
              </a:spcBef>
              <a:spcAft>
                <a:spcPct val="0"/>
              </a:spcAft>
              <a:buClr>
                <a:srgbClr val="000000"/>
              </a:buClr>
            </a:pPr>
            <a:r>
              <a:rPr lang="zh-TW" altLang="en-US">
                <a:solidFill>
                  <a:srgbClr val="000000"/>
                </a:solidFill>
              </a:rPr>
              <a:t>士每拿教會</a:t>
            </a:r>
            <a:endParaRPr lang="en-US" altLang="en-US">
              <a:solidFill>
                <a:srgbClr val="000000"/>
              </a:solidFill>
            </a:endParaRPr>
          </a:p>
        </p:txBody>
      </p:sp>
      <p:sp>
        <p:nvSpPr>
          <p:cNvPr id="28675" name="Content Placeholder 2">
            <a:extLst>
              <a:ext uri="{FF2B5EF4-FFF2-40B4-BE49-F238E27FC236}">
                <a16:creationId xmlns:a16="http://schemas.microsoft.com/office/drawing/2014/main" id="{114E5411-956A-B4D7-189C-B62F2199D31E}"/>
              </a:ext>
            </a:extLst>
          </p:cNvPr>
          <p:cNvSpPr txBox="1">
            <a:spLocks noGrp="1" noChangeArrowheads="1"/>
          </p:cNvSpPr>
          <p:nvPr>
            <p:ph type="body" idx="1"/>
          </p:nvPr>
        </p:nvSpPr>
        <p:spPr>
          <a:xfrm>
            <a:off x="593725" y="1744663"/>
            <a:ext cx="5786438" cy="4914900"/>
          </a:xfrm>
        </p:spPr>
        <p:txBody>
          <a:bodyPr>
            <a:normAutofit lnSpcReduction="10000"/>
          </a:bodyPr>
          <a:lstStyle/>
          <a:p>
            <a:pPr marL="0" indent="0" eaLnBrk="1" hangingPunct="1">
              <a:lnSpc>
                <a:spcPct val="120000"/>
              </a:lnSpc>
              <a:spcBef>
                <a:spcPct val="0"/>
              </a:spcBef>
              <a:spcAft>
                <a:spcPct val="0"/>
              </a:spcAft>
              <a:buClr>
                <a:srgbClr val="000000"/>
              </a:buClr>
            </a:pPr>
            <a:r>
              <a:rPr lang="zh-TW" altLang="en-US" sz="2200" b="1">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背景 </a:t>
            </a:r>
            <a:r>
              <a:rPr lang="en-US" altLang="zh-TW" sz="2200" b="1">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p>
          <a:p>
            <a:pPr marL="0" indent="0" eaLnBrk="1" hangingPunct="1">
              <a:lnSpc>
                <a:spcPct val="120000"/>
              </a:lnSpc>
              <a:spcBef>
                <a:spcPct val="0"/>
              </a:spcBef>
              <a:spcAft>
                <a:spcPct val="0"/>
              </a:spcAft>
              <a:buClr>
                <a:srgbClr val="000000"/>
              </a:buClr>
              <a:buFont typeface="Wingdings" panose="05000000000000000000" pitchFamily="2" charset="2"/>
              <a:buChar char="v"/>
            </a:pP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Smyrna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是希臘語</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從希伯來語 </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Myrrh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没葯</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而來</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其昧苦但可榨出芬香之氣</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p>
          <a:p>
            <a:pPr marL="0" indent="0" eaLnBrk="1" hangingPunct="1">
              <a:lnSpc>
                <a:spcPct val="120000"/>
              </a:lnSpc>
              <a:spcBef>
                <a:spcPct val="0"/>
              </a:spcBef>
              <a:spcAft>
                <a:spcPct val="0"/>
              </a:spcAft>
              <a:buClr>
                <a:srgbClr val="000000"/>
              </a:buClr>
              <a:buFont typeface="Wingdings" panose="05000000000000000000" pitchFamily="2" charset="2"/>
              <a:buChar char="v"/>
            </a:pPr>
            <a:r>
              <a:rPr lang="zh-TW" altLang="en-US" sz="2200">
                <a:latin typeface="Arial" panose="020B0604020202020204" pitchFamily="34" charset="0"/>
                <a:ea typeface="Microsoft JhengHei Light" panose="020B0304030504040204" pitchFamily="34" charset="-120"/>
                <a:cs typeface="Libre Franklin" pitchFamily="2" charset="0"/>
              </a:rPr>
              <a:t>士每拿教會是個受苦的教會</a:t>
            </a:r>
            <a:r>
              <a:rPr lang="en-US" altLang="zh-TW" sz="2200">
                <a:latin typeface="Arial" panose="020B0604020202020204" pitchFamily="34" charset="0"/>
                <a:ea typeface="Microsoft JhengHei Light" panose="020B0304030504040204" pitchFamily="34" charset="-120"/>
                <a:cs typeface="Libre Franklin" pitchFamily="2" charset="0"/>
              </a:rPr>
              <a:t>, </a:t>
            </a:r>
            <a:r>
              <a:rPr lang="zh-TW" altLang="en-US" sz="2200">
                <a:latin typeface="Arial" panose="020B0604020202020204" pitchFamily="34" charset="0"/>
                <a:ea typeface="Microsoft JhengHei Light" panose="020B0304030504040204" pitchFamily="34" charset="-120"/>
                <a:cs typeface="Libre Franklin" pitchFamily="2" charset="0"/>
              </a:rPr>
              <a:t>但散發出愛主愛神至死忠心的</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芬香之氣</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p>
          <a:p>
            <a:pPr marL="0" indent="0" eaLnBrk="1" hangingPunct="1">
              <a:lnSpc>
                <a:spcPct val="120000"/>
              </a:lnSpc>
              <a:spcBef>
                <a:spcPct val="0"/>
              </a:spcBef>
              <a:spcAft>
                <a:spcPct val="0"/>
              </a:spcAft>
              <a:buClr>
                <a:srgbClr val="000000"/>
              </a:buClr>
              <a:buFont typeface="Wingdings" panose="05000000000000000000" pitchFamily="2" charset="2"/>
              <a:buChar char="v"/>
            </a:pP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Izmir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是土耳其第二大港口</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第三大城市</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商業發達繁榮</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在山頂的衛城</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(1250 ft high)</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有</a:t>
            </a:r>
            <a:r>
              <a:rPr lang="en-US" altLang="zh-TW" sz="2200">
                <a:latin typeface="Arial" panose="020B0604020202020204" pitchFamily="34" charset="0"/>
                <a:ea typeface="PMingLiU" panose="02020500000000000000" pitchFamily="18" charset="-120"/>
                <a:cs typeface="Libre Franklin" pitchFamily="2" charset="0"/>
              </a:rPr>
              <a:t> ”</a:t>
            </a:r>
            <a:r>
              <a:rPr lang="zh-TW" altLang="en-US" sz="2200">
                <a:latin typeface="Arial" panose="020B0604020202020204" pitchFamily="34" charset="0"/>
                <a:ea typeface="PMingLiU" panose="02020500000000000000" pitchFamily="18" charset="-120"/>
                <a:cs typeface="Libre Franklin" pitchFamily="2" charset="0"/>
              </a:rPr>
              <a:t>士每拿冠冕</a:t>
            </a:r>
            <a:r>
              <a:rPr lang="en-US" altLang="zh-TW" sz="2200">
                <a:latin typeface="Arial" panose="020B0604020202020204" pitchFamily="34" charset="0"/>
                <a:ea typeface="PMingLiU" panose="02020500000000000000" pitchFamily="18" charset="-120"/>
                <a:cs typeface="Libre Franklin" pitchFamily="2" charset="0"/>
              </a:rPr>
              <a:t>” </a:t>
            </a:r>
            <a:r>
              <a:rPr lang="zh-TW" altLang="en-US" sz="2200">
                <a:latin typeface="Arial" panose="020B0604020202020204" pitchFamily="34" charset="0"/>
                <a:ea typeface="PMingLiU" panose="02020500000000000000" pitchFamily="18" charset="-120"/>
                <a:cs typeface="Libre Franklin" pitchFamily="2" charset="0"/>
              </a:rPr>
              <a:t>美名</a:t>
            </a:r>
            <a:r>
              <a:rPr lang="en-US" altLang="zh-TW" sz="2200">
                <a:latin typeface="Arial" panose="020B0604020202020204" pitchFamily="34" charset="0"/>
                <a:ea typeface="PMingLiU" panose="02020500000000000000" pitchFamily="18" charset="-120"/>
                <a:cs typeface="Libre Franklin" pitchFamily="2" charset="0"/>
              </a:rPr>
              <a:t> (</a:t>
            </a:r>
            <a:r>
              <a:rPr lang="zh-TW" altLang="en-US" sz="2200">
                <a:latin typeface="Arial" panose="020B0604020202020204" pitchFamily="34" charset="0"/>
                <a:ea typeface="PMingLiU" panose="02020500000000000000" pitchFamily="18" charset="-120"/>
                <a:cs typeface="Libre Franklin" pitchFamily="2" charset="0"/>
              </a:rPr>
              <a:t>暫時而非永遠的</a:t>
            </a:r>
            <a:r>
              <a:rPr lang="en-US" altLang="zh-TW" sz="2200">
                <a:latin typeface="Arial" panose="020B0604020202020204" pitchFamily="34" charset="0"/>
                <a:ea typeface="PMingLiU" panose="02020500000000000000" pitchFamily="18" charset="-120"/>
                <a:cs typeface="Libre Franklin" pitchFamily="2" charset="0"/>
              </a:rPr>
              <a:t>)</a:t>
            </a:r>
            <a:endPar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0" eaLnBrk="1" hangingPunct="1">
              <a:lnSpc>
                <a:spcPct val="120000"/>
              </a:lnSpc>
              <a:spcBef>
                <a:spcPct val="0"/>
              </a:spcBef>
              <a:spcAft>
                <a:spcPct val="0"/>
              </a:spcAft>
              <a:buClr>
                <a:srgbClr val="000000"/>
              </a:buClr>
              <a:buFont typeface="Wingdings" panose="05000000000000000000" pitchFamily="2" charset="2"/>
              <a:buChar char="v"/>
            </a:pP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因為羅馬帝國的幫助</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士每拿居民和猶太居民對羅馬皇室非常忠心</a:t>
            </a:r>
            <a:endPar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a:p>
            <a:pPr marL="0" indent="0" eaLnBrk="1" hangingPunct="1">
              <a:lnSpc>
                <a:spcPct val="120000"/>
              </a:lnSpc>
              <a:spcBef>
                <a:spcPct val="0"/>
              </a:spcBef>
              <a:spcAft>
                <a:spcPct val="0"/>
              </a:spcAft>
              <a:buClr>
                <a:srgbClr val="000000"/>
              </a:buClr>
              <a:buFont typeface="Wingdings" panose="05000000000000000000" pitchFamily="2" charset="2"/>
              <a:buChar char="v"/>
            </a:pP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但基督徒受羅馬政杈压迫</a:t>
            </a:r>
            <a:r>
              <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 </a:t>
            </a:r>
            <a:r>
              <a:rPr lang="zh-TW" altLang="en-US"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rPr>
              <a:t>受猶太教排擠毀謗迫害和生活贫困</a:t>
            </a:r>
            <a:endParaRPr lang="en-US" altLang="zh-TW" sz="2200">
              <a:latin typeface="Microsoft JhengHei Light" panose="020B0304030504040204" pitchFamily="34" charset="-120"/>
              <a:ea typeface="Microsoft JhengHei Light" panose="020B0304030504040204" pitchFamily="34" charset="-120"/>
              <a:cs typeface="Libre Franklin" pitchFamily="2" charset="0"/>
              <a:sym typeface="Libre Franklin" pitchFamily="2" charset="0"/>
            </a:endParaRPr>
          </a:p>
        </p:txBody>
      </p:sp>
      <p:sp>
        <p:nvSpPr>
          <p:cNvPr id="4" name="Text Placeholder 3">
            <a:extLst>
              <a:ext uri="{FF2B5EF4-FFF2-40B4-BE49-F238E27FC236}">
                <a16:creationId xmlns:a16="http://schemas.microsoft.com/office/drawing/2014/main" id="{1C5E3482-0613-B846-5B10-4859C3176B30}"/>
              </a:ext>
            </a:extLst>
          </p:cNvPr>
          <p:cNvSpPr>
            <a:spLocks noGrp="1"/>
          </p:cNvSpPr>
          <p:nvPr>
            <p:ph type="body" idx="2"/>
          </p:nvPr>
        </p:nvSpPr>
        <p:spPr>
          <a:xfrm>
            <a:off x="6380922" y="958645"/>
            <a:ext cx="5358794" cy="5700947"/>
          </a:xfrm>
        </p:spPr>
        <p:txBody>
          <a:bodyPr>
            <a:noAutofit/>
          </a:bodyPr>
          <a:lstStyle/>
          <a:p>
            <a:pPr marL="274320" indent="0" eaLnBrk="1" fontAlgn="auto" hangingPunct="1">
              <a:lnSpc>
                <a:spcPct val="100000"/>
              </a:lnSpc>
              <a:spcBef>
                <a:spcPts val="0"/>
              </a:spcBef>
              <a:buFont typeface="Arial"/>
              <a:buNone/>
              <a:defRPr/>
            </a:pPr>
            <a:r>
              <a:rPr lang="zh-TW" altLang="en-US" sz="22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經文摘要 </a:t>
            </a:r>
            <a:r>
              <a:rPr lang="en-US" altLang="zh-TW" sz="22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marL="731520" indent="-457200" eaLnBrk="1" fontAlgn="auto" hangingPunct="1">
              <a:lnSpc>
                <a:spcPct val="100000"/>
              </a:lnSpc>
              <a:spcBef>
                <a:spcPts val="0"/>
              </a:spcBef>
              <a:buFont typeface="Wingdings" panose="05000000000000000000" pitchFamily="2" charset="2"/>
              <a:buChar char="v"/>
              <a:defRPr/>
            </a:pPr>
            <a:r>
              <a:rPr lang="zh-TW" alt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主耶穌介紹自己</a:t>
            </a:r>
            <a:r>
              <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那首先的、末後的、死過又活的說</a:t>
            </a:r>
            <a:r>
              <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p>
          <a:p>
            <a:pPr marL="731520" indent="-457200" eaLnBrk="1" fontAlgn="auto" hangingPunct="1">
              <a:lnSpc>
                <a:spcPct val="100000"/>
              </a:lnSpc>
              <a:spcBef>
                <a:spcPts val="0"/>
              </a:spcBef>
              <a:buFont typeface="Wingdings" panose="05000000000000000000" pitchFamily="2" charset="2"/>
              <a:buChar char="v"/>
              <a:defRPr/>
            </a:pPr>
            <a:r>
              <a:rPr lang="zh-TW" alt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a:t>
            </a:r>
            <a:r>
              <a:rPr lang="zh-TW" altLang="en-US" sz="22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沒有責備</a:t>
            </a:r>
            <a:r>
              <a:rPr lang="zh-TW" altLang="en-US" sz="2200" dirty="0"/>
              <a:t>士每拿教會的基督徒</a:t>
            </a:r>
            <a:r>
              <a:rPr lang="en-US" altLang="zh-TW" sz="2200" dirty="0"/>
              <a:t>,</a:t>
            </a:r>
            <a:r>
              <a:rPr lang="zh-TW" altLang="en-US" sz="2200" dirty="0"/>
              <a:t> 但</a:t>
            </a:r>
            <a:r>
              <a:rPr lang="zh-TW" altLang="en-US" sz="22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責備</a:t>
            </a:r>
            <a:r>
              <a:rPr lang="zh-TW" alt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迫害基督徒的猶太人</a:t>
            </a:r>
            <a:r>
              <a:rPr lang="en-US" altLang="zh-TW"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他們不是猶太人</a:t>
            </a:r>
            <a:r>
              <a:rPr lang="en-US" altLang="zh-TW"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是撒旦一會的</a:t>
            </a:r>
            <a:endParaRPr lang="en-US" altLang="zh-TW"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731520" indent="-457200" eaLnBrk="1" fontAlgn="auto" hangingPunct="1">
              <a:lnSpc>
                <a:spcPct val="100000"/>
              </a:lnSpc>
              <a:spcBef>
                <a:spcPts val="0"/>
              </a:spcBef>
              <a:buFont typeface="Wingdings" panose="05000000000000000000" pitchFamily="2" charset="2"/>
              <a:buChar char="v"/>
              <a:defRPr/>
            </a:pPr>
            <a:r>
              <a:rPr lang="zh-TW" altLang="en-US" sz="22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稱讚</a:t>
            </a:r>
            <a:r>
              <a:rPr lang="en-US" altLang="zh-TW"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a:t>
            </a: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知道你的患難、你的貧窮、（你卻是富足的）</a:t>
            </a:r>
            <a:endPar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731520" indent="-457200" eaLnBrk="1" fontAlgn="auto" hangingPunct="1">
              <a:lnSpc>
                <a:spcPct val="100000"/>
              </a:lnSpc>
              <a:spcBef>
                <a:spcPts val="0"/>
              </a:spcBef>
              <a:buFont typeface="Wingdings" panose="05000000000000000000" pitchFamily="2" charset="2"/>
              <a:buChar char="v"/>
              <a:defRPr/>
            </a:pPr>
            <a:r>
              <a:rPr lang="zh-TW" altLang="en-US" sz="22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勸勉</a:t>
            </a:r>
            <a:r>
              <a:rPr lang="en-US" altLang="zh-TW" sz="22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endParaRPr lang="en-US" altLang="zh-TW"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731520" lvl="1" indent="-457200" eaLnBrk="1" fontAlgn="auto" hangingPunct="1">
              <a:lnSpc>
                <a:spcPct val="100000"/>
              </a:lnSpc>
              <a:spcBef>
                <a:spcPts val="0"/>
              </a:spcBef>
              <a:buFont typeface="Wingdings" panose="05000000000000000000" pitchFamily="2" charset="2"/>
              <a:buChar char="§"/>
              <a:defRPr/>
            </a:pP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你將要受的苦你不用怕</a:t>
            </a:r>
            <a:endPar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731520" lvl="1" indent="-457200" eaLnBrk="1" fontAlgn="auto" hangingPunct="1">
              <a:lnSpc>
                <a:spcPct val="100000"/>
              </a:lnSpc>
              <a:spcBef>
                <a:spcPts val="0"/>
              </a:spcBef>
              <a:buFont typeface="Wingdings" panose="05000000000000000000" pitchFamily="2" charset="2"/>
              <a:buChar char="§"/>
              <a:defRPr/>
            </a:pP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魔鬼要把你們中間幾個人下在監裡、叫你們被試煉</a:t>
            </a:r>
            <a:endPar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731520" lvl="1" indent="-457200" eaLnBrk="1" fontAlgn="auto" hangingPunct="1">
              <a:lnSpc>
                <a:spcPct val="100000"/>
              </a:lnSpc>
              <a:spcBef>
                <a:spcPts val="0"/>
              </a:spcBef>
              <a:buFont typeface="Wingdings" panose="05000000000000000000" pitchFamily="2" charset="2"/>
              <a:buChar char="§"/>
              <a:defRPr/>
            </a:pP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你們必受患難</a:t>
            </a:r>
            <a:r>
              <a:rPr lang="zh-TW" altLang="en-US" sz="22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十日</a:t>
            </a: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此乃初代教會經歷</a:t>
            </a:r>
            <a:r>
              <a:rPr lang="zh-TW" alt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羅馬帝國的迫害</a:t>
            </a:r>
            <a:r>
              <a:rPr lang="en-US" altLang="zh-TW"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marL="731520" lvl="1" indent="-457200" eaLnBrk="1" fontAlgn="auto" hangingPunct="1">
              <a:lnSpc>
                <a:spcPct val="100000"/>
              </a:lnSpc>
              <a:spcBef>
                <a:spcPts val="0"/>
              </a:spcBef>
              <a:buFont typeface="Wingdings" panose="05000000000000000000" pitchFamily="2" charset="2"/>
              <a:buChar char="v"/>
              <a:defRPr/>
            </a:pPr>
            <a:r>
              <a:rPr lang="zh-TW" altLang="en-US" sz="22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應許</a:t>
            </a:r>
            <a:r>
              <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你務要至死忠心、我就賜給你那生命的冠冕 </a:t>
            </a:r>
            <a:r>
              <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永生的</a:t>
            </a:r>
            <a:r>
              <a:rPr lang="en-US" altLang="zh-TW" sz="2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sz="2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B6DE4B28-3608-3976-6167-3DC14EE52303}"/>
              </a:ext>
            </a:extLst>
          </p:cNvPr>
          <p:cNvSpPr txBox="1">
            <a:spLocks noGrp="1" noChangeArrowheads="1"/>
          </p:cNvSpPr>
          <p:nvPr>
            <p:ph type="title"/>
          </p:nvPr>
        </p:nvSpPr>
        <p:spPr>
          <a:xfrm>
            <a:off x="593725" y="277813"/>
            <a:ext cx="5040313" cy="1477962"/>
          </a:xfrm>
        </p:spPr>
        <p:txBody>
          <a:bodyPr/>
          <a:lstStyle/>
          <a:p>
            <a:pPr eaLnBrk="1" hangingPunct="1">
              <a:spcBef>
                <a:spcPct val="0"/>
              </a:spcBef>
              <a:spcAft>
                <a:spcPct val="0"/>
              </a:spcAft>
              <a:buClr>
                <a:srgbClr val="000000"/>
              </a:buClr>
            </a:pPr>
            <a:r>
              <a:rPr lang="zh-TW" altLang="en-US">
                <a:solidFill>
                  <a:srgbClr val="000000"/>
                </a:solidFill>
              </a:rPr>
              <a:t>別迦摩教會</a:t>
            </a:r>
            <a:endParaRPr lang="en-US" altLang="en-US">
              <a:solidFill>
                <a:srgbClr val="000000"/>
              </a:solidFill>
            </a:endParaRPr>
          </a:p>
        </p:txBody>
      </p:sp>
      <p:sp>
        <p:nvSpPr>
          <p:cNvPr id="3" name="Content Placeholder 2">
            <a:extLst>
              <a:ext uri="{FF2B5EF4-FFF2-40B4-BE49-F238E27FC236}">
                <a16:creationId xmlns:a16="http://schemas.microsoft.com/office/drawing/2014/main" id="{952D4A2C-B1BB-495E-9835-06705B44ACE7}"/>
              </a:ext>
            </a:extLst>
          </p:cNvPr>
          <p:cNvSpPr>
            <a:spLocks noGrp="1"/>
          </p:cNvSpPr>
          <p:nvPr>
            <p:ph type="body" idx="1"/>
          </p:nvPr>
        </p:nvSpPr>
        <p:spPr>
          <a:xfrm>
            <a:off x="593725" y="2240811"/>
            <a:ext cx="5143398" cy="4086248"/>
          </a:xfrm>
        </p:spPr>
        <p:txBody>
          <a:bodyPr/>
          <a:lstStyle/>
          <a:p>
            <a:pPr marL="91440" indent="0" eaLnBrk="1" fontAlgn="auto" hangingPunct="1">
              <a:lnSpc>
                <a:spcPct val="100000"/>
              </a:lnSpc>
              <a:spcBef>
                <a:spcPts val="0"/>
              </a:spcBef>
              <a:defRPr/>
            </a:pPr>
            <a:r>
              <a:rPr lang="zh-TW" altLang="en-US" sz="2400" b="1"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背景 </a:t>
            </a:r>
            <a:r>
              <a:rPr lang="en-US" altLang="zh-TW" sz="2400" b="1"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a:t>
            </a: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別迦摩</a:t>
            </a:r>
            <a:r>
              <a:rPr lang="zh-TW" alt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宙斯祭壇</a:t>
            </a: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是建於主前二世紀在</a:t>
            </a:r>
            <a:r>
              <a:rPr lang="en-US" altLang="zh-TW"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400 ft </a:t>
            </a: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山頂上俯看城市</a:t>
            </a:r>
            <a:endPar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羊皮紙印刷發源地</a:t>
            </a:r>
            <a:r>
              <a:rPr lang="en-US" altLang="zh-TW"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有當時世界第二大圖書館</a:t>
            </a:r>
            <a:r>
              <a:rPr lang="en-US" altLang="zh-TW"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小亜細亜政教文化中心</a:t>
            </a:r>
            <a:endPar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當時社會拜多神 </a:t>
            </a:r>
            <a:r>
              <a:rPr lang="en-US" altLang="zh-TW"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a:t>
            </a: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宙斯</a:t>
            </a:r>
            <a:r>
              <a:rPr lang="en-US" altLang="zh-TW"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雅典女神</a:t>
            </a:r>
            <a:r>
              <a:rPr lang="en-US" altLang="zh-TW"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凱撒</a:t>
            </a:r>
            <a:r>
              <a:rPr lang="en-US" altLang="zh-TW"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a:t>
            </a:r>
            <a:r>
              <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和偶像</a:t>
            </a:r>
            <a:r>
              <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風氣奢華淫乱</a:t>
            </a:r>
            <a:endPar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基督徒不</a:t>
            </a: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喫祭偶像之物</a:t>
            </a:r>
            <a:r>
              <a:rPr lang="en-US" altLang="zh-TW"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被邊緣化</a:t>
            </a:r>
            <a:endPar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latin typeface="Libre Franklin" pitchFamily="2" charset="0"/>
                <a:ea typeface="Microsoft JhengHei Light" panose="020B0304030504040204" pitchFamily="34" charset="-120"/>
                <a:cs typeface="Libre Franklin"/>
                <a:sym typeface="Libre Franklin"/>
              </a:rPr>
              <a:t>宙斯</a:t>
            </a:r>
            <a:r>
              <a:rPr lang="zh-TW" alt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祭壇在</a:t>
            </a:r>
            <a:r>
              <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19 </a:t>
            </a:r>
            <a:r>
              <a:rPr lang="zh-TW" alt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世紀被搬到柏林 </a:t>
            </a:r>
            <a:r>
              <a:rPr 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Pergamon museum (</a:t>
            </a:r>
            <a:r>
              <a:rPr lang="zh-TW" altLang="en-US"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帕加馬博物館</a:t>
            </a:r>
            <a:r>
              <a:rPr lang="en-US" altLang="zh-TW" sz="2400" dirty="0">
                <a:solidFill>
                  <a:schemeClr val="tx1">
                    <a:lumMod val="95000"/>
                    <a:lumOff val="5000"/>
                  </a:schemeClr>
                </a:solidFill>
                <a:highlight>
                  <a:srgbClr val="FFFFFF"/>
                </a:highlight>
                <a:latin typeface="Libre Franklin" pitchFamily="2" charset="0"/>
                <a:ea typeface="Microsoft JhengHei Light" panose="020B0304030504040204" pitchFamily="34" charset="-120"/>
                <a:cs typeface="Libre Franklin"/>
                <a:sym typeface="Libre Franklin"/>
              </a:rPr>
              <a:t>)</a:t>
            </a:r>
          </a:p>
        </p:txBody>
      </p:sp>
      <p:sp>
        <p:nvSpPr>
          <p:cNvPr id="4" name="Text Placeholder 3">
            <a:extLst>
              <a:ext uri="{FF2B5EF4-FFF2-40B4-BE49-F238E27FC236}">
                <a16:creationId xmlns:a16="http://schemas.microsoft.com/office/drawing/2014/main" id="{81E99C31-9CF3-2C4F-2FBC-D746CEBCA5B7}"/>
              </a:ext>
            </a:extLst>
          </p:cNvPr>
          <p:cNvSpPr>
            <a:spLocks noGrp="1"/>
          </p:cNvSpPr>
          <p:nvPr>
            <p:ph type="body" idx="2"/>
          </p:nvPr>
        </p:nvSpPr>
        <p:spPr>
          <a:xfrm>
            <a:off x="5881898" y="536714"/>
            <a:ext cx="5985424" cy="6043158"/>
          </a:xfrm>
        </p:spPr>
        <p:txBody>
          <a:bodyPr>
            <a:noAutofit/>
          </a:bodyPr>
          <a:lstStyle/>
          <a:p>
            <a:pPr marL="0" indent="0" eaLnBrk="1" fontAlgn="auto" hangingPunct="1">
              <a:lnSpc>
                <a:spcPct val="100000"/>
              </a:lnSpc>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經文摘要 </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marL="274320" indent="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主耶穌介紹自己</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那有兩刃利劍的說</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神 審判掌管生命和靈魂的主</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00000"/>
              </a:lnSpc>
              <a:spcBef>
                <a:spcPts val="0"/>
              </a:spcBef>
              <a:buFont typeface="Wingdings" panose="05000000000000000000" pitchFamily="2" charset="2"/>
              <a:buChar char="v"/>
              <a:defRPr/>
            </a:pP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我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知道你的居所、就是有</a:t>
            </a: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撒但座位</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之處。</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讚許</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安提帕在撒但所住的地方被殺之時、你還堅守我的名、沒有棄絕我的道。</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責備</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有人服從了巴蘭的教訓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金錢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名利</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．這巴蘭曾教導巴勒將絆腳石放在以色列人面前、叫他們</a:t>
            </a: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喫祭偶像之物</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行姦淫的事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民</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22:23)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solidFill>
                <a:schemeClr val="dk1"/>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勸勉</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你當悔改、若不悔改、我就快臨到你那裡、用我口中的劍、攻擊他們。</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應許</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得勝的、我必將那隱藏的嗎哪賜給他</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並賜他一塊白石、石上寫著新名</a:t>
            </a:r>
            <a:endParaRPr 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60A4E3D2-898C-C071-3D85-5EB2E23344D0}"/>
              </a:ext>
            </a:extLst>
          </p:cNvPr>
          <p:cNvSpPr txBox="1">
            <a:spLocks noGrp="1" noChangeArrowheads="1"/>
          </p:cNvSpPr>
          <p:nvPr>
            <p:ph type="title"/>
          </p:nvPr>
        </p:nvSpPr>
        <p:spPr>
          <a:xfrm>
            <a:off x="593725" y="277813"/>
            <a:ext cx="5811838" cy="1123950"/>
          </a:xfrm>
        </p:spPr>
        <p:txBody>
          <a:bodyPr/>
          <a:lstStyle/>
          <a:p>
            <a:pPr eaLnBrk="1" hangingPunct="1">
              <a:spcBef>
                <a:spcPct val="0"/>
              </a:spcBef>
              <a:spcAft>
                <a:spcPct val="0"/>
              </a:spcAft>
              <a:buClr>
                <a:srgbClr val="000000"/>
              </a:buClr>
            </a:pPr>
            <a:r>
              <a:rPr lang="zh-TW" altLang="en-US">
                <a:solidFill>
                  <a:srgbClr val="000000"/>
                </a:solidFill>
              </a:rPr>
              <a:t>推雅推喇教會</a:t>
            </a:r>
            <a:endParaRPr lang="en-US" altLang="en-US">
              <a:solidFill>
                <a:srgbClr val="000000"/>
              </a:solidFill>
            </a:endParaRPr>
          </a:p>
        </p:txBody>
      </p:sp>
      <p:sp>
        <p:nvSpPr>
          <p:cNvPr id="3" name="Content Placeholder 2">
            <a:extLst>
              <a:ext uri="{FF2B5EF4-FFF2-40B4-BE49-F238E27FC236}">
                <a16:creationId xmlns:a16="http://schemas.microsoft.com/office/drawing/2014/main" id="{D6BC24C7-5B0A-C194-17BC-6C672B32E631}"/>
              </a:ext>
            </a:extLst>
          </p:cNvPr>
          <p:cNvSpPr>
            <a:spLocks noGrp="1"/>
          </p:cNvSpPr>
          <p:nvPr>
            <p:ph type="body" idx="1"/>
          </p:nvPr>
        </p:nvSpPr>
        <p:spPr>
          <a:xfrm>
            <a:off x="471949" y="2194144"/>
            <a:ext cx="5624052" cy="4663856"/>
          </a:xfrm>
        </p:spPr>
        <p:txBody>
          <a:bodyPr>
            <a:normAutofit fontScale="92500" lnSpcReduction="10000"/>
          </a:bodyPr>
          <a:lstStyle/>
          <a:p>
            <a:pPr marL="0" indent="0" eaLnBrk="1" fontAlgn="auto" hangingPunct="1">
              <a:lnSpc>
                <a:spcPct val="110000"/>
              </a:lnSpc>
              <a:spcBef>
                <a:spcPts val="0"/>
              </a:spcBef>
              <a:defRPr/>
            </a:pPr>
            <a:r>
              <a:rPr lang="zh-TW" altLang="en-US" sz="2400" b="1" dirty="0">
                <a:solidFill>
                  <a:schemeClr val="dk1"/>
                </a:solidFill>
                <a:latin typeface="Libre Franklin"/>
                <a:ea typeface="Libre Franklin"/>
                <a:cs typeface="Libre Franklin"/>
                <a:sym typeface="Libre Franklin"/>
              </a:rPr>
              <a:t>背景 </a:t>
            </a:r>
            <a:r>
              <a:rPr lang="en-US" altLang="zh-TW" sz="2400" b="1" dirty="0">
                <a:solidFill>
                  <a:schemeClr val="dk1"/>
                </a:solidFill>
                <a:latin typeface="Libre Franklin"/>
                <a:ea typeface="Libre Franklin"/>
                <a:cs typeface="Libre Franklin"/>
                <a:sym typeface="Libre Franklin"/>
              </a:rPr>
              <a:t>–</a:t>
            </a:r>
          </a:p>
          <a:p>
            <a:pPr marL="342900" indent="-342900" eaLnBrk="1" fontAlgn="auto" hangingPunct="1">
              <a:lnSpc>
                <a:spcPct val="110000"/>
              </a:lnSpc>
              <a:spcBef>
                <a:spcPts val="0"/>
              </a:spcBef>
              <a:buFont typeface="Wingdings" panose="05000000000000000000" pitchFamily="2" charset="2"/>
              <a:buChar char="v"/>
              <a:defRPr/>
            </a:pPr>
            <a:r>
              <a:rPr lang="zh-TW" altLang="en-US" sz="2400" dirty="0"/>
              <a:t>推雅推喇是七個教會城市最小的一個</a:t>
            </a:r>
            <a:r>
              <a:rPr lang="en-US" altLang="zh-TW" sz="2400" dirty="0"/>
              <a:t>, </a:t>
            </a:r>
            <a:r>
              <a:rPr lang="zh-TW" altLang="en-US" sz="2400" dirty="0"/>
              <a:t>地位也不如其他城市重要</a:t>
            </a:r>
            <a:endParaRPr lang="en-US" altLang="zh-TW" sz="2400" dirty="0"/>
          </a:p>
          <a:p>
            <a:pPr marL="342900" indent="-342900" eaLnBrk="1" fontAlgn="auto" hangingPunct="1">
              <a:lnSpc>
                <a:spcPct val="110000"/>
              </a:lnSpc>
              <a:spcBef>
                <a:spcPts val="0"/>
              </a:spcBef>
              <a:buFont typeface="Wingdings" panose="05000000000000000000" pitchFamily="2" charset="2"/>
              <a:buChar char="v"/>
              <a:defRPr/>
            </a:pPr>
            <a:r>
              <a:rPr lang="en-US" altLang="zh-TW" sz="2400" dirty="0">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latin typeface="Microsoft JhengHei Light" panose="020B0304030504040204" pitchFamily="34" charset="-120"/>
                <a:ea typeface="Microsoft JhengHei Light" panose="020B0304030504040204" pitchFamily="34" charset="-120"/>
                <a:cs typeface="Libre Franklin"/>
                <a:sym typeface="Libre Franklin"/>
              </a:rPr>
              <a:t>徒</a:t>
            </a:r>
            <a:r>
              <a:rPr lang="en-US" altLang="zh-TW" sz="2400" dirty="0">
                <a:latin typeface="Microsoft JhengHei Light" panose="020B0304030504040204" pitchFamily="34" charset="-120"/>
                <a:ea typeface="Microsoft JhengHei Light" panose="020B0304030504040204" pitchFamily="34" charset="-120"/>
                <a:cs typeface="Libre Franklin"/>
                <a:sym typeface="Libre Franklin"/>
              </a:rPr>
              <a:t>16:14)</a:t>
            </a:r>
            <a:r>
              <a:rPr lang="zh-TW" altLang="en-US" sz="2400" dirty="0">
                <a:latin typeface="Microsoft JhengHei Light" panose="020B0304030504040204" pitchFamily="34" charset="-120"/>
                <a:ea typeface="Microsoft JhengHei Light" panose="020B0304030504040204" pitchFamily="34" charset="-120"/>
                <a:cs typeface="Libre Franklin"/>
                <a:sym typeface="Libre Franklin"/>
              </a:rPr>
              <a:t> 呂底亞 </a:t>
            </a:r>
            <a:r>
              <a:rPr lang="en-US" altLang="zh-TW" sz="2400" dirty="0">
                <a:latin typeface="Microsoft JhengHei Light" panose="020B0304030504040204" pitchFamily="34" charset="-120"/>
                <a:ea typeface="Microsoft JhengHei Light" panose="020B0304030504040204" pitchFamily="34" charset="-120"/>
                <a:cs typeface="Libre Franklin"/>
                <a:sym typeface="Libre Franklin"/>
              </a:rPr>
              <a:t>(Lydia) </a:t>
            </a:r>
            <a:r>
              <a:rPr lang="zh-TW" altLang="en-US" sz="2400" dirty="0">
                <a:latin typeface="Microsoft JhengHei Light" panose="020B0304030504040204" pitchFamily="34" charset="-120"/>
                <a:ea typeface="Microsoft JhengHei Light" panose="020B0304030504040204" pitchFamily="34" charset="-120"/>
                <a:cs typeface="Libre Franklin"/>
                <a:sym typeface="Libre Franklin"/>
              </a:rPr>
              <a:t>是</a:t>
            </a:r>
            <a:r>
              <a:rPr lang="zh-TW" altLang="en-US" sz="2400" dirty="0"/>
              <a:t>推雅推喇人</a:t>
            </a:r>
            <a:r>
              <a:rPr lang="en-US" altLang="zh-TW" sz="2400" dirty="0"/>
              <a:t>, </a:t>
            </a:r>
            <a:r>
              <a:rPr lang="zh-TW" altLang="en-US" sz="2400" dirty="0"/>
              <a:t>也是第一個受洗的基督徒的推雅推喇人</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342900" indent="-342900" eaLnBrk="1" fontAlgn="auto" hangingPunct="1">
              <a:lnSpc>
                <a:spcPct val="11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做生意和工作需参加工會</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但工會要求拜偶像祭別神和</a:t>
            </a: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喫祭偶像之物</a:t>
            </a:r>
            <a:endParaRPr lang="en-US" altLang="zh-TW"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342900" indent="-342900" eaLnBrk="1" fontAlgn="auto" hangingPunct="1">
              <a:lnSpc>
                <a:spcPct val="11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基督徒遭壓迫</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排擠</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挑战</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生計困難</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0" indent="0" eaLnBrk="1" fontAlgn="auto" hangingPunct="1">
              <a:lnSpc>
                <a:spcPct val="110000"/>
              </a:lnSpc>
              <a:spcBef>
                <a:spcPts val="0"/>
              </a:spcBef>
              <a:defRPr/>
            </a:pP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0" indent="0" eaLnBrk="1" fontAlgn="auto" hangingPunct="1">
              <a:lnSpc>
                <a:spcPct val="110000"/>
              </a:lnSpc>
              <a:spcBef>
                <a:spcPts val="0"/>
              </a:spcBef>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經文摘要 </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marL="342900" indent="-342900" eaLnBrk="1" fontAlgn="auto" hangingPunct="1">
              <a:lnSpc>
                <a:spcPct val="11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主耶穌介紹自己</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那眼目如火焰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憤怒</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鑒察人心</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、腳像光明銅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踐踏邪悪</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的　神之子 </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p>
          <a:p>
            <a:pPr marL="342900" indent="-342900" eaLnBrk="1" fontAlgn="auto" hangingPunct="1">
              <a:lnSpc>
                <a:spcPct val="100000"/>
              </a:lnSpc>
              <a:spcBef>
                <a:spcPts val="0"/>
              </a:spcBef>
              <a:buFont typeface="Wingdings" panose="05000000000000000000" pitchFamily="2" charset="2"/>
              <a:buChar char="v"/>
              <a:defRPr/>
            </a:pPr>
            <a:endParaRPr lang="en-US" altLang="zh-TW" sz="2400" dirty="0">
              <a:highlight>
                <a:srgbClr val="FFFFFF"/>
              </a:highlight>
              <a:latin typeface="Times New Roman" panose="02020603050405020304" pitchFamily="18" charset="0"/>
              <a:ea typeface="Libre Franklin"/>
              <a:cs typeface="Libre Franklin"/>
              <a:sym typeface="Libre Franklin"/>
            </a:endParaRPr>
          </a:p>
        </p:txBody>
      </p:sp>
      <p:sp>
        <p:nvSpPr>
          <p:cNvPr id="4" name="Text Placeholder 3">
            <a:extLst>
              <a:ext uri="{FF2B5EF4-FFF2-40B4-BE49-F238E27FC236}">
                <a16:creationId xmlns:a16="http://schemas.microsoft.com/office/drawing/2014/main" id="{4CC03306-F3AE-0AEA-FED6-980FA3CDA906}"/>
              </a:ext>
            </a:extLst>
          </p:cNvPr>
          <p:cNvSpPr>
            <a:spLocks noGrp="1"/>
          </p:cNvSpPr>
          <p:nvPr>
            <p:ph type="body" idx="2"/>
          </p:nvPr>
        </p:nvSpPr>
        <p:spPr>
          <a:xfrm>
            <a:off x="6405437" y="779489"/>
            <a:ext cx="5501641" cy="6078511"/>
          </a:xfrm>
        </p:spPr>
        <p:txBody>
          <a:bodyPr>
            <a:noAutofit/>
          </a:bodyPr>
          <a:lstStyle/>
          <a:p>
            <a:pPr marL="274320" indent="-274320" eaLnBrk="1" fontAlgn="auto" hangingPunct="1">
              <a:lnSpc>
                <a:spcPct val="100000"/>
              </a:lnSpc>
              <a:spcBef>
                <a:spcPts val="0"/>
              </a:spcBef>
              <a:buFont typeface="Wingdings" panose="05000000000000000000" pitchFamily="2" charset="2"/>
              <a:buChar char="v"/>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稱讚</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教會</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的行為、愛心、信心、勤勞、忍耐．又知道你末後所行的善事、比起初所行的更多</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p>
          <a:p>
            <a:pPr marL="274320" indent="-27432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責備</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教會</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容讓那自稱是先知的婦人耶洗別</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烈上</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19)</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教導 神的僕人、引誘他們行姦淫、喫祭偶像之物。</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342900" indent="-342900" eaLnBrk="1" fontAlgn="auto" hangingPunct="1">
              <a:lnSpc>
                <a:spcPct val="100000"/>
              </a:lnSpc>
              <a:spcBef>
                <a:spcPts val="0"/>
              </a:spcBef>
              <a:buFont typeface="Arial" panose="020B0604020202020204" pitchFamily="34" charset="0"/>
              <a:buChar char="•"/>
              <a:defRPr/>
            </a:pPr>
            <a:r>
              <a:rPr lang="zh-TW" altLang="en-US" sz="2400" dirty="0">
                <a:highlight>
                  <a:srgbClr val="FFFFFF"/>
                </a:highlight>
                <a:latin typeface="Times New Roman" panose="02020603050405020304" pitchFamily="18" charset="0"/>
              </a:rPr>
              <a:t>曾給他悔改的機會、他卻不肯悔改他的淫行</a:t>
            </a:r>
            <a:r>
              <a:rPr lang="en-US" altLang="zh-TW" sz="2400" dirty="0">
                <a:highlight>
                  <a:srgbClr val="FFFFFF"/>
                </a:highlight>
                <a:latin typeface="Times New Roman" panose="02020603050405020304" pitchFamily="18" charset="0"/>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若不悔改所行的、要叫他們同受大患難。</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342900" indent="-342900" eaLnBrk="1" fontAlgn="auto" hangingPunct="1">
              <a:lnSpc>
                <a:spcPct val="100000"/>
              </a:lnSpc>
              <a:spcBef>
                <a:spcPts val="0"/>
              </a:spcBef>
              <a:buFont typeface="Arial" panose="020B0604020202020204" pitchFamily="34" charset="0"/>
              <a:buChar char="•"/>
              <a:defRPr/>
            </a:pPr>
            <a:r>
              <a:rPr lang="zh-TW" altLang="en-US" sz="2400" dirty="0">
                <a:highlight>
                  <a:srgbClr val="FFFFFF"/>
                </a:highlight>
                <a:latin typeface="Times New Roman" panose="02020603050405020304" pitchFamily="18" charset="0"/>
              </a:rPr>
              <a:t>我</a:t>
            </a:r>
            <a:r>
              <a:rPr lang="en-US" altLang="zh-TW" sz="2400" dirty="0">
                <a:highlight>
                  <a:srgbClr val="FFFFFF"/>
                </a:highlight>
                <a:latin typeface="Times New Roman" panose="02020603050405020304" pitchFamily="18" charset="0"/>
              </a:rPr>
              <a:t>(</a:t>
            </a:r>
            <a:r>
              <a:rPr lang="zh-TW" altLang="en-US" sz="2400" dirty="0">
                <a:highlight>
                  <a:srgbClr val="FFFFFF"/>
                </a:highlight>
                <a:latin typeface="Times New Roman" panose="02020603050405020304" pitchFamily="18" charset="0"/>
              </a:rPr>
              <a:t>主耶穌</a:t>
            </a:r>
            <a:r>
              <a:rPr lang="en-US" altLang="zh-TW" sz="2400" dirty="0">
                <a:highlight>
                  <a:srgbClr val="FFFFFF"/>
                </a:highlight>
                <a:latin typeface="Times New Roman" panose="02020603050405020304" pitchFamily="18" charset="0"/>
              </a:rPr>
              <a:t>)</a:t>
            </a:r>
            <a:r>
              <a:rPr lang="zh-TW" altLang="en-US" sz="2400" dirty="0">
                <a:highlight>
                  <a:srgbClr val="FFFFFF"/>
                </a:highlight>
                <a:latin typeface="Times New Roman" panose="02020603050405020304" pitchFamily="18" charset="0"/>
              </a:rPr>
              <a:t>又要殺死他的黨類、叫眾教會知道、我</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是那察看人肺腑心腸的．並要照你們的行為報應你們各人。</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27432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勸勉</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你們已經有的、總要持守、</a:t>
            </a: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直等到</a:t>
            </a:r>
            <a:r>
              <a:rPr lang="zh-TW" altLang="en-US" sz="2400" dirty="0">
                <a:highlight>
                  <a:srgbClr val="FFFFFF"/>
                </a:highlight>
                <a:latin typeface="Times New Roman" panose="02020603050405020304" pitchFamily="18" charset="0"/>
              </a:rPr>
              <a:t>我</a:t>
            </a:r>
            <a:r>
              <a:rPr lang="en-US" altLang="zh-TW" sz="2400" dirty="0">
                <a:highlight>
                  <a:srgbClr val="FFFFFF"/>
                </a:highlight>
                <a:latin typeface="Times New Roman" panose="02020603050405020304" pitchFamily="18" charset="0"/>
              </a:rPr>
              <a:t>(</a:t>
            </a:r>
            <a:r>
              <a:rPr lang="zh-TW" altLang="en-US" sz="2400" dirty="0">
                <a:highlight>
                  <a:srgbClr val="FFFFFF"/>
                </a:highlight>
                <a:latin typeface="Times New Roman" panose="02020603050405020304" pitchFamily="18" charset="0"/>
              </a:rPr>
              <a:t>主耶穌</a:t>
            </a:r>
            <a:r>
              <a:rPr lang="en-US" altLang="zh-TW" sz="2400" dirty="0">
                <a:highlight>
                  <a:srgbClr val="FFFFFF"/>
                </a:highlight>
                <a:latin typeface="Times New Roman" panose="02020603050405020304" pitchFamily="18" charset="0"/>
              </a:rPr>
              <a:t>)</a:t>
            </a: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來。</a:t>
            </a:r>
            <a:endParaRPr lang="en-US" altLang="zh-TW"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27432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應許</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那得勝又遵守我命令到底的、我要賜給他權柄制伏列國。</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820AE5E5-0F3D-C09A-1478-1876FDFBDE90}"/>
              </a:ext>
            </a:extLst>
          </p:cNvPr>
          <p:cNvSpPr>
            <a:spLocks noGrp="1" noChangeArrowheads="1"/>
          </p:cNvSpPr>
          <p:nvPr>
            <p:ph type="title" orient="vert"/>
          </p:nvPr>
        </p:nvSpPr>
        <p:spPr>
          <a:xfrm>
            <a:off x="2927350" y="2146300"/>
            <a:ext cx="596900" cy="1747838"/>
          </a:xfrm>
        </p:spPr>
        <p:txBody>
          <a:bodyPr/>
          <a:lstStyle/>
          <a:p>
            <a:pPr eaLnBrk="1" hangingPunct="1"/>
            <a:endParaRPr lang="en-US" altLang="zh-TW"/>
          </a:p>
        </p:txBody>
      </p:sp>
      <p:sp>
        <p:nvSpPr>
          <p:cNvPr id="38915" name="Vertical Text Placeholder 9">
            <a:extLst>
              <a:ext uri="{FF2B5EF4-FFF2-40B4-BE49-F238E27FC236}">
                <a16:creationId xmlns:a16="http://schemas.microsoft.com/office/drawing/2014/main" id="{D4045FA5-94E6-2C4D-DB11-7C034C4167E8}"/>
              </a:ext>
            </a:extLst>
          </p:cNvPr>
          <p:cNvSpPr>
            <a:spLocks noGrp="1" noChangeArrowheads="1"/>
          </p:cNvSpPr>
          <p:nvPr>
            <p:ph type="body" orient="vert" idx="1"/>
          </p:nvPr>
        </p:nvSpPr>
        <p:spPr>
          <a:xfrm>
            <a:off x="4129088" y="3200400"/>
            <a:ext cx="846137" cy="2255838"/>
          </a:xfrm>
        </p:spPr>
        <p:txBody>
          <a:bodyPr/>
          <a:lstStyle/>
          <a:p>
            <a:pPr eaLnBrk="1" hangingPunct="1"/>
            <a:endParaRPr lang="en-US" altLang="en-US"/>
          </a:p>
        </p:txBody>
      </p:sp>
      <p:pic>
        <p:nvPicPr>
          <p:cNvPr id="38916" name="Picture 11">
            <a:extLst>
              <a:ext uri="{FF2B5EF4-FFF2-40B4-BE49-F238E27FC236}">
                <a16:creationId xmlns:a16="http://schemas.microsoft.com/office/drawing/2014/main" id="{E8A2089C-BFA1-6862-D27C-76C8F9D17A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1828800"/>
            <a:ext cx="4826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1">
            <a:extLst>
              <a:ext uri="{FF2B5EF4-FFF2-40B4-BE49-F238E27FC236}">
                <a16:creationId xmlns:a16="http://schemas.microsoft.com/office/drawing/2014/main" id="{D1261966-4DA1-77FC-2789-4A2C1508A60B}"/>
              </a:ext>
            </a:extLst>
          </p:cNvPr>
          <p:cNvSpPr txBox="1">
            <a:spLocks noChangeArrowheads="1"/>
          </p:cNvSpPr>
          <p:nvPr/>
        </p:nvSpPr>
        <p:spPr bwMode="auto">
          <a:xfrm>
            <a:off x="866775" y="560388"/>
            <a:ext cx="7775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4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mn-cs"/>
              </a:rPr>
              <a:t>撒狄教會 </a:t>
            </a:r>
            <a:r>
              <a:rPr kumimoji="0" lang="en-US" altLang="zh-TW" sz="4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mn-cs"/>
              </a:rPr>
              <a:t>- </a:t>
            </a:r>
            <a:r>
              <a:rPr kumimoji="0" lang="zh-TW" altLang="en-US" sz="4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mn-cs"/>
              </a:rPr>
              <a:t>猶太會堂</a:t>
            </a:r>
            <a:endParaRPr kumimoji="0" lang="en-US" altLang="en-US" sz="4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pic>
        <p:nvPicPr>
          <p:cNvPr id="38918" name="Picture 4">
            <a:extLst>
              <a:ext uri="{FF2B5EF4-FFF2-40B4-BE49-F238E27FC236}">
                <a16:creationId xmlns:a16="http://schemas.microsoft.com/office/drawing/2014/main" id="{8BCFA458-C6DD-35B8-C732-E488FD5C1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1838" y="1828800"/>
            <a:ext cx="58293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C43E28BA-AD34-F896-6EB0-0F1F573DBAF3}"/>
              </a:ext>
            </a:extLst>
          </p:cNvPr>
          <p:cNvSpPr txBox="1">
            <a:spLocks noGrp="1" noChangeArrowheads="1"/>
          </p:cNvSpPr>
          <p:nvPr>
            <p:ph type="title"/>
          </p:nvPr>
        </p:nvSpPr>
        <p:spPr>
          <a:xfrm>
            <a:off x="593725" y="277813"/>
            <a:ext cx="9779000" cy="1495425"/>
          </a:xfrm>
        </p:spPr>
        <p:txBody>
          <a:bodyPr/>
          <a:lstStyle/>
          <a:p>
            <a:pPr eaLnBrk="1" hangingPunct="1">
              <a:spcBef>
                <a:spcPct val="0"/>
              </a:spcBef>
              <a:spcAft>
                <a:spcPct val="0"/>
              </a:spcAft>
              <a:buClr>
                <a:srgbClr val="000000"/>
              </a:buClr>
            </a:pPr>
            <a:r>
              <a:rPr lang="zh-TW" altLang="en-US">
                <a:solidFill>
                  <a:srgbClr val="000000"/>
                </a:solidFill>
              </a:rPr>
              <a:t>撒狄教會</a:t>
            </a:r>
            <a:endParaRPr lang="en-US" altLang="en-US">
              <a:solidFill>
                <a:srgbClr val="000000"/>
              </a:solidFill>
            </a:endParaRPr>
          </a:p>
        </p:txBody>
      </p:sp>
      <p:sp>
        <p:nvSpPr>
          <p:cNvPr id="3" name="Content Placeholder 2">
            <a:extLst>
              <a:ext uri="{FF2B5EF4-FFF2-40B4-BE49-F238E27FC236}">
                <a16:creationId xmlns:a16="http://schemas.microsoft.com/office/drawing/2014/main" id="{DC539148-FE07-F195-9F90-0D2C1DAD5C8B}"/>
              </a:ext>
            </a:extLst>
          </p:cNvPr>
          <p:cNvSpPr>
            <a:spLocks noGrp="1"/>
          </p:cNvSpPr>
          <p:nvPr>
            <p:ph type="body" idx="1"/>
          </p:nvPr>
        </p:nvSpPr>
        <p:spPr>
          <a:xfrm>
            <a:off x="594360" y="2267237"/>
            <a:ext cx="5731489" cy="4178533"/>
          </a:xfrm>
        </p:spPr>
        <p:txBody>
          <a:bodyPr>
            <a:noAutofit/>
          </a:bodyPr>
          <a:lstStyle/>
          <a:p>
            <a:pPr marL="0" indent="0" eaLnBrk="1" fontAlgn="auto" hangingPunct="1">
              <a:lnSpc>
                <a:spcPct val="100000"/>
              </a:lnSpc>
              <a:spcBef>
                <a:spcPts val="0"/>
              </a:spcBef>
              <a:defRPr/>
            </a:pPr>
            <a:r>
              <a:rPr lang="zh-TW" altLang="en-US" sz="2400" b="1" dirty="0">
                <a:solidFill>
                  <a:schemeClr val="tx1">
                    <a:lumMod val="95000"/>
                    <a:lumOff val="5000"/>
                  </a:schemeClr>
                </a:solidFill>
                <a:latin typeface="Arial Black" panose="020B0A04020102020204" pitchFamily="34" charset="0"/>
                <a:ea typeface="Microsoft JhengHei Light" panose="020B0304030504040204" pitchFamily="34" charset="-120"/>
                <a:cs typeface="Libre Franklin"/>
                <a:sym typeface="Libre Franklin"/>
              </a:rPr>
              <a:t>背景 </a:t>
            </a:r>
            <a:r>
              <a:rPr lang="en-US" altLang="zh-TW" sz="2400" b="1" dirty="0">
                <a:solidFill>
                  <a:schemeClr val="tx1">
                    <a:lumMod val="95000"/>
                    <a:lumOff val="5000"/>
                  </a:schemeClr>
                </a:solidFill>
                <a:latin typeface="Arial Black" panose="020B0A04020102020204" pitchFamily="34" charset="0"/>
                <a:ea typeface="Microsoft JhengHei Light" panose="020B0304030504040204" pitchFamily="34" charset="-120"/>
                <a:cs typeface="Libre Franklin"/>
                <a:sym typeface="Libre Franklin"/>
              </a:rPr>
              <a:t>–</a:t>
            </a:r>
          </a:p>
          <a:p>
            <a:pPr marL="6858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撒狄猶太會堂曾經是猶太人海外僑民最大的會堂</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屬半自治區</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城市富裕</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安全</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有很好的天然屏障</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使其驕傲自滿</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行為放縱</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道德敗坯</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p>
          <a:p>
            <a:pPr marL="6858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社区活動活躍丰富</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但世俗化</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未能結出好果子</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是屬靈的墓園</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endParaRPr>
          </a:p>
          <a:p>
            <a:pPr marL="0" indent="0" eaLnBrk="1" fontAlgn="auto" hangingPunct="1">
              <a:lnSpc>
                <a:spcPct val="100000"/>
              </a:lnSpc>
              <a:spcBef>
                <a:spcPts val="0"/>
              </a:spcBef>
              <a:defRPr/>
            </a:pPr>
            <a:endPar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endParaRPr>
          </a:p>
          <a:p>
            <a:pPr marL="0" indent="0" eaLnBrk="1" fontAlgn="auto" hangingPunct="1">
              <a:lnSpc>
                <a:spcPct val="100000"/>
              </a:lnSpc>
              <a:spcBef>
                <a:spcPts val="0"/>
              </a:spcBef>
              <a:defRPr/>
            </a:pPr>
            <a:r>
              <a:rPr lang="zh-TW" altLang="en-US" sz="2400" b="1"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經文摘要 </a:t>
            </a:r>
            <a:r>
              <a:rPr lang="en-US" altLang="zh-TW" sz="2400" b="1"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a:t>
            </a:r>
          </a:p>
          <a:p>
            <a:pPr marL="68580" indent="-342900" eaLnBrk="1" fontAlgn="auto" hangingPunct="1">
              <a:lnSpc>
                <a:spcPct val="100000"/>
              </a:lnSpc>
              <a:spcBef>
                <a:spcPts val="0"/>
              </a:spcBef>
              <a:buFont typeface="Wingdings" panose="05000000000000000000" pitchFamily="2" charset="2"/>
              <a:buChar char="v"/>
              <a:defRPr/>
            </a:pP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主耶穌介紹自己</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那有神的七靈和七星的說</a:t>
            </a:r>
            <a:r>
              <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endParaRPr lang="en-US" altLang="zh-TW" sz="24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endParaRPr>
          </a:p>
        </p:txBody>
      </p:sp>
      <p:sp>
        <p:nvSpPr>
          <p:cNvPr id="6" name="Text Placeholder 5">
            <a:extLst>
              <a:ext uri="{FF2B5EF4-FFF2-40B4-BE49-F238E27FC236}">
                <a16:creationId xmlns:a16="http://schemas.microsoft.com/office/drawing/2014/main" id="{C2B53429-9028-C740-65D7-94861EDE6BFF}"/>
              </a:ext>
            </a:extLst>
          </p:cNvPr>
          <p:cNvSpPr>
            <a:spLocks noGrp="1"/>
          </p:cNvSpPr>
          <p:nvPr>
            <p:ph type="body" idx="2"/>
          </p:nvPr>
        </p:nvSpPr>
        <p:spPr>
          <a:xfrm>
            <a:off x="6619461" y="825910"/>
            <a:ext cx="5387009" cy="5448085"/>
          </a:xfrm>
        </p:spPr>
        <p:txBody>
          <a:bodyPr>
            <a:normAutofit fontScale="85000" lnSpcReduction="20000"/>
          </a:bodyPr>
          <a:lstStyle/>
          <a:p>
            <a:pPr marL="0" indent="0" eaLnBrk="1" fontAlgn="auto" hangingPunct="1">
              <a:lnSpc>
                <a:spcPct val="100000"/>
              </a:lnSpc>
              <a:spcBef>
                <a:spcPts val="0"/>
              </a:spcBef>
              <a:defRPr/>
            </a:pPr>
            <a:endParaRPr lang="en-US" altLang="zh-TW" sz="2800"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20000"/>
              </a:lnSpc>
              <a:spcBef>
                <a:spcPts val="0"/>
              </a:spcBef>
              <a:buFont typeface="Wingdings" panose="05000000000000000000" pitchFamily="2" charset="2"/>
              <a:buChar char="v"/>
              <a:defRPr/>
            </a:pPr>
            <a:r>
              <a:rPr lang="zh-TW" altLang="en-US" sz="2800" b="1"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稱讚</a:t>
            </a:r>
            <a:r>
              <a:rPr lang="en-US" altLang="zh-TW" sz="2800" b="1" dirty="0">
                <a:solidFill>
                  <a:schemeClr val="tx1">
                    <a:lumMod val="95000"/>
                    <a:lumOff val="5000"/>
                  </a:schemeClr>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800" dirty="0">
                <a:solidFill>
                  <a:schemeClr val="tx1">
                    <a:lumMod val="95000"/>
                    <a:lumOff val="5000"/>
                  </a:schemeClr>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還有幾名是未曾污穢自己衣服</a:t>
            </a:r>
            <a:r>
              <a:rPr lang="zh-TW" altLang="en-US" sz="3200" dirty="0">
                <a:solidFill>
                  <a:schemeClr val="tx1">
                    <a:lumMod val="95000"/>
                    <a:lumOff val="5000"/>
                  </a:schemeClr>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的</a:t>
            </a:r>
            <a:r>
              <a:rPr lang="en-US" altLang="zh-TW" sz="3200" dirty="0">
                <a:solidFill>
                  <a:schemeClr val="tx1">
                    <a:lumMod val="95000"/>
                    <a:lumOff val="5000"/>
                  </a:schemeClr>
                </a:solidFill>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800" dirty="0">
                <a:highlight>
                  <a:srgbClr val="FFFFFF"/>
                </a:highlight>
                <a:latin typeface="Times New Roman" panose="02020603050405020304" pitchFamily="18" charset="0"/>
              </a:rPr>
              <a:t>他們要穿白衣與我同行</a:t>
            </a:r>
            <a:r>
              <a:rPr lang="zh-TW" altLang="en-US" sz="32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32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20000"/>
              </a:lnSpc>
              <a:buFont typeface="Wingdings" panose="05000000000000000000" pitchFamily="2" charset="2"/>
              <a:buChar char="v"/>
              <a:defRPr/>
            </a:pPr>
            <a:r>
              <a:rPr lang="zh-TW" altLang="en-US" sz="26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責備</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耶穌基督看撒狄教會行為</a:t>
            </a:r>
            <a:r>
              <a:rPr lang="zh-TW" altLang="en-US" sz="2600" dirty="0">
                <a:highlight>
                  <a:srgbClr val="FFFFFF"/>
                </a:highlight>
                <a:latin typeface="Times New Roman" panose="02020603050405020304" pitchFamily="18" charset="0"/>
              </a:rPr>
              <a:t>按名你是活的、其實是死的</a:t>
            </a:r>
            <a:r>
              <a:rPr lang="en-US" altLang="zh-TW" sz="2600" dirty="0">
                <a:highlight>
                  <a:srgbClr val="FFFFFF"/>
                </a:highlight>
                <a:latin typeface="Times New Roman" panose="02020603050405020304" pitchFamily="18" charset="0"/>
              </a:rPr>
              <a:t>, </a:t>
            </a:r>
            <a:r>
              <a:rPr lang="zh-TW" altLang="en-US"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沒有一樣是完全的</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20000"/>
              </a:lnSpc>
              <a:buFont typeface="Wingdings" panose="05000000000000000000" pitchFamily="2" charset="2"/>
              <a:buChar char="v"/>
              <a:defRPr/>
            </a:pPr>
            <a:r>
              <a:rPr lang="zh-TW" altLang="en-US" sz="26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勸勉</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你要儆醒、堅固那剩下將要衰微的</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回想你是怎樣領受、怎樣聽見的．又要遵守、並要悔改。若不儆醒、我必臨到你那裡如同賊一樣．我幾時臨到、你也決不能知道。</a:t>
            </a:r>
            <a:endPar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20000"/>
              </a:lnSpc>
              <a:buFont typeface="Wingdings" panose="05000000000000000000" pitchFamily="2" charset="2"/>
              <a:buChar char="v"/>
              <a:defRPr/>
            </a:pPr>
            <a:r>
              <a:rPr lang="zh-TW" altLang="en-US" sz="26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應許</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en-US" altLang="en-US" sz="2600" dirty="0">
                <a:solidFill>
                  <a:schemeClr val="dk1"/>
                </a:solidFill>
                <a:latin typeface="Microsoft JhengHei Light" panose="020B0304030504040204" pitchFamily="34" charset="-120"/>
                <a:ea typeface="Microsoft JhengHei Light" panose="020B0304030504040204" pitchFamily="34" charset="-120"/>
                <a:cs typeface="Times New Roman" panose="02020603050405020304" pitchFamily="18" charset="0"/>
                <a:sym typeface="Libre Franklin"/>
              </a:rPr>
              <a:t>要穿白衣與我同行．因為他們是配得過的。凡得勝的、必這樣穿白衣．</a:t>
            </a:r>
            <a:r>
              <a:rPr lang="en-US" altLang="en-US" sz="2600" b="1" dirty="0">
                <a:solidFill>
                  <a:schemeClr val="dk1"/>
                </a:solidFill>
                <a:latin typeface="Microsoft JhengHei Light" panose="020B0304030504040204" pitchFamily="34" charset="-120"/>
                <a:ea typeface="Microsoft JhengHei Light" panose="020B0304030504040204" pitchFamily="34" charset="-120"/>
                <a:cs typeface="Times New Roman" panose="02020603050405020304" pitchFamily="18" charset="0"/>
                <a:sym typeface="Libre Franklin"/>
              </a:rPr>
              <a:t>我也必不從生命冊上塗抹他的名</a:t>
            </a: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20000"/>
              </a:lnSpc>
              <a:defRPr/>
            </a:pPr>
            <a:endParaRPr lang="en-US"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eaLnBrk="1" fontAlgn="auto" hangingPunct="1">
              <a:defRPr/>
            </a:pPr>
            <a:endParaRPr lang="en-US" dirty="0">
              <a:solidFill>
                <a:schemeClr val="dk1"/>
              </a:solidFill>
              <a:latin typeface="Libre Franklin"/>
              <a:ea typeface="Libre Franklin"/>
              <a:cs typeface="Libre Franklin"/>
              <a:sym typeface="Libre Frankli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Vertical Text Placeholder 8">
            <a:extLst>
              <a:ext uri="{FF2B5EF4-FFF2-40B4-BE49-F238E27FC236}">
                <a16:creationId xmlns:a16="http://schemas.microsoft.com/office/drawing/2014/main" id="{F2EAE358-3F86-840C-673E-DD60AE1CAEE4}"/>
              </a:ext>
            </a:extLst>
          </p:cNvPr>
          <p:cNvSpPr>
            <a:spLocks noGrp="1" noChangeArrowheads="1"/>
          </p:cNvSpPr>
          <p:nvPr>
            <p:ph type="body" orient="vert" idx="1"/>
          </p:nvPr>
        </p:nvSpPr>
        <p:spPr>
          <a:xfrm>
            <a:off x="2325688" y="2963863"/>
            <a:ext cx="2363787" cy="2701925"/>
          </a:xfrm>
        </p:spPr>
        <p:txBody>
          <a:bodyPr/>
          <a:lstStyle/>
          <a:p>
            <a:pPr eaLnBrk="1" hangingPunct="1"/>
            <a:endParaRPr lang="en-US" altLang="en-US"/>
          </a:p>
        </p:txBody>
      </p:sp>
      <p:pic>
        <p:nvPicPr>
          <p:cNvPr id="45059" name="Content Placeholder 4">
            <a:extLst>
              <a:ext uri="{FF2B5EF4-FFF2-40B4-BE49-F238E27FC236}">
                <a16:creationId xmlns:a16="http://schemas.microsoft.com/office/drawing/2014/main" id="{027A5347-F905-5B83-A9FA-0B521696E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038" y="1382713"/>
            <a:ext cx="4562475"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3">
            <a:extLst>
              <a:ext uri="{FF2B5EF4-FFF2-40B4-BE49-F238E27FC236}">
                <a16:creationId xmlns:a16="http://schemas.microsoft.com/office/drawing/2014/main" id="{24C6AEFA-3582-FE89-0CF7-075CC6A31A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85888"/>
            <a:ext cx="5275263" cy="44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Box 2">
            <a:extLst>
              <a:ext uri="{FF2B5EF4-FFF2-40B4-BE49-F238E27FC236}">
                <a16:creationId xmlns:a16="http://schemas.microsoft.com/office/drawing/2014/main" id="{46F8A2A3-83EE-5291-60DD-AD2504AAA14F}"/>
              </a:ext>
            </a:extLst>
          </p:cNvPr>
          <p:cNvSpPr txBox="1">
            <a:spLocks noChangeArrowheads="1"/>
          </p:cNvSpPr>
          <p:nvPr/>
        </p:nvSpPr>
        <p:spPr bwMode="auto">
          <a:xfrm>
            <a:off x="1876425" y="361950"/>
            <a:ext cx="77517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4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mn-cs"/>
              </a:rPr>
              <a:t>非拉鐵非遺址 </a:t>
            </a:r>
            <a:r>
              <a:rPr kumimoji="0" lang="en-US" altLang="zh-TW" sz="4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mn-cs"/>
              </a:rPr>
              <a:t>- </a:t>
            </a:r>
            <a:r>
              <a:rPr kumimoji="0" lang="zh-TW" altLang="en-US" sz="4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mn-cs"/>
              </a:rPr>
              <a:t>聖約翰教堂</a:t>
            </a:r>
            <a:endParaRPr kumimoji="0" lang="en-US" altLang="en-US" sz="4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F382DA8B-2012-7145-AA95-9AF69CE44A0A}"/>
              </a:ext>
            </a:extLst>
          </p:cNvPr>
          <p:cNvSpPr txBox="1">
            <a:spLocks noGrp="1" noChangeArrowheads="1"/>
          </p:cNvSpPr>
          <p:nvPr>
            <p:ph type="title"/>
          </p:nvPr>
        </p:nvSpPr>
        <p:spPr>
          <a:xfrm>
            <a:off x="593725" y="277813"/>
            <a:ext cx="9779000" cy="1495425"/>
          </a:xfrm>
        </p:spPr>
        <p:txBody>
          <a:bodyPr/>
          <a:lstStyle/>
          <a:p>
            <a:pPr eaLnBrk="1" hangingPunct="1">
              <a:spcBef>
                <a:spcPct val="0"/>
              </a:spcBef>
              <a:spcAft>
                <a:spcPct val="0"/>
              </a:spcAft>
              <a:buClr>
                <a:srgbClr val="000000"/>
              </a:buClr>
            </a:pPr>
            <a:r>
              <a:rPr lang="zh-TW" altLang="en-US">
                <a:solidFill>
                  <a:srgbClr val="000000"/>
                </a:solidFill>
              </a:rPr>
              <a:t>非拉鐵非教會</a:t>
            </a:r>
            <a:endParaRPr lang="en-US" altLang="en-US">
              <a:solidFill>
                <a:srgbClr val="000000"/>
              </a:solidFill>
            </a:endParaRPr>
          </a:p>
        </p:txBody>
      </p:sp>
      <p:sp>
        <p:nvSpPr>
          <p:cNvPr id="3" name="Content Placeholder 2">
            <a:extLst>
              <a:ext uri="{FF2B5EF4-FFF2-40B4-BE49-F238E27FC236}">
                <a16:creationId xmlns:a16="http://schemas.microsoft.com/office/drawing/2014/main" id="{E02E0D1D-3008-F2C4-CC51-CF2B73706260}"/>
              </a:ext>
            </a:extLst>
          </p:cNvPr>
          <p:cNvSpPr>
            <a:spLocks noGrp="1"/>
          </p:cNvSpPr>
          <p:nvPr>
            <p:ph type="body" idx="1"/>
          </p:nvPr>
        </p:nvSpPr>
        <p:spPr>
          <a:xfrm>
            <a:off x="594360" y="2179567"/>
            <a:ext cx="5287537" cy="4400303"/>
          </a:xfrm>
        </p:spPr>
        <p:txBody>
          <a:bodyPr>
            <a:noAutofit/>
          </a:bodyPr>
          <a:lstStyle/>
          <a:p>
            <a:pPr marL="0" indent="-457200" eaLnBrk="1" fontAlgn="auto" hangingPunct="1">
              <a:lnSpc>
                <a:spcPct val="100000"/>
              </a:lnSpc>
              <a:spcBef>
                <a:spcPts val="0"/>
              </a:spcBef>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背景 </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marL="6172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非拉鐵非 是兄弟彼此相愛的意思</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marL="6172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教會遺址是聖約翰教會</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6172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教會小且生活充滿挑战</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但</a:t>
            </a:r>
            <a:r>
              <a:rPr lang="zh-TW" altLang="en-US" sz="2400" dirty="0">
                <a:highlight>
                  <a:srgbClr val="FFFFFF"/>
                </a:highlight>
                <a:latin typeface="Times New Roman" panose="02020603050405020304" pitchFamily="18" charset="0"/>
              </a:rPr>
              <a:t>遵守主的道、沒有棄絕主的名</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617220" indent="-457200" eaLnBrk="1" fontAlgn="auto" hangingPunct="1">
              <a:lnSpc>
                <a:spcPct val="100000"/>
              </a:lnSpc>
              <a:spcBef>
                <a:spcPts val="0"/>
              </a:spcBef>
              <a:buFont typeface="Wingdings" panose="05000000000000000000" pitchFamily="2" charset="2"/>
              <a:buChar char="v"/>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主責備迫害基督徒的猶太人</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他們不是猶太人</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是撒旦一會的</a:t>
            </a:r>
            <a:endPar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0" indent="-457200" eaLnBrk="1" fontAlgn="auto" hangingPunct="1">
              <a:lnSpc>
                <a:spcPct val="100000"/>
              </a:lnSpc>
              <a:spcBef>
                <a:spcPts val="0"/>
              </a:spcBef>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經文摘要 </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marL="617220"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主耶穌敘述自己</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那聖潔、真實、拿著大衛的鑰匙、開了就沒有人能關、關了就沒有人能開的</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、說</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p>
        </p:txBody>
      </p:sp>
      <p:sp>
        <p:nvSpPr>
          <p:cNvPr id="4" name="Text Placeholder 3">
            <a:extLst>
              <a:ext uri="{FF2B5EF4-FFF2-40B4-BE49-F238E27FC236}">
                <a16:creationId xmlns:a16="http://schemas.microsoft.com/office/drawing/2014/main" id="{CFA6155F-FFEA-3F01-65F2-EA128877FF22}"/>
              </a:ext>
            </a:extLst>
          </p:cNvPr>
          <p:cNvSpPr>
            <a:spLocks noGrp="1"/>
          </p:cNvSpPr>
          <p:nvPr>
            <p:ph type="body" idx="2"/>
          </p:nvPr>
        </p:nvSpPr>
        <p:spPr>
          <a:xfrm>
            <a:off x="5881897" y="1728306"/>
            <a:ext cx="5886033" cy="4851564"/>
          </a:xfrm>
        </p:spPr>
        <p:txBody>
          <a:bodyPr>
            <a:noAutofit/>
          </a:bodyPr>
          <a:lstStyle/>
          <a:p>
            <a:pPr marL="274320" indent="-45720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稱讚没有責備</a:t>
            </a:r>
            <a:r>
              <a:rPr lang="en-US" altLang="zh-TW"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p>
          <a:p>
            <a:pPr marL="274320" indent="-457200" eaLnBrk="1" fontAlgn="auto" hangingPunct="1">
              <a:lnSpc>
                <a:spcPct val="100000"/>
              </a:lnSpc>
              <a:spcBef>
                <a:spcPts val="0"/>
              </a:spcBef>
              <a:buFont typeface="Wingdings" panose="05000000000000000000" pitchFamily="2" charset="2"/>
              <a:buChar char="v"/>
              <a:defRPr/>
            </a:pP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我知道你的行為、你略有一點力量、也曾遵守我的道、沒有棄絕我的名。</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勸勉</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你要持守你所有的、免得人奪去你的冠冕。</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v"/>
              <a:defRPr/>
            </a:pPr>
            <a:r>
              <a:rPr lang="zh-TW" altLang="en-US" sz="24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應許</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p>
          <a:p>
            <a:pPr marL="342900" indent="-342900" eaLnBrk="1" fontAlgn="auto" hangingPunct="1">
              <a:lnSpc>
                <a:spcPct val="100000"/>
              </a:lnSpc>
              <a:spcBef>
                <a:spcPts val="0"/>
              </a:spcBef>
              <a:buFont typeface="Arial" panose="020B0604020202020204" pitchFamily="34" charset="0"/>
              <a:buChar char="•"/>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開</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一個敞開的門、是無人能關的</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p>
          <a:p>
            <a:pPr marL="274320" indent="-457200" eaLnBrk="1" fontAlgn="auto" hangingPunct="1">
              <a:lnSpc>
                <a:spcPct val="100000"/>
              </a:lnSpc>
              <a:spcBef>
                <a:spcPts val="0"/>
              </a:spcBef>
              <a:buFont typeface="Wingdings" panose="05000000000000000000" pitchFamily="2" charset="2"/>
              <a:buChar char="§"/>
              <a:defRPr/>
            </a:pP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那撒但一會的</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乃是說謊話</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人前來下拜</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
              <a:defRPr/>
            </a:pPr>
            <a:r>
              <a:rPr lang="zh-TW" altLang="en-US" sz="2400" dirty="0">
                <a:highlight>
                  <a:srgbClr val="FFFFFF"/>
                </a:highlight>
                <a:latin typeface="Times New Roman" panose="02020603050405020304" pitchFamily="18" charset="0"/>
              </a:rPr>
              <a:t>遵守主忍耐的道</a:t>
            </a:r>
            <a:r>
              <a:rPr lang="en-US" altLang="zh-TW" sz="2400" dirty="0">
                <a:highlight>
                  <a:srgbClr val="FFFFFF"/>
                </a:highlight>
                <a:latin typeface="Times New Roman" panose="02020603050405020304" pitchFamily="18" charset="0"/>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普天下人受試煉的時候、保守免去試煉</a:t>
            </a:r>
            <a:endPar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457200" eaLnBrk="1" fontAlgn="auto" hangingPunct="1">
              <a:lnSpc>
                <a:spcPct val="100000"/>
              </a:lnSpc>
              <a:spcBef>
                <a:spcPts val="0"/>
              </a:spcBef>
              <a:buFont typeface="Wingdings" panose="05000000000000000000" pitchFamily="2" charset="2"/>
              <a:buChar char="§"/>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做神殿的柱子</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將神 的名</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神城的名</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和耶穌的名寫在其上 </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柱子上 </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6">
            <a:extLst>
              <a:ext uri="{FF2B5EF4-FFF2-40B4-BE49-F238E27FC236}">
                <a16:creationId xmlns:a16="http://schemas.microsoft.com/office/drawing/2014/main" id="{7DF1BB91-05FE-0A66-8063-5CEEB7F327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7488" y="1158875"/>
            <a:ext cx="4632325" cy="530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12">
            <a:extLst>
              <a:ext uri="{FF2B5EF4-FFF2-40B4-BE49-F238E27FC236}">
                <a16:creationId xmlns:a16="http://schemas.microsoft.com/office/drawing/2014/main" id="{CEDDBC73-1C8C-2833-30A2-2B8942A238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188" y="1158875"/>
            <a:ext cx="5014912"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Box 4">
            <a:extLst>
              <a:ext uri="{FF2B5EF4-FFF2-40B4-BE49-F238E27FC236}">
                <a16:creationId xmlns:a16="http://schemas.microsoft.com/office/drawing/2014/main" id="{EF300AFF-FBD0-4782-EBBC-B822C199484F}"/>
              </a:ext>
            </a:extLst>
          </p:cNvPr>
          <p:cNvSpPr txBox="1">
            <a:spLocks noChangeArrowheads="1"/>
          </p:cNvSpPr>
          <p:nvPr/>
        </p:nvSpPr>
        <p:spPr bwMode="auto">
          <a:xfrm>
            <a:off x="1711325" y="100013"/>
            <a:ext cx="9194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4800" b="0" i="0" u="none" strike="noStrike" kern="12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mn-cs"/>
              </a:rPr>
              <a:t>老底嘉附近棉花堡石灰沉積岩</a:t>
            </a:r>
            <a:endParaRPr kumimoji="0" lang="en-US" altLang="en-US" sz="4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BC280F13-A4E7-8759-1956-311B3B0B93E5}"/>
              </a:ext>
            </a:extLst>
          </p:cNvPr>
          <p:cNvSpPr txBox="1">
            <a:spLocks noGrp="1" noChangeArrowheads="1"/>
          </p:cNvSpPr>
          <p:nvPr>
            <p:ph type="title"/>
          </p:nvPr>
        </p:nvSpPr>
        <p:spPr>
          <a:xfrm>
            <a:off x="593725" y="576263"/>
            <a:ext cx="7886700" cy="862012"/>
          </a:xfrm>
        </p:spPr>
        <p:txBody>
          <a:bodyPr/>
          <a:lstStyle/>
          <a:p>
            <a:pPr eaLnBrk="1" hangingPunct="1">
              <a:spcBef>
                <a:spcPct val="0"/>
              </a:spcBef>
              <a:spcAft>
                <a:spcPct val="0"/>
              </a:spcAft>
              <a:buClr>
                <a:srgbClr val="000000"/>
              </a:buClr>
            </a:pPr>
            <a:r>
              <a:rPr lang="zh-TW" altLang="en-US">
                <a:solidFill>
                  <a:srgbClr val="000000"/>
                </a:solidFill>
              </a:rPr>
              <a:t>老底嘉教會</a:t>
            </a:r>
            <a:endParaRPr lang="en-US" altLang="en-US">
              <a:solidFill>
                <a:srgbClr val="000000"/>
              </a:solidFill>
            </a:endParaRPr>
          </a:p>
        </p:txBody>
      </p:sp>
      <p:sp>
        <p:nvSpPr>
          <p:cNvPr id="3" name="Content Placeholder 2">
            <a:extLst>
              <a:ext uri="{FF2B5EF4-FFF2-40B4-BE49-F238E27FC236}">
                <a16:creationId xmlns:a16="http://schemas.microsoft.com/office/drawing/2014/main" id="{3257EEDA-92FB-FF27-F86E-54A57B9E7094}"/>
              </a:ext>
            </a:extLst>
          </p:cNvPr>
          <p:cNvSpPr>
            <a:spLocks noGrp="1"/>
          </p:cNvSpPr>
          <p:nvPr>
            <p:ph type="body" idx="1"/>
          </p:nvPr>
        </p:nvSpPr>
        <p:spPr>
          <a:xfrm>
            <a:off x="594360" y="2183415"/>
            <a:ext cx="5795838" cy="4360380"/>
          </a:xfrm>
        </p:spPr>
        <p:txBody>
          <a:bodyPr>
            <a:noAutofit/>
          </a:bodyPr>
          <a:lstStyle/>
          <a:p>
            <a:pPr marL="0" indent="0" eaLnBrk="1" fontAlgn="auto" hangingPunct="1">
              <a:lnSpc>
                <a:spcPct val="100000"/>
              </a:lnSpc>
              <a:spcBef>
                <a:spcPts val="0"/>
              </a:spcBef>
              <a:buFont typeface="Arial"/>
              <a:buNone/>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背景 </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老底嘉離棉花堡十公里的地方</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羅馬統治時代建水道引水去老底嘉</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以弗所</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水貭有很重的碳酸鈣</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熱水可医皮膚病</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冷水可飲用</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温水不可喝</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要吐出</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產高品质羊毛</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眼藥膏很有名</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眼葯医学中心</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商業金融中心</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擁有很多财富</a:t>
            </a:r>
            <a:endPar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marL="0" indent="0" eaLnBrk="1" fontAlgn="auto" hangingPunct="1">
              <a:lnSpc>
                <a:spcPct val="100000"/>
              </a:lnSpc>
              <a:spcBef>
                <a:spcPts val="0"/>
              </a:spcBef>
              <a:buFont typeface="Arial"/>
              <a:buNone/>
              <a:defRPr/>
            </a:pPr>
            <a:r>
              <a:rPr lang="zh-TW" altLang="en-US"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經文摘要 </a:t>
            </a:r>
            <a:r>
              <a:rPr lang="en-US" altLang="zh-TW" sz="24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p>
          <a:p>
            <a:pPr indent="-457200" eaLnBrk="1" fontAlgn="auto" hangingPunct="1">
              <a:lnSpc>
                <a:spcPct val="100000"/>
              </a:lnSpc>
              <a:spcBef>
                <a:spcPts val="0"/>
              </a:spcBef>
              <a:buFont typeface="Wingdings" panose="05000000000000000000" pitchFamily="2" charset="2"/>
              <a:buChar char="v"/>
              <a:defRPr/>
            </a:pPr>
            <a:r>
              <a:rPr lang="zh-TW" altLang="en-US"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主耶穌敘述自己</a:t>
            </a:r>
            <a:r>
              <a:rPr lang="en-US" altLang="zh-TW" sz="24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那為阿們的、為誠信真實見證的、在　神創造萬物之上為元首的、說</a:t>
            </a:r>
            <a:r>
              <a:rPr lang="en-US" altLang="zh-TW" sz="24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p>
        </p:txBody>
      </p:sp>
      <p:sp>
        <p:nvSpPr>
          <p:cNvPr id="4" name="Text Placeholder 3">
            <a:extLst>
              <a:ext uri="{FF2B5EF4-FFF2-40B4-BE49-F238E27FC236}">
                <a16:creationId xmlns:a16="http://schemas.microsoft.com/office/drawing/2014/main" id="{4A4DB601-7CC0-C15B-7A6E-77C54912E861}"/>
              </a:ext>
            </a:extLst>
          </p:cNvPr>
          <p:cNvSpPr>
            <a:spLocks noGrp="1"/>
          </p:cNvSpPr>
          <p:nvPr>
            <p:ph type="body" idx="2"/>
          </p:nvPr>
        </p:nvSpPr>
        <p:spPr>
          <a:xfrm>
            <a:off x="6755979" y="1002890"/>
            <a:ext cx="4811181" cy="5540905"/>
          </a:xfrm>
        </p:spPr>
        <p:txBody>
          <a:bodyPr>
            <a:normAutofit fontScale="92500" lnSpcReduction="10000"/>
          </a:bodyPr>
          <a:lstStyle/>
          <a:p>
            <a:pPr marL="274320" indent="0" eaLnBrk="1" fontAlgn="auto" hangingPunct="1">
              <a:lnSpc>
                <a:spcPct val="110000"/>
              </a:lnSpc>
              <a:spcBef>
                <a:spcPts val="0"/>
              </a:spcBef>
              <a:buFont typeface="Wingdings" panose="05000000000000000000" pitchFamily="2" charset="2"/>
              <a:buChar char="v"/>
              <a:defRPr/>
            </a:pPr>
            <a:r>
              <a:rPr lang="zh-TW" altLang="en-US" sz="26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責備</a:t>
            </a:r>
            <a:r>
              <a:rPr lang="en-US" altLang="zh-TW" sz="26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没有</a:t>
            </a:r>
            <a:r>
              <a:rPr lang="zh-TW" altLang="en-US" sz="26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稱讚</a:t>
            </a:r>
            <a:r>
              <a:rPr lang="en-US" altLang="zh-TW" sz="26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en-US" altLang="zh-TW"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自認為</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是富足、已經發了財、一樣都不缺．卻不知道你是那困苦、可憐、貧窮、瞎眼、赤身的．</a:t>
            </a:r>
            <a:r>
              <a:rPr lang="zh-TW" altLang="en-US"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不冷不熱</a:t>
            </a:r>
            <a:r>
              <a:rPr lang="en-US" altLang="zh-TW"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安於現狀</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en-US" altLang="zh-TW"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 </a:t>
            </a:r>
            <a:endPar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10000"/>
              </a:lnSpc>
              <a:spcBef>
                <a:spcPts val="0"/>
              </a:spcBef>
              <a:buFont typeface="Wingdings" panose="05000000000000000000" pitchFamily="2" charset="2"/>
              <a:buChar char="v"/>
              <a:defRPr/>
            </a:pPr>
            <a:r>
              <a:rPr lang="zh-TW" altLang="en-US" sz="2600" b="1"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勸勉</a:t>
            </a:r>
            <a:r>
              <a:rPr lang="en-US" altLang="zh-TW"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向</a:t>
            </a:r>
            <a:r>
              <a:rPr lang="zh-TW" altLang="en-US"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rPr>
              <a:t>耶穌</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買火煉的金子 </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誠信</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、又買白衣穿上 </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聖潔真實</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又買眼藥擦你的眼睛 </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見證聖靈的光</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、發熱心悔改</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主在門外叩門</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為主開門的 </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a:t>
            </a:r>
            <a:r>
              <a:rPr lang="zh-TW" altLang="en-US" sz="2600" dirty="0">
                <a:highlight>
                  <a:srgbClr val="FFFFFF"/>
                </a:highlight>
                <a:latin typeface="Times New Roman" panose="02020603050405020304" pitchFamily="18" charset="0"/>
              </a:rPr>
              <a:t> 我要進到他那裡去、我與他、他與我一同坐席。</a:t>
            </a:r>
            <a:endPar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endParaRPr>
          </a:p>
          <a:p>
            <a:pPr marL="274320" indent="0" eaLnBrk="1" fontAlgn="auto" hangingPunct="1">
              <a:lnSpc>
                <a:spcPct val="110000"/>
              </a:lnSpc>
              <a:spcBef>
                <a:spcPts val="0"/>
              </a:spcBef>
              <a:buFont typeface="Wingdings" panose="05000000000000000000" pitchFamily="2" charset="2"/>
              <a:buChar char="v"/>
              <a:defRPr/>
            </a:pPr>
            <a:r>
              <a:rPr lang="zh-TW" altLang="en-US" sz="2600" b="1"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應許</a:t>
            </a:r>
            <a:r>
              <a:rPr lang="en-US" altLang="zh-TW"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 </a:t>
            </a:r>
            <a:r>
              <a:rPr lang="zh-TW" altLang="en-US" sz="2600" dirty="0">
                <a:highlight>
                  <a:srgbClr val="FFFFFF"/>
                </a:highlight>
                <a:latin typeface="Microsoft JhengHei Light" panose="020B0304030504040204" pitchFamily="34" charset="-120"/>
                <a:ea typeface="Microsoft JhengHei Light" panose="020B0304030504040204" pitchFamily="34" charset="-120"/>
                <a:cs typeface="Libre Franklin"/>
                <a:sym typeface="Libre Franklin"/>
              </a:rPr>
              <a:t>賜他在我寶座上與我同坐、就如我得了勝、在我父的寶座上與他同坐一般。</a:t>
            </a:r>
            <a:endParaRPr lang="en-US" sz="2600" dirty="0">
              <a:solidFill>
                <a:schemeClr val="dk1"/>
              </a:solidFill>
              <a:latin typeface="Microsoft JhengHei Light" panose="020B0304030504040204" pitchFamily="34" charset="-120"/>
              <a:ea typeface="Microsoft JhengHei Light" panose="020B0304030504040204" pitchFamily="34" charset="-120"/>
              <a:cs typeface="Libre Franklin"/>
              <a:sym typeface="Libre Franklin"/>
            </a:endParaRPr>
          </a:p>
          <a:p>
            <a:pPr eaLnBrk="1" fontAlgn="auto" hangingPunct="1">
              <a:defRPr/>
            </a:pPr>
            <a:endParaRPr lang="en-US" dirty="0">
              <a:solidFill>
                <a:schemeClr val="dk1"/>
              </a:solidFill>
              <a:latin typeface="Libre Franklin"/>
              <a:ea typeface="Libre Franklin"/>
              <a:cs typeface="Libre Franklin"/>
              <a:sym typeface="Libre Frankli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DC0C39FC-D249-8660-BEF7-8603658685B2}"/>
              </a:ext>
            </a:extLst>
          </p:cNvPr>
          <p:cNvSpPr txBox="1">
            <a:spLocks noGrp="1" noChangeArrowheads="1"/>
          </p:cNvSpPr>
          <p:nvPr>
            <p:ph type="ctrTitle"/>
          </p:nvPr>
        </p:nvSpPr>
        <p:spPr>
          <a:xfrm>
            <a:off x="5092700" y="1725613"/>
            <a:ext cx="3155950" cy="1057275"/>
          </a:xfrm>
        </p:spPr>
        <p:txBody>
          <a:bodyPr/>
          <a:lstStyle/>
          <a:p>
            <a:pPr eaLnBrk="1" hangingPunct="1">
              <a:spcBef>
                <a:spcPct val="0"/>
              </a:spcBef>
              <a:spcAft>
                <a:spcPct val="0"/>
              </a:spcAft>
              <a:buClr>
                <a:srgbClr val="000000"/>
              </a:buClr>
            </a:pP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br>
              <a:rPr lang="en-US" altLang="zh-TW">
                <a:solidFill>
                  <a:srgbClr val="000000"/>
                </a:solidFill>
              </a:rPr>
            </a:br>
            <a:r>
              <a:rPr lang="zh-TW" altLang="en-US">
                <a:solidFill>
                  <a:srgbClr val="000000"/>
                </a:solidFill>
              </a:rPr>
              <a:t>輔助照片</a:t>
            </a:r>
            <a:endParaRPr lang="en-US" altLang="en-US">
              <a:solidFill>
                <a:srgbClr val="000000"/>
              </a:solidFill>
            </a:endParaRPr>
          </a:p>
        </p:txBody>
      </p:sp>
      <p:sp>
        <p:nvSpPr>
          <p:cNvPr id="52227" name="Subtitle 2">
            <a:extLst>
              <a:ext uri="{FF2B5EF4-FFF2-40B4-BE49-F238E27FC236}">
                <a16:creationId xmlns:a16="http://schemas.microsoft.com/office/drawing/2014/main" id="{0AFDA443-45DD-ADB0-E32C-AC65BEAE8B37}"/>
              </a:ext>
            </a:extLst>
          </p:cNvPr>
          <p:cNvSpPr txBox="1">
            <a:spLocks noGrp="1" noChangeArrowheads="1"/>
          </p:cNvSpPr>
          <p:nvPr>
            <p:ph type="body" idx="1"/>
          </p:nvPr>
        </p:nvSpPr>
        <p:spPr>
          <a:xfrm>
            <a:off x="3538538" y="4075113"/>
            <a:ext cx="8258175" cy="2120900"/>
          </a:xfrm>
        </p:spPr>
        <p:txBody>
          <a:bodyPr/>
          <a:lstStyle/>
          <a:p>
            <a:pPr eaLnBrk="1" hangingPunct="1">
              <a:spcAft>
                <a:spcPct val="0"/>
              </a:spcAft>
            </a:pPr>
            <a:r>
              <a:rPr lang="zh-TW" altLang="en-US" sz="4400">
                <a:solidFill>
                  <a:srgbClr val="0D0D0D"/>
                </a:solidFill>
                <a:latin typeface="Libre Franklin" pitchFamily="2" charset="0"/>
                <a:ea typeface="PMingLiU" panose="02020500000000000000" pitchFamily="18" charset="-120"/>
                <a:cs typeface="Libre Franklin" pitchFamily="2" charset="0"/>
                <a:sym typeface="Libre Franklin" pitchFamily="2" charset="0"/>
              </a:rPr>
              <a:t>使徒保羅在彼西底的安提阿傳講神的信息</a:t>
            </a:r>
            <a:endParaRPr lang="en-US" altLang="zh-TW" sz="4400">
              <a:solidFill>
                <a:srgbClr val="0D0D0D"/>
              </a:solidFill>
              <a:latin typeface="Libre Franklin" pitchFamily="2" charset="0"/>
              <a:ea typeface="PMingLiU" panose="02020500000000000000" pitchFamily="18" charset="-120"/>
              <a:cs typeface="Libre Franklin" pitchFamily="2" charset="0"/>
              <a:sym typeface="Libre Franklin" pitchFamily="2" charset="0"/>
            </a:endParaRPr>
          </a:p>
          <a:p>
            <a:pPr eaLnBrk="1" hangingPunct="1">
              <a:spcAft>
                <a:spcPct val="0"/>
              </a:spcAft>
            </a:pPr>
            <a:r>
              <a:rPr lang="zh-TW" altLang="en-US" sz="4400">
                <a:solidFill>
                  <a:srgbClr val="0D0D0D"/>
                </a:solidFill>
                <a:latin typeface="Libre Franklin" pitchFamily="2" charset="0"/>
                <a:ea typeface="PMingLiU" panose="02020500000000000000" pitchFamily="18" charset="-120"/>
                <a:cs typeface="Libre Franklin" pitchFamily="2" charset="0"/>
                <a:sym typeface="Libre Franklin" pitchFamily="2" charset="0"/>
              </a:rPr>
              <a:t>使徒行傳</a:t>
            </a:r>
            <a:r>
              <a:rPr lang="en-US" altLang="zh-TW" sz="4400">
                <a:solidFill>
                  <a:srgbClr val="0D0D0D"/>
                </a:solidFill>
                <a:latin typeface="Libre Franklin" pitchFamily="2" charset="0"/>
                <a:ea typeface="PMingLiU" panose="02020500000000000000" pitchFamily="18" charset="-120"/>
                <a:cs typeface="Libre Franklin" pitchFamily="2" charset="0"/>
                <a:sym typeface="Libre Franklin" pitchFamily="2" charset="0"/>
              </a:rPr>
              <a:t>13:14</a:t>
            </a:r>
          </a:p>
          <a:p>
            <a:pPr eaLnBrk="1" hangingPunct="1">
              <a:spcAft>
                <a:spcPct val="0"/>
              </a:spcAft>
            </a:pPr>
            <a:endParaRPr lang="en-US" altLang="en-US" sz="4400">
              <a:latin typeface="Libre Franklin" pitchFamily="2" charset="0"/>
              <a:ea typeface="PMingLiU" panose="02020500000000000000" pitchFamily="18" charset="-120"/>
              <a:cs typeface="Libre Franklin" pitchFamily="2" charset="0"/>
              <a:sym typeface="Libre Franklin" pitchFamily="2" charset="0"/>
            </a:endParaRPr>
          </a:p>
          <a:p>
            <a:pPr eaLnBrk="1" hangingPunct="1">
              <a:spcAft>
                <a:spcPct val="0"/>
              </a:spcAft>
            </a:pPr>
            <a:endParaRPr lang="en-US" altLang="en-US">
              <a:latin typeface="Libre Franklin" pitchFamily="2" charset="0"/>
              <a:ea typeface="PMingLiU" panose="02020500000000000000" pitchFamily="18" charset="-120"/>
              <a:cs typeface="Libre Franklin" pitchFamily="2" charset="0"/>
              <a:sym typeface="Libre Franklin" pitchFamily="2" charset="0"/>
            </a:endParaRPr>
          </a:p>
        </p:txBody>
      </p:sp>
    </p:spTree>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12013</TotalTime>
  <Words>3771</Words>
  <Application>Microsoft Office PowerPoint</Application>
  <PresentationFormat>Widescreen</PresentationFormat>
  <Paragraphs>228</Paragraphs>
  <Slides>27</Slides>
  <Notes>8</Notes>
  <HiddenSlides>0</HiddenSlides>
  <MMClips>0</MMClips>
  <ScaleCrop>false</ScaleCrop>
  <HeadingPairs>
    <vt:vector size="6" baseType="variant">
      <vt:variant>
        <vt:lpstr>Fonts Used</vt:lpstr>
      </vt:variant>
      <vt:variant>
        <vt:i4>22</vt:i4>
      </vt:variant>
      <vt:variant>
        <vt:lpstr>Theme</vt:lpstr>
      </vt:variant>
      <vt:variant>
        <vt:i4>3</vt:i4>
      </vt:variant>
      <vt:variant>
        <vt:lpstr>Slide Titles</vt:lpstr>
      </vt:variant>
      <vt:variant>
        <vt:i4>27</vt:i4>
      </vt:variant>
    </vt:vector>
  </HeadingPairs>
  <TitlesOfParts>
    <vt:vector size="52" baseType="lpstr">
      <vt:lpstr>Arial Unicode MS</vt:lpstr>
      <vt:lpstr>標楷體</vt:lpstr>
      <vt:lpstr>標楷體</vt:lpstr>
      <vt:lpstr>Franklin Gothic</vt:lpstr>
      <vt:lpstr>Microsoft JhengHei Light</vt:lpstr>
      <vt:lpstr>PMingLiU</vt:lpstr>
      <vt:lpstr>Yu Gothic UI Semibold</vt:lpstr>
      <vt:lpstr>Arial</vt:lpstr>
      <vt:lpstr>Arial Black</vt:lpstr>
      <vt:lpstr>Arial Narrow</vt:lpstr>
      <vt:lpstr>Calibri</vt:lpstr>
      <vt:lpstr>Calibri Light</vt:lpstr>
      <vt:lpstr>Cambria</vt:lpstr>
      <vt:lpstr>Cardo</vt:lpstr>
      <vt:lpstr>Century</vt:lpstr>
      <vt:lpstr>Century Gothic</vt:lpstr>
      <vt:lpstr>Georgia</vt:lpstr>
      <vt:lpstr>Helvetica</vt:lpstr>
      <vt:lpstr>Libre Franklin</vt:lpstr>
      <vt:lpstr>Mongolian Baiti</vt:lpstr>
      <vt:lpstr>Times New Roman</vt:lpstr>
      <vt:lpstr>Wingdings</vt:lpstr>
      <vt:lpstr>14_Default Design</vt:lpstr>
      <vt:lpstr>Custom</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波特蘭靈糧堂</vt:lpstr>
      <vt:lpstr>啟示錄七個教會 - 前言</vt:lpstr>
      <vt:lpstr>使徒約翰被放逐的洞穴 約翰: 當主日我被聖靈感動、聽見在我後面有大聲音如吹號說…</vt:lpstr>
      <vt:lpstr>七個教會的地理位置</vt:lpstr>
      <vt:lpstr>啟示錄七個教會</vt:lpstr>
      <vt:lpstr>Nike 勝利女神 以弗所圖書館</vt:lpstr>
      <vt:lpstr>以弗所教會</vt:lpstr>
      <vt:lpstr>士每拿教會</vt:lpstr>
      <vt:lpstr>別迦摩教會</vt:lpstr>
      <vt:lpstr>推雅推喇教會</vt:lpstr>
      <vt:lpstr>PowerPoint Presentation</vt:lpstr>
      <vt:lpstr>撒狄教會</vt:lpstr>
      <vt:lpstr>PowerPoint Presentation</vt:lpstr>
      <vt:lpstr>非拉鐵非教會</vt:lpstr>
      <vt:lpstr>PowerPoint Presentation</vt:lpstr>
      <vt:lpstr>老底嘉教會</vt:lpstr>
      <vt:lpstr>           輔助照片</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811</cp:revision>
  <cp:lastPrinted>2020-09-23T16:34:05Z</cp:lastPrinted>
  <dcterms:created xsi:type="dcterms:W3CDTF">2015-02-24T04:35:26Z</dcterms:created>
  <dcterms:modified xsi:type="dcterms:W3CDTF">2024-07-08T04:14:09Z</dcterms:modified>
</cp:coreProperties>
</file>