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39"/>
  </p:notesMasterIdLst>
  <p:sldIdLst>
    <p:sldId id="12378" r:id="rId3"/>
    <p:sldId id="12379" r:id="rId4"/>
    <p:sldId id="928" r:id="rId5"/>
    <p:sldId id="925" r:id="rId6"/>
    <p:sldId id="909" r:id="rId7"/>
    <p:sldId id="911" r:id="rId8"/>
    <p:sldId id="936" r:id="rId9"/>
    <p:sldId id="927" r:id="rId10"/>
    <p:sldId id="12468" r:id="rId11"/>
    <p:sldId id="931" r:id="rId12"/>
    <p:sldId id="916" r:id="rId13"/>
    <p:sldId id="937" r:id="rId14"/>
    <p:sldId id="922" r:id="rId15"/>
    <p:sldId id="939" r:id="rId16"/>
    <p:sldId id="923" r:id="rId17"/>
    <p:sldId id="782" r:id="rId18"/>
    <p:sldId id="946" r:id="rId19"/>
    <p:sldId id="914" r:id="rId20"/>
    <p:sldId id="915" r:id="rId21"/>
    <p:sldId id="947" r:id="rId22"/>
    <p:sldId id="913" r:id="rId23"/>
    <p:sldId id="954" r:id="rId24"/>
    <p:sldId id="941" r:id="rId25"/>
    <p:sldId id="944" r:id="rId26"/>
    <p:sldId id="267" r:id="rId27"/>
    <p:sldId id="942" r:id="rId28"/>
    <p:sldId id="951" r:id="rId29"/>
    <p:sldId id="943" r:id="rId30"/>
    <p:sldId id="945" r:id="rId31"/>
    <p:sldId id="372" r:id="rId32"/>
    <p:sldId id="949" r:id="rId33"/>
    <p:sldId id="952" r:id="rId34"/>
    <p:sldId id="12469" r:id="rId35"/>
    <p:sldId id="950" r:id="rId36"/>
    <p:sldId id="12229" r:id="rId37"/>
    <p:sldId id="680" r:id="rId3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8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8750A1-D5CA-4AB7-8F28-01EEEFBE5FCA}" type="doc">
      <dgm:prSet loTypeId="urn:microsoft.com/office/officeart/2005/8/layout/chevron1" loCatId="process" qsTypeId="urn:microsoft.com/office/officeart/2005/8/quickstyle/simple2" qsCatId="simple" csTypeId="urn:microsoft.com/office/officeart/2005/8/colors/colorful2" csCatId="colorful" phldr="1"/>
      <dgm:spPr/>
      <dgm:t>
        <a:bodyPr/>
        <a:lstStyle/>
        <a:p>
          <a:endParaRPr lang="en-US"/>
        </a:p>
      </dgm:t>
    </dgm:pt>
    <dgm:pt modelId="{EA369AF5-4AD9-4913-9CAF-1C2C7757CE1F}">
      <dgm:prSet custT="1"/>
      <dgm:spPr/>
      <dgm:t>
        <a:bodyPr/>
        <a:lstStyle/>
        <a:p>
          <a:pPr>
            <a:spcAft>
              <a:spcPts val="600"/>
            </a:spcAft>
          </a:pPr>
          <a:r>
            <a:rPr lang="en-US" altLang="zh-CN" sz="3200" b="1" dirty="0">
              <a:latin typeface="Microsoft YaHei" panose="020B0503020204020204" pitchFamily="34" charset="-122"/>
              <a:ea typeface="Microsoft YaHei" panose="020B0503020204020204" pitchFamily="34" charset="-122"/>
            </a:rPr>
            <a:t>T</a:t>
          </a:r>
          <a:r>
            <a:rPr lang="en-US" sz="3200" b="1" dirty="0">
              <a:latin typeface="Microsoft YaHei" panose="020B0503020204020204" pitchFamily="34" charset="-122"/>
              <a:ea typeface="Microsoft YaHei" panose="020B0503020204020204" pitchFamily="34" charset="-122"/>
            </a:rPr>
            <a:t>eam </a:t>
          </a:r>
          <a:r>
            <a:rPr lang="en-US" altLang="zh-CN" sz="3200" b="1" dirty="0">
              <a:latin typeface="Microsoft YaHei" panose="020B0503020204020204" pitchFamily="34" charset="-122"/>
              <a:ea typeface="Microsoft YaHei" panose="020B0503020204020204" pitchFamily="34" charset="-122"/>
            </a:rPr>
            <a:t>M</a:t>
          </a:r>
          <a:r>
            <a:rPr lang="en-US" sz="3200" b="1" dirty="0">
              <a:latin typeface="Microsoft YaHei" panose="020B0503020204020204" pitchFamily="34" charset="-122"/>
              <a:ea typeface="Microsoft YaHei" panose="020B0503020204020204" pitchFamily="34" charset="-122"/>
            </a:rPr>
            <a:t>embers </a:t>
          </a:r>
        </a:p>
        <a:p>
          <a:pPr>
            <a:spcAft>
              <a:spcPct val="35000"/>
            </a:spcAft>
          </a:pPr>
          <a:r>
            <a:rPr lang="zh-CN" sz="3200" b="1" dirty="0">
              <a:latin typeface="Microsoft YaHei" panose="020B0503020204020204" pitchFamily="34" charset="-122"/>
              <a:ea typeface="Microsoft YaHei" panose="020B0503020204020204" pitchFamily="34" charset="-122"/>
            </a:rPr>
            <a:t>成員：</a:t>
          </a:r>
          <a:r>
            <a:rPr lang="en-US" sz="3200" b="1" dirty="0">
              <a:latin typeface="Microsoft YaHei" panose="020B0503020204020204" pitchFamily="34" charset="-122"/>
              <a:ea typeface="Microsoft YaHei" panose="020B0503020204020204" pitchFamily="34" charset="-122"/>
            </a:rPr>
            <a:t>51</a:t>
          </a:r>
          <a:r>
            <a:rPr lang="zh-CN" sz="3200" b="1" dirty="0">
              <a:latin typeface="Microsoft YaHei" panose="020B0503020204020204" pitchFamily="34" charset="-122"/>
              <a:ea typeface="Microsoft YaHei" panose="020B0503020204020204" pitchFamily="34" charset="-122"/>
            </a:rPr>
            <a:t>人</a:t>
          </a:r>
          <a:endParaRPr lang="en-US" sz="3200" dirty="0">
            <a:latin typeface="Microsoft YaHei" panose="020B0503020204020204" pitchFamily="34" charset="-122"/>
            <a:ea typeface="Microsoft YaHei" panose="020B0503020204020204" pitchFamily="34" charset="-122"/>
          </a:endParaRPr>
        </a:p>
      </dgm:t>
    </dgm:pt>
    <dgm:pt modelId="{22A93D86-4FC1-4885-9AB3-81882139C764}" type="parTrans" cxnId="{BF3BD502-DDFD-4F73-A182-612A90575F2B}">
      <dgm:prSet/>
      <dgm:spPr/>
      <dgm:t>
        <a:bodyPr/>
        <a:lstStyle/>
        <a:p>
          <a:endParaRPr lang="en-US"/>
        </a:p>
      </dgm:t>
    </dgm:pt>
    <dgm:pt modelId="{680C7C8E-EB95-4100-B117-FD12C4C7E750}" type="sibTrans" cxnId="{BF3BD502-DDFD-4F73-A182-612A90575F2B}">
      <dgm:prSet/>
      <dgm:spPr/>
      <dgm:t>
        <a:bodyPr/>
        <a:lstStyle/>
        <a:p>
          <a:endParaRPr lang="en-US"/>
        </a:p>
      </dgm:t>
    </dgm:pt>
    <dgm:pt modelId="{DDF488A3-1108-4FEF-A53A-869CCECB0F15}">
      <dgm:prSet custT="1"/>
      <dgm:spPr/>
      <dgm:t>
        <a:bodyPr/>
        <a:lstStyle/>
        <a:p>
          <a:r>
            <a:rPr lang="en-US" sz="2800" b="1" dirty="0">
              <a:solidFill>
                <a:srgbClr val="FF0000"/>
              </a:solidFill>
              <a:latin typeface="Microsoft YaHei" panose="020B0503020204020204" pitchFamily="34" charset="-122"/>
              <a:ea typeface="Microsoft YaHei" panose="020B0503020204020204" pitchFamily="34" charset="-122"/>
            </a:rPr>
            <a:t>13</a:t>
          </a:r>
          <a:r>
            <a:rPr lang="en-US" sz="2800" b="1" dirty="0">
              <a:latin typeface="Microsoft YaHei" panose="020B0503020204020204" pitchFamily="34" charset="-122"/>
              <a:ea typeface="Microsoft YaHei" panose="020B0503020204020204" pitchFamily="34" charset="-122"/>
            </a:rPr>
            <a:t> Team Parents </a:t>
          </a:r>
          <a:r>
            <a:rPr lang="zh-CN" sz="2800" b="1" dirty="0">
              <a:latin typeface="Microsoft YaHei" panose="020B0503020204020204" pitchFamily="34" charset="-122"/>
              <a:ea typeface="Microsoft YaHei" panose="020B0503020204020204" pitchFamily="34" charset="-122"/>
            </a:rPr>
            <a:t>父母 </a:t>
          </a:r>
          <a:r>
            <a:rPr lang="en-US" sz="2800" b="1" dirty="0">
              <a:latin typeface="Microsoft YaHei" panose="020B0503020204020204" pitchFamily="34" charset="-122"/>
              <a:ea typeface="Microsoft YaHei" panose="020B0503020204020204" pitchFamily="34" charset="-122"/>
            </a:rPr>
            <a:t>+ </a:t>
          </a:r>
          <a:r>
            <a:rPr lang="en-US" sz="2800" b="1" dirty="0">
              <a:solidFill>
                <a:srgbClr val="FF0000"/>
              </a:solidFill>
              <a:latin typeface="Microsoft YaHei" panose="020B0503020204020204" pitchFamily="34" charset="-122"/>
              <a:ea typeface="Microsoft YaHei" panose="020B0503020204020204" pitchFamily="34" charset="-122"/>
            </a:rPr>
            <a:t>38</a:t>
          </a:r>
          <a:r>
            <a:rPr lang="en-US" sz="2800" b="1" dirty="0">
              <a:latin typeface="Microsoft YaHei" panose="020B0503020204020204" pitchFamily="34" charset="-122"/>
              <a:ea typeface="Microsoft YaHei" panose="020B0503020204020204" pitchFamily="34" charset="-122"/>
            </a:rPr>
            <a:t> Volunteer Teachers </a:t>
          </a:r>
          <a:r>
            <a:rPr lang="zh-CN" altLang="en-US" sz="2800" b="1" dirty="0">
              <a:latin typeface="Microsoft YaHei" panose="020B0503020204020204" pitchFamily="34" charset="-122"/>
              <a:ea typeface="Microsoft YaHei" panose="020B0503020204020204" pitchFamily="34" charset="-122"/>
            </a:rPr>
            <a:t>義工</a:t>
          </a:r>
          <a:r>
            <a:rPr lang="zh-CN" sz="2800" b="1" dirty="0">
              <a:latin typeface="Microsoft YaHei" panose="020B0503020204020204" pitchFamily="34" charset="-122"/>
              <a:ea typeface="Microsoft YaHei" panose="020B0503020204020204" pitchFamily="34" charset="-122"/>
            </a:rPr>
            <a:t>老師</a:t>
          </a:r>
          <a:endParaRPr lang="en-US" sz="2800" dirty="0">
            <a:latin typeface="Microsoft YaHei" panose="020B0503020204020204" pitchFamily="34" charset="-122"/>
            <a:ea typeface="Microsoft YaHei" panose="020B0503020204020204" pitchFamily="34" charset="-122"/>
          </a:endParaRPr>
        </a:p>
      </dgm:t>
    </dgm:pt>
    <dgm:pt modelId="{FD17F7BC-8E9F-411F-A7F1-B8D907E5E6ED}" type="parTrans" cxnId="{2A5993CB-3061-496A-9D35-2B8E08190A8B}">
      <dgm:prSet/>
      <dgm:spPr/>
      <dgm:t>
        <a:bodyPr/>
        <a:lstStyle/>
        <a:p>
          <a:endParaRPr lang="en-US"/>
        </a:p>
      </dgm:t>
    </dgm:pt>
    <dgm:pt modelId="{C21B4A37-C011-4545-89F2-C3C0C2CD6038}" type="sibTrans" cxnId="{2A5993CB-3061-496A-9D35-2B8E08190A8B}">
      <dgm:prSet/>
      <dgm:spPr/>
      <dgm:t>
        <a:bodyPr/>
        <a:lstStyle/>
        <a:p>
          <a:endParaRPr lang="en-US"/>
        </a:p>
      </dgm:t>
    </dgm:pt>
    <dgm:pt modelId="{DD87C580-2744-46CC-8BC8-570F12C3E5EF}">
      <dgm:prSet custT="1"/>
      <dgm:spPr/>
      <dgm:t>
        <a:bodyPr/>
        <a:lstStyle/>
        <a:p>
          <a:r>
            <a:rPr lang="en-US" sz="3200" b="1" dirty="0">
              <a:latin typeface="Microsoft YaHei" panose="020B0503020204020204" pitchFamily="34" charset="-122"/>
              <a:ea typeface="Microsoft YaHei" panose="020B0503020204020204" pitchFamily="34" charset="-122"/>
            </a:rPr>
            <a:t>4+ Church</a:t>
          </a:r>
          <a:r>
            <a:rPr lang="en-US" altLang="zh-CN" sz="3200" b="1" dirty="0">
              <a:latin typeface="Microsoft YaHei" panose="020B0503020204020204" pitchFamily="34" charset="-122"/>
              <a:ea typeface="Microsoft YaHei" panose="020B0503020204020204" pitchFamily="34" charset="-122"/>
            </a:rPr>
            <a:t>es</a:t>
          </a:r>
          <a:r>
            <a:rPr lang="en-US" sz="3200" b="1" dirty="0">
              <a:latin typeface="Microsoft YaHei" panose="020B0503020204020204" pitchFamily="34" charset="-122"/>
              <a:ea typeface="Microsoft YaHei" panose="020B0503020204020204" pitchFamily="34" charset="-122"/>
            </a:rPr>
            <a:t> </a:t>
          </a:r>
          <a:r>
            <a:rPr lang="zh-CN" sz="3200" b="1" dirty="0">
              <a:latin typeface="Microsoft YaHei" panose="020B0503020204020204" pitchFamily="34" charset="-122"/>
              <a:ea typeface="Microsoft YaHei" panose="020B0503020204020204" pitchFamily="34" charset="-122"/>
            </a:rPr>
            <a:t>教會</a:t>
          </a:r>
          <a:endParaRPr lang="en-US" sz="3200" dirty="0">
            <a:latin typeface="Microsoft YaHei" panose="020B0503020204020204" pitchFamily="34" charset="-122"/>
            <a:ea typeface="Microsoft YaHei" panose="020B0503020204020204" pitchFamily="34" charset="-122"/>
          </a:endParaRPr>
        </a:p>
      </dgm:t>
    </dgm:pt>
    <dgm:pt modelId="{1B1EFF14-49F1-441F-B664-71208D0C0681}" type="parTrans" cxnId="{B8AFB1FB-6857-4404-96A1-2A5FE42C975A}">
      <dgm:prSet/>
      <dgm:spPr/>
      <dgm:t>
        <a:bodyPr/>
        <a:lstStyle/>
        <a:p>
          <a:endParaRPr lang="en-US"/>
        </a:p>
      </dgm:t>
    </dgm:pt>
    <dgm:pt modelId="{715C5223-0768-4920-A817-506EA01C9231}" type="sibTrans" cxnId="{B8AFB1FB-6857-4404-96A1-2A5FE42C975A}">
      <dgm:prSet/>
      <dgm:spPr/>
      <dgm:t>
        <a:bodyPr/>
        <a:lstStyle/>
        <a:p>
          <a:endParaRPr lang="en-US"/>
        </a:p>
      </dgm:t>
    </dgm:pt>
    <dgm:pt modelId="{B6A83972-88E9-4F35-9E72-7D685C12EB33}">
      <dgm:prSet/>
      <dgm:spPr/>
      <dgm:t>
        <a:bodyPr/>
        <a:lstStyle/>
        <a:p>
          <a:r>
            <a:rPr lang="zh-CN" b="1" dirty="0">
              <a:latin typeface="Microsoft YaHei" panose="020B0503020204020204" pitchFamily="34" charset="-122"/>
              <a:ea typeface="Microsoft YaHei" panose="020B0503020204020204" pitchFamily="34" charset="-122"/>
            </a:rPr>
            <a:t>波特蘭靈糧堂</a:t>
          </a:r>
          <a:endParaRPr lang="en-US" dirty="0">
            <a:latin typeface="Microsoft YaHei" panose="020B0503020204020204" pitchFamily="34" charset="-122"/>
            <a:ea typeface="Microsoft YaHei" panose="020B0503020204020204" pitchFamily="34" charset="-122"/>
          </a:endParaRPr>
        </a:p>
      </dgm:t>
    </dgm:pt>
    <dgm:pt modelId="{0BD1371D-DFCE-47A3-BCC1-21FF35293761}" type="parTrans" cxnId="{BD0E99D2-C7EF-473D-94C3-75F8EBC4352F}">
      <dgm:prSet/>
      <dgm:spPr/>
      <dgm:t>
        <a:bodyPr/>
        <a:lstStyle/>
        <a:p>
          <a:endParaRPr lang="en-US"/>
        </a:p>
      </dgm:t>
    </dgm:pt>
    <dgm:pt modelId="{95667952-AD41-4C76-8061-D398A9B28C10}" type="sibTrans" cxnId="{BD0E99D2-C7EF-473D-94C3-75F8EBC4352F}">
      <dgm:prSet/>
      <dgm:spPr/>
      <dgm:t>
        <a:bodyPr/>
        <a:lstStyle/>
        <a:p>
          <a:endParaRPr lang="en-US"/>
        </a:p>
      </dgm:t>
    </dgm:pt>
    <dgm:pt modelId="{9F1D381E-F2E0-4804-98E0-8B583D6F46A7}">
      <dgm:prSet/>
      <dgm:spPr/>
      <dgm:t>
        <a:bodyPr/>
        <a:lstStyle/>
        <a:p>
          <a:r>
            <a:rPr lang="zh-CN" b="1" dirty="0">
              <a:latin typeface="Microsoft YaHei" panose="020B0503020204020204" pitchFamily="34" charset="-122"/>
              <a:ea typeface="Microsoft YaHei" panose="020B0503020204020204" pitchFamily="34" charset="-122"/>
            </a:rPr>
            <a:t>加州大公園靈糧堂</a:t>
          </a:r>
          <a:endParaRPr lang="en-US" dirty="0">
            <a:latin typeface="Microsoft YaHei" panose="020B0503020204020204" pitchFamily="34" charset="-122"/>
            <a:ea typeface="Microsoft YaHei" panose="020B0503020204020204" pitchFamily="34" charset="-122"/>
          </a:endParaRPr>
        </a:p>
      </dgm:t>
    </dgm:pt>
    <dgm:pt modelId="{553A10E8-3B7A-404E-9717-35E8DB160ED9}" type="parTrans" cxnId="{547CEF20-D9C8-4E07-AD0E-57E1CDB0A64A}">
      <dgm:prSet/>
      <dgm:spPr/>
      <dgm:t>
        <a:bodyPr/>
        <a:lstStyle/>
        <a:p>
          <a:endParaRPr lang="en-US"/>
        </a:p>
      </dgm:t>
    </dgm:pt>
    <dgm:pt modelId="{F6A57DE1-DACA-4AA2-B94E-342CBE7EDDC5}" type="sibTrans" cxnId="{547CEF20-D9C8-4E07-AD0E-57E1CDB0A64A}">
      <dgm:prSet/>
      <dgm:spPr/>
      <dgm:t>
        <a:bodyPr/>
        <a:lstStyle/>
        <a:p>
          <a:endParaRPr lang="en-US"/>
        </a:p>
      </dgm:t>
    </dgm:pt>
    <dgm:pt modelId="{743357D7-EF1A-4B85-9329-3512EBB20D23}">
      <dgm:prSet/>
      <dgm:spPr/>
      <dgm:t>
        <a:bodyPr/>
        <a:lstStyle/>
        <a:p>
          <a:r>
            <a:rPr lang="zh-CN" b="1" dirty="0">
              <a:latin typeface="Microsoft YaHei" panose="020B0503020204020204" pitchFamily="34" charset="-122"/>
              <a:ea typeface="Microsoft YaHei" panose="020B0503020204020204" pitchFamily="34" charset="-122"/>
            </a:rPr>
            <a:t>亞特蘭大靈糧堂</a:t>
          </a:r>
          <a:endParaRPr lang="en-US" dirty="0">
            <a:latin typeface="Microsoft YaHei" panose="020B0503020204020204" pitchFamily="34" charset="-122"/>
            <a:ea typeface="Microsoft YaHei" panose="020B0503020204020204" pitchFamily="34" charset="-122"/>
          </a:endParaRPr>
        </a:p>
      </dgm:t>
    </dgm:pt>
    <dgm:pt modelId="{2447C4EB-BA4D-49BC-8974-5BF8D56577D0}" type="parTrans" cxnId="{B05A7D96-DEA8-471A-959C-319566A275EA}">
      <dgm:prSet/>
      <dgm:spPr/>
      <dgm:t>
        <a:bodyPr/>
        <a:lstStyle/>
        <a:p>
          <a:endParaRPr lang="en-US"/>
        </a:p>
      </dgm:t>
    </dgm:pt>
    <dgm:pt modelId="{88296AEF-79DB-4D3C-89B7-9604C780EB23}" type="sibTrans" cxnId="{B05A7D96-DEA8-471A-959C-319566A275EA}">
      <dgm:prSet/>
      <dgm:spPr/>
      <dgm:t>
        <a:bodyPr/>
        <a:lstStyle/>
        <a:p>
          <a:endParaRPr lang="en-US"/>
        </a:p>
      </dgm:t>
    </dgm:pt>
    <dgm:pt modelId="{145D825F-E708-4851-B2D6-1EF51FB593AA}">
      <dgm:prSet/>
      <dgm:spPr/>
      <dgm:t>
        <a:bodyPr/>
        <a:lstStyle/>
        <a:p>
          <a:r>
            <a:rPr lang="zh-TW" b="1" i="0" dirty="0">
              <a:latin typeface="Microsoft YaHei" panose="020B0503020204020204" pitchFamily="34" charset="-122"/>
              <a:ea typeface="Microsoft YaHei" panose="020B0503020204020204" pitchFamily="34" charset="-122"/>
            </a:rPr>
            <a:t>德拉瓦州</a:t>
          </a:r>
          <a:r>
            <a:rPr lang="zh-CN" b="1" i="0" dirty="0">
              <a:latin typeface="Microsoft YaHei" panose="020B0503020204020204" pitchFamily="34" charset="-122"/>
              <a:ea typeface="Microsoft YaHei" panose="020B0503020204020204" pitchFamily="34" charset="-122"/>
            </a:rPr>
            <a:t>威</a:t>
          </a:r>
          <a:r>
            <a:rPr lang="zh-CN" altLang="en-US" b="1" i="0" dirty="0">
              <a:latin typeface="Microsoft YaHei" panose="020B0503020204020204" pitchFamily="34" charset="-122"/>
              <a:ea typeface="Microsoft YaHei" panose="020B0503020204020204" pitchFamily="34" charset="-122"/>
            </a:rPr>
            <a:t>明</a:t>
          </a:r>
          <a:r>
            <a:rPr lang="zh-CN" b="1" i="0" dirty="0">
              <a:latin typeface="Microsoft YaHei" panose="020B0503020204020204" pitchFamily="34" charset="-122"/>
              <a:ea typeface="Microsoft YaHei" panose="020B0503020204020204" pitchFamily="34" charset="-122"/>
            </a:rPr>
            <a:t>頓主恩堂</a:t>
          </a:r>
          <a:endParaRPr lang="en-US" dirty="0">
            <a:latin typeface="Microsoft YaHei" panose="020B0503020204020204" pitchFamily="34" charset="-122"/>
            <a:ea typeface="Microsoft YaHei" panose="020B0503020204020204" pitchFamily="34" charset="-122"/>
          </a:endParaRPr>
        </a:p>
      </dgm:t>
    </dgm:pt>
    <dgm:pt modelId="{317B100A-68FD-454E-8887-6FCD0EC849AD}" type="parTrans" cxnId="{2F128A1E-895E-495C-9BCC-AC6593373FB7}">
      <dgm:prSet/>
      <dgm:spPr/>
      <dgm:t>
        <a:bodyPr/>
        <a:lstStyle/>
        <a:p>
          <a:endParaRPr lang="en-US"/>
        </a:p>
      </dgm:t>
    </dgm:pt>
    <dgm:pt modelId="{5A39A763-7C47-46A1-AC0E-87DCF26F6885}" type="sibTrans" cxnId="{2F128A1E-895E-495C-9BCC-AC6593373FB7}">
      <dgm:prSet/>
      <dgm:spPr/>
      <dgm:t>
        <a:bodyPr/>
        <a:lstStyle/>
        <a:p>
          <a:endParaRPr lang="en-US"/>
        </a:p>
      </dgm:t>
    </dgm:pt>
    <dgm:pt modelId="{6380B902-BEBA-4709-8A7B-1AB66130EAE9}" type="pres">
      <dgm:prSet presAssocID="{9A8750A1-D5CA-4AB7-8F28-01EEEFBE5FCA}" presName="Name0" presStyleCnt="0">
        <dgm:presLayoutVars>
          <dgm:dir/>
          <dgm:animLvl val="lvl"/>
          <dgm:resizeHandles val="exact"/>
        </dgm:presLayoutVars>
      </dgm:prSet>
      <dgm:spPr/>
    </dgm:pt>
    <dgm:pt modelId="{28948B49-A2CE-4E4C-89DB-4408E8725325}" type="pres">
      <dgm:prSet presAssocID="{EA369AF5-4AD9-4913-9CAF-1C2C7757CE1F}" presName="composite" presStyleCnt="0"/>
      <dgm:spPr/>
    </dgm:pt>
    <dgm:pt modelId="{53DE5A8C-246E-4BDF-A779-7A94B58DC68C}" type="pres">
      <dgm:prSet presAssocID="{EA369AF5-4AD9-4913-9CAF-1C2C7757CE1F}" presName="parTx" presStyleLbl="node1" presStyleIdx="0" presStyleCnt="2">
        <dgm:presLayoutVars>
          <dgm:chMax val="0"/>
          <dgm:chPref val="0"/>
          <dgm:bulletEnabled val="1"/>
        </dgm:presLayoutVars>
      </dgm:prSet>
      <dgm:spPr/>
    </dgm:pt>
    <dgm:pt modelId="{1CEB6C81-4DBB-4F5F-BAE0-A829428426EA}" type="pres">
      <dgm:prSet presAssocID="{EA369AF5-4AD9-4913-9CAF-1C2C7757CE1F}" presName="desTx" presStyleLbl="revTx" presStyleIdx="0" presStyleCnt="2">
        <dgm:presLayoutVars>
          <dgm:bulletEnabled val="1"/>
        </dgm:presLayoutVars>
      </dgm:prSet>
      <dgm:spPr/>
    </dgm:pt>
    <dgm:pt modelId="{D3A84D38-3367-4B22-B3DE-31ACAC22400B}" type="pres">
      <dgm:prSet presAssocID="{680C7C8E-EB95-4100-B117-FD12C4C7E750}" presName="space" presStyleCnt="0"/>
      <dgm:spPr/>
    </dgm:pt>
    <dgm:pt modelId="{41010B1F-C4C9-4D63-B14B-78AD4457083A}" type="pres">
      <dgm:prSet presAssocID="{DD87C580-2744-46CC-8BC8-570F12C3E5EF}" presName="composite" presStyleCnt="0"/>
      <dgm:spPr/>
    </dgm:pt>
    <dgm:pt modelId="{28BBC23B-B94A-478C-8F9C-989B816D46BB}" type="pres">
      <dgm:prSet presAssocID="{DD87C580-2744-46CC-8BC8-570F12C3E5EF}" presName="parTx" presStyleLbl="node1" presStyleIdx="1" presStyleCnt="2">
        <dgm:presLayoutVars>
          <dgm:chMax val="0"/>
          <dgm:chPref val="0"/>
          <dgm:bulletEnabled val="1"/>
        </dgm:presLayoutVars>
      </dgm:prSet>
      <dgm:spPr/>
    </dgm:pt>
    <dgm:pt modelId="{BA8963D6-5F46-4E25-915A-97A2930968C6}" type="pres">
      <dgm:prSet presAssocID="{DD87C580-2744-46CC-8BC8-570F12C3E5EF}" presName="desTx" presStyleLbl="revTx" presStyleIdx="1" presStyleCnt="2">
        <dgm:presLayoutVars>
          <dgm:bulletEnabled val="1"/>
        </dgm:presLayoutVars>
      </dgm:prSet>
      <dgm:spPr/>
    </dgm:pt>
  </dgm:ptLst>
  <dgm:cxnLst>
    <dgm:cxn modelId="{895CC001-ED85-43F3-A18A-2BB78067EC82}" type="presOf" srcId="{9F1D381E-F2E0-4804-98E0-8B583D6F46A7}" destId="{BA8963D6-5F46-4E25-915A-97A2930968C6}" srcOrd="0" destOrd="1" presId="urn:microsoft.com/office/officeart/2005/8/layout/chevron1"/>
    <dgm:cxn modelId="{BF3BD502-DDFD-4F73-A182-612A90575F2B}" srcId="{9A8750A1-D5CA-4AB7-8F28-01EEEFBE5FCA}" destId="{EA369AF5-4AD9-4913-9CAF-1C2C7757CE1F}" srcOrd="0" destOrd="0" parTransId="{22A93D86-4FC1-4885-9AB3-81882139C764}" sibTransId="{680C7C8E-EB95-4100-B117-FD12C4C7E750}"/>
    <dgm:cxn modelId="{51775A0A-FE4D-4F80-B2B7-A11B5CA69A66}" type="presOf" srcId="{145D825F-E708-4851-B2D6-1EF51FB593AA}" destId="{BA8963D6-5F46-4E25-915A-97A2930968C6}" srcOrd="0" destOrd="3" presId="urn:microsoft.com/office/officeart/2005/8/layout/chevron1"/>
    <dgm:cxn modelId="{C2B25713-EEAD-44EE-AD9C-46DFA57B9536}" type="presOf" srcId="{B6A83972-88E9-4F35-9E72-7D685C12EB33}" destId="{BA8963D6-5F46-4E25-915A-97A2930968C6}" srcOrd="0" destOrd="0" presId="urn:microsoft.com/office/officeart/2005/8/layout/chevron1"/>
    <dgm:cxn modelId="{2F128A1E-895E-495C-9BCC-AC6593373FB7}" srcId="{DD87C580-2744-46CC-8BC8-570F12C3E5EF}" destId="{145D825F-E708-4851-B2D6-1EF51FB593AA}" srcOrd="3" destOrd="0" parTransId="{317B100A-68FD-454E-8887-6FCD0EC849AD}" sibTransId="{5A39A763-7C47-46A1-AC0E-87DCF26F6885}"/>
    <dgm:cxn modelId="{547CEF20-D9C8-4E07-AD0E-57E1CDB0A64A}" srcId="{DD87C580-2744-46CC-8BC8-570F12C3E5EF}" destId="{9F1D381E-F2E0-4804-98E0-8B583D6F46A7}" srcOrd="1" destOrd="0" parTransId="{553A10E8-3B7A-404E-9717-35E8DB160ED9}" sibTransId="{F6A57DE1-DACA-4AA2-B94E-342CBE7EDDC5}"/>
    <dgm:cxn modelId="{B055483E-F6D1-4464-B83F-2CB82CE70A95}" type="presOf" srcId="{EA369AF5-4AD9-4913-9CAF-1C2C7757CE1F}" destId="{53DE5A8C-246E-4BDF-A779-7A94B58DC68C}" srcOrd="0" destOrd="0" presId="urn:microsoft.com/office/officeart/2005/8/layout/chevron1"/>
    <dgm:cxn modelId="{F835415E-5B6F-495A-B63E-194EE824932B}" type="presOf" srcId="{9A8750A1-D5CA-4AB7-8F28-01EEEFBE5FCA}" destId="{6380B902-BEBA-4709-8A7B-1AB66130EAE9}" srcOrd="0" destOrd="0" presId="urn:microsoft.com/office/officeart/2005/8/layout/chevron1"/>
    <dgm:cxn modelId="{B05A7D96-DEA8-471A-959C-319566A275EA}" srcId="{DD87C580-2744-46CC-8BC8-570F12C3E5EF}" destId="{743357D7-EF1A-4B85-9329-3512EBB20D23}" srcOrd="2" destOrd="0" parTransId="{2447C4EB-BA4D-49BC-8974-5BF8D56577D0}" sibTransId="{88296AEF-79DB-4D3C-89B7-9604C780EB23}"/>
    <dgm:cxn modelId="{23D35FB6-99FB-4E93-809E-AAB1C960EFF9}" type="presOf" srcId="{743357D7-EF1A-4B85-9329-3512EBB20D23}" destId="{BA8963D6-5F46-4E25-915A-97A2930968C6}" srcOrd="0" destOrd="2" presId="urn:microsoft.com/office/officeart/2005/8/layout/chevron1"/>
    <dgm:cxn modelId="{CBB21EBD-34EC-4ABC-A890-119D684C729F}" type="presOf" srcId="{DDF488A3-1108-4FEF-A53A-869CCECB0F15}" destId="{1CEB6C81-4DBB-4F5F-BAE0-A829428426EA}" srcOrd="0" destOrd="0" presId="urn:microsoft.com/office/officeart/2005/8/layout/chevron1"/>
    <dgm:cxn modelId="{2A5993CB-3061-496A-9D35-2B8E08190A8B}" srcId="{EA369AF5-4AD9-4913-9CAF-1C2C7757CE1F}" destId="{DDF488A3-1108-4FEF-A53A-869CCECB0F15}" srcOrd="0" destOrd="0" parTransId="{FD17F7BC-8E9F-411F-A7F1-B8D907E5E6ED}" sibTransId="{C21B4A37-C011-4545-89F2-C3C0C2CD6038}"/>
    <dgm:cxn modelId="{BD0E99D2-C7EF-473D-94C3-75F8EBC4352F}" srcId="{DD87C580-2744-46CC-8BC8-570F12C3E5EF}" destId="{B6A83972-88E9-4F35-9E72-7D685C12EB33}" srcOrd="0" destOrd="0" parTransId="{0BD1371D-DFCE-47A3-BCC1-21FF35293761}" sibTransId="{95667952-AD41-4C76-8061-D398A9B28C10}"/>
    <dgm:cxn modelId="{B8AFB1FB-6857-4404-96A1-2A5FE42C975A}" srcId="{9A8750A1-D5CA-4AB7-8F28-01EEEFBE5FCA}" destId="{DD87C580-2744-46CC-8BC8-570F12C3E5EF}" srcOrd="1" destOrd="0" parTransId="{1B1EFF14-49F1-441F-B664-71208D0C0681}" sibTransId="{715C5223-0768-4920-A817-506EA01C9231}"/>
    <dgm:cxn modelId="{C2869DFF-48D5-470C-BF93-3DA6CE9CE762}" type="presOf" srcId="{DD87C580-2744-46CC-8BC8-570F12C3E5EF}" destId="{28BBC23B-B94A-478C-8F9C-989B816D46BB}" srcOrd="0" destOrd="0" presId="urn:microsoft.com/office/officeart/2005/8/layout/chevron1"/>
    <dgm:cxn modelId="{42C9E684-9573-4B5D-8AA8-DC71296506CE}" type="presParOf" srcId="{6380B902-BEBA-4709-8A7B-1AB66130EAE9}" destId="{28948B49-A2CE-4E4C-89DB-4408E8725325}" srcOrd="0" destOrd="0" presId="urn:microsoft.com/office/officeart/2005/8/layout/chevron1"/>
    <dgm:cxn modelId="{243E0CE0-FD3E-4BD3-958A-AAC92BBFA1C1}" type="presParOf" srcId="{28948B49-A2CE-4E4C-89DB-4408E8725325}" destId="{53DE5A8C-246E-4BDF-A779-7A94B58DC68C}" srcOrd="0" destOrd="0" presId="urn:microsoft.com/office/officeart/2005/8/layout/chevron1"/>
    <dgm:cxn modelId="{668C242A-55AA-4078-A1DB-36F03D0898C6}" type="presParOf" srcId="{28948B49-A2CE-4E4C-89DB-4408E8725325}" destId="{1CEB6C81-4DBB-4F5F-BAE0-A829428426EA}" srcOrd="1" destOrd="0" presId="urn:microsoft.com/office/officeart/2005/8/layout/chevron1"/>
    <dgm:cxn modelId="{20B6A0A7-5051-4C06-9280-166A557969FC}" type="presParOf" srcId="{6380B902-BEBA-4709-8A7B-1AB66130EAE9}" destId="{D3A84D38-3367-4B22-B3DE-31ACAC22400B}" srcOrd="1" destOrd="0" presId="urn:microsoft.com/office/officeart/2005/8/layout/chevron1"/>
    <dgm:cxn modelId="{477D078D-4492-4FE3-9B59-E1D3681F8CEF}" type="presParOf" srcId="{6380B902-BEBA-4709-8A7B-1AB66130EAE9}" destId="{41010B1F-C4C9-4D63-B14B-78AD4457083A}" srcOrd="2" destOrd="0" presId="urn:microsoft.com/office/officeart/2005/8/layout/chevron1"/>
    <dgm:cxn modelId="{463527F4-C043-4FAE-8BB2-E1ADEA843D6A}" type="presParOf" srcId="{41010B1F-C4C9-4D63-B14B-78AD4457083A}" destId="{28BBC23B-B94A-478C-8F9C-989B816D46BB}" srcOrd="0" destOrd="0" presId="urn:microsoft.com/office/officeart/2005/8/layout/chevron1"/>
    <dgm:cxn modelId="{81C5D66C-2344-47E7-A793-D8E3EC8A0FD4}" type="presParOf" srcId="{41010B1F-C4C9-4D63-B14B-78AD4457083A}" destId="{BA8963D6-5F46-4E25-915A-97A2930968C6}"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FCCA76-529B-4BD8-A8F6-C4045F1C8C26}"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5FF136E-8D3E-4135-88AE-B9667117CC2C}">
      <dgm:prSet custT="1"/>
      <dgm:spPr/>
      <dgm:t>
        <a:bodyPr/>
        <a:lstStyle/>
        <a:p>
          <a:pPr>
            <a:defRPr b="1"/>
          </a:pPr>
          <a:r>
            <a:rPr lang="en-US" sz="3600" b="1" dirty="0">
              <a:latin typeface="Microsoft YaHei" panose="020B0503020204020204" pitchFamily="34" charset="-122"/>
              <a:ea typeface="Microsoft YaHei" panose="020B0503020204020204" pitchFamily="34" charset="-122"/>
            </a:rPr>
            <a:t>2 weeks </a:t>
          </a:r>
          <a:r>
            <a:rPr lang="zh-CN" sz="3600" b="1" dirty="0">
              <a:latin typeface="Microsoft YaHei" panose="020B0503020204020204" pitchFamily="34" charset="-122"/>
              <a:ea typeface="Microsoft YaHei" panose="020B0503020204020204" pitchFamily="34" charset="-122"/>
            </a:rPr>
            <a:t>週</a:t>
          </a:r>
          <a:endParaRPr lang="en-US" sz="3600" dirty="0">
            <a:latin typeface="Microsoft YaHei" panose="020B0503020204020204" pitchFamily="34" charset="-122"/>
            <a:ea typeface="Microsoft YaHei" panose="020B0503020204020204" pitchFamily="34" charset="-122"/>
          </a:endParaRPr>
        </a:p>
      </dgm:t>
    </dgm:pt>
    <dgm:pt modelId="{A68AF534-822B-4A73-A0A6-FF2510D37ACC}" type="parTrans" cxnId="{B0DF5DEE-6148-4830-94C6-DF74ED597F8D}">
      <dgm:prSet/>
      <dgm:spPr/>
      <dgm:t>
        <a:bodyPr/>
        <a:lstStyle/>
        <a:p>
          <a:endParaRPr lang="en-US"/>
        </a:p>
      </dgm:t>
    </dgm:pt>
    <dgm:pt modelId="{EBA8A65E-5533-4EA7-AC81-4347101791DB}" type="sibTrans" cxnId="{B0DF5DEE-6148-4830-94C6-DF74ED597F8D}">
      <dgm:prSet/>
      <dgm:spPr/>
      <dgm:t>
        <a:bodyPr/>
        <a:lstStyle/>
        <a:p>
          <a:endParaRPr lang="en-US"/>
        </a:p>
      </dgm:t>
    </dgm:pt>
    <dgm:pt modelId="{02A4DB92-E677-46F3-8DF2-6D68869008B6}">
      <dgm:prSet/>
      <dgm:spPr/>
      <dgm:t>
        <a:bodyPr/>
        <a:lstStyle/>
        <a:p>
          <a:pPr>
            <a:defRPr b="1"/>
          </a:pPr>
          <a:r>
            <a:rPr lang="en-US" b="1" dirty="0">
              <a:solidFill>
                <a:srgbClr val="FF0000"/>
              </a:solidFill>
              <a:latin typeface="Microsoft YaHei" panose="020B0503020204020204" pitchFamily="34" charset="-122"/>
              <a:ea typeface="Microsoft YaHei" panose="020B0503020204020204" pitchFamily="34" charset="-122"/>
            </a:rPr>
            <a:t>26</a:t>
          </a:r>
          <a:r>
            <a:rPr lang="en-US" b="1" dirty="0">
              <a:latin typeface="Microsoft YaHei" panose="020B0503020204020204" pitchFamily="34" charset="-122"/>
              <a:ea typeface="Microsoft YaHei" panose="020B0503020204020204" pitchFamily="34" charset="-122"/>
            </a:rPr>
            <a:t> schools </a:t>
          </a:r>
          <a:r>
            <a:rPr lang="zh-CN" b="1" dirty="0">
              <a:latin typeface="Microsoft YaHei" panose="020B0503020204020204" pitchFamily="34" charset="-122"/>
              <a:ea typeface="Microsoft YaHei" panose="020B0503020204020204" pitchFamily="34" charset="-122"/>
            </a:rPr>
            <a:t>學校</a:t>
          </a:r>
          <a:r>
            <a:rPr lang="en-US" altLang="zh-CN" b="1" dirty="0">
              <a:latin typeface="Microsoft YaHei" panose="020B0503020204020204" pitchFamily="34" charset="-122"/>
              <a:ea typeface="Microsoft YaHei" panose="020B0503020204020204" pitchFamily="34" charset="-122"/>
            </a:rPr>
            <a:t>:</a:t>
          </a:r>
          <a:endParaRPr lang="en-US" dirty="0">
            <a:latin typeface="Microsoft YaHei" panose="020B0503020204020204" pitchFamily="34" charset="-122"/>
            <a:ea typeface="Microsoft YaHei" panose="020B0503020204020204" pitchFamily="34" charset="-122"/>
          </a:endParaRPr>
        </a:p>
      </dgm:t>
    </dgm:pt>
    <dgm:pt modelId="{91DD20BE-852C-425F-A908-4FBF6A9F8B76}" type="parTrans" cxnId="{4094B351-9FDA-47B4-915C-27B609BF8DC4}">
      <dgm:prSet/>
      <dgm:spPr/>
      <dgm:t>
        <a:bodyPr/>
        <a:lstStyle/>
        <a:p>
          <a:endParaRPr lang="en-US"/>
        </a:p>
      </dgm:t>
    </dgm:pt>
    <dgm:pt modelId="{EDA4D73C-D504-4BF6-B669-1C03D241BDD1}" type="sibTrans" cxnId="{4094B351-9FDA-47B4-915C-27B609BF8DC4}">
      <dgm:prSet/>
      <dgm:spPr/>
      <dgm:t>
        <a:bodyPr/>
        <a:lstStyle/>
        <a:p>
          <a:endParaRPr lang="en-US"/>
        </a:p>
      </dgm:t>
    </dgm:pt>
    <dgm:pt modelId="{359E5ABC-2060-4A43-BBFF-12A450E4A9C8}">
      <dgm:prSet custT="1"/>
      <dgm:spPr/>
      <dgm:t>
        <a:bodyPr/>
        <a:lstStyle/>
        <a:p>
          <a:pPr>
            <a:spcAft>
              <a:spcPts val="0"/>
            </a:spcAft>
          </a:pPr>
          <a:r>
            <a:rPr lang="en-US" sz="3600" b="1" dirty="0">
              <a:solidFill>
                <a:srgbClr val="FF0000"/>
              </a:solidFill>
              <a:latin typeface="Microsoft YaHei" panose="020B0503020204020204" pitchFamily="34" charset="-122"/>
              <a:ea typeface="Microsoft YaHei" panose="020B0503020204020204" pitchFamily="34" charset="-122"/>
            </a:rPr>
            <a:t>1816</a:t>
          </a:r>
          <a:r>
            <a:rPr lang="en-US" sz="2800" b="1" dirty="0">
              <a:solidFill>
                <a:srgbClr val="FF0000"/>
              </a:solidFill>
              <a:latin typeface="Microsoft YaHei" panose="020B0503020204020204" pitchFamily="34" charset="-122"/>
              <a:ea typeface="Microsoft YaHei" panose="020B0503020204020204" pitchFamily="34" charset="-122"/>
            </a:rPr>
            <a:t>+</a:t>
          </a:r>
          <a:r>
            <a:rPr lang="en-US" sz="2800" b="1" dirty="0">
              <a:latin typeface="Microsoft YaHei" panose="020B0503020204020204" pitchFamily="34" charset="-122"/>
              <a:ea typeface="Microsoft YaHei" panose="020B0503020204020204" pitchFamily="34" charset="-122"/>
            </a:rPr>
            <a:t> </a:t>
          </a:r>
        </a:p>
        <a:p>
          <a:pPr>
            <a:spcAft>
              <a:spcPct val="35000"/>
            </a:spcAft>
          </a:pPr>
          <a:r>
            <a:rPr lang="en-US" sz="2800" b="1" dirty="0">
              <a:latin typeface="Microsoft YaHei" panose="020B0503020204020204" pitchFamily="34" charset="-122"/>
              <a:ea typeface="Microsoft YaHei" panose="020B0503020204020204" pitchFamily="34" charset="-122"/>
            </a:rPr>
            <a:t>K-12 students </a:t>
          </a:r>
          <a:r>
            <a:rPr lang="zh-CN" sz="2800" b="1" dirty="0">
              <a:latin typeface="Microsoft YaHei" panose="020B0503020204020204" pitchFamily="34" charset="-122"/>
              <a:ea typeface="Microsoft YaHei" panose="020B0503020204020204" pitchFamily="34" charset="-122"/>
            </a:rPr>
            <a:t>中、小學生</a:t>
          </a:r>
          <a:endParaRPr lang="en-US" sz="2800" dirty="0">
            <a:latin typeface="Microsoft YaHei" panose="020B0503020204020204" pitchFamily="34" charset="-122"/>
            <a:ea typeface="Microsoft YaHei" panose="020B0503020204020204" pitchFamily="34" charset="-122"/>
          </a:endParaRPr>
        </a:p>
      </dgm:t>
    </dgm:pt>
    <dgm:pt modelId="{05E3F1BA-5ABD-4024-AC23-50F5D8C4E0FE}" type="parTrans" cxnId="{D9E94E06-9CD1-4373-B614-C153ADBE8C11}">
      <dgm:prSet/>
      <dgm:spPr/>
      <dgm:t>
        <a:bodyPr/>
        <a:lstStyle/>
        <a:p>
          <a:endParaRPr lang="en-US"/>
        </a:p>
      </dgm:t>
    </dgm:pt>
    <dgm:pt modelId="{89CF2969-F560-4E77-95D2-B7F8588A10EB}" type="sibTrans" cxnId="{D9E94E06-9CD1-4373-B614-C153ADBE8C11}">
      <dgm:prSet/>
      <dgm:spPr/>
      <dgm:t>
        <a:bodyPr/>
        <a:lstStyle/>
        <a:p>
          <a:endParaRPr lang="en-US"/>
        </a:p>
      </dgm:t>
    </dgm:pt>
    <dgm:pt modelId="{333D54E2-C37D-4113-9551-510A9F3E19E4}" type="pres">
      <dgm:prSet presAssocID="{41FCCA76-529B-4BD8-A8F6-C4045F1C8C26}" presName="root" presStyleCnt="0">
        <dgm:presLayoutVars>
          <dgm:dir/>
          <dgm:resizeHandles val="exact"/>
        </dgm:presLayoutVars>
      </dgm:prSet>
      <dgm:spPr/>
    </dgm:pt>
    <dgm:pt modelId="{C512BD2E-9BD6-4C84-B70E-1B293D326596}" type="pres">
      <dgm:prSet presAssocID="{D5FF136E-8D3E-4135-88AE-B9667117CC2C}" presName="compNode" presStyleCnt="0"/>
      <dgm:spPr/>
    </dgm:pt>
    <dgm:pt modelId="{E817B8F0-7650-4C27-8513-5B611095ECD4}" type="pres">
      <dgm:prSet presAssocID="{D5FF136E-8D3E-4135-88AE-B9667117CC2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E9499C53-4F08-4693-9C71-DBB1B3228D9F}" type="pres">
      <dgm:prSet presAssocID="{D5FF136E-8D3E-4135-88AE-B9667117CC2C}" presName="iconSpace" presStyleCnt="0"/>
      <dgm:spPr/>
    </dgm:pt>
    <dgm:pt modelId="{8BD08058-24D7-4435-B03D-BC5D62C145D4}" type="pres">
      <dgm:prSet presAssocID="{D5FF136E-8D3E-4135-88AE-B9667117CC2C}" presName="parTx" presStyleLbl="revTx" presStyleIdx="0" presStyleCnt="4">
        <dgm:presLayoutVars>
          <dgm:chMax val="0"/>
          <dgm:chPref val="0"/>
        </dgm:presLayoutVars>
      </dgm:prSet>
      <dgm:spPr/>
    </dgm:pt>
    <dgm:pt modelId="{5A3D086E-5A3F-4920-931E-069B69ECC268}" type="pres">
      <dgm:prSet presAssocID="{D5FF136E-8D3E-4135-88AE-B9667117CC2C}" presName="txSpace" presStyleCnt="0"/>
      <dgm:spPr/>
    </dgm:pt>
    <dgm:pt modelId="{8493F18B-EC29-4B8E-BCD6-3C31E5F77F52}" type="pres">
      <dgm:prSet presAssocID="{D5FF136E-8D3E-4135-88AE-B9667117CC2C}" presName="desTx" presStyleLbl="revTx" presStyleIdx="1" presStyleCnt="4">
        <dgm:presLayoutVars/>
      </dgm:prSet>
      <dgm:spPr/>
    </dgm:pt>
    <dgm:pt modelId="{988FA7D8-79FD-4AC4-B1D8-0F7332C78F37}" type="pres">
      <dgm:prSet presAssocID="{EBA8A65E-5533-4EA7-AC81-4347101791DB}" presName="sibTrans" presStyleCnt="0"/>
      <dgm:spPr/>
    </dgm:pt>
    <dgm:pt modelId="{8399ACBD-2C54-4FF8-83C1-6694AE8DF322}" type="pres">
      <dgm:prSet presAssocID="{02A4DB92-E677-46F3-8DF2-6D68869008B6}" presName="compNode" presStyleCnt="0"/>
      <dgm:spPr/>
    </dgm:pt>
    <dgm:pt modelId="{DC7CFBFC-D68F-4B74-8507-8A49DD69C5D0}" type="pres">
      <dgm:prSet presAssocID="{02A4DB92-E677-46F3-8DF2-6D68869008B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027A2E38-4BFE-4623-B939-D2DECB333C24}" type="pres">
      <dgm:prSet presAssocID="{02A4DB92-E677-46F3-8DF2-6D68869008B6}" presName="iconSpace" presStyleCnt="0"/>
      <dgm:spPr/>
    </dgm:pt>
    <dgm:pt modelId="{F4886390-6556-4BE5-A40D-793682A6CD3C}" type="pres">
      <dgm:prSet presAssocID="{02A4DB92-E677-46F3-8DF2-6D68869008B6}" presName="parTx" presStyleLbl="revTx" presStyleIdx="2" presStyleCnt="4">
        <dgm:presLayoutVars>
          <dgm:chMax val="0"/>
          <dgm:chPref val="0"/>
        </dgm:presLayoutVars>
      </dgm:prSet>
      <dgm:spPr/>
    </dgm:pt>
    <dgm:pt modelId="{02C50A6F-3567-46CE-9825-5C3417CA78D9}" type="pres">
      <dgm:prSet presAssocID="{02A4DB92-E677-46F3-8DF2-6D68869008B6}" presName="txSpace" presStyleCnt="0"/>
      <dgm:spPr/>
    </dgm:pt>
    <dgm:pt modelId="{9F72E2EF-EA63-48EE-872C-AFD94C6D2A52}" type="pres">
      <dgm:prSet presAssocID="{02A4DB92-E677-46F3-8DF2-6D68869008B6}" presName="desTx" presStyleLbl="revTx" presStyleIdx="3" presStyleCnt="4" custScaleX="114523" custScaleY="150279">
        <dgm:presLayoutVars/>
      </dgm:prSet>
      <dgm:spPr/>
    </dgm:pt>
  </dgm:ptLst>
  <dgm:cxnLst>
    <dgm:cxn modelId="{D9E94E06-9CD1-4373-B614-C153ADBE8C11}" srcId="{02A4DB92-E677-46F3-8DF2-6D68869008B6}" destId="{359E5ABC-2060-4A43-BBFF-12A450E4A9C8}" srcOrd="0" destOrd="0" parTransId="{05E3F1BA-5ABD-4024-AC23-50F5D8C4E0FE}" sibTransId="{89CF2969-F560-4E77-95D2-B7F8588A10EB}"/>
    <dgm:cxn modelId="{34801439-C4EB-47F2-80D8-CC09002B9A86}" type="presOf" srcId="{D5FF136E-8D3E-4135-88AE-B9667117CC2C}" destId="{8BD08058-24D7-4435-B03D-BC5D62C145D4}" srcOrd="0" destOrd="0" presId="urn:microsoft.com/office/officeart/2018/5/layout/CenteredIconLabelDescriptionList"/>
    <dgm:cxn modelId="{9190EC3F-7A32-4225-8E27-908B2BFA1CF6}" type="presOf" srcId="{41FCCA76-529B-4BD8-A8F6-C4045F1C8C26}" destId="{333D54E2-C37D-4113-9551-510A9F3E19E4}" srcOrd="0" destOrd="0" presId="urn:microsoft.com/office/officeart/2018/5/layout/CenteredIconLabelDescriptionList"/>
    <dgm:cxn modelId="{4094B351-9FDA-47B4-915C-27B609BF8DC4}" srcId="{41FCCA76-529B-4BD8-A8F6-C4045F1C8C26}" destId="{02A4DB92-E677-46F3-8DF2-6D68869008B6}" srcOrd="1" destOrd="0" parTransId="{91DD20BE-852C-425F-A908-4FBF6A9F8B76}" sibTransId="{EDA4D73C-D504-4BF6-B669-1C03D241BDD1}"/>
    <dgm:cxn modelId="{88CD1B99-8499-4823-A42A-11FE473621E2}" type="presOf" srcId="{02A4DB92-E677-46F3-8DF2-6D68869008B6}" destId="{F4886390-6556-4BE5-A40D-793682A6CD3C}" srcOrd="0" destOrd="0" presId="urn:microsoft.com/office/officeart/2018/5/layout/CenteredIconLabelDescriptionList"/>
    <dgm:cxn modelId="{B0DF5DEE-6148-4830-94C6-DF74ED597F8D}" srcId="{41FCCA76-529B-4BD8-A8F6-C4045F1C8C26}" destId="{D5FF136E-8D3E-4135-88AE-B9667117CC2C}" srcOrd="0" destOrd="0" parTransId="{A68AF534-822B-4A73-A0A6-FF2510D37ACC}" sibTransId="{EBA8A65E-5533-4EA7-AC81-4347101791DB}"/>
    <dgm:cxn modelId="{321F63F8-102A-4FCE-8E5C-E2C42F009FF2}" type="presOf" srcId="{359E5ABC-2060-4A43-BBFF-12A450E4A9C8}" destId="{9F72E2EF-EA63-48EE-872C-AFD94C6D2A52}" srcOrd="0" destOrd="0" presId="urn:microsoft.com/office/officeart/2018/5/layout/CenteredIconLabelDescriptionList"/>
    <dgm:cxn modelId="{33C69C55-251F-4CCE-9A33-1C93CF0DA473}" type="presParOf" srcId="{333D54E2-C37D-4113-9551-510A9F3E19E4}" destId="{C512BD2E-9BD6-4C84-B70E-1B293D326596}" srcOrd="0" destOrd="0" presId="urn:microsoft.com/office/officeart/2018/5/layout/CenteredIconLabelDescriptionList"/>
    <dgm:cxn modelId="{615D39BD-B18A-474B-A437-50400AE1EC0A}" type="presParOf" srcId="{C512BD2E-9BD6-4C84-B70E-1B293D326596}" destId="{E817B8F0-7650-4C27-8513-5B611095ECD4}" srcOrd="0" destOrd="0" presId="urn:microsoft.com/office/officeart/2018/5/layout/CenteredIconLabelDescriptionList"/>
    <dgm:cxn modelId="{68FD8DFF-B5D4-44B5-8C7E-FFF4BB8406A8}" type="presParOf" srcId="{C512BD2E-9BD6-4C84-B70E-1B293D326596}" destId="{E9499C53-4F08-4693-9C71-DBB1B3228D9F}" srcOrd="1" destOrd="0" presId="urn:microsoft.com/office/officeart/2018/5/layout/CenteredIconLabelDescriptionList"/>
    <dgm:cxn modelId="{BC526620-0161-40F0-84AC-6C203587D0E2}" type="presParOf" srcId="{C512BD2E-9BD6-4C84-B70E-1B293D326596}" destId="{8BD08058-24D7-4435-B03D-BC5D62C145D4}" srcOrd="2" destOrd="0" presId="urn:microsoft.com/office/officeart/2018/5/layout/CenteredIconLabelDescriptionList"/>
    <dgm:cxn modelId="{C6568FF6-9C3F-421D-A8F3-DDE933B41EAC}" type="presParOf" srcId="{C512BD2E-9BD6-4C84-B70E-1B293D326596}" destId="{5A3D086E-5A3F-4920-931E-069B69ECC268}" srcOrd="3" destOrd="0" presId="urn:microsoft.com/office/officeart/2018/5/layout/CenteredIconLabelDescriptionList"/>
    <dgm:cxn modelId="{351C3A1E-B7C2-4B1D-A6C5-6D7AA1F750DF}" type="presParOf" srcId="{C512BD2E-9BD6-4C84-B70E-1B293D326596}" destId="{8493F18B-EC29-4B8E-BCD6-3C31E5F77F52}" srcOrd="4" destOrd="0" presId="urn:microsoft.com/office/officeart/2018/5/layout/CenteredIconLabelDescriptionList"/>
    <dgm:cxn modelId="{CFD7740A-283C-4DB1-B811-DF351641184A}" type="presParOf" srcId="{333D54E2-C37D-4113-9551-510A9F3E19E4}" destId="{988FA7D8-79FD-4AC4-B1D8-0F7332C78F37}" srcOrd="1" destOrd="0" presId="urn:microsoft.com/office/officeart/2018/5/layout/CenteredIconLabelDescriptionList"/>
    <dgm:cxn modelId="{AB148C78-8D65-4721-93C2-2FAE7EDC72F3}" type="presParOf" srcId="{333D54E2-C37D-4113-9551-510A9F3E19E4}" destId="{8399ACBD-2C54-4FF8-83C1-6694AE8DF322}" srcOrd="2" destOrd="0" presId="urn:microsoft.com/office/officeart/2018/5/layout/CenteredIconLabelDescriptionList"/>
    <dgm:cxn modelId="{A126BCDB-8FE1-413A-ACC5-467AD76DACAB}" type="presParOf" srcId="{8399ACBD-2C54-4FF8-83C1-6694AE8DF322}" destId="{DC7CFBFC-D68F-4B74-8507-8A49DD69C5D0}" srcOrd="0" destOrd="0" presId="urn:microsoft.com/office/officeart/2018/5/layout/CenteredIconLabelDescriptionList"/>
    <dgm:cxn modelId="{F3909FB6-5AA7-4E48-B516-67240BDCB78B}" type="presParOf" srcId="{8399ACBD-2C54-4FF8-83C1-6694AE8DF322}" destId="{027A2E38-4BFE-4623-B939-D2DECB333C24}" srcOrd="1" destOrd="0" presId="urn:microsoft.com/office/officeart/2018/5/layout/CenteredIconLabelDescriptionList"/>
    <dgm:cxn modelId="{92D27FFD-C497-409F-ACBB-95336F90F12E}" type="presParOf" srcId="{8399ACBD-2C54-4FF8-83C1-6694AE8DF322}" destId="{F4886390-6556-4BE5-A40D-793682A6CD3C}" srcOrd="2" destOrd="0" presId="urn:microsoft.com/office/officeart/2018/5/layout/CenteredIconLabelDescriptionList"/>
    <dgm:cxn modelId="{B84F9D4D-217D-4269-B08F-AB8D6F8AFFCE}" type="presParOf" srcId="{8399ACBD-2C54-4FF8-83C1-6694AE8DF322}" destId="{02C50A6F-3567-46CE-9825-5C3417CA78D9}" srcOrd="3" destOrd="0" presId="urn:microsoft.com/office/officeart/2018/5/layout/CenteredIconLabelDescriptionList"/>
    <dgm:cxn modelId="{545C7FC1-9687-4496-A50A-69419D91D95C}" type="presParOf" srcId="{8399ACBD-2C54-4FF8-83C1-6694AE8DF322}" destId="{9F72E2EF-EA63-48EE-872C-AFD94C6D2A52}"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8C9A62-211E-479E-B0DC-89D8D5D253F3}" type="doc">
      <dgm:prSet loTypeId="urn:microsoft.com/office/officeart/2005/8/layout/list1" loCatId="list" qsTypeId="urn:microsoft.com/office/officeart/2005/8/quickstyle/simple4" qsCatId="simple" csTypeId="urn:microsoft.com/office/officeart/2005/8/colors/colorful5" csCatId="colorful"/>
      <dgm:spPr/>
      <dgm:t>
        <a:bodyPr/>
        <a:lstStyle/>
        <a:p>
          <a:endParaRPr lang="en-US"/>
        </a:p>
      </dgm:t>
    </dgm:pt>
    <dgm:pt modelId="{35B3634A-1B2C-46AE-A9F3-74910D641CE4}">
      <dgm:prSet/>
      <dgm:spPr/>
      <dgm:t>
        <a:bodyPr/>
        <a:lstStyle/>
        <a:p>
          <a:r>
            <a:rPr lang="zh-CN" dirty="0">
              <a:latin typeface="Microsoft YaHei" panose="020B0503020204020204" pitchFamily="34" charset="-122"/>
              <a:ea typeface="Microsoft YaHei" panose="020B0503020204020204" pitchFamily="34" charset="-122"/>
            </a:rPr>
            <a:t>波特蘭靈糧堂</a:t>
          </a:r>
          <a:r>
            <a:rPr lang="en-US" dirty="0">
              <a:latin typeface="Microsoft YaHei" panose="020B0503020204020204" pitchFamily="34" charset="-122"/>
              <a:ea typeface="Microsoft YaHei" panose="020B0503020204020204" pitchFamily="34" charset="-122"/>
            </a:rPr>
            <a:t> 5</a:t>
          </a:r>
        </a:p>
      </dgm:t>
    </dgm:pt>
    <dgm:pt modelId="{094A2469-1DE9-4B5B-A37B-EE56D62F99C6}" type="parTrans" cxnId="{58B234B0-7225-4923-A399-38BCDC287712}">
      <dgm:prSet/>
      <dgm:spPr/>
      <dgm:t>
        <a:bodyPr/>
        <a:lstStyle/>
        <a:p>
          <a:endParaRPr lang="en-US"/>
        </a:p>
      </dgm:t>
    </dgm:pt>
    <dgm:pt modelId="{71475682-DBB1-4E6A-9592-2227EDB69CE3}" type="sibTrans" cxnId="{58B234B0-7225-4923-A399-38BCDC287712}">
      <dgm:prSet/>
      <dgm:spPr/>
      <dgm:t>
        <a:bodyPr/>
        <a:lstStyle/>
        <a:p>
          <a:endParaRPr lang="en-US"/>
        </a:p>
      </dgm:t>
    </dgm:pt>
    <dgm:pt modelId="{EE5AD57D-C133-4B1D-B3B4-D3D818E2E50E}">
      <dgm:prSet/>
      <dgm:spPr/>
      <dgm:t>
        <a:bodyPr/>
        <a:lstStyle/>
        <a:p>
          <a:r>
            <a:rPr lang="zh-CN" dirty="0">
              <a:latin typeface="Microsoft YaHei" panose="020B0503020204020204" pitchFamily="34" charset="-122"/>
              <a:ea typeface="Microsoft YaHei" panose="020B0503020204020204" pitchFamily="34" charset="-122"/>
            </a:rPr>
            <a:t>加州大公園靈糧堂</a:t>
          </a:r>
          <a:r>
            <a:rPr lang="en-US" dirty="0">
              <a:latin typeface="Microsoft YaHei" panose="020B0503020204020204" pitchFamily="34" charset="-122"/>
              <a:ea typeface="Microsoft YaHei" panose="020B0503020204020204" pitchFamily="34" charset="-122"/>
            </a:rPr>
            <a:t> 3</a:t>
          </a:r>
        </a:p>
      </dgm:t>
    </dgm:pt>
    <dgm:pt modelId="{1AA767D2-09EE-4F11-98D0-EFEC1254040B}" type="parTrans" cxnId="{1F99C1A2-7706-4EEE-BA3B-E8277C4FF5BA}">
      <dgm:prSet/>
      <dgm:spPr/>
      <dgm:t>
        <a:bodyPr/>
        <a:lstStyle/>
        <a:p>
          <a:endParaRPr lang="en-US"/>
        </a:p>
      </dgm:t>
    </dgm:pt>
    <dgm:pt modelId="{59215DF7-4040-49E9-AD10-12582A754685}" type="sibTrans" cxnId="{1F99C1A2-7706-4EEE-BA3B-E8277C4FF5BA}">
      <dgm:prSet/>
      <dgm:spPr/>
      <dgm:t>
        <a:bodyPr/>
        <a:lstStyle/>
        <a:p>
          <a:endParaRPr lang="en-US"/>
        </a:p>
      </dgm:t>
    </dgm:pt>
    <dgm:pt modelId="{5B193828-AFBF-4B99-8B03-8CC87B8FEB4E}">
      <dgm:prSet/>
      <dgm:spPr/>
      <dgm:t>
        <a:bodyPr/>
        <a:lstStyle/>
        <a:p>
          <a:r>
            <a:rPr lang="zh-CN" dirty="0">
              <a:latin typeface="Microsoft YaHei" panose="020B0503020204020204" pitchFamily="34" charset="-122"/>
              <a:ea typeface="Microsoft YaHei" panose="020B0503020204020204" pitchFamily="34" charset="-122"/>
            </a:rPr>
            <a:t>亞特蘭大靈糧堂</a:t>
          </a:r>
          <a:r>
            <a:rPr lang="en-US" dirty="0">
              <a:latin typeface="Microsoft YaHei" panose="020B0503020204020204" pitchFamily="34" charset="-122"/>
              <a:ea typeface="Microsoft YaHei" panose="020B0503020204020204" pitchFamily="34" charset="-122"/>
            </a:rPr>
            <a:t> 3 </a:t>
          </a:r>
        </a:p>
      </dgm:t>
    </dgm:pt>
    <dgm:pt modelId="{7FDF0C36-4C6F-47D7-99B7-1FBCE536FA98}" type="parTrans" cxnId="{21E25562-6D02-4C3F-ABC3-362A2210EC82}">
      <dgm:prSet/>
      <dgm:spPr/>
      <dgm:t>
        <a:bodyPr/>
        <a:lstStyle/>
        <a:p>
          <a:endParaRPr lang="en-US"/>
        </a:p>
      </dgm:t>
    </dgm:pt>
    <dgm:pt modelId="{5709957B-85F1-471D-BCAF-5D40407433A7}" type="sibTrans" cxnId="{21E25562-6D02-4C3F-ABC3-362A2210EC82}">
      <dgm:prSet/>
      <dgm:spPr/>
      <dgm:t>
        <a:bodyPr/>
        <a:lstStyle/>
        <a:p>
          <a:endParaRPr lang="en-US"/>
        </a:p>
      </dgm:t>
    </dgm:pt>
    <dgm:pt modelId="{363006FD-6561-48D6-8D82-3DC72ED7886D}">
      <dgm:prSet/>
      <dgm:spPr/>
      <dgm:t>
        <a:bodyPr/>
        <a:lstStyle/>
        <a:p>
          <a:r>
            <a:rPr lang="zh-TW" i="0" dirty="0">
              <a:latin typeface="Microsoft YaHei" panose="020B0503020204020204" pitchFamily="34" charset="-122"/>
              <a:ea typeface="Microsoft YaHei" panose="020B0503020204020204" pitchFamily="34" charset="-122"/>
            </a:rPr>
            <a:t>德拉瓦州</a:t>
          </a:r>
          <a:r>
            <a:rPr lang="zh-CN" i="0" dirty="0">
              <a:latin typeface="Microsoft YaHei" panose="020B0503020204020204" pitchFamily="34" charset="-122"/>
              <a:ea typeface="Microsoft YaHei" panose="020B0503020204020204" pitchFamily="34" charset="-122"/>
            </a:rPr>
            <a:t>威靈頓主恩堂</a:t>
          </a:r>
          <a:r>
            <a:rPr lang="en-US" i="0" dirty="0">
              <a:latin typeface="Microsoft YaHei" panose="020B0503020204020204" pitchFamily="34" charset="-122"/>
              <a:ea typeface="Microsoft YaHei" panose="020B0503020204020204" pitchFamily="34" charset="-122"/>
            </a:rPr>
            <a:t> 2</a:t>
          </a:r>
          <a:endParaRPr lang="en-US" dirty="0">
            <a:latin typeface="Microsoft YaHei" panose="020B0503020204020204" pitchFamily="34" charset="-122"/>
            <a:ea typeface="Microsoft YaHei" panose="020B0503020204020204" pitchFamily="34" charset="-122"/>
          </a:endParaRPr>
        </a:p>
      </dgm:t>
    </dgm:pt>
    <dgm:pt modelId="{D58F35F6-CD79-4B6B-A5F8-A02C06E6F3B9}" type="parTrans" cxnId="{95EE05F6-6549-4D5A-8D34-E6A1BA8488B9}">
      <dgm:prSet/>
      <dgm:spPr/>
      <dgm:t>
        <a:bodyPr/>
        <a:lstStyle/>
        <a:p>
          <a:endParaRPr lang="en-US"/>
        </a:p>
      </dgm:t>
    </dgm:pt>
    <dgm:pt modelId="{4080471E-DECA-410C-999F-3EB652B5AFC3}" type="sibTrans" cxnId="{95EE05F6-6549-4D5A-8D34-E6A1BA8488B9}">
      <dgm:prSet/>
      <dgm:spPr/>
      <dgm:t>
        <a:bodyPr/>
        <a:lstStyle/>
        <a:p>
          <a:endParaRPr lang="en-US"/>
        </a:p>
      </dgm:t>
    </dgm:pt>
    <dgm:pt modelId="{FD45654B-4792-4740-A33A-FBBB3A281E76}" type="pres">
      <dgm:prSet presAssocID="{378C9A62-211E-479E-B0DC-89D8D5D253F3}" presName="linear" presStyleCnt="0">
        <dgm:presLayoutVars>
          <dgm:dir/>
          <dgm:animLvl val="lvl"/>
          <dgm:resizeHandles val="exact"/>
        </dgm:presLayoutVars>
      </dgm:prSet>
      <dgm:spPr/>
    </dgm:pt>
    <dgm:pt modelId="{9B107A37-FBFF-4B18-9B4F-9996624E4296}" type="pres">
      <dgm:prSet presAssocID="{35B3634A-1B2C-46AE-A9F3-74910D641CE4}" presName="parentLin" presStyleCnt="0"/>
      <dgm:spPr/>
    </dgm:pt>
    <dgm:pt modelId="{557A8D14-FA28-47B0-88D6-4A3E4662AF61}" type="pres">
      <dgm:prSet presAssocID="{35B3634A-1B2C-46AE-A9F3-74910D641CE4}" presName="parentLeftMargin" presStyleLbl="node1" presStyleIdx="0" presStyleCnt="4"/>
      <dgm:spPr/>
    </dgm:pt>
    <dgm:pt modelId="{DB447241-FC64-479A-AC35-36BCFC2EE276}" type="pres">
      <dgm:prSet presAssocID="{35B3634A-1B2C-46AE-A9F3-74910D641CE4}" presName="parentText" presStyleLbl="node1" presStyleIdx="0" presStyleCnt="4">
        <dgm:presLayoutVars>
          <dgm:chMax val="0"/>
          <dgm:bulletEnabled val="1"/>
        </dgm:presLayoutVars>
      </dgm:prSet>
      <dgm:spPr/>
    </dgm:pt>
    <dgm:pt modelId="{34523400-88B5-4CD8-BA18-F5F5BB71F1D0}" type="pres">
      <dgm:prSet presAssocID="{35B3634A-1B2C-46AE-A9F3-74910D641CE4}" presName="negativeSpace" presStyleCnt="0"/>
      <dgm:spPr/>
    </dgm:pt>
    <dgm:pt modelId="{B841E8A7-C88C-4B33-A486-1D22C7F17AD4}" type="pres">
      <dgm:prSet presAssocID="{35B3634A-1B2C-46AE-A9F3-74910D641CE4}" presName="childText" presStyleLbl="conFgAcc1" presStyleIdx="0" presStyleCnt="4">
        <dgm:presLayoutVars>
          <dgm:bulletEnabled val="1"/>
        </dgm:presLayoutVars>
      </dgm:prSet>
      <dgm:spPr/>
    </dgm:pt>
    <dgm:pt modelId="{14D33D3B-1CE0-45C5-A092-2AE120B45802}" type="pres">
      <dgm:prSet presAssocID="{71475682-DBB1-4E6A-9592-2227EDB69CE3}" presName="spaceBetweenRectangles" presStyleCnt="0"/>
      <dgm:spPr/>
    </dgm:pt>
    <dgm:pt modelId="{52027D4D-9DA0-4CB9-8A8D-427673C533F0}" type="pres">
      <dgm:prSet presAssocID="{EE5AD57D-C133-4B1D-B3B4-D3D818E2E50E}" presName="parentLin" presStyleCnt="0"/>
      <dgm:spPr/>
    </dgm:pt>
    <dgm:pt modelId="{EA1F0D42-611D-4DE9-A4D1-D3601C00FB7C}" type="pres">
      <dgm:prSet presAssocID="{EE5AD57D-C133-4B1D-B3B4-D3D818E2E50E}" presName="parentLeftMargin" presStyleLbl="node1" presStyleIdx="0" presStyleCnt="4"/>
      <dgm:spPr/>
    </dgm:pt>
    <dgm:pt modelId="{2A0887A6-36CE-4CED-96AC-3A0F4489A823}" type="pres">
      <dgm:prSet presAssocID="{EE5AD57D-C133-4B1D-B3B4-D3D818E2E50E}" presName="parentText" presStyleLbl="node1" presStyleIdx="1" presStyleCnt="4">
        <dgm:presLayoutVars>
          <dgm:chMax val="0"/>
          <dgm:bulletEnabled val="1"/>
        </dgm:presLayoutVars>
      </dgm:prSet>
      <dgm:spPr/>
    </dgm:pt>
    <dgm:pt modelId="{68AAFAA0-D175-4FE1-B6F2-351C2FDEB7C5}" type="pres">
      <dgm:prSet presAssocID="{EE5AD57D-C133-4B1D-B3B4-D3D818E2E50E}" presName="negativeSpace" presStyleCnt="0"/>
      <dgm:spPr/>
    </dgm:pt>
    <dgm:pt modelId="{29922318-288B-4A74-BB3F-4F90EE67CFE9}" type="pres">
      <dgm:prSet presAssocID="{EE5AD57D-C133-4B1D-B3B4-D3D818E2E50E}" presName="childText" presStyleLbl="conFgAcc1" presStyleIdx="1" presStyleCnt="4">
        <dgm:presLayoutVars>
          <dgm:bulletEnabled val="1"/>
        </dgm:presLayoutVars>
      </dgm:prSet>
      <dgm:spPr/>
    </dgm:pt>
    <dgm:pt modelId="{5E6251BA-5568-492E-ACA6-BFDCAF1BEA4C}" type="pres">
      <dgm:prSet presAssocID="{59215DF7-4040-49E9-AD10-12582A754685}" presName="spaceBetweenRectangles" presStyleCnt="0"/>
      <dgm:spPr/>
    </dgm:pt>
    <dgm:pt modelId="{0EF4D963-EDA6-4613-B689-16EB363EA6D3}" type="pres">
      <dgm:prSet presAssocID="{5B193828-AFBF-4B99-8B03-8CC87B8FEB4E}" presName="parentLin" presStyleCnt="0"/>
      <dgm:spPr/>
    </dgm:pt>
    <dgm:pt modelId="{FF401840-43C7-4E9F-BDB7-339D4F055D1E}" type="pres">
      <dgm:prSet presAssocID="{5B193828-AFBF-4B99-8B03-8CC87B8FEB4E}" presName="parentLeftMargin" presStyleLbl="node1" presStyleIdx="1" presStyleCnt="4"/>
      <dgm:spPr/>
    </dgm:pt>
    <dgm:pt modelId="{232A2520-EEC5-441D-A628-61CB83F7A75B}" type="pres">
      <dgm:prSet presAssocID="{5B193828-AFBF-4B99-8B03-8CC87B8FEB4E}" presName="parentText" presStyleLbl="node1" presStyleIdx="2" presStyleCnt="4">
        <dgm:presLayoutVars>
          <dgm:chMax val="0"/>
          <dgm:bulletEnabled val="1"/>
        </dgm:presLayoutVars>
      </dgm:prSet>
      <dgm:spPr/>
    </dgm:pt>
    <dgm:pt modelId="{713B73DE-0A78-451C-85D5-D42D3B28A142}" type="pres">
      <dgm:prSet presAssocID="{5B193828-AFBF-4B99-8B03-8CC87B8FEB4E}" presName="negativeSpace" presStyleCnt="0"/>
      <dgm:spPr/>
    </dgm:pt>
    <dgm:pt modelId="{42CDE02F-ECC5-415D-9FEE-7C1BB21B3E19}" type="pres">
      <dgm:prSet presAssocID="{5B193828-AFBF-4B99-8B03-8CC87B8FEB4E}" presName="childText" presStyleLbl="conFgAcc1" presStyleIdx="2" presStyleCnt="4">
        <dgm:presLayoutVars>
          <dgm:bulletEnabled val="1"/>
        </dgm:presLayoutVars>
      </dgm:prSet>
      <dgm:spPr/>
    </dgm:pt>
    <dgm:pt modelId="{170CF5D4-9EA6-432A-80C9-758735593E0D}" type="pres">
      <dgm:prSet presAssocID="{5709957B-85F1-471D-BCAF-5D40407433A7}" presName="spaceBetweenRectangles" presStyleCnt="0"/>
      <dgm:spPr/>
    </dgm:pt>
    <dgm:pt modelId="{BA3DDE92-B2C2-412E-A3ED-AF49DB0C7241}" type="pres">
      <dgm:prSet presAssocID="{363006FD-6561-48D6-8D82-3DC72ED7886D}" presName="parentLin" presStyleCnt="0"/>
      <dgm:spPr/>
    </dgm:pt>
    <dgm:pt modelId="{03C3C85C-48A2-4D7A-B837-FDEE16283485}" type="pres">
      <dgm:prSet presAssocID="{363006FD-6561-48D6-8D82-3DC72ED7886D}" presName="parentLeftMargin" presStyleLbl="node1" presStyleIdx="2" presStyleCnt="4"/>
      <dgm:spPr/>
    </dgm:pt>
    <dgm:pt modelId="{0C583DA1-663D-4E1B-883A-2772C4F2B24A}" type="pres">
      <dgm:prSet presAssocID="{363006FD-6561-48D6-8D82-3DC72ED7886D}" presName="parentText" presStyleLbl="node1" presStyleIdx="3" presStyleCnt="4">
        <dgm:presLayoutVars>
          <dgm:chMax val="0"/>
          <dgm:bulletEnabled val="1"/>
        </dgm:presLayoutVars>
      </dgm:prSet>
      <dgm:spPr/>
    </dgm:pt>
    <dgm:pt modelId="{1E281EC7-6A43-4995-928A-DA3F0BB2958B}" type="pres">
      <dgm:prSet presAssocID="{363006FD-6561-48D6-8D82-3DC72ED7886D}" presName="negativeSpace" presStyleCnt="0"/>
      <dgm:spPr/>
    </dgm:pt>
    <dgm:pt modelId="{CB645BE5-3413-4142-B57D-A7D0033AB3E6}" type="pres">
      <dgm:prSet presAssocID="{363006FD-6561-48D6-8D82-3DC72ED7886D}" presName="childText" presStyleLbl="conFgAcc1" presStyleIdx="3" presStyleCnt="4">
        <dgm:presLayoutVars>
          <dgm:bulletEnabled val="1"/>
        </dgm:presLayoutVars>
      </dgm:prSet>
      <dgm:spPr/>
    </dgm:pt>
  </dgm:ptLst>
  <dgm:cxnLst>
    <dgm:cxn modelId="{262AA63B-50FA-45F5-8D48-E78AA23FDB25}" type="presOf" srcId="{35B3634A-1B2C-46AE-A9F3-74910D641CE4}" destId="{557A8D14-FA28-47B0-88D6-4A3E4662AF61}" srcOrd="0" destOrd="0" presId="urn:microsoft.com/office/officeart/2005/8/layout/list1"/>
    <dgm:cxn modelId="{21E25562-6D02-4C3F-ABC3-362A2210EC82}" srcId="{378C9A62-211E-479E-B0DC-89D8D5D253F3}" destId="{5B193828-AFBF-4B99-8B03-8CC87B8FEB4E}" srcOrd="2" destOrd="0" parTransId="{7FDF0C36-4C6F-47D7-99B7-1FBCE536FA98}" sibTransId="{5709957B-85F1-471D-BCAF-5D40407433A7}"/>
    <dgm:cxn modelId="{17C95772-4F80-439A-AB08-C2157FFE9DEE}" type="presOf" srcId="{363006FD-6561-48D6-8D82-3DC72ED7886D}" destId="{0C583DA1-663D-4E1B-883A-2772C4F2B24A}" srcOrd="1" destOrd="0" presId="urn:microsoft.com/office/officeart/2005/8/layout/list1"/>
    <dgm:cxn modelId="{5C832876-7828-42B1-B51F-F844AC583377}" type="presOf" srcId="{378C9A62-211E-479E-B0DC-89D8D5D253F3}" destId="{FD45654B-4792-4740-A33A-FBBB3A281E76}" srcOrd="0" destOrd="0" presId="urn:microsoft.com/office/officeart/2005/8/layout/list1"/>
    <dgm:cxn modelId="{0CC83676-F44E-4BE3-8E17-1F8A522EE534}" type="presOf" srcId="{5B193828-AFBF-4B99-8B03-8CC87B8FEB4E}" destId="{FF401840-43C7-4E9F-BDB7-339D4F055D1E}" srcOrd="0" destOrd="0" presId="urn:microsoft.com/office/officeart/2005/8/layout/list1"/>
    <dgm:cxn modelId="{0368AD56-7615-47C7-AE63-42F27D31045C}" type="presOf" srcId="{EE5AD57D-C133-4B1D-B3B4-D3D818E2E50E}" destId="{EA1F0D42-611D-4DE9-A4D1-D3601C00FB7C}" srcOrd="0" destOrd="0" presId="urn:microsoft.com/office/officeart/2005/8/layout/list1"/>
    <dgm:cxn modelId="{1F99C1A2-7706-4EEE-BA3B-E8277C4FF5BA}" srcId="{378C9A62-211E-479E-B0DC-89D8D5D253F3}" destId="{EE5AD57D-C133-4B1D-B3B4-D3D818E2E50E}" srcOrd="1" destOrd="0" parTransId="{1AA767D2-09EE-4F11-98D0-EFEC1254040B}" sibTransId="{59215DF7-4040-49E9-AD10-12582A754685}"/>
    <dgm:cxn modelId="{A38281A5-C643-436B-9CA5-24EAA335871F}" type="presOf" srcId="{363006FD-6561-48D6-8D82-3DC72ED7886D}" destId="{03C3C85C-48A2-4D7A-B837-FDEE16283485}" srcOrd="0" destOrd="0" presId="urn:microsoft.com/office/officeart/2005/8/layout/list1"/>
    <dgm:cxn modelId="{58B234B0-7225-4923-A399-38BCDC287712}" srcId="{378C9A62-211E-479E-B0DC-89D8D5D253F3}" destId="{35B3634A-1B2C-46AE-A9F3-74910D641CE4}" srcOrd="0" destOrd="0" parTransId="{094A2469-1DE9-4B5B-A37B-EE56D62F99C6}" sibTransId="{71475682-DBB1-4E6A-9592-2227EDB69CE3}"/>
    <dgm:cxn modelId="{820026D5-5952-4343-A42C-E01481A901BD}" type="presOf" srcId="{35B3634A-1B2C-46AE-A9F3-74910D641CE4}" destId="{DB447241-FC64-479A-AC35-36BCFC2EE276}" srcOrd="1" destOrd="0" presId="urn:microsoft.com/office/officeart/2005/8/layout/list1"/>
    <dgm:cxn modelId="{3776C6F0-2956-4998-AF60-926BCF30CAD5}" type="presOf" srcId="{5B193828-AFBF-4B99-8B03-8CC87B8FEB4E}" destId="{232A2520-EEC5-441D-A628-61CB83F7A75B}" srcOrd="1" destOrd="0" presId="urn:microsoft.com/office/officeart/2005/8/layout/list1"/>
    <dgm:cxn modelId="{95EE05F6-6549-4D5A-8D34-E6A1BA8488B9}" srcId="{378C9A62-211E-479E-B0DC-89D8D5D253F3}" destId="{363006FD-6561-48D6-8D82-3DC72ED7886D}" srcOrd="3" destOrd="0" parTransId="{D58F35F6-CD79-4B6B-A5F8-A02C06E6F3B9}" sibTransId="{4080471E-DECA-410C-999F-3EB652B5AFC3}"/>
    <dgm:cxn modelId="{0C8F35F9-2184-44CB-85B0-2873EBE52220}" type="presOf" srcId="{EE5AD57D-C133-4B1D-B3B4-D3D818E2E50E}" destId="{2A0887A6-36CE-4CED-96AC-3A0F4489A823}" srcOrd="1" destOrd="0" presId="urn:microsoft.com/office/officeart/2005/8/layout/list1"/>
    <dgm:cxn modelId="{493D77A6-D59F-4E09-BF6F-CCAADEFC018F}" type="presParOf" srcId="{FD45654B-4792-4740-A33A-FBBB3A281E76}" destId="{9B107A37-FBFF-4B18-9B4F-9996624E4296}" srcOrd="0" destOrd="0" presId="urn:microsoft.com/office/officeart/2005/8/layout/list1"/>
    <dgm:cxn modelId="{C65972EB-F9F6-43A4-9DF2-B789E46DD888}" type="presParOf" srcId="{9B107A37-FBFF-4B18-9B4F-9996624E4296}" destId="{557A8D14-FA28-47B0-88D6-4A3E4662AF61}" srcOrd="0" destOrd="0" presId="urn:microsoft.com/office/officeart/2005/8/layout/list1"/>
    <dgm:cxn modelId="{81FE2EBB-1240-4D57-9EBB-3CFF798B2063}" type="presParOf" srcId="{9B107A37-FBFF-4B18-9B4F-9996624E4296}" destId="{DB447241-FC64-479A-AC35-36BCFC2EE276}" srcOrd="1" destOrd="0" presId="urn:microsoft.com/office/officeart/2005/8/layout/list1"/>
    <dgm:cxn modelId="{B6C49E28-371A-42C5-8E36-308256D57113}" type="presParOf" srcId="{FD45654B-4792-4740-A33A-FBBB3A281E76}" destId="{34523400-88B5-4CD8-BA18-F5F5BB71F1D0}" srcOrd="1" destOrd="0" presId="urn:microsoft.com/office/officeart/2005/8/layout/list1"/>
    <dgm:cxn modelId="{6DED9F4C-5647-45FE-978F-040F032AFBDE}" type="presParOf" srcId="{FD45654B-4792-4740-A33A-FBBB3A281E76}" destId="{B841E8A7-C88C-4B33-A486-1D22C7F17AD4}" srcOrd="2" destOrd="0" presId="urn:microsoft.com/office/officeart/2005/8/layout/list1"/>
    <dgm:cxn modelId="{CCF6979A-9A33-408C-9E80-8D0075C9572A}" type="presParOf" srcId="{FD45654B-4792-4740-A33A-FBBB3A281E76}" destId="{14D33D3B-1CE0-45C5-A092-2AE120B45802}" srcOrd="3" destOrd="0" presId="urn:microsoft.com/office/officeart/2005/8/layout/list1"/>
    <dgm:cxn modelId="{1CD1EE08-C542-4065-8F74-BB0905A9B05B}" type="presParOf" srcId="{FD45654B-4792-4740-A33A-FBBB3A281E76}" destId="{52027D4D-9DA0-4CB9-8A8D-427673C533F0}" srcOrd="4" destOrd="0" presId="urn:microsoft.com/office/officeart/2005/8/layout/list1"/>
    <dgm:cxn modelId="{BB4FF8E8-6133-45B1-B5ED-3BE2BE5F7864}" type="presParOf" srcId="{52027D4D-9DA0-4CB9-8A8D-427673C533F0}" destId="{EA1F0D42-611D-4DE9-A4D1-D3601C00FB7C}" srcOrd="0" destOrd="0" presId="urn:microsoft.com/office/officeart/2005/8/layout/list1"/>
    <dgm:cxn modelId="{184085D2-FD7D-4BEF-B404-DC4F507DBD09}" type="presParOf" srcId="{52027D4D-9DA0-4CB9-8A8D-427673C533F0}" destId="{2A0887A6-36CE-4CED-96AC-3A0F4489A823}" srcOrd="1" destOrd="0" presId="urn:microsoft.com/office/officeart/2005/8/layout/list1"/>
    <dgm:cxn modelId="{F216EE3D-C04E-49F8-AB0F-EC7310BF26D2}" type="presParOf" srcId="{FD45654B-4792-4740-A33A-FBBB3A281E76}" destId="{68AAFAA0-D175-4FE1-B6F2-351C2FDEB7C5}" srcOrd="5" destOrd="0" presId="urn:microsoft.com/office/officeart/2005/8/layout/list1"/>
    <dgm:cxn modelId="{7B594B13-77B1-479F-9AB2-91747E86A7D0}" type="presParOf" srcId="{FD45654B-4792-4740-A33A-FBBB3A281E76}" destId="{29922318-288B-4A74-BB3F-4F90EE67CFE9}" srcOrd="6" destOrd="0" presId="urn:microsoft.com/office/officeart/2005/8/layout/list1"/>
    <dgm:cxn modelId="{D7A585DF-FCCD-434C-A4FB-08A462C1122C}" type="presParOf" srcId="{FD45654B-4792-4740-A33A-FBBB3A281E76}" destId="{5E6251BA-5568-492E-ACA6-BFDCAF1BEA4C}" srcOrd="7" destOrd="0" presId="urn:microsoft.com/office/officeart/2005/8/layout/list1"/>
    <dgm:cxn modelId="{BE83030D-E2EC-4A9D-B390-FF04ED992705}" type="presParOf" srcId="{FD45654B-4792-4740-A33A-FBBB3A281E76}" destId="{0EF4D963-EDA6-4613-B689-16EB363EA6D3}" srcOrd="8" destOrd="0" presId="urn:microsoft.com/office/officeart/2005/8/layout/list1"/>
    <dgm:cxn modelId="{1B90A8BB-E0C2-42D9-8E06-9037BDF2AEDC}" type="presParOf" srcId="{0EF4D963-EDA6-4613-B689-16EB363EA6D3}" destId="{FF401840-43C7-4E9F-BDB7-339D4F055D1E}" srcOrd="0" destOrd="0" presId="urn:microsoft.com/office/officeart/2005/8/layout/list1"/>
    <dgm:cxn modelId="{191F88DF-221C-468F-9281-B4C4A43D75F6}" type="presParOf" srcId="{0EF4D963-EDA6-4613-B689-16EB363EA6D3}" destId="{232A2520-EEC5-441D-A628-61CB83F7A75B}" srcOrd="1" destOrd="0" presId="urn:microsoft.com/office/officeart/2005/8/layout/list1"/>
    <dgm:cxn modelId="{7BF72984-663E-476D-8AC2-FE40A317072A}" type="presParOf" srcId="{FD45654B-4792-4740-A33A-FBBB3A281E76}" destId="{713B73DE-0A78-451C-85D5-D42D3B28A142}" srcOrd="9" destOrd="0" presId="urn:microsoft.com/office/officeart/2005/8/layout/list1"/>
    <dgm:cxn modelId="{9F3E4105-5B1F-4454-93F4-A8BF6E97EC67}" type="presParOf" srcId="{FD45654B-4792-4740-A33A-FBBB3A281E76}" destId="{42CDE02F-ECC5-415D-9FEE-7C1BB21B3E19}" srcOrd="10" destOrd="0" presId="urn:microsoft.com/office/officeart/2005/8/layout/list1"/>
    <dgm:cxn modelId="{D5F2975D-2C6A-4EBE-9543-B840E80E31EA}" type="presParOf" srcId="{FD45654B-4792-4740-A33A-FBBB3A281E76}" destId="{170CF5D4-9EA6-432A-80C9-758735593E0D}" srcOrd="11" destOrd="0" presId="urn:microsoft.com/office/officeart/2005/8/layout/list1"/>
    <dgm:cxn modelId="{406C1180-93C2-4F92-A733-9E98D24CBF8F}" type="presParOf" srcId="{FD45654B-4792-4740-A33A-FBBB3A281E76}" destId="{BA3DDE92-B2C2-412E-A3ED-AF49DB0C7241}" srcOrd="12" destOrd="0" presId="urn:microsoft.com/office/officeart/2005/8/layout/list1"/>
    <dgm:cxn modelId="{168417CB-E8EF-4C53-8C9F-43731743AF44}" type="presParOf" srcId="{BA3DDE92-B2C2-412E-A3ED-AF49DB0C7241}" destId="{03C3C85C-48A2-4D7A-B837-FDEE16283485}" srcOrd="0" destOrd="0" presId="urn:microsoft.com/office/officeart/2005/8/layout/list1"/>
    <dgm:cxn modelId="{2C137A16-7023-4592-8CC5-B050F9538DBC}" type="presParOf" srcId="{BA3DDE92-B2C2-412E-A3ED-AF49DB0C7241}" destId="{0C583DA1-663D-4E1B-883A-2772C4F2B24A}" srcOrd="1" destOrd="0" presId="urn:microsoft.com/office/officeart/2005/8/layout/list1"/>
    <dgm:cxn modelId="{81577947-AD57-4A14-94A0-07B6B8267D1A}" type="presParOf" srcId="{FD45654B-4792-4740-A33A-FBBB3A281E76}" destId="{1E281EC7-6A43-4995-928A-DA3F0BB2958B}" srcOrd="13" destOrd="0" presId="urn:microsoft.com/office/officeart/2005/8/layout/list1"/>
    <dgm:cxn modelId="{BEC9F3B8-55B7-4A47-9027-7A9C568DD510}" type="presParOf" srcId="{FD45654B-4792-4740-A33A-FBBB3A281E76}" destId="{CB645BE5-3413-4142-B57D-A7D0033AB3E6}"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DE5A8C-246E-4BDF-A779-7A94B58DC68C}">
      <dsp:nvSpPr>
        <dsp:cNvPr id="0" name=""/>
        <dsp:cNvSpPr/>
      </dsp:nvSpPr>
      <dsp:spPr>
        <a:xfrm>
          <a:off x="5308" y="73044"/>
          <a:ext cx="5360491" cy="1512000"/>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ts val="600"/>
            </a:spcAft>
            <a:buNone/>
          </a:pPr>
          <a:r>
            <a:rPr lang="en-US" altLang="zh-CN" sz="3200" b="1" kern="1200" dirty="0">
              <a:latin typeface="Microsoft YaHei" panose="020B0503020204020204" pitchFamily="34" charset="-122"/>
              <a:ea typeface="Microsoft YaHei" panose="020B0503020204020204" pitchFamily="34" charset="-122"/>
            </a:rPr>
            <a:t>T</a:t>
          </a:r>
          <a:r>
            <a:rPr lang="en-US" sz="3200" b="1" kern="1200" dirty="0">
              <a:latin typeface="Microsoft YaHei" panose="020B0503020204020204" pitchFamily="34" charset="-122"/>
              <a:ea typeface="Microsoft YaHei" panose="020B0503020204020204" pitchFamily="34" charset="-122"/>
            </a:rPr>
            <a:t>eam </a:t>
          </a:r>
          <a:r>
            <a:rPr lang="en-US" altLang="zh-CN" sz="3200" b="1" kern="1200" dirty="0">
              <a:latin typeface="Microsoft YaHei" panose="020B0503020204020204" pitchFamily="34" charset="-122"/>
              <a:ea typeface="Microsoft YaHei" panose="020B0503020204020204" pitchFamily="34" charset="-122"/>
            </a:rPr>
            <a:t>M</a:t>
          </a:r>
          <a:r>
            <a:rPr lang="en-US" sz="3200" b="1" kern="1200" dirty="0">
              <a:latin typeface="Microsoft YaHei" panose="020B0503020204020204" pitchFamily="34" charset="-122"/>
              <a:ea typeface="Microsoft YaHei" panose="020B0503020204020204" pitchFamily="34" charset="-122"/>
            </a:rPr>
            <a:t>embers </a:t>
          </a:r>
        </a:p>
        <a:p>
          <a:pPr marL="0" lvl="0" indent="0" algn="ctr" defTabSz="1422400">
            <a:lnSpc>
              <a:spcPct val="90000"/>
            </a:lnSpc>
            <a:spcBef>
              <a:spcPct val="0"/>
            </a:spcBef>
            <a:spcAft>
              <a:spcPct val="35000"/>
            </a:spcAft>
            <a:buNone/>
          </a:pPr>
          <a:r>
            <a:rPr lang="zh-CN" sz="3200" b="1" kern="1200" dirty="0">
              <a:latin typeface="Microsoft YaHei" panose="020B0503020204020204" pitchFamily="34" charset="-122"/>
              <a:ea typeface="Microsoft YaHei" panose="020B0503020204020204" pitchFamily="34" charset="-122"/>
            </a:rPr>
            <a:t>成員：</a:t>
          </a:r>
          <a:r>
            <a:rPr lang="en-US" sz="3200" b="1" kern="1200" dirty="0">
              <a:latin typeface="Microsoft YaHei" panose="020B0503020204020204" pitchFamily="34" charset="-122"/>
              <a:ea typeface="Microsoft YaHei" panose="020B0503020204020204" pitchFamily="34" charset="-122"/>
            </a:rPr>
            <a:t>51</a:t>
          </a:r>
          <a:r>
            <a:rPr lang="zh-CN" sz="3200" b="1" kern="1200" dirty="0">
              <a:latin typeface="Microsoft YaHei" panose="020B0503020204020204" pitchFamily="34" charset="-122"/>
              <a:ea typeface="Microsoft YaHei" panose="020B0503020204020204" pitchFamily="34" charset="-122"/>
            </a:rPr>
            <a:t>人</a:t>
          </a:r>
          <a:endParaRPr lang="en-US" sz="3200" kern="1200" dirty="0">
            <a:latin typeface="Microsoft YaHei" panose="020B0503020204020204" pitchFamily="34" charset="-122"/>
            <a:ea typeface="Microsoft YaHei" panose="020B0503020204020204" pitchFamily="34" charset="-122"/>
          </a:endParaRPr>
        </a:p>
      </dsp:txBody>
      <dsp:txXfrm>
        <a:off x="761308" y="73044"/>
        <a:ext cx="3848491" cy="1512000"/>
      </dsp:txXfrm>
    </dsp:sp>
    <dsp:sp modelId="{1CEB6C81-4DBB-4F5F-BAE0-A829428426EA}">
      <dsp:nvSpPr>
        <dsp:cNvPr id="0" name=""/>
        <dsp:cNvSpPr/>
      </dsp:nvSpPr>
      <dsp:spPr>
        <a:xfrm>
          <a:off x="5308" y="1774044"/>
          <a:ext cx="4288393" cy="250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b="1" kern="1200" dirty="0">
              <a:solidFill>
                <a:srgbClr val="FF0000"/>
              </a:solidFill>
              <a:latin typeface="Microsoft YaHei" panose="020B0503020204020204" pitchFamily="34" charset="-122"/>
              <a:ea typeface="Microsoft YaHei" panose="020B0503020204020204" pitchFamily="34" charset="-122"/>
            </a:rPr>
            <a:t>13</a:t>
          </a:r>
          <a:r>
            <a:rPr lang="en-US" sz="2800" b="1" kern="1200" dirty="0">
              <a:latin typeface="Microsoft YaHei" panose="020B0503020204020204" pitchFamily="34" charset="-122"/>
              <a:ea typeface="Microsoft YaHei" panose="020B0503020204020204" pitchFamily="34" charset="-122"/>
            </a:rPr>
            <a:t> Team Parents </a:t>
          </a:r>
          <a:r>
            <a:rPr lang="zh-CN" sz="2800" b="1" kern="1200" dirty="0">
              <a:latin typeface="Microsoft YaHei" panose="020B0503020204020204" pitchFamily="34" charset="-122"/>
              <a:ea typeface="Microsoft YaHei" panose="020B0503020204020204" pitchFamily="34" charset="-122"/>
            </a:rPr>
            <a:t>父母 </a:t>
          </a:r>
          <a:r>
            <a:rPr lang="en-US" sz="2800" b="1" kern="1200" dirty="0">
              <a:latin typeface="Microsoft YaHei" panose="020B0503020204020204" pitchFamily="34" charset="-122"/>
              <a:ea typeface="Microsoft YaHei" panose="020B0503020204020204" pitchFamily="34" charset="-122"/>
            </a:rPr>
            <a:t>+ </a:t>
          </a:r>
          <a:r>
            <a:rPr lang="en-US" sz="2800" b="1" kern="1200" dirty="0">
              <a:solidFill>
                <a:srgbClr val="FF0000"/>
              </a:solidFill>
              <a:latin typeface="Microsoft YaHei" panose="020B0503020204020204" pitchFamily="34" charset="-122"/>
              <a:ea typeface="Microsoft YaHei" panose="020B0503020204020204" pitchFamily="34" charset="-122"/>
            </a:rPr>
            <a:t>38</a:t>
          </a:r>
          <a:r>
            <a:rPr lang="en-US" sz="2800" b="1" kern="1200" dirty="0">
              <a:latin typeface="Microsoft YaHei" panose="020B0503020204020204" pitchFamily="34" charset="-122"/>
              <a:ea typeface="Microsoft YaHei" panose="020B0503020204020204" pitchFamily="34" charset="-122"/>
            </a:rPr>
            <a:t> Volunteer Teachers </a:t>
          </a:r>
          <a:r>
            <a:rPr lang="zh-CN" altLang="en-US" sz="2800" b="1" kern="1200" dirty="0">
              <a:latin typeface="Microsoft YaHei" panose="020B0503020204020204" pitchFamily="34" charset="-122"/>
              <a:ea typeface="Microsoft YaHei" panose="020B0503020204020204" pitchFamily="34" charset="-122"/>
            </a:rPr>
            <a:t>義工</a:t>
          </a:r>
          <a:r>
            <a:rPr lang="zh-CN" sz="2800" b="1" kern="1200" dirty="0">
              <a:latin typeface="Microsoft YaHei" panose="020B0503020204020204" pitchFamily="34" charset="-122"/>
              <a:ea typeface="Microsoft YaHei" panose="020B0503020204020204" pitchFamily="34" charset="-122"/>
            </a:rPr>
            <a:t>老師</a:t>
          </a:r>
          <a:endParaRPr lang="en-US" sz="2800" kern="1200" dirty="0">
            <a:latin typeface="Microsoft YaHei" panose="020B0503020204020204" pitchFamily="34" charset="-122"/>
            <a:ea typeface="Microsoft YaHei" panose="020B0503020204020204" pitchFamily="34" charset="-122"/>
          </a:endParaRPr>
        </a:p>
      </dsp:txBody>
      <dsp:txXfrm>
        <a:off x="5308" y="1774044"/>
        <a:ext cx="4288393" cy="2504250"/>
      </dsp:txXfrm>
    </dsp:sp>
    <dsp:sp modelId="{28BBC23B-B94A-478C-8F9C-989B816D46BB}">
      <dsp:nvSpPr>
        <dsp:cNvPr id="0" name=""/>
        <dsp:cNvSpPr/>
      </dsp:nvSpPr>
      <dsp:spPr>
        <a:xfrm>
          <a:off x="5149800" y="73044"/>
          <a:ext cx="5360491" cy="1512000"/>
        </a:xfrm>
        <a:prstGeom prst="chevron">
          <a:avLst/>
        </a:prstGeom>
        <a:solidFill>
          <a:schemeClr val="accent2">
            <a:hueOff val="6443614"/>
            <a:satOff val="-18493"/>
            <a:lumOff val="-2960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Microsoft YaHei" panose="020B0503020204020204" pitchFamily="34" charset="-122"/>
              <a:ea typeface="Microsoft YaHei" panose="020B0503020204020204" pitchFamily="34" charset="-122"/>
            </a:rPr>
            <a:t>4+ Church</a:t>
          </a:r>
          <a:r>
            <a:rPr lang="en-US" altLang="zh-CN" sz="3200" b="1" kern="1200" dirty="0">
              <a:latin typeface="Microsoft YaHei" panose="020B0503020204020204" pitchFamily="34" charset="-122"/>
              <a:ea typeface="Microsoft YaHei" panose="020B0503020204020204" pitchFamily="34" charset="-122"/>
            </a:rPr>
            <a:t>es</a:t>
          </a:r>
          <a:r>
            <a:rPr lang="en-US" sz="3200" b="1" kern="1200" dirty="0">
              <a:latin typeface="Microsoft YaHei" panose="020B0503020204020204" pitchFamily="34" charset="-122"/>
              <a:ea typeface="Microsoft YaHei" panose="020B0503020204020204" pitchFamily="34" charset="-122"/>
            </a:rPr>
            <a:t> </a:t>
          </a:r>
          <a:r>
            <a:rPr lang="zh-CN" sz="3200" b="1" kern="1200" dirty="0">
              <a:latin typeface="Microsoft YaHei" panose="020B0503020204020204" pitchFamily="34" charset="-122"/>
              <a:ea typeface="Microsoft YaHei" panose="020B0503020204020204" pitchFamily="34" charset="-122"/>
            </a:rPr>
            <a:t>教會</a:t>
          </a:r>
          <a:endParaRPr lang="en-US" sz="3200" kern="1200" dirty="0">
            <a:latin typeface="Microsoft YaHei" panose="020B0503020204020204" pitchFamily="34" charset="-122"/>
            <a:ea typeface="Microsoft YaHei" panose="020B0503020204020204" pitchFamily="34" charset="-122"/>
          </a:endParaRPr>
        </a:p>
      </dsp:txBody>
      <dsp:txXfrm>
        <a:off x="5905800" y="73044"/>
        <a:ext cx="3848491" cy="1512000"/>
      </dsp:txXfrm>
    </dsp:sp>
    <dsp:sp modelId="{BA8963D6-5F46-4E25-915A-97A2930968C6}">
      <dsp:nvSpPr>
        <dsp:cNvPr id="0" name=""/>
        <dsp:cNvSpPr/>
      </dsp:nvSpPr>
      <dsp:spPr>
        <a:xfrm>
          <a:off x="5149800" y="1774044"/>
          <a:ext cx="4288393" cy="250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zh-CN" sz="2800" b="1" kern="1200" dirty="0">
              <a:latin typeface="Microsoft YaHei" panose="020B0503020204020204" pitchFamily="34" charset="-122"/>
              <a:ea typeface="Microsoft YaHei" panose="020B0503020204020204" pitchFamily="34" charset="-122"/>
            </a:rPr>
            <a:t>波特蘭靈糧堂</a:t>
          </a:r>
          <a:endParaRPr lang="en-US" sz="2800" kern="1200" dirty="0">
            <a:latin typeface="Microsoft YaHei" panose="020B0503020204020204" pitchFamily="34" charset="-122"/>
            <a:ea typeface="Microsoft YaHei" panose="020B0503020204020204" pitchFamily="34" charset="-122"/>
          </a:endParaRPr>
        </a:p>
        <a:p>
          <a:pPr marL="285750" lvl="1" indent="-285750" algn="l" defTabSz="1244600">
            <a:lnSpc>
              <a:spcPct val="90000"/>
            </a:lnSpc>
            <a:spcBef>
              <a:spcPct val="0"/>
            </a:spcBef>
            <a:spcAft>
              <a:spcPct val="15000"/>
            </a:spcAft>
            <a:buChar char="•"/>
          </a:pPr>
          <a:r>
            <a:rPr lang="zh-CN" sz="2800" b="1" kern="1200" dirty="0">
              <a:latin typeface="Microsoft YaHei" panose="020B0503020204020204" pitchFamily="34" charset="-122"/>
              <a:ea typeface="Microsoft YaHei" panose="020B0503020204020204" pitchFamily="34" charset="-122"/>
            </a:rPr>
            <a:t>加州大公園靈糧堂</a:t>
          </a:r>
          <a:endParaRPr lang="en-US" sz="2800" kern="1200" dirty="0">
            <a:latin typeface="Microsoft YaHei" panose="020B0503020204020204" pitchFamily="34" charset="-122"/>
            <a:ea typeface="Microsoft YaHei" panose="020B0503020204020204" pitchFamily="34" charset="-122"/>
          </a:endParaRPr>
        </a:p>
        <a:p>
          <a:pPr marL="285750" lvl="1" indent="-285750" algn="l" defTabSz="1244600">
            <a:lnSpc>
              <a:spcPct val="90000"/>
            </a:lnSpc>
            <a:spcBef>
              <a:spcPct val="0"/>
            </a:spcBef>
            <a:spcAft>
              <a:spcPct val="15000"/>
            </a:spcAft>
            <a:buChar char="•"/>
          </a:pPr>
          <a:r>
            <a:rPr lang="zh-CN" sz="2800" b="1" kern="1200" dirty="0">
              <a:latin typeface="Microsoft YaHei" panose="020B0503020204020204" pitchFamily="34" charset="-122"/>
              <a:ea typeface="Microsoft YaHei" panose="020B0503020204020204" pitchFamily="34" charset="-122"/>
            </a:rPr>
            <a:t>亞特蘭大靈糧堂</a:t>
          </a:r>
          <a:endParaRPr lang="en-US" sz="2800" kern="1200" dirty="0">
            <a:latin typeface="Microsoft YaHei" panose="020B0503020204020204" pitchFamily="34" charset="-122"/>
            <a:ea typeface="Microsoft YaHei" panose="020B0503020204020204" pitchFamily="34" charset="-122"/>
          </a:endParaRPr>
        </a:p>
        <a:p>
          <a:pPr marL="285750" lvl="1" indent="-285750" algn="l" defTabSz="1244600">
            <a:lnSpc>
              <a:spcPct val="90000"/>
            </a:lnSpc>
            <a:spcBef>
              <a:spcPct val="0"/>
            </a:spcBef>
            <a:spcAft>
              <a:spcPct val="15000"/>
            </a:spcAft>
            <a:buChar char="•"/>
          </a:pPr>
          <a:r>
            <a:rPr lang="zh-TW" sz="2800" b="1" i="0" kern="1200" dirty="0">
              <a:latin typeface="Microsoft YaHei" panose="020B0503020204020204" pitchFamily="34" charset="-122"/>
              <a:ea typeface="Microsoft YaHei" panose="020B0503020204020204" pitchFamily="34" charset="-122"/>
            </a:rPr>
            <a:t>德拉瓦州</a:t>
          </a:r>
          <a:r>
            <a:rPr lang="zh-CN" sz="2800" b="1" i="0" kern="1200" dirty="0">
              <a:latin typeface="Microsoft YaHei" panose="020B0503020204020204" pitchFamily="34" charset="-122"/>
              <a:ea typeface="Microsoft YaHei" panose="020B0503020204020204" pitchFamily="34" charset="-122"/>
            </a:rPr>
            <a:t>威</a:t>
          </a:r>
          <a:r>
            <a:rPr lang="zh-CN" altLang="en-US" sz="2800" b="1" i="0" kern="1200" dirty="0">
              <a:latin typeface="Microsoft YaHei" panose="020B0503020204020204" pitchFamily="34" charset="-122"/>
              <a:ea typeface="Microsoft YaHei" panose="020B0503020204020204" pitchFamily="34" charset="-122"/>
            </a:rPr>
            <a:t>明</a:t>
          </a:r>
          <a:r>
            <a:rPr lang="zh-CN" sz="2800" b="1" i="0" kern="1200" dirty="0">
              <a:latin typeface="Microsoft YaHei" panose="020B0503020204020204" pitchFamily="34" charset="-122"/>
              <a:ea typeface="Microsoft YaHei" panose="020B0503020204020204" pitchFamily="34" charset="-122"/>
            </a:rPr>
            <a:t>頓主恩堂</a:t>
          </a:r>
          <a:endParaRPr lang="en-US" sz="2800" kern="1200" dirty="0">
            <a:latin typeface="Microsoft YaHei" panose="020B0503020204020204" pitchFamily="34" charset="-122"/>
            <a:ea typeface="Microsoft YaHei" panose="020B0503020204020204" pitchFamily="34" charset="-122"/>
          </a:endParaRPr>
        </a:p>
      </dsp:txBody>
      <dsp:txXfrm>
        <a:off x="5149800" y="1774044"/>
        <a:ext cx="4288393" cy="2504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17B8F0-7650-4C27-8513-5B611095ECD4}">
      <dsp:nvSpPr>
        <dsp:cNvPr id="0" name=""/>
        <dsp:cNvSpPr/>
      </dsp:nvSpPr>
      <dsp:spPr>
        <a:xfrm>
          <a:off x="1859740" y="647982"/>
          <a:ext cx="1510523" cy="15105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D08058-24D7-4435-B03D-BC5D62C145D4}">
      <dsp:nvSpPr>
        <dsp:cNvPr id="0" name=""/>
        <dsp:cNvSpPr/>
      </dsp:nvSpPr>
      <dsp:spPr>
        <a:xfrm>
          <a:off x="457111" y="2283133"/>
          <a:ext cx="4315781" cy="72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b="1" kern="1200" dirty="0">
              <a:latin typeface="Microsoft YaHei" panose="020B0503020204020204" pitchFamily="34" charset="-122"/>
              <a:ea typeface="Microsoft YaHei" panose="020B0503020204020204" pitchFamily="34" charset="-122"/>
            </a:rPr>
            <a:t>2 weeks </a:t>
          </a:r>
          <a:r>
            <a:rPr lang="zh-CN" sz="3600" b="1" kern="1200" dirty="0">
              <a:latin typeface="Microsoft YaHei" panose="020B0503020204020204" pitchFamily="34" charset="-122"/>
              <a:ea typeface="Microsoft YaHei" panose="020B0503020204020204" pitchFamily="34" charset="-122"/>
            </a:rPr>
            <a:t>週</a:t>
          </a:r>
          <a:endParaRPr lang="en-US" sz="3600" kern="1200" dirty="0">
            <a:latin typeface="Microsoft YaHei" panose="020B0503020204020204" pitchFamily="34" charset="-122"/>
            <a:ea typeface="Microsoft YaHei" panose="020B0503020204020204" pitchFamily="34" charset="-122"/>
          </a:endParaRPr>
        </a:p>
      </dsp:txBody>
      <dsp:txXfrm>
        <a:off x="457111" y="2283133"/>
        <a:ext cx="4315781" cy="729000"/>
      </dsp:txXfrm>
    </dsp:sp>
    <dsp:sp modelId="{8493F18B-EC29-4B8E-BCD6-3C31E5F77F52}">
      <dsp:nvSpPr>
        <dsp:cNvPr id="0" name=""/>
        <dsp:cNvSpPr/>
      </dsp:nvSpPr>
      <dsp:spPr>
        <a:xfrm>
          <a:off x="457111" y="3070099"/>
          <a:ext cx="4315781" cy="474723"/>
        </a:xfrm>
        <a:prstGeom prst="rect">
          <a:avLst/>
        </a:prstGeom>
        <a:noFill/>
        <a:ln>
          <a:noFill/>
        </a:ln>
        <a:effectLst/>
      </dsp:spPr>
      <dsp:style>
        <a:lnRef idx="0">
          <a:scrgbClr r="0" g="0" b="0"/>
        </a:lnRef>
        <a:fillRef idx="0">
          <a:scrgbClr r="0" g="0" b="0"/>
        </a:fillRef>
        <a:effectRef idx="0">
          <a:scrgbClr r="0" g="0" b="0"/>
        </a:effectRef>
        <a:fontRef idx="minor"/>
      </dsp:style>
    </dsp:sp>
    <dsp:sp modelId="{DC7CFBFC-D68F-4B74-8507-8A49DD69C5D0}">
      <dsp:nvSpPr>
        <dsp:cNvPr id="0" name=""/>
        <dsp:cNvSpPr/>
      </dsp:nvSpPr>
      <dsp:spPr>
        <a:xfrm>
          <a:off x="7244174" y="588310"/>
          <a:ext cx="1510523" cy="15105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886390-6556-4BE5-A40D-793682A6CD3C}">
      <dsp:nvSpPr>
        <dsp:cNvPr id="0" name=""/>
        <dsp:cNvSpPr/>
      </dsp:nvSpPr>
      <dsp:spPr>
        <a:xfrm>
          <a:off x="5841545" y="2223461"/>
          <a:ext cx="4315781" cy="72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b="1" kern="1200" dirty="0">
              <a:solidFill>
                <a:srgbClr val="FF0000"/>
              </a:solidFill>
              <a:latin typeface="Microsoft YaHei" panose="020B0503020204020204" pitchFamily="34" charset="-122"/>
              <a:ea typeface="Microsoft YaHei" panose="020B0503020204020204" pitchFamily="34" charset="-122"/>
            </a:rPr>
            <a:t>26</a:t>
          </a:r>
          <a:r>
            <a:rPr lang="en-US" sz="3600" b="1" kern="1200" dirty="0">
              <a:latin typeface="Microsoft YaHei" panose="020B0503020204020204" pitchFamily="34" charset="-122"/>
              <a:ea typeface="Microsoft YaHei" panose="020B0503020204020204" pitchFamily="34" charset="-122"/>
            </a:rPr>
            <a:t> schools </a:t>
          </a:r>
          <a:r>
            <a:rPr lang="zh-CN" sz="3600" b="1" kern="1200" dirty="0">
              <a:latin typeface="Microsoft YaHei" panose="020B0503020204020204" pitchFamily="34" charset="-122"/>
              <a:ea typeface="Microsoft YaHei" panose="020B0503020204020204" pitchFamily="34" charset="-122"/>
            </a:rPr>
            <a:t>學校</a:t>
          </a:r>
          <a:r>
            <a:rPr lang="en-US" altLang="zh-CN" sz="3600" b="1" kern="1200" dirty="0">
              <a:latin typeface="Microsoft YaHei" panose="020B0503020204020204" pitchFamily="34" charset="-122"/>
              <a:ea typeface="Microsoft YaHei" panose="020B0503020204020204" pitchFamily="34" charset="-122"/>
            </a:rPr>
            <a:t>:</a:t>
          </a:r>
          <a:endParaRPr lang="en-US" sz="3600" kern="1200" dirty="0">
            <a:latin typeface="Microsoft YaHei" panose="020B0503020204020204" pitchFamily="34" charset="-122"/>
            <a:ea typeface="Microsoft YaHei" panose="020B0503020204020204" pitchFamily="34" charset="-122"/>
          </a:endParaRPr>
        </a:p>
      </dsp:txBody>
      <dsp:txXfrm>
        <a:off x="5841545" y="2223461"/>
        <a:ext cx="4315781" cy="729000"/>
      </dsp:txXfrm>
    </dsp:sp>
    <dsp:sp modelId="{9F72E2EF-EA63-48EE-872C-AFD94C6D2A52}">
      <dsp:nvSpPr>
        <dsp:cNvPr id="0" name=""/>
        <dsp:cNvSpPr/>
      </dsp:nvSpPr>
      <dsp:spPr>
        <a:xfrm>
          <a:off x="5528154" y="2891084"/>
          <a:ext cx="4942562" cy="71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ts val="0"/>
            </a:spcAft>
            <a:buNone/>
          </a:pPr>
          <a:r>
            <a:rPr lang="en-US" sz="3600" b="1" kern="1200" dirty="0">
              <a:solidFill>
                <a:srgbClr val="FF0000"/>
              </a:solidFill>
              <a:latin typeface="Microsoft YaHei" panose="020B0503020204020204" pitchFamily="34" charset="-122"/>
              <a:ea typeface="Microsoft YaHei" panose="020B0503020204020204" pitchFamily="34" charset="-122"/>
            </a:rPr>
            <a:t>1816</a:t>
          </a:r>
          <a:r>
            <a:rPr lang="en-US" sz="2800" b="1" kern="1200" dirty="0">
              <a:solidFill>
                <a:srgbClr val="FF0000"/>
              </a:solidFill>
              <a:latin typeface="Microsoft YaHei" panose="020B0503020204020204" pitchFamily="34" charset="-122"/>
              <a:ea typeface="Microsoft YaHei" panose="020B0503020204020204" pitchFamily="34" charset="-122"/>
            </a:rPr>
            <a:t>+</a:t>
          </a:r>
          <a:r>
            <a:rPr lang="en-US" sz="2800" b="1" kern="1200" dirty="0">
              <a:latin typeface="Microsoft YaHei" panose="020B0503020204020204" pitchFamily="34" charset="-122"/>
              <a:ea typeface="Microsoft YaHei" panose="020B0503020204020204" pitchFamily="34" charset="-122"/>
            </a:rPr>
            <a:t> </a:t>
          </a:r>
        </a:p>
        <a:p>
          <a:pPr marL="0" lvl="0" indent="0" algn="ctr" defTabSz="1600200">
            <a:lnSpc>
              <a:spcPct val="90000"/>
            </a:lnSpc>
            <a:spcBef>
              <a:spcPct val="0"/>
            </a:spcBef>
            <a:spcAft>
              <a:spcPct val="35000"/>
            </a:spcAft>
            <a:buNone/>
          </a:pPr>
          <a:r>
            <a:rPr lang="en-US" sz="2800" b="1" kern="1200" dirty="0">
              <a:latin typeface="Microsoft YaHei" panose="020B0503020204020204" pitchFamily="34" charset="-122"/>
              <a:ea typeface="Microsoft YaHei" panose="020B0503020204020204" pitchFamily="34" charset="-122"/>
            </a:rPr>
            <a:t>K-12 students </a:t>
          </a:r>
          <a:r>
            <a:rPr lang="zh-CN" sz="2800" b="1" kern="1200" dirty="0">
              <a:latin typeface="Microsoft YaHei" panose="020B0503020204020204" pitchFamily="34" charset="-122"/>
              <a:ea typeface="Microsoft YaHei" panose="020B0503020204020204" pitchFamily="34" charset="-122"/>
            </a:rPr>
            <a:t>中、小學生</a:t>
          </a:r>
          <a:endParaRPr lang="en-US" sz="2800" kern="1200" dirty="0">
            <a:latin typeface="Microsoft YaHei" panose="020B0503020204020204" pitchFamily="34" charset="-122"/>
            <a:ea typeface="Microsoft YaHei" panose="020B0503020204020204" pitchFamily="34" charset="-122"/>
          </a:endParaRPr>
        </a:p>
      </dsp:txBody>
      <dsp:txXfrm>
        <a:off x="5528154" y="2891084"/>
        <a:ext cx="4942562" cy="7134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1E8A7-C88C-4B33-A486-1D22C7F17AD4}">
      <dsp:nvSpPr>
        <dsp:cNvPr id="0" name=""/>
        <dsp:cNvSpPr/>
      </dsp:nvSpPr>
      <dsp:spPr>
        <a:xfrm>
          <a:off x="0" y="529159"/>
          <a:ext cx="6666833"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B447241-FC64-479A-AC35-36BCFC2EE276}">
      <dsp:nvSpPr>
        <dsp:cNvPr id="0" name=""/>
        <dsp:cNvSpPr/>
      </dsp:nvSpPr>
      <dsp:spPr>
        <a:xfrm>
          <a:off x="333341" y="86359"/>
          <a:ext cx="4666783" cy="8856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333500">
            <a:lnSpc>
              <a:spcPct val="90000"/>
            </a:lnSpc>
            <a:spcBef>
              <a:spcPct val="0"/>
            </a:spcBef>
            <a:spcAft>
              <a:spcPct val="35000"/>
            </a:spcAft>
            <a:buNone/>
          </a:pPr>
          <a:r>
            <a:rPr lang="zh-CN" sz="3000" kern="1200" dirty="0">
              <a:latin typeface="Microsoft YaHei" panose="020B0503020204020204" pitchFamily="34" charset="-122"/>
              <a:ea typeface="Microsoft YaHei" panose="020B0503020204020204" pitchFamily="34" charset="-122"/>
            </a:rPr>
            <a:t>波特蘭靈糧堂</a:t>
          </a:r>
          <a:r>
            <a:rPr lang="en-US" sz="3000" kern="1200" dirty="0">
              <a:latin typeface="Microsoft YaHei" panose="020B0503020204020204" pitchFamily="34" charset="-122"/>
              <a:ea typeface="Microsoft YaHei" panose="020B0503020204020204" pitchFamily="34" charset="-122"/>
            </a:rPr>
            <a:t> 5</a:t>
          </a:r>
        </a:p>
      </dsp:txBody>
      <dsp:txXfrm>
        <a:off x="376572" y="129590"/>
        <a:ext cx="4580321" cy="799138"/>
      </dsp:txXfrm>
    </dsp:sp>
    <dsp:sp modelId="{29922318-288B-4A74-BB3F-4F90EE67CFE9}">
      <dsp:nvSpPr>
        <dsp:cNvPr id="0" name=""/>
        <dsp:cNvSpPr/>
      </dsp:nvSpPr>
      <dsp:spPr>
        <a:xfrm>
          <a:off x="0" y="1889959"/>
          <a:ext cx="6666833" cy="756000"/>
        </a:xfrm>
        <a:prstGeom prst="rect">
          <a:avLst/>
        </a:prstGeom>
        <a:solidFill>
          <a:schemeClr val="lt1">
            <a:alpha val="90000"/>
            <a:hueOff val="0"/>
            <a:satOff val="0"/>
            <a:lumOff val="0"/>
            <a:alphaOff val="0"/>
          </a:schemeClr>
        </a:solidFill>
        <a:ln w="12700" cap="flat" cmpd="sng" algn="ctr">
          <a:solidFill>
            <a:schemeClr val="accent5">
              <a:hueOff val="-4050717"/>
              <a:satOff val="-275"/>
              <a:lumOff val="654"/>
              <a:alphaOff val="0"/>
            </a:schemeClr>
          </a:solidFill>
          <a:prstDash val="solid"/>
          <a:miter lim="800000"/>
        </a:ln>
        <a:effectLst/>
      </dsp:spPr>
      <dsp:style>
        <a:lnRef idx="1">
          <a:scrgbClr r="0" g="0" b="0"/>
        </a:lnRef>
        <a:fillRef idx="1">
          <a:scrgbClr r="0" g="0" b="0"/>
        </a:fillRef>
        <a:effectRef idx="0">
          <a:scrgbClr r="0" g="0" b="0"/>
        </a:effectRef>
        <a:fontRef idx="minor"/>
      </dsp:style>
    </dsp:sp>
    <dsp:sp modelId="{2A0887A6-36CE-4CED-96AC-3A0F4489A823}">
      <dsp:nvSpPr>
        <dsp:cNvPr id="0" name=""/>
        <dsp:cNvSpPr/>
      </dsp:nvSpPr>
      <dsp:spPr>
        <a:xfrm>
          <a:off x="333341" y="1447159"/>
          <a:ext cx="4666783" cy="885600"/>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333500">
            <a:lnSpc>
              <a:spcPct val="90000"/>
            </a:lnSpc>
            <a:spcBef>
              <a:spcPct val="0"/>
            </a:spcBef>
            <a:spcAft>
              <a:spcPct val="35000"/>
            </a:spcAft>
            <a:buNone/>
          </a:pPr>
          <a:r>
            <a:rPr lang="zh-CN" sz="3000" kern="1200" dirty="0">
              <a:latin typeface="Microsoft YaHei" panose="020B0503020204020204" pitchFamily="34" charset="-122"/>
              <a:ea typeface="Microsoft YaHei" panose="020B0503020204020204" pitchFamily="34" charset="-122"/>
            </a:rPr>
            <a:t>加州大公園靈糧堂</a:t>
          </a:r>
          <a:r>
            <a:rPr lang="en-US" sz="3000" kern="1200" dirty="0">
              <a:latin typeface="Microsoft YaHei" panose="020B0503020204020204" pitchFamily="34" charset="-122"/>
              <a:ea typeface="Microsoft YaHei" panose="020B0503020204020204" pitchFamily="34" charset="-122"/>
            </a:rPr>
            <a:t> 3</a:t>
          </a:r>
        </a:p>
      </dsp:txBody>
      <dsp:txXfrm>
        <a:off x="376572" y="1490390"/>
        <a:ext cx="4580321" cy="799138"/>
      </dsp:txXfrm>
    </dsp:sp>
    <dsp:sp modelId="{42CDE02F-ECC5-415D-9FEE-7C1BB21B3E19}">
      <dsp:nvSpPr>
        <dsp:cNvPr id="0" name=""/>
        <dsp:cNvSpPr/>
      </dsp:nvSpPr>
      <dsp:spPr>
        <a:xfrm>
          <a:off x="0" y="3250759"/>
          <a:ext cx="6666833" cy="756000"/>
        </a:xfrm>
        <a:prstGeom prst="rect">
          <a:avLst/>
        </a:prstGeom>
        <a:solidFill>
          <a:schemeClr val="lt1">
            <a:alpha val="90000"/>
            <a:hueOff val="0"/>
            <a:satOff val="0"/>
            <a:lumOff val="0"/>
            <a:alphaOff val="0"/>
          </a:schemeClr>
        </a:solidFill>
        <a:ln w="12700" cap="flat" cmpd="sng" algn="ctr">
          <a:solidFill>
            <a:schemeClr val="accent5">
              <a:hueOff val="-8101434"/>
              <a:satOff val="-551"/>
              <a:lumOff val="1307"/>
              <a:alphaOff val="0"/>
            </a:schemeClr>
          </a:solidFill>
          <a:prstDash val="solid"/>
          <a:miter lim="800000"/>
        </a:ln>
        <a:effectLst/>
      </dsp:spPr>
      <dsp:style>
        <a:lnRef idx="1">
          <a:scrgbClr r="0" g="0" b="0"/>
        </a:lnRef>
        <a:fillRef idx="1">
          <a:scrgbClr r="0" g="0" b="0"/>
        </a:fillRef>
        <a:effectRef idx="0">
          <a:scrgbClr r="0" g="0" b="0"/>
        </a:effectRef>
        <a:fontRef idx="minor"/>
      </dsp:style>
    </dsp:sp>
    <dsp:sp modelId="{232A2520-EEC5-441D-A628-61CB83F7A75B}">
      <dsp:nvSpPr>
        <dsp:cNvPr id="0" name=""/>
        <dsp:cNvSpPr/>
      </dsp:nvSpPr>
      <dsp:spPr>
        <a:xfrm>
          <a:off x="333341" y="2807959"/>
          <a:ext cx="4666783" cy="885600"/>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333500">
            <a:lnSpc>
              <a:spcPct val="90000"/>
            </a:lnSpc>
            <a:spcBef>
              <a:spcPct val="0"/>
            </a:spcBef>
            <a:spcAft>
              <a:spcPct val="35000"/>
            </a:spcAft>
            <a:buNone/>
          </a:pPr>
          <a:r>
            <a:rPr lang="zh-CN" sz="3000" kern="1200" dirty="0">
              <a:latin typeface="Microsoft YaHei" panose="020B0503020204020204" pitchFamily="34" charset="-122"/>
              <a:ea typeface="Microsoft YaHei" panose="020B0503020204020204" pitchFamily="34" charset="-122"/>
            </a:rPr>
            <a:t>亞特蘭大靈糧堂</a:t>
          </a:r>
          <a:r>
            <a:rPr lang="en-US" sz="3000" kern="1200" dirty="0">
              <a:latin typeface="Microsoft YaHei" panose="020B0503020204020204" pitchFamily="34" charset="-122"/>
              <a:ea typeface="Microsoft YaHei" panose="020B0503020204020204" pitchFamily="34" charset="-122"/>
            </a:rPr>
            <a:t> 3 </a:t>
          </a:r>
        </a:p>
      </dsp:txBody>
      <dsp:txXfrm>
        <a:off x="376572" y="2851190"/>
        <a:ext cx="4580321" cy="799138"/>
      </dsp:txXfrm>
    </dsp:sp>
    <dsp:sp modelId="{CB645BE5-3413-4142-B57D-A7D0033AB3E6}">
      <dsp:nvSpPr>
        <dsp:cNvPr id="0" name=""/>
        <dsp:cNvSpPr/>
      </dsp:nvSpPr>
      <dsp:spPr>
        <a:xfrm>
          <a:off x="0" y="4611560"/>
          <a:ext cx="6666833" cy="756000"/>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dsp:spPr>
      <dsp:style>
        <a:lnRef idx="1">
          <a:scrgbClr r="0" g="0" b="0"/>
        </a:lnRef>
        <a:fillRef idx="1">
          <a:scrgbClr r="0" g="0" b="0"/>
        </a:fillRef>
        <a:effectRef idx="0">
          <a:scrgbClr r="0" g="0" b="0"/>
        </a:effectRef>
        <a:fontRef idx="minor"/>
      </dsp:style>
    </dsp:sp>
    <dsp:sp modelId="{0C583DA1-663D-4E1B-883A-2772C4F2B24A}">
      <dsp:nvSpPr>
        <dsp:cNvPr id="0" name=""/>
        <dsp:cNvSpPr/>
      </dsp:nvSpPr>
      <dsp:spPr>
        <a:xfrm>
          <a:off x="333341" y="4168760"/>
          <a:ext cx="4666783" cy="88560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333500">
            <a:lnSpc>
              <a:spcPct val="90000"/>
            </a:lnSpc>
            <a:spcBef>
              <a:spcPct val="0"/>
            </a:spcBef>
            <a:spcAft>
              <a:spcPct val="35000"/>
            </a:spcAft>
            <a:buNone/>
          </a:pPr>
          <a:r>
            <a:rPr lang="zh-TW" sz="3000" i="0" kern="1200" dirty="0">
              <a:latin typeface="Microsoft YaHei" panose="020B0503020204020204" pitchFamily="34" charset="-122"/>
              <a:ea typeface="Microsoft YaHei" panose="020B0503020204020204" pitchFamily="34" charset="-122"/>
            </a:rPr>
            <a:t>德拉瓦州</a:t>
          </a:r>
          <a:r>
            <a:rPr lang="zh-CN" sz="3000" i="0" kern="1200" dirty="0">
              <a:latin typeface="Microsoft YaHei" panose="020B0503020204020204" pitchFamily="34" charset="-122"/>
              <a:ea typeface="Microsoft YaHei" panose="020B0503020204020204" pitchFamily="34" charset="-122"/>
            </a:rPr>
            <a:t>威靈頓主恩堂</a:t>
          </a:r>
          <a:r>
            <a:rPr lang="en-US" sz="3000" i="0" kern="1200" dirty="0">
              <a:latin typeface="Microsoft YaHei" panose="020B0503020204020204" pitchFamily="34" charset="-122"/>
              <a:ea typeface="Microsoft YaHei" panose="020B0503020204020204" pitchFamily="34" charset="-122"/>
            </a:rPr>
            <a:t> 2</a:t>
          </a:r>
          <a:endParaRPr lang="en-US" sz="3000" kern="1200" dirty="0">
            <a:latin typeface="Microsoft YaHei" panose="020B0503020204020204" pitchFamily="34" charset="-122"/>
            <a:ea typeface="Microsoft YaHei" panose="020B0503020204020204" pitchFamily="34" charset="-122"/>
          </a:endParaRPr>
        </a:p>
      </dsp:txBody>
      <dsp:txXfrm>
        <a:off x="376572" y="4211991"/>
        <a:ext cx="4580321" cy="79913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8/16/2024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D6F4C-F8BF-FAB6-D7F5-25D8552EC2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9E5310-FE81-12FF-177C-5F25781DE9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534A6B-4497-DCD6-2F9B-BEBD4D091C01}"/>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5" name="Footer Placeholder 4">
            <a:extLst>
              <a:ext uri="{FF2B5EF4-FFF2-40B4-BE49-F238E27FC236}">
                <a16:creationId xmlns:a16="http://schemas.microsoft.com/office/drawing/2014/main" id="{86BC4B3E-F8AC-0897-7CE5-4EF7382921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650557-AD3E-DC65-2833-FF0D33409E4A}"/>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2417899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E8A45-EF00-4946-ECA8-D8EA7E7F3C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E864FD-4B5E-F17F-29B2-D5E7BA8FCC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CA1030-8E81-2E34-6EE9-61D128516053}"/>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5" name="Footer Placeholder 4">
            <a:extLst>
              <a:ext uri="{FF2B5EF4-FFF2-40B4-BE49-F238E27FC236}">
                <a16:creationId xmlns:a16="http://schemas.microsoft.com/office/drawing/2014/main" id="{626F3E9D-E381-66BF-3358-500E4D52E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D27441-8CDE-3F01-6D9E-BD18779917C3}"/>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2669218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94C2-54ED-A6C4-524F-9FE32F7FC5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D5E917-0237-67E9-DC25-22958F98F0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E0B612-0CF2-9053-5FD4-891F2C51F526}"/>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5" name="Footer Placeholder 4">
            <a:extLst>
              <a:ext uri="{FF2B5EF4-FFF2-40B4-BE49-F238E27FC236}">
                <a16:creationId xmlns:a16="http://schemas.microsoft.com/office/drawing/2014/main" id="{4567E283-5ED3-38E1-D5C2-71B589AFE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AD2E27-F4A0-72F9-8EA4-FA73DCD39DF4}"/>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1372660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6AD8-7153-0C9D-7F1B-BF7EC176FF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CD20B5-9E98-2281-7314-999C61A8D5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50C437-6E03-38AE-E5C0-C94D5FD932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C99946-6300-D415-EF64-8F231BCAA2C2}"/>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6" name="Footer Placeholder 5">
            <a:extLst>
              <a:ext uri="{FF2B5EF4-FFF2-40B4-BE49-F238E27FC236}">
                <a16:creationId xmlns:a16="http://schemas.microsoft.com/office/drawing/2014/main" id="{63C419AC-2145-C999-CC39-13B4D635E6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C2DC09-EB96-4D5B-6758-F9EA38667E74}"/>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328817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E822F-998A-CE86-5878-1A7F1D4062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086D80-E9D4-B60A-3209-71356D22B9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D820EA-E488-DED9-DC9B-60607BD25F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FE8AAE-2906-0F26-EA0D-E3C993A345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6E0DC5-BEB6-DF22-50D0-BB9DD1D729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5F5636-6CAD-CDA6-C90C-DC7B8417DDC0}"/>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8" name="Footer Placeholder 7">
            <a:extLst>
              <a:ext uri="{FF2B5EF4-FFF2-40B4-BE49-F238E27FC236}">
                <a16:creationId xmlns:a16="http://schemas.microsoft.com/office/drawing/2014/main" id="{FFBD580F-9C6D-27DC-95BE-560D70F0AB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EABCF4-9807-277F-FE98-32C7308B0FC8}"/>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1809905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8B252-8872-C30C-8ED7-853E8E169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5BC330-A690-3749-B47B-1CC61961DEA7}"/>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4" name="Footer Placeholder 3">
            <a:extLst>
              <a:ext uri="{FF2B5EF4-FFF2-40B4-BE49-F238E27FC236}">
                <a16:creationId xmlns:a16="http://schemas.microsoft.com/office/drawing/2014/main" id="{69B772E5-8AAE-9DDD-B07D-359E73F7C4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6AB0EB-B4FE-647D-3831-951F3A5FDC9E}"/>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2795519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1F83F-8BE7-EB9F-4462-3750D97FFB16}"/>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3" name="Footer Placeholder 2">
            <a:extLst>
              <a:ext uri="{FF2B5EF4-FFF2-40B4-BE49-F238E27FC236}">
                <a16:creationId xmlns:a16="http://schemas.microsoft.com/office/drawing/2014/main" id="{8F59F094-1062-A2C9-CD5F-653EF4E017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E21CBC-E0CA-7A44-CEF3-C5A672DDFBC6}"/>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3941642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F19C8-9C38-DC93-679C-1E71BDC067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66851A-EE8A-DE9B-C26D-A0815B746B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7152DB-4671-0453-C32F-0C1E45BBE6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4CCF13-7DC2-ECC3-2E53-5745C12E4EC7}"/>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6" name="Footer Placeholder 5">
            <a:extLst>
              <a:ext uri="{FF2B5EF4-FFF2-40B4-BE49-F238E27FC236}">
                <a16:creationId xmlns:a16="http://schemas.microsoft.com/office/drawing/2014/main" id="{A7EA6D2D-1264-FE9F-2087-68972E852A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4C082D-E0EB-4AD2-7C96-7E73082E652C}"/>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60155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5CFA-BED9-B73D-8329-747A3C2C5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7F7D4C-0071-B5A8-184A-58A64032B9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35ECED-1FE3-67A0-6268-6CD30119C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C9800-F086-743F-2933-64DB4963706C}"/>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6" name="Footer Placeholder 5">
            <a:extLst>
              <a:ext uri="{FF2B5EF4-FFF2-40B4-BE49-F238E27FC236}">
                <a16:creationId xmlns:a16="http://schemas.microsoft.com/office/drawing/2014/main" id="{1B5EC856-E746-38AF-E7E4-95D71ECB31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2E1A8-46C4-63D0-333F-C34985C1791F}"/>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2350806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E33B5-F22D-E434-A4B7-887B1D2B61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FC6472-D0B3-E4DD-55B2-8F52EDB9E7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84CAD4-298D-20A7-BA7F-5203D07FB49A}"/>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5" name="Footer Placeholder 4">
            <a:extLst>
              <a:ext uri="{FF2B5EF4-FFF2-40B4-BE49-F238E27FC236}">
                <a16:creationId xmlns:a16="http://schemas.microsoft.com/office/drawing/2014/main" id="{2DB1C12B-F03A-69CF-D8DE-C228CD0CB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A066AD-8FEA-273B-AFB0-7D0D34765DCE}"/>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42742974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FD865E-2829-7BC7-FDA6-2099560E8C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EB57F0-036A-FEFD-E1EA-6EA680B330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B1203-D9C3-A8C3-B710-836856A30202}"/>
              </a:ext>
            </a:extLst>
          </p:cNvPr>
          <p:cNvSpPr>
            <a:spLocks noGrp="1"/>
          </p:cNvSpPr>
          <p:nvPr>
            <p:ph type="dt" sz="half" idx="10"/>
          </p:nvPr>
        </p:nvSpPr>
        <p:spPr/>
        <p:txBody>
          <a:bodyPr/>
          <a:lstStyle/>
          <a:p>
            <a:fld id="{07CF7BFB-3BAD-40FF-93CE-A0327B116F1D}" type="datetimeFigureOut">
              <a:rPr lang="en-US" smtClean="0"/>
              <a:t>8/16/2024</a:t>
            </a:fld>
            <a:endParaRPr lang="en-US"/>
          </a:p>
        </p:txBody>
      </p:sp>
      <p:sp>
        <p:nvSpPr>
          <p:cNvPr id="5" name="Footer Placeholder 4">
            <a:extLst>
              <a:ext uri="{FF2B5EF4-FFF2-40B4-BE49-F238E27FC236}">
                <a16:creationId xmlns:a16="http://schemas.microsoft.com/office/drawing/2014/main" id="{C0721FE9-15F1-7F25-1BF9-EA0ABAD65C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52E0D6-5AD6-6400-CBE4-2317A857C7E6}"/>
              </a:ext>
            </a:extLst>
          </p:cNvPr>
          <p:cNvSpPr>
            <a:spLocks noGrp="1"/>
          </p:cNvSpPr>
          <p:nvPr>
            <p:ph type="sldNum" sz="quarter" idx="12"/>
          </p:nvPr>
        </p:nvSpPr>
        <p:spPr/>
        <p:txBody>
          <a:bodyPr/>
          <a:lstStyle/>
          <a:p>
            <a:fld id="{22087686-75BF-4FF2-82C8-6011FA233A4A}" type="slidenum">
              <a:rPr lang="en-US" smtClean="0"/>
              <a:t>‹#›</a:t>
            </a:fld>
            <a:endParaRPr lang="en-US"/>
          </a:p>
        </p:txBody>
      </p:sp>
    </p:spTree>
    <p:extLst>
      <p:ext uri="{BB962C8B-B14F-4D97-AF65-F5344CB8AC3E}">
        <p14:creationId xmlns:p14="http://schemas.microsoft.com/office/powerpoint/2010/main" val="80650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3851A1-44BD-3E93-2422-BD6F4BCBE1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2743B2-9421-B79C-D0A3-8BB23E42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C4F9DD-061C-64C2-6B8A-5E507182BB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CF7BFB-3BAD-40FF-93CE-A0327B116F1D}" type="datetimeFigureOut">
              <a:rPr lang="en-US" smtClean="0"/>
              <a:t>8/16/2024</a:t>
            </a:fld>
            <a:endParaRPr lang="en-US"/>
          </a:p>
        </p:txBody>
      </p:sp>
      <p:sp>
        <p:nvSpPr>
          <p:cNvPr id="5" name="Footer Placeholder 4">
            <a:extLst>
              <a:ext uri="{FF2B5EF4-FFF2-40B4-BE49-F238E27FC236}">
                <a16:creationId xmlns:a16="http://schemas.microsoft.com/office/drawing/2014/main" id="{36F91E3E-4806-CE7F-BCD6-E46EEFA7E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A6CA067-AFC3-5C05-9B35-F374649DF8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087686-75BF-4FF2-82C8-6011FA233A4A}" type="slidenum">
              <a:rPr lang="en-US" smtClean="0"/>
              <a:t>‹#›</a:t>
            </a:fld>
            <a:endParaRPr lang="en-US"/>
          </a:p>
        </p:txBody>
      </p:sp>
    </p:spTree>
    <p:extLst>
      <p:ext uri="{BB962C8B-B14F-4D97-AF65-F5344CB8AC3E}">
        <p14:creationId xmlns:p14="http://schemas.microsoft.com/office/powerpoint/2010/main" val="1268909468"/>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youtube.com/watch?v=xMexV4Wj3r0"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hyperlink" Target="https://www.youtube.com/watch?v=xMexV4Wj3r0"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21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ADVENT</a:t>
            </a:r>
            <a:r>
              <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2024 </a:t>
            </a:r>
            <a:r>
              <a:rPr kumimoji="0" lang="zh-TW" altLang="en-US"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的</a:t>
            </a:r>
            <a:r>
              <a:rPr lang="zh-TW" altLang="en-US" sz="5400" b="1" dirty="0">
                <a:solidFill>
                  <a:srgbClr val="002060"/>
                </a:solidFill>
                <a:latin typeface="Century" panose="02040604050505020304" pitchFamily="18" charset="0"/>
                <a:ea typeface="DFKai-SB" panose="03000509000000000000" pitchFamily="65" charset="-120"/>
                <a:cs typeface="Arial" charset="0"/>
              </a:rPr>
              <a:t>分享</a:t>
            </a:r>
            <a:endPar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000" b="1" dirty="0">
                <a:solidFill>
                  <a:srgbClr val="002060"/>
                </a:solidFill>
                <a:latin typeface="Century" panose="02040604050505020304" pitchFamily="18" charset="0"/>
                <a:ea typeface="DFKai-SB" panose="03000509000000000000" pitchFamily="65" charset="-120"/>
                <a:cs typeface="Arial" charset="0"/>
              </a:rPr>
              <a:t>Reflections on </a:t>
            </a:r>
            <a:r>
              <a:rPr lang="en-US" altLang="zh-TW" sz="3600" b="1" dirty="0">
                <a:solidFill>
                  <a:srgbClr val="002060"/>
                </a:solidFill>
                <a:latin typeface="Century" panose="02040604050505020304" pitchFamily="18" charset="0"/>
                <a:ea typeface="DFKai-SB" panose="03000509000000000000" pitchFamily="65" charset="-120"/>
                <a:cs typeface="Arial" charset="0"/>
              </a:rPr>
              <a:t>ADVENT</a:t>
            </a:r>
            <a:r>
              <a:rPr lang="en-US" altLang="zh-TW" sz="4000" b="1" dirty="0">
                <a:solidFill>
                  <a:srgbClr val="002060"/>
                </a:solidFill>
                <a:latin typeface="Century" panose="02040604050505020304" pitchFamily="18" charset="0"/>
                <a:ea typeface="DFKai-SB" panose="03000509000000000000" pitchFamily="65" charset="-120"/>
                <a:cs typeface="Arial" charset="0"/>
              </a:rPr>
              <a:t> 2024 </a:t>
            </a:r>
            <a:endParaRPr kumimoji="0" lang="en-US" altLang="zh-TW" sz="4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August 11</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5" name="Group 24">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6" name="Rectangle 2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B563B03-F03F-2E0D-1B2D-E6ABF373F4A5}"/>
              </a:ext>
            </a:extLst>
          </p:cNvPr>
          <p:cNvSpPr>
            <a:spLocks noGrp="1"/>
          </p:cNvSpPr>
          <p:nvPr>
            <p:ph type="title"/>
          </p:nvPr>
        </p:nvSpPr>
        <p:spPr>
          <a:xfrm>
            <a:off x="1043631" y="809898"/>
            <a:ext cx="9942716" cy="1554480"/>
          </a:xfrm>
        </p:spPr>
        <p:txBody>
          <a:bodyPr anchor="ctr">
            <a:normAutofit/>
          </a:bodyPr>
          <a:lstStyle/>
          <a:p>
            <a:r>
              <a:rPr lang="zh-TW" altLang="en-US" sz="4800" b="1" i="0">
                <a:effectLst/>
                <a:latin typeface="Microsoft YaHei" panose="020B0503020204020204" pitchFamily="34" charset="-122"/>
                <a:ea typeface="Microsoft YaHei" panose="020B0503020204020204" pitchFamily="34" charset="-122"/>
              </a:rPr>
              <a:t>撒母耳記上 </a:t>
            </a:r>
            <a:r>
              <a:rPr lang="en-US" altLang="zh-TW" sz="4800" b="1" i="0">
                <a:effectLst/>
                <a:latin typeface="Microsoft YaHei" panose="020B0503020204020204" pitchFamily="34" charset="-122"/>
                <a:ea typeface="Microsoft YaHei" panose="020B0503020204020204" pitchFamily="34" charset="-122"/>
              </a:rPr>
              <a:t>30:24</a:t>
            </a:r>
            <a:endParaRPr lang="en-US" sz="4800" b="1"/>
          </a:p>
        </p:txBody>
      </p:sp>
      <p:sp>
        <p:nvSpPr>
          <p:cNvPr id="3" name="Content Placeholder 2">
            <a:extLst>
              <a:ext uri="{FF2B5EF4-FFF2-40B4-BE49-F238E27FC236}">
                <a16:creationId xmlns:a16="http://schemas.microsoft.com/office/drawing/2014/main" id="{79747071-CDDB-5EC8-607F-63F93CE299FE}"/>
              </a:ext>
            </a:extLst>
          </p:cNvPr>
          <p:cNvSpPr>
            <a:spLocks noGrp="1"/>
          </p:cNvSpPr>
          <p:nvPr>
            <p:ph idx="1"/>
          </p:nvPr>
        </p:nvSpPr>
        <p:spPr>
          <a:xfrm>
            <a:off x="1045028" y="3017522"/>
            <a:ext cx="9941319" cy="3124658"/>
          </a:xfrm>
        </p:spPr>
        <p:txBody>
          <a:bodyPr anchor="ctr">
            <a:normAutofit/>
          </a:bodyPr>
          <a:lstStyle/>
          <a:p>
            <a:pPr marL="0" indent="0">
              <a:buNone/>
            </a:pPr>
            <a:r>
              <a:rPr lang="zh-TW" altLang="en-US" sz="3200" b="1" i="0" dirty="0">
                <a:effectLst/>
                <a:highlight>
                  <a:srgbClr val="FDFEFF"/>
                </a:highlight>
                <a:latin typeface="Microsoft YaHei" panose="020B0503020204020204" pitchFamily="34" charset="-122"/>
                <a:ea typeface="Microsoft YaHei" panose="020B0503020204020204" pitchFamily="34" charset="-122"/>
              </a:rPr>
              <a:t>上陣的得多少，看守器具的也得多少</a:t>
            </a:r>
            <a:r>
              <a:rPr lang="zh-CN" altLang="en-US" sz="3200" b="1" i="0" dirty="0">
                <a:effectLst/>
                <a:highlight>
                  <a:srgbClr val="FDFEFF"/>
                </a:highlight>
                <a:latin typeface="Microsoft YaHei" panose="020B0503020204020204" pitchFamily="34" charset="-122"/>
                <a:ea typeface="Microsoft YaHei" panose="020B0503020204020204" pitchFamily="34" charset="-122"/>
              </a:rPr>
              <a:t>。</a:t>
            </a:r>
            <a:endParaRPr lang="en-US" altLang="zh-TW" sz="3200" b="1" dirty="0">
              <a:highlight>
                <a:srgbClr val="FDFEFF"/>
              </a:highlight>
              <a:latin typeface="Microsoft YaHei" panose="020B0503020204020204" pitchFamily="34" charset="-122"/>
              <a:ea typeface="Microsoft YaHei" panose="020B0503020204020204" pitchFamily="34" charset="-122"/>
            </a:endParaRPr>
          </a:p>
          <a:p>
            <a:pPr marL="0" indent="0">
              <a:buNone/>
            </a:pPr>
            <a:r>
              <a:rPr lang="en-US" sz="3200" b="0" i="0" dirty="0">
                <a:effectLst/>
                <a:highlight>
                  <a:srgbClr val="FFFFFF"/>
                </a:highlight>
                <a:latin typeface="Microsoft YaHei" panose="020B0503020204020204" pitchFamily="34" charset="-122"/>
                <a:ea typeface="Microsoft YaHei" panose="020B0503020204020204" pitchFamily="34" charset="-122"/>
              </a:rPr>
              <a:t>The share of the man who stayed with the supplies is to be the same as that of him who went down to the battle.</a:t>
            </a:r>
            <a:endParaRPr lang="en-US" sz="3200" dirty="0">
              <a:latin typeface="Microsoft YaHei" panose="020B0503020204020204" pitchFamily="34" charset="-122"/>
              <a:ea typeface="Microsoft YaHei" panose="020B0503020204020204" pitchFamily="34" charset="-122"/>
            </a:endParaRPr>
          </a:p>
        </p:txBody>
      </p:sp>
      <p:cxnSp>
        <p:nvCxnSpPr>
          <p:cNvPr id="27" name="Straight Connector 2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4993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F882-C2B5-DB42-FFEC-93A9FDBA2050}"/>
              </a:ext>
            </a:extLst>
          </p:cNvPr>
          <p:cNvSpPr>
            <a:spLocks noGrp="1"/>
          </p:cNvSpPr>
          <p:nvPr>
            <p:ph type="ctrTitle"/>
          </p:nvPr>
        </p:nvSpPr>
        <p:spPr>
          <a:xfrm>
            <a:off x="874815" y="2322864"/>
            <a:ext cx="5491090" cy="2387600"/>
          </a:xfrm>
        </p:spPr>
        <p:txBody>
          <a:bodyPr anchor="b">
            <a:normAutofit/>
          </a:bodyPr>
          <a:lstStyle/>
          <a:p>
            <a:r>
              <a:rPr lang="en-US" b="1" dirty="0">
                <a:effectLst>
                  <a:outerShdw blurRad="38100" dist="38100" dir="2700000" algn="tl">
                    <a:srgbClr val="000000">
                      <a:alpha val="43137"/>
                    </a:srgbClr>
                  </a:outerShdw>
                </a:effectLst>
              </a:rPr>
              <a:t>ADVENT 2024</a:t>
            </a:r>
            <a:br>
              <a:rPr lang="en-US" b="1" dirty="0">
                <a:effectLst>
                  <a:outerShdw blurRad="38100" dist="38100" dir="2700000" algn="tl">
                    <a:srgbClr val="000000">
                      <a:alpha val="43137"/>
                    </a:srgbClr>
                  </a:outerShdw>
                </a:effectLst>
              </a:rPr>
            </a:br>
            <a:r>
              <a:rPr lang="en-US" sz="4800" b="1" dirty="0"/>
              <a:t>CONNECTED</a:t>
            </a:r>
            <a:endParaRPr lang="en-US" b="1" dirty="0">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44A74D65-DDAE-4F26-B84C-A67957D8FA28}"/>
              </a:ext>
            </a:extLst>
          </p:cNvPr>
          <p:cNvPicPr>
            <a:picLocks noChangeAspect="1"/>
          </p:cNvPicPr>
          <p:nvPr/>
        </p:nvPicPr>
        <p:blipFill>
          <a:blip r:embed="rId2"/>
          <a:stretch>
            <a:fillRect/>
          </a:stretch>
        </p:blipFill>
        <p:spPr>
          <a:xfrm>
            <a:off x="6417733" y="654567"/>
            <a:ext cx="5169282" cy="5455706"/>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extLst>
      <p:ext uri="{BB962C8B-B14F-4D97-AF65-F5344CB8AC3E}">
        <p14:creationId xmlns:p14="http://schemas.microsoft.com/office/powerpoint/2010/main" val="259118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B87648F-27A2-0A49-E9C2-04038587D105}"/>
              </a:ext>
            </a:extLst>
          </p:cNvPr>
          <p:cNvPicPr>
            <a:picLocks noChangeAspect="1"/>
          </p:cNvPicPr>
          <p:nvPr/>
        </p:nvPicPr>
        <p:blipFill>
          <a:blip r:embed="rId2">
            <a:duotone>
              <a:schemeClr val="bg2">
                <a:shade val="45000"/>
                <a:satMod val="135000"/>
              </a:schemeClr>
              <a:prstClr val="white"/>
            </a:duotone>
          </a:blip>
          <a:srcRect/>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EFD89489-F9C3-1E9C-F38E-3DA531D2CF6B}"/>
              </a:ext>
            </a:extLst>
          </p:cNvPr>
          <p:cNvSpPr>
            <a:spLocks noGrp="1"/>
          </p:cNvSpPr>
          <p:nvPr>
            <p:ph type="title"/>
          </p:nvPr>
        </p:nvSpPr>
        <p:spPr>
          <a:xfrm>
            <a:off x="838200" y="365125"/>
            <a:ext cx="10515600" cy="1325563"/>
          </a:xfrm>
        </p:spPr>
        <p:txBody>
          <a:bodyPr>
            <a:normAutofit/>
          </a:bodyPr>
          <a:lstStyle/>
          <a:p>
            <a:pPr algn="ctr"/>
            <a:r>
              <a:rPr lang="en-US" b="1" dirty="0">
                <a:latin typeface="Microsoft YaHei" panose="020B0503020204020204" pitchFamily="34" charset="-122"/>
                <a:ea typeface="Microsoft YaHei" panose="020B0503020204020204" pitchFamily="34" charset="-122"/>
              </a:rPr>
              <a:t>ADVENT </a:t>
            </a:r>
            <a:r>
              <a:rPr lang="en-US" altLang="zh-CN" b="1" dirty="0">
                <a:latin typeface="Microsoft YaHei" panose="020B0503020204020204" pitchFamily="34" charset="-122"/>
                <a:ea typeface="Microsoft YaHei" panose="020B0503020204020204" pitchFamily="34" charset="-122"/>
              </a:rPr>
              <a:t>2024 </a:t>
            </a:r>
            <a:r>
              <a:rPr lang="zh-CN" altLang="en-US" b="1" dirty="0">
                <a:latin typeface="Microsoft YaHei" panose="020B0503020204020204" pitchFamily="34" charset="-122"/>
                <a:ea typeface="Microsoft YaHei" panose="020B0503020204020204" pitchFamily="34" charset="-122"/>
              </a:rPr>
              <a:t>短宣隊</a:t>
            </a:r>
            <a:endParaRPr lang="en-US" b="1" dirty="0">
              <a:latin typeface="Microsoft YaHei" panose="020B0503020204020204" pitchFamily="34" charset="-122"/>
              <a:ea typeface="Microsoft YaHei" panose="020B0503020204020204" pitchFamily="34" charset="-122"/>
            </a:endParaRPr>
          </a:p>
        </p:txBody>
      </p:sp>
      <p:graphicFrame>
        <p:nvGraphicFramePr>
          <p:cNvPr id="8" name="Content Placeholder 3">
            <a:extLst>
              <a:ext uri="{FF2B5EF4-FFF2-40B4-BE49-F238E27FC236}">
                <a16:creationId xmlns:a16="http://schemas.microsoft.com/office/drawing/2014/main" id="{EFDD65FE-C299-44B7-D4A6-D7078DE3F32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9667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BB52FFBC-8CC1-7CEB-8590-95993617DD71}"/>
              </a:ext>
            </a:extLst>
          </p:cNvPr>
          <p:cNvSpPr>
            <a:spLocks noGrp="1"/>
          </p:cNvSpPr>
          <p:nvPr>
            <p:ph type="title"/>
          </p:nvPr>
        </p:nvSpPr>
        <p:spPr>
          <a:xfrm>
            <a:off x="640080" y="325369"/>
            <a:ext cx="4368602" cy="1956841"/>
          </a:xfrm>
        </p:spPr>
        <p:txBody>
          <a:bodyPr anchor="b">
            <a:normAutofit/>
          </a:bodyPr>
          <a:lstStyle/>
          <a:p>
            <a:r>
              <a:rPr lang="zh-CN" altLang="en-US" sz="5400" cap="none" spc="0"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初來乍到</a:t>
            </a:r>
            <a:endParaRPr lang="en-US" sz="5400" dirty="0">
              <a:latin typeface="Microsoft YaHei" panose="020B0503020204020204" pitchFamily="34" charset="-122"/>
              <a:ea typeface="Microsoft YaHei" panose="020B0503020204020204" pitchFamily="34" charset="-122"/>
            </a:endParaRP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Content Placeholder 5">
            <a:extLst>
              <a:ext uri="{FF2B5EF4-FFF2-40B4-BE49-F238E27FC236}">
                <a16:creationId xmlns:a16="http://schemas.microsoft.com/office/drawing/2014/main" id="{CCD8BF0F-9D9D-B746-3B61-3433A1223C7A}"/>
              </a:ext>
            </a:extLst>
          </p:cNvPr>
          <p:cNvSpPr>
            <a:spLocks noGrp="1"/>
          </p:cNvSpPr>
          <p:nvPr>
            <p:ph idx="1"/>
          </p:nvPr>
        </p:nvSpPr>
        <p:spPr>
          <a:xfrm>
            <a:off x="640080" y="2872899"/>
            <a:ext cx="4243589" cy="3320668"/>
          </a:xfrm>
        </p:spPr>
        <p:txBody>
          <a:bodyPr>
            <a:normAutofit/>
          </a:bodyPr>
          <a:lstStyle/>
          <a:p>
            <a:endParaRPr lang="en-US" sz="2200"/>
          </a:p>
        </p:txBody>
      </p:sp>
      <p:pic>
        <p:nvPicPr>
          <p:cNvPr id="3" name="Picture 2" descr="A group of people posing for a photo&#10;&#10;Description automatically generated">
            <a:extLst>
              <a:ext uri="{FF2B5EF4-FFF2-40B4-BE49-F238E27FC236}">
                <a16:creationId xmlns:a16="http://schemas.microsoft.com/office/drawing/2014/main" id="{87224B54-6A75-48C3-7E19-1CE7548704D2}"/>
              </a:ext>
            </a:extLst>
          </p:cNvPr>
          <p:cNvPicPr>
            <a:picLocks noChangeAspect="1"/>
          </p:cNvPicPr>
          <p:nvPr/>
        </p:nvPicPr>
        <p:blipFill>
          <a:blip r:embed="rId2">
            <a:extLst>
              <a:ext uri="{28A0092B-C50C-407E-A947-70E740481C1C}">
                <a14:useLocalDpi xmlns:a14="http://schemas.microsoft.com/office/drawing/2010/main" val="0"/>
              </a:ext>
            </a:extLst>
          </a:blip>
          <a:srcRect t="25227"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89856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5202A74-6AD5-6113-E00E-53F9ECF5F06C}"/>
              </a:ext>
            </a:extLst>
          </p:cNvPr>
          <p:cNvSpPr>
            <a:spLocks noGrp="1"/>
          </p:cNvSpPr>
          <p:nvPr>
            <p:ph type="title"/>
          </p:nvPr>
        </p:nvSpPr>
        <p:spPr>
          <a:xfrm>
            <a:off x="640080" y="325369"/>
            <a:ext cx="4368602" cy="1956841"/>
          </a:xfrm>
        </p:spPr>
        <p:txBody>
          <a:bodyPr anchor="b">
            <a:normAutofit/>
          </a:bodyPr>
          <a:lstStyle/>
          <a:p>
            <a:r>
              <a:rPr lang="zh-CN" altLang="en-US" sz="3800" b="1" dirty="0">
                <a:latin typeface="Microsoft YaHei" panose="020B0503020204020204" pitchFamily="34" charset="-122"/>
                <a:ea typeface="Microsoft YaHei" panose="020B0503020204020204" pitchFamily="34" charset="-122"/>
              </a:rPr>
              <a:t>男生寢室</a:t>
            </a:r>
            <a:endParaRPr lang="en-US" sz="3800" b="1" dirty="0">
              <a:latin typeface="Microsoft YaHei" panose="020B0503020204020204" pitchFamily="34" charset="-122"/>
              <a:ea typeface="Microsoft YaHei" panose="020B0503020204020204" pitchFamily="34" charset="-122"/>
            </a:endParaRPr>
          </a:p>
        </p:txBody>
      </p:sp>
      <p:sp>
        <p:nvSpPr>
          <p:cNvPr id="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Content Placeholder 7">
            <a:extLst>
              <a:ext uri="{FF2B5EF4-FFF2-40B4-BE49-F238E27FC236}">
                <a16:creationId xmlns:a16="http://schemas.microsoft.com/office/drawing/2014/main" id="{A9562F6F-5F2B-FA65-2607-C11CD919D631}"/>
              </a:ext>
            </a:extLst>
          </p:cNvPr>
          <p:cNvSpPr>
            <a:spLocks noGrp="1"/>
          </p:cNvSpPr>
          <p:nvPr>
            <p:ph idx="1"/>
          </p:nvPr>
        </p:nvSpPr>
        <p:spPr>
          <a:xfrm>
            <a:off x="640080" y="2872899"/>
            <a:ext cx="4243589" cy="3320668"/>
          </a:xfrm>
        </p:spPr>
        <p:txBody>
          <a:bodyPr>
            <a:normAutofit/>
          </a:bodyPr>
          <a:lstStyle/>
          <a:p>
            <a:pPr marL="0" indent="0">
              <a:buNone/>
            </a:pPr>
            <a:r>
              <a:rPr lang="en-US" altLang="zh-CN" sz="3600" b="1" dirty="0">
                <a:latin typeface="Microsoft YaHei" panose="020B0503020204020204" pitchFamily="34" charset="-122"/>
                <a:ea typeface="Microsoft YaHei" panose="020B0503020204020204" pitchFamily="34" charset="-122"/>
              </a:rPr>
              <a:t>also </a:t>
            </a:r>
          </a:p>
          <a:p>
            <a:pPr marL="0" indent="0">
              <a:buNone/>
            </a:pPr>
            <a:r>
              <a:rPr lang="en-US" altLang="zh-CN" sz="3600" b="1" dirty="0">
                <a:latin typeface="Microsoft YaHei" panose="020B0503020204020204" pitchFamily="34" charset="-122"/>
                <a:ea typeface="Microsoft YaHei" panose="020B0503020204020204" pitchFamily="34" charset="-122"/>
              </a:rPr>
              <a:t>Worship Hall &amp;</a:t>
            </a:r>
          </a:p>
          <a:p>
            <a:pPr marL="0" indent="0">
              <a:buNone/>
            </a:pPr>
            <a:r>
              <a:rPr lang="en-US" altLang="zh-CN" sz="3600" b="1" dirty="0">
                <a:latin typeface="Microsoft YaHei" panose="020B0503020204020204" pitchFamily="34" charset="-122"/>
                <a:ea typeface="Microsoft YaHei" panose="020B0503020204020204" pitchFamily="34" charset="-122"/>
              </a:rPr>
              <a:t>Meeting Room</a:t>
            </a:r>
            <a:endParaRPr lang="en-US" sz="32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34720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3E2282B-2CF3-B516-47CB-54110036184E}"/>
              </a:ext>
            </a:extLst>
          </p:cNvPr>
          <p:cNvSpPr>
            <a:spLocks noGrp="1"/>
          </p:cNvSpPr>
          <p:nvPr>
            <p:ph type="title"/>
          </p:nvPr>
        </p:nvSpPr>
        <p:spPr>
          <a:xfrm>
            <a:off x="1006900" y="1188637"/>
            <a:ext cx="3141430" cy="4480726"/>
          </a:xfrm>
        </p:spPr>
        <p:txBody>
          <a:bodyPr>
            <a:normAutofit/>
          </a:bodyPr>
          <a:lstStyle/>
          <a:p>
            <a:pPr algn="r"/>
            <a:r>
              <a:rPr lang="en-US" b="1" dirty="0">
                <a:latin typeface="Microsoft YaHei" panose="020B0503020204020204" pitchFamily="34" charset="-122"/>
                <a:ea typeface="Microsoft YaHei" panose="020B0503020204020204" pitchFamily="34" charset="-122"/>
              </a:rPr>
              <a:t>ADVENT </a:t>
            </a:r>
            <a:r>
              <a:rPr lang="en-US" altLang="zh-CN" b="1" dirty="0">
                <a:latin typeface="Microsoft YaHei" panose="020B0503020204020204" pitchFamily="34" charset="-122"/>
                <a:ea typeface="Microsoft YaHei" panose="020B0503020204020204" pitchFamily="34" charset="-122"/>
              </a:rPr>
              <a:t>2024 </a:t>
            </a:r>
            <a:br>
              <a:rPr lang="en-US" altLang="zh-CN" b="1" dirty="0">
                <a:latin typeface="Microsoft YaHei" panose="020B0503020204020204" pitchFamily="34" charset="-122"/>
                <a:ea typeface="Microsoft YaHei" panose="020B0503020204020204" pitchFamily="34" charset="-122"/>
              </a:rPr>
            </a:br>
            <a:r>
              <a:rPr lang="zh-CN" altLang="en-US" b="1" dirty="0">
                <a:latin typeface="Microsoft YaHei" panose="020B0503020204020204" pitchFamily="34" charset="-122"/>
                <a:ea typeface="Microsoft YaHei" panose="020B0503020204020204" pitchFamily="34" charset="-122"/>
              </a:rPr>
              <a:t>短宣隊</a:t>
            </a:r>
            <a:endParaRPr lang="en-US" dirty="0">
              <a:latin typeface="Microsoft YaHei" panose="020B0503020204020204" pitchFamily="34" charset="-122"/>
              <a:ea typeface="Microsoft YaHei" panose="020B0503020204020204" pitchFamily="34" charset="-122"/>
            </a:endParaRP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43C715-D1F4-9D92-1E87-167683BDCD72}"/>
              </a:ext>
            </a:extLst>
          </p:cNvPr>
          <p:cNvSpPr>
            <a:spLocks noGrp="1"/>
          </p:cNvSpPr>
          <p:nvPr>
            <p:ph idx="1"/>
          </p:nvPr>
        </p:nvSpPr>
        <p:spPr>
          <a:xfrm>
            <a:off x="4974339" y="1188637"/>
            <a:ext cx="6331835" cy="4630818"/>
          </a:xfrm>
        </p:spPr>
        <p:txBody>
          <a:bodyPr anchor="ctr">
            <a:normAutofit/>
          </a:bodyPr>
          <a:lstStyle/>
          <a:p>
            <a:pPr marL="0" indent="0">
              <a:spcAft>
                <a:spcPts val="1200"/>
              </a:spcAft>
              <a:buNone/>
            </a:pPr>
            <a:r>
              <a:rPr lang="en-US" altLang="zh-CN" sz="4000" b="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8 teams </a:t>
            </a:r>
            <a:r>
              <a:rPr lang="zh-CN" altLang="en-US" sz="4000" b="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小隊</a:t>
            </a:r>
            <a:r>
              <a:rPr lang="en-US" altLang="zh-CN" sz="4000" b="1" dirty="0">
                <a:latin typeface="Microsoft YaHei" panose="020B0503020204020204" pitchFamily="34" charset="-122"/>
                <a:ea typeface="Microsoft YaHei" panose="020B0503020204020204" pitchFamily="34" charset="-122"/>
              </a:rPr>
              <a:t>:</a:t>
            </a:r>
          </a:p>
          <a:p>
            <a:pPr lvl="1">
              <a:spcAft>
                <a:spcPts val="1200"/>
              </a:spcAft>
            </a:pPr>
            <a:r>
              <a:rPr lang="en-US" altLang="zh-CN" sz="3200" b="1" dirty="0">
                <a:solidFill>
                  <a:schemeClr val="accent3">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Team 5</a:t>
            </a:r>
            <a:r>
              <a:rPr lang="en-US" altLang="zh-CN" sz="3200" b="1" dirty="0">
                <a:latin typeface="Microsoft YaHei" panose="020B0503020204020204" pitchFamily="34" charset="-122"/>
                <a:ea typeface="Microsoft YaHei" panose="020B0503020204020204" pitchFamily="34" charset="-122"/>
              </a:rPr>
              <a:t>: </a:t>
            </a:r>
            <a:r>
              <a:rPr lang="zh-CN" altLang="en-US" sz="3200" b="1" dirty="0">
                <a:latin typeface="Microsoft YaHei" panose="020B0503020204020204" pitchFamily="34" charset="-122"/>
                <a:ea typeface="Microsoft YaHei" panose="020B0503020204020204" pitchFamily="34" charset="-122"/>
              </a:rPr>
              <a:t>文鋒、文娟 </a:t>
            </a:r>
            <a:r>
              <a:rPr lang="en-US" altLang="zh-CN" sz="3200" b="1" dirty="0">
                <a:latin typeface="Microsoft YaHei" panose="020B0503020204020204" pitchFamily="34" charset="-122"/>
                <a:ea typeface="Microsoft YaHei" panose="020B0503020204020204" pitchFamily="34" charset="-122"/>
              </a:rPr>
              <a:t>/ </a:t>
            </a:r>
            <a:r>
              <a:rPr lang="en-US" altLang="zh-CN" sz="3200" b="1" dirty="0" err="1">
                <a:latin typeface="Microsoft YaHei" panose="020B0503020204020204" pitchFamily="34" charset="-122"/>
                <a:ea typeface="Microsoft YaHei" panose="020B0503020204020204" pitchFamily="34" charset="-122"/>
              </a:rPr>
              <a:t>Yilah</a:t>
            </a:r>
            <a:r>
              <a:rPr lang="en-US" altLang="zh-CN" sz="3200" b="1" dirty="0">
                <a:latin typeface="Microsoft YaHei" panose="020B0503020204020204" pitchFamily="34" charset="-122"/>
                <a:ea typeface="Microsoft YaHei" panose="020B0503020204020204" pitchFamily="34" charset="-122"/>
              </a:rPr>
              <a:t>, Camille  </a:t>
            </a:r>
            <a:r>
              <a:rPr lang="zh-CN" altLang="en-US" sz="3200" b="1" dirty="0">
                <a:latin typeface="Microsoft YaHei" panose="020B0503020204020204" pitchFamily="34" charset="-122"/>
                <a:ea typeface="Microsoft YaHei" panose="020B0503020204020204" pitchFamily="34" charset="-122"/>
              </a:rPr>
              <a:t>等</a:t>
            </a:r>
            <a:r>
              <a:rPr lang="en-US" altLang="zh-CN" sz="3200" b="1" dirty="0">
                <a:latin typeface="Microsoft YaHei" panose="020B0503020204020204" pitchFamily="34" charset="-122"/>
                <a:ea typeface="Microsoft YaHei" panose="020B0503020204020204" pitchFamily="34" charset="-122"/>
              </a:rPr>
              <a:t>7</a:t>
            </a:r>
            <a:r>
              <a:rPr lang="zh-CN" altLang="en-US" sz="3200" b="1" dirty="0">
                <a:latin typeface="Microsoft YaHei" panose="020B0503020204020204" pitchFamily="34" charset="-122"/>
                <a:ea typeface="Microsoft YaHei" panose="020B0503020204020204" pitchFamily="34" charset="-122"/>
              </a:rPr>
              <a:t>人</a:t>
            </a:r>
            <a:endParaRPr lang="en-US" altLang="zh-CN" sz="3200" b="1" dirty="0">
              <a:latin typeface="Microsoft YaHei" panose="020B0503020204020204" pitchFamily="34" charset="-122"/>
              <a:ea typeface="Microsoft YaHei" panose="020B0503020204020204" pitchFamily="34" charset="-122"/>
            </a:endParaRPr>
          </a:p>
          <a:p>
            <a:pPr lvl="1">
              <a:spcAft>
                <a:spcPts val="1200"/>
              </a:spcAft>
            </a:pPr>
            <a:r>
              <a:rPr lang="en-US" sz="3200" b="1" dirty="0">
                <a:solidFill>
                  <a:schemeClr val="accent3">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Team 6</a:t>
            </a:r>
            <a:r>
              <a:rPr lang="en-US" sz="3200" b="1" dirty="0">
                <a:latin typeface="Microsoft YaHei" panose="020B0503020204020204" pitchFamily="34" charset="-122"/>
                <a:ea typeface="Microsoft YaHei" panose="020B0503020204020204" pitchFamily="34" charset="-122"/>
              </a:rPr>
              <a:t>: </a:t>
            </a:r>
            <a:r>
              <a:rPr lang="zh-CN" altLang="en-US" sz="3200" b="1" dirty="0">
                <a:latin typeface="Microsoft YaHei" panose="020B0503020204020204" pitchFamily="34" charset="-122"/>
                <a:ea typeface="Microsoft YaHei" panose="020B0503020204020204" pitchFamily="34" charset="-122"/>
              </a:rPr>
              <a:t>志賢、</a:t>
            </a:r>
            <a:r>
              <a:rPr lang="en-US" altLang="zh-CN" sz="3200" b="1" dirty="0">
                <a:latin typeface="Microsoft YaHei" panose="020B0503020204020204" pitchFamily="34" charset="-122"/>
                <a:ea typeface="Microsoft YaHei" panose="020B0503020204020204" pitchFamily="34" charset="-122"/>
              </a:rPr>
              <a:t>Emma / Bella, </a:t>
            </a:r>
            <a:r>
              <a:rPr lang="en-US" altLang="zh-CN" sz="3200" b="1" u="sng" dirty="0">
                <a:latin typeface="Microsoft YaHei" panose="020B0503020204020204" pitchFamily="34" charset="-122"/>
                <a:ea typeface="Microsoft YaHei" panose="020B0503020204020204" pitchFamily="34" charset="-122"/>
              </a:rPr>
              <a:t>Austin</a:t>
            </a:r>
            <a:r>
              <a:rPr lang="en-US" altLang="zh-CN" sz="3200" b="1" dirty="0">
                <a:latin typeface="Microsoft YaHei" panose="020B0503020204020204" pitchFamily="34" charset="-122"/>
                <a:ea typeface="Microsoft YaHei" panose="020B0503020204020204" pitchFamily="34" charset="-122"/>
              </a:rPr>
              <a:t>, Annie </a:t>
            </a:r>
            <a:r>
              <a:rPr lang="zh-CN" altLang="en-US" sz="3200" b="1" dirty="0">
                <a:latin typeface="Microsoft YaHei" panose="020B0503020204020204" pitchFamily="34" charset="-122"/>
                <a:ea typeface="Microsoft YaHei" panose="020B0503020204020204" pitchFamily="34" charset="-122"/>
              </a:rPr>
              <a:t>等</a:t>
            </a:r>
            <a:r>
              <a:rPr lang="en-US" altLang="zh-CN" sz="3200" b="1" dirty="0">
                <a:latin typeface="Microsoft YaHei" panose="020B0503020204020204" pitchFamily="34" charset="-122"/>
                <a:ea typeface="Microsoft YaHei" panose="020B0503020204020204" pitchFamily="34" charset="-122"/>
              </a:rPr>
              <a:t>7</a:t>
            </a:r>
            <a:r>
              <a:rPr lang="zh-CN" altLang="en-US" sz="3200" b="1" dirty="0">
                <a:latin typeface="Microsoft YaHei" panose="020B0503020204020204" pitchFamily="34" charset="-122"/>
                <a:ea typeface="Microsoft YaHei" panose="020B0503020204020204" pitchFamily="34" charset="-122"/>
              </a:rPr>
              <a:t>人</a:t>
            </a:r>
            <a:endParaRPr lang="en-US" altLang="zh-CN" sz="3200" b="1" dirty="0">
              <a:latin typeface="Microsoft YaHei" panose="020B0503020204020204" pitchFamily="34" charset="-122"/>
              <a:ea typeface="Microsoft YaHei" panose="020B0503020204020204" pitchFamily="34" charset="-122"/>
            </a:endParaRPr>
          </a:p>
          <a:p>
            <a:pPr lvl="1">
              <a:spcAft>
                <a:spcPts val="600"/>
              </a:spcAft>
            </a:pPr>
            <a:r>
              <a:rPr lang="en-US" sz="3200" b="1" dirty="0">
                <a:solidFill>
                  <a:schemeClr val="accent3">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Team 8</a:t>
            </a:r>
            <a:r>
              <a:rPr lang="en-US" sz="3200" b="1" dirty="0">
                <a:latin typeface="Microsoft YaHei" panose="020B0503020204020204" pitchFamily="34" charset="-122"/>
                <a:ea typeface="Microsoft YaHei" panose="020B0503020204020204" pitchFamily="34" charset="-122"/>
              </a:rPr>
              <a:t>: Jodie / </a:t>
            </a:r>
            <a:r>
              <a:rPr lang="en-US" altLang="zh-CN" sz="3200" b="1" dirty="0">
                <a:latin typeface="Microsoft YaHei" panose="020B0503020204020204" pitchFamily="34" charset="-122"/>
                <a:ea typeface="Microsoft YaHei" panose="020B0503020204020204" pitchFamily="34" charset="-122"/>
              </a:rPr>
              <a:t>Kirra </a:t>
            </a:r>
            <a:r>
              <a:rPr lang="zh-CN" altLang="en-US" sz="3200" b="1" dirty="0">
                <a:latin typeface="Microsoft YaHei" panose="020B0503020204020204" pitchFamily="34" charset="-122"/>
                <a:ea typeface="Microsoft YaHei" panose="020B0503020204020204" pitchFamily="34" charset="-122"/>
              </a:rPr>
              <a:t>等</a:t>
            </a:r>
            <a:r>
              <a:rPr lang="en-US" altLang="zh-CN" sz="3200" b="1" dirty="0">
                <a:latin typeface="Microsoft YaHei" panose="020B0503020204020204" pitchFamily="34" charset="-122"/>
                <a:ea typeface="Microsoft YaHei" panose="020B0503020204020204" pitchFamily="34" charset="-122"/>
              </a:rPr>
              <a:t>7</a:t>
            </a:r>
            <a:r>
              <a:rPr lang="zh-CN" altLang="en-US" sz="3200" b="1" dirty="0">
                <a:latin typeface="Microsoft YaHei" panose="020B0503020204020204" pitchFamily="34" charset="-122"/>
                <a:ea typeface="Microsoft YaHei" panose="020B0503020204020204" pitchFamily="34" charset="-122"/>
              </a:rPr>
              <a:t>人</a:t>
            </a:r>
            <a:endParaRPr lang="en-US" altLang="zh-CN" sz="3200" b="1" dirty="0">
              <a:latin typeface="Microsoft YaHei" panose="020B0503020204020204" pitchFamily="34" charset="-122"/>
              <a:ea typeface="Microsoft YaHei" panose="020B0503020204020204" pitchFamily="34" charset="-122"/>
            </a:endParaRPr>
          </a:p>
          <a:p>
            <a:pPr lvl="1">
              <a:spcAft>
                <a:spcPts val="600"/>
              </a:spcAft>
            </a:pPr>
            <a:endParaRPr lang="en-US" altLang="zh-CN" sz="3200" b="1" dirty="0">
              <a:latin typeface="Microsoft YaHei" panose="020B0503020204020204" pitchFamily="34" charset="-122"/>
              <a:ea typeface="Microsoft YaHei" panose="020B0503020204020204" pitchFamily="34" charset="-122"/>
            </a:endParaRPr>
          </a:p>
          <a:p>
            <a:pPr marL="0" indent="0">
              <a:buNone/>
            </a:pPr>
            <a:endParaRPr lang="en-US" sz="2400" dirty="0"/>
          </a:p>
        </p:txBody>
      </p:sp>
    </p:spTree>
    <p:extLst>
      <p:ext uri="{BB962C8B-B14F-4D97-AF65-F5344CB8AC3E}">
        <p14:creationId xmlns:p14="http://schemas.microsoft.com/office/powerpoint/2010/main" val="270332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A7A856-97F2-A9C6-B80E-55EB5A063D9D}"/>
              </a:ext>
            </a:extLst>
          </p:cNvPr>
          <p:cNvSpPr>
            <a:spLocks noGrp="1"/>
          </p:cNvSpPr>
          <p:nvPr>
            <p:ph type="title"/>
          </p:nvPr>
        </p:nvSpPr>
        <p:spPr/>
        <p:txBody>
          <a:bodyPr>
            <a:normAutofit/>
          </a:bodyPr>
          <a:lstStyle/>
          <a:p>
            <a:r>
              <a:rPr lang="en-US" altLang="zh-CN" sz="2800" dirty="0">
                <a:solidFill>
                  <a:srgbClr val="0070C0"/>
                </a:solidFill>
                <a:latin typeface="Microsoft JhengHei" panose="020B0604030504040204" pitchFamily="34" charset="-120"/>
                <a:ea typeface="Microsoft JhengHei" panose="020B0604030504040204" pitchFamily="34" charset="-120"/>
              </a:rPr>
              <a:t>Play video</a:t>
            </a:r>
            <a:endParaRPr lang="en-US" sz="3600" dirty="0">
              <a:latin typeface="Microsoft JhengHei" panose="020B0604030504040204" pitchFamily="34" charset="-120"/>
              <a:ea typeface="Microsoft JhengHei" panose="020B0604030504040204" pitchFamily="34" charset="-120"/>
            </a:endParaRPr>
          </a:p>
        </p:txBody>
      </p:sp>
      <p:sp>
        <p:nvSpPr>
          <p:cNvPr id="4" name="Content Placeholder 3">
            <a:extLst>
              <a:ext uri="{FF2B5EF4-FFF2-40B4-BE49-F238E27FC236}">
                <a16:creationId xmlns:a16="http://schemas.microsoft.com/office/drawing/2014/main" id="{9274F245-7F1D-CF34-3AD1-D9C80EF95E2F}"/>
              </a:ext>
            </a:extLst>
          </p:cNvPr>
          <p:cNvSpPr>
            <a:spLocks noGrp="1"/>
          </p:cNvSpPr>
          <p:nvPr>
            <p:ph idx="1"/>
          </p:nvPr>
        </p:nvSpPr>
        <p:spPr/>
        <p:txBody>
          <a:bodyPr/>
          <a:lstStyle/>
          <a:p>
            <a:pPr marL="0" indent="0">
              <a:buNone/>
            </a:pPr>
            <a:r>
              <a:rPr lang="en-US" sz="3600" b="1" dirty="0">
                <a:latin typeface="Baguet Script" panose="020F0502020204030204" pitchFamily="2" charset="0"/>
              </a:rPr>
              <a:t>Vimeo</a:t>
            </a:r>
            <a:r>
              <a:rPr lang="zh-CN" altLang="en-US" sz="3600" b="1" dirty="0"/>
              <a:t>：</a:t>
            </a:r>
            <a:r>
              <a:rPr lang="en-US" sz="3600" b="1" i="0" dirty="0">
                <a:solidFill>
                  <a:srgbClr val="1A2E3B"/>
                </a:solidFill>
                <a:effectLst/>
                <a:highlight>
                  <a:srgbClr val="FFFFFF"/>
                </a:highlight>
                <a:latin typeface="Microsoft JhengHei" panose="020B0604030504040204" pitchFamily="34" charset="-120"/>
                <a:ea typeface="Microsoft JhengHei" panose="020B0604030504040204" pitchFamily="34" charset="-120"/>
              </a:rPr>
              <a:t>Team Chant_ Advent 2024 Team 5 6 8</a:t>
            </a:r>
          </a:p>
          <a:p>
            <a:pPr marL="0" indent="0">
              <a:buNone/>
            </a:pPr>
            <a:r>
              <a:rPr lang="en-US" altLang="zh-CN" b="1" i="0" u="sng" dirty="0">
                <a:solidFill>
                  <a:srgbClr val="1A2E3B"/>
                </a:solidFill>
                <a:effectLst/>
                <a:highlight>
                  <a:srgbClr val="FFFFFF"/>
                </a:highlight>
                <a:latin typeface="Microsoft JhengHei" panose="020B0604030504040204" pitchFamily="34" charset="-120"/>
                <a:ea typeface="Microsoft JhengHei" panose="020B0604030504040204" pitchFamily="34" charset="-120"/>
              </a:rPr>
              <a:t>https://vimeo.com/996623823</a:t>
            </a:r>
            <a:endParaRPr lang="en-US" sz="4000" dirty="0"/>
          </a:p>
        </p:txBody>
      </p:sp>
    </p:spTree>
    <p:extLst>
      <p:ext uri="{BB962C8B-B14F-4D97-AF65-F5344CB8AC3E}">
        <p14:creationId xmlns:p14="http://schemas.microsoft.com/office/powerpoint/2010/main" val="613430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A7A856-97F2-A9C6-B80E-55EB5A063D9D}"/>
              </a:ext>
            </a:extLst>
          </p:cNvPr>
          <p:cNvSpPr>
            <a:spLocks noGrp="1"/>
          </p:cNvSpPr>
          <p:nvPr>
            <p:ph type="title"/>
          </p:nvPr>
        </p:nvSpPr>
        <p:spPr/>
        <p:txBody>
          <a:bodyPr>
            <a:normAutofit/>
          </a:bodyPr>
          <a:lstStyle/>
          <a:p>
            <a:pPr algn="ctr"/>
            <a:r>
              <a:rPr lang="en-US" altLang="zh-CN" sz="6000" b="1" dirty="0">
                <a:solidFill>
                  <a:srgbClr val="0070C0"/>
                </a:solidFill>
                <a:latin typeface="Microsoft JhengHei" panose="020B0604030504040204" pitchFamily="34" charset="-120"/>
                <a:ea typeface="Microsoft JhengHei" panose="020B0604030504040204" pitchFamily="34" charset="-120"/>
              </a:rPr>
              <a:t>Play video</a:t>
            </a:r>
            <a:endParaRPr lang="en-US" sz="7200" b="1" dirty="0">
              <a:latin typeface="Microsoft JhengHei" panose="020B0604030504040204" pitchFamily="34" charset="-120"/>
              <a:ea typeface="Microsoft JhengHei" panose="020B0604030504040204" pitchFamily="34" charset="-120"/>
            </a:endParaRPr>
          </a:p>
        </p:txBody>
      </p:sp>
      <p:sp>
        <p:nvSpPr>
          <p:cNvPr id="5" name="Content Placeholder 4">
            <a:extLst>
              <a:ext uri="{FF2B5EF4-FFF2-40B4-BE49-F238E27FC236}">
                <a16:creationId xmlns:a16="http://schemas.microsoft.com/office/drawing/2014/main" id="{7096DE59-E976-5E59-018D-19249A3F9225}"/>
              </a:ext>
            </a:extLst>
          </p:cNvPr>
          <p:cNvSpPr>
            <a:spLocks noGrp="1"/>
          </p:cNvSpPr>
          <p:nvPr>
            <p:ph idx="1"/>
          </p:nvPr>
        </p:nvSpPr>
        <p:spPr>
          <a:xfrm>
            <a:off x="838200" y="2927229"/>
            <a:ext cx="10515600" cy="3249733"/>
          </a:xfrm>
        </p:spPr>
        <p:txBody>
          <a:bodyPr>
            <a:normAutofit/>
          </a:bodyPr>
          <a:lstStyle/>
          <a:p>
            <a:pPr marL="0" indent="0" algn="ctr">
              <a:buNone/>
            </a:pPr>
            <a:r>
              <a:rPr lang="en-US" sz="6000" b="1" dirty="0">
                <a:solidFill>
                  <a:srgbClr val="002060"/>
                </a:solidFill>
              </a:rPr>
              <a:t>“Team Cheers”</a:t>
            </a:r>
          </a:p>
        </p:txBody>
      </p:sp>
    </p:spTree>
    <p:extLst>
      <p:ext uri="{BB962C8B-B14F-4D97-AF65-F5344CB8AC3E}">
        <p14:creationId xmlns:p14="http://schemas.microsoft.com/office/powerpoint/2010/main" val="921114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58ECC-782F-C589-A1B1-7ADEE721A4E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500711-34A6-AA5D-45FC-4C05073FA005}"/>
              </a:ext>
            </a:extLst>
          </p:cNvPr>
          <p:cNvSpPr>
            <a:spLocks noGrp="1"/>
          </p:cNvSpPr>
          <p:nvPr>
            <p:ph idx="1"/>
          </p:nvPr>
        </p:nvSpPr>
        <p:spPr/>
        <p:txBody>
          <a:bodyPr/>
          <a:lstStyle/>
          <a:p>
            <a:endParaRPr lang="en-US"/>
          </a:p>
        </p:txBody>
      </p:sp>
      <p:pic>
        <p:nvPicPr>
          <p:cNvPr id="4" name="Picture 3" descr="A group of people in green shirts&#10;&#10;Description automatically generated">
            <a:extLst>
              <a:ext uri="{FF2B5EF4-FFF2-40B4-BE49-F238E27FC236}">
                <a16:creationId xmlns:a16="http://schemas.microsoft.com/office/drawing/2014/main" id="{81CF84E9-D52B-065F-811E-D0400F6C606F}"/>
              </a:ext>
            </a:extLst>
          </p:cNvPr>
          <p:cNvPicPr>
            <a:picLocks noChangeAspect="1"/>
          </p:cNvPicPr>
          <p:nvPr/>
        </p:nvPicPr>
        <p:blipFill>
          <a:blip r:embed="rId2"/>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8021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in a circle&#10;&#10;Description automatically generated">
            <a:extLst>
              <a:ext uri="{FF2B5EF4-FFF2-40B4-BE49-F238E27FC236}">
                <a16:creationId xmlns:a16="http://schemas.microsoft.com/office/drawing/2014/main" id="{E1AD66F2-65D9-BC4F-22F4-C5301DBB5948}"/>
              </a:ext>
            </a:extLst>
          </p:cNvPr>
          <p:cNvPicPr>
            <a:picLocks noChangeAspect="1"/>
          </p:cNvPicPr>
          <p:nvPr/>
        </p:nvPicPr>
        <p:blipFill>
          <a:blip r:embed="rId2"/>
          <a:stretch>
            <a:fillRect/>
          </a:stretch>
        </p:blipFill>
        <p:spPr>
          <a:xfrm>
            <a:off x="1638300" y="85724"/>
            <a:ext cx="8896350" cy="667226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a:extLst>
              <a:ext uri="{FF2B5EF4-FFF2-40B4-BE49-F238E27FC236}">
                <a16:creationId xmlns:a16="http://schemas.microsoft.com/office/drawing/2014/main" id="{E31E5BC0-59BF-570C-C706-509726B5EA1F}"/>
              </a:ext>
            </a:extLst>
          </p:cNvPr>
          <p:cNvSpPr/>
          <p:nvPr/>
        </p:nvSpPr>
        <p:spPr>
          <a:xfrm>
            <a:off x="2772115" y="525714"/>
            <a:ext cx="3878241" cy="769441"/>
          </a:xfrm>
          <a:custGeom>
            <a:avLst/>
            <a:gdLst>
              <a:gd name="connsiteX0" fmla="*/ 0 w 3878241"/>
              <a:gd name="connsiteY0" fmla="*/ 0 h 769441"/>
              <a:gd name="connsiteX1" fmla="*/ 568809 w 3878241"/>
              <a:gd name="connsiteY1" fmla="*/ 0 h 769441"/>
              <a:gd name="connsiteX2" fmla="*/ 1176400 w 3878241"/>
              <a:gd name="connsiteY2" fmla="*/ 0 h 769441"/>
              <a:gd name="connsiteX3" fmla="*/ 1822773 w 3878241"/>
              <a:gd name="connsiteY3" fmla="*/ 0 h 769441"/>
              <a:gd name="connsiteX4" fmla="*/ 2391582 w 3878241"/>
              <a:gd name="connsiteY4" fmla="*/ 0 h 769441"/>
              <a:gd name="connsiteX5" fmla="*/ 2999173 w 3878241"/>
              <a:gd name="connsiteY5" fmla="*/ 0 h 769441"/>
              <a:gd name="connsiteX6" fmla="*/ 3878241 w 3878241"/>
              <a:gd name="connsiteY6" fmla="*/ 0 h 769441"/>
              <a:gd name="connsiteX7" fmla="*/ 3878241 w 3878241"/>
              <a:gd name="connsiteY7" fmla="*/ 392415 h 769441"/>
              <a:gd name="connsiteX8" fmla="*/ 3878241 w 3878241"/>
              <a:gd name="connsiteY8" fmla="*/ 769441 h 769441"/>
              <a:gd name="connsiteX9" fmla="*/ 3193085 w 3878241"/>
              <a:gd name="connsiteY9" fmla="*/ 769441 h 769441"/>
              <a:gd name="connsiteX10" fmla="*/ 2663059 w 3878241"/>
              <a:gd name="connsiteY10" fmla="*/ 769441 h 769441"/>
              <a:gd name="connsiteX11" fmla="*/ 2094250 w 3878241"/>
              <a:gd name="connsiteY11" fmla="*/ 769441 h 769441"/>
              <a:gd name="connsiteX12" fmla="*/ 1370312 w 3878241"/>
              <a:gd name="connsiteY12" fmla="*/ 769441 h 769441"/>
              <a:gd name="connsiteX13" fmla="*/ 801503 w 3878241"/>
              <a:gd name="connsiteY13" fmla="*/ 769441 h 769441"/>
              <a:gd name="connsiteX14" fmla="*/ 0 w 3878241"/>
              <a:gd name="connsiteY14" fmla="*/ 769441 h 769441"/>
              <a:gd name="connsiteX15" fmla="*/ 0 w 3878241"/>
              <a:gd name="connsiteY15" fmla="*/ 369332 h 769441"/>
              <a:gd name="connsiteX16" fmla="*/ 0 w 3878241"/>
              <a:gd name="connsiteY16" fmla="*/ 0 h 7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78241" h="769441" fill="none" extrusionOk="0">
                <a:moveTo>
                  <a:pt x="0" y="0"/>
                </a:moveTo>
                <a:cubicBezTo>
                  <a:pt x="249367" y="12399"/>
                  <a:pt x="353716" y="2363"/>
                  <a:pt x="568809" y="0"/>
                </a:cubicBezTo>
                <a:cubicBezTo>
                  <a:pt x="783902" y="-2363"/>
                  <a:pt x="948699" y="11563"/>
                  <a:pt x="1176400" y="0"/>
                </a:cubicBezTo>
                <a:cubicBezTo>
                  <a:pt x="1404101" y="-11563"/>
                  <a:pt x="1666080" y="-4911"/>
                  <a:pt x="1822773" y="0"/>
                </a:cubicBezTo>
                <a:cubicBezTo>
                  <a:pt x="1979466" y="4911"/>
                  <a:pt x="2234497" y="22684"/>
                  <a:pt x="2391582" y="0"/>
                </a:cubicBezTo>
                <a:cubicBezTo>
                  <a:pt x="2548667" y="-22684"/>
                  <a:pt x="2864034" y="20541"/>
                  <a:pt x="2999173" y="0"/>
                </a:cubicBezTo>
                <a:cubicBezTo>
                  <a:pt x="3134312" y="-20541"/>
                  <a:pt x="3552088" y="32355"/>
                  <a:pt x="3878241" y="0"/>
                </a:cubicBezTo>
                <a:cubicBezTo>
                  <a:pt x="3886263" y="95328"/>
                  <a:pt x="3891448" y="206275"/>
                  <a:pt x="3878241" y="392415"/>
                </a:cubicBezTo>
                <a:cubicBezTo>
                  <a:pt x="3865034" y="578556"/>
                  <a:pt x="3869371" y="671067"/>
                  <a:pt x="3878241" y="769441"/>
                </a:cubicBezTo>
                <a:cubicBezTo>
                  <a:pt x="3589713" y="771865"/>
                  <a:pt x="3532411" y="796425"/>
                  <a:pt x="3193085" y="769441"/>
                </a:cubicBezTo>
                <a:cubicBezTo>
                  <a:pt x="2853759" y="742457"/>
                  <a:pt x="2804553" y="753540"/>
                  <a:pt x="2663059" y="769441"/>
                </a:cubicBezTo>
                <a:cubicBezTo>
                  <a:pt x="2521565" y="785342"/>
                  <a:pt x="2228964" y="785211"/>
                  <a:pt x="2094250" y="769441"/>
                </a:cubicBezTo>
                <a:cubicBezTo>
                  <a:pt x="1959536" y="753671"/>
                  <a:pt x="1576489" y="792016"/>
                  <a:pt x="1370312" y="769441"/>
                </a:cubicBezTo>
                <a:cubicBezTo>
                  <a:pt x="1164135" y="746866"/>
                  <a:pt x="937150" y="796266"/>
                  <a:pt x="801503" y="769441"/>
                </a:cubicBezTo>
                <a:cubicBezTo>
                  <a:pt x="665856" y="742616"/>
                  <a:pt x="357737" y="771935"/>
                  <a:pt x="0" y="769441"/>
                </a:cubicBezTo>
                <a:cubicBezTo>
                  <a:pt x="8665" y="597911"/>
                  <a:pt x="-17878" y="547655"/>
                  <a:pt x="0" y="369332"/>
                </a:cubicBezTo>
                <a:cubicBezTo>
                  <a:pt x="17878" y="191009"/>
                  <a:pt x="-5116" y="133923"/>
                  <a:pt x="0" y="0"/>
                </a:cubicBezTo>
                <a:close/>
              </a:path>
              <a:path w="3878241" h="769441" stroke="0" extrusionOk="0">
                <a:moveTo>
                  <a:pt x="0" y="0"/>
                </a:moveTo>
                <a:cubicBezTo>
                  <a:pt x="147764" y="26529"/>
                  <a:pt x="426066" y="-6128"/>
                  <a:pt x="685156" y="0"/>
                </a:cubicBezTo>
                <a:cubicBezTo>
                  <a:pt x="944246" y="6128"/>
                  <a:pt x="1068206" y="33659"/>
                  <a:pt x="1409094" y="0"/>
                </a:cubicBezTo>
                <a:cubicBezTo>
                  <a:pt x="1749982" y="-33659"/>
                  <a:pt x="1842719" y="11778"/>
                  <a:pt x="2055468" y="0"/>
                </a:cubicBezTo>
                <a:cubicBezTo>
                  <a:pt x="2268217" y="-11778"/>
                  <a:pt x="2487906" y="24591"/>
                  <a:pt x="2663059" y="0"/>
                </a:cubicBezTo>
                <a:cubicBezTo>
                  <a:pt x="2838212" y="-24591"/>
                  <a:pt x="3039729" y="26758"/>
                  <a:pt x="3231867" y="0"/>
                </a:cubicBezTo>
                <a:cubicBezTo>
                  <a:pt x="3424005" y="-26758"/>
                  <a:pt x="3737153" y="-6663"/>
                  <a:pt x="3878241" y="0"/>
                </a:cubicBezTo>
                <a:cubicBezTo>
                  <a:pt x="3879582" y="108261"/>
                  <a:pt x="3891833" y="290806"/>
                  <a:pt x="3878241" y="377026"/>
                </a:cubicBezTo>
                <a:cubicBezTo>
                  <a:pt x="3864649" y="463246"/>
                  <a:pt x="3875566" y="635509"/>
                  <a:pt x="3878241" y="769441"/>
                </a:cubicBezTo>
                <a:cubicBezTo>
                  <a:pt x="3584544" y="766830"/>
                  <a:pt x="3441112" y="779423"/>
                  <a:pt x="3193085" y="769441"/>
                </a:cubicBezTo>
                <a:cubicBezTo>
                  <a:pt x="2945058" y="759459"/>
                  <a:pt x="2765328" y="746719"/>
                  <a:pt x="2624276" y="769441"/>
                </a:cubicBezTo>
                <a:cubicBezTo>
                  <a:pt x="2483224" y="792163"/>
                  <a:pt x="2209422" y="796417"/>
                  <a:pt x="1939121" y="769441"/>
                </a:cubicBezTo>
                <a:cubicBezTo>
                  <a:pt x="1668821" y="742465"/>
                  <a:pt x="1583210" y="754830"/>
                  <a:pt x="1253965" y="769441"/>
                </a:cubicBezTo>
                <a:cubicBezTo>
                  <a:pt x="924720" y="784052"/>
                  <a:pt x="873413" y="757998"/>
                  <a:pt x="646374" y="769441"/>
                </a:cubicBezTo>
                <a:cubicBezTo>
                  <a:pt x="419335" y="780884"/>
                  <a:pt x="274748" y="769490"/>
                  <a:pt x="0" y="769441"/>
                </a:cubicBezTo>
                <a:cubicBezTo>
                  <a:pt x="-3360" y="677917"/>
                  <a:pt x="-5844" y="473039"/>
                  <a:pt x="0" y="377026"/>
                </a:cubicBezTo>
                <a:cubicBezTo>
                  <a:pt x="5844" y="281013"/>
                  <a:pt x="14822" y="113648"/>
                  <a:pt x="0" y="0"/>
                </a:cubicBezTo>
                <a:close/>
              </a:path>
            </a:pathLst>
          </a:custGeom>
          <a:ln>
            <a:extLst>
              <a:ext uri="{C807C97D-BFC1-408E-A445-0C87EB9F89A2}">
                <ask:lineSketchStyleProps xmlns:ask="http://schemas.microsoft.com/office/drawing/2018/sketchyshapes" sd="3992170491">
                  <a:prstGeom prst="rect">
                    <a:avLst/>
                  </a:prstGeom>
                  <ask:type>
                    <ask:lineSketchFreehand/>
                  </ask:type>
                </ask:lineSketchStyleProps>
              </a:ext>
            </a:extLst>
          </a:ln>
        </p:spPr>
        <p:style>
          <a:lnRef idx="2">
            <a:schemeClr val="accent3"/>
          </a:lnRef>
          <a:fillRef idx="1">
            <a:schemeClr val="lt1"/>
          </a:fillRef>
          <a:effectRef idx="0">
            <a:schemeClr val="accent3"/>
          </a:effectRef>
          <a:fontRef idx="minor">
            <a:schemeClr val="dk1"/>
          </a:fontRef>
        </p:style>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4EA72E">
                    <a:lumMod val="75000"/>
                  </a:srgbClr>
                </a:solidFill>
                <a:effectLst>
                  <a:outerShdw blurRad="50800" dist="38100" dir="2700000" algn="tl" rotWithShape="0">
                    <a:prstClr val="black">
                      <a:alpha val="40000"/>
                    </a:prstClr>
                  </a:outerShdw>
                </a:effectLst>
                <a:uLnTx/>
                <a:uFillTx/>
                <a:latin typeface="Microsoft YaHei" panose="020B0503020204020204" pitchFamily="34" charset="-122"/>
                <a:ea typeface="Microsoft YaHei" panose="020B0503020204020204" pitchFamily="34" charset="-122"/>
                <a:cs typeface="+mn-cs"/>
              </a:rPr>
              <a:t>Send off </a:t>
            </a:r>
            <a:r>
              <a:rPr kumimoji="0" lang="zh-CN" altLang="en-US" sz="4400" b="1" i="0" u="none" strike="noStrike" kern="1200" cap="none" spc="0" normalizeH="0" baseline="0" noProof="0" dirty="0">
                <a:ln>
                  <a:noFill/>
                </a:ln>
                <a:solidFill>
                  <a:srgbClr val="4EA72E">
                    <a:lumMod val="75000"/>
                  </a:srgbClr>
                </a:solidFill>
                <a:effectLst>
                  <a:outerShdw blurRad="50800" dist="38100" dir="2700000" algn="tl" rotWithShape="0">
                    <a:prstClr val="black">
                      <a:alpha val="40000"/>
                    </a:prstClr>
                  </a:outerShdw>
                </a:effectLst>
                <a:uLnTx/>
                <a:uFillTx/>
                <a:latin typeface="Microsoft YaHei" panose="020B0503020204020204" pitchFamily="34" charset="-122"/>
                <a:ea typeface="Microsoft YaHei" panose="020B0503020204020204" pitchFamily="34" charset="-122"/>
                <a:cs typeface="+mn-cs"/>
              </a:rPr>
              <a:t>差派</a:t>
            </a:r>
            <a:endParaRPr kumimoji="0" lang="en-US" sz="4400" b="1" i="0" u="none" strike="noStrike" kern="1200" cap="none" spc="0" normalizeH="0" baseline="0" noProof="0" dirty="0">
              <a:ln>
                <a:noFill/>
              </a:ln>
              <a:solidFill>
                <a:srgbClr val="4EA72E">
                  <a:lumMod val="75000"/>
                </a:srgbClr>
              </a:solidFill>
              <a:effectLst>
                <a:outerShdw blurRad="50800" dist="38100" dir="2700000" algn="tl" rotWithShape="0">
                  <a:prstClr val="black">
                    <a:alpha val="40000"/>
                  </a:prstClr>
                </a:outerShdw>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3448977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7" name="Group 36">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35" name="Rectangle 34">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 name="Rectangle 35">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8" name="Rectangle 37">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EFD89489-F9C3-1E9C-F38E-3DA531D2CF6B}"/>
              </a:ext>
            </a:extLst>
          </p:cNvPr>
          <p:cNvSpPr>
            <a:spLocks noGrp="1"/>
          </p:cNvSpPr>
          <p:nvPr>
            <p:ph type="title"/>
          </p:nvPr>
        </p:nvSpPr>
        <p:spPr>
          <a:xfrm>
            <a:off x="1057025" y="922644"/>
            <a:ext cx="5040285" cy="1169585"/>
          </a:xfrm>
        </p:spPr>
        <p:txBody>
          <a:bodyPr anchor="b">
            <a:normAutofit fontScale="90000"/>
          </a:bodyPr>
          <a:lstStyle/>
          <a:p>
            <a:r>
              <a:rPr lang="en-US" b="1" dirty="0">
                <a:latin typeface="Microsoft YaHei" panose="020B0503020204020204" pitchFamily="34" charset="-122"/>
                <a:ea typeface="Microsoft YaHei" panose="020B0503020204020204" pitchFamily="34" charset="-122"/>
              </a:rPr>
              <a:t>ADVENT </a:t>
            </a:r>
            <a:r>
              <a:rPr lang="en-US" altLang="zh-CN" b="1" dirty="0">
                <a:latin typeface="Microsoft YaHei" panose="020B0503020204020204" pitchFamily="34" charset="-122"/>
                <a:ea typeface="Microsoft YaHei" panose="020B0503020204020204" pitchFamily="34" charset="-122"/>
              </a:rPr>
              <a:t>2024 </a:t>
            </a:r>
            <a:r>
              <a:rPr lang="zh-CN" altLang="en-US" b="1" dirty="0">
                <a:latin typeface="Microsoft YaHei" panose="020B0503020204020204" pitchFamily="34" charset="-122"/>
                <a:ea typeface="Microsoft YaHei" panose="020B0503020204020204" pitchFamily="34" charset="-122"/>
              </a:rPr>
              <a:t>短宣</a:t>
            </a:r>
            <a:endParaRPr lang="en-US" b="1" dirty="0">
              <a:latin typeface="Microsoft YaHei" panose="020B0503020204020204" pitchFamily="34" charset="-122"/>
              <a:ea typeface="Microsoft YaHei" panose="020B0503020204020204" pitchFamily="34" charset="-122"/>
            </a:endParaRPr>
          </a:p>
        </p:txBody>
      </p:sp>
      <p:sp>
        <p:nvSpPr>
          <p:cNvPr id="39" name="Rectangle 38">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Content Placeholder 3">
            <a:extLst>
              <a:ext uri="{FF2B5EF4-FFF2-40B4-BE49-F238E27FC236}">
                <a16:creationId xmlns:a16="http://schemas.microsoft.com/office/drawing/2014/main" id="{FBB3B646-55CA-F4DC-2C16-37658CFA007B}"/>
              </a:ext>
            </a:extLst>
          </p:cNvPr>
          <p:cNvSpPr>
            <a:spLocks noGrp="1"/>
          </p:cNvSpPr>
          <p:nvPr>
            <p:ph idx="1"/>
          </p:nvPr>
        </p:nvSpPr>
        <p:spPr>
          <a:xfrm>
            <a:off x="1055715" y="2508105"/>
            <a:ext cx="5040285" cy="3632493"/>
          </a:xfrm>
        </p:spPr>
        <p:txBody>
          <a:bodyPr anchor="ctr">
            <a:normAutofit/>
          </a:bodyPr>
          <a:lstStyle/>
          <a:p>
            <a:r>
              <a:rPr lang="en-US" altLang="zh-CN" sz="3600" b="1" dirty="0">
                <a:latin typeface="Microsoft YaHei" panose="020B0503020204020204" pitchFamily="34" charset="-122"/>
                <a:ea typeface="Microsoft YaHei" panose="020B0503020204020204" pitchFamily="34" charset="-122"/>
              </a:rPr>
              <a:t>Taiwan </a:t>
            </a:r>
            <a:r>
              <a:rPr lang="zh-CN" altLang="en-US" sz="3600" b="1" dirty="0">
                <a:latin typeface="Microsoft YaHei" panose="020B0503020204020204" pitchFamily="34" charset="-122"/>
                <a:ea typeface="Microsoft YaHei" panose="020B0503020204020204" pitchFamily="34" charset="-122"/>
              </a:rPr>
              <a:t>台灣</a:t>
            </a:r>
            <a:r>
              <a:rPr lang="en-US" altLang="zh-CN" sz="3600" b="1" dirty="0">
                <a:latin typeface="Microsoft YaHei" panose="020B0503020204020204" pitchFamily="34" charset="-122"/>
                <a:ea typeface="Microsoft YaHei" panose="020B0503020204020204" pitchFamily="34" charset="-122"/>
              </a:rPr>
              <a:t>: </a:t>
            </a:r>
          </a:p>
          <a:p>
            <a:pPr marL="457200" lvl="1" indent="0">
              <a:buNone/>
            </a:pPr>
            <a:r>
              <a:rPr lang="zh-CN" altLang="en-US" sz="3600" b="1" dirty="0">
                <a:latin typeface="Microsoft YaHei" panose="020B0503020204020204" pitchFamily="34" charset="-122"/>
                <a:ea typeface="Microsoft YaHei" panose="020B0503020204020204" pitchFamily="34" charset="-122"/>
              </a:rPr>
              <a:t>淡水、彰化、</a:t>
            </a:r>
            <a:endParaRPr lang="en-US" altLang="zh-CN" sz="3600" b="1" dirty="0">
              <a:latin typeface="Microsoft YaHei" panose="020B0503020204020204" pitchFamily="34" charset="-122"/>
              <a:ea typeface="Microsoft YaHei" panose="020B0503020204020204" pitchFamily="34" charset="-122"/>
            </a:endParaRPr>
          </a:p>
          <a:p>
            <a:pPr marL="457200" lvl="1" indent="0">
              <a:spcAft>
                <a:spcPts val="600"/>
              </a:spcAft>
              <a:buNone/>
            </a:pPr>
            <a:r>
              <a:rPr lang="zh-CN" altLang="en-US" sz="3600" b="1" dirty="0">
                <a:latin typeface="Microsoft YaHei" panose="020B0503020204020204" pitchFamily="34" charset="-122"/>
                <a:ea typeface="Microsoft YaHei" panose="020B0503020204020204" pitchFamily="34" charset="-122"/>
              </a:rPr>
              <a:t>嘉義、屏東</a:t>
            </a:r>
            <a:endParaRPr lang="en-US" altLang="zh-CN" sz="3600" b="1" dirty="0">
              <a:latin typeface="Microsoft YaHei" panose="020B0503020204020204" pitchFamily="34" charset="-122"/>
              <a:ea typeface="Microsoft YaHei" panose="020B0503020204020204" pitchFamily="34" charset="-122"/>
            </a:endParaRPr>
          </a:p>
          <a:p>
            <a:r>
              <a:rPr lang="en-US" sz="3600" b="1" dirty="0">
                <a:latin typeface="Microsoft YaHei" panose="020B0503020204020204" pitchFamily="34" charset="-122"/>
                <a:ea typeface="Microsoft YaHei" panose="020B0503020204020204" pitchFamily="34" charset="-122"/>
              </a:rPr>
              <a:t>Indonesia </a:t>
            </a:r>
            <a:r>
              <a:rPr lang="zh-CN" altLang="en-US" sz="3600" b="1" dirty="0">
                <a:latin typeface="Microsoft YaHei" panose="020B0503020204020204" pitchFamily="34" charset="-122"/>
                <a:ea typeface="Microsoft YaHei" panose="020B0503020204020204" pitchFamily="34" charset="-122"/>
              </a:rPr>
              <a:t>印尼</a:t>
            </a:r>
            <a:r>
              <a:rPr lang="en-US" sz="3600" b="1" dirty="0">
                <a:latin typeface="Microsoft YaHei" panose="020B0503020204020204" pitchFamily="34" charset="-122"/>
                <a:ea typeface="Microsoft YaHei" panose="020B0503020204020204" pitchFamily="34" charset="-122"/>
              </a:rPr>
              <a:t>: </a:t>
            </a:r>
          </a:p>
          <a:p>
            <a:pPr marL="457200" lvl="1" indent="0">
              <a:buNone/>
            </a:pPr>
            <a:r>
              <a:rPr lang="en-US" sz="3600" b="1" i="0" dirty="0">
                <a:effectLst/>
                <a:highlight>
                  <a:srgbClr val="FFFFFF"/>
                </a:highlight>
                <a:latin typeface="Microsoft YaHei" panose="020B0503020204020204" pitchFamily="34" charset="-122"/>
                <a:ea typeface="Microsoft YaHei" panose="020B0503020204020204" pitchFamily="34" charset="-122"/>
              </a:rPr>
              <a:t>Surabaya </a:t>
            </a:r>
            <a:r>
              <a:rPr lang="zh-CN" altLang="en-US" sz="3600" b="1" i="0" dirty="0">
                <a:effectLst/>
                <a:highlight>
                  <a:srgbClr val="FFFFFF"/>
                </a:highlight>
                <a:latin typeface="Microsoft YaHei" panose="020B0503020204020204" pitchFamily="34" charset="-122"/>
                <a:ea typeface="Microsoft YaHei" panose="020B0503020204020204" pitchFamily="34" charset="-122"/>
              </a:rPr>
              <a:t>泗水</a:t>
            </a:r>
            <a:endParaRPr lang="en-US" b="1" dirty="0">
              <a:ea typeface="DFKai-SB" panose="03000509000000000000" pitchFamily="65" charset="-120"/>
            </a:endParaRPr>
          </a:p>
        </p:txBody>
      </p:sp>
      <p:pic>
        <p:nvPicPr>
          <p:cNvPr id="24" name="Picture 23">
            <a:extLst>
              <a:ext uri="{FF2B5EF4-FFF2-40B4-BE49-F238E27FC236}">
                <a16:creationId xmlns:a16="http://schemas.microsoft.com/office/drawing/2014/main" id="{2E942BE7-B4E6-CF63-1059-3C98EC078ED3}"/>
              </a:ext>
            </a:extLst>
          </p:cNvPr>
          <p:cNvPicPr>
            <a:picLocks noChangeAspect="1"/>
          </p:cNvPicPr>
          <p:nvPr/>
        </p:nvPicPr>
        <p:blipFill>
          <a:blip r:embed="rId2"/>
          <a:stretch>
            <a:fillRect/>
          </a:stretch>
        </p:blipFill>
        <p:spPr>
          <a:xfrm>
            <a:off x="7427591" y="360441"/>
            <a:ext cx="3274872" cy="4119337"/>
          </a:xfrm>
          <a:prstGeom prst="rect">
            <a:avLst/>
          </a:prstGeom>
        </p:spPr>
      </p:pic>
      <p:grpSp>
        <p:nvGrpSpPr>
          <p:cNvPr id="25" name="Group 24">
            <a:extLst>
              <a:ext uri="{FF2B5EF4-FFF2-40B4-BE49-F238E27FC236}">
                <a16:creationId xmlns:a16="http://schemas.microsoft.com/office/drawing/2014/main" id="{56CD9FED-4166-BF72-095A-191266EB7280}"/>
              </a:ext>
            </a:extLst>
          </p:cNvPr>
          <p:cNvGrpSpPr/>
          <p:nvPr/>
        </p:nvGrpSpPr>
        <p:grpSpPr>
          <a:xfrm>
            <a:off x="6870467" y="4481288"/>
            <a:ext cx="4389120" cy="1659310"/>
            <a:chOff x="6467385" y="4718328"/>
            <a:chExt cx="4459522" cy="1685926"/>
          </a:xfrm>
        </p:grpSpPr>
        <p:pic>
          <p:nvPicPr>
            <p:cNvPr id="26" name="Picture 6" descr="印尼泗水地图,印尼泗水- 伤感说说吧">
              <a:extLst>
                <a:ext uri="{FF2B5EF4-FFF2-40B4-BE49-F238E27FC236}">
                  <a16:creationId xmlns:a16="http://schemas.microsoft.com/office/drawing/2014/main" id="{F6C5E933-8BB2-C00E-F40C-F11FE394FB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04" t="12193" b="9345"/>
            <a:stretch/>
          </p:blipFill>
          <p:spPr bwMode="auto">
            <a:xfrm>
              <a:off x="6467385" y="4718328"/>
              <a:ext cx="4459522" cy="1685926"/>
            </a:xfrm>
            <a:prstGeom prst="rect">
              <a:avLst/>
            </a:prstGeom>
            <a:noFill/>
            <a:extLst>
              <a:ext uri="{909E8E84-426E-40DD-AFC4-6F175D3DCCD1}">
                <a14:hiddenFill xmlns:a14="http://schemas.microsoft.com/office/drawing/2010/main">
                  <a:solidFill>
                    <a:srgbClr val="FFFFFF"/>
                  </a:solidFill>
                </a14:hiddenFill>
              </a:ext>
            </a:extLst>
          </p:spPr>
        </p:pic>
        <p:sp>
          <p:nvSpPr>
            <p:cNvPr id="27" name="Oval 26">
              <a:extLst>
                <a:ext uri="{FF2B5EF4-FFF2-40B4-BE49-F238E27FC236}">
                  <a16:creationId xmlns:a16="http://schemas.microsoft.com/office/drawing/2014/main" id="{A787F27E-01C2-7BD5-5265-5B7C2E1F286D}"/>
                </a:ext>
              </a:extLst>
            </p:cNvPr>
            <p:cNvSpPr/>
            <p:nvPr/>
          </p:nvSpPr>
          <p:spPr>
            <a:xfrm>
              <a:off x="9116517" y="5343525"/>
              <a:ext cx="694233" cy="409575"/>
            </a:xfrm>
            <a:prstGeom prst="ellipse">
              <a:avLst/>
            </a:prstGeom>
            <a:no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029625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00478ED8-D7DB-B0AA-367A-4F7481DE0348}"/>
              </a:ext>
            </a:extLst>
          </p:cNvPr>
          <p:cNvPicPr>
            <a:picLocks noChangeAspect="1"/>
          </p:cNvPicPr>
          <p:nvPr/>
        </p:nvPicPr>
        <p:blipFill>
          <a:blip r:embed="rId2"/>
          <a:srcRect b="25000"/>
          <a:stretch/>
        </p:blipFill>
        <p:spPr>
          <a:xfrm>
            <a:off x="20" y="1"/>
            <a:ext cx="12191980" cy="6857999"/>
          </a:xfrm>
          <a:prstGeom prst="rect">
            <a:avLst/>
          </a:prstGeom>
        </p:spPr>
      </p:pic>
      <p:sp>
        <p:nvSpPr>
          <p:cNvPr id="25"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025CCCF-5EBB-A59A-0562-2FDF0B2655CB}"/>
              </a:ext>
            </a:extLst>
          </p:cNvPr>
          <p:cNvSpPr>
            <a:spLocks noGrp="1"/>
          </p:cNvSpPr>
          <p:nvPr>
            <p:ph type="title"/>
          </p:nvPr>
        </p:nvSpPr>
        <p:spPr>
          <a:xfrm>
            <a:off x="1520982" y="1924619"/>
            <a:ext cx="7469109" cy="1655378"/>
          </a:xfrm>
        </p:spPr>
        <p:txBody>
          <a:bodyPr vert="horz" lIns="91440" tIns="45720" rIns="91440" bIns="45720" rtlCol="0" anchor="b">
            <a:normAutofit fontScale="90000"/>
          </a:bodyPr>
          <a:lstStyle/>
          <a:p>
            <a:pPr algn="ctr"/>
            <a:r>
              <a:rPr lang="zh-CN" altLang="en-US" sz="4900" b="1" dirty="0">
                <a:latin typeface="Microsoft YaHei" panose="020B0503020204020204" pitchFamily="34" charset="-122"/>
                <a:ea typeface="Microsoft YaHei" panose="020B0503020204020204" pitchFamily="34" charset="-122"/>
              </a:rPr>
              <a:t>彰化主恩靈糧堂</a:t>
            </a:r>
            <a:br>
              <a:rPr lang="en-US" altLang="zh-CN" sz="4900" b="1" dirty="0">
                <a:latin typeface="Microsoft YaHei" panose="020B0503020204020204" pitchFamily="34" charset="-122"/>
                <a:ea typeface="Microsoft YaHei" panose="020B0503020204020204" pitchFamily="34" charset="-122"/>
              </a:rPr>
            </a:br>
            <a:r>
              <a:rPr lang="zh-CN" altLang="en-US" sz="4900" b="1" dirty="0">
                <a:latin typeface="Microsoft YaHei" panose="020B0503020204020204" pitchFamily="34" charset="-122"/>
                <a:ea typeface="Microsoft YaHei" panose="020B0503020204020204" pitchFamily="34" charset="-122"/>
              </a:rPr>
              <a:t>謝政勲教授和朱艾令夫婦的家</a:t>
            </a:r>
            <a:endParaRPr lang="en-US" sz="3700" dirty="0"/>
          </a:p>
        </p:txBody>
      </p:sp>
      <p:sp>
        <p:nvSpPr>
          <p:cNvPr id="4" name="Text Placeholder 3">
            <a:extLst>
              <a:ext uri="{FF2B5EF4-FFF2-40B4-BE49-F238E27FC236}">
                <a16:creationId xmlns:a16="http://schemas.microsoft.com/office/drawing/2014/main" id="{1792D1EA-8B14-DF01-8CBD-A04D606B2AF9}"/>
              </a:ext>
            </a:extLst>
          </p:cNvPr>
          <p:cNvSpPr>
            <a:spLocks noGrp="1"/>
          </p:cNvSpPr>
          <p:nvPr>
            <p:ph type="body" idx="1"/>
          </p:nvPr>
        </p:nvSpPr>
        <p:spPr>
          <a:xfrm>
            <a:off x="1620570" y="3668285"/>
            <a:ext cx="7245957" cy="1337967"/>
          </a:xfrm>
        </p:spPr>
        <p:txBody>
          <a:bodyPr vert="horz" lIns="91440" tIns="45720" rIns="91440" bIns="45720" rtlCol="0">
            <a:normAutofit/>
          </a:bodyPr>
          <a:lstStyle/>
          <a:p>
            <a:pPr algn="ctr"/>
            <a:endParaRPr lang="en-US" sz="3600" b="1" dirty="0">
              <a:solidFill>
                <a:schemeClr val="tx1"/>
              </a:solidFill>
              <a:latin typeface="Microsoft YaHei" panose="020B0503020204020204" pitchFamily="34" charset="-122"/>
              <a:ea typeface="Microsoft YaHei" panose="020B0503020204020204" pitchFamily="34" charset="-122"/>
            </a:endParaRPr>
          </a:p>
          <a:p>
            <a:pPr algn="ctr"/>
            <a:r>
              <a:rPr lang="en-US" sz="3600" b="1" dirty="0">
                <a:solidFill>
                  <a:schemeClr val="tx1"/>
                </a:solidFill>
                <a:latin typeface="Microsoft YaHei" panose="020B0503020204020204" pitchFamily="34" charset="-122"/>
                <a:ea typeface="Microsoft YaHei" panose="020B0503020204020204" pitchFamily="34" charset="-122"/>
              </a:rPr>
              <a:t>For 39 people</a:t>
            </a:r>
          </a:p>
        </p:txBody>
      </p:sp>
    </p:spTree>
    <p:extLst>
      <p:ext uri="{BB962C8B-B14F-4D97-AF65-F5344CB8AC3E}">
        <p14:creationId xmlns:p14="http://schemas.microsoft.com/office/powerpoint/2010/main" val="902521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FAB97A1-E4D3-7C6C-A541-8A74B1A57F3F}"/>
              </a:ext>
            </a:extLst>
          </p:cNvPr>
          <p:cNvSpPr>
            <a:spLocks noGrp="1"/>
          </p:cNvSpPr>
          <p:nvPr>
            <p:ph type="title"/>
          </p:nvPr>
        </p:nvSpPr>
        <p:spPr>
          <a:xfrm>
            <a:off x="1371597" y="348865"/>
            <a:ext cx="10044023" cy="877729"/>
          </a:xfrm>
        </p:spPr>
        <p:txBody>
          <a:bodyPr anchor="ctr">
            <a:normAutofit/>
          </a:bodyPr>
          <a:lstStyle/>
          <a:p>
            <a:r>
              <a:rPr lang="en-US" b="1" dirty="0">
                <a:solidFill>
                  <a:srgbClr val="FFFFFF"/>
                </a:solidFill>
                <a:latin typeface="Microsoft YaHei" panose="020B0503020204020204" pitchFamily="34" charset="-122"/>
                <a:ea typeface="Microsoft YaHei" panose="020B0503020204020204" pitchFamily="34" charset="-122"/>
              </a:rPr>
              <a:t>ADVENT </a:t>
            </a:r>
            <a:r>
              <a:rPr lang="en-US" altLang="zh-CN" b="1" dirty="0">
                <a:solidFill>
                  <a:srgbClr val="FFFFFF"/>
                </a:solidFill>
                <a:latin typeface="Microsoft YaHei" panose="020B0503020204020204" pitchFamily="34" charset="-122"/>
                <a:ea typeface="Microsoft YaHei" panose="020B0503020204020204" pitchFamily="34" charset="-122"/>
              </a:rPr>
              <a:t>2024 </a:t>
            </a:r>
            <a:r>
              <a:rPr lang="zh-CN" altLang="en-US" b="1" dirty="0">
                <a:solidFill>
                  <a:srgbClr val="FFFFFF"/>
                </a:solidFill>
                <a:latin typeface="Microsoft YaHei" panose="020B0503020204020204" pitchFamily="34" charset="-122"/>
                <a:ea typeface="Microsoft YaHei" panose="020B0503020204020204" pitchFamily="34" charset="-122"/>
              </a:rPr>
              <a:t>短宣</a:t>
            </a:r>
            <a:endParaRPr lang="en-US" dirty="0">
              <a:solidFill>
                <a:srgbClr val="FFFFFF"/>
              </a:solidFill>
              <a:latin typeface="Microsoft YaHei" panose="020B0503020204020204" pitchFamily="34" charset="-122"/>
              <a:ea typeface="Microsoft YaHei" panose="020B0503020204020204" pitchFamily="34" charset="-122"/>
            </a:endParaRPr>
          </a:p>
        </p:txBody>
      </p:sp>
      <p:graphicFrame>
        <p:nvGraphicFramePr>
          <p:cNvPr id="5" name="Content Placeholder 2">
            <a:extLst>
              <a:ext uri="{FF2B5EF4-FFF2-40B4-BE49-F238E27FC236}">
                <a16:creationId xmlns:a16="http://schemas.microsoft.com/office/drawing/2014/main" id="{38DE50C1-DEF9-F352-C3DF-68C13B22ABDA}"/>
              </a:ext>
            </a:extLst>
          </p:cNvPr>
          <p:cNvGraphicFramePr>
            <a:graphicFrameLocks noGrp="1"/>
          </p:cNvGraphicFramePr>
          <p:nvPr>
            <p:ph idx="1"/>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6314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descr="A large group of people in a large room&#10;&#10;Description automatically generated">
            <a:extLst>
              <a:ext uri="{FF2B5EF4-FFF2-40B4-BE49-F238E27FC236}">
                <a16:creationId xmlns:a16="http://schemas.microsoft.com/office/drawing/2014/main" id="{FB0720C6-BFF7-0352-4E48-870554915490}"/>
              </a:ext>
            </a:extLst>
          </p:cNvPr>
          <p:cNvPicPr>
            <a:picLocks noChangeAspect="1"/>
          </p:cNvPicPr>
          <p:nvPr/>
        </p:nvPicPr>
        <p:blipFill>
          <a:blip r:embed="rId2"/>
          <a:srcRect t="25014"/>
          <a:stretch/>
        </p:blipFill>
        <p:spPr>
          <a:xfrm>
            <a:off x="217915" y="123825"/>
            <a:ext cx="11726436" cy="65948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249482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191090-3F99-C7F8-D36A-A8173876136E}"/>
              </a:ext>
            </a:extLst>
          </p:cNvPr>
          <p:cNvSpPr>
            <a:spLocks noGrp="1"/>
          </p:cNvSpPr>
          <p:nvPr>
            <p:ph type="title"/>
          </p:nvPr>
        </p:nvSpPr>
        <p:spPr/>
        <p:txBody>
          <a:bodyPr>
            <a:normAutofit/>
          </a:bodyPr>
          <a:lstStyle/>
          <a:p>
            <a:r>
              <a:rPr lang="en-US" sz="5400" b="1" dirty="0">
                <a:latin typeface="Baguet Script" panose="020F0502020204030204" pitchFamily="2" charset="0"/>
              </a:rPr>
              <a:t>Vimeo</a:t>
            </a:r>
            <a:r>
              <a:rPr lang="zh-CN" altLang="en-US" dirty="0"/>
              <a:t>：</a:t>
            </a:r>
            <a:r>
              <a:rPr lang="en-US" b="1" i="0" dirty="0">
                <a:solidFill>
                  <a:srgbClr val="1A2E3B"/>
                </a:solidFill>
                <a:effectLst/>
                <a:highlight>
                  <a:srgbClr val="FFFFFF"/>
                </a:highlight>
                <a:latin typeface="Microsoft YaHei" panose="020B0503020204020204" pitchFamily="34" charset="-122"/>
                <a:ea typeface="Microsoft YaHei" panose="020B0503020204020204" pitchFamily="34" charset="-122"/>
              </a:rPr>
              <a:t>Advent 2024</a:t>
            </a:r>
            <a:br>
              <a:rPr lang="en-US" b="0" i="0" u="sng" dirty="0">
                <a:solidFill>
                  <a:srgbClr val="1A2E3B"/>
                </a:solidFill>
                <a:effectLst/>
                <a:highlight>
                  <a:srgbClr val="FFFFFF"/>
                </a:highlight>
                <a:latin typeface="Microsoft YaHei" panose="020B0503020204020204" pitchFamily="34" charset="-122"/>
                <a:ea typeface="Microsoft YaHei" panose="020B0503020204020204" pitchFamily="34" charset="-122"/>
              </a:rPr>
            </a:br>
            <a:r>
              <a:rPr lang="en-US" sz="2800" b="0" i="0" u="sng" dirty="0">
                <a:solidFill>
                  <a:srgbClr val="1A2E3B"/>
                </a:solidFill>
                <a:effectLst/>
                <a:highlight>
                  <a:srgbClr val="FFFFFF"/>
                </a:highlight>
                <a:latin typeface="Microsoft YaHei" panose="020B0503020204020204" pitchFamily="34" charset="-122"/>
                <a:ea typeface="Microsoft YaHei" panose="020B0503020204020204" pitchFamily="34" charset="-122"/>
              </a:rPr>
              <a:t>https://vimeo.com/995628500</a:t>
            </a:r>
            <a:endParaRPr lang="en-US" u="sng" dirty="0">
              <a:latin typeface="Microsoft YaHei" panose="020B0503020204020204" pitchFamily="34" charset="-122"/>
              <a:ea typeface="Microsoft YaHei" panose="020B0503020204020204" pitchFamily="34" charset="-122"/>
            </a:endParaRPr>
          </a:p>
        </p:txBody>
      </p:sp>
      <p:pic>
        <p:nvPicPr>
          <p:cNvPr id="7" name="Content Placeholder 6">
            <a:extLst>
              <a:ext uri="{FF2B5EF4-FFF2-40B4-BE49-F238E27FC236}">
                <a16:creationId xmlns:a16="http://schemas.microsoft.com/office/drawing/2014/main" id="{4BE69C3C-AEF4-8DD2-1141-C4ED1C23EA6B}"/>
              </a:ext>
            </a:extLst>
          </p:cNvPr>
          <p:cNvPicPr>
            <a:picLocks noGrp="1" noChangeAspect="1"/>
          </p:cNvPicPr>
          <p:nvPr>
            <p:ph idx="1"/>
          </p:nvPr>
        </p:nvPicPr>
        <p:blipFill>
          <a:blip r:embed="rId2"/>
          <a:stretch>
            <a:fillRect/>
          </a:stretch>
        </p:blipFill>
        <p:spPr>
          <a:xfrm>
            <a:off x="2183862" y="1825625"/>
            <a:ext cx="7824275" cy="4351338"/>
          </a:xfrm>
        </p:spPr>
      </p:pic>
    </p:spTree>
    <p:extLst>
      <p:ext uri="{BB962C8B-B14F-4D97-AF65-F5344CB8AC3E}">
        <p14:creationId xmlns:p14="http://schemas.microsoft.com/office/powerpoint/2010/main" val="410443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DD52787-1A2B-1055-0677-FE6C5E077A20}"/>
              </a:ext>
            </a:extLst>
          </p:cNvPr>
          <p:cNvGraphicFramePr>
            <a:graphicFrameLocks noGrp="1"/>
          </p:cNvGraphicFramePr>
          <p:nvPr/>
        </p:nvGraphicFramePr>
        <p:xfrm>
          <a:off x="2032000" y="3234266"/>
          <a:ext cx="8128000" cy="2042584"/>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466448929"/>
                    </a:ext>
                  </a:extLst>
                </a:gridCol>
                <a:gridCol w="2032000">
                  <a:extLst>
                    <a:ext uri="{9D8B030D-6E8A-4147-A177-3AD203B41FA5}">
                      <a16:colId xmlns:a16="http://schemas.microsoft.com/office/drawing/2014/main" val="2964884137"/>
                    </a:ext>
                  </a:extLst>
                </a:gridCol>
                <a:gridCol w="2032000">
                  <a:extLst>
                    <a:ext uri="{9D8B030D-6E8A-4147-A177-3AD203B41FA5}">
                      <a16:colId xmlns:a16="http://schemas.microsoft.com/office/drawing/2014/main" val="1111923823"/>
                    </a:ext>
                  </a:extLst>
                </a:gridCol>
                <a:gridCol w="2032000">
                  <a:extLst>
                    <a:ext uri="{9D8B030D-6E8A-4147-A177-3AD203B41FA5}">
                      <a16:colId xmlns:a16="http://schemas.microsoft.com/office/drawing/2014/main" val="1522180129"/>
                    </a:ext>
                  </a:extLst>
                </a:gridCol>
              </a:tblGrid>
              <a:tr h="1021292">
                <a:tc>
                  <a:txBody>
                    <a:bodyPr/>
                    <a:lstStyle/>
                    <a:p>
                      <a:pPr algn="ctr"/>
                      <a:r>
                        <a:rPr lang="en-US" sz="3600" i="0" dirty="0"/>
                        <a:t>Yes</a:t>
                      </a:r>
                    </a:p>
                  </a:txBody>
                  <a:tcPr anchor="ctr"/>
                </a:tc>
                <a:tc>
                  <a:txBody>
                    <a:bodyPr/>
                    <a:lstStyle/>
                    <a:p>
                      <a:pPr algn="ctr"/>
                      <a:r>
                        <a:rPr lang="en-US" sz="3600" i="0" dirty="0"/>
                        <a:t>No</a:t>
                      </a:r>
                    </a:p>
                  </a:txBody>
                  <a:tcPr anchor="ctr"/>
                </a:tc>
                <a:tc>
                  <a:txBody>
                    <a:bodyPr/>
                    <a:lstStyle/>
                    <a:p>
                      <a:pPr algn="ctr"/>
                      <a:r>
                        <a:rPr lang="en-US" sz="3600" i="0" dirty="0"/>
                        <a:t>Total</a:t>
                      </a:r>
                    </a:p>
                  </a:txBody>
                  <a:tcPr anchor="ctr"/>
                </a:tc>
                <a:tc>
                  <a:txBody>
                    <a:bodyPr/>
                    <a:lstStyle/>
                    <a:p>
                      <a:pPr algn="ctr"/>
                      <a:r>
                        <a:rPr lang="en-US" sz="3600" i="0" dirty="0"/>
                        <a:t>% of Yes</a:t>
                      </a:r>
                    </a:p>
                  </a:txBody>
                  <a:tcPr anchor="ctr"/>
                </a:tc>
                <a:extLst>
                  <a:ext uri="{0D108BD9-81ED-4DB2-BD59-A6C34878D82A}">
                    <a16:rowId xmlns:a16="http://schemas.microsoft.com/office/drawing/2014/main" val="3005149479"/>
                  </a:ext>
                </a:extLst>
              </a:tr>
              <a:tr h="1021292">
                <a:tc>
                  <a:txBody>
                    <a:bodyPr/>
                    <a:lstStyle/>
                    <a:p>
                      <a:pPr algn="ctr"/>
                      <a:r>
                        <a:rPr lang="en-US" sz="4400" dirty="0"/>
                        <a:t>1321</a:t>
                      </a:r>
                    </a:p>
                  </a:txBody>
                  <a:tcPr anchor="ctr"/>
                </a:tc>
                <a:tc>
                  <a:txBody>
                    <a:bodyPr/>
                    <a:lstStyle/>
                    <a:p>
                      <a:pPr algn="ctr"/>
                      <a:r>
                        <a:rPr lang="en-US" sz="4400" dirty="0"/>
                        <a:t>495</a:t>
                      </a:r>
                    </a:p>
                  </a:txBody>
                  <a:tcPr anchor="ctr"/>
                </a:tc>
                <a:tc>
                  <a:txBody>
                    <a:bodyPr/>
                    <a:lstStyle/>
                    <a:p>
                      <a:pPr algn="ctr"/>
                      <a:r>
                        <a:rPr lang="en-US" sz="4400" dirty="0"/>
                        <a:t>1816</a:t>
                      </a:r>
                    </a:p>
                  </a:txBody>
                  <a:tcPr anchor="ctr"/>
                </a:tc>
                <a:tc>
                  <a:txBody>
                    <a:bodyPr/>
                    <a:lstStyle/>
                    <a:p>
                      <a:pPr algn="ctr"/>
                      <a:r>
                        <a:rPr lang="en-US" sz="4400" dirty="0"/>
                        <a:t>73%</a:t>
                      </a:r>
                    </a:p>
                  </a:txBody>
                  <a:tcPr anchor="ctr"/>
                </a:tc>
                <a:extLst>
                  <a:ext uri="{0D108BD9-81ED-4DB2-BD59-A6C34878D82A}">
                    <a16:rowId xmlns:a16="http://schemas.microsoft.com/office/drawing/2014/main" val="2512190932"/>
                  </a:ext>
                </a:extLst>
              </a:tr>
            </a:tbl>
          </a:graphicData>
        </a:graphic>
      </p:graphicFrame>
      <p:sp>
        <p:nvSpPr>
          <p:cNvPr id="5" name="Title 4">
            <a:extLst>
              <a:ext uri="{FF2B5EF4-FFF2-40B4-BE49-F238E27FC236}">
                <a16:creationId xmlns:a16="http://schemas.microsoft.com/office/drawing/2014/main" id="{175083DE-7A2E-2314-48C1-5862912806F5}"/>
              </a:ext>
            </a:extLst>
          </p:cNvPr>
          <p:cNvSpPr>
            <a:spLocks noGrp="1"/>
          </p:cNvSpPr>
          <p:nvPr>
            <p:ph type="ctrTitle"/>
          </p:nvPr>
        </p:nvSpPr>
        <p:spPr/>
        <p:txBody>
          <a:bodyPr>
            <a:normAutofit/>
          </a:bodyPr>
          <a:lstStyle/>
          <a:p>
            <a:pPr>
              <a:spcBef>
                <a:spcPts val="600"/>
              </a:spcBef>
              <a:spcAft>
                <a:spcPts val="600"/>
              </a:spcAft>
            </a:pPr>
            <a:r>
              <a:rPr lang="en-US" sz="4400" b="1" dirty="0">
                <a:latin typeface="Microsoft YaHei" panose="020B0503020204020204" pitchFamily="34" charset="-122"/>
                <a:ea typeface="Microsoft YaHei" panose="020B0503020204020204" pitchFamily="34" charset="-122"/>
              </a:rPr>
              <a:t>Altar Call Tally Result</a:t>
            </a:r>
            <a:br>
              <a:rPr lang="en-US" sz="4400" b="1" dirty="0">
                <a:latin typeface="Microsoft YaHei" panose="020B0503020204020204" pitchFamily="34" charset="-122"/>
                <a:ea typeface="Microsoft YaHei" panose="020B0503020204020204" pitchFamily="34" charset="-122"/>
              </a:rPr>
            </a:br>
            <a:r>
              <a:rPr lang="zh-CN" altLang="en-US" sz="4400" b="1" dirty="0">
                <a:latin typeface="Microsoft YaHei" panose="020B0503020204020204" pitchFamily="34" charset="-122"/>
                <a:ea typeface="Microsoft YaHei" panose="020B0503020204020204" pitchFamily="34" charset="-122"/>
              </a:rPr>
              <a:t>接受呼召決志信主</a:t>
            </a:r>
            <a:br>
              <a:rPr lang="en-US" altLang="zh-CN" sz="4400" b="1" dirty="0">
                <a:latin typeface="Microsoft YaHei" panose="020B0503020204020204" pitchFamily="34" charset="-122"/>
                <a:ea typeface="Microsoft YaHei" panose="020B0503020204020204" pitchFamily="34" charset="-122"/>
              </a:rPr>
            </a:br>
            <a:endParaRPr lang="en-US" b="1" dirty="0">
              <a:latin typeface="+mn-lt"/>
            </a:endParaRPr>
          </a:p>
        </p:txBody>
      </p:sp>
    </p:spTree>
    <p:extLst>
      <p:ext uri="{BB962C8B-B14F-4D97-AF65-F5344CB8AC3E}">
        <p14:creationId xmlns:p14="http://schemas.microsoft.com/office/powerpoint/2010/main" val="4287545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group of people sitting on red stairs&#10;&#10;Description automatically generated">
            <a:extLst>
              <a:ext uri="{FF2B5EF4-FFF2-40B4-BE49-F238E27FC236}">
                <a16:creationId xmlns:a16="http://schemas.microsoft.com/office/drawing/2014/main" id="{A53BFC4A-1120-0B70-128D-DBD948303E49}"/>
              </a:ext>
            </a:extLst>
          </p:cNvPr>
          <p:cNvPicPr>
            <a:picLocks noChangeAspect="1"/>
          </p:cNvPicPr>
          <p:nvPr/>
        </p:nvPicPr>
        <p:blipFill>
          <a:blip r:embed="rId2"/>
          <a:srcRect r="5022"/>
          <a:stretch/>
        </p:blipFill>
        <p:spPr>
          <a:xfrm>
            <a:off x="85725" y="0"/>
            <a:ext cx="8029571" cy="63406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59E7C627-21DA-AF0F-0644-11776CF561A1}"/>
              </a:ext>
            </a:extLst>
          </p:cNvPr>
          <p:cNvSpPr/>
          <p:nvPr/>
        </p:nvSpPr>
        <p:spPr>
          <a:xfrm>
            <a:off x="8682242" y="1432722"/>
            <a:ext cx="2942813" cy="3543300"/>
          </a:xfrm>
          <a:prstGeom prst="rect">
            <a:avLst/>
          </a:prstGeom>
          <a:ln>
            <a:no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zh-CN" altLang="en-US" sz="3600" b="1" i="0" u="none" strike="noStrike" kern="1200" cap="none" spc="0" normalizeH="0" baseline="0" noProof="0" dirty="0">
                <a:ln>
                  <a:noFill/>
                </a:ln>
                <a:solidFill>
                  <a:srgbClr val="196B24">
                    <a:lumMod val="75000"/>
                  </a:srgbClr>
                </a:solidFill>
                <a:effectLst/>
                <a:uLnTx/>
                <a:uFillTx/>
                <a:latin typeface="Microsoft YaHei" panose="020B0503020204020204" pitchFamily="34" charset="-122"/>
                <a:ea typeface="Microsoft YaHei" panose="020B0503020204020204" pitchFamily="34" charset="-122"/>
                <a:cs typeface="+mn-cs"/>
              </a:rPr>
              <a:t>流淚撒種的，必歡呼收割！</a:t>
            </a:r>
            <a:endParaRPr kumimoji="0" lang="en-US" altLang="zh-CN" sz="3600" b="1" i="0" u="none" strike="noStrike" kern="1200" cap="none" spc="0" normalizeH="0" baseline="0" noProof="0" dirty="0">
              <a:ln>
                <a:noFill/>
              </a:ln>
              <a:solidFill>
                <a:srgbClr val="196B24">
                  <a:lumMod val="75000"/>
                </a:srgbClr>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196B24">
                    <a:lumMod val="75000"/>
                  </a:srgbClr>
                </a:solidFill>
                <a:effectLst/>
                <a:highlight>
                  <a:srgbClr val="FFFFFF"/>
                </a:highlight>
                <a:uLnTx/>
                <a:uFillTx/>
                <a:latin typeface="Microsoft YaHei" panose="020B0503020204020204" pitchFamily="34" charset="-122"/>
                <a:ea typeface="Microsoft YaHei" panose="020B0503020204020204" pitchFamily="34" charset="-122"/>
                <a:cs typeface="+mn-cs"/>
              </a:rPr>
              <a:t>Those who sow with tears will reap with songs of joy</a:t>
            </a:r>
            <a:r>
              <a:rPr kumimoji="0" lang="en-US" sz="3200" b="0" i="0" u="none" strike="noStrike" kern="1200" cap="none" spc="0" normalizeH="0" baseline="0" noProof="0" dirty="0">
                <a:ln>
                  <a:noFill/>
                </a:ln>
                <a:solidFill>
                  <a:srgbClr val="196B24">
                    <a:lumMod val="75000"/>
                  </a:srgbClr>
                </a:solidFill>
                <a:effectLst/>
                <a:highlight>
                  <a:srgbClr val="FFFFFF"/>
                </a:highlight>
                <a:uLnTx/>
                <a:uFillTx/>
                <a:latin typeface="Microsoft YaHei" panose="020B0503020204020204" pitchFamily="34" charset="-122"/>
                <a:ea typeface="Microsoft YaHei" panose="020B0503020204020204" pitchFamily="34" charset="-122"/>
                <a:cs typeface="+mn-cs"/>
              </a:rPr>
              <a:t>.</a:t>
            </a:r>
            <a:endParaRPr kumimoji="0" lang="en-US" sz="3200" b="1" i="0" u="none" strike="noStrike" kern="1200" cap="none" spc="0" normalizeH="0" baseline="0" noProof="0" dirty="0">
              <a:ln>
                <a:noFill/>
              </a:ln>
              <a:solidFill>
                <a:srgbClr val="196B24">
                  <a:lumMod val="75000"/>
                </a:srgbClr>
              </a:solidFill>
              <a:effectLst>
                <a:outerShdw blurRad="50800" dist="38100" dir="2700000" algn="tl" rotWithShape="0">
                  <a:prstClr val="black">
                    <a:alpha val="40000"/>
                  </a:prstClr>
                </a:outerShdw>
              </a:effectLst>
              <a:uLnTx/>
              <a:uFillTx/>
              <a:latin typeface="Microsoft YaHei" panose="020B0503020204020204" pitchFamily="34" charset="-122"/>
              <a:ea typeface="Microsoft YaHei" panose="020B0503020204020204" pitchFamily="34" charset="-122"/>
              <a:cs typeface="+mn-cs"/>
            </a:endParaRPr>
          </a:p>
        </p:txBody>
      </p:sp>
      <p:sp>
        <p:nvSpPr>
          <p:cNvPr id="28" name="Rectangle 27">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29">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6358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4DE19-B65E-2BF2-849B-784A667C9F2C}"/>
              </a:ext>
            </a:extLst>
          </p:cNvPr>
          <p:cNvSpPr>
            <a:spLocks noGrp="1"/>
          </p:cNvSpPr>
          <p:nvPr>
            <p:ph type="title"/>
          </p:nvPr>
        </p:nvSpPr>
        <p:spPr/>
        <p:txBody>
          <a:bodyPr/>
          <a:lstStyle/>
          <a:p>
            <a:r>
              <a:rPr lang="zh-CN" altLang="en-US" b="1" dirty="0">
                <a:latin typeface="Microsoft YaHei" panose="020B0503020204020204" pitchFamily="34" charset="-122"/>
                <a:ea typeface="Microsoft YaHei" panose="020B0503020204020204" pitchFamily="34" charset="-122"/>
              </a:rPr>
              <a:t>義賣所得奉獻</a:t>
            </a:r>
            <a:endParaRPr lang="en-US" dirty="0"/>
          </a:p>
        </p:txBody>
      </p:sp>
      <p:sp>
        <p:nvSpPr>
          <p:cNvPr id="3" name="Content Placeholder 2">
            <a:extLst>
              <a:ext uri="{FF2B5EF4-FFF2-40B4-BE49-F238E27FC236}">
                <a16:creationId xmlns:a16="http://schemas.microsoft.com/office/drawing/2014/main" id="{4A9FB52D-89D9-22BA-B654-D24AA61A015C}"/>
              </a:ext>
            </a:extLst>
          </p:cNvPr>
          <p:cNvSpPr>
            <a:spLocks noGrp="1"/>
          </p:cNvSpPr>
          <p:nvPr>
            <p:ph idx="1"/>
          </p:nvPr>
        </p:nvSpPr>
        <p:spPr/>
        <p:txBody>
          <a:bodyPr>
            <a:normAutofit/>
          </a:bodyPr>
          <a:lstStyle/>
          <a:p>
            <a:r>
              <a:rPr lang="en-US" altLang="zh-CN" sz="3200" b="1" dirty="0">
                <a:latin typeface="Microsoft YaHei" panose="020B0503020204020204" pitchFamily="34" charset="-122"/>
                <a:ea typeface="Microsoft YaHei" panose="020B0503020204020204" pitchFamily="34" charset="-122"/>
              </a:rPr>
              <a:t>1/3 </a:t>
            </a:r>
            <a:r>
              <a:rPr lang="en-US" altLang="zh-CN" sz="3200" b="1" dirty="0">
                <a:latin typeface="Microsoft YaHei" panose="020B0503020204020204" pitchFamily="34" charset="-122"/>
                <a:ea typeface="Microsoft YaHei" panose="020B0503020204020204" pitchFamily="34" charset="-122"/>
                <a:sym typeface="Wingdings" panose="05000000000000000000" pitchFamily="2" charset="2"/>
              </a:rPr>
              <a:t> </a:t>
            </a:r>
            <a:r>
              <a:rPr lang="zh-CN" altLang="en-US" sz="3200" b="1" dirty="0">
                <a:latin typeface="Microsoft YaHei" panose="020B0503020204020204" pitchFamily="34" charset="-122"/>
                <a:ea typeface="Microsoft YaHei" panose="020B0503020204020204" pitchFamily="34" charset="-122"/>
              </a:rPr>
              <a:t>彰化線西靈糧之家</a:t>
            </a:r>
            <a:endParaRPr lang="en-US" altLang="zh-CN" sz="3200" b="1" dirty="0">
              <a:latin typeface="Microsoft YaHei" panose="020B0503020204020204" pitchFamily="34" charset="-122"/>
              <a:ea typeface="Microsoft YaHei" panose="020B0503020204020204" pitchFamily="34" charset="-122"/>
            </a:endParaRPr>
          </a:p>
          <a:p>
            <a:r>
              <a:rPr lang="en-US" sz="3200" b="1" dirty="0">
                <a:latin typeface="Microsoft YaHei" panose="020B0503020204020204" pitchFamily="34" charset="-122"/>
                <a:ea typeface="Microsoft YaHei" panose="020B0503020204020204" pitchFamily="34" charset="-122"/>
              </a:rPr>
              <a:t>1/3 </a:t>
            </a:r>
            <a:r>
              <a:rPr lang="en-US" sz="3200" b="1" dirty="0">
                <a:latin typeface="Microsoft YaHei" panose="020B0503020204020204" pitchFamily="34" charset="-122"/>
                <a:ea typeface="Microsoft YaHei" panose="020B0503020204020204" pitchFamily="34" charset="-122"/>
                <a:sym typeface="Wingdings" panose="05000000000000000000" pitchFamily="2" charset="2"/>
              </a:rPr>
              <a:t> </a:t>
            </a:r>
            <a:r>
              <a:rPr lang="en-US" sz="3200" b="1" i="0" dirty="0">
                <a:solidFill>
                  <a:srgbClr val="000000"/>
                </a:solidFill>
                <a:effectLst/>
                <a:highlight>
                  <a:srgbClr val="FFFFFF"/>
                </a:highlight>
                <a:latin typeface="Microsoft YaHei" panose="020B0503020204020204" pitchFamily="34" charset="-122"/>
                <a:ea typeface="Microsoft YaHei" panose="020B0503020204020204" pitchFamily="34" charset="-122"/>
              </a:rPr>
              <a:t>Nehemiah Ministry International</a:t>
            </a:r>
          </a:p>
          <a:p>
            <a:r>
              <a:rPr lang="en-US" sz="3200" b="1" dirty="0">
                <a:solidFill>
                  <a:srgbClr val="000000"/>
                </a:solidFill>
                <a:highlight>
                  <a:srgbClr val="FFFFFF"/>
                </a:highlight>
                <a:latin typeface="Microsoft YaHei" panose="020B0503020204020204" pitchFamily="34" charset="-122"/>
                <a:ea typeface="Microsoft YaHei" panose="020B0503020204020204" pitchFamily="34" charset="-122"/>
              </a:rPr>
              <a:t>1/3 </a:t>
            </a:r>
            <a:r>
              <a:rPr lang="en-US"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 </a:t>
            </a:r>
            <a:r>
              <a:rPr lang="zh-CN" altLang="en-US"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短宣支出（買 </a:t>
            </a:r>
            <a:r>
              <a:rPr lang="en-US" altLang="zh-CN"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10 Microphones, </a:t>
            </a:r>
            <a:r>
              <a:rPr lang="zh-CN" altLang="en-US"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請當地義工和 </a:t>
            </a:r>
            <a:r>
              <a:rPr lang="en-US" altLang="zh-CN"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Advent </a:t>
            </a:r>
            <a:r>
              <a:rPr lang="zh-CN" altLang="en-US"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彰化 </a:t>
            </a:r>
            <a:r>
              <a:rPr lang="en-US" altLang="zh-CN"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team </a:t>
            </a:r>
            <a:r>
              <a:rPr lang="zh-CN" altLang="en-US" sz="3200" b="1" dirty="0">
                <a:solidFill>
                  <a:srgbClr val="000000"/>
                </a:solidFill>
                <a:highlight>
                  <a:srgbClr val="FFFFFF"/>
                </a:highlight>
                <a:latin typeface="Microsoft YaHei" panose="020B0503020204020204" pitchFamily="34" charset="-122"/>
                <a:ea typeface="Microsoft YaHei" panose="020B0503020204020204" pitchFamily="34" charset="-122"/>
                <a:sym typeface="Wingdings" panose="05000000000000000000" pitchFamily="2" charset="2"/>
              </a:rPr>
              <a:t>吃慶功宴）</a:t>
            </a:r>
            <a:endParaRPr lang="en-US" sz="3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3909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8D140-938E-302B-71FC-EFF13D57B14A}"/>
              </a:ext>
            </a:extLst>
          </p:cNvPr>
          <p:cNvSpPr>
            <a:spLocks noGrp="1"/>
          </p:cNvSpPr>
          <p:nvPr>
            <p:ph type="title"/>
          </p:nvPr>
        </p:nvSpPr>
        <p:spPr>
          <a:xfrm>
            <a:off x="876693" y="741392"/>
            <a:ext cx="4781723" cy="912312"/>
          </a:xfrm>
        </p:spPr>
        <p:txBody>
          <a:bodyPr anchor="b">
            <a:normAutofit/>
          </a:bodyPr>
          <a:lstStyle/>
          <a:p>
            <a:r>
              <a:rPr lang="zh-CN" altLang="en-US" b="1" dirty="0">
                <a:latin typeface="Microsoft YaHei" panose="020B0503020204020204" pitchFamily="34" charset="-122"/>
                <a:ea typeface="Microsoft YaHei" panose="020B0503020204020204" pitchFamily="34" charset="-122"/>
              </a:rPr>
              <a:t>彰化線西靈糧之家</a:t>
            </a:r>
            <a:endParaRPr lang="en-US" b="1" dirty="0">
              <a:latin typeface="Microsoft YaHei" panose="020B0503020204020204" pitchFamily="34" charset="-122"/>
              <a:ea typeface="Microsoft YaHei" panose="020B0503020204020204" pitchFamily="34" charset="-122"/>
            </a:endParaRPr>
          </a:p>
        </p:txBody>
      </p:sp>
      <p:sp>
        <p:nvSpPr>
          <p:cNvPr id="38" name="Content Placeholder 2">
            <a:extLst>
              <a:ext uri="{FF2B5EF4-FFF2-40B4-BE49-F238E27FC236}">
                <a16:creationId xmlns:a16="http://schemas.microsoft.com/office/drawing/2014/main" id="{F93270D6-91DD-A121-22E7-4699E14B2C22}"/>
              </a:ext>
            </a:extLst>
          </p:cNvPr>
          <p:cNvSpPr>
            <a:spLocks noGrp="1"/>
          </p:cNvSpPr>
          <p:nvPr>
            <p:ph idx="1"/>
          </p:nvPr>
        </p:nvSpPr>
        <p:spPr>
          <a:xfrm>
            <a:off x="876693" y="2245258"/>
            <a:ext cx="4597746" cy="3871349"/>
          </a:xfrm>
        </p:spPr>
        <p:txBody>
          <a:bodyPr anchor="t">
            <a:noAutofit/>
          </a:bodyPr>
          <a:lstStyle/>
          <a:p>
            <a:r>
              <a:rPr lang="zh-TW" altLang="en-US" b="1" i="0" dirty="0">
                <a:effectLst/>
                <a:highlight>
                  <a:srgbClr val="FFFFFF"/>
                </a:highlight>
                <a:latin typeface="Microsoft YaHei" panose="020B0503020204020204" pitchFamily="34" charset="-122"/>
                <a:ea typeface="Microsoft YaHei" panose="020B0503020204020204" pitchFamily="34" charset="-122"/>
              </a:rPr>
              <a:t>湯文清牧師與蕭雲鳳師</a:t>
            </a:r>
            <a:r>
              <a:rPr lang="zh-CN" altLang="en-US" b="1" dirty="0">
                <a:highlight>
                  <a:srgbClr val="FFFFFF"/>
                </a:highlight>
                <a:latin typeface="Microsoft YaHei" panose="020B0503020204020204" pitchFamily="34" charset="-122"/>
                <a:ea typeface="Microsoft YaHei" panose="020B0503020204020204" pitchFamily="34" charset="-122"/>
              </a:rPr>
              <a:t>母</a:t>
            </a:r>
            <a:endParaRPr lang="en-US" altLang="zh-TW" b="1" i="0" dirty="0">
              <a:effectLst/>
              <a:highlight>
                <a:srgbClr val="FFFFFF"/>
              </a:highlight>
              <a:latin typeface="Microsoft YaHei" panose="020B0503020204020204" pitchFamily="34" charset="-122"/>
              <a:ea typeface="Microsoft YaHei" panose="020B0503020204020204" pitchFamily="34" charset="-122"/>
            </a:endParaRPr>
          </a:p>
          <a:p>
            <a:r>
              <a:rPr lang="zh-TW" altLang="en-US" b="1" i="0" dirty="0">
                <a:effectLst/>
                <a:highlight>
                  <a:srgbClr val="FFFFFF"/>
                </a:highlight>
                <a:latin typeface="Microsoft YaHei" panose="020B0503020204020204" pitchFamily="34" charset="-122"/>
                <a:ea typeface="Microsoft YaHei" panose="020B0503020204020204" pitchFamily="34" charset="-122"/>
              </a:rPr>
              <a:t>湯牧師原本是</a:t>
            </a:r>
            <a:r>
              <a:rPr lang="zh-CN" altLang="en-US" b="1" dirty="0">
                <a:highlight>
                  <a:srgbClr val="FFFFFF"/>
                </a:highlight>
                <a:latin typeface="Microsoft YaHei" panose="020B0503020204020204" pitchFamily="34" charset="-122"/>
                <a:ea typeface="Microsoft YaHei" panose="020B0503020204020204" pitchFamily="34" charset="-122"/>
              </a:rPr>
              <a:t>個</a:t>
            </a:r>
            <a:r>
              <a:rPr lang="zh-TW" altLang="en-US" b="1" i="0" dirty="0">
                <a:effectLst/>
                <a:highlight>
                  <a:srgbClr val="FFFFFF"/>
                </a:highlight>
                <a:latin typeface="Microsoft YaHei" panose="020B0503020204020204" pitchFamily="34" charset="-122"/>
                <a:ea typeface="Microsoft YaHei" panose="020B0503020204020204" pitchFamily="34" charset="-122"/>
              </a:rPr>
              <a:t>砂石車司機，</a:t>
            </a:r>
            <a:r>
              <a:rPr lang="en-US" altLang="zh-TW" b="1" i="0" dirty="0">
                <a:effectLst/>
                <a:highlight>
                  <a:srgbClr val="FFFFFF"/>
                </a:highlight>
                <a:latin typeface="Microsoft YaHei" panose="020B0503020204020204" pitchFamily="34" charset="-122"/>
                <a:ea typeface="Microsoft YaHei" panose="020B0503020204020204" pitchFamily="34" charset="-122"/>
              </a:rPr>
              <a:t>35</a:t>
            </a:r>
            <a:r>
              <a:rPr lang="zh-TW" altLang="en-US" b="1" i="0" dirty="0">
                <a:effectLst/>
                <a:highlight>
                  <a:srgbClr val="FFFFFF"/>
                </a:highlight>
                <a:latin typeface="Microsoft YaHei" panose="020B0503020204020204" pitchFamily="34" charset="-122"/>
                <a:ea typeface="Microsoft YaHei" panose="020B0503020204020204" pitchFamily="34" charset="-122"/>
              </a:rPr>
              <a:t>歲那年</a:t>
            </a:r>
            <a:r>
              <a:rPr lang="zh-CN" altLang="en-US" b="1" i="0" dirty="0">
                <a:effectLst/>
                <a:highlight>
                  <a:srgbClr val="FFFFFF"/>
                </a:highlight>
                <a:latin typeface="Microsoft YaHei" panose="020B0503020204020204" pitchFamily="34" charset="-122"/>
                <a:ea typeface="Microsoft YaHei" panose="020B0503020204020204" pitchFamily="34" charset="-122"/>
              </a:rPr>
              <a:t>發生嚴重</a:t>
            </a:r>
            <a:r>
              <a:rPr lang="zh-TW" altLang="en-US" b="1" i="0" dirty="0">
                <a:effectLst/>
                <a:highlight>
                  <a:srgbClr val="FFFFFF"/>
                </a:highlight>
                <a:latin typeface="Microsoft YaHei" panose="020B0503020204020204" pitchFamily="34" charset="-122"/>
                <a:ea typeface="Microsoft YaHei" panose="020B0503020204020204" pitchFamily="34" charset="-122"/>
              </a:rPr>
              <a:t>車禍</a:t>
            </a:r>
            <a:r>
              <a:rPr lang="zh-CN" altLang="en-US" b="1" i="0" dirty="0">
                <a:effectLst/>
                <a:highlight>
                  <a:srgbClr val="FFFFFF"/>
                </a:highlight>
                <a:latin typeface="Microsoft YaHei" panose="020B0503020204020204" pitchFamily="34" charset="-122"/>
                <a:ea typeface="Microsoft YaHei" panose="020B0503020204020204" pitchFamily="34" charset="-122"/>
              </a:rPr>
              <a:t>。</a:t>
            </a:r>
            <a:r>
              <a:rPr lang="zh-TW" altLang="en-US" b="1" i="0" dirty="0">
                <a:effectLst/>
                <a:highlight>
                  <a:srgbClr val="FFFFFF"/>
                </a:highlight>
                <a:latin typeface="Microsoft YaHei" panose="020B0503020204020204" pitchFamily="34" charset="-122"/>
                <a:ea typeface="Microsoft YaHei" panose="020B0503020204020204" pitchFamily="34" charset="-122"/>
              </a:rPr>
              <a:t>在人生最低潮時，</a:t>
            </a:r>
            <a:r>
              <a:rPr lang="zh-CN" altLang="en-US" b="1" i="0" dirty="0">
                <a:effectLst/>
                <a:highlight>
                  <a:srgbClr val="FFFFFF"/>
                </a:highlight>
                <a:latin typeface="Microsoft YaHei" panose="020B0503020204020204" pitchFamily="34" charset="-122"/>
                <a:ea typeface="Microsoft YaHei" panose="020B0503020204020204" pitchFamily="34" charset="-122"/>
              </a:rPr>
              <a:t>跟著</a:t>
            </a:r>
            <a:r>
              <a:rPr lang="zh-TW" altLang="en-US" b="1" i="0" dirty="0">
                <a:effectLst/>
                <a:highlight>
                  <a:srgbClr val="FFFFFF"/>
                </a:highlight>
                <a:latin typeface="Microsoft YaHei" panose="020B0503020204020204" pitchFamily="34" charset="-122"/>
                <a:ea typeface="Microsoft YaHei" panose="020B0503020204020204" pitchFamily="34" charset="-122"/>
              </a:rPr>
              <a:t>太太</a:t>
            </a:r>
            <a:r>
              <a:rPr lang="zh-CN" altLang="en-US" b="1" i="0" dirty="0">
                <a:effectLst/>
                <a:highlight>
                  <a:srgbClr val="FFFFFF"/>
                </a:highlight>
                <a:latin typeface="Microsoft YaHei" panose="020B0503020204020204" pitchFamily="34" charset="-122"/>
                <a:ea typeface="Microsoft YaHei" panose="020B0503020204020204" pitchFamily="34" charset="-122"/>
              </a:rPr>
              <a:t>去教會</a:t>
            </a:r>
            <a:r>
              <a:rPr lang="zh-TW" altLang="en-US" b="1" i="0" dirty="0">
                <a:effectLst/>
                <a:highlight>
                  <a:srgbClr val="FFFFFF"/>
                </a:highlight>
                <a:latin typeface="Microsoft YaHei" panose="020B0503020204020204" pitchFamily="34" charset="-122"/>
                <a:ea typeface="Microsoft YaHei" panose="020B0503020204020204" pitchFamily="34" charset="-122"/>
              </a:rPr>
              <a:t>後也跟著信主</a:t>
            </a:r>
            <a:r>
              <a:rPr lang="zh-CN" altLang="en-US" b="1" i="0" dirty="0">
                <a:effectLst/>
                <a:highlight>
                  <a:srgbClr val="FFFFFF"/>
                </a:highlight>
                <a:latin typeface="Microsoft YaHei" panose="020B0503020204020204" pitchFamily="34" charset="-122"/>
                <a:ea typeface="Microsoft YaHei" panose="020B0503020204020204" pitchFamily="34" charset="-122"/>
              </a:rPr>
              <a:t>。</a:t>
            </a:r>
            <a:r>
              <a:rPr lang="en-US" altLang="zh-TW" b="1" i="0" dirty="0">
                <a:effectLst/>
                <a:highlight>
                  <a:srgbClr val="FFFFFF"/>
                </a:highlight>
                <a:latin typeface="Microsoft YaHei" panose="020B0503020204020204" pitchFamily="34" charset="-122"/>
                <a:ea typeface="Microsoft YaHei" panose="020B0503020204020204" pitchFamily="34" charset="-122"/>
              </a:rPr>
              <a:t>20</a:t>
            </a:r>
            <a:r>
              <a:rPr lang="zh-TW" altLang="en-US" b="1" i="0" dirty="0">
                <a:effectLst/>
                <a:highlight>
                  <a:srgbClr val="FFFFFF"/>
                </a:highlight>
                <a:latin typeface="Microsoft YaHei" panose="020B0503020204020204" pitchFamily="34" charset="-122"/>
                <a:ea typeface="Microsoft YaHei" panose="020B0503020204020204" pitchFamily="34" charset="-122"/>
              </a:rPr>
              <a:t>年前</a:t>
            </a:r>
            <a:r>
              <a:rPr lang="zh-CN" altLang="en-US" b="1" i="0" dirty="0">
                <a:effectLst/>
                <a:highlight>
                  <a:srgbClr val="FFFFFF"/>
                </a:highlight>
                <a:latin typeface="Microsoft YaHei" panose="020B0503020204020204" pitchFamily="34" charset="-122"/>
                <a:ea typeface="Microsoft YaHei" panose="020B0503020204020204" pitchFamily="34" charset="-122"/>
              </a:rPr>
              <a:t>蒙召</a:t>
            </a:r>
            <a:r>
              <a:rPr lang="zh-TW" altLang="en-US" b="1" i="0" dirty="0">
                <a:effectLst/>
                <a:highlight>
                  <a:srgbClr val="FFFFFF"/>
                </a:highlight>
                <a:latin typeface="Microsoft YaHei" panose="020B0503020204020204" pitchFamily="34" charset="-122"/>
                <a:ea typeface="Microsoft YaHei" panose="020B0503020204020204" pitchFamily="34" charset="-122"/>
              </a:rPr>
              <a:t>來到線西鄉開</a:t>
            </a:r>
            <a:r>
              <a:rPr lang="zh-CN" altLang="en-US" b="1" i="0" dirty="0">
                <a:effectLst/>
                <a:highlight>
                  <a:srgbClr val="FFFFFF"/>
                </a:highlight>
                <a:latin typeface="Microsoft YaHei" panose="020B0503020204020204" pitchFamily="34" charset="-122"/>
                <a:ea typeface="Microsoft YaHei" panose="020B0503020204020204" pitchFamily="34" charset="-122"/>
              </a:rPr>
              <a:t>拓</a:t>
            </a:r>
            <a:r>
              <a:rPr lang="zh-TW" altLang="en-US" b="1" i="0" dirty="0">
                <a:effectLst/>
                <a:highlight>
                  <a:srgbClr val="FFFFFF"/>
                </a:highlight>
                <a:latin typeface="Microsoft YaHei" panose="020B0503020204020204" pitchFamily="34" charset="-122"/>
                <a:ea typeface="Microsoft YaHei" panose="020B0503020204020204" pitchFamily="34" charset="-122"/>
              </a:rPr>
              <a:t>教堂至今。</a:t>
            </a:r>
            <a:endParaRPr lang="en-US" altLang="zh-TW" b="1" dirty="0">
              <a:latin typeface="Microsoft YaHei" panose="020B0503020204020204" pitchFamily="34" charset="-122"/>
              <a:ea typeface="Microsoft YaHei" panose="020B0503020204020204" pitchFamily="34" charset="-122"/>
            </a:endParaRPr>
          </a:p>
          <a:p>
            <a:r>
              <a:rPr lang="zh-CN" altLang="en-US" b="1" i="0" dirty="0">
                <a:effectLst/>
                <a:highlight>
                  <a:srgbClr val="FFFFFF"/>
                </a:highlight>
                <a:latin typeface="Microsoft YaHei" panose="020B0503020204020204" pitchFamily="34" charset="-122"/>
                <a:ea typeface="Microsoft YaHei" panose="020B0503020204020204" pitchFamily="34" charset="-122"/>
              </a:rPr>
              <a:t>該</a:t>
            </a:r>
            <a:r>
              <a:rPr lang="zh-TW" altLang="en-US" b="1" i="0" dirty="0">
                <a:effectLst/>
                <a:highlight>
                  <a:srgbClr val="FFFFFF"/>
                </a:highlight>
                <a:latin typeface="Microsoft YaHei" panose="020B0503020204020204" pitchFamily="34" charset="-122"/>
                <a:ea typeface="Microsoft YaHei" panose="020B0503020204020204" pitchFamily="34" charset="-122"/>
              </a:rPr>
              <a:t>教會一直從事學生課輔和弱勢關懷</a:t>
            </a:r>
            <a:r>
              <a:rPr lang="zh-CN" altLang="en-US" dirty="0">
                <a:highlight>
                  <a:srgbClr val="FFFFFF"/>
                </a:highlight>
                <a:latin typeface="Microsoft YaHei" panose="020B0503020204020204" pitchFamily="34" charset="-122"/>
                <a:ea typeface="Microsoft YaHei" panose="020B0503020204020204" pitchFamily="34" charset="-122"/>
              </a:rPr>
              <a:t>。</a:t>
            </a:r>
            <a:endParaRPr lang="en-US" altLang="zh-TW" b="0" i="0" dirty="0">
              <a:effectLst/>
              <a:highlight>
                <a:srgbClr val="FFFFFF"/>
              </a:highlight>
              <a:latin typeface="Microsoft YaHei" panose="020B0503020204020204" pitchFamily="34" charset="-122"/>
              <a:ea typeface="Microsoft YaHei" panose="020B0503020204020204" pitchFamily="34" charset="-122"/>
            </a:endParaRPr>
          </a:p>
        </p:txBody>
      </p:sp>
      <p:grpSp>
        <p:nvGrpSpPr>
          <p:cNvPr id="39" name="Group 38">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0" name="Rectangle 39">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11" name="Picture 10" descr="A person and person standing in front of a building&#10;&#10;Description automatically generated">
            <a:extLst>
              <a:ext uri="{FF2B5EF4-FFF2-40B4-BE49-F238E27FC236}">
                <a16:creationId xmlns:a16="http://schemas.microsoft.com/office/drawing/2014/main" id="{F174C4CC-8668-6349-E849-A3609A8AACB9}"/>
              </a:ext>
            </a:extLst>
          </p:cNvPr>
          <p:cNvPicPr>
            <a:picLocks noChangeAspect="1"/>
          </p:cNvPicPr>
          <p:nvPr/>
        </p:nvPicPr>
        <p:blipFill rotWithShape="1">
          <a:blip r:embed="rId2">
            <a:extLst>
              <a:ext uri="{28A0092B-C50C-407E-A947-70E740481C1C}">
                <a14:useLocalDpi xmlns:a14="http://schemas.microsoft.com/office/drawing/2010/main" val="0"/>
              </a:ext>
            </a:extLst>
          </a:blip>
          <a:srcRect l="27838" r="6206"/>
          <a:stretch/>
        </p:blipFill>
        <p:spPr>
          <a:xfrm>
            <a:off x="6357574" y="128635"/>
            <a:ext cx="5682026" cy="64626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8873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EE046-7C5C-22E4-224A-3ADC25D4C1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5D56089-AF81-EF28-AA22-2AF63C0F1765}"/>
              </a:ext>
            </a:extLst>
          </p:cNvPr>
          <p:cNvSpPr>
            <a:spLocks noGrp="1"/>
          </p:cNvSpPr>
          <p:nvPr>
            <p:ph type="title"/>
          </p:nvPr>
        </p:nvSpPr>
        <p:spPr/>
        <p:txBody>
          <a:bodyPr>
            <a:normAutofit/>
          </a:bodyPr>
          <a:lstStyle/>
          <a:p>
            <a:pPr algn="ctr"/>
            <a:r>
              <a:rPr lang="en-US" sz="6600" b="1" dirty="0">
                <a:solidFill>
                  <a:srgbClr val="0070C0"/>
                </a:solidFill>
                <a:latin typeface="Microsoft JhengHei" panose="020B0604030504040204" pitchFamily="34" charset="-120"/>
                <a:ea typeface="Microsoft JhengHei" panose="020B0604030504040204" pitchFamily="34" charset="-120"/>
              </a:rPr>
              <a:t>Play video:</a:t>
            </a:r>
            <a:endParaRPr lang="en-US" sz="8800" b="1" dirty="0">
              <a:latin typeface="Microsoft JhengHei" panose="020B0604030504040204" pitchFamily="34" charset="-120"/>
              <a:ea typeface="Microsoft JhengHei" panose="020B0604030504040204" pitchFamily="34" charset="-120"/>
            </a:endParaRPr>
          </a:p>
        </p:txBody>
      </p:sp>
      <p:sp>
        <p:nvSpPr>
          <p:cNvPr id="4" name="Content Placeholder 3">
            <a:extLst>
              <a:ext uri="{FF2B5EF4-FFF2-40B4-BE49-F238E27FC236}">
                <a16:creationId xmlns:a16="http://schemas.microsoft.com/office/drawing/2014/main" id="{2FECE319-7C5D-B1DF-F4E9-8DA0DD69C0DD}"/>
              </a:ext>
            </a:extLst>
          </p:cNvPr>
          <p:cNvSpPr>
            <a:spLocks noGrp="1"/>
          </p:cNvSpPr>
          <p:nvPr>
            <p:ph idx="1"/>
          </p:nvPr>
        </p:nvSpPr>
        <p:spPr>
          <a:xfrm>
            <a:off x="838199" y="1825625"/>
            <a:ext cx="6219825" cy="4351338"/>
          </a:xfrm>
        </p:spPr>
        <p:txBody>
          <a:bodyPr>
            <a:normAutofit/>
          </a:bodyPr>
          <a:lstStyle/>
          <a:p>
            <a:pPr marL="0" indent="0">
              <a:buNone/>
            </a:pPr>
            <a:r>
              <a:rPr lang="zh-CN" altLang="en-US" sz="4400" b="1" dirty="0">
                <a:latin typeface="Microsoft JhengHei" panose="020B0604030504040204" pitchFamily="34" charset="-120"/>
                <a:ea typeface="Microsoft JhengHei" panose="020B0604030504040204" pitchFamily="34" charset="-120"/>
              </a:rPr>
              <a:t>老神再在</a:t>
            </a:r>
            <a:r>
              <a:rPr lang="en-US" altLang="zh-CN" sz="4400" b="1" dirty="0">
                <a:latin typeface="Microsoft JhengHei" panose="020B0604030504040204" pitchFamily="34" charset="-120"/>
                <a:ea typeface="Microsoft JhengHei" panose="020B0604030504040204" pitchFamily="34" charset="-120"/>
              </a:rPr>
              <a:t>_</a:t>
            </a:r>
            <a:r>
              <a:rPr kumimoji="0" lang="en-US" altLang="en-US" sz="44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rPr>
              <a:t> </a:t>
            </a:r>
            <a:r>
              <a:rPr kumimoji="0" lang="en-US" altLang="en-US" sz="4400" b="1" i="0" u="none" strike="noStrike" cap="none" normalizeH="0" baseline="0" dirty="0" err="1">
                <a:ln>
                  <a:noFill/>
                </a:ln>
                <a:solidFill>
                  <a:srgbClr val="000000"/>
                </a:solidFill>
                <a:effectLst/>
                <a:latin typeface="Microsoft JhengHei" panose="020B0604030504040204" pitchFamily="34" charset="-120"/>
                <a:ea typeface="Microsoft JhengHei" panose="020B0604030504040204" pitchFamily="34" charset="-120"/>
              </a:rPr>
              <a:t>線西靈糧之家</a:t>
            </a:r>
            <a:r>
              <a:rPr kumimoji="0" lang="en-US" altLang="en-US" sz="44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rPr>
              <a:t> </a:t>
            </a:r>
            <a:r>
              <a:rPr kumimoji="0" lang="en-US" altLang="en-US"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rPr>
              <a:t>https://www.youtube.com/watch?v=Gap9QwUHZnE </a:t>
            </a:r>
          </a:p>
          <a:p>
            <a:pPr marL="0" indent="0">
              <a:buNone/>
            </a:pPr>
            <a:endParaRPr kumimoji="0" lang="en-US" altLang="en-US" sz="32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endParaRPr>
          </a:p>
          <a:p>
            <a:pPr marL="0" indent="0">
              <a:buNone/>
            </a:pPr>
            <a:r>
              <a:rPr kumimoji="0" lang="en-US" altLang="en-US" sz="32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rPr>
              <a:t>18年前被丟鹽巴驅趕</a:t>
            </a:r>
            <a:r>
              <a:rPr kumimoji="0" lang="zh-CN" altLang="en-US" sz="32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rPr>
              <a:t>，</a:t>
            </a:r>
            <a:r>
              <a:rPr kumimoji="0" lang="en-US" altLang="en-US" sz="32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rPr>
              <a:t> </a:t>
            </a:r>
            <a:r>
              <a:rPr kumimoji="0" lang="en-US" altLang="en-US" sz="3200" b="1" i="0" u="none" strike="noStrike" cap="none" normalizeH="0" baseline="0" dirty="0" err="1">
                <a:ln>
                  <a:noFill/>
                </a:ln>
                <a:solidFill>
                  <a:srgbClr val="000000"/>
                </a:solidFill>
                <a:effectLst/>
                <a:latin typeface="Microsoft JhengHei" panose="020B0604030504040204" pitchFamily="34" charset="-120"/>
                <a:ea typeface="Microsoft JhengHei" panose="020B0604030504040204" pitchFamily="34" charset="-120"/>
              </a:rPr>
              <a:t>如今被尊稱牧師</a:t>
            </a:r>
            <a:endParaRPr kumimoji="0" lang="en-US" altLang="en-US" sz="32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endParaRPr>
          </a:p>
          <a:p>
            <a:pPr marL="0" indent="0">
              <a:buNone/>
            </a:pPr>
            <a:r>
              <a:rPr kumimoji="0" lang="en-US" altLang="en-US" sz="3200" b="1" i="0" u="none" strike="noStrike" cap="none" normalizeH="0" baseline="0" dirty="0">
                <a:ln>
                  <a:noFill/>
                </a:ln>
                <a:solidFill>
                  <a:srgbClr val="000000"/>
                </a:solidFill>
                <a:effectLst/>
                <a:latin typeface="Microsoft JhengHei" panose="020B0604030504040204" pitchFamily="34" charset="-120"/>
                <a:ea typeface="Microsoft JhengHei" panose="020B0604030504040204" pitchFamily="34" charset="-120"/>
              </a:rPr>
              <a:t>-GOOD TV</a:t>
            </a:r>
            <a:endParaRPr lang="en-US" sz="3200" dirty="0">
              <a:latin typeface="Microsoft JhengHei" panose="020B0604030504040204" pitchFamily="34" charset="-120"/>
              <a:ea typeface="Microsoft JhengHei" panose="020B0604030504040204" pitchFamily="34" charset="-120"/>
            </a:endParaRPr>
          </a:p>
        </p:txBody>
      </p:sp>
      <p:sp>
        <p:nvSpPr>
          <p:cNvPr id="5" name="Rectangle 1">
            <a:hlinkClick r:id="rId2" tooltip="Next (SHIFT+n)"/>
            <a:extLst>
              <a:ext uri="{FF2B5EF4-FFF2-40B4-BE49-F238E27FC236}">
                <a16:creationId xmlns:a16="http://schemas.microsoft.com/office/drawing/2014/main" id="{FF479E51-6E73-E683-F642-B2E776567208}"/>
              </a:ext>
            </a:extLst>
          </p:cNvPr>
          <p:cNvSpPr>
            <a:spLocks noChangeArrowheads="1"/>
          </p:cNvSpPr>
          <p:nvPr/>
        </p:nvSpPr>
        <p:spPr bwMode="auto">
          <a:xfrm>
            <a:off x="152400" y="152400"/>
            <a:ext cx="7905750" cy="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Rectangle 3">
            <a:hlinkClick r:id="rId2" tooltip="Next (SHIFT+n)"/>
            <a:extLst>
              <a:ext uri="{FF2B5EF4-FFF2-40B4-BE49-F238E27FC236}">
                <a16:creationId xmlns:a16="http://schemas.microsoft.com/office/drawing/2014/main" id="{41B1E7C6-A918-A4FC-CC17-010A0DE88110}"/>
              </a:ext>
            </a:extLst>
          </p:cNvPr>
          <p:cNvSpPr>
            <a:spLocks noChangeArrowheads="1"/>
          </p:cNvSpPr>
          <p:nvPr/>
        </p:nvSpPr>
        <p:spPr bwMode="auto">
          <a:xfrm>
            <a:off x="152400" y="152400"/>
            <a:ext cx="7905750" cy="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0" name="Picture 9">
            <a:extLst>
              <a:ext uri="{FF2B5EF4-FFF2-40B4-BE49-F238E27FC236}">
                <a16:creationId xmlns:a16="http://schemas.microsoft.com/office/drawing/2014/main" id="{91AB9DD1-285D-6407-00A1-8AA91CBB0931}"/>
              </a:ext>
            </a:extLst>
          </p:cNvPr>
          <p:cNvPicPr>
            <a:picLocks noChangeAspect="1"/>
          </p:cNvPicPr>
          <p:nvPr/>
        </p:nvPicPr>
        <p:blipFill>
          <a:blip r:embed="rId3"/>
          <a:stretch>
            <a:fillRect/>
          </a:stretch>
        </p:blipFill>
        <p:spPr>
          <a:xfrm>
            <a:off x="7543800" y="1825625"/>
            <a:ext cx="3590925" cy="24109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0884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CA8D6C-CA6F-A60E-A948-2B8C2E9A0BA1}"/>
              </a:ext>
            </a:extLst>
          </p:cNvPr>
          <p:cNvSpPr>
            <a:spLocks noGrp="1"/>
          </p:cNvSpPr>
          <p:nvPr>
            <p:ph type="title"/>
          </p:nvPr>
        </p:nvSpPr>
        <p:spPr/>
        <p:txBody>
          <a:bodyPr>
            <a:normAutofit/>
          </a:bodyPr>
          <a:lstStyle/>
          <a:p>
            <a:pPr algn="ctr"/>
            <a:r>
              <a:rPr lang="en-US" sz="6600" b="1" dirty="0">
                <a:solidFill>
                  <a:srgbClr val="0070C0"/>
                </a:solidFill>
                <a:latin typeface="Microsoft JhengHei" panose="020B0604030504040204" pitchFamily="34" charset="-120"/>
                <a:ea typeface="Microsoft JhengHei" panose="020B0604030504040204" pitchFamily="34" charset="-120"/>
              </a:rPr>
              <a:t>Play video:</a:t>
            </a:r>
            <a:endParaRPr lang="en-US" sz="8800" b="1" dirty="0">
              <a:latin typeface="Microsoft JhengHei" panose="020B0604030504040204" pitchFamily="34" charset="-120"/>
              <a:ea typeface="Microsoft JhengHei" panose="020B0604030504040204" pitchFamily="34" charset="-120"/>
            </a:endParaRPr>
          </a:p>
        </p:txBody>
      </p:sp>
      <p:sp>
        <p:nvSpPr>
          <p:cNvPr id="4" name="Content Placeholder 3">
            <a:extLst>
              <a:ext uri="{FF2B5EF4-FFF2-40B4-BE49-F238E27FC236}">
                <a16:creationId xmlns:a16="http://schemas.microsoft.com/office/drawing/2014/main" id="{86B90ECB-12FE-9C43-E109-C9A8101AF5A8}"/>
              </a:ext>
            </a:extLst>
          </p:cNvPr>
          <p:cNvSpPr>
            <a:spLocks noGrp="1"/>
          </p:cNvSpPr>
          <p:nvPr>
            <p:ph idx="1"/>
          </p:nvPr>
        </p:nvSpPr>
        <p:spPr>
          <a:xfrm>
            <a:off x="838199" y="2720195"/>
            <a:ext cx="10698193" cy="3456767"/>
          </a:xfrm>
        </p:spPr>
        <p:txBody>
          <a:bodyPr>
            <a:normAutofit/>
          </a:bodyPr>
          <a:lstStyle/>
          <a:p>
            <a:pPr marL="0" indent="0" algn="ctr">
              <a:buNone/>
            </a:pPr>
            <a:r>
              <a:rPr kumimoji="0" lang="zh-TW" altLang="en-US" sz="7200" b="1" i="0" u="none" strike="noStrike" cap="none" normalizeH="0" baseline="0" dirty="0">
                <a:ln>
                  <a:noFill/>
                </a:ln>
                <a:solidFill>
                  <a:srgbClr val="002060"/>
                </a:solidFill>
                <a:effectLst/>
                <a:latin typeface="Microsoft JhengHei" panose="020B0604030504040204" pitchFamily="34" charset="-120"/>
                <a:ea typeface="Microsoft JhengHei" panose="020B0604030504040204" pitchFamily="34" charset="-120"/>
              </a:rPr>
              <a:t>「</a:t>
            </a:r>
            <a:r>
              <a:rPr kumimoji="0" lang="en-US" altLang="en-US" sz="7200" b="1" i="0" u="none" strike="noStrike" cap="none" normalizeH="0" baseline="0" dirty="0" err="1">
                <a:ln>
                  <a:noFill/>
                </a:ln>
                <a:solidFill>
                  <a:srgbClr val="002060"/>
                </a:solidFill>
                <a:effectLst/>
                <a:latin typeface="Microsoft JhengHei" panose="020B0604030504040204" pitchFamily="34" charset="-120"/>
                <a:ea typeface="Microsoft JhengHei" panose="020B0604030504040204" pitchFamily="34" charset="-120"/>
              </a:rPr>
              <a:t>線西靈糧之家</a:t>
            </a:r>
            <a:r>
              <a:rPr kumimoji="0" lang="zh-TW" altLang="en-US" sz="7200" b="1" i="0" u="none" strike="noStrike" cap="none" normalizeH="0" baseline="0" dirty="0">
                <a:ln>
                  <a:noFill/>
                </a:ln>
                <a:solidFill>
                  <a:srgbClr val="002060"/>
                </a:solidFill>
                <a:effectLst/>
                <a:latin typeface="Microsoft JhengHei" panose="020B0604030504040204" pitchFamily="34" charset="-120"/>
                <a:ea typeface="Microsoft JhengHei" panose="020B0604030504040204" pitchFamily="34" charset="-120"/>
              </a:rPr>
              <a:t>」</a:t>
            </a:r>
            <a:endParaRPr lang="en-US" sz="5400" b="1" dirty="0">
              <a:solidFill>
                <a:srgbClr val="002060"/>
              </a:solidFill>
              <a:latin typeface="Microsoft JhengHei" panose="020B0604030504040204" pitchFamily="34" charset="-120"/>
              <a:ea typeface="Microsoft JhengHei" panose="020B0604030504040204" pitchFamily="34" charset="-120"/>
            </a:endParaRPr>
          </a:p>
        </p:txBody>
      </p:sp>
      <p:sp>
        <p:nvSpPr>
          <p:cNvPr id="5" name="Rectangle 1">
            <a:hlinkClick r:id="rId2" tooltip="Next (SHIFT+n)"/>
            <a:extLst>
              <a:ext uri="{FF2B5EF4-FFF2-40B4-BE49-F238E27FC236}">
                <a16:creationId xmlns:a16="http://schemas.microsoft.com/office/drawing/2014/main" id="{0495AF4F-EF04-7611-C115-C69C951B1A1B}"/>
              </a:ext>
            </a:extLst>
          </p:cNvPr>
          <p:cNvSpPr>
            <a:spLocks noChangeArrowheads="1"/>
          </p:cNvSpPr>
          <p:nvPr/>
        </p:nvSpPr>
        <p:spPr bwMode="auto">
          <a:xfrm>
            <a:off x="152400" y="152400"/>
            <a:ext cx="7905750" cy="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Rectangle 3">
            <a:hlinkClick r:id="rId2" tooltip="Next (SHIFT+n)"/>
            <a:extLst>
              <a:ext uri="{FF2B5EF4-FFF2-40B4-BE49-F238E27FC236}">
                <a16:creationId xmlns:a16="http://schemas.microsoft.com/office/drawing/2014/main" id="{084B26CD-B45A-84C1-A03D-205CB71B9A8F}"/>
              </a:ext>
            </a:extLst>
          </p:cNvPr>
          <p:cNvSpPr>
            <a:spLocks noChangeArrowheads="1"/>
          </p:cNvSpPr>
          <p:nvPr/>
        </p:nvSpPr>
        <p:spPr bwMode="auto">
          <a:xfrm>
            <a:off x="152400" y="152400"/>
            <a:ext cx="7905750" cy="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4709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926D-B918-3852-2FB6-29CE411EDD69}"/>
              </a:ext>
            </a:extLst>
          </p:cNvPr>
          <p:cNvSpPr>
            <a:spLocks noGrp="1"/>
          </p:cNvSpPr>
          <p:nvPr>
            <p:ph type="title"/>
          </p:nvPr>
        </p:nvSpPr>
        <p:spPr/>
        <p:txBody>
          <a:bodyPr/>
          <a:lstStyle/>
          <a:p>
            <a:r>
              <a:rPr 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Reflection</a:t>
            </a:r>
            <a:r>
              <a:rPr lang="zh-CN" alt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a:t>
            </a:r>
            <a:endParaRPr lang="en-US" b="1" dirty="0">
              <a:latin typeface="Microsoft YaHei" panose="020B0503020204020204" pitchFamily="34" charset="-122"/>
              <a:ea typeface="Microsoft YaHei" panose="020B0503020204020204" pitchFamily="34" charset="-122"/>
            </a:endParaRPr>
          </a:p>
        </p:txBody>
      </p:sp>
      <p:sp>
        <p:nvSpPr>
          <p:cNvPr id="3" name="Content Placeholder 2">
            <a:extLst>
              <a:ext uri="{FF2B5EF4-FFF2-40B4-BE49-F238E27FC236}">
                <a16:creationId xmlns:a16="http://schemas.microsoft.com/office/drawing/2014/main" id="{950BD1C1-6195-73A4-0979-459D09226F0B}"/>
              </a:ext>
            </a:extLst>
          </p:cNvPr>
          <p:cNvSpPr>
            <a:spLocks noGrp="1"/>
          </p:cNvSpPr>
          <p:nvPr>
            <p:ph idx="1"/>
          </p:nvPr>
        </p:nvSpPr>
        <p:spPr/>
        <p:txBody>
          <a:bodyPr>
            <a:normAutofit/>
          </a:bodyPr>
          <a:lstStyle/>
          <a:p>
            <a:pPr marL="514350" indent="-514350">
              <a:buFont typeface="+mj-lt"/>
              <a:buAutoNum type="arabicPeriod"/>
            </a:pP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在</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ADVENT</a:t>
            </a: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短宣之行中，你遇到的挑戰或難處有哪些？你是怎麼克服的？</a:t>
            </a:r>
            <a:endParaRPr lang="en-US" altLang="zh-TW" b="0" i="0" dirty="0">
              <a:solidFill>
                <a:srgbClr val="242424"/>
              </a:solidFill>
              <a:effectLst/>
              <a:highlight>
                <a:srgbClr val="FFFFFF"/>
              </a:highlight>
              <a:latin typeface="Microsoft YaHei" panose="020B0503020204020204" pitchFamily="34" charset="-122"/>
              <a:ea typeface="Microsoft YaHei" panose="020B0503020204020204" pitchFamily="34" charset="-122"/>
            </a:endParaRPr>
          </a:p>
          <a:p>
            <a:pPr marL="461963" indent="-461963">
              <a:spcBef>
                <a:spcPts val="600"/>
              </a:spcBef>
              <a:buNone/>
            </a:pPr>
            <a:r>
              <a:rPr lang="en-US" dirty="0">
                <a:solidFill>
                  <a:srgbClr val="242424"/>
                </a:solidFill>
                <a:highlight>
                  <a:srgbClr val="FFFFFF"/>
                </a:highlight>
                <a:latin typeface="Microsoft YaHei" panose="020B0503020204020204" pitchFamily="34" charset="-122"/>
                <a:ea typeface="Microsoft YaHei" panose="020B0503020204020204" pitchFamily="34" charset="-122"/>
              </a:rPr>
              <a:t>     </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What challenges and/or struggles had you encountered during Advent short-term mission?  How did you overcome?</a:t>
            </a:r>
          </a:p>
        </p:txBody>
      </p:sp>
    </p:spTree>
    <p:extLst>
      <p:ext uri="{BB962C8B-B14F-4D97-AF65-F5344CB8AC3E}">
        <p14:creationId xmlns:p14="http://schemas.microsoft.com/office/powerpoint/2010/main" val="1559403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descr="A screen with a white sign&#10;&#10;Description automatically generated">
            <a:extLst>
              <a:ext uri="{FF2B5EF4-FFF2-40B4-BE49-F238E27FC236}">
                <a16:creationId xmlns:a16="http://schemas.microsoft.com/office/drawing/2014/main" id="{6239EFAC-05BF-5DC5-F710-33946D6F8EF0}"/>
              </a:ext>
            </a:extLst>
          </p:cNvPr>
          <p:cNvPicPr>
            <a:picLocks noChangeAspect="1"/>
          </p:cNvPicPr>
          <p:nvPr/>
        </p:nvPicPr>
        <p:blipFill>
          <a:blip r:embed="rId2">
            <a:extLst>
              <a:ext uri="{28A0092B-C50C-407E-A947-70E740481C1C}">
                <a14:useLocalDpi xmlns:a14="http://schemas.microsoft.com/office/drawing/2010/main" val="0"/>
              </a:ext>
            </a:extLst>
          </a:blip>
          <a:srcRect t="16167" b="13562"/>
          <a:stretch/>
        </p:blipFill>
        <p:spPr>
          <a:xfrm>
            <a:off x="1310221" y="891540"/>
            <a:ext cx="9622006" cy="5071110"/>
          </a:xfrm>
          <a:prstGeom prst="rect">
            <a:avLst/>
          </a:prstGeom>
        </p:spPr>
      </p:pic>
    </p:spTree>
    <p:extLst>
      <p:ext uri="{BB962C8B-B14F-4D97-AF65-F5344CB8AC3E}">
        <p14:creationId xmlns:p14="http://schemas.microsoft.com/office/powerpoint/2010/main" val="701553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926D-B918-3852-2FB6-29CE411EDD69}"/>
              </a:ext>
            </a:extLst>
          </p:cNvPr>
          <p:cNvSpPr>
            <a:spLocks noGrp="1"/>
          </p:cNvSpPr>
          <p:nvPr>
            <p:ph type="title"/>
          </p:nvPr>
        </p:nvSpPr>
        <p:spPr/>
        <p:txBody>
          <a:bodyPr/>
          <a:lstStyle/>
          <a:p>
            <a:r>
              <a:rPr 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Reflection</a:t>
            </a:r>
            <a:r>
              <a:rPr lang="zh-CN" alt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a:t>
            </a:r>
            <a:endParaRPr lang="en-US" b="1" dirty="0">
              <a:latin typeface="Microsoft YaHei" panose="020B0503020204020204" pitchFamily="34" charset="-122"/>
              <a:ea typeface="Microsoft YaHei" panose="020B0503020204020204" pitchFamily="34" charset="-122"/>
            </a:endParaRPr>
          </a:p>
        </p:txBody>
      </p:sp>
      <p:sp>
        <p:nvSpPr>
          <p:cNvPr id="3" name="Content Placeholder 2">
            <a:extLst>
              <a:ext uri="{FF2B5EF4-FFF2-40B4-BE49-F238E27FC236}">
                <a16:creationId xmlns:a16="http://schemas.microsoft.com/office/drawing/2014/main" id="{950BD1C1-6195-73A4-0979-459D09226F0B}"/>
              </a:ext>
            </a:extLst>
          </p:cNvPr>
          <p:cNvSpPr>
            <a:spLocks noGrp="1"/>
          </p:cNvSpPr>
          <p:nvPr>
            <p:ph idx="1"/>
          </p:nvPr>
        </p:nvSpPr>
        <p:spPr/>
        <p:txBody>
          <a:bodyPr>
            <a:normAutofit/>
          </a:bodyPr>
          <a:lstStyle/>
          <a:p>
            <a:pPr marL="514350" indent="-514350">
              <a:buFont typeface="+mj-lt"/>
              <a:buAutoNum type="arabicPeriod" startAt="2"/>
            </a:pP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你在</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Advent </a:t>
            </a: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短宣中最大的得著或突破或成長是什麼？</a:t>
            </a:r>
            <a:endParaRPr lang="en-US" altLang="zh-TW" b="0" i="0" dirty="0">
              <a:solidFill>
                <a:srgbClr val="242424"/>
              </a:solidFill>
              <a:effectLst/>
              <a:highlight>
                <a:srgbClr val="FFFFFF"/>
              </a:highlight>
              <a:latin typeface="Microsoft YaHei" panose="020B0503020204020204" pitchFamily="34" charset="-122"/>
              <a:ea typeface="Microsoft YaHei" panose="020B0503020204020204" pitchFamily="34" charset="-122"/>
            </a:endParaRPr>
          </a:p>
          <a:p>
            <a:pPr marL="515938" indent="-515938">
              <a:buNone/>
            </a:pPr>
            <a:r>
              <a:rPr lang="en-US" dirty="0">
                <a:solidFill>
                  <a:srgbClr val="242424"/>
                </a:solidFill>
                <a:highlight>
                  <a:srgbClr val="FFFFFF"/>
                </a:highlight>
                <a:latin typeface="Microsoft YaHei" panose="020B0503020204020204" pitchFamily="34" charset="-122"/>
                <a:ea typeface="Microsoft YaHei" panose="020B0503020204020204" pitchFamily="34" charset="-122"/>
              </a:rPr>
              <a:t>	</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What have you gained or broke through or grown the most from Advent short-term mission?</a:t>
            </a:r>
          </a:p>
        </p:txBody>
      </p:sp>
    </p:spTree>
    <p:extLst>
      <p:ext uri="{BB962C8B-B14F-4D97-AF65-F5344CB8AC3E}">
        <p14:creationId xmlns:p14="http://schemas.microsoft.com/office/powerpoint/2010/main" val="2714696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815F2C-4E80-4019-8E59-FAD3F7F84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certificate of attendance for advent&#10;&#10;Description automatically generated">
            <a:extLst>
              <a:ext uri="{FF2B5EF4-FFF2-40B4-BE49-F238E27FC236}">
                <a16:creationId xmlns:a16="http://schemas.microsoft.com/office/drawing/2014/main" id="{A68754D4-B2F7-BBF0-F01D-3C3630A07A01}"/>
              </a:ext>
            </a:extLst>
          </p:cNvPr>
          <p:cNvPicPr>
            <a:picLocks noChangeAspect="1"/>
          </p:cNvPicPr>
          <p:nvPr/>
        </p:nvPicPr>
        <p:blipFill>
          <a:blip r:embed="rId2"/>
          <a:stretch>
            <a:fillRect/>
          </a:stretch>
        </p:blipFill>
        <p:spPr>
          <a:xfrm>
            <a:off x="975546" y="965201"/>
            <a:ext cx="6548757" cy="4911568"/>
          </a:xfrm>
          <a:prstGeom prst="rect">
            <a:avLst/>
          </a:prstGeom>
        </p:spPr>
      </p:pic>
    </p:spTree>
    <p:extLst>
      <p:ext uri="{BB962C8B-B14F-4D97-AF65-F5344CB8AC3E}">
        <p14:creationId xmlns:p14="http://schemas.microsoft.com/office/powerpoint/2010/main" val="1684586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926D-B918-3852-2FB6-29CE411EDD69}"/>
              </a:ext>
            </a:extLst>
          </p:cNvPr>
          <p:cNvSpPr>
            <a:spLocks noGrp="1"/>
          </p:cNvSpPr>
          <p:nvPr>
            <p:ph type="title"/>
          </p:nvPr>
        </p:nvSpPr>
        <p:spPr/>
        <p:txBody>
          <a:bodyPr/>
          <a:lstStyle/>
          <a:p>
            <a:r>
              <a:rPr 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Reflection</a:t>
            </a:r>
            <a:r>
              <a:rPr lang="zh-CN" alt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a:t>
            </a:r>
            <a:endParaRPr lang="en-US" b="1" dirty="0">
              <a:latin typeface="Microsoft YaHei" panose="020B0503020204020204" pitchFamily="34" charset="-122"/>
              <a:ea typeface="Microsoft YaHei" panose="020B0503020204020204" pitchFamily="34" charset="-122"/>
            </a:endParaRPr>
          </a:p>
        </p:txBody>
      </p:sp>
      <p:sp>
        <p:nvSpPr>
          <p:cNvPr id="3" name="Content Placeholder 2">
            <a:extLst>
              <a:ext uri="{FF2B5EF4-FFF2-40B4-BE49-F238E27FC236}">
                <a16:creationId xmlns:a16="http://schemas.microsoft.com/office/drawing/2014/main" id="{950BD1C1-6195-73A4-0979-459D09226F0B}"/>
              </a:ext>
            </a:extLst>
          </p:cNvPr>
          <p:cNvSpPr>
            <a:spLocks noGrp="1"/>
          </p:cNvSpPr>
          <p:nvPr>
            <p:ph idx="1"/>
          </p:nvPr>
        </p:nvSpPr>
        <p:spPr/>
        <p:txBody>
          <a:bodyPr>
            <a:normAutofit/>
          </a:bodyPr>
          <a:lstStyle/>
          <a:p>
            <a:pPr marL="515938" indent="-515938">
              <a:buFont typeface="+mj-lt"/>
              <a:buAutoNum type="arabicPeriod" startAt="3"/>
            </a:pP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參加</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Advent</a:t>
            </a: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短宣對你今後的日常生活有什麼幫助或影響嗎？</a:t>
            </a:r>
            <a:br>
              <a:rPr lang="zh-TW" altLang="en-US" dirty="0">
                <a:latin typeface="Microsoft YaHei" panose="020B0503020204020204" pitchFamily="34" charset="-122"/>
                <a:ea typeface="Microsoft YaHei" panose="020B0503020204020204" pitchFamily="34" charset="-122"/>
              </a:rPr>
            </a:b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How will  participating in Advent short-term mission help or impact your daily life in the future?</a:t>
            </a:r>
            <a:endParaRPr lang="en-US"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412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C6716AAB-1099-622E-2F93-A39F671DCA03}"/>
              </a:ext>
            </a:extLst>
          </p:cNvPr>
          <p:cNvSpPr>
            <a:spLocks noGrp="1"/>
          </p:cNvSpPr>
          <p:nvPr>
            <p:ph type="title"/>
          </p:nvPr>
        </p:nvSpPr>
        <p:spPr>
          <a:xfrm>
            <a:off x="135802" y="1683756"/>
            <a:ext cx="3648546" cy="2396359"/>
          </a:xfrm>
        </p:spPr>
        <p:txBody>
          <a:bodyPr anchor="b">
            <a:normAutofit/>
          </a:bodyPr>
          <a:lstStyle/>
          <a:p>
            <a:pPr algn="r"/>
            <a:r>
              <a:rPr lang="en-US" altLang="zh-CN" sz="4000" b="1" dirty="0">
                <a:solidFill>
                  <a:srgbClr val="FFFFFF"/>
                </a:solidFill>
                <a:latin typeface="Microsoft YaHei" panose="020B0503020204020204" pitchFamily="34" charset="-122"/>
                <a:ea typeface="Microsoft YaHei" panose="020B0503020204020204" pitchFamily="34" charset="-122"/>
              </a:rPr>
              <a:t>13 </a:t>
            </a:r>
            <a:br>
              <a:rPr lang="en-US" altLang="zh-CN" sz="4000" b="1" dirty="0">
                <a:solidFill>
                  <a:srgbClr val="FFFFFF"/>
                </a:solidFill>
                <a:latin typeface="Microsoft YaHei" panose="020B0503020204020204" pitchFamily="34" charset="-122"/>
                <a:ea typeface="Microsoft YaHei" panose="020B0503020204020204" pitchFamily="34" charset="-122"/>
              </a:rPr>
            </a:br>
            <a:r>
              <a:rPr lang="en-US" altLang="zh-CN" sz="4000" b="1" dirty="0">
                <a:solidFill>
                  <a:srgbClr val="FFFFFF"/>
                </a:solidFill>
                <a:latin typeface="Microsoft YaHei" panose="020B0503020204020204" pitchFamily="34" charset="-122"/>
                <a:ea typeface="Microsoft YaHei" panose="020B0503020204020204" pitchFamily="34" charset="-122"/>
              </a:rPr>
              <a:t>Team Parents </a:t>
            </a:r>
            <a:br>
              <a:rPr lang="en-US" altLang="zh-CN" sz="4000" b="1" dirty="0">
                <a:solidFill>
                  <a:srgbClr val="FFFFFF"/>
                </a:solidFill>
                <a:latin typeface="Microsoft YaHei" panose="020B0503020204020204" pitchFamily="34" charset="-122"/>
                <a:ea typeface="Microsoft YaHei" panose="020B0503020204020204" pitchFamily="34" charset="-122"/>
              </a:rPr>
            </a:br>
            <a:r>
              <a:rPr lang="zh-CN" altLang="en-US" sz="4000" b="1" dirty="0">
                <a:solidFill>
                  <a:srgbClr val="FFFFFF"/>
                </a:solidFill>
                <a:latin typeface="Microsoft YaHei" panose="020B0503020204020204" pitchFamily="34" charset="-122"/>
                <a:ea typeface="Microsoft YaHei" panose="020B0503020204020204" pitchFamily="34" charset="-122"/>
              </a:rPr>
              <a:t>隊爸、隊媽</a:t>
            </a:r>
            <a:endParaRPr lang="en-US" sz="4000" dirty="0">
              <a:solidFill>
                <a:srgbClr val="FFFFFF"/>
              </a:solidFill>
              <a:latin typeface="Microsoft YaHei" panose="020B0503020204020204" pitchFamily="34" charset="-122"/>
              <a:ea typeface="Microsoft YaHei" panose="020B0503020204020204" pitchFamily="34" charset="-122"/>
            </a:endParaRPr>
          </a:p>
        </p:txBody>
      </p:sp>
      <p:graphicFrame>
        <p:nvGraphicFramePr>
          <p:cNvPr id="7" name="Content Placeholder 4">
            <a:extLst>
              <a:ext uri="{FF2B5EF4-FFF2-40B4-BE49-F238E27FC236}">
                <a16:creationId xmlns:a16="http://schemas.microsoft.com/office/drawing/2014/main" id="{47658600-3EAB-59A6-13C7-C7A340BA6558}"/>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0930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descr="A group of people sitting at a table&#10;&#10;Description automatically generated">
            <a:extLst>
              <a:ext uri="{FF2B5EF4-FFF2-40B4-BE49-F238E27FC236}">
                <a16:creationId xmlns:a16="http://schemas.microsoft.com/office/drawing/2014/main" id="{98166E8D-2CFC-6886-BF4A-56BCBBEC3E88}"/>
              </a:ext>
            </a:extLst>
          </p:cNvPr>
          <p:cNvPicPr>
            <a:picLocks noChangeAspect="1"/>
          </p:cNvPicPr>
          <p:nvPr/>
        </p:nvPicPr>
        <p:blipFill>
          <a:blip r:embed="rId2"/>
          <a:stretch>
            <a:fillRect/>
          </a:stretch>
        </p:blipFill>
        <p:spPr>
          <a:xfrm>
            <a:off x="621675" y="956140"/>
            <a:ext cx="6589537" cy="4942152"/>
          </a:xfrm>
          <a:prstGeom prst="rect">
            <a:avLst/>
          </a:prstGeom>
        </p:spPr>
      </p:pic>
      <p:sp>
        <p:nvSpPr>
          <p:cNvPr id="14" name="Right Triangle 13">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904429D0-4CF8-DB10-F6BD-177B3A740E63}"/>
              </a:ext>
            </a:extLst>
          </p:cNvPr>
          <p:cNvSpPr/>
          <p:nvPr/>
        </p:nvSpPr>
        <p:spPr>
          <a:xfrm>
            <a:off x="8052497" y="1056640"/>
            <a:ext cx="3237174" cy="3171328"/>
          </a:xfrm>
          <a:prstGeom prst="ellipse">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Team Parents</a:t>
            </a:r>
          </a:p>
        </p:txBody>
      </p:sp>
    </p:spTree>
    <p:extLst>
      <p:ext uri="{BB962C8B-B14F-4D97-AF65-F5344CB8AC3E}">
        <p14:creationId xmlns:p14="http://schemas.microsoft.com/office/powerpoint/2010/main" val="3365431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926D-B918-3852-2FB6-29CE411EDD69}"/>
              </a:ext>
            </a:extLst>
          </p:cNvPr>
          <p:cNvSpPr>
            <a:spLocks noGrp="1"/>
          </p:cNvSpPr>
          <p:nvPr>
            <p:ph type="title"/>
          </p:nvPr>
        </p:nvSpPr>
        <p:spPr/>
        <p:txBody>
          <a:bodyPr/>
          <a:lstStyle/>
          <a:p>
            <a:r>
              <a:rPr 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Reflection</a:t>
            </a:r>
            <a:r>
              <a:rPr lang="zh-CN" altLang="en-US" b="1" i="0" dirty="0">
                <a:solidFill>
                  <a:srgbClr val="242424"/>
                </a:solidFill>
                <a:effectLst/>
                <a:highlight>
                  <a:srgbClr val="FFFFFF"/>
                </a:highlight>
                <a:latin typeface="Microsoft YaHei" panose="020B0503020204020204" pitchFamily="34" charset="-122"/>
                <a:ea typeface="Microsoft YaHei" panose="020B0503020204020204" pitchFamily="34" charset="-122"/>
              </a:rPr>
              <a:t>：</a:t>
            </a:r>
            <a:endParaRPr lang="en-US" b="1" dirty="0">
              <a:latin typeface="Microsoft YaHei" panose="020B0503020204020204" pitchFamily="34" charset="-122"/>
              <a:ea typeface="Microsoft YaHei" panose="020B0503020204020204" pitchFamily="34" charset="-122"/>
            </a:endParaRPr>
          </a:p>
        </p:txBody>
      </p:sp>
      <p:sp>
        <p:nvSpPr>
          <p:cNvPr id="3" name="Content Placeholder 2">
            <a:extLst>
              <a:ext uri="{FF2B5EF4-FFF2-40B4-BE49-F238E27FC236}">
                <a16:creationId xmlns:a16="http://schemas.microsoft.com/office/drawing/2014/main" id="{950BD1C1-6195-73A4-0979-459D09226F0B}"/>
              </a:ext>
            </a:extLst>
          </p:cNvPr>
          <p:cNvSpPr>
            <a:spLocks noGrp="1"/>
          </p:cNvSpPr>
          <p:nvPr>
            <p:ph idx="1"/>
          </p:nvPr>
        </p:nvSpPr>
        <p:spPr/>
        <p:txBody>
          <a:bodyPr>
            <a:normAutofit lnSpcReduction="10000"/>
          </a:bodyPr>
          <a:lstStyle/>
          <a:p>
            <a:pPr marL="514350" indent="-514350">
              <a:buFont typeface="+mj-lt"/>
              <a:buAutoNum type="arabicPeriod"/>
            </a:pP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在</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ADVENT</a:t>
            </a: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短宣之行中，你遇到的挑戰或難處有哪些？你是怎麼克服的？</a:t>
            </a:r>
            <a:endParaRPr lang="en-US" altLang="zh-TW" b="0" i="0" dirty="0">
              <a:solidFill>
                <a:srgbClr val="242424"/>
              </a:solidFill>
              <a:effectLst/>
              <a:highlight>
                <a:srgbClr val="FFFFFF"/>
              </a:highlight>
              <a:latin typeface="Microsoft YaHei" panose="020B0503020204020204" pitchFamily="34" charset="-122"/>
              <a:ea typeface="Microsoft YaHei" panose="020B0503020204020204" pitchFamily="34" charset="-122"/>
            </a:endParaRPr>
          </a:p>
          <a:p>
            <a:pPr marL="461963" indent="-461963">
              <a:spcBef>
                <a:spcPts val="600"/>
              </a:spcBef>
              <a:buNone/>
            </a:pPr>
            <a:r>
              <a:rPr lang="en-US" dirty="0">
                <a:solidFill>
                  <a:srgbClr val="242424"/>
                </a:solidFill>
                <a:highlight>
                  <a:srgbClr val="FFFFFF"/>
                </a:highlight>
                <a:latin typeface="Microsoft YaHei" panose="020B0503020204020204" pitchFamily="34" charset="-122"/>
                <a:ea typeface="Microsoft YaHei" panose="020B0503020204020204" pitchFamily="34" charset="-122"/>
              </a:rPr>
              <a:t>     </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What challenges and/or struggles had you encountered during Advent short-term mission?  How did you overcome?</a:t>
            </a:r>
          </a:p>
          <a:p>
            <a:pPr marL="514350" indent="-514350">
              <a:buFont typeface="+mj-lt"/>
              <a:buAutoNum type="arabicPeriod" startAt="2"/>
            </a:pP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你在</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Advent </a:t>
            </a: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短宣中最大的得著或突破或成長是什麼？</a:t>
            </a:r>
            <a:endParaRPr lang="en-US" altLang="zh-TW" b="0" i="0" dirty="0">
              <a:solidFill>
                <a:srgbClr val="242424"/>
              </a:solidFill>
              <a:effectLst/>
              <a:highlight>
                <a:srgbClr val="FFFFFF"/>
              </a:highlight>
              <a:latin typeface="Microsoft YaHei" panose="020B0503020204020204" pitchFamily="34" charset="-122"/>
              <a:ea typeface="Microsoft YaHei" panose="020B0503020204020204" pitchFamily="34" charset="-122"/>
            </a:endParaRPr>
          </a:p>
          <a:p>
            <a:pPr marL="515938" indent="-515938">
              <a:buNone/>
            </a:pPr>
            <a:r>
              <a:rPr lang="en-US" dirty="0">
                <a:solidFill>
                  <a:srgbClr val="242424"/>
                </a:solidFill>
                <a:highlight>
                  <a:srgbClr val="FFFFFF"/>
                </a:highlight>
                <a:latin typeface="Microsoft YaHei" panose="020B0503020204020204" pitchFamily="34" charset="-122"/>
                <a:ea typeface="Microsoft YaHei" panose="020B0503020204020204" pitchFamily="34" charset="-122"/>
              </a:rPr>
              <a:t>	</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What have you gained or broke through or grown the most from Advent short-term mission?</a:t>
            </a:r>
          </a:p>
          <a:p>
            <a:pPr marL="515938" indent="-515938">
              <a:buFont typeface="+mj-lt"/>
              <a:buAutoNum type="arabicPeriod" startAt="3"/>
            </a:pP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參加</a:t>
            </a: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Advent</a:t>
            </a:r>
            <a:r>
              <a:rPr lang="zh-TW" alt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短宣對你今後的日常生活有什麼幫助或影響嗎？</a:t>
            </a:r>
            <a:br>
              <a:rPr lang="zh-TW" altLang="en-US" dirty="0">
                <a:latin typeface="Microsoft YaHei" panose="020B0503020204020204" pitchFamily="34" charset="-122"/>
                <a:ea typeface="Microsoft YaHei" panose="020B0503020204020204" pitchFamily="34" charset="-122"/>
              </a:rPr>
            </a:br>
            <a:r>
              <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rPr>
              <a:t>How will  participating in Advent short-term mission help or impact your daily life in the future?</a:t>
            </a:r>
            <a:endParaRPr lang="en-US" dirty="0">
              <a:latin typeface="Microsoft YaHei" panose="020B0503020204020204" pitchFamily="34" charset="-122"/>
              <a:ea typeface="Microsoft YaHei" panose="020B0503020204020204" pitchFamily="34" charset="-122"/>
            </a:endParaRPr>
          </a:p>
          <a:p>
            <a:pPr marL="515938" indent="-515938">
              <a:buNone/>
            </a:pPr>
            <a:endPar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endParaRPr>
          </a:p>
          <a:p>
            <a:pPr marL="461963" indent="-461963">
              <a:spcBef>
                <a:spcPts val="600"/>
              </a:spcBef>
              <a:buNone/>
            </a:pPr>
            <a:endPar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endParaRPr>
          </a:p>
          <a:p>
            <a:pPr marL="461963" indent="-461963">
              <a:spcBef>
                <a:spcPts val="600"/>
              </a:spcBef>
              <a:buNone/>
            </a:pPr>
            <a:endParaRPr lang="en-US" b="0" i="0" dirty="0">
              <a:solidFill>
                <a:srgbClr val="242424"/>
              </a:solidFill>
              <a:effectLst/>
              <a:highlight>
                <a:srgbClr val="FFFFFF"/>
              </a:highligh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81652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864E6549-FE97-4FC4-9D6B-F21DE7C4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038" name="Group 1037">
            <a:extLst>
              <a:ext uri="{FF2B5EF4-FFF2-40B4-BE49-F238E27FC236}">
                <a16:creationId xmlns:a16="http://schemas.microsoft.com/office/drawing/2014/main" id="{A043D173-C90F-458B-9AB2-3B29D2944B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34" name="Rectangle 1033">
              <a:extLst>
                <a:ext uri="{FF2B5EF4-FFF2-40B4-BE49-F238E27FC236}">
                  <a16:creationId xmlns:a16="http://schemas.microsoft.com/office/drawing/2014/main" id="{0B58EF7B-8D7F-442D-9F36-677B1C2FC2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39" name="Rectangle 1038">
              <a:extLst>
                <a:ext uri="{FF2B5EF4-FFF2-40B4-BE49-F238E27FC236}">
                  <a16:creationId xmlns:a16="http://schemas.microsoft.com/office/drawing/2014/main" id="{38A17F4F-AB41-41A8-A14C-58163A36A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pic>
        <p:nvPicPr>
          <p:cNvPr id="1026" name="Picture 2">
            <a:extLst>
              <a:ext uri="{FF2B5EF4-FFF2-40B4-BE49-F238E27FC236}">
                <a16:creationId xmlns:a16="http://schemas.microsoft.com/office/drawing/2014/main" id="{14F1C63D-87F3-0EF5-A1A8-F4E9E80AAA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396" r="1" b="20426"/>
          <a:stretch/>
        </p:blipFill>
        <p:spPr bwMode="auto">
          <a:xfrm>
            <a:off x="550863" y="549275"/>
            <a:ext cx="11090274" cy="5757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58730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D5DF6-855A-5AB7-E254-85899D9D7FA8}"/>
              </a:ext>
            </a:extLst>
          </p:cNvPr>
          <p:cNvSpPr>
            <a:spLocks noGrp="1"/>
          </p:cNvSpPr>
          <p:nvPr>
            <p:ph type="title"/>
          </p:nvPr>
        </p:nvSpPr>
        <p:spPr>
          <a:xfrm>
            <a:off x="838200" y="365125"/>
            <a:ext cx="10515600" cy="1044575"/>
          </a:xfrm>
        </p:spPr>
        <p:txBody>
          <a:bodyPr>
            <a:normAutofit/>
          </a:bodyPr>
          <a:lstStyle/>
          <a:p>
            <a:r>
              <a:rPr lang="en-US" sz="3600" b="1" dirty="0">
                <a:solidFill>
                  <a:srgbClr val="0070C0"/>
                </a:solidFill>
                <a:latin typeface="Microsoft JhengHei" panose="020B0604030504040204" pitchFamily="34" charset="-120"/>
                <a:ea typeface="Microsoft JhengHei" panose="020B0604030504040204" pitchFamily="34" charset="-120"/>
              </a:rPr>
              <a:t>Play video: </a:t>
            </a:r>
            <a:endParaRPr lang="en-US" u="sng" dirty="0"/>
          </a:p>
        </p:txBody>
      </p:sp>
      <p:sp>
        <p:nvSpPr>
          <p:cNvPr id="3" name="Content Placeholder 2">
            <a:extLst>
              <a:ext uri="{FF2B5EF4-FFF2-40B4-BE49-F238E27FC236}">
                <a16:creationId xmlns:a16="http://schemas.microsoft.com/office/drawing/2014/main" id="{E2D4F022-10D7-F420-6444-CF8FFF1883DB}"/>
              </a:ext>
            </a:extLst>
          </p:cNvPr>
          <p:cNvSpPr>
            <a:spLocks noGrp="1"/>
          </p:cNvSpPr>
          <p:nvPr>
            <p:ph idx="1"/>
          </p:nvPr>
        </p:nvSpPr>
        <p:spPr>
          <a:xfrm>
            <a:off x="838200" y="1895475"/>
            <a:ext cx="10515600" cy="4281488"/>
          </a:xfrm>
        </p:spPr>
        <p:txBody>
          <a:bodyPr/>
          <a:lstStyle/>
          <a:p>
            <a:pPr marL="0" indent="0">
              <a:buNone/>
            </a:pPr>
            <a:r>
              <a:rPr lang="en-US" sz="4400" b="1" dirty="0">
                <a:latin typeface="Baguet Script" panose="020F0502020204030204" pitchFamily="2" charset="0"/>
              </a:rPr>
              <a:t>Vimeo</a:t>
            </a:r>
            <a:r>
              <a:rPr lang="zh-CN" altLang="en-US" sz="4400" dirty="0"/>
              <a:t>：</a:t>
            </a:r>
            <a:r>
              <a:rPr lang="en-US" sz="4400" b="1" i="0" dirty="0">
                <a:solidFill>
                  <a:srgbClr val="1A2E3B"/>
                </a:solidFill>
                <a:effectLst/>
                <a:highlight>
                  <a:srgbClr val="FFFFFF"/>
                </a:highlight>
                <a:latin typeface="Microsoft YaHei" panose="020B0503020204020204" pitchFamily="34" charset="-122"/>
                <a:ea typeface="Microsoft YaHei" panose="020B0503020204020204" pitchFamily="34" charset="-122"/>
              </a:rPr>
              <a:t>ADVENT </a:t>
            </a:r>
            <a:r>
              <a:rPr lang="en-US" altLang="zh-CN" sz="4400" b="1" i="0" dirty="0">
                <a:solidFill>
                  <a:srgbClr val="1A2E3B"/>
                </a:solidFill>
                <a:effectLst/>
                <a:highlight>
                  <a:srgbClr val="FFFFFF"/>
                </a:highlight>
                <a:latin typeface="Microsoft YaHei" panose="020B0503020204020204" pitchFamily="34" charset="-122"/>
                <a:ea typeface="Microsoft YaHei" panose="020B0503020204020204" pitchFamily="34" charset="-122"/>
              </a:rPr>
              <a:t>Reflection</a:t>
            </a:r>
            <a:br>
              <a:rPr lang="en-US" altLang="zh-CN" b="1" i="0" dirty="0">
                <a:solidFill>
                  <a:srgbClr val="1A2E3B"/>
                </a:solidFill>
                <a:effectLst/>
                <a:highlight>
                  <a:srgbClr val="FFFFFF"/>
                </a:highlight>
                <a:latin typeface="Microsoft YaHei" panose="020B0503020204020204" pitchFamily="34" charset="-122"/>
                <a:ea typeface="Microsoft YaHei" panose="020B0503020204020204" pitchFamily="34" charset="-122"/>
              </a:rPr>
            </a:br>
            <a:r>
              <a:rPr lang="en-US" altLang="zh-CN" sz="2800" b="1" i="0" u="sng" dirty="0">
                <a:solidFill>
                  <a:srgbClr val="1A2E3B"/>
                </a:solidFill>
                <a:effectLst/>
                <a:highlight>
                  <a:srgbClr val="FFFFFF"/>
                </a:highlight>
                <a:latin typeface="Microsoft YaHei" panose="020B0503020204020204" pitchFamily="34" charset="-122"/>
                <a:ea typeface="Microsoft YaHei" panose="020B0503020204020204" pitchFamily="34" charset="-122"/>
              </a:rPr>
              <a:t>https://vimeo.com/996623823</a:t>
            </a:r>
            <a:endParaRPr lang="en-US" dirty="0"/>
          </a:p>
        </p:txBody>
      </p:sp>
      <p:pic>
        <p:nvPicPr>
          <p:cNvPr id="5" name="Picture 4">
            <a:extLst>
              <a:ext uri="{FF2B5EF4-FFF2-40B4-BE49-F238E27FC236}">
                <a16:creationId xmlns:a16="http://schemas.microsoft.com/office/drawing/2014/main" id="{96E95679-A84C-E2C3-FEDF-C5AC131D45D1}"/>
              </a:ext>
            </a:extLst>
          </p:cNvPr>
          <p:cNvPicPr>
            <a:picLocks noChangeAspect="1"/>
          </p:cNvPicPr>
          <p:nvPr/>
        </p:nvPicPr>
        <p:blipFill>
          <a:blip r:embed="rId2"/>
          <a:stretch>
            <a:fillRect/>
          </a:stretch>
        </p:blipFill>
        <p:spPr>
          <a:xfrm>
            <a:off x="3443718" y="3267074"/>
            <a:ext cx="5304564" cy="2638425"/>
          </a:xfrm>
          <a:prstGeom prst="rect">
            <a:avLst/>
          </a:prstGeom>
        </p:spPr>
      </p:pic>
    </p:spTree>
    <p:extLst>
      <p:ext uri="{BB962C8B-B14F-4D97-AF65-F5344CB8AC3E}">
        <p14:creationId xmlns:p14="http://schemas.microsoft.com/office/powerpoint/2010/main" val="2247263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D5DF6-855A-5AB7-E254-85899D9D7FA8}"/>
              </a:ext>
            </a:extLst>
          </p:cNvPr>
          <p:cNvSpPr>
            <a:spLocks noGrp="1"/>
          </p:cNvSpPr>
          <p:nvPr>
            <p:ph type="title"/>
          </p:nvPr>
        </p:nvSpPr>
        <p:spPr>
          <a:xfrm>
            <a:off x="838200" y="365125"/>
            <a:ext cx="10515600" cy="1044575"/>
          </a:xfrm>
        </p:spPr>
        <p:txBody>
          <a:bodyPr>
            <a:normAutofit/>
          </a:bodyPr>
          <a:lstStyle/>
          <a:p>
            <a:pPr algn="ctr"/>
            <a:r>
              <a:rPr lang="en-US" sz="6600" b="1" dirty="0">
                <a:solidFill>
                  <a:srgbClr val="0070C0"/>
                </a:solidFill>
                <a:latin typeface="Microsoft JhengHei" panose="020B0604030504040204" pitchFamily="34" charset="-120"/>
                <a:ea typeface="Microsoft JhengHei" panose="020B0604030504040204" pitchFamily="34" charset="-120"/>
              </a:rPr>
              <a:t>Play video: </a:t>
            </a:r>
            <a:endParaRPr lang="en-US" sz="8000" u="sng" dirty="0"/>
          </a:p>
        </p:txBody>
      </p:sp>
      <p:sp>
        <p:nvSpPr>
          <p:cNvPr id="7" name="TextBox 6">
            <a:extLst>
              <a:ext uri="{FF2B5EF4-FFF2-40B4-BE49-F238E27FC236}">
                <a16:creationId xmlns:a16="http://schemas.microsoft.com/office/drawing/2014/main" id="{4AE0291F-9637-5BBE-7ADA-BB881376269B}"/>
              </a:ext>
            </a:extLst>
          </p:cNvPr>
          <p:cNvSpPr txBox="1"/>
          <p:nvPr/>
        </p:nvSpPr>
        <p:spPr>
          <a:xfrm>
            <a:off x="2260121" y="2662687"/>
            <a:ext cx="828135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2060"/>
                </a:solidFill>
                <a:effectLst/>
                <a:uLnTx/>
                <a:uFillTx/>
                <a:latin typeface="Aptos" panose="02110004020202020204"/>
                <a:ea typeface="+mn-ea"/>
                <a:cs typeface="+mn-cs"/>
              </a:rPr>
              <a:t>“ADVENT Reflections”</a:t>
            </a:r>
          </a:p>
        </p:txBody>
      </p:sp>
    </p:spTree>
    <p:extLst>
      <p:ext uri="{BB962C8B-B14F-4D97-AF65-F5344CB8AC3E}">
        <p14:creationId xmlns:p14="http://schemas.microsoft.com/office/powerpoint/2010/main" val="1091290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2E0A5-7AA4-2A4F-4721-76CC65BFDC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DF8EC00-CD34-56AC-A25B-0603D3841D7A}"/>
              </a:ext>
            </a:extLst>
          </p:cNvPr>
          <p:cNvPicPr>
            <a:picLocks noChangeAspect="1"/>
          </p:cNvPicPr>
          <p:nvPr/>
        </p:nvPicPr>
        <p:blipFill>
          <a:blip r:embed="rId2"/>
          <a:stretch>
            <a:fillRect/>
          </a:stretch>
        </p:blipFill>
        <p:spPr>
          <a:xfrm>
            <a:off x="-132986" y="-146396"/>
            <a:ext cx="12457972" cy="7004396"/>
          </a:xfrm>
          <a:prstGeom prst="rect">
            <a:avLst/>
          </a:prstGeom>
        </p:spPr>
      </p:pic>
      <p:sp>
        <p:nvSpPr>
          <p:cNvPr id="4" name="TextBox 3">
            <a:extLst>
              <a:ext uri="{FF2B5EF4-FFF2-40B4-BE49-F238E27FC236}">
                <a16:creationId xmlns:a16="http://schemas.microsoft.com/office/drawing/2014/main" id="{1C3BBE3A-CA67-BC18-E016-795BE01E561D}"/>
              </a:ext>
            </a:extLst>
          </p:cNvPr>
          <p:cNvSpPr txBox="1"/>
          <p:nvPr/>
        </p:nvSpPr>
        <p:spPr>
          <a:xfrm>
            <a:off x="559534" y="0"/>
            <a:ext cx="11154469" cy="607858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10:14-15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然而，人未曾信他，怎能求他呢？</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未曾聽見他，怎能信他呢？</a:t>
            </a:r>
            <a:r>
              <a:rPr kumimoji="0" lang="zh-TW" altLang="en-US"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沒有傳道的，怎能聽見呢？</a:t>
            </a:r>
            <a:r>
              <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若沒有奉差遣，怎能傳道呢？</a:t>
            </a:r>
            <a:r>
              <a:rPr kumimoji="0" lang="zh-TW" alt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如經上所記：「報福音、傳喜信的人，他們的腳蹤何等佳美！」</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How, then, can they call on the one they have not believed in? And how can they believe in the one of whom they have not heard? And how can they hear without someone preaching to them?  And how can anyone preach unless they are sent? As it is written: “How beautiful are the feet of those who bring good news!”</a:t>
            </a:r>
          </a:p>
        </p:txBody>
      </p:sp>
    </p:spTree>
    <p:extLst>
      <p:ext uri="{BB962C8B-B14F-4D97-AF65-F5344CB8AC3E}">
        <p14:creationId xmlns:p14="http://schemas.microsoft.com/office/powerpoint/2010/main" val="451594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72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活出愛</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12043</TotalTime>
  <Words>1055</Words>
  <Application>Microsoft Office PowerPoint</Application>
  <PresentationFormat>Widescreen</PresentationFormat>
  <Paragraphs>131</Paragraphs>
  <Slides>36</Slides>
  <Notes>3</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36</vt:i4>
      </vt:variant>
    </vt:vector>
  </HeadingPairs>
  <TitlesOfParts>
    <vt:vector size="52" baseType="lpstr">
      <vt:lpstr>Arial Unicode MS</vt:lpstr>
      <vt:lpstr>DFKai-SB</vt:lpstr>
      <vt:lpstr>Microsoft JhengHei</vt:lpstr>
      <vt:lpstr>Microsoft YaHei</vt:lpstr>
      <vt:lpstr>Aptos</vt:lpstr>
      <vt:lpstr>Aptos Display</vt:lpstr>
      <vt:lpstr>Arial</vt:lpstr>
      <vt:lpstr>Baguet Script</vt:lpstr>
      <vt:lpstr>Calibri</vt:lpstr>
      <vt:lpstr>Cambria</vt:lpstr>
      <vt:lpstr>Centaur</vt:lpstr>
      <vt:lpstr>Century</vt:lpstr>
      <vt:lpstr>Century Gothic</vt:lpstr>
      <vt:lpstr>Mongolian Baiti</vt:lpstr>
      <vt:lpstr>14_Default Design</vt:lpstr>
      <vt:lpstr>Office Theme</vt:lpstr>
      <vt:lpstr>PowerPoint Presentation</vt:lpstr>
      <vt:lpstr>PowerPoint Presentation</vt:lpstr>
      <vt:lpstr>撒母耳記上 30:24</vt:lpstr>
      <vt:lpstr>ADVENT 2024 CONNECTED</vt:lpstr>
      <vt:lpstr>ADVENT 2024 短宣隊</vt:lpstr>
      <vt:lpstr>初來乍到</vt:lpstr>
      <vt:lpstr>男生寢室</vt:lpstr>
      <vt:lpstr>ADVENT 2024  短宣隊</vt:lpstr>
      <vt:lpstr>Play video</vt:lpstr>
      <vt:lpstr>Play video</vt:lpstr>
      <vt:lpstr>PowerPoint Presentation</vt:lpstr>
      <vt:lpstr>PowerPoint Presentation</vt:lpstr>
      <vt:lpstr>ADVENT 2024 短宣</vt:lpstr>
      <vt:lpstr>彰化主恩靈糧堂 謝政勲教授和朱艾令夫婦的家</vt:lpstr>
      <vt:lpstr>ADVENT 2024 短宣</vt:lpstr>
      <vt:lpstr>PowerPoint Presentation</vt:lpstr>
      <vt:lpstr>Vimeo：Advent 2024 https://vimeo.com/995628500</vt:lpstr>
      <vt:lpstr>Altar Call Tally Result 接受呼召決志信主 </vt:lpstr>
      <vt:lpstr>PowerPoint Presentation</vt:lpstr>
      <vt:lpstr>義賣所得奉獻</vt:lpstr>
      <vt:lpstr>彰化線西靈糧之家</vt:lpstr>
      <vt:lpstr>Play video:</vt:lpstr>
      <vt:lpstr>Play video:</vt:lpstr>
      <vt:lpstr>Reflection：</vt:lpstr>
      <vt:lpstr>PowerPoint Presentation</vt:lpstr>
      <vt:lpstr>Reflection：</vt:lpstr>
      <vt:lpstr>PowerPoint Presentation</vt:lpstr>
      <vt:lpstr>Reflection：</vt:lpstr>
      <vt:lpstr>13  Team Parents  隊爸、隊媽</vt:lpstr>
      <vt:lpstr>PowerPoint Presentation</vt:lpstr>
      <vt:lpstr>Reflection：</vt:lpstr>
      <vt:lpstr>PowerPoint Presentation</vt:lpstr>
      <vt:lpstr>Play video: </vt:lpstr>
      <vt:lpstr>Play video: </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822</cp:revision>
  <cp:lastPrinted>2020-09-23T16:34:05Z</cp:lastPrinted>
  <dcterms:created xsi:type="dcterms:W3CDTF">2015-02-24T04:35:26Z</dcterms:created>
  <dcterms:modified xsi:type="dcterms:W3CDTF">2024-08-16T16:11:39Z</dcterms:modified>
</cp:coreProperties>
</file>