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</p:sldMasterIdLst>
  <p:notesMasterIdLst>
    <p:notesMasterId r:id="rId5"/>
  </p:notesMasterIdLst>
  <p:sldIdLst>
    <p:sldId id="12379" r:id="rId2"/>
    <p:sldId id="12490" r:id="rId3"/>
    <p:sldId id="12467" r:id="rId4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-15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8/19/2024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FF0DE-44EA-149C-D057-C36DFDA41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2159DE-5185-53F9-A008-D487703AE4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C77FCD-591F-EA41-9BA0-CF654569E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815BD-BA48-BDB8-6BF6-9E03FD5351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189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1AF28A-EC28-5E6C-5776-E8C0AE5BA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0009D8-CBCE-AD6F-A5B7-6109AA103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95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DE871693-0B7E-317E-7FC6-0DB9C87C5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256" y="1189930"/>
            <a:ext cx="10850491" cy="443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受洗見證分享</a:t>
            </a:r>
            <a:endParaRPr lang="en-US" altLang="zh-TW" sz="4800" b="1" dirty="0">
              <a:solidFill>
                <a:srgbClr val="00206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Baptism Testimonies Sharing</a:t>
            </a: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 </a:t>
            </a:r>
            <a:r>
              <a:rPr lang="en-US" altLang="zh-TW" sz="28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(Blue Lake Regional Park)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lang="en-US" altLang="zh-TW" sz="2800" b="1" kern="0" dirty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August 18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2024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330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C23A8-5412-6F18-D7DA-92A58F700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9F37F5-B59B-81C8-0B8F-A6ECDC1CB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E752E5-3B08-5E9A-88C5-502461F22831}"/>
              </a:ext>
            </a:extLst>
          </p:cNvPr>
          <p:cNvSpPr txBox="1"/>
          <p:nvPr/>
        </p:nvSpPr>
        <p:spPr>
          <a:xfrm>
            <a:off x="692726" y="0"/>
            <a:ext cx="11013275" cy="6586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8/18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戶外主日分享見證和受洗的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7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位弟兄姐妹按順序是：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1028700" lvl="1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Oscar Lin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（兒童部）</a:t>
            </a:r>
          </a:p>
          <a:p>
            <a:pPr marL="1028700" lvl="1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韓力 （恩典小組）</a:t>
            </a:r>
          </a:p>
          <a:p>
            <a:pPr marL="1028700" lvl="1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楊光 （榮耀小組）</a:t>
            </a:r>
          </a:p>
          <a:p>
            <a:pPr marL="1028700" lvl="1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王小紅 （得勝小組）</a:t>
            </a:r>
          </a:p>
          <a:p>
            <a:pPr marL="1028700" lvl="1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孔令春 （新喜樂小組）</a:t>
            </a:r>
          </a:p>
          <a:p>
            <a:pPr marL="1028700" lvl="1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林錦凱 （新喜樂小組）</a:t>
            </a:r>
          </a:p>
          <a:p>
            <a:pPr marL="1028700" lvl="1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張震 （得勝小組）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741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E2199-A3D8-944E-1735-C79687096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94F5AE-1771-F4DA-D0DE-C8D38F38A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00302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12844</TotalTime>
  <Words>113</Words>
  <Application>Microsoft Office PowerPoint</Application>
  <PresentationFormat>Widescreen</PresentationFormat>
  <Paragraphs>29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 Unicode MS</vt:lpstr>
      <vt:lpstr>DFKai-SB</vt:lpstr>
      <vt:lpstr>Arial</vt:lpstr>
      <vt:lpstr>Calibri</vt:lpstr>
      <vt:lpstr>Century</vt:lpstr>
      <vt:lpstr>Century Gothic</vt:lpstr>
      <vt:lpstr>Mongolian Baiti</vt:lpstr>
      <vt:lpstr>Wingdings</vt:lpstr>
      <vt:lpstr>14_Default Design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855</cp:revision>
  <cp:lastPrinted>2020-09-23T16:34:05Z</cp:lastPrinted>
  <dcterms:created xsi:type="dcterms:W3CDTF">2015-02-24T04:35:26Z</dcterms:created>
  <dcterms:modified xsi:type="dcterms:W3CDTF">2024-08-20T02:28:41Z</dcterms:modified>
</cp:coreProperties>
</file>