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8"/>
  </p:notesMasterIdLst>
  <p:sldIdLst>
    <p:sldId id="12378" r:id="rId2"/>
    <p:sldId id="12379" r:id="rId3"/>
    <p:sldId id="12146" r:id="rId4"/>
    <p:sldId id="12490" r:id="rId5"/>
    <p:sldId id="12491" r:id="rId6"/>
    <p:sldId id="12467" r:id="rId7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56" y="1189930"/>
            <a:ext cx="10850491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數算</a:t>
            </a:r>
            <a:r>
              <a:rPr lang="en-US" altLang="zh-TW" sz="4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4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BOLIP</a:t>
            </a:r>
            <a:r>
              <a:rPr lang="en-US" altLang="zh-TW" sz="4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的日子、得著智慧的心</a:t>
            </a:r>
            <a:endParaRPr lang="en-US" altLang="zh-TW" sz="4800" b="1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Numbering the BOLIP Days to Gain a Heart of Wisdom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(Blue Lake Regional Park)</a:t>
            </a: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18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E5892-1D3F-F62E-D4FE-BC5B08019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D9F8A-4F7A-0856-1ADB-16EAE4FFB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6368" y="-122308"/>
            <a:ext cx="12448368" cy="70189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08D339-2D8B-B4CD-85B1-3ED535B45998}"/>
              </a:ext>
            </a:extLst>
          </p:cNvPr>
          <p:cNvSpPr txBox="1"/>
          <p:nvPr/>
        </p:nvSpPr>
        <p:spPr>
          <a:xfrm>
            <a:off x="739674" y="99012"/>
            <a:ext cx="10471918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詩篇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Psalm 90:12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求你指教我們怎樣數算自己的日子，好叫我們得著智慧的心。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Teach us to number our days,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that we may gain a heart of wisdom.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70B501-A0F6-5253-6109-75DE75CE4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76206"/>
            <a:ext cx="4764199" cy="455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0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C23A8-5412-6F18-D7DA-92A58F70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9F37F5-B59B-81C8-0B8F-A6ECDC1CB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E752E5-3B08-5E9A-88C5-502461F22831}"/>
              </a:ext>
            </a:extLst>
          </p:cNvPr>
          <p:cNvSpPr txBox="1"/>
          <p:nvPr/>
        </p:nvSpPr>
        <p:spPr>
          <a:xfrm>
            <a:off x="692726" y="0"/>
            <a:ext cx="11013275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Ephesians 1:23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教會是他的身體，是那充滿萬有者所充滿的。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Teach us to number our days,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that we may gain a heart of wisdom.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(NIV)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4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C23A8-5412-6F18-D7DA-92A58F70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9F37F5-B59B-81C8-0B8F-A6ECDC1CB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E752E5-3B08-5E9A-88C5-502461F22831}"/>
              </a:ext>
            </a:extLst>
          </p:cNvPr>
          <p:cNvSpPr txBox="1"/>
          <p:nvPr/>
        </p:nvSpPr>
        <p:spPr>
          <a:xfrm>
            <a:off x="692726" y="0"/>
            <a:ext cx="11013275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8/18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戶外主日分享見證和受洗的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7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位弟兄姐妹按順序是：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Oscar Lin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（兒童部）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韓力 （恩典小組）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楊光 （榮耀小組）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王小紅 （得勝小組）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孔令春 （新喜樂小組）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林錦凱 （新喜樂小組）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張震 （得勝小組）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2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12836</TotalTime>
  <Words>228</Words>
  <Application>Microsoft Office PowerPoint</Application>
  <PresentationFormat>Widescreen</PresentationFormat>
  <Paragraphs>53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 Unicode MS</vt:lpstr>
      <vt:lpstr>DFKai-SB</vt:lpstr>
      <vt:lpstr>Arial</vt:lpstr>
      <vt:lpstr>Calibri</vt:lpstr>
      <vt:lpstr>Cambria</vt:lpstr>
      <vt:lpstr>Century</vt:lpstr>
      <vt:lpstr>Century Gothic</vt:lpstr>
      <vt:lpstr>Mongolian Baiti</vt:lpstr>
      <vt:lpstr>Wingdings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856</cp:revision>
  <cp:lastPrinted>2020-09-23T16:34:05Z</cp:lastPrinted>
  <dcterms:created xsi:type="dcterms:W3CDTF">2015-02-24T04:35:26Z</dcterms:created>
  <dcterms:modified xsi:type="dcterms:W3CDTF">2024-08-20T02:30:02Z</dcterms:modified>
</cp:coreProperties>
</file>