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25"/>
  </p:notesMasterIdLst>
  <p:sldIdLst>
    <p:sldId id="12379" r:id="rId3"/>
    <p:sldId id="256" r:id="rId4"/>
    <p:sldId id="257" r:id="rId5"/>
    <p:sldId id="262" r:id="rId6"/>
    <p:sldId id="258" r:id="rId7"/>
    <p:sldId id="277" r:id="rId8"/>
    <p:sldId id="264" r:id="rId9"/>
    <p:sldId id="275" r:id="rId10"/>
    <p:sldId id="265" r:id="rId11"/>
    <p:sldId id="273" r:id="rId12"/>
    <p:sldId id="266" r:id="rId13"/>
    <p:sldId id="267" r:id="rId14"/>
    <p:sldId id="279" r:id="rId15"/>
    <p:sldId id="276" r:id="rId16"/>
    <p:sldId id="268" r:id="rId17"/>
    <p:sldId id="269" r:id="rId18"/>
    <p:sldId id="272" r:id="rId19"/>
    <p:sldId id="270" r:id="rId20"/>
    <p:sldId id="271" r:id="rId21"/>
    <p:sldId id="263" r:id="rId22"/>
    <p:sldId id="281" r:id="rId23"/>
    <p:sldId id="680" r:id="rId24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74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8/26/2024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FF0DE-44EA-149C-D057-C36DFDA4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2159DE-5185-53F9-A008-D487703AE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77FCD-591F-EA41-9BA0-CF654569E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815BD-BA48-BDB8-6BF6-9E03FD5351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189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3DD14-30DD-4899-A732-766A342074D7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1614-6EC8-4163-A649-81892A64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170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3DD14-30DD-4899-A732-766A342074D7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1614-6EC8-4163-A649-81892A64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92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3DD14-30DD-4899-A732-766A342074D7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1614-6EC8-4163-A649-81892A64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445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3DD14-30DD-4899-A732-766A342074D7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1614-6EC8-4163-A649-81892A64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0867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3DD14-30DD-4899-A732-766A342074D7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1614-6EC8-4163-A649-81892A64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4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3DD14-30DD-4899-A732-766A342074D7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1614-6EC8-4163-A649-81892A64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22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3DD14-30DD-4899-A732-766A342074D7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1614-6EC8-4163-A649-81892A64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017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3DD14-30DD-4899-A732-766A342074D7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1614-6EC8-4163-A649-81892A64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3320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3DD14-30DD-4899-A732-766A342074D7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1614-6EC8-4163-A649-81892A64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9519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3DD14-30DD-4899-A732-766A342074D7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1614-6EC8-4163-A649-81892A64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234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3DD14-30DD-4899-A732-766A342074D7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1614-6EC8-4163-A649-81892A64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32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3DD14-30DD-4899-A732-766A342074D7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E1614-6EC8-4163-A649-81892A64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7790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1AF28A-EC28-5E6C-5776-E8C0AE5BA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0009D8-CBCE-AD6F-A5B7-6109AA103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5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DE871693-0B7E-317E-7FC6-0DB9C87C5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0481" y="1189930"/>
            <a:ext cx="9971037" cy="473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en-US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Pastor Susan Oh</a:t>
            </a:r>
            <a:r>
              <a:rPr kumimoji="0" lang="en-US" altLang="zh-TW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戴秀貞</a:t>
            </a:r>
            <a:r>
              <a:rPr kumimoji="0" lang="zh-TW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傳道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lang="en-US" altLang="zh-TW" sz="2800" b="1" kern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August 25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2024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30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AD798-F3CC-1FAC-7537-14B3C45774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7F9103-12F0-AABE-F787-7CBF2D0E4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05575"/>
            <a:ext cx="9144000" cy="2852225"/>
          </a:xfrm>
        </p:spPr>
        <p:txBody>
          <a:bodyPr>
            <a:normAutofit/>
          </a:bodyPr>
          <a:lstStyle/>
          <a:p>
            <a:r>
              <a:rPr lang="en-US" altLang="zh-CN" sz="48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15527C-B751-4E6C-94A7-CBA2447F88F8}"/>
              </a:ext>
            </a:extLst>
          </p:cNvPr>
          <p:cNvSpPr txBox="1"/>
          <p:nvPr/>
        </p:nvSpPr>
        <p:spPr>
          <a:xfrm>
            <a:off x="1758462" y="2508248"/>
            <a:ext cx="84124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我 當 作 甚 麼 事 才 可 以 承 受 永 生 ？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What must I do to inherit eternal life?</a:t>
            </a:r>
            <a:endParaRPr kumimoji="0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342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4E5CD-F7E7-24C2-5881-1C80DB6534E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50388" y="365125"/>
            <a:ext cx="9465212" cy="1325563"/>
          </a:xfrm>
        </p:spPr>
        <p:txBody>
          <a:bodyPr>
            <a:normAutofit/>
          </a:bodyPr>
          <a:lstStyle/>
          <a:p>
            <a:r>
              <a:rPr lang="zh-CN" altLang="en-US" sz="3200" b="1" dirty="0"/>
              <a:t>馬可福音 </a:t>
            </a:r>
            <a:r>
              <a:rPr lang="en-US" altLang="zh-CN" sz="3200" b="1" dirty="0"/>
              <a:t>Mark 10</a:t>
            </a:r>
            <a:r>
              <a:rPr lang="zh-CN" altLang="en-US" sz="3200" b="1" dirty="0"/>
              <a:t>：</a:t>
            </a:r>
            <a:r>
              <a:rPr lang="en-US" altLang="zh-CN" sz="3200" b="1" dirty="0"/>
              <a:t>17-22 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66FCE-032C-BB06-9A70-D1FC0F93D33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70670" y="1476375"/>
            <a:ext cx="10170942" cy="50165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b="1" dirty="0"/>
              <a:t>耶 穌 出 來 行 路 的 時 候 ， 有 一 個 人 跑 來 ， 跪 在 他 面 前 ， 問 他 說 ： </a:t>
            </a:r>
            <a:r>
              <a:rPr lang="zh-TW" altLang="en-US" b="1" dirty="0">
                <a:solidFill>
                  <a:srgbClr val="00B0F0"/>
                </a:solidFill>
              </a:rPr>
              <a:t>良 善 的 夫 子 ， 我 當 作 甚 麼 事 才 可 以 承 受 永 生 ？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b="1" dirty="0"/>
              <a:t>耶 穌 對 他 說 ： </a:t>
            </a:r>
            <a:r>
              <a:rPr lang="zh-TW" altLang="en-US" b="1" dirty="0">
                <a:solidFill>
                  <a:srgbClr val="FF0000"/>
                </a:solidFill>
              </a:rPr>
              <a:t>你 為 甚 麼 稱 我 是 良 善 的 ？ 除 了 神 一 位 之 外 ， 再 沒 有 良 善 的 。誡 命 你 是 曉 得 的 ： 不 可 殺 人 ； 不 可 姦 淫 ； 不 可 偷 盜 ； 不 可 作 假 見 證 ； 不 可 虧 負 人 ； 當 孝 敬 父 母 。</a:t>
            </a:r>
            <a:r>
              <a:rPr lang="zh-TW" altLang="en-US" b="1" dirty="0"/>
              <a:t>他 對 耶 穌 說 ： </a:t>
            </a:r>
            <a:r>
              <a:rPr lang="zh-TW" altLang="en-US" b="1" dirty="0">
                <a:solidFill>
                  <a:srgbClr val="00B0F0"/>
                </a:solidFill>
              </a:rPr>
              <a:t>夫 子 ， 這 一 切 我 從 小 都 遵 守 了 。</a:t>
            </a:r>
            <a:r>
              <a:rPr lang="zh-TW" altLang="en-US" b="1" dirty="0"/>
              <a:t>耶 穌 看 著 他 ， 就 愛 他 ， 對 他 說 ： </a:t>
            </a:r>
            <a:r>
              <a:rPr lang="zh-TW" altLang="en-US" b="1" dirty="0">
                <a:solidFill>
                  <a:srgbClr val="FF0000"/>
                </a:solidFill>
              </a:rPr>
              <a:t>你 還 缺 少 一 件 ： 去 變 賣 你 所 有 的 ， 分 給 窮 人 ， 就 必 有 財 寶 在 天 上 ； 你 還 要 來 跟 從 我 。</a:t>
            </a:r>
            <a:r>
              <a:rPr lang="zh-TW" altLang="en-US" b="1" dirty="0"/>
              <a:t>他 聽 見 這 話 ， 臉 上 就 變 了 色 ， 憂 憂 愁 愁 的 走 了 ， 因 為 他 的 產 業 很 多 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69657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19814A-F849-B21A-15E5-284AA20C2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307" y="322729"/>
            <a:ext cx="7924798" cy="59435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37C156-12B8-0C07-4A99-60FD17D0C2B9}"/>
              </a:ext>
            </a:extLst>
          </p:cNvPr>
          <p:cNvSpPr txBox="1"/>
          <p:nvPr/>
        </p:nvSpPr>
        <p:spPr>
          <a:xfrm>
            <a:off x="1954307" y="5889133"/>
            <a:ext cx="7924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Image from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Good News Productions International and College Press Publishing.</a:t>
            </a:r>
          </a:p>
        </p:txBody>
      </p:sp>
    </p:spTree>
    <p:extLst>
      <p:ext uri="{BB962C8B-B14F-4D97-AF65-F5344CB8AC3E}">
        <p14:creationId xmlns:p14="http://schemas.microsoft.com/office/powerpoint/2010/main" val="1233305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BF237-E484-5B07-40EC-8792674F9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/>
              <a:t>馬可福音 </a:t>
            </a:r>
            <a:r>
              <a:rPr lang="en-US" altLang="zh-CN" sz="3200" b="1" dirty="0"/>
              <a:t>Mark </a:t>
            </a:r>
            <a:r>
              <a:rPr lang="en-US" altLang="zh-TW" sz="3200" b="1" dirty="0"/>
              <a:t>10</a:t>
            </a:r>
            <a:r>
              <a:rPr lang="zh-TW" altLang="en-US" sz="3200" b="1" dirty="0"/>
              <a:t>：</a:t>
            </a:r>
            <a:r>
              <a:rPr lang="en-US" altLang="zh-TW" sz="3200" b="1" dirty="0"/>
              <a:t>22-27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6692F-2C41-B848-FCA0-35EB91B70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3200" b="1" dirty="0"/>
              <a:t>耶 穌 周 圍 一 看 ， 對 門 徒 說 ： </a:t>
            </a:r>
            <a:r>
              <a:rPr lang="zh-TW" altLang="en-US" sz="3200" b="1" dirty="0">
                <a:solidFill>
                  <a:srgbClr val="FF0000"/>
                </a:solidFill>
              </a:rPr>
              <a:t>有 錢 財 的 人 進 神 的 國 是 何 等 的 難 哪 ！</a:t>
            </a:r>
            <a:r>
              <a:rPr lang="zh-TW" altLang="en-US" sz="3200" b="1" dirty="0"/>
              <a:t>門 徒 希 奇 他 的 話 。 耶 穌 又 對 他 們 說 ： </a:t>
            </a:r>
            <a:r>
              <a:rPr lang="zh-TW" altLang="en-US" sz="3200" b="1" dirty="0">
                <a:solidFill>
                  <a:srgbClr val="FF0000"/>
                </a:solidFill>
              </a:rPr>
              <a:t>小 子 ， 倚 靠 錢 財 的 人 進 神 的 國 是 何 等 的 難 哪 ！駱 駝 穿 過 針 的 眼 ， 比 財 主 進 神 的 國 還 容 易 呢 。</a:t>
            </a:r>
            <a:r>
              <a:rPr lang="zh-TW" altLang="en-US" sz="3200" b="1" dirty="0"/>
              <a:t>門 徒 就 分 外 希 奇 ， 對 他 說 ： </a:t>
            </a:r>
            <a:r>
              <a:rPr lang="zh-TW" altLang="en-US" sz="3200" b="1" dirty="0">
                <a:solidFill>
                  <a:srgbClr val="00B0F0"/>
                </a:solidFill>
              </a:rPr>
              <a:t>這 樣 誰 能 得 救 呢 ？</a:t>
            </a:r>
            <a:r>
              <a:rPr lang="zh-TW" altLang="en-US" sz="3200" b="1" dirty="0"/>
              <a:t>耶 穌 看 著 他 們 ， 說 ： </a:t>
            </a:r>
            <a:r>
              <a:rPr lang="zh-TW" altLang="en-US" sz="3200" b="1" dirty="0">
                <a:solidFill>
                  <a:srgbClr val="FF0000"/>
                </a:solidFill>
              </a:rPr>
              <a:t>在 人 是 不 能 ， 在 神 卻 不 然 ， 因 為 神 凡 事 都 能 。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526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324723-F080-AC17-7093-38D570AE2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152" y="534571"/>
            <a:ext cx="7647709" cy="55426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E2AE7B-B2A2-D3B9-A0EC-1CE716ACC032}"/>
              </a:ext>
            </a:extLst>
          </p:cNvPr>
          <p:cNvSpPr txBox="1"/>
          <p:nvPr/>
        </p:nvSpPr>
        <p:spPr>
          <a:xfrm>
            <a:off x="2003153" y="5707910"/>
            <a:ext cx="7647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from Good News Productions International and College Press Publishing  </a:t>
            </a:r>
          </a:p>
        </p:txBody>
      </p:sp>
    </p:spTree>
    <p:extLst>
      <p:ext uri="{BB962C8B-B14F-4D97-AF65-F5344CB8AC3E}">
        <p14:creationId xmlns:p14="http://schemas.microsoft.com/office/powerpoint/2010/main" val="3306997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A9775-E746-0839-FA3B-84989AC3D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/>
              <a:t>約翰福音 </a:t>
            </a:r>
            <a:r>
              <a:rPr lang="en-US" altLang="zh-CN" sz="3200" b="1" dirty="0"/>
              <a:t>John 6</a:t>
            </a:r>
            <a:r>
              <a:rPr lang="zh-CN" altLang="en-US" sz="3200" b="1" dirty="0"/>
              <a:t>：</a:t>
            </a:r>
            <a:r>
              <a:rPr lang="en-US" altLang="zh-CN" sz="3200" b="1" dirty="0"/>
              <a:t>28-29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B8B6C-5C92-02C3-B3E2-50733A02D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200" b="1" dirty="0"/>
              <a:t>眾 人 問 他 說 ： </a:t>
            </a:r>
            <a:r>
              <a:rPr lang="zh-TW" altLang="en-US" sz="3200" b="1" dirty="0">
                <a:solidFill>
                  <a:srgbClr val="00B0F0"/>
                </a:solidFill>
              </a:rPr>
              <a:t>我 們 當 行 甚 麼 ， 才 算 做 神 的 工 呢 ？</a:t>
            </a:r>
          </a:p>
          <a:p>
            <a:endParaRPr lang="zh-TW" altLang="en-US" sz="3200" b="1" dirty="0"/>
          </a:p>
          <a:p>
            <a:pPr marL="0" indent="0">
              <a:buNone/>
            </a:pPr>
            <a:r>
              <a:rPr lang="en-US" altLang="zh-TW" sz="3200" b="1" dirty="0"/>
              <a:t> </a:t>
            </a:r>
            <a:r>
              <a:rPr lang="zh-TW" altLang="en-US" sz="3200" b="1" dirty="0"/>
              <a:t>耶 穌 回 答 說 ： </a:t>
            </a:r>
            <a:r>
              <a:rPr lang="zh-TW" altLang="en-US" sz="3200" b="1" dirty="0">
                <a:solidFill>
                  <a:srgbClr val="FF0000"/>
                </a:solidFill>
              </a:rPr>
              <a:t>信 神 所 差 來 的 ， 這 就 是 做 神 的 工 。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350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2">
            <a:extLst>
              <a:ext uri="{FF2B5EF4-FFF2-40B4-BE49-F238E27FC236}">
                <a16:creationId xmlns:a16="http://schemas.microsoft.com/office/drawing/2014/main" id="{8E30A496-F20C-A692-FE57-3A0FA8466214}"/>
              </a:ext>
            </a:extLst>
          </p:cNvPr>
          <p:cNvGrpSpPr>
            <a:grpSpLocks/>
          </p:cNvGrpSpPr>
          <p:nvPr/>
        </p:nvGrpSpPr>
        <p:grpSpPr bwMode="auto">
          <a:xfrm>
            <a:off x="956603" y="398462"/>
            <a:ext cx="10325685" cy="5228615"/>
            <a:chOff x="480" y="2265"/>
            <a:chExt cx="5044" cy="2055"/>
          </a:xfrm>
        </p:grpSpPr>
        <p:grpSp>
          <p:nvGrpSpPr>
            <p:cNvPr id="41" name="Group 3">
              <a:extLst>
                <a:ext uri="{FF2B5EF4-FFF2-40B4-BE49-F238E27FC236}">
                  <a16:creationId xmlns:a16="http://schemas.microsoft.com/office/drawing/2014/main" id="{042EDCCC-42B0-6F20-90AA-E1E27D7DC7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2265"/>
              <a:ext cx="5044" cy="2055"/>
              <a:chOff x="480" y="1968"/>
              <a:chExt cx="5044" cy="2055"/>
            </a:xfrm>
          </p:grpSpPr>
          <p:sp>
            <p:nvSpPr>
              <p:cNvPr id="47" name="Oval 4">
                <a:extLst>
                  <a:ext uri="{FF2B5EF4-FFF2-40B4-BE49-F238E27FC236}">
                    <a16:creationId xmlns:a16="http://schemas.microsoft.com/office/drawing/2014/main" id="{6932AB58-268E-E610-E7BB-3201EEA777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968"/>
                <a:ext cx="864" cy="72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8" name="Text Box 5">
                <a:extLst>
                  <a:ext uri="{FF2B5EF4-FFF2-40B4-BE49-F238E27FC236}">
                    <a16:creationId xmlns:a16="http://schemas.microsoft.com/office/drawing/2014/main" id="{F0F1F35E-14A3-2CCB-BE3F-52985CB64E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4" y="2012"/>
                <a:ext cx="34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rPr>
                  <a:t>神</a:t>
                </a:r>
              </a:p>
            </p:txBody>
          </p:sp>
          <p:sp>
            <p:nvSpPr>
              <p:cNvPr id="49" name="Text Box 6">
                <a:extLst>
                  <a:ext uri="{FF2B5EF4-FFF2-40B4-BE49-F238E27FC236}">
                    <a16:creationId xmlns:a16="http://schemas.microsoft.com/office/drawing/2014/main" id="{4256DD36-E27A-60D4-6F85-8BBD2BAFB6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02" y="2204"/>
                <a:ext cx="34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rPr>
                  <a:t>人</a:t>
                </a:r>
              </a:p>
            </p:txBody>
          </p:sp>
          <p:sp>
            <p:nvSpPr>
              <p:cNvPr id="50" name="Text Box 7">
                <a:extLst>
                  <a:ext uri="{FF2B5EF4-FFF2-40B4-BE49-F238E27FC236}">
                    <a16:creationId xmlns:a16="http://schemas.microsoft.com/office/drawing/2014/main" id="{6DA56E2E-D97D-4306-56A4-C87034FB39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52" y="2175"/>
                <a:ext cx="62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rPr>
                  <a:t> 永生</a:t>
                </a:r>
              </a:p>
            </p:txBody>
          </p:sp>
          <p:sp>
            <p:nvSpPr>
              <p:cNvPr id="51" name="Text Box 8">
                <a:extLst>
                  <a:ext uri="{FF2B5EF4-FFF2-40B4-BE49-F238E27FC236}">
                    <a16:creationId xmlns:a16="http://schemas.microsoft.com/office/drawing/2014/main" id="{1DDC8DD6-8B19-9379-AA84-D22F8B7E19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38" y="2636"/>
                <a:ext cx="34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rPr>
                  <a:t>罪</a:t>
                </a:r>
              </a:p>
            </p:txBody>
          </p:sp>
          <p:sp>
            <p:nvSpPr>
              <p:cNvPr id="52" name="Line 9">
                <a:extLst>
                  <a:ext uri="{FF2B5EF4-FFF2-40B4-BE49-F238E27FC236}">
                    <a16:creationId xmlns:a16="http://schemas.microsoft.com/office/drawing/2014/main" id="{DEBB227E-1226-C2F1-7752-7120298E9F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04" y="297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Line 10">
                <a:extLst>
                  <a:ext uri="{FF2B5EF4-FFF2-40B4-BE49-F238E27FC236}">
                    <a16:creationId xmlns:a16="http://schemas.microsoft.com/office/drawing/2014/main" id="{D4973E4E-D606-695F-DB33-A00F3C4EDB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4" y="2976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Line 11">
                <a:extLst>
                  <a:ext uri="{FF2B5EF4-FFF2-40B4-BE49-F238E27FC236}">
                    <a16:creationId xmlns:a16="http://schemas.microsoft.com/office/drawing/2014/main" id="{2A97068C-184F-A5AD-CF56-FB5755B04F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0" y="2976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Line 12">
                <a:extLst>
                  <a:ext uri="{FF2B5EF4-FFF2-40B4-BE49-F238E27FC236}">
                    <a16:creationId xmlns:a16="http://schemas.microsoft.com/office/drawing/2014/main" id="{271B99F4-9A9E-5840-C4F2-FF2B873B37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0" y="297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Line 13">
                <a:extLst>
                  <a:ext uri="{FF2B5EF4-FFF2-40B4-BE49-F238E27FC236}">
                    <a16:creationId xmlns:a16="http://schemas.microsoft.com/office/drawing/2014/main" id="{9AAD3A35-04CA-3153-EDCF-ADFD06D109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2" y="2688"/>
                <a:ext cx="0" cy="9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Text Box 14">
                <a:extLst>
                  <a:ext uri="{FF2B5EF4-FFF2-40B4-BE49-F238E27FC236}">
                    <a16:creationId xmlns:a16="http://schemas.microsoft.com/office/drawing/2014/main" id="{24B0882E-49A6-23AD-899A-3976D06EC0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0" y="3648"/>
                <a:ext cx="34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rPr>
                  <a:t>人</a:t>
                </a:r>
              </a:p>
            </p:txBody>
          </p:sp>
          <p:sp>
            <p:nvSpPr>
              <p:cNvPr id="58" name="Line 15">
                <a:extLst>
                  <a:ext uri="{FF2B5EF4-FFF2-40B4-BE49-F238E27FC236}">
                    <a16:creationId xmlns:a16="http://schemas.microsoft.com/office/drawing/2014/main" id="{2AB99331-D5EB-B12F-23FD-7F68BE60AE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52" y="3888"/>
                <a:ext cx="40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Text Box 16">
                <a:extLst>
                  <a:ext uri="{FF2B5EF4-FFF2-40B4-BE49-F238E27FC236}">
                    <a16:creationId xmlns:a16="http://schemas.microsoft.com/office/drawing/2014/main" id="{898A9892-7771-079C-4D3F-A69FC0B415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4" y="3696"/>
                <a:ext cx="34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rPr>
                  <a:t>死</a:t>
                </a:r>
              </a:p>
            </p:txBody>
          </p:sp>
          <p:sp>
            <p:nvSpPr>
              <p:cNvPr id="60" name="Line 17">
                <a:extLst>
                  <a:ext uri="{FF2B5EF4-FFF2-40B4-BE49-F238E27FC236}">
                    <a16:creationId xmlns:a16="http://schemas.microsoft.com/office/drawing/2014/main" id="{B292B0D8-4585-581E-31BF-4FA18C523A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96" y="3216"/>
                <a:ext cx="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Text Box 18">
                <a:extLst>
                  <a:ext uri="{FF2B5EF4-FFF2-40B4-BE49-F238E27FC236}">
                    <a16:creationId xmlns:a16="http://schemas.microsoft.com/office/drawing/2014/main" id="{2BEAE679-2322-C283-0BD3-47B62E27FA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8" y="3281"/>
                <a:ext cx="56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rPr>
                  <a:t>行善</a:t>
                </a:r>
              </a:p>
            </p:txBody>
          </p:sp>
          <p:sp>
            <p:nvSpPr>
              <p:cNvPr id="62" name="Line 19">
                <a:extLst>
                  <a:ext uri="{FF2B5EF4-FFF2-40B4-BE49-F238E27FC236}">
                    <a16:creationId xmlns:a16="http://schemas.microsoft.com/office/drawing/2014/main" id="{283219E2-758F-F242-928C-0DABFA0C0A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2" y="2976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Line 20">
                <a:extLst>
                  <a:ext uri="{FF2B5EF4-FFF2-40B4-BE49-F238E27FC236}">
                    <a16:creationId xmlns:a16="http://schemas.microsoft.com/office/drawing/2014/main" id="{241737F0-0007-D10D-7980-671EAA2CB2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24" y="3168"/>
                <a:ext cx="0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Text Box 21">
                <a:extLst>
                  <a:ext uri="{FF2B5EF4-FFF2-40B4-BE49-F238E27FC236}">
                    <a16:creationId xmlns:a16="http://schemas.microsoft.com/office/drawing/2014/main" id="{3885A372-ABBD-201C-8644-123D91E1DB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14" y="3116"/>
                <a:ext cx="56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rPr>
                  <a:t>教育</a:t>
                </a:r>
              </a:p>
            </p:txBody>
          </p:sp>
          <p:sp>
            <p:nvSpPr>
              <p:cNvPr id="65" name="Line 22">
                <a:extLst>
                  <a:ext uri="{FF2B5EF4-FFF2-40B4-BE49-F238E27FC236}">
                    <a16:creationId xmlns:a16="http://schemas.microsoft.com/office/drawing/2014/main" id="{A0A82CE8-3469-47B1-BFA2-E23249640A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00" y="3024"/>
                <a:ext cx="0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Text Box 23">
                <a:extLst>
                  <a:ext uri="{FF2B5EF4-FFF2-40B4-BE49-F238E27FC236}">
                    <a16:creationId xmlns:a16="http://schemas.microsoft.com/office/drawing/2014/main" id="{30E54673-D5DF-E236-E1BB-5F31D56B3D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42" y="3068"/>
                <a:ext cx="56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rPr>
                  <a:t>科學</a:t>
                </a:r>
              </a:p>
            </p:txBody>
          </p:sp>
          <p:sp>
            <p:nvSpPr>
              <p:cNvPr id="67" name="Line 24">
                <a:extLst>
                  <a:ext uri="{FF2B5EF4-FFF2-40B4-BE49-F238E27FC236}">
                    <a16:creationId xmlns:a16="http://schemas.microsoft.com/office/drawing/2014/main" id="{E9993FDD-0EF6-5F3A-33BF-D1EB4B1C02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64" y="3216"/>
                <a:ext cx="0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Line 25">
                <a:extLst>
                  <a:ext uri="{FF2B5EF4-FFF2-40B4-BE49-F238E27FC236}">
                    <a16:creationId xmlns:a16="http://schemas.microsoft.com/office/drawing/2014/main" id="{846A8E39-83A5-671C-7369-12545994BE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72" y="2880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Line 26">
                <a:extLst>
                  <a:ext uri="{FF2B5EF4-FFF2-40B4-BE49-F238E27FC236}">
                    <a16:creationId xmlns:a16="http://schemas.microsoft.com/office/drawing/2014/main" id="{9CBB64C1-3510-29C8-DB15-378E3AC430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2" y="2880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Line 27">
                <a:extLst>
                  <a:ext uri="{FF2B5EF4-FFF2-40B4-BE49-F238E27FC236}">
                    <a16:creationId xmlns:a16="http://schemas.microsoft.com/office/drawing/2014/main" id="{A91DFB12-40AB-A479-CF62-282CD1F716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12" y="2352"/>
                <a:ext cx="0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Line 28">
                <a:extLst>
                  <a:ext uri="{FF2B5EF4-FFF2-40B4-BE49-F238E27FC236}">
                    <a16:creationId xmlns:a16="http://schemas.microsoft.com/office/drawing/2014/main" id="{08ED06F6-3965-42EA-34B3-EC94E1B097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72" y="3216"/>
                <a:ext cx="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Line 29">
                <a:extLst>
                  <a:ext uri="{FF2B5EF4-FFF2-40B4-BE49-F238E27FC236}">
                    <a16:creationId xmlns:a16="http://schemas.microsoft.com/office/drawing/2014/main" id="{C8DF65F9-2AC8-F636-9698-131C59A6C3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76" y="2352"/>
                <a:ext cx="0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Text Box 30">
                <a:extLst>
                  <a:ext uri="{FF2B5EF4-FFF2-40B4-BE49-F238E27FC236}">
                    <a16:creationId xmlns:a16="http://schemas.microsoft.com/office/drawing/2014/main" id="{1743F283-1EAC-9D1B-7D37-6252AF47D8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6" y="2880"/>
                <a:ext cx="792" cy="3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rPr>
                  <a:t>神的兒子</a:t>
                </a:r>
                <a:endParaRPr kumimoji="0" lang="en-US" altLang="zh-TW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新細明體" panose="02020500000000000000" pitchFamily="18" charset="-120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rPr>
                  <a:t>    </a:t>
                </a:r>
                <a:r>
                  <a:rPr kumimoji="0" lang="zh-TW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新細明體" panose="02020500000000000000" pitchFamily="18" charset="-120"/>
                    <a:cs typeface="+mn-cs"/>
                  </a:rPr>
                  <a:t>耶稣</a:t>
                </a:r>
              </a:p>
            </p:txBody>
          </p:sp>
          <p:sp>
            <p:nvSpPr>
              <p:cNvPr id="74" name="Oval 31">
                <a:extLst>
                  <a:ext uri="{FF2B5EF4-FFF2-40B4-BE49-F238E27FC236}">
                    <a16:creationId xmlns:a16="http://schemas.microsoft.com/office/drawing/2014/main" id="{B2CB2817-225C-42FE-0C23-6CB46BB349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" y="3648"/>
                <a:ext cx="480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2" name="Line 32">
              <a:extLst>
                <a:ext uri="{FF2B5EF4-FFF2-40B4-BE49-F238E27FC236}">
                  <a16:creationId xmlns:a16="http://schemas.microsoft.com/office/drawing/2014/main" id="{782953A9-62E7-2CC2-4989-45377A88A7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350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Line 33">
              <a:extLst>
                <a:ext uri="{FF2B5EF4-FFF2-40B4-BE49-F238E27FC236}">
                  <a16:creationId xmlns:a16="http://schemas.microsoft.com/office/drawing/2014/main" id="{1CA0E296-ECFB-D1E5-984D-040E8F72E3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" y="350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Line 34">
              <a:extLst>
                <a:ext uri="{FF2B5EF4-FFF2-40B4-BE49-F238E27FC236}">
                  <a16:creationId xmlns:a16="http://schemas.microsoft.com/office/drawing/2014/main" id="{2A7F460C-E220-5A01-EE92-15E8D3CEFA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" y="316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Line 35">
              <a:extLst>
                <a:ext uri="{FF2B5EF4-FFF2-40B4-BE49-F238E27FC236}">
                  <a16:creationId xmlns:a16="http://schemas.microsoft.com/office/drawing/2014/main" id="{B4A4F296-6B29-DC88-67B0-CE01AA0103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76" y="316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Line 36">
              <a:extLst>
                <a:ext uri="{FF2B5EF4-FFF2-40B4-BE49-F238E27FC236}">
                  <a16:creationId xmlns:a16="http://schemas.microsoft.com/office/drawing/2014/main" id="{A5703E53-7377-AFC3-FE0E-99AADB0823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2640"/>
              <a:ext cx="34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5544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6DBFC-C9D6-1541-816A-13595E0C8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/>
              <a:t>約翰福音 </a:t>
            </a:r>
            <a:r>
              <a:rPr lang="en-US" altLang="zh-CN" sz="3200" b="1" dirty="0"/>
              <a:t>John 17</a:t>
            </a:r>
            <a:r>
              <a:rPr lang="zh-CN" altLang="en-US" sz="3200" b="1" dirty="0"/>
              <a:t>：</a:t>
            </a:r>
            <a:r>
              <a:rPr lang="en-US" altLang="zh-CN" sz="3200" b="1" dirty="0"/>
              <a:t>3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3488A-3542-6AF3-15B0-2D4E242D1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3200" b="1" dirty="0"/>
              <a:t>認 識 你 ─ 獨 一 的 真 神 ， 並 且 認 識 你 所 差 來 的 耶 穌 基 督 ， 這 就 是 永 生 。我 在 地 上 已 經 榮 耀 你 ， 你 所 託 付 我 的 事 ， 我 已 成 全 了 。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279156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10FAE6-E2A4-94B5-C2D5-1183B89C6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250" y="692834"/>
            <a:ext cx="7296443" cy="54723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5FC23B-EACA-DA7E-4D94-BF749350F267}"/>
              </a:ext>
            </a:extLst>
          </p:cNvPr>
          <p:cNvSpPr txBox="1"/>
          <p:nvPr/>
        </p:nvSpPr>
        <p:spPr>
          <a:xfrm>
            <a:off x="2307102" y="5703501"/>
            <a:ext cx="7296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Image from Good News Productions, International and College Press Publishing Co., Artist Paula Nash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Giltner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7603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1991C-5134-FF87-EE9F-91B607631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/>
              <a:t>羅馬書</a:t>
            </a:r>
            <a:r>
              <a:rPr lang="en-US" altLang="zh-CN" sz="3200" b="1" dirty="0"/>
              <a:t>  Romans 3</a:t>
            </a:r>
            <a:r>
              <a:rPr lang="zh-CN" altLang="en-US" sz="3200" b="1" dirty="0"/>
              <a:t>：</a:t>
            </a:r>
            <a:r>
              <a:rPr lang="en-US" altLang="zh-CN" sz="3200" b="1" dirty="0"/>
              <a:t>20-24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76337-4672-3D84-D0E0-D2D229DA3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b="1" dirty="0"/>
              <a:t>所 以 凡 有 血 氣 的 ， 沒 有 一 個 因 行 律 法 能 在 神 面 前 稱 義 ， 因 為 律 法 本 是 叫 人 知 罪 。但 如 今 ， 神 的 義 在 律 法 以 外 已 經 顯 明 出 來 ， 有 律 法 和 先 知 為 證 ：</a:t>
            </a:r>
            <a:endParaRPr lang="en-US" altLang="zh-TW" b="1" dirty="0"/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b="1" dirty="0"/>
              <a:t>就 是 神 的 義 ， 因 信 耶 穌 基 督 加 給 一 切 相 信 的 人 ， 並 沒 有 分 別 。因 為 世 人 都 犯 了 罪 ， 虧 缺 了 神 的 榮 耀 ；</a:t>
            </a:r>
            <a:r>
              <a:rPr lang="en-US" altLang="zh-TW" b="1" dirty="0"/>
              <a:t> </a:t>
            </a:r>
            <a:r>
              <a:rPr lang="zh-TW" altLang="en-US" b="1" dirty="0"/>
              <a:t>如 今 卻 蒙 神 的 恩 典 ， 因 基 督 耶 穌 的 救 贖 ， 就 白 白 的 稱 義 。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b="1" dirty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20245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9675F-8ED3-6048-F9F7-26EA7AF14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/>
              <a:t>加拉太書 </a:t>
            </a:r>
            <a:r>
              <a:rPr lang="en-US" altLang="zh-CN" sz="3200" b="1" dirty="0"/>
              <a:t>Galatians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3</a:t>
            </a:r>
            <a:r>
              <a:rPr lang="zh-CN" altLang="en-US" sz="3200" b="1" dirty="0"/>
              <a:t>：</a:t>
            </a:r>
            <a:r>
              <a:rPr lang="en-US" altLang="zh-CN" sz="3200" b="1" dirty="0"/>
              <a:t>11</a:t>
            </a:r>
            <a:r>
              <a:rPr lang="zh-CN" altLang="en-US" sz="3200" b="1" dirty="0"/>
              <a:t>， </a:t>
            </a:r>
            <a:r>
              <a:rPr lang="en-US" altLang="zh-CN" sz="3200" b="1" dirty="0"/>
              <a:t>13-14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ABF63-D854-45D1-3FFD-4DB056A60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/>
              <a:t> </a:t>
            </a:r>
            <a:r>
              <a:rPr lang="en-US" altLang="zh-TW" b="1" dirty="0"/>
              <a:t>11 </a:t>
            </a:r>
            <a:r>
              <a:rPr lang="zh-TW" altLang="en-US" b="1" dirty="0"/>
              <a:t>沒 有 一 個 人 靠 著 律 法 在 神 面 前 稱 義 ， 這 是 明 顯 的 ； 因 為 經 上 說 ， 義 人 必 因 信 得 生 。</a:t>
            </a:r>
          </a:p>
          <a:p>
            <a:pPr marL="0" indent="0">
              <a:buNone/>
            </a:pPr>
            <a:endParaRPr lang="zh-TW" altLang="en-US" b="1" dirty="0"/>
          </a:p>
          <a:p>
            <a:pPr marL="0" indent="0">
              <a:buNone/>
            </a:pPr>
            <a:r>
              <a:rPr lang="en-US" altLang="zh-TW" b="1" dirty="0"/>
              <a:t>13 </a:t>
            </a:r>
            <a:r>
              <a:rPr lang="zh-TW" altLang="en-US" b="1" dirty="0"/>
              <a:t>基 督 既 為 我 們 受 （ 原 文 是 成 ） 了 咒 詛 ， 就 贖 出 我 們 脫 離 律 法 的 咒 詛 ； 因 為 經 上 記 著 ： 凡 掛 在 木 頭 上 都 是 被 咒 詛 的 。</a:t>
            </a:r>
          </a:p>
          <a:p>
            <a:pPr marL="0" indent="0">
              <a:buNone/>
            </a:pPr>
            <a:r>
              <a:rPr lang="en-US" altLang="zh-TW" b="1" dirty="0"/>
              <a:t>14 </a:t>
            </a:r>
            <a:r>
              <a:rPr lang="zh-TW" altLang="en-US" b="1" dirty="0"/>
              <a:t>這 便 叫 亞 伯 拉 罕 的 福 ， 因 基 督 耶 穌 可 以 臨 到 外 邦 人 ， 使 我 們 因 信 得 著 所 應 許 的 聖 靈 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95024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53C5A-D8C0-BB29-5516-CC0CB52B1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/>
              <a:t>創世記 </a:t>
            </a:r>
            <a:r>
              <a:rPr lang="en-US" altLang="zh-CN" sz="3200" b="1" dirty="0"/>
              <a:t>Genesis 15</a:t>
            </a:r>
            <a:r>
              <a:rPr lang="zh-CN" altLang="en-US" sz="3200" b="1" dirty="0"/>
              <a:t>：</a:t>
            </a:r>
            <a:r>
              <a:rPr lang="en-US" altLang="zh-CN" sz="3200" b="1" dirty="0"/>
              <a:t>1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DB8A6-3565-7B18-93A4-A16BF65E0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zh-TW" altLang="en-US" b="1" dirty="0"/>
              <a:t>耶 和 華 在 異 象 中 有 話 對 亞 伯 蘭 說 ： 亞 伯 蘭 ， 你 不 要 懼 怕 ！ 我 是 你 的 盾 牌 ， 必 大 大 的 賞 賜 你 。</a:t>
            </a:r>
            <a:r>
              <a:rPr lang="zh-CN" altLang="en-US" b="1" dirty="0"/>
              <a:t>（我是你的盾牌，是你的賞賜。）</a:t>
            </a:r>
            <a:endParaRPr lang="en-US" altLang="zh-TW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Do not be afraid, Abram. I am your shield, your very great reward.</a:t>
            </a:r>
          </a:p>
        </p:txBody>
      </p:sp>
    </p:spTree>
    <p:extLst>
      <p:ext uri="{BB962C8B-B14F-4D97-AF65-F5344CB8AC3E}">
        <p14:creationId xmlns:p14="http://schemas.microsoft.com/office/powerpoint/2010/main" val="4020820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2EBA67-7D94-B804-73D2-13B77E0CD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066800"/>
            <a:ext cx="904875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765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371C7-396A-62DE-4D29-EA1E32F88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/>
              <a:t>加拉太書 </a:t>
            </a:r>
            <a:r>
              <a:rPr lang="en-US" altLang="zh-CN" sz="3200" b="1" dirty="0"/>
              <a:t>Galatians 4</a:t>
            </a:r>
            <a:r>
              <a:rPr lang="zh-CN" altLang="en-US" sz="3200" b="1" dirty="0"/>
              <a:t>：</a:t>
            </a:r>
            <a:r>
              <a:rPr lang="en-US" altLang="zh-CN" sz="3200" b="1" dirty="0"/>
              <a:t>4</a:t>
            </a:r>
            <a:r>
              <a:rPr lang="zh-CN" altLang="en-US" sz="3200" b="1" dirty="0"/>
              <a:t>，</a:t>
            </a:r>
            <a:r>
              <a:rPr lang="en-US" altLang="zh-CN" sz="3200" b="1" dirty="0"/>
              <a:t>5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684D6-2522-FD03-11E6-C2295A007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b="1" dirty="0"/>
              <a:t>4 </a:t>
            </a:r>
            <a:r>
              <a:rPr lang="zh-TW" altLang="en-US" b="1" dirty="0"/>
              <a:t>及 至 時 候 滿 足 ， 神 就 差 遣 他 的 兒 子 ， 為 女 子 所 生 ， 且 生 在 律 法 以 下 ，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b="1" dirty="0"/>
              <a:t>5 </a:t>
            </a:r>
            <a:r>
              <a:rPr lang="zh-TW" altLang="en-US" b="1" dirty="0"/>
              <a:t>要 把 律 法 以 下 的 人 贖 出 來 ， 叫 我 們 得 著 兒 子 的 名 分 。</a:t>
            </a:r>
          </a:p>
          <a:p>
            <a:pPr marL="0" indent="0">
              <a:lnSpc>
                <a:spcPct val="110000"/>
              </a:lnSpc>
              <a:buNone/>
            </a:pPr>
            <a:endParaRPr lang="zh-TW" altLang="en-US" b="1" dirty="0"/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b="1" dirty="0"/>
              <a:t>6 </a:t>
            </a:r>
            <a:r>
              <a:rPr lang="zh-TW" altLang="en-US" b="1" dirty="0"/>
              <a:t>你 們 既 為 兒 子 ， 神 就 差 他 兒 子 的 靈 進 入 你 們 （ 原 文 作 我 們 ） 的 心 ， 呼 叫 ： 阿 爸 ！ 父 ！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b="1" dirty="0"/>
              <a:t>7 </a:t>
            </a:r>
            <a:r>
              <a:rPr lang="zh-TW" altLang="en-US" b="1" dirty="0"/>
              <a:t>可 見 ， 從 此 以 後 ， 你 不 是 奴 僕 ， 乃 是 兒 子 了 ； 既 是 兒 子 ， 就 靠 著 神 為 後 嗣 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67931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80AEC-793C-E6C9-C306-B50AF71E2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/>
              <a:t>約 翰 一 書 </a:t>
            </a:r>
            <a:r>
              <a:rPr lang="en-US" altLang="zh-TW" sz="3200" b="1" dirty="0"/>
              <a:t>1 John 3</a:t>
            </a:r>
            <a:r>
              <a:rPr lang="zh-CN" altLang="en-US" sz="3200" b="1" dirty="0"/>
              <a:t>：</a:t>
            </a:r>
            <a:r>
              <a:rPr lang="en-US" altLang="zh-CN" sz="3200" b="1" dirty="0"/>
              <a:t>1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672B1-57F8-421A-2CE8-27B25B999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b="1" dirty="0"/>
              <a:t>你 看 父 賜 給 我 們 是 何 等 的 慈 愛 ， 使 我 們 得 稱 為 神 的 兒 女 ； 我 們 也 真 是 他 的 兒 女 。</a:t>
            </a:r>
            <a:endParaRPr lang="en-US" altLang="zh-TW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1FAF03-D175-7593-B2DD-F67E9D456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0981" y="2930235"/>
            <a:ext cx="4239491" cy="31796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5B3ACF-D9BC-5E54-827F-FF1ED50CF0E0}"/>
              </a:ext>
            </a:extLst>
          </p:cNvPr>
          <p:cNvSpPr txBox="1"/>
          <p:nvPr/>
        </p:nvSpPr>
        <p:spPr>
          <a:xfrm>
            <a:off x="6435968" y="5656520"/>
            <a:ext cx="304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Illustration by Richard Gunther</a:t>
            </a:r>
          </a:p>
        </p:txBody>
      </p:sp>
    </p:spTree>
    <p:extLst>
      <p:ext uri="{BB962C8B-B14F-4D97-AF65-F5344CB8AC3E}">
        <p14:creationId xmlns:p14="http://schemas.microsoft.com/office/powerpoint/2010/main" val="2338424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BD36-9970-686C-F2EE-51B3419FC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altLang="zh-TW" sz="3200" dirty="0"/>
            </a:br>
            <a:r>
              <a:rPr lang="zh-TW" altLang="en-US" sz="3200" b="1" dirty="0"/>
              <a:t>約 翰 一 書  </a:t>
            </a:r>
            <a:r>
              <a:rPr lang="en-US" altLang="zh-TW" sz="3200" b="1" dirty="0"/>
              <a:t>1 John 5</a:t>
            </a:r>
            <a:r>
              <a:rPr lang="zh-TW" altLang="en-US" sz="3200" b="1" dirty="0"/>
              <a:t>：</a:t>
            </a:r>
            <a:r>
              <a:rPr lang="en-US" altLang="zh-TW" sz="3200" b="1" dirty="0"/>
              <a:t>10-13</a:t>
            </a:r>
            <a:br>
              <a:rPr lang="en-US" altLang="zh-TW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2BFC3-D1F0-0F59-104C-950CA5E3D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b="1" dirty="0"/>
              <a:t>10 </a:t>
            </a:r>
            <a:r>
              <a:rPr lang="zh-TW" altLang="en-US" b="1" dirty="0"/>
              <a:t>信 神 兒 子 的 ， 就 有 這 見 證 在 他 心 裡 ； 不 信 神 的 ， 就 是 將 神 當 作 說 謊 的 ， 因 不 信 神 為 他 兒 子 作 的 見 證 。</a:t>
            </a:r>
          </a:p>
          <a:p>
            <a:pPr marL="0" indent="0">
              <a:buNone/>
            </a:pPr>
            <a:r>
              <a:rPr lang="en-US" altLang="zh-TW" b="1" dirty="0"/>
              <a:t>11 </a:t>
            </a:r>
            <a:r>
              <a:rPr lang="zh-TW" altLang="en-US" b="1" dirty="0"/>
              <a:t>這 見 證 就 是 神 賜 給 我 們 永 生 ； 這 永 生 也 是 在 他 兒 子 裡 面 。</a:t>
            </a:r>
          </a:p>
          <a:p>
            <a:pPr marL="0" indent="0">
              <a:buNone/>
            </a:pPr>
            <a:endParaRPr lang="zh-TW" altLang="en-US" b="1" dirty="0"/>
          </a:p>
          <a:p>
            <a:pPr marL="0" indent="0">
              <a:buNone/>
            </a:pPr>
            <a:r>
              <a:rPr lang="en-US" altLang="zh-TW" b="1" dirty="0"/>
              <a:t>12 </a:t>
            </a:r>
            <a:r>
              <a:rPr lang="zh-TW" altLang="en-US" b="1" dirty="0"/>
              <a:t>人 有 了 神 的 兒 子 就 有 生 命 ， 沒 有 神 的 兒 子 就 沒 有 生 命 。</a:t>
            </a:r>
          </a:p>
          <a:p>
            <a:pPr marL="0" indent="0">
              <a:buNone/>
            </a:pPr>
            <a:r>
              <a:rPr lang="en-US" altLang="zh-TW" b="1" dirty="0"/>
              <a:t>13 </a:t>
            </a:r>
            <a:r>
              <a:rPr lang="zh-TW" altLang="en-US" b="1" dirty="0"/>
              <a:t>我 將 這 些 話 寫 給 你 們 信 奉 神 兒 子 之 名 的 人 ， 要 叫 你 們 知 道 自 己 有 永 生 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9615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8C5EB-5815-B51B-1943-FE47D558F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/>
              <a:t>哥林多前書 </a:t>
            </a:r>
            <a:r>
              <a:rPr lang="en-US" altLang="zh-CN" sz="3200" b="1" dirty="0"/>
              <a:t>1 Corinthians 1</a:t>
            </a:r>
            <a:r>
              <a:rPr lang="zh-CN" altLang="en-US" sz="3200" b="1" dirty="0"/>
              <a:t>：</a:t>
            </a:r>
            <a:r>
              <a:rPr lang="en-US" altLang="zh-CN" sz="3200" b="1" dirty="0"/>
              <a:t>21-30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F680C-45D6-4886-2F18-4B8C2F017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8972"/>
            <a:ext cx="10515600" cy="4727991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TW" altLang="en-US" sz="5100" b="1" dirty="0"/>
              <a:t>世 人 憑 自 己 的 智 慧 ， 既 不 認 識 神 ， 神 就 樂 意 用 人 所 當 作 愚 拙 的 道 理 ， 拯 救 那 些 信 的 人 ； 這 就 是 神 的 智 慧 了 。猶 太 人 是 要 神 蹟 ， 希 利 尼 人 是 求 智 慧 ，</a:t>
            </a:r>
            <a:r>
              <a:rPr lang="en-US" altLang="zh-TW" sz="5100" b="1" dirty="0"/>
              <a:t> </a:t>
            </a:r>
            <a:r>
              <a:rPr lang="zh-TW" altLang="en-US" sz="5100" b="1" dirty="0"/>
              <a:t>我 們 卻 是 傳 釘 十 字 架 的 基 督 ， 在 猶 太 人 為 絆 腳 石 ， 在 外 邦 人 為 愚 拙 ；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5100" b="1" dirty="0"/>
              <a:t>但 在 那 蒙 召 的 ， 無 論 是 猶 太 人 、 希 利 尼 人 ， 基 督 總 為 神 的 能 力 ， 神 的 智 慧 。</a:t>
            </a:r>
          </a:p>
          <a:p>
            <a:pPr marL="0" indent="0">
              <a:lnSpc>
                <a:spcPct val="120000"/>
              </a:lnSpc>
              <a:buNone/>
            </a:pPr>
            <a:endParaRPr lang="zh-TW" altLang="en-US" sz="5100" b="1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5100" b="1" dirty="0"/>
              <a:t>25 </a:t>
            </a:r>
            <a:r>
              <a:rPr lang="zh-TW" altLang="en-US" sz="5100" b="1" dirty="0"/>
              <a:t>因 神 的 愚 拙 總 比 人 智 慧 ， 神 的 軟 弱 總 比 人 強 壯 。</a:t>
            </a: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54568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40111-2BE2-1AF1-FF9B-D472E83C6C7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86264" y="379828"/>
            <a:ext cx="10508567" cy="6217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b="1" dirty="0"/>
              <a:t>26 </a:t>
            </a:r>
            <a:r>
              <a:rPr lang="zh-TW" altLang="en-US" b="1" dirty="0"/>
              <a:t>弟 兄 們 哪 ， 可 見 你 們 蒙 召 的 ， 按 著 肉 體 有 智 慧 的 不 多 ， 有 能 力 的 不 多 ， 有 尊 貴 的 也 不 多 。</a:t>
            </a:r>
          </a:p>
          <a:p>
            <a:pPr marL="0" indent="0">
              <a:buNone/>
            </a:pPr>
            <a:r>
              <a:rPr lang="en-US" altLang="zh-TW" b="1" dirty="0"/>
              <a:t>27 </a:t>
            </a:r>
            <a:r>
              <a:rPr lang="zh-TW" altLang="en-US" b="1" dirty="0"/>
              <a:t>神 卻 揀 選 了 世 上 愚 拙 的 ， 叫 有 智 慧 的 羞 愧 ； 又 揀 選 了 世 上 軟 弱 的 ， 叫 那 強 壯 的 羞 愧 。</a:t>
            </a:r>
          </a:p>
          <a:p>
            <a:pPr marL="0" indent="0">
              <a:buNone/>
            </a:pPr>
            <a:endParaRPr lang="en-US" altLang="zh-TW" b="1" dirty="0"/>
          </a:p>
          <a:p>
            <a:pPr marL="0" indent="0">
              <a:buNone/>
            </a:pPr>
            <a:r>
              <a:rPr lang="en-US" altLang="zh-TW" b="1" dirty="0"/>
              <a:t>28 </a:t>
            </a:r>
            <a:r>
              <a:rPr lang="zh-TW" altLang="en-US" b="1" dirty="0"/>
              <a:t>神 也 揀 選 了 世 上 卑 賤 的 ， 被 人 厭 惡 的 ， 以 及 那 無 有 的 ， 為 要 廢 掉 那 有 的 。</a:t>
            </a:r>
          </a:p>
          <a:p>
            <a:pPr marL="0" indent="0">
              <a:buNone/>
            </a:pPr>
            <a:r>
              <a:rPr lang="en-US" altLang="zh-TW" b="1" dirty="0"/>
              <a:t>29 </a:t>
            </a:r>
            <a:r>
              <a:rPr lang="zh-TW" altLang="en-US" b="1" dirty="0"/>
              <a:t>使 一 切 有 血 氣 的 ， 在 神 面 前 一 個 也 不 能 自 誇 。</a:t>
            </a:r>
          </a:p>
          <a:p>
            <a:pPr marL="0" indent="0">
              <a:buNone/>
            </a:pPr>
            <a:endParaRPr lang="en-US" altLang="zh-TW" b="1" dirty="0"/>
          </a:p>
          <a:p>
            <a:pPr marL="0" indent="0">
              <a:buNone/>
            </a:pPr>
            <a:r>
              <a:rPr lang="en-US" altLang="zh-TW" b="1" dirty="0"/>
              <a:t>30 </a:t>
            </a:r>
            <a:r>
              <a:rPr lang="zh-TW" altLang="en-US" b="1" dirty="0"/>
              <a:t>但 你 們 得 在 基 督 耶 穌 裡 ， 是 本 乎 神 ， 神 又 使 他 成 為 我 們 的 智 慧 、 公 義 、 聖 潔 、 救 贖 。</a:t>
            </a:r>
          </a:p>
          <a:p>
            <a:pPr marL="0" indent="0">
              <a:buNone/>
            </a:pPr>
            <a:r>
              <a:rPr lang="en-US" altLang="zh-TW" b="1" dirty="0"/>
              <a:t>31 </a:t>
            </a:r>
            <a:r>
              <a:rPr lang="zh-TW" altLang="en-US" b="1" dirty="0"/>
              <a:t>如 經 上 所 記 ： 誇 口 的 ， 當 指 著 主 誇 口 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099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1754D4-CCC7-3CF1-B946-858A5CA8C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050" y="564776"/>
            <a:ext cx="7216589" cy="54124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F34468-B691-FADA-E1A0-CBC6F7D2912B}"/>
              </a:ext>
            </a:extLst>
          </p:cNvPr>
          <p:cNvSpPr txBox="1"/>
          <p:nvPr/>
        </p:nvSpPr>
        <p:spPr>
          <a:xfrm>
            <a:off x="4036681" y="5607886"/>
            <a:ext cx="5511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Image from 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LittleZebraBooks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，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Illustrator 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GavinThomson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1976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AD798-F3CC-1FAC-7537-14B3C45774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7F9103-12F0-AABE-F787-7CBF2D0E4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05575"/>
            <a:ext cx="9144000" cy="2852225"/>
          </a:xfrm>
        </p:spPr>
        <p:txBody>
          <a:bodyPr>
            <a:normAutofit/>
          </a:bodyPr>
          <a:lstStyle/>
          <a:p>
            <a:r>
              <a:rPr lang="en-US" altLang="zh-CN" sz="48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15527C-B751-4E6C-94A7-CBA2447F88F8}"/>
              </a:ext>
            </a:extLst>
          </p:cNvPr>
          <p:cNvSpPr txBox="1"/>
          <p:nvPr/>
        </p:nvSpPr>
        <p:spPr>
          <a:xfrm>
            <a:off x="886265" y="1623076"/>
            <a:ext cx="1052263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我 當 作 甚 麼 事 才 可 以 承 受 永 生 ？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信耶穌，得永生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What must I do to inherit eternal life?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Believe in the Lord Jesus and you will be saved.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9322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298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「你永遠如此深愛著我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162679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12031</TotalTime>
  <Words>1685</Words>
  <Application>Microsoft Office PowerPoint</Application>
  <PresentationFormat>Widescreen</PresentationFormat>
  <Paragraphs>101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Unicode MS</vt:lpstr>
      <vt:lpstr>DFKai-SB</vt:lpstr>
      <vt:lpstr>Arial</vt:lpstr>
      <vt:lpstr>Calibri</vt:lpstr>
      <vt:lpstr>Calibri Light</vt:lpstr>
      <vt:lpstr>Cambria</vt:lpstr>
      <vt:lpstr>Century</vt:lpstr>
      <vt:lpstr>Century Gothic</vt:lpstr>
      <vt:lpstr>Mongolian Baiti</vt:lpstr>
      <vt:lpstr>Times New Roman</vt:lpstr>
      <vt:lpstr>14_Default Design</vt:lpstr>
      <vt:lpstr>Office Theme</vt:lpstr>
      <vt:lpstr>PowerPoint Presentation</vt:lpstr>
      <vt:lpstr> </vt:lpstr>
      <vt:lpstr>馬可福音 Mark 10：17-22 </vt:lpstr>
      <vt:lpstr>PowerPoint Presentation</vt:lpstr>
      <vt:lpstr>馬可福音 Mark 10：22-27</vt:lpstr>
      <vt:lpstr>PowerPoint Presentation</vt:lpstr>
      <vt:lpstr>約翰福音 John 6：28-29</vt:lpstr>
      <vt:lpstr>PowerPoint Presentation</vt:lpstr>
      <vt:lpstr>約翰福音 John 17：3</vt:lpstr>
      <vt:lpstr>PowerPoint Presentation</vt:lpstr>
      <vt:lpstr>羅馬書  Romans 3：20-24</vt:lpstr>
      <vt:lpstr>加拉太書 Galatians 3：11， 13-14</vt:lpstr>
      <vt:lpstr>創世記 Genesis 15：1</vt:lpstr>
      <vt:lpstr>PowerPoint Presentation</vt:lpstr>
      <vt:lpstr>加拉太書 Galatians 4：4，5</vt:lpstr>
      <vt:lpstr>約 翰 一 書 1 John 3：1</vt:lpstr>
      <vt:lpstr> 約 翰 一 書  1 John 5：10-13 </vt:lpstr>
      <vt:lpstr>哥林多前書 1 Corinthians 1：21-30</vt:lpstr>
      <vt:lpstr>PowerPoint Presentation</vt:lpstr>
      <vt:lpstr>PowerPoint Presentation</vt:lpstr>
      <vt:lpstr> 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818</cp:revision>
  <cp:lastPrinted>2020-09-23T16:34:05Z</cp:lastPrinted>
  <dcterms:created xsi:type="dcterms:W3CDTF">2015-02-24T04:35:26Z</dcterms:created>
  <dcterms:modified xsi:type="dcterms:W3CDTF">2024-08-26T16:42:47Z</dcterms:modified>
</cp:coreProperties>
</file>