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1" r:id="rId1"/>
    <p:sldMasterId id="2147483963" r:id="rId2"/>
    <p:sldMasterId id="2147483976" r:id="rId3"/>
  </p:sldMasterIdLst>
  <p:notesMasterIdLst>
    <p:notesMasterId r:id="rId28"/>
  </p:notesMasterIdLst>
  <p:sldIdLst>
    <p:sldId id="12378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680" r:id="rId27"/>
  </p:sldIdLst>
  <p:sldSz cx="12192000" cy="6858000"/>
  <p:notesSz cx="6950075" cy="9167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65" autoAdjust="0"/>
    <p:restoredTop sz="92509" autoAdjust="0"/>
  </p:normalViewPr>
  <p:slideViewPr>
    <p:cSldViewPr snapToGrid="0">
      <p:cViewPr varScale="1">
        <p:scale>
          <a:sx n="82" d="100"/>
          <a:sy n="82" d="100"/>
        </p:scale>
        <p:origin x="24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74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1DBA3-F712-4CC4-A2C8-8FF55DE7A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EFB26-62F9-4207-9F7D-48492A2551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pPr>
              <a:defRPr/>
            </a:pPr>
            <a:fld id="{7CE9A9A4-92CE-4E82-A418-11A2BE6618F5}" type="datetimeFigureOut">
              <a:rPr lang="en-US"/>
              <a:pPr>
                <a:defRPr/>
              </a:pPr>
              <a:t>9/12/2024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6162686-2B2F-4A7A-B521-9C61E3262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6175"/>
            <a:ext cx="5499100" cy="3094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A28A6A-91EB-4C8C-B780-A3E05D9A8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325" y="4411663"/>
            <a:ext cx="5559425" cy="3609975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C8A03-C115-48C3-8019-F6A4E8F54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07438"/>
            <a:ext cx="3011488" cy="460375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A4982-4CFC-4AB6-AE77-6498D768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37000" y="8707438"/>
            <a:ext cx="3011488" cy="460375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A64110-3FCA-4235-915E-DC1D05853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C60B-61D9-DB0E-06EC-A9BB7ED1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F1081-A479-003F-4172-85C636E2E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EE1FA-3B1B-2FF1-F5EC-7B0D29A9B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FCD9D-A116-0E25-F5FA-A529C41B4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3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fd4e6fcd73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g2fd4e6fcd73_0_2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g2fd4e6fcd73_0_2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fd4e6fcd73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g2fd4e6fcd73_0_1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g2fd4e6fcd73_0_1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fd4e6fcd73_0_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fd4e6fcd73_0_4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fd4e6fcd73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fd4e6fcd73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fd4e6fcd73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2fd4e6fcd73_0_3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5" name="Google Shape;205;g2fd4e6fcd73_0_3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6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fd4e6fcd73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fd4e6fcd73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fd4e6fcd73_0_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g2fd4e6fcd73_0_4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0" name="Google Shape;220;g2fd4e6fcd73_0_4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fd4e6fcd73_0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fd4e6fcd73_0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fd4e6fcd73_0_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g2fd4e6fcd73_0_4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5" name="Google Shape;235;g2fd4e6fcd73_0_4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10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fd4e6fcd73_0_4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fd4e6fcd73_0_4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fd4e6fcd73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g2fd4e6fcd73_0_4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2fd4e6fcd73_0_4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fd4e6fcd73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fd4e6fcd73_0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fd4e6fcd73_0_4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fd4e6fcd73_0_4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fd4e6fcd73_0_4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2fd4e6fcd73_0_4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fd4e6fcd73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g2fd4e6fcd73_0_4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g2fd4e6fcd73_0_4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16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fd4e6fcd73_0_5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fd4e6fcd73_0_5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fd4e6fcd73_0_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g2fd4e6fcd73_0_4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3" name="Google Shape;293;g2fd4e6fcd73_0_4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fd4e6fcd73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fd4e6fcd73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fd4e6fcd73_0_5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fd4e6fcd73_0_5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fd4e6fcd73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2fd4e6fcd73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fd4e6fcd73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fd4e6fcd73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fd4e6fcd73_0_5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fd4e6fcd73_0_5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45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4645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9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2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1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0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33704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01737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32507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19940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48358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39608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763100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451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87911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79875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444338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Title 1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6309904" y="411479"/>
            <a:ext cx="5486400" cy="32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ranklin Gothic"/>
              <a:buNone/>
              <a:defRPr sz="60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52" name="Google Shape;52;p13"/>
          <p:cNvGrpSpPr/>
          <p:nvPr/>
        </p:nvGrpSpPr>
        <p:grpSpPr>
          <a:xfrm>
            <a:off x="1" y="758753"/>
            <a:ext cx="6099248" cy="6099248"/>
            <a:chOff x="0" y="12289"/>
            <a:chExt cx="3550" cy="3551"/>
          </a:xfrm>
        </p:grpSpPr>
        <p:sp>
          <p:nvSpPr>
            <p:cNvPr id="53" name="Google Shape;53;p13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4" name="Google Shape;54;p13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5" name="Google Shape;55;p13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cxnSp>
        <p:nvCxnSpPr>
          <p:cNvPr id="56" name="Google Shape;56;p13"/>
          <p:cNvCxnSpPr/>
          <p:nvPr/>
        </p:nvCxnSpPr>
        <p:spPr>
          <a:xfrm>
            <a:off x="6309360" y="3950208"/>
            <a:ext cx="2133600" cy="4000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0190098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Title 1"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ctrTitle"/>
          </p:nvPr>
        </p:nvSpPr>
        <p:spPr>
          <a:xfrm>
            <a:off x="6309904" y="411479"/>
            <a:ext cx="5486400" cy="32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ranklin Gothic"/>
              <a:buNone/>
              <a:defRPr sz="60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64" name="Google Shape;64;p15"/>
          <p:cNvGrpSpPr/>
          <p:nvPr/>
        </p:nvGrpSpPr>
        <p:grpSpPr>
          <a:xfrm>
            <a:off x="1" y="758753"/>
            <a:ext cx="6099248" cy="6099248"/>
            <a:chOff x="0" y="12289"/>
            <a:chExt cx="3550" cy="3551"/>
          </a:xfrm>
        </p:grpSpPr>
        <p:sp>
          <p:nvSpPr>
            <p:cNvPr id="65" name="Google Shape;65;p15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66" name="Google Shape;66;p15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cxnSp>
        <p:nvCxnSpPr>
          <p:cNvPr id="68" name="Google Shape;68;p15"/>
          <p:cNvCxnSpPr/>
          <p:nvPr/>
        </p:nvCxnSpPr>
        <p:spPr>
          <a:xfrm>
            <a:off x="6309360" y="3950208"/>
            <a:ext cx="2133600" cy="4000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5652637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ntent 2">
  <p:cSld name="Title and Two Content 2"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6"/>
          <p:cNvGrpSpPr/>
          <p:nvPr/>
        </p:nvGrpSpPr>
        <p:grpSpPr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71" name="Google Shape;71;p16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2" name="Google Shape;72;p16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3" name="Google Shape;73;p16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594360" y="278129"/>
            <a:ext cx="9778400" cy="14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594360" y="2676525"/>
            <a:ext cx="4490800" cy="35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0" anchor="t" anchorCtr="0">
            <a:norm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/>
            </a:lvl1pPr>
            <a:lvl2pPr marL="1219170" lvl="1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2pPr>
            <a:lvl3pPr marL="1828754" lvl="2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3pPr>
            <a:lvl4pPr marL="2438339" lvl="3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2"/>
          </p:nvPr>
        </p:nvSpPr>
        <p:spPr>
          <a:xfrm>
            <a:off x="5881899" y="2676525"/>
            <a:ext cx="4490800" cy="35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0" anchor="t" anchorCtr="0">
            <a:norm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/>
            </a:lvl1pPr>
            <a:lvl2pPr marL="1219170" lvl="1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2pPr>
            <a:lvl3pPr marL="1828754" lvl="2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3pPr>
            <a:lvl4pPr marL="2438339" lvl="3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78" name="Google Shape;78;p16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79" name="Google Shape;79;p16"/>
          <p:cNvCxnSpPr/>
          <p:nvPr/>
        </p:nvCxnSpPr>
        <p:spPr>
          <a:xfrm>
            <a:off x="594360" y="2148840"/>
            <a:ext cx="2133600" cy="4000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62012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50">
          <p15:clr>
            <a:srgbClr val="FBAE40"/>
          </p15:clr>
        </p15:guide>
        <p15:guide id="2" pos="5310">
          <p15:clr>
            <a:srgbClr val="FBAE40"/>
          </p15:clr>
        </p15:guide>
        <p15:guide id="3" pos="2160">
          <p15:clr>
            <a:srgbClr val="FBAE40"/>
          </p15:clr>
        </p15:guide>
        <p15:guide id="4" pos="3870">
          <p15:clr>
            <a:srgbClr val="FBAE40"/>
          </p15:clr>
        </p15:guide>
        <p15:guide id="5" pos="1890">
          <p15:clr>
            <a:srgbClr val="FBAE40"/>
          </p15:clr>
        </p15:guide>
        <p15:guide id="6" pos="3600">
          <p15:clr>
            <a:srgbClr val="FBAE40"/>
          </p15:clr>
        </p15:guide>
        <p15:guide id="7" orient="horz" pos="918">
          <p15:clr>
            <a:srgbClr val="FBAE40"/>
          </p15:clr>
        </p15:guide>
        <p15:guide id="8" orient="horz" pos="1044">
          <p15:clr>
            <a:srgbClr val="FBAE40"/>
          </p15:clr>
        </p15:guide>
        <p15:guide id="9" orient="horz" pos="41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1">
  <p:cSld name="Agenda 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17"/>
          <p:cNvGrpSpPr/>
          <p:nvPr/>
        </p:nvGrpSpPr>
        <p:grpSpPr>
          <a:xfrm>
            <a:off x="6362535" y="1"/>
            <a:ext cx="5829104" cy="3235495"/>
            <a:chOff x="5612972" y="1"/>
            <a:chExt cx="6615962" cy="3672247"/>
          </a:xfrm>
        </p:grpSpPr>
        <p:sp>
          <p:nvSpPr>
            <p:cNvPr id="82" name="Google Shape;82;p17"/>
            <p:cNvSpPr/>
            <p:nvPr/>
          </p:nvSpPr>
          <p:spPr>
            <a:xfrm>
              <a:off x="5612972" y="1"/>
              <a:ext cx="4408999" cy="3672247"/>
            </a:xfrm>
            <a:custGeom>
              <a:avLst/>
              <a:gdLst/>
              <a:ahLst/>
              <a:cxnLst/>
              <a:rect l="l" t="t" r="r" b="b"/>
              <a:pathLst>
                <a:path w="3578" h="2980" extrusionOk="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3" name="Google Shape;83;p17"/>
            <p:cNvSpPr/>
            <p:nvPr/>
          </p:nvSpPr>
          <p:spPr>
            <a:xfrm>
              <a:off x="6341233" y="1463970"/>
              <a:ext cx="2208196" cy="2208277"/>
            </a:xfrm>
            <a:custGeom>
              <a:avLst/>
              <a:gdLst/>
              <a:ahLst/>
              <a:cxnLst/>
              <a:rect l="l" t="t" r="r" b="b"/>
              <a:pathLst>
                <a:path w="1792" h="1792" extrusionOk="0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4" name="Google Shape;84;p17"/>
            <p:cNvSpPr/>
            <p:nvPr/>
          </p:nvSpPr>
          <p:spPr>
            <a:xfrm>
              <a:off x="8555590" y="1"/>
              <a:ext cx="1457755" cy="729520"/>
            </a:xfrm>
            <a:custGeom>
              <a:avLst/>
              <a:gdLst/>
              <a:ahLst/>
              <a:cxnLst/>
              <a:rect l="l" t="t" r="r" b="b"/>
              <a:pathLst>
                <a:path w="1183" h="592" extrusionOk="0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5" name="Google Shape;85;p17"/>
            <p:cNvSpPr/>
            <p:nvPr/>
          </p:nvSpPr>
          <p:spPr>
            <a:xfrm>
              <a:off x="7076887" y="728289"/>
              <a:ext cx="2208196" cy="2208277"/>
            </a:xfrm>
            <a:custGeom>
              <a:avLst/>
              <a:gdLst/>
              <a:ahLst/>
              <a:cxnLst/>
              <a:rect l="l" t="t" r="r" b="b"/>
              <a:pathLst>
                <a:path w="1792" h="1792" extrusionOk="0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6" name="Google Shape;86;p17"/>
            <p:cNvSpPr/>
            <p:nvPr/>
          </p:nvSpPr>
          <p:spPr>
            <a:xfrm>
              <a:off x="9285083" y="728289"/>
              <a:ext cx="2943851" cy="2943959"/>
            </a:xfrm>
            <a:custGeom>
              <a:avLst/>
              <a:gdLst/>
              <a:ahLst/>
              <a:cxnLst/>
              <a:rect l="l" t="t" r="r" b="b"/>
              <a:pathLst>
                <a:path w="2389" h="2389" extrusionOk="0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594360" y="189572"/>
            <a:ext cx="6788000" cy="15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Franklin Gothic"/>
              <a:buNone/>
              <a:defRPr sz="4400" b="1" i="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594359" y="2281919"/>
            <a:ext cx="6788000" cy="37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450" rIns="0" bIns="0" anchor="t" anchorCtr="0">
            <a:normAutofit/>
          </a:bodyPr>
          <a:lstStyle>
            <a:lvl1pPr marL="609585" lvl="0" indent="-457189" algn="l" rtl="0">
              <a:lnSpc>
                <a:spcPct val="80000"/>
              </a:lnSpc>
              <a:spcBef>
                <a:spcPts val="2267"/>
              </a:spcBef>
              <a:spcAft>
                <a:spcPts val="0"/>
              </a:spcAft>
              <a:buClr>
                <a:srgbClr val="5D7C3F"/>
              </a:buClr>
              <a:buSzPts val="1800"/>
              <a:buFont typeface="Arial"/>
              <a:buChar char="•"/>
              <a:defRPr sz="2400" b="1" i="0">
                <a:solidFill>
                  <a:srgbClr val="5D7C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1219170" lvl="1" indent="-4317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2pPr>
            <a:lvl3pPr marL="1828754" lvl="2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3pPr>
            <a:lvl4pPr marL="2438339" lvl="3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90" name="Google Shape;90;p17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91" name="Google Shape;91;p17"/>
          <p:cNvCxnSpPr/>
          <p:nvPr/>
        </p:nvCxnSpPr>
        <p:spPr>
          <a:xfrm>
            <a:off x="594360" y="2148840"/>
            <a:ext cx="2130800" cy="0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0018577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3">
  <p:cSld name="Title 3">
    <p:bg>
      <p:bgPr>
        <a:solidFill>
          <a:schemeClr val="lt1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ctrTitle"/>
          </p:nvPr>
        </p:nvSpPr>
        <p:spPr>
          <a:xfrm>
            <a:off x="594360" y="411479"/>
            <a:ext cx="5486400" cy="32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ranklin Gothic"/>
              <a:buNone/>
              <a:defRPr sz="60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94" name="Google Shape;94;p18"/>
          <p:cNvGrpSpPr/>
          <p:nvPr/>
        </p:nvGrpSpPr>
        <p:grpSpPr>
          <a:xfrm rot="10800000">
            <a:off x="6092752" y="1"/>
            <a:ext cx="6099248" cy="6099248"/>
            <a:chOff x="0" y="12289"/>
            <a:chExt cx="3550" cy="3551"/>
          </a:xfrm>
        </p:grpSpPr>
        <p:sp>
          <p:nvSpPr>
            <p:cNvPr id="95" name="Google Shape;95;p18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96" name="Google Shape;96;p18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97" name="Google Shape;97;p18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594360" y="4549552"/>
            <a:ext cx="5486400" cy="16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5D7C3F"/>
              </a:buClr>
              <a:buSzPts val="1800"/>
              <a:buNone/>
              <a:defRPr sz="2400" b="1" i="0">
                <a:solidFill>
                  <a:srgbClr val="5D7C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1219170" lvl="1" indent="-55878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4000"/>
            </a:lvl2pPr>
            <a:lvl3pPr marL="1828754" lvl="2" indent="-55878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4000"/>
            </a:lvl3pPr>
            <a:lvl4pPr marL="2438339" lvl="3" indent="-55878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4000"/>
            </a:lvl4pPr>
            <a:lvl5pPr marL="3047924" lvl="4" indent="-55878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4000"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99" name="Google Shape;99;p18"/>
          <p:cNvCxnSpPr/>
          <p:nvPr/>
        </p:nvCxnSpPr>
        <p:spPr>
          <a:xfrm>
            <a:off x="594360" y="3950208"/>
            <a:ext cx="2133600" cy="4000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1436847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">
  <p:cSld name="Section Title">
    <p:bg>
      <p:bgPr>
        <a:solidFill>
          <a:schemeClr val="accent3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8040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6309359" y="444933"/>
            <a:ext cx="5477600" cy="32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Franklin Gothic"/>
              <a:buNone/>
              <a:defRPr sz="6000" b="1" i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9"/>
          <p:cNvSpPr/>
          <p:nvPr/>
        </p:nvSpPr>
        <p:spPr>
          <a:xfrm>
            <a:off x="6309360" y="3951843"/>
            <a:ext cx="2133600" cy="10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172697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328">
          <p15:clr>
            <a:srgbClr val="FBAE40"/>
          </p15:clr>
        </p15:guide>
        <p15:guide id="2" pos="3258">
          <p15:clr>
            <a:srgbClr val="FBAE40"/>
          </p15:clr>
        </p15:guide>
        <p15:guide id="3" pos="3420">
          <p15:clr>
            <a:srgbClr val="FBAE40"/>
          </p15:clr>
        </p15:guide>
        <p15:guide id="4" orient="horz" pos="1386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Title 2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ctrTitle"/>
          </p:nvPr>
        </p:nvSpPr>
        <p:spPr>
          <a:xfrm>
            <a:off x="6299835" y="430529"/>
            <a:ext cx="5486400" cy="32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ranklin Gothic"/>
              <a:buNone/>
              <a:defRPr sz="60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0"/>
          <p:cNvSpPr>
            <a:spLocks noGrp="1"/>
          </p:cNvSpPr>
          <p:nvPr>
            <p:ph type="pic" idx="2"/>
          </p:nvPr>
        </p:nvSpPr>
        <p:spPr>
          <a:xfrm>
            <a:off x="0" y="-11113"/>
            <a:ext cx="5791200" cy="6880400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6299835" y="4568603"/>
            <a:ext cx="5486400" cy="16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5D7C3F"/>
              </a:buClr>
              <a:buSzPts val="1800"/>
              <a:buNone/>
              <a:defRPr sz="2400" b="1" i="0">
                <a:solidFill>
                  <a:srgbClr val="5D7C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1219170" lvl="1" indent="-55878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4000"/>
            </a:lvl2pPr>
            <a:lvl3pPr marL="1828754" lvl="2" indent="-55878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4000"/>
            </a:lvl3pPr>
            <a:lvl4pPr marL="2438339" lvl="3" indent="-55878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4000"/>
            </a:lvl4pPr>
            <a:lvl5pPr marL="3047924" lvl="4" indent="-55878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4000"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108" name="Google Shape;108;p20"/>
          <p:cNvCxnSpPr/>
          <p:nvPr/>
        </p:nvCxnSpPr>
        <p:spPr>
          <a:xfrm>
            <a:off x="6309360" y="3950208"/>
            <a:ext cx="2133600" cy="4000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9374833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mmary 2">
  <p:cSld name="Summary 2"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" name="Google Shape;110;p21"/>
          <p:cNvCxnSpPr/>
          <p:nvPr/>
        </p:nvCxnSpPr>
        <p:spPr>
          <a:xfrm>
            <a:off x="594360" y="2148840"/>
            <a:ext cx="2133600" cy="4000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11" name="Google Shape;111;p21"/>
          <p:cNvGrpSpPr/>
          <p:nvPr/>
        </p:nvGrpSpPr>
        <p:grpSpPr>
          <a:xfrm rot="5400000" flipH="1">
            <a:off x="0" y="3900133"/>
            <a:ext cx="2959227" cy="2959225"/>
            <a:chOff x="0" y="12289"/>
            <a:chExt cx="3550" cy="3551"/>
          </a:xfrm>
        </p:grpSpPr>
        <p:sp>
          <p:nvSpPr>
            <p:cNvPr id="112" name="Google Shape;112;p21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13" name="Google Shape;113;p21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14" name="Google Shape;114;p21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594360" y="102875"/>
            <a:ext cx="10873600" cy="16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Franklin Gothic"/>
              <a:buNone/>
              <a:defRPr sz="4400" b="1" i="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3657600" y="2282008"/>
            <a:ext cx="7810400" cy="3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450" rIns="0" bIns="0" anchor="t" anchorCtr="0">
            <a:normAutofit/>
          </a:bodyPr>
          <a:lstStyle>
            <a:lvl1pPr marL="609585" lvl="0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/>
            </a:lvl1pPr>
            <a:lvl2pPr marL="1219170" lvl="1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2pPr>
            <a:lvl3pPr marL="1828754" lvl="2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3pPr>
            <a:lvl4pPr marL="2438339" lvl="3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18" name="Google Shape;118;p21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5486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50">
          <p15:clr>
            <a:srgbClr val="FBAE40"/>
          </p15:clr>
        </p15:guide>
        <p15:guide id="2" pos="5310">
          <p15:clr>
            <a:srgbClr val="FBAE40"/>
          </p15:clr>
        </p15:guide>
        <p15:guide id="3" pos="1728">
          <p15:clr>
            <a:srgbClr val="FBAE40"/>
          </p15:clr>
        </p15:guide>
        <p15:guide id="4" pos="4302">
          <p15:clr>
            <a:srgbClr val="FBAE40"/>
          </p15:clr>
        </p15:guide>
        <p15:guide id="5" pos="1458">
          <p15:clr>
            <a:srgbClr val="FBAE40"/>
          </p15:clr>
        </p15:guide>
        <p15:guide id="6" pos="3006">
          <p15:clr>
            <a:srgbClr val="FBAE40"/>
          </p15:clr>
        </p15:guide>
        <p15:guide id="7" orient="horz" pos="918">
          <p15:clr>
            <a:srgbClr val="FBAE40"/>
          </p15:clr>
        </p15:guide>
        <p15:guide id="8" orient="horz" pos="1080">
          <p15:clr>
            <a:srgbClr val="FBAE40"/>
          </p15:clr>
        </p15:guide>
        <p15:guide id="9" orient="horz" pos="414">
          <p15:clr>
            <a:srgbClr val="FBAE40"/>
          </p15:clr>
        </p15:guide>
        <p15:guide id="10" pos="4014">
          <p15:clr>
            <a:srgbClr val="FBAE40"/>
          </p15:clr>
        </p15:guide>
        <p15:guide id="11" pos="273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ctrTitle"/>
          </p:nvPr>
        </p:nvSpPr>
        <p:spPr>
          <a:xfrm>
            <a:off x="6309904" y="411479"/>
            <a:ext cx="5486400" cy="32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ranklin Gothic"/>
              <a:buNone/>
              <a:defRPr sz="60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121" name="Google Shape;121;p22"/>
          <p:cNvGrpSpPr/>
          <p:nvPr/>
        </p:nvGrpSpPr>
        <p:grpSpPr>
          <a:xfrm>
            <a:off x="1" y="758753"/>
            <a:ext cx="6099248" cy="6099248"/>
            <a:chOff x="0" y="12289"/>
            <a:chExt cx="3550" cy="3551"/>
          </a:xfrm>
        </p:grpSpPr>
        <p:sp>
          <p:nvSpPr>
            <p:cNvPr id="122" name="Google Shape;122;p22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23" name="Google Shape;123;p22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24" name="Google Shape;124;p22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cxnSp>
        <p:nvCxnSpPr>
          <p:cNvPr id="125" name="Google Shape;125;p22"/>
          <p:cNvCxnSpPr/>
          <p:nvPr/>
        </p:nvCxnSpPr>
        <p:spPr>
          <a:xfrm>
            <a:off x="6309360" y="3950208"/>
            <a:ext cx="2133600" cy="4000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6309905" y="4549552"/>
            <a:ext cx="5486400" cy="16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5D7C3F"/>
              </a:buClr>
              <a:buSzPts val="1800"/>
              <a:buNone/>
              <a:defRPr sz="2400" b="1" i="0">
                <a:solidFill>
                  <a:srgbClr val="5D7C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1219170" lvl="1" indent="-55878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4000"/>
            </a:lvl2pPr>
            <a:lvl3pPr marL="1828754" lvl="2" indent="-55878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4000"/>
            </a:lvl3pPr>
            <a:lvl4pPr marL="2438339" lvl="3" indent="-55878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4000"/>
            </a:lvl4pPr>
            <a:lvl5pPr marL="3047924" lvl="4" indent="-55878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4000"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25975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">
  <p:cSld name="Title and Content ">
    <p:bg>
      <p:bgPr>
        <a:solidFill>
          <a:schemeClr val="lt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23"/>
          <p:cNvGrpSpPr/>
          <p:nvPr/>
        </p:nvGrpSpPr>
        <p:grpSpPr>
          <a:xfrm>
            <a:off x="6362535" y="1"/>
            <a:ext cx="5829104" cy="3235495"/>
            <a:chOff x="5612972" y="1"/>
            <a:chExt cx="6615962" cy="3672247"/>
          </a:xfrm>
        </p:grpSpPr>
        <p:sp>
          <p:nvSpPr>
            <p:cNvPr id="129" name="Google Shape;129;p23"/>
            <p:cNvSpPr/>
            <p:nvPr/>
          </p:nvSpPr>
          <p:spPr>
            <a:xfrm>
              <a:off x="5612972" y="1"/>
              <a:ext cx="4408999" cy="3672247"/>
            </a:xfrm>
            <a:custGeom>
              <a:avLst/>
              <a:gdLst/>
              <a:ahLst/>
              <a:cxnLst/>
              <a:rect l="l" t="t" r="r" b="b"/>
              <a:pathLst>
                <a:path w="3578" h="2980" extrusionOk="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30" name="Google Shape;130;p23"/>
            <p:cNvSpPr/>
            <p:nvPr/>
          </p:nvSpPr>
          <p:spPr>
            <a:xfrm>
              <a:off x="6341233" y="1463970"/>
              <a:ext cx="2208196" cy="2208277"/>
            </a:xfrm>
            <a:custGeom>
              <a:avLst/>
              <a:gdLst/>
              <a:ahLst/>
              <a:cxnLst/>
              <a:rect l="l" t="t" r="r" b="b"/>
              <a:pathLst>
                <a:path w="1792" h="1792" extrusionOk="0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31" name="Google Shape;131;p23"/>
            <p:cNvSpPr/>
            <p:nvPr/>
          </p:nvSpPr>
          <p:spPr>
            <a:xfrm>
              <a:off x="8555590" y="1"/>
              <a:ext cx="1457755" cy="729520"/>
            </a:xfrm>
            <a:custGeom>
              <a:avLst/>
              <a:gdLst/>
              <a:ahLst/>
              <a:cxnLst/>
              <a:rect l="l" t="t" r="r" b="b"/>
              <a:pathLst>
                <a:path w="1183" h="592" extrusionOk="0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32" name="Google Shape;132;p23"/>
            <p:cNvSpPr/>
            <p:nvPr/>
          </p:nvSpPr>
          <p:spPr>
            <a:xfrm>
              <a:off x="7076887" y="728289"/>
              <a:ext cx="2208196" cy="2208277"/>
            </a:xfrm>
            <a:custGeom>
              <a:avLst/>
              <a:gdLst/>
              <a:ahLst/>
              <a:cxnLst/>
              <a:rect l="l" t="t" r="r" b="b"/>
              <a:pathLst>
                <a:path w="1792" h="1792" extrusionOk="0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33" name="Google Shape;133;p23"/>
            <p:cNvSpPr/>
            <p:nvPr/>
          </p:nvSpPr>
          <p:spPr>
            <a:xfrm>
              <a:off x="9285083" y="728289"/>
              <a:ext cx="2943851" cy="2943959"/>
            </a:xfrm>
            <a:custGeom>
              <a:avLst/>
              <a:gdLst/>
              <a:ahLst/>
              <a:cxnLst/>
              <a:rect l="l" t="t" r="r" b="b"/>
              <a:pathLst>
                <a:path w="2389" h="2389" extrusionOk="0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6318885" y="3499667"/>
            <a:ext cx="4940000" cy="25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135" name="Google Shape;135;p23"/>
          <p:cNvCxnSpPr/>
          <p:nvPr/>
        </p:nvCxnSpPr>
        <p:spPr>
          <a:xfrm>
            <a:off x="6347460" y="6313171"/>
            <a:ext cx="2133600" cy="4000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6" name="Google Shape;136;p23"/>
          <p:cNvSpPr txBox="1">
            <a:spLocks noGrp="1"/>
          </p:cNvSpPr>
          <p:nvPr>
            <p:ph type="body" idx="1"/>
          </p:nvPr>
        </p:nvSpPr>
        <p:spPr>
          <a:xfrm>
            <a:off x="603885" y="457201"/>
            <a:ext cx="5198400" cy="23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5725" rIns="68575" bIns="34275" anchor="t" anchorCtr="0">
            <a:normAutofit/>
          </a:bodyPr>
          <a:lstStyle>
            <a:lvl1pPr marL="609585" lvl="0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ranklin Gothic"/>
              <a:buAutoNum type="arabicPeriod"/>
              <a:defRPr sz="2000"/>
            </a:lvl1pPr>
            <a:lvl2pPr marL="1219170" lvl="1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ranklin Gothic"/>
              <a:buAutoNum type="alphaLcPeriod"/>
              <a:defRPr sz="2000"/>
            </a:lvl2pPr>
            <a:lvl3pPr marL="1828754" lvl="2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ranklin Gothic"/>
              <a:buAutoNum type="arabicParenR"/>
              <a:defRPr sz="2000"/>
            </a:lvl3pPr>
            <a:lvl4pPr marL="2438339" lvl="3" indent="-304792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ranklin Gothic"/>
              <a:buNone/>
              <a:defRPr sz="2000"/>
            </a:lvl4pPr>
            <a:lvl5pPr marL="3047924" lvl="4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ranklin Gothic"/>
              <a:buAutoNum type="arabicPeriod"/>
              <a:defRPr sz="2000"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body" idx="2"/>
          </p:nvPr>
        </p:nvSpPr>
        <p:spPr>
          <a:xfrm>
            <a:off x="594360" y="2810595"/>
            <a:ext cx="5198400" cy="33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0" anchor="t" anchorCtr="0">
            <a:norm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/>
            </a:lvl1pPr>
            <a:lvl2pPr marL="1219170" lvl="1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2pPr>
            <a:lvl3pPr marL="1828754" lvl="2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3pPr>
            <a:lvl4pPr marL="2438339" lvl="3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23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39" name="Google Shape;139;p23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8915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50">
          <p15:clr>
            <a:srgbClr val="FBAE40"/>
          </p15:clr>
        </p15:guide>
        <p15:guide id="2" pos="5310">
          <p15:clr>
            <a:srgbClr val="FBAE40"/>
          </p15:clr>
        </p15:guide>
        <p15:guide id="3" pos="2160">
          <p15:clr>
            <a:srgbClr val="FBAE40"/>
          </p15:clr>
        </p15:guide>
        <p15:guide id="4" pos="3870">
          <p15:clr>
            <a:srgbClr val="FBAE40"/>
          </p15:clr>
        </p15:guide>
        <p15:guide id="5" pos="1890">
          <p15:clr>
            <a:srgbClr val="FBAE40"/>
          </p15:clr>
        </p15:guide>
        <p15:guide id="6" pos="3600">
          <p15:clr>
            <a:srgbClr val="FBAE40"/>
          </p15:clr>
        </p15:guide>
        <p15:guide id="7" orient="horz" pos="918">
          <p15:clr>
            <a:srgbClr val="FBAE40"/>
          </p15:clr>
        </p15:guide>
        <p15:guide id="8" orient="horz" pos="1044">
          <p15:clr>
            <a:srgbClr val="FBAE40"/>
          </p15:clr>
        </p15:guide>
        <p15:guide id="9" orient="horz" pos="41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Picture">
  <p:cSld name="Title Content and Picture">
    <p:bg>
      <p:bgPr>
        <a:solidFill>
          <a:schemeClr val="lt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title"/>
          </p:nvPr>
        </p:nvSpPr>
        <p:spPr>
          <a:xfrm>
            <a:off x="575311" y="278129"/>
            <a:ext cx="5063600" cy="2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body" idx="1"/>
          </p:nvPr>
        </p:nvSpPr>
        <p:spPr>
          <a:xfrm>
            <a:off x="594360" y="3279579"/>
            <a:ext cx="5044400" cy="29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450" rIns="0" bIns="0" anchor="t" anchorCtr="0">
            <a:norm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/>
            </a:lvl1pPr>
            <a:lvl2pPr marL="1219170" lvl="1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2pPr>
            <a:lvl3pPr marL="1828754" lvl="2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3pPr>
            <a:lvl4pPr marL="2438339" lvl="3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143" name="Google Shape;143;p24"/>
          <p:cNvCxnSpPr/>
          <p:nvPr/>
        </p:nvCxnSpPr>
        <p:spPr>
          <a:xfrm>
            <a:off x="594360" y="2997459"/>
            <a:ext cx="2133600" cy="4000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4" name="Google Shape;144;p24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1184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24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46" name="Google Shape;146;p24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2811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50">
          <p15:clr>
            <a:srgbClr val="FBAE40"/>
          </p15:clr>
        </p15:guide>
        <p15:guide id="2" pos="5310">
          <p15:clr>
            <a:srgbClr val="FBAE40"/>
          </p15:clr>
        </p15:guide>
        <p15:guide id="3" pos="2160">
          <p15:clr>
            <a:srgbClr val="FBAE40"/>
          </p15:clr>
        </p15:guide>
        <p15:guide id="4" pos="3870">
          <p15:clr>
            <a:srgbClr val="FBAE40"/>
          </p15:clr>
        </p15:guide>
        <p15:guide id="5" pos="1890">
          <p15:clr>
            <a:srgbClr val="FBAE40"/>
          </p15:clr>
        </p15:guide>
        <p15:guide id="6" pos="3600">
          <p15:clr>
            <a:srgbClr val="FBAE40"/>
          </p15:clr>
        </p15:guide>
        <p15:guide id="7" orient="horz" pos="918">
          <p15:clr>
            <a:srgbClr val="FBAE40"/>
          </p15:clr>
        </p15:guide>
        <p15:guide id="8" orient="horz" pos="1044">
          <p15:clr>
            <a:srgbClr val="FBAE40"/>
          </p15:clr>
        </p15:guide>
        <p15:guide id="9" orient="horz" pos="414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Table">
  <p:cSld name="Title Content and Table">
    <p:bg>
      <p:bgPr>
        <a:solidFill>
          <a:schemeClr val="lt1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25"/>
          <p:cNvGrpSpPr/>
          <p:nvPr/>
        </p:nvGrpSpPr>
        <p:grpSpPr>
          <a:xfrm rot="5400000" flipH="1">
            <a:off x="0" y="3900133"/>
            <a:ext cx="2959227" cy="2959225"/>
            <a:chOff x="0" y="12289"/>
            <a:chExt cx="3550" cy="3551"/>
          </a:xfrm>
        </p:grpSpPr>
        <p:sp>
          <p:nvSpPr>
            <p:cNvPr id="149" name="Google Shape;149;p25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50" name="Google Shape;150;p25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51" name="Google Shape;151;p25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152" name="Google Shape;152;p25"/>
          <p:cNvSpPr txBox="1">
            <a:spLocks noGrp="1"/>
          </p:cNvSpPr>
          <p:nvPr>
            <p:ph type="title"/>
          </p:nvPr>
        </p:nvSpPr>
        <p:spPr>
          <a:xfrm>
            <a:off x="3661409" y="4661717"/>
            <a:ext cx="7936400" cy="13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153" name="Google Shape;153;p25"/>
          <p:cNvCxnSpPr/>
          <p:nvPr/>
        </p:nvCxnSpPr>
        <p:spPr>
          <a:xfrm>
            <a:off x="3670935" y="6313171"/>
            <a:ext cx="2133600" cy="4000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4" name="Google Shape;154;p25"/>
          <p:cNvSpPr txBox="1">
            <a:spLocks noGrp="1"/>
          </p:cNvSpPr>
          <p:nvPr>
            <p:ph type="body" idx="1"/>
          </p:nvPr>
        </p:nvSpPr>
        <p:spPr>
          <a:xfrm>
            <a:off x="603885" y="584005"/>
            <a:ext cx="2825200" cy="39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5725" rIns="68575" bIns="34275" anchor="t" anchorCtr="0">
            <a:norm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/>
            </a:lvl1pPr>
            <a:lvl2pPr marL="1219170" lvl="1" indent="-304792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2pPr>
            <a:lvl3pPr marL="1828754" lvl="2" indent="-304792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3pPr>
            <a:lvl4pPr marL="2438339" lvl="3" indent="-304792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4pPr>
            <a:lvl5pPr marL="3047924" lvl="4" indent="-304792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25"/>
          <p:cNvSpPr txBox="1">
            <a:spLocks noGrp="1"/>
          </p:cNvSpPr>
          <p:nvPr>
            <p:ph type="body" idx="2"/>
          </p:nvPr>
        </p:nvSpPr>
        <p:spPr>
          <a:xfrm>
            <a:off x="3670935" y="584005"/>
            <a:ext cx="7926800" cy="39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rm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1pPr>
            <a:lvl2pPr marL="1219170" lvl="1" indent="-4317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2pPr>
            <a:lvl3pPr marL="1828754" lvl="2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3pPr>
            <a:lvl4pPr marL="2438339" lvl="3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5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57" name="Google Shape;157;p25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0531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50">
          <p15:clr>
            <a:srgbClr val="FBAE40"/>
          </p15:clr>
        </p15:guide>
        <p15:guide id="2" pos="5310">
          <p15:clr>
            <a:srgbClr val="FBAE40"/>
          </p15:clr>
        </p15:guide>
        <p15:guide id="3" pos="2160">
          <p15:clr>
            <a:srgbClr val="FBAE40"/>
          </p15:clr>
        </p15:guide>
        <p15:guide id="4" pos="3870">
          <p15:clr>
            <a:srgbClr val="FBAE40"/>
          </p15:clr>
        </p15:guide>
        <p15:guide id="5" pos="1890">
          <p15:clr>
            <a:srgbClr val="FBAE40"/>
          </p15:clr>
        </p15:guide>
        <p15:guide id="6" pos="3600">
          <p15:clr>
            <a:srgbClr val="FBAE40"/>
          </p15:clr>
        </p15:guide>
        <p15:guide id="7" orient="horz" pos="918">
          <p15:clr>
            <a:srgbClr val="FBAE40"/>
          </p15:clr>
        </p15:guide>
        <p15:guide id="8" orient="horz" pos="1044">
          <p15:clr>
            <a:srgbClr val="FBAE40"/>
          </p15:clr>
        </p15:guide>
        <p15:guide id="9" orient="horz" pos="41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ntent">
  <p:cSld name="Title and Two Content">
    <p:bg>
      <p:bgPr>
        <a:solidFill>
          <a:schemeClr val="lt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26"/>
          <p:cNvGrpSpPr/>
          <p:nvPr/>
        </p:nvGrpSpPr>
        <p:grpSpPr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0" name="Google Shape;160;p26"/>
            <p:cNvSpPr/>
            <p:nvPr/>
          </p:nvSpPr>
          <p:spPr>
            <a:xfrm>
              <a:off x="0" y="12289"/>
              <a:ext cx="1789" cy="2386"/>
            </a:xfrm>
            <a:custGeom>
              <a:avLst/>
              <a:gdLst/>
              <a:ahLst/>
              <a:cxnLst/>
              <a:rect l="l" t="t" r="r" b="b"/>
              <a:pathLst>
                <a:path w="1789" h="2386" extrusionOk="0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61" name="Google Shape;161;p26"/>
            <p:cNvSpPr/>
            <p:nvPr/>
          </p:nvSpPr>
          <p:spPr>
            <a:xfrm>
              <a:off x="0" y="14678"/>
              <a:ext cx="1162" cy="1162"/>
            </a:xfrm>
            <a:custGeom>
              <a:avLst/>
              <a:gdLst/>
              <a:ahLst/>
              <a:cxnLst/>
              <a:rect l="l" t="t" r="r" b="b"/>
              <a:pathLst>
                <a:path w="1162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62" name="Google Shape;162;p26"/>
            <p:cNvSpPr/>
            <p:nvPr/>
          </p:nvSpPr>
          <p:spPr>
            <a:xfrm>
              <a:off x="1221" y="14675"/>
              <a:ext cx="2329" cy="1165"/>
            </a:xfrm>
            <a:custGeom>
              <a:avLst/>
              <a:gdLst/>
              <a:ahLst/>
              <a:cxnLst/>
              <a:rect l="l" t="t" r="r" b="b"/>
              <a:pathLst>
                <a:path w="2329" h="1165" extrusionOk="0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163" name="Google Shape;163;p26"/>
          <p:cNvSpPr txBox="1">
            <a:spLocks noGrp="1"/>
          </p:cNvSpPr>
          <p:nvPr>
            <p:ph type="title"/>
          </p:nvPr>
        </p:nvSpPr>
        <p:spPr>
          <a:xfrm>
            <a:off x="594360" y="198408"/>
            <a:ext cx="10972800" cy="15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164" name="Google Shape;164;p26"/>
          <p:cNvCxnSpPr/>
          <p:nvPr/>
        </p:nvCxnSpPr>
        <p:spPr>
          <a:xfrm>
            <a:off x="594360" y="2148840"/>
            <a:ext cx="2133600" cy="4000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5" name="Google Shape;165;p26"/>
          <p:cNvSpPr txBox="1">
            <a:spLocks noGrp="1"/>
          </p:cNvSpPr>
          <p:nvPr>
            <p:ph type="body" idx="1"/>
          </p:nvPr>
        </p:nvSpPr>
        <p:spPr>
          <a:xfrm>
            <a:off x="595523" y="2676525"/>
            <a:ext cx="5746800" cy="35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rm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1pPr>
            <a:lvl2pPr marL="1219170" lvl="1" indent="-4317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2pPr>
            <a:lvl3pPr marL="1828754" lvl="2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3pPr>
            <a:lvl4pPr marL="2438339" lvl="3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body" idx="2"/>
          </p:nvPr>
        </p:nvSpPr>
        <p:spPr>
          <a:xfrm>
            <a:off x="7620000" y="2676525"/>
            <a:ext cx="3947200" cy="35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rmAutofit/>
          </a:bodyPr>
          <a:lstStyle>
            <a:lvl1pPr marL="609585" lvl="0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/>
            </a:lvl1pPr>
            <a:lvl2pPr marL="1219170" lvl="1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2pPr>
            <a:lvl3pPr marL="1828754" lvl="2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3pPr>
            <a:lvl4pPr marL="2438339" lvl="3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6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48247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50">
          <p15:clr>
            <a:srgbClr val="FBAE40"/>
          </p15:clr>
        </p15:guide>
        <p15:guide id="2" pos="5310">
          <p15:clr>
            <a:srgbClr val="FBAE40"/>
          </p15:clr>
        </p15:guide>
        <p15:guide id="3" pos="2160">
          <p15:clr>
            <a:srgbClr val="FBAE40"/>
          </p15:clr>
        </p15:guide>
        <p15:guide id="4" pos="3870">
          <p15:clr>
            <a:srgbClr val="FBAE40"/>
          </p15:clr>
        </p15:guide>
        <p15:guide id="5" pos="1890">
          <p15:clr>
            <a:srgbClr val="FBAE40"/>
          </p15:clr>
        </p15:guide>
        <p15:guide id="6" pos="3600">
          <p15:clr>
            <a:srgbClr val="FBAE40"/>
          </p15:clr>
        </p15:guide>
        <p15:guide id="7" orient="horz" pos="918">
          <p15:clr>
            <a:srgbClr val="FBAE40"/>
          </p15:clr>
        </p15:guide>
        <p15:guide id="8" orient="horz" pos="1044">
          <p15:clr>
            <a:srgbClr val="FBAE40"/>
          </p15:clr>
        </p15:guide>
        <p15:guide id="9" orient="horz" pos="414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2">
  <p:cSld name="Table 2">
    <p:bg>
      <p:bgPr>
        <a:solidFill>
          <a:schemeClr val="lt1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>
            <a:spLocks noGrp="1"/>
          </p:cNvSpPr>
          <p:nvPr>
            <p:ph type="title"/>
          </p:nvPr>
        </p:nvSpPr>
        <p:spPr>
          <a:xfrm>
            <a:off x="594360" y="202400"/>
            <a:ext cx="10972800" cy="15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Franklin Gothic"/>
              <a:buNone/>
              <a:defRPr sz="4400" b="1" i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7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72" name="Google Shape;172;p27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173" name="Google Shape;173;p27"/>
          <p:cNvCxnSpPr/>
          <p:nvPr/>
        </p:nvCxnSpPr>
        <p:spPr>
          <a:xfrm>
            <a:off x="594360" y="2148840"/>
            <a:ext cx="2133600" cy="4000"/>
          </a:xfrm>
          <a:prstGeom prst="straightConnector1">
            <a:avLst/>
          </a:prstGeom>
          <a:noFill/>
          <a:ln w="101600" cap="flat" cmpd="sng">
            <a:solidFill>
              <a:srgbClr val="5D7C3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646539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50">
          <p15:clr>
            <a:srgbClr val="FBAE40"/>
          </p15:clr>
        </p15:guide>
        <p15:guide id="2" pos="5310">
          <p15:clr>
            <a:srgbClr val="FBAE40"/>
          </p15:clr>
        </p15:guide>
        <p15:guide id="3" pos="2160">
          <p15:clr>
            <a:srgbClr val="FBAE40"/>
          </p15:clr>
        </p15:guide>
        <p15:guide id="4" pos="3870">
          <p15:clr>
            <a:srgbClr val="FBAE40"/>
          </p15:clr>
        </p15:guide>
        <p15:guide id="5" pos="1890">
          <p15:clr>
            <a:srgbClr val="FBAE40"/>
          </p15:clr>
        </p15:guide>
        <p15:guide id="6" pos="3600">
          <p15:clr>
            <a:srgbClr val="FBAE40"/>
          </p15:clr>
        </p15:guide>
        <p15:guide id="7" orient="horz" pos="918">
          <p15:clr>
            <a:srgbClr val="FBAE40"/>
          </p15:clr>
        </p15:guide>
        <p15:guide id="8" orient="horz" pos="1044">
          <p15:clr>
            <a:srgbClr val="FBAE40"/>
          </p15:clr>
        </p15:guide>
        <p15:guide id="9" orient="horz" pos="41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078029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94360" y="1825625"/>
            <a:ext cx="103824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594360" y="365125"/>
            <a:ext cx="104012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Franklin Gothic"/>
              <a:buNone/>
              <a:defRPr sz="3300" b="1" i="0" u="none" strike="noStrike" cap="non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1133648" y="6332220"/>
            <a:ext cx="131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7205003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80">
          <p15:clr>
            <a:srgbClr val="547EBF"/>
          </p15:clr>
        </p15:guide>
        <p15:guide id="4" orient="horz" pos="180">
          <p15:clr>
            <a:srgbClr val="547EBF"/>
          </p15:clr>
        </p15:guide>
        <p15:guide id="5" pos="5580">
          <p15:clr>
            <a:srgbClr val="547EBF"/>
          </p15:clr>
        </p15:guide>
        <p15:guide id="6" orient="horz" pos="3060">
          <p15:clr>
            <a:srgbClr val="547EBF"/>
          </p15:clr>
        </p15:guide>
        <p15:guide id="7" pos="450">
          <p15:clr>
            <a:srgbClr val="547EBF"/>
          </p15:clr>
        </p15:guide>
        <p15:guide id="8" pos="2790">
          <p15:clr>
            <a:srgbClr val="547EBF"/>
          </p15:clr>
        </p15:guide>
        <p15:guide id="9" pos="1584">
          <p15:clr>
            <a:srgbClr val="547EBF"/>
          </p15:clr>
        </p15:guide>
        <p15:guide id="10" pos="1386">
          <p15:clr>
            <a:srgbClr val="547EBF"/>
          </p15:clr>
        </p15:guide>
        <p15:guide id="11" pos="4176">
          <p15:clr>
            <a:srgbClr val="547EBF"/>
          </p15:clr>
        </p15:guide>
        <p15:guide id="12" pos="4374">
          <p15:clr>
            <a:srgbClr val="547EBF"/>
          </p15:clr>
        </p15:guide>
        <p15:guide id="13" pos="3726">
          <p15:clr>
            <a:srgbClr val="9FCC3B"/>
          </p15:clr>
        </p15:guide>
        <p15:guide id="14" pos="3906">
          <p15:clr>
            <a:srgbClr val="9FCC3B"/>
          </p15:clr>
        </p15:guide>
        <p15:guide id="15" pos="2034">
          <p15:clr>
            <a:srgbClr val="9FCC3B"/>
          </p15:clr>
        </p15:guide>
        <p15:guide id="16" pos="1854">
          <p15:clr>
            <a:srgbClr val="9FCC3B"/>
          </p15:clr>
        </p15:guide>
        <p15:guide id="17" pos="295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tool.konline.org/browse#UCV:43:14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9EC16-9E33-13DC-DD2B-C247DCF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F6F35-79B3-93CD-2AF7-49420327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>
            <a:extLst>
              <a:ext uri="{FF2B5EF4-FFF2-40B4-BE49-F238E27FC236}">
                <a16:creationId xmlns:a16="http://schemas.microsoft.com/office/drawing/2014/main" id="{BC47B2E0-31E5-1CF1-355E-C975CF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097437"/>
            <a:ext cx="9144000" cy="4585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陳逸</a:t>
            </a:r>
            <a:r>
              <a:rPr kumimoji="0" lang="zh-TW" altLang="en-US" sz="18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 </a:t>
            </a:r>
            <a:r>
              <a:rPr kumimoji="0" lang="zh-TW" altLang="en-US" sz="40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弟兄</a:t>
            </a:r>
            <a:endParaRPr kumimoji="0" lang="en-US" altLang="zh-TW" sz="4000" b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September 8,2024</a:t>
            </a:r>
            <a:endParaRPr kumimoji="0" lang="en-US" altLang="zh-TW" sz="2800" b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>
            <a:spLocks noGrp="1"/>
          </p:cNvSpPr>
          <p:nvPr>
            <p:ph type="ctrTitle"/>
          </p:nvPr>
        </p:nvSpPr>
        <p:spPr>
          <a:xfrm>
            <a:off x="2987875" y="927975"/>
            <a:ext cx="9628800" cy="2360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" sz="8000">
                <a:latin typeface="Microsoft JhengHei"/>
                <a:ea typeface="Microsoft JhengHei"/>
                <a:cs typeface="Microsoft JhengHei"/>
                <a:sym typeface="Microsoft JhengHei"/>
              </a:rPr>
              <a:t>从无到有的经历</a:t>
            </a:r>
            <a:endParaRPr sz="80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180" name="Google Shape;180;p28" descr="A red text on a white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240" y="6255445"/>
            <a:ext cx="1541779" cy="382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9" descr="A red text on a white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240" y="6255445"/>
            <a:ext cx="1541779" cy="382152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 eaLnBrk="1" fontAlgn="auto" hangingPunct="1"/>
            <a:fld id="{00000000-1234-1234-1234-123412341234}" type="slidenum">
              <a:rPr lang="en" kern="0">
                <a:solidFill>
                  <a:srgbClr val="000000"/>
                </a:solidFill>
              </a:rPr>
              <a:pPr defTabSz="1219170" eaLnBrk="1" fontAlgn="auto" hangingPunct="1"/>
              <a:t>3</a:t>
            </a:fld>
            <a:endParaRPr kern="0">
              <a:solidFill>
                <a:srgbClr val="000000"/>
              </a:solidFill>
            </a:endParaRPr>
          </a:p>
        </p:txBody>
      </p:sp>
      <p:sp>
        <p:nvSpPr>
          <p:cNvPr id="188" name="Google Shape;188;p29"/>
          <p:cNvSpPr txBox="1">
            <a:spLocks noGrp="1"/>
          </p:cNvSpPr>
          <p:nvPr>
            <p:ph type="title"/>
          </p:nvPr>
        </p:nvSpPr>
        <p:spPr>
          <a:xfrm>
            <a:off x="593725" y="277813"/>
            <a:ext cx="9779200" cy="1495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6400" b="0">
                <a:solidFill>
                  <a:srgbClr val="5D7C3F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列王纪下 第 4 章 1节</a:t>
            </a:r>
            <a:endParaRPr sz="6400">
              <a:solidFill>
                <a:srgbClr val="5D7C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89" name="Google Shape;189;p29"/>
          <p:cNvSpPr txBox="1"/>
          <p:nvPr/>
        </p:nvSpPr>
        <p:spPr>
          <a:xfrm>
            <a:off x="1117567" y="2302067"/>
            <a:ext cx="9515200" cy="3077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4000" b="1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有一个先知门徒的妻，哀求以利沙说：「你仆人我丈夫死了，他敬畏耶和华是你所知道的。现在有债主来，要取我两个儿子作奴仆。」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>
            <a:spLocks noGrp="1"/>
          </p:cNvSpPr>
          <p:nvPr>
            <p:ph type="title"/>
          </p:nvPr>
        </p:nvSpPr>
        <p:spPr>
          <a:xfrm>
            <a:off x="594360" y="278129"/>
            <a:ext cx="9778400" cy="149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  <a:spcBef>
                <a:spcPts val="1333"/>
              </a:spcBef>
              <a:buSzPts val="1100"/>
            </a:pPr>
            <a:r>
              <a:rPr lang="en" sz="5067">
                <a:solidFill>
                  <a:srgbClr val="5D7C3F"/>
                </a:solidFill>
                <a:latin typeface="Arial"/>
                <a:ea typeface="Arial"/>
                <a:cs typeface="Arial"/>
                <a:sym typeface="Arial"/>
              </a:rPr>
              <a:t>面临困难时的自然反应</a:t>
            </a:r>
            <a:endParaRPr sz="5067">
              <a:solidFill>
                <a:srgbClr val="5D7C3F"/>
              </a:solidFill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1866767" y="1844033"/>
            <a:ext cx="8776000" cy="4131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 eaLnBrk="1" fontAlgn="auto" hangingPunct="1">
              <a:lnSpc>
                <a:spcPct val="150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867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                                                                                                                                            </a:t>
            </a:r>
            <a:endParaRPr sz="1867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 eaLnBrk="1" fontAlgn="auto" hangingPunct="1">
              <a:lnSpc>
                <a:spcPct val="150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6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问题！问题！问题！</a:t>
            </a:r>
            <a:endParaRPr sz="6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 eaLnBrk="1" fontAlgn="auto" hangingPunct="1">
              <a:lnSpc>
                <a:spcPct val="150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6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到处都是问题！</a:t>
            </a:r>
            <a:endParaRPr sz="6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 txBox="1">
            <a:spLocks noGrp="1"/>
          </p:cNvSpPr>
          <p:nvPr>
            <p:ph type="title"/>
          </p:nvPr>
        </p:nvSpPr>
        <p:spPr>
          <a:xfrm>
            <a:off x="594360" y="278129"/>
            <a:ext cx="9778400" cy="149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  <a:spcBef>
                <a:spcPts val="1333"/>
              </a:spcBef>
            </a:pPr>
            <a:r>
              <a:rPr lang="en" sz="5067">
                <a:solidFill>
                  <a:srgbClr val="5D7C3F"/>
                </a:solidFill>
                <a:latin typeface="Arial"/>
                <a:ea typeface="Arial"/>
                <a:cs typeface="Arial"/>
                <a:sym typeface="Arial"/>
              </a:rPr>
              <a:t>向神（不健康的）求告</a:t>
            </a:r>
            <a:endParaRPr sz="5067">
              <a:solidFill>
                <a:srgbClr val="5D7C3F"/>
              </a:solidFill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2463500" y="2453634"/>
            <a:ext cx="8776000" cy="4106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558786" defTabSz="1219170" eaLnBrk="1" fontAlgn="auto" hangingPunct="1">
              <a:lnSpc>
                <a:spcPct val="150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你的仆人 - </a:t>
            </a: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你有责任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我的丈夫 -</a:t>
            </a: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我有权力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敬畏神 - </a:t>
            </a: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我已尽责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你看着办吧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2" descr="A red text on a white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240" y="6255445"/>
            <a:ext cx="1541779" cy="38215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2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 eaLnBrk="1" fontAlgn="auto" hangingPunct="1"/>
            <a:fld id="{00000000-1234-1234-1234-123412341234}" type="slidenum">
              <a:rPr lang="en" kern="0">
                <a:solidFill>
                  <a:srgbClr val="000000"/>
                </a:solidFill>
              </a:rPr>
              <a:pPr defTabSz="1219170" eaLnBrk="1" fontAlgn="auto" hangingPunct="1"/>
              <a:t>6</a:t>
            </a:fld>
            <a:endParaRPr kern="0">
              <a:solidFill>
                <a:srgbClr val="000000"/>
              </a:solidFill>
            </a:endParaRPr>
          </a:p>
        </p:txBody>
      </p:sp>
      <p:sp>
        <p:nvSpPr>
          <p:cNvPr id="209" name="Google Shape;209;p32"/>
          <p:cNvSpPr txBox="1">
            <a:spLocks noGrp="1"/>
          </p:cNvSpPr>
          <p:nvPr>
            <p:ph type="title"/>
          </p:nvPr>
        </p:nvSpPr>
        <p:spPr>
          <a:xfrm>
            <a:off x="593725" y="277813"/>
            <a:ext cx="9779200" cy="1495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6400" b="0">
                <a:solidFill>
                  <a:srgbClr val="5D7C3F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列王纪下 第 4 章 2 节</a:t>
            </a:r>
            <a:endParaRPr sz="6400">
              <a:solidFill>
                <a:srgbClr val="5D7C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844500" y="2270234"/>
            <a:ext cx="101220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4000" b="1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以利沙问她说：「我可以为你作什么呢，你告诉我．你家里有什么？」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594360" y="278129"/>
            <a:ext cx="9778400" cy="149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  <a:spcBef>
                <a:spcPts val="1333"/>
              </a:spcBef>
            </a:pPr>
            <a:r>
              <a:rPr lang="en" sz="5067" b="0">
                <a:solidFill>
                  <a:srgbClr val="5D7C3F"/>
                </a:solidFill>
                <a:latin typeface="Arial"/>
                <a:ea typeface="Arial"/>
                <a:cs typeface="Arial"/>
                <a:sym typeface="Arial"/>
              </a:rPr>
              <a:t>神的回应</a:t>
            </a:r>
            <a:endParaRPr sz="5067" b="0">
              <a:solidFill>
                <a:srgbClr val="5D7C3F"/>
              </a:solidFill>
            </a:endParaRPr>
          </a:p>
        </p:txBody>
      </p:sp>
      <p:sp>
        <p:nvSpPr>
          <p:cNvPr id="216" name="Google Shape;216;p33"/>
          <p:cNvSpPr txBox="1"/>
          <p:nvPr/>
        </p:nvSpPr>
        <p:spPr>
          <a:xfrm>
            <a:off x="2478000" y="2015133"/>
            <a:ext cx="8776000" cy="3134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 eaLnBrk="1" fontAlgn="auto" hangingPunct="1">
              <a:lnSpc>
                <a:spcPct val="150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867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                                                                                                                                            </a:t>
            </a:r>
            <a:endParaRPr sz="1867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你要什么？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你告诉我（想想看）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你有什么？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4" descr="A red text on a white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240" y="6255445"/>
            <a:ext cx="1541779" cy="382152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4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 eaLnBrk="1" fontAlgn="auto" hangingPunct="1"/>
            <a:fld id="{00000000-1234-1234-1234-123412341234}" type="slidenum">
              <a:rPr lang="en" kern="0">
                <a:solidFill>
                  <a:srgbClr val="000000"/>
                </a:solidFill>
              </a:rPr>
              <a:pPr defTabSz="1219170" eaLnBrk="1" fontAlgn="auto" hangingPunct="1"/>
              <a:t>8</a:t>
            </a:fld>
            <a:endParaRPr kern="0">
              <a:solidFill>
                <a:srgbClr val="000000"/>
              </a:solidFill>
            </a:endParaRPr>
          </a:p>
        </p:txBody>
      </p:sp>
      <p:sp>
        <p:nvSpPr>
          <p:cNvPr id="224" name="Google Shape;224;p34"/>
          <p:cNvSpPr txBox="1">
            <a:spLocks noGrp="1"/>
          </p:cNvSpPr>
          <p:nvPr>
            <p:ph type="title"/>
          </p:nvPr>
        </p:nvSpPr>
        <p:spPr>
          <a:xfrm>
            <a:off x="593725" y="277813"/>
            <a:ext cx="9779200" cy="1495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6400" b="0">
                <a:solidFill>
                  <a:srgbClr val="5D7C3F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列王纪下 第 4 章 2 节</a:t>
            </a:r>
            <a:endParaRPr sz="6400">
              <a:solidFill>
                <a:srgbClr val="5D7C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25" name="Google Shape;225;p34"/>
          <p:cNvSpPr txBox="1"/>
          <p:nvPr/>
        </p:nvSpPr>
        <p:spPr>
          <a:xfrm>
            <a:off x="952500" y="2473434"/>
            <a:ext cx="92036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4000" b="1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她说：「婢女家中除了一瓶油之外，没有什么。」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5"/>
          <p:cNvSpPr txBox="1">
            <a:spLocks noGrp="1"/>
          </p:cNvSpPr>
          <p:nvPr>
            <p:ph type="title"/>
          </p:nvPr>
        </p:nvSpPr>
        <p:spPr>
          <a:xfrm>
            <a:off x="594360" y="278129"/>
            <a:ext cx="9778400" cy="149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  <a:spcBef>
                <a:spcPts val="1333"/>
              </a:spcBef>
            </a:pPr>
            <a:r>
              <a:rPr lang="en" sz="5067" b="0">
                <a:solidFill>
                  <a:srgbClr val="5D7C3F"/>
                </a:solidFill>
                <a:latin typeface="Arial"/>
                <a:ea typeface="Arial"/>
                <a:cs typeface="Arial"/>
                <a:sym typeface="Arial"/>
              </a:rPr>
              <a:t>自然的反应</a:t>
            </a:r>
            <a:endParaRPr sz="5067" b="0">
              <a:solidFill>
                <a:srgbClr val="5D7C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5"/>
          <p:cNvSpPr txBox="1"/>
          <p:nvPr/>
        </p:nvSpPr>
        <p:spPr>
          <a:xfrm>
            <a:off x="1329900" y="962801"/>
            <a:ext cx="10746800" cy="5011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 eaLnBrk="1" fontAlgn="auto" hangingPunct="1">
              <a:lnSpc>
                <a:spcPct val="150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5067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                                                                     </a:t>
            </a:r>
            <a:endParaRPr sz="5067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50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你要什么 - </a:t>
            </a: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沉默（你还不知道？）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你告诉我 - </a:t>
            </a: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已经想过了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你有什么 - </a:t>
            </a: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什么都没有；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                     如果有，就那么丁点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6" descr="A red text on a white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240" y="6255445"/>
            <a:ext cx="1541779" cy="382152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6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 eaLnBrk="1" fontAlgn="auto" hangingPunct="1"/>
            <a:fld id="{00000000-1234-1234-1234-123412341234}" type="slidenum">
              <a:rPr lang="en" kern="0">
                <a:solidFill>
                  <a:srgbClr val="000000"/>
                </a:solidFill>
              </a:rPr>
              <a:pPr defTabSz="1219170" eaLnBrk="1" fontAlgn="auto" hangingPunct="1"/>
              <a:t>10</a:t>
            </a:fld>
            <a:endParaRPr kern="0">
              <a:solidFill>
                <a:srgbClr val="000000"/>
              </a:solidFill>
            </a:endParaRPr>
          </a:p>
        </p:txBody>
      </p:sp>
      <p:sp>
        <p:nvSpPr>
          <p:cNvPr id="239" name="Google Shape;239;p36"/>
          <p:cNvSpPr txBox="1">
            <a:spLocks noGrp="1"/>
          </p:cNvSpPr>
          <p:nvPr>
            <p:ph type="title"/>
          </p:nvPr>
        </p:nvSpPr>
        <p:spPr>
          <a:xfrm>
            <a:off x="593725" y="277813"/>
            <a:ext cx="9779200" cy="1495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6400" b="0">
                <a:solidFill>
                  <a:srgbClr val="5D7C3F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列王纪下 第 4 章 3-4 节</a:t>
            </a:r>
            <a:endParaRPr sz="6400" b="0">
              <a:solidFill>
                <a:srgbClr val="5D7C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40" name="Google Shape;240;p36"/>
          <p:cNvSpPr txBox="1"/>
          <p:nvPr/>
        </p:nvSpPr>
        <p:spPr>
          <a:xfrm>
            <a:off x="844500" y="2243200"/>
            <a:ext cx="10122000" cy="4185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en" sz="4000" b="1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以利沙说：「你去，向你众邻舍借空器皿，不要少借。回到家里，关上门，你和你儿子在里面，将油倒在所有的器皿里，倒满了的放在一边。」</a:t>
            </a:r>
            <a:endParaRPr sz="4000" b="1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4800" b="1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7"/>
          <p:cNvSpPr txBox="1">
            <a:spLocks noGrp="1"/>
          </p:cNvSpPr>
          <p:nvPr>
            <p:ph type="title"/>
          </p:nvPr>
        </p:nvSpPr>
        <p:spPr>
          <a:xfrm>
            <a:off x="594360" y="278129"/>
            <a:ext cx="9778400" cy="149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  <a:spcBef>
                <a:spcPts val="1333"/>
              </a:spcBef>
            </a:pPr>
            <a:r>
              <a:rPr lang="en" sz="5067" b="0">
                <a:solidFill>
                  <a:srgbClr val="5D7C3F"/>
                </a:solidFill>
                <a:latin typeface="Arial"/>
                <a:ea typeface="Arial"/>
                <a:cs typeface="Arial"/>
                <a:sym typeface="Arial"/>
              </a:rPr>
              <a:t>神的引导</a:t>
            </a:r>
            <a:endParaRPr sz="5067" b="0">
              <a:solidFill>
                <a:srgbClr val="5D7C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7"/>
          <p:cNvSpPr txBox="1"/>
          <p:nvPr/>
        </p:nvSpPr>
        <p:spPr>
          <a:xfrm>
            <a:off x="1868400" y="1527201"/>
            <a:ext cx="10746800" cy="4272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 eaLnBrk="1" fontAlgn="auto" hangingPunct="1">
              <a:lnSpc>
                <a:spcPct val="150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                                                                     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50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你去 - </a:t>
            </a: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相信我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你去 - </a:t>
            </a: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踏出你的第一步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我的意念高过你的意念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8" descr="A red text on a white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240" y="6255445"/>
            <a:ext cx="1541779" cy="382152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8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 eaLnBrk="1" fontAlgn="auto" hangingPunct="1"/>
            <a:fld id="{00000000-1234-1234-1234-123412341234}" type="slidenum">
              <a:rPr lang="en" kern="0">
                <a:solidFill>
                  <a:srgbClr val="000000"/>
                </a:solidFill>
              </a:rPr>
              <a:pPr defTabSz="1219170" eaLnBrk="1" fontAlgn="auto" hangingPunct="1"/>
              <a:t>12</a:t>
            </a:fld>
            <a:endParaRPr kern="0">
              <a:solidFill>
                <a:srgbClr val="000000"/>
              </a:solidFill>
            </a:endParaRPr>
          </a:p>
        </p:txBody>
      </p:sp>
      <p:sp>
        <p:nvSpPr>
          <p:cNvPr id="254" name="Google Shape;254;p38"/>
          <p:cNvSpPr txBox="1">
            <a:spLocks noGrp="1"/>
          </p:cNvSpPr>
          <p:nvPr>
            <p:ph type="title"/>
          </p:nvPr>
        </p:nvSpPr>
        <p:spPr>
          <a:xfrm>
            <a:off x="593725" y="277813"/>
            <a:ext cx="9779200" cy="1495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6400" b="0">
                <a:solidFill>
                  <a:srgbClr val="5D7C3F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列王纪下 第 4 章 5 节</a:t>
            </a:r>
            <a:endParaRPr sz="6400">
              <a:solidFill>
                <a:srgbClr val="5D7C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55" name="Google Shape;255;p38"/>
          <p:cNvSpPr txBox="1"/>
          <p:nvPr/>
        </p:nvSpPr>
        <p:spPr>
          <a:xfrm>
            <a:off x="844500" y="2548000"/>
            <a:ext cx="10745600" cy="3200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4000" b="1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于是，妇人离开以利沙去了，关上门，自己和儿子在里面。儿子把器皿拿来，他就倒油，</a:t>
            </a:r>
            <a:endParaRPr sz="4000" b="1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4800" b="1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9"/>
          <p:cNvSpPr txBox="1">
            <a:spLocks noGrp="1"/>
          </p:cNvSpPr>
          <p:nvPr>
            <p:ph type="title"/>
          </p:nvPr>
        </p:nvSpPr>
        <p:spPr>
          <a:xfrm>
            <a:off x="594360" y="278129"/>
            <a:ext cx="9778400" cy="149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  <a:spcBef>
                <a:spcPts val="1333"/>
              </a:spcBef>
            </a:pPr>
            <a:r>
              <a:rPr lang="en" sz="5067" b="0">
                <a:solidFill>
                  <a:srgbClr val="5D7C3F"/>
                </a:solidFill>
                <a:latin typeface="Arial"/>
                <a:ea typeface="Arial"/>
                <a:cs typeface="Arial"/>
                <a:sym typeface="Arial"/>
              </a:rPr>
              <a:t>信心（超自然）的回应</a:t>
            </a:r>
            <a:endParaRPr sz="5067" b="0">
              <a:solidFill>
                <a:srgbClr val="5D7C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9"/>
          <p:cNvSpPr txBox="1"/>
          <p:nvPr/>
        </p:nvSpPr>
        <p:spPr>
          <a:xfrm>
            <a:off x="1506167" y="2385201"/>
            <a:ext cx="10746800" cy="3182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558786" defTabSz="1219170" eaLnBrk="1" fontAlgn="auto" hangingPunct="1">
              <a:lnSpc>
                <a:spcPct val="150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离开 - </a:t>
            </a: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舒适区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见邻居 - </a:t>
            </a: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放下自尊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借油瓶 - </a:t>
            </a: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顺从带领，即使不明白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0"/>
          <p:cNvSpPr txBox="1">
            <a:spLocks noGrp="1"/>
          </p:cNvSpPr>
          <p:nvPr>
            <p:ph type="title"/>
          </p:nvPr>
        </p:nvSpPr>
        <p:spPr>
          <a:xfrm>
            <a:off x="594360" y="278129"/>
            <a:ext cx="9778400" cy="149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  <a:spcBef>
                <a:spcPts val="1333"/>
              </a:spcBef>
            </a:pPr>
            <a:r>
              <a:rPr lang="en" sz="5067" b="0">
                <a:solidFill>
                  <a:srgbClr val="5D7C3F"/>
                </a:solidFill>
                <a:latin typeface="Arial"/>
                <a:ea typeface="Arial"/>
                <a:cs typeface="Arial"/>
                <a:sym typeface="Arial"/>
              </a:rPr>
              <a:t>信心操练的过程</a:t>
            </a:r>
            <a:endParaRPr sz="5067" b="0">
              <a:solidFill>
                <a:srgbClr val="5D7C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40"/>
          <p:cNvSpPr txBox="1"/>
          <p:nvPr/>
        </p:nvSpPr>
        <p:spPr>
          <a:xfrm>
            <a:off x="1506167" y="2385200"/>
            <a:ext cx="10746800" cy="3182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558786" defTabSz="1219170" eaLnBrk="1" fontAlgn="auto" hangingPunct="1">
              <a:lnSpc>
                <a:spcPct val="150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一小瓶油 - </a:t>
            </a: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这么多空瓶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把油倒在所有空瓶里 - </a:t>
            </a: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沾底都嫌不够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5D7C3F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倒满了的放在一边</a:t>
            </a:r>
            <a:r>
              <a:rPr lang="en" sz="4000" b="1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 - </a:t>
            </a: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空瓶比油瓶还大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1"/>
          <p:cNvSpPr txBox="1">
            <a:spLocks noGrp="1"/>
          </p:cNvSpPr>
          <p:nvPr>
            <p:ph type="title"/>
          </p:nvPr>
        </p:nvSpPr>
        <p:spPr>
          <a:xfrm>
            <a:off x="695960" y="1713363"/>
            <a:ext cx="9778400" cy="14948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  <a:spcBef>
                <a:spcPts val="1333"/>
              </a:spcBef>
            </a:pPr>
            <a:r>
              <a:rPr lang="en" sz="5067">
                <a:solidFill>
                  <a:srgbClr val="B45F06"/>
                </a:solidFill>
                <a:latin typeface="Arial"/>
                <a:ea typeface="Arial"/>
                <a:cs typeface="Arial"/>
                <a:sym typeface="Arial"/>
              </a:rPr>
              <a:t>你会怎么做？</a:t>
            </a:r>
            <a:endParaRPr sz="5067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41"/>
          <p:cNvSpPr txBox="1"/>
          <p:nvPr/>
        </p:nvSpPr>
        <p:spPr>
          <a:xfrm>
            <a:off x="1760167" y="3208167"/>
            <a:ext cx="10746800" cy="2536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558786" defTabSz="1219170" eaLnBrk="1" fontAlgn="auto" hangingPunct="1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每瓶轮流倒一点？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从最小的空瓶开始倒？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558786"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" sz="4000" b="1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倒完了一瓶再说？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4" name="Google Shape;274;p41"/>
          <p:cNvSpPr txBox="1"/>
          <p:nvPr/>
        </p:nvSpPr>
        <p:spPr>
          <a:xfrm>
            <a:off x="101600" y="526434"/>
            <a:ext cx="128488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4800" b="1" kern="0">
                <a:solidFill>
                  <a:srgbClr val="5D7C3F"/>
                </a:solidFill>
                <a:highlight>
                  <a:srgbClr val="FFFFFF"/>
                </a:highlight>
                <a:latin typeface="Ma Shan Zheng"/>
                <a:ea typeface="Ma Shan Zheng"/>
                <a:cs typeface="Ma Shan Zheng"/>
                <a:sym typeface="Ma Shan Zheng"/>
              </a:rPr>
              <a:t>将油倒在所有的器皿里，倒满了的放在一边。</a:t>
            </a:r>
            <a:endParaRPr sz="4800" b="1" kern="0">
              <a:solidFill>
                <a:srgbClr val="5D7C3F"/>
              </a:solidFill>
              <a:latin typeface="Ma Shan Zheng"/>
              <a:ea typeface="Ma Shan Zheng"/>
              <a:cs typeface="Ma Shan Zheng"/>
              <a:sym typeface="Ma Shan Zheng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42" descr="A red text on a white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240" y="6255445"/>
            <a:ext cx="1541779" cy="382152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42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 eaLnBrk="1" fontAlgn="auto" hangingPunct="1"/>
            <a:fld id="{00000000-1234-1234-1234-123412341234}" type="slidenum">
              <a:rPr lang="en" kern="0">
                <a:solidFill>
                  <a:srgbClr val="000000"/>
                </a:solidFill>
              </a:rPr>
              <a:pPr defTabSz="1219170" eaLnBrk="1" fontAlgn="auto" hangingPunct="1"/>
              <a:t>16</a:t>
            </a:fld>
            <a:endParaRPr kern="0">
              <a:solidFill>
                <a:srgbClr val="000000"/>
              </a:solidFill>
            </a:endParaRPr>
          </a:p>
        </p:txBody>
      </p:sp>
      <p:sp>
        <p:nvSpPr>
          <p:cNvPr id="282" name="Google Shape;282;p42"/>
          <p:cNvSpPr txBox="1">
            <a:spLocks noGrp="1"/>
          </p:cNvSpPr>
          <p:nvPr>
            <p:ph type="title"/>
          </p:nvPr>
        </p:nvSpPr>
        <p:spPr>
          <a:xfrm>
            <a:off x="593725" y="277813"/>
            <a:ext cx="9779200" cy="1495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6400" b="0">
                <a:solidFill>
                  <a:srgbClr val="5D7C3F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列王纪下 第 4 章 6 节</a:t>
            </a:r>
            <a:endParaRPr sz="6400">
              <a:solidFill>
                <a:srgbClr val="5D7C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83" name="Google Shape;283;p42"/>
          <p:cNvSpPr txBox="1"/>
          <p:nvPr/>
        </p:nvSpPr>
        <p:spPr>
          <a:xfrm>
            <a:off x="780100" y="2341900"/>
            <a:ext cx="10250800" cy="347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4000" b="1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器皿都满了。她对儿子说：「再给我拿器皿来。」儿子说：「再没有器皿了。」油就止住了。</a:t>
            </a:r>
            <a:endParaRPr sz="4000" b="1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defTabSz="121917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4800" b="1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3"/>
          <p:cNvSpPr txBox="1">
            <a:spLocks noGrp="1"/>
          </p:cNvSpPr>
          <p:nvPr>
            <p:ph type="title"/>
          </p:nvPr>
        </p:nvSpPr>
        <p:spPr>
          <a:xfrm>
            <a:off x="594360" y="278129"/>
            <a:ext cx="9778400" cy="149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  <a:spcBef>
                <a:spcPts val="1333"/>
              </a:spcBef>
            </a:pPr>
            <a:r>
              <a:rPr lang="en" sz="6400">
                <a:solidFill>
                  <a:srgbClr val="5D7C3F"/>
                </a:solidFill>
                <a:latin typeface="Arial"/>
                <a:ea typeface="Arial"/>
                <a:cs typeface="Arial"/>
                <a:sym typeface="Arial"/>
              </a:rPr>
              <a:t>神迹已出现</a:t>
            </a:r>
            <a:endParaRPr sz="6400">
              <a:solidFill>
                <a:srgbClr val="5D7C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43"/>
          <p:cNvSpPr txBox="1">
            <a:spLocks noGrp="1"/>
          </p:cNvSpPr>
          <p:nvPr>
            <p:ph type="title"/>
          </p:nvPr>
        </p:nvSpPr>
        <p:spPr>
          <a:xfrm>
            <a:off x="2730793" y="2463796"/>
            <a:ext cx="9778400" cy="149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  <a:spcBef>
                <a:spcPts val="1333"/>
              </a:spcBef>
            </a:pPr>
            <a:r>
              <a:rPr lang="en" sz="6400">
                <a:latin typeface="Arial"/>
                <a:ea typeface="Arial"/>
                <a:cs typeface="Arial"/>
                <a:sym typeface="Arial"/>
              </a:rPr>
              <a:t>问题解决啦？？？</a:t>
            </a:r>
            <a:endParaRPr sz="6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44" descr="A red text on a white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240" y="6255445"/>
            <a:ext cx="1541779" cy="382152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44"/>
          <p:cNvSpPr txBox="1">
            <a:spLocks noGrp="1"/>
          </p:cNvSpPr>
          <p:nvPr>
            <p:ph type="sldNum" idx="12"/>
          </p:nvPr>
        </p:nvSpPr>
        <p:spPr>
          <a:xfrm>
            <a:off x="594360" y="6332220"/>
            <a:ext cx="523200" cy="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 eaLnBrk="1" fontAlgn="auto" hangingPunct="1"/>
            <a:fld id="{00000000-1234-1234-1234-123412341234}" type="slidenum">
              <a:rPr lang="en" kern="0">
                <a:solidFill>
                  <a:srgbClr val="000000"/>
                </a:solidFill>
              </a:rPr>
              <a:pPr defTabSz="1219170" eaLnBrk="1" fontAlgn="auto" hangingPunct="1"/>
              <a:t>18</a:t>
            </a:fld>
            <a:endParaRPr kern="0">
              <a:solidFill>
                <a:srgbClr val="000000"/>
              </a:solidFill>
            </a:endParaRPr>
          </a:p>
        </p:txBody>
      </p:sp>
      <p:sp>
        <p:nvSpPr>
          <p:cNvPr id="297" name="Google Shape;297;p44"/>
          <p:cNvSpPr txBox="1">
            <a:spLocks noGrp="1"/>
          </p:cNvSpPr>
          <p:nvPr>
            <p:ph type="title"/>
          </p:nvPr>
        </p:nvSpPr>
        <p:spPr>
          <a:xfrm>
            <a:off x="593725" y="277813"/>
            <a:ext cx="9779200" cy="1495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6400" b="0">
                <a:solidFill>
                  <a:srgbClr val="5D7C3F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神要给的是</a:t>
            </a:r>
            <a:endParaRPr sz="6400">
              <a:solidFill>
                <a:srgbClr val="5D7C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98" name="Google Shape;298;p44"/>
          <p:cNvSpPr txBox="1"/>
          <p:nvPr/>
        </p:nvSpPr>
        <p:spPr>
          <a:xfrm>
            <a:off x="844500" y="2548000"/>
            <a:ext cx="10122000" cy="3455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3733" b="1" kern="0">
                <a:solidFill>
                  <a:srgbClr val="5D7C3F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卖油还债 -</a:t>
            </a:r>
            <a:r>
              <a:rPr lang="en" sz="4533" b="1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解决当前问题</a:t>
            </a:r>
            <a:endParaRPr sz="4533" b="1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3733" b="1" kern="0">
                <a:solidFill>
                  <a:srgbClr val="5D7C3F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靠著所剩的度日 -</a:t>
            </a:r>
            <a:r>
              <a:rPr lang="en" sz="4533" b="1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经历恩典的过程</a:t>
            </a:r>
            <a:endParaRPr sz="4533" b="1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4533" b="1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                   带来信心的老练</a:t>
            </a:r>
            <a:endParaRPr sz="4533" b="1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4533" b="1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5"/>
          <p:cNvSpPr txBox="1">
            <a:spLocks noGrp="1"/>
          </p:cNvSpPr>
          <p:nvPr>
            <p:ph type="title"/>
          </p:nvPr>
        </p:nvSpPr>
        <p:spPr>
          <a:xfrm>
            <a:off x="594360" y="278129"/>
            <a:ext cx="9778400" cy="149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15000"/>
              </a:lnSpc>
              <a:spcBef>
                <a:spcPts val="1333"/>
              </a:spcBef>
            </a:pPr>
            <a:r>
              <a:rPr lang="en" sz="5067" b="0">
                <a:solidFill>
                  <a:srgbClr val="5D7C3F"/>
                </a:solidFill>
                <a:latin typeface="Arial"/>
                <a:ea typeface="Arial"/>
                <a:cs typeface="Arial"/>
                <a:sym typeface="Arial"/>
              </a:rPr>
              <a:t>想得</a:t>
            </a:r>
            <a:r>
              <a:rPr lang="en" sz="4800">
                <a:solidFill>
                  <a:srgbClr val="5D7C3F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「</a:t>
            </a:r>
            <a:r>
              <a:rPr lang="en" sz="5067" b="0">
                <a:solidFill>
                  <a:srgbClr val="5D7C3F"/>
                </a:solidFill>
                <a:latin typeface="Arial"/>
                <a:ea typeface="Arial"/>
                <a:cs typeface="Arial"/>
                <a:sym typeface="Arial"/>
              </a:rPr>
              <a:t>从无到有</a:t>
            </a:r>
            <a:r>
              <a:rPr lang="en" sz="4800">
                <a:solidFill>
                  <a:srgbClr val="5D7C3F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」</a:t>
            </a:r>
            <a:r>
              <a:rPr lang="en" sz="4800" b="0">
                <a:solidFill>
                  <a:srgbClr val="5D7C3F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的</a:t>
            </a:r>
            <a:r>
              <a:rPr lang="en" sz="5067" b="0">
                <a:solidFill>
                  <a:srgbClr val="5D7C3F"/>
                </a:solidFill>
                <a:latin typeface="Arial"/>
                <a:ea typeface="Arial"/>
                <a:cs typeface="Arial"/>
                <a:sym typeface="Arial"/>
              </a:rPr>
              <a:t>经历？</a:t>
            </a:r>
            <a:endParaRPr sz="5067" b="0">
              <a:solidFill>
                <a:srgbClr val="5D7C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45"/>
          <p:cNvSpPr txBox="1"/>
          <p:nvPr/>
        </p:nvSpPr>
        <p:spPr>
          <a:xfrm>
            <a:off x="2170867" y="2209800"/>
            <a:ext cx="10166000" cy="3077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558786"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Verdana"/>
              <a:buAutoNum type="arabicPeriod"/>
            </a:pPr>
            <a:r>
              <a:rPr lang="en" sz="4000" b="1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把问题带到乐意赐福的神面前</a:t>
            </a:r>
            <a:endParaRPr sz="4000" b="1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609585" indent="-558786"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Verdana"/>
              <a:buAutoNum type="arabicPeriod"/>
            </a:pPr>
            <a:r>
              <a:rPr lang="en" sz="4000" b="1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看到已有的祝福</a:t>
            </a:r>
            <a:endParaRPr sz="4000" b="1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609585" indent="-558786"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Verdana"/>
              <a:buAutoNum type="arabicPeriod"/>
            </a:pPr>
            <a:r>
              <a:rPr lang="en" sz="4000" b="1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细察神不可思议的作为</a:t>
            </a:r>
            <a:endParaRPr sz="4000" b="1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609585" indent="-558786"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Verdana"/>
              <a:buAutoNum type="arabicPeriod"/>
            </a:pPr>
            <a:r>
              <a:rPr lang="en" sz="4000" b="1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踏出第一步</a:t>
            </a:r>
            <a:endParaRPr sz="4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6"/>
          <p:cNvSpPr txBox="1"/>
          <p:nvPr/>
        </p:nvSpPr>
        <p:spPr>
          <a:xfrm>
            <a:off x="1114200" y="2413001"/>
            <a:ext cx="9824800" cy="568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3733" b="1" kern="0">
                <a:solidFill>
                  <a:srgbClr val="000000"/>
                </a:solidFill>
                <a:highlight>
                  <a:srgbClr val="FFFFFF"/>
                </a:highlight>
                <a:latin typeface="Ma Shan Zheng"/>
                <a:ea typeface="Ma Shan Zheng"/>
                <a:cs typeface="Ma Shan Zheng"/>
                <a:sym typeface="Ma Shan Zheng"/>
              </a:rPr>
              <a:t>我留下平安给你们，我将我的平安赐给你们；我所赐的，不像世人所赐的。</a:t>
            </a:r>
            <a:r>
              <a:rPr lang="en" sz="2933" kern="0">
                <a:solidFill>
                  <a:srgbClr val="496673"/>
                </a:solidFill>
                <a:highlight>
                  <a:srgbClr val="FFFFFF"/>
                </a:highlight>
                <a:uFill>
                  <a:noFill/>
                </a:u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约 14:27</a:t>
            </a:r>
            <a:endParaRPr sz="2933" kern="0">
              <a:solidFill>
                <a:srgbClr val="496673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2933" kern="0">
              <a:solidFill>
                <a:srgbClr val="FF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3733" b="1" kern="0">
                <a:solidFill>
                  <a:srgbClr val="000000"/>
                </a:solidFill>
                <a:highlight>
                  <a:srgbClr val="FFFFFF"/>
                </a:highlight>
                <a:latin typeface="Ma Shan Zheng"/>
                <a:ea typeface="Ma Shan Zheng"/>
                <a:cs typeface="Ma Shan Zheng"/>
                <a:sym typeface="Ma Shan Zheng"/>
              </a:rPr>
              <a:t>就是在患难中也是欢欢喜喜的。因为知道患难生忍耐，忍耐生老练，老练生盼望。 </a:t>
            </a:r>
            <a:r>
              <a:rPr lang="en" sz="2933" kern="0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羅 5:3-4</a:t>
            </a:r>
            <a:endParaRPr sz="2933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defTabSz="121917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467" kern="0"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defTabSz="1219170" eaLnBrk="1" fontAlgn="auto" hangingPunct="1">
              <a:lnSpc>
                <a:spcPct val="150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</a:pPr>
            <a:endParaRPr sz="80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0" name="Google Shape;310;p46"/>
          <p:cNvSpPr txBox="1"/>
          <p:nvPr/>
        </p:nvSpPr>
        <p:spPr>
          <a:xfrm>
            <a:off x="721367" y="985500"/>
            <a:ext cx="5533600" cy="1309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 eaLnBrk="1" fontAlgn="auto" hangingPunct="1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5067" kern="0">
                <a:solidFill>
                  <a:srgbClr val="5D7C3F"/>
                </a:solidFill>
                <a:latin typeface="Arial"/>
                <a:cs typeface="Arial"/>
                <a:sym typeface="Arial"/>
              </a:rPr>
              <a:t>从无到有的恩典</a:t>
            </a: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7"/>
          <p:cNvSpPr txBox="1">
            <a:spLocks noGrp="1"/>
          </p:cNvSpPr>
          <p:nvPr>
            <p:ph type="title"/>
          </p:nvPr>
        </p:nvSpPr>
        <p:spPr>
          <a:xfrm>
            <a:off x="594360" y="278129"/>
            <a:ext cx="9778400" cy="149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endParaRPr/>
          </a:p>
        </p:txBody>
      </p:sp>
      <p:sp>
        <p:nvSpPr>
          <p:cNvPr id="316" name="Google Shape;316;p47"/>
          <p:cNvSpPr txBox="1">
            <a:spLocks noGrp="1"/>
          </p:cNvSpPr>
          <p:nvPr>
            <p:ph type="body" idx="1"/>
          </p:nvPr>
        </p:nvSpPr>
        <p:spPr>
          <a:xfrm>
            <a:off x="594360" y="2676525"/>
            <a:ext cx="4490800" cy="3597600"/>
          </a:xfrm>
          <a:prstGeom prst="rect">
            <a:avLst/>
          </a:prstGeom>
        </p:spPr>
        <p:txBody>
          <a:bodyPr spcFirstLastPara="1" wrap="square" lIns="0" tIns="45700" rIns="0" bIns="0" anchor="t" anchorCtr="0">
            <a:normAutofit/>
          </a:bodyPr>
          <a:lstStyle/>
          <a:p>
            <a:pPr marL="0" indent="0"/>
            <a:endParaRPr/>
          </a:p>
        </p:txBody>
      </p:sp>
      <p:sp>
        <p:nvSpPr>
          <p:cNvPr id="317" name="Google Shape;317;p47"/>
          <p:cNvSpPr txBox="1">
            <a:spLocks noGrp="1"/>
          </p:cNvSpPr>
          <p:nvPr>
            <p:ph type="body" idx="2"/>
          </p:nvPr>
        </p:nvSpPr>
        <p:spPr>
          <a:xfrm>
            <a:off x="5881899" y="2676525"/>
            <a:ext cx="4490800" cy="3597600"/>
          </a:xfrm>
          <a:prstGeom prst="rect">
            <a:avLst/>
          </a:prstGeom>
        </p:spPr>
        <p:txBody>
          <a:bodyPr spcFirstLastPara="1" wrap="square" lIns="0" tIns="45700" rIns="0" bIns="0" anchor="t" anchorCtr="0">
            <a:normAutofit/>
          </a:bodyPr>
          <a:lstStyle/>
          <a:p>
            <a:pPr marL="0" indent="0"/>
            <a:endParaRPr/>
          </a:p>
        </p:txBody>
      </p:sp>
      <p:pic>
        <p:nvPicPr>
          <p:cNvPr id="318" name="Google Shape;318;p47"/>
          <p:cNvPicPr preferRelativeResize="0"/>
          <p:nvPr/>
        </p:nvPicPr>
        <p:blipFill rotWithShape="1">
          <a:blip r:embed="rId3">
            <a:alphaModFix/>
          </a:blip>
          <a:srcRect l="1142" r="36768"/>
          <a:stretch/>
        </p:blipFill>
        <p:spPr>
          <a:xfrm>
            <a:off x="2244718" y="43317"/>
            <a:ext cx="6254764" cy="6771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8"/>
          <p:cNvSpPr txBox="1">
            <a:spLocks noGrp="1"/>
          </p:cNvSpPr>
          <p:nvPr>
            <p:ph type="title"/>
          </p:nvPr>
        </p:nvSpPr>
        <p:spPr>
          <a:xfrm>
            <a:off x="594360" y="278129"/>
            <a:ext cx="9778400" cy="149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endParaRPr/>
          </a:p>
        </p:txBody>
      </p:sp>
      <p:sp>
        <p:nvSpPr>
          <p:cNvPr id="324" name="Google Shape;324;p48"/>
          <p:cNvSpPr txBox="1">
            <a:spLocks noGrp="1"/>
          </p:cNvSpPr>
          <p:nvPr>
            <p:ph type="body" idx="1"/>
          </p:nvPr>
        </p:nvSpPr>
        <p:spPr>
          <a:xfrm>
            <a:off x="594360" y="2676525"/>
            <a:ext cx="4490800" cy="3597600"/>
          </a:xfrm>
          <a:prstGeom prst="rect">
            <a:avLst/>
          </a:prstGeom>
        </p:spPr>
        <p:txBody>
          <a:bodyPr spcFirstLastPara="1" wrap="square" lIns="0" tIns="45700" rIns="0" bIns="0" anchor="t" anchorCtr="0">
            <a:normAutofit/>
          </a:bodyPr>
          <a:lstStyle/>
          <a:p>
            <a:pPr marL="0" indent="0"/>
            <a:endParaRPr/>
          </a:p>
        </p:txBody>
      </p:sp>
      <p:sp>
        <p:nvSpPr>
          <p:cNvPr id="325" name="Google Shape;325;p48"/>
          <p:cNvSpPr txBox="1">
            <a:spLocks noGrp="1"/>
          </p:cNvSpPr>
          <p:nvPr>
            <p:ph type="body" idx="2"/>
          </p:nvPr>
        </p:nvSpPr>
        <p:spPr>
          <a:xfrm>
            <a:off x="5881899" y="2676525"/>
            <a:ext cx="4490800" cy="3597600"/>
          </a:xfrm>
          <a:prstGeom prst="rect">
            <a:avLst/>
          </a:prstGeom>
        </p:spPr>
        <p:txBody>
          <a:bodyPr spcFirstLastPara="1" wrap="square" lIns="0" tIns="45700" rIns="0" bIns="0" anchor="t" anchorCtr="0">
            <a:normAutofit/>
          </a:bodyPr>
          <a:lstStyle/>
          <a:p>
            <a:pPr marL="0" indent="0"/>
            <a:endParaRPr/>
          </a:p>
        </p:txBody>
      </p:sp>
      <p:pic>
        <p:nvPicPr>
          <p:cNvPr id="326" name="Google Shape;326;p48"/>
          <p:cNvPicPr preferRelativeResize="0"/>
          <p:nvPr/>
        </p:nvPicPr>
        <p:blipFill rotWithShape="1">
          <a:blip r:embed="rId3">
            <a:alphaModFix/>
          </a:blip>
          <a:srcRect l="28569" t="9428" r="15101" b="13789"/>
          <a:stretch/>
        </p:blipFill>
        <p:spPr>
          <a:xfrm>
            <a:off x="2933700" y="3"/>
            <a:ext cx="749933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9"/>
          <p:cNvSpPr txBox="1">
            <a:spLocks noGrp="1"/>
          </p:cNvSpPr>
          <p:nvPr>
            <p:ph type="title"/>
          </p:nvPr>
        </p:nvSpPr>
        <p:spPr>
          <a:xfrm>
            <a:off x="594360" y="278129"/>
            <a:ext cx="9778400" cy="149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endParaRPr/>
          </a:p>
        </p:txBody>
      </p:sp>
      <p:sp>
        <p:nvSpPr>
          <p:cNvPr id="332" name="Google Shape;332;p49"/>
          <p:cNvSpPr txBox="1">
            <a:spLocks noGrp="1"/>
          </p:cNvSpPr>
          <p:nvPr>
            <p:ph type="body" idx="1"/>
          </p:nvPr>
        </p:nvSpPr>
        <p:spPr>
          <a:xfrm>
            <a:off x="594360" y="2676525"/>
            <a:ext cx="4490800" cy="3597600"/>
          </a:xfrm>
          <a:prstGeom prst="rect">
            <a:avLst/>
          </a:prstGeom>
        </p:spPr>
        <p:txBody>
          <a:bodyPr spcFirstLastPara="1" wrap="square" lIns="0" tIns="45700" rIns="0" bIns="0" anchor="t" anchorCtr="0">
            <a:normAutofit/>
          </a:bodyPr>
          <a:lstStyle/>
          <a:p>
            <a:pPr marL="0" indent="0"/>
            <a:endParaRPr/>
          </a:p>
        </p:txBody>
      </p:sp>
      <p:sp>
        <p:nvSpPr>
          <p:cNvPr id="333" name="Google Shape;333;p49"/>
          <p:cNvSpPr txBox="1">
            <a:spLocks noGrp="1"/>
          </p:cNvSpPr>
          <p:nvPr>
            <p:ph type="body" idx="2"/>
          </p:nvPr>
        </p:nvSpPr>
        <p:spPr>
          <a:xfrm>
            <a:off x="5881899" y="2676525"/>
            <a:ext cx="4490800" cy="3597600"/>
          </a:xfrm>
          <a:prstGeom prst="rect">
            <a:avLst/>
          </a:prstGeom>
        </p:spPr>
        <p:txBody>
          <a:bodyPr spcFirstLastPara="1" wrap="square" lIns="0" tIns="45700" rIns="0" bIns="0" anchor="t" anchorCtr="0">
            <a:normAutofit/>
          </a:bodyPr>
          <a:lstStyle/>
          <a:p>
            <a:pPr marL="0" indent="0"/>
            <a:endParaRPr/>
          </a:p>
        </p:txBody>
      </p:sp>
      <p:pic>
        <p:nvPicPr>
          <p:cNvPr id="334" name="Google Shape;334;p49"/>
          <p:cNvPicPr preferRelativeResize="0"/>
          <p:nvPr/>
        </p:nvPicPr>
        <p:blipFill rotWithShape="1">
          <a:blip r:embed="rId3">
            <a:alphaModFix/>
          </a:blip>
          <a:srcRect t="-11507" r="7037"/>
          <a:stretch/>
        </p:blipFill>
        <p:spPr>
          <a:xfrm>
            <a:off x="1778701" y="-434909"/>
            <a:ext cx="8594001" cy="7292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5" y="-1"/>
            <a:ext cx="12247735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832207" y="1439110"/>
            <a:ext cx="10536147" cy="43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回應詩歌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Response Song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全然為祢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162679"/>
      </p:ext>
    </p:extLst>
  </p:cSld>
  <p:clrMapOvr>
    <a:masterClrMapping/>
  </p:clrMapOvr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12043</TotalTime>
  <Words>291</Words>
  <Application>Microsoft Office PowerPoint</Application>
  <PresentationFormat>Widescreen</PresentationFormat>
  <Paragraphs>93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DFKai-SB</vt:lpstr>
      <vt:lpstr>Franklin Gothic</vt:lpstr>
      <vt:lpstr>Ma Shan Zheng</vt:lpstr>
      <vt:lpstr>Microsoft JhengHei</vt:lpstr>
      <vt:lpstr>Arial</vt:lpstr>
      <vt:lpstr>Calibri</vt:lpstr>
      <vt:lpstr>Cambria</vt:lpstr>
      <vt:lpstr>Century</vt:lpstr>
      <vt:lpstr>Century Gothic</vt:lpstr>
      <vt:lpstr>Libre Franklin</vt:lpstr>
      <vt:lpstr>Verdana</vt:lpstr>
      <vt:lpstr>14_Default Design</vt:lpstr>
      <vt:lpstr>Simple Light</vt:lpstr>
      <vt:lpstr>Custom</vt:lpstr>
      <vt:lpstr>PowerPoint Presentation</vt:lpstr>
      <vt:lpstr>从无到有的经历</vt:lpstr>
      <vt:lpstr>列王纪下 第 4 章 1节</vt:lpstr>
      <vt:lpstr>面临困难时的自然反应</vt:lpstr>
      <vt:lpstr>向神（不健康的）求告</vt:lpstr>
      <vt:lpstr>列王纪下 第 4 章 2 节</vt:lpstr>
      <vt:lpstr>神的回应</vt:lpstr>
      <vt:lpstr>列王纪下 第 4 章 2 节</vt:lpstr>
      <vt:lpstr>自然的反应</vt:lpstr>
      <vt:lpstr>列王纪下 第 4 章 3-4 节</vt:lpstr>
      <vt:lpstr>神的引导</vt:lpstr>
      <vt:lpstr>列王纪下 第 4 章 5 节</vt:lpstr>
      <vt:lpstr>信心（超自然）的回应</vt:lpstr>
      <vt:lpstr>信心操练的过程</vt:lpstr>
      <vt:lpstr>你会怎么做？</vt:lpstr>
      <vt:lpstr>列王纪下 第 4 章 6 节</vt:lpstr>
      <vt:lpstr>神迹已出现</vt:lpstr>
      <vt:lpstr>神要给的是</vt:lpstr>
      <vt:lpstr>想得「从无到有」的经历？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Aruba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The World Ministries</dc:title>
  <dc:creator>Robert Edwards</dc:creator>
  <cp:lastModifiedBy>Ray Hwong</cp:lastModifiedBy>
  <cp:revision>820</cp:revision>
  <cp:lastPrinted>2020-09-23T16:34:05Z</cp:lastPrinted>
  <dcterms:created xsi:type="dcterms:W3CDTF">2015-02-24T04:35:26Z</dcterms:created>
  <dcterms:modified xsi:type="dcterms:W3CDTF">2024-09-13T06:15:05Z</dcterms:modified>
</cp:coreProperties>
</file>