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51" r:id="rId1"/>
  </p:sldMasterIdLst>
  <p:notesMasterIdLst>
    <p:notesMasterId r:id="rId49"/>
  </p:notesMasterIdLst>
  <p:sldIdLst>
    <p:sldId id="12378" r:id="rId2"/>
    <p:sldId id="12379" r:id="rId3"/>
    <p:sldId id="12504" r:id="rId4"/>
    <p:sldId id="12505" r:id="rId5"/>
    <p:sldId id="12506" r:id="rId6"/>
    <p:sldId id="12476" r:id="rId7"/>
    <p:sldId id="12469" r:id="rId8"/>
    <p:sldId id="12470" r:id="rId9"/>
    <p:sldId id="12489" r:id="rId10"/>
    <p:sldId id="12471" r:id="rId11"/>
    <p:sldId id="12502" r:id="rId12"/>
    <p:sldId id="12508" r:id="rId13"/>
    <p:sldId id="12490" r:id="rId14"/>
    <p:sldId id="12472" r:id="rId15"/>
    <p:sldId id="12386" r:id="rId16"/>
    <p:sldId id="12491" r:id="rId17"/>
    <p:sldId id="12473" r:id="rId18"/>
    <p:sldId id="12461" r:id="rId19"/>
    <p:sldId id="12492" r:id="rId20"/>
    <p:sldId id="12477" r:id="rId21"/>
    <p:sldId id="12478" r:id="rId22"/>
    <p:sldId id="12493" r:id="rId23"/>
    <p:sldId id="12479" r:id="rId24"/>
    <p:sldId id="12480" r:id="rId25"/>
    <p:sldId id="12459" r:id="rId26"/>
    <p:sldId id="12494" r:id="rId27"/>
    <p:sldId id="12481" r:id="rId28"/>
    <p:sldId id="12482" r:id="rId29"/>
    <p:sldId id="12495" r:id="rId30"/>
    <p:sldId id="12483" r:id="rId31"/>
    <p:sldId id="12484" r:id="rId32"/>
    <p:sldId id="12507" r:id="rId33"/>
    <p:sldId id="12496" r:id="rId34"/>
    <p:sldId id="12485" r:id="rId35"/>
    <p:sldId id="12498" r:id="rId36"/>
    <p:sldId id="12500" r:id="rId37"/>
    <p:sldId id="12497" r:id="rId38"/>
    <p:sldId id="12487" r:id="rId39"/>
    <p:sldId id="12488" r:id="rId40"/>
    <p:sldId id="12510" r:id="rId41"/>
    <p:sldId id="12509" r:id="rId42"/>
    <p:sldId id="12503" r:id="rId43"/>
    <p:sldId id="12152" r:id="rId44"/>
    <p:sldId id="12499" r:id="rId45"/>
    <p:sldId id="12501" r:id="rId46"/>
    <p:sldId id="12466" r:id="rId47"/>
    <p:sldId id="12467" r:id="rId48"/>
  </p:sldIdLst>
  <p:sldSz cx="12192000" cy="6858000"/>
  <p:notesSz cx="6950075" cy="9167813"/>
  <p:defaultTextStyle>
    <a:defPPr>
      <a:defRPr lang="en-US"/>
    </a:defPPr>
    <a:lvl1pPr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Century Gothic" panose="020B0502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entury Gothic" panose="020B0502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0465" autoAdjust="0"/>
    <p:restoredTop sz="92509" autoAdjust="0"/>
  </p:normalViewPr>
  <p:slideViewPr>
    <p:cSldViewPr snapToGrid="0">
      <p:cViewPr varScale="1">
        <p:scale>
          <a:sx n="82" d="100"/>
          <a:sy n="82" d="100"/>
        </p:scale>
        <p:origin x="240" y="39"/>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C71DBA3-F712-4CC4-A2C8-8FF55DE7A485}"/>
              </a:ext>
            </a:extLst>
          </p:cNvPr>
          <p:cNvSpPr>
            <a:spLocks noGrp="1"/>
          </p:cNvSpPr>
          <p:nvPr>
            <p:ph type="hdr" sz="quarter"/>
          </p:nvPr>
        </p:nvSpPr>
        <p:spPr>
          <a:xfrm>
            <a:off x="0" y="0"/>
            <a:ext cx="3011488" cy="460375"/>
          </a:xfrm>
          <a:prstGeom prst="rect">
            <a:avLst/>
          </a:prstGeom>
        </p:spPr>
        <p:txBody>
          <a:bodyPr vert="horz" lIns="92098" tIns="46049" rIns="92098" bIns="46049"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FF8EFB26-62F9-4207-9F7D-48492A25514E}"/>
              </a:ext>
            </a:extLst>
          </p:cNvPr>
          <p:cNvSpPr>
            <a:spLocks noGrp="1"/>
          </p:cNvSpPr>
          <p:nvPr>
            <p:ph type="dt" idx="1"/>
          </p:nvPr>
        </p:nvSpPr>
        <p:spPr>
          <a:xfrm>
            <a:off x="3937000" y="0"/>
            <a:ext cx="3011488" cy="460375"/>
          </a:xfrm>
          <a:prstGeom prst="rect">
            <a:avLst/>
          </a:prstGeom>
        </p:spPr>
        <p:txBody>
          <a:bodyPr vert="horz" lIns="92098" tIns="46049" rIns="92098" bIns="46049" rtlCol="0"/>
          <a:lstStyle>
            <a:lvl1pPr algn="r">
              <a:defRPr sz="1200"/>
            </a:lvl1pPr>
          </a:lstStyle>
          <a:p>
            <a:pPr>
              <a:defRPr/>
            </a:pPr>
            <a:fld id="{7CE9A9A4-92CE-4E82-A418-11A2BE6618F5}" type="datetimeFigureOut">
              <a:rPr lang="en-US"/>
              <a:pPr>
                <a:defRPr/>
              </a:pPr>
              <a:t>9/19/2024</a:t>
            </a:fld>
            <a:endParaRPr lang="en-US"/>
          </a:p>
        </p:txBody>
      </p:sp>
      <p:sp>
        <p:nvSpPr>
          <p:cNvPr id="4" name="Slide Image Placeholder 3">
            <a:extLst>
              <a:ext uri="{FF2B5EF4-FFF2-40B4-BE49-F238E27FC236}">
                <a16:creationId xmlns:a16="http://schemas.microsoft.com/office/drawing/2014/main" id="{66162686-2B2F-4A7A-B521-9C61E3262F1A}"/>
              </a:ext>
            </a:extLst>
          </p:cNvPr>
          <p:cNvSpPr>
            <a:spLocks noGrp="1" noRot="1" noChangeAspect="1"/>
          </p:cNvSpPr>
          <p:nvPr>
            <p:ph type="sldImg" idx="2"/>
          </p:nvPr>
        </p:nvSpPr>
        <p:spPr>
          <a:xfrm>
            <a:off x="725488" y="1146175"/>
            <a:ext cx="5499100" cy="3094038"/>
          </a:xfrm>
          <a:prstGeom prst="rect">
            <a:avLst/>
          </a:prstGeom>
          <a:noFill/>
          <a:ln w="12700">
            <a:solidFill>
              <a:prstClr val="black"/>
            </a:solidFill>
          </a:ln>
        </p:spPr>
        <p:txBody>
          <a:bodyPr vert="horz" lIns="92098" tIns="46049" rIns="92098" bIns="46049" rtlCol="0" anchor="ctr"/>
          <a:lstStyle/>
          <a:p>
            <a:pPr lvl="0"/>
            <a:endParaRPr lang="en-US" noProof="0"/>
          </a:p>
        </p:txBody>
      </p:sp>
      <p:sp>
        <p:nvSpPr>
          <p:cNvPr id="5" name="Notes Placeholder 4">
            <a:extLst>
              <a:ext uri="{FF2B5EF4-FFF2-40B4-BE49-F238E27FC236}">
                <a16:creationId xmlns:a16="http://schemas.microsoft.com/office/drawing/2014/main" id="{70A28A6A-91EB-4C8C-B780-A3E05D9A881D}"/>
              </a:ext>
            </a:extLst>
          </p:cNvPr>
          <p:cNvSpPr>
            <a:spLocks noGrp="1"/>
          </p:cNvSpPr>
          <p:nvPr>
            <p:ph type="body" sz="quarter" idx="3"/>
          </p:nvPr>
        </p:nvSpPr>
        <p:spPr>
          <a:xfrm>
            <a:off x="695325" y="4411663"/>
            <a:ext cx="5559425" cy="3609975"/>
          </a:xfrm>
          <a:prstGeom prst="rect">
            <a:avLst/>
          </a:prstGeom>
        </p:spPr>
        <p:txBody>
          <a:bodyPr vert="horz" lIns="92098" tIns="46049" rIns="92098" bIns="46049"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C8BC8A03-C115-48C3-8019-F6A4E8F5451D}"/>
              </a:ext>
            </a:extLst>
          </p:cNvPr>
          <p:cNvSpPr>
            <a:spLocks noGrp="1"/>
          </p:cNvSpPr>
          <p:nvPr>
            <p:ph type="ftr" sz="quarter" idx="4"/>
          </p:nvPr>
        </p:nvSpPr>
        <p:spPr>
          <a:xfrm>
            <a:off x="0" y="8707438"/>
            <a:ext cx="3011488" cy="460375"/>
          </a:xfrm>
          <a:prstGeom prst="rect">
            <a:avLst/>
          </a:prstGeom>
        </p:spPr>
        <p:txBody>
          <a:bodyPr vert="horz" lIns="92098" tIns="46049" rIns="92098" bIns="46049" rtlCol="0" anchor="b"/>
          <a:lstStyle>
            <a:lvl1pPr algn="l">
              <a:defRPr sz="1200"/>
            </a:lvl1pPr>
          </a:lstStyle>
          <a:p>
            <a:pPr>
              <a:defRPr/>
            </a:pPr>
            <a:endParaRPr lang="en-US"/>
          </a:p>
        </p:txBody>
      </p:sp>
      <p:sp>
        <p:nvSpPr>
          <p:cNvPr id="7" name="Slide Number Placeholder 6">
            <a:extLst>
              <a:ext uri="{FF2B5EF4-FFF2-40B4-BE49-F238E27FC236}">
                <a16:creationId xmlns:a16="http://schemas.microsoft.com/office/drawing/2014/main" id="{50CA4982-4CFC-4AB6-AE77-6498D7681663}"/>
              </a:ext>
            </a:extLst>
          </p:cNvPr>
          <p:cNvSpPr>
            <a:spLocks noGrp="1"/>
          </p:cNvSpPr>
          <p:nvPr>
            <p:ph type="sldNum" sz="quarter" idx="5"/>
          </p:nvPr>
        </p:nvSpPr>
        <p:spPr>
          <a:xfrm>
            <a:off x="3937000" y="8707438"/>
            <a:ext cx="3011488" cy="460375"/>
          </a:xfrm>
          <a:prstGeom prst="rect">
            <a:avLst/>
          </a:prstGeom>
        </p:spPr>
        <p:txBody>
          <a:bodyPr vert="horz" wrap="square" lIns="92098" tIns="46049" rIns="92098" bIns="46049" numCol="1" anchor="b" anchorCtr="0" compatLnSpc="1">
            <a:prstTxWarp prst="textNoShape">
              <a:avLst/>
            </a:prstTxWarp>
          </a:bodyPr>
          <a:lstStyle>
            <a:lvl1pPr algn="r">
              <a:defRPr sz="1200"/>
            </a:lvl1pPr>
          </a:lstStyle>
          <a:p>
            <a:pPr>
              <a:defRPr/>
            </a:pPr>
            <a:fld id="{50A64110-3FCA-4235-915E-DC1D05853E1F}"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48C60B-61D9-DB0E-06EC-A9BB7ED185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BF1081-A479-003F-4172-85C636E2E326}"/>
              </a:ext>
            </a:extLst>
          </p:cNvPr>
          <p:cNvSpPr>
            <a:spLocks noGrp="1" noRot="1" noChangeAspect="1"/>
          </p:cNvSpPr>
          <p:nvPr>
            <p:ph type="sldImg"/>
          </p:nvPr>
        </p:nvSpPr>
        <p:spPr>
          <a:xfrm>
            <a:off x="406400" y="696913"/>
            <a:ext cx="6197600" cy="3486150"/>
          </a:xfrm>
        </p:spPr>
      </p:sp>
      <p:sp>
        <p:nvSpPr>
          <p:cNvPr id="3" name="Notes Placeholder 2">
            <a:extLst>
              <a:ext uri="{FF2B5EF4-FFF2-40B4-BE49-F238E27FC236}">
                <a16:creationId xmlns:a16="http://schemas.microsoft.com/office/drawing/2014/main" id="{DCAEE1FA-3B1B-2FF1-F5EC-7B0D29A9B0B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A5FCD9D-A116-0E25-F5FA-A529C41B4B07}"/>
              </a:ext>
            </a:extLst>
          </p:cNvPr>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35025318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FFF0DE-44EA-149C-D057-C36DFDA41B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2159DE-5185-53F9-A008-D487703AE438}"/>
              </a:ext>
            </a:extLst>
          </p:cNvPr>
          <p:cNvSpPr>
            <a:spLocks noGrp="1" noRot="1" noChangeAspect="1"/>
          </p:cNvSpPr>
          <p:nvPr>
            <p:ph type="sldImg"/>
          </p:nvPr>
        </p:nvSpPr>
        <p:spPr>
          <a:xfrm>
            <a:off x="406400" y="696913"/>
            <a:ext cx="6197600" cy="3486150"/>
          </a:xfrm>
        </p:spPr>
      </p:sp>
      <p:sp>
        <p:nvSpPr>
          <p:cNvPr id="3" name="Notes Placeholder 2">
            <a:extLst>
              <a:ext uri="{FF2B5EF4-FFF2-40B4-BE49-F238E27FC236}">
                <a16:creationId xmlns:a16="http://schemas.microsoft.com/office/drawing/2014/main" id="{EFC77FCD-591F-EA41-9BA0-CF654569E4B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82815BD-BA48-BDB8-6BF6-9E03FD5351B2}"/>
              </a:ext>
            </a:extLst>
          </p:cNvPr>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29841897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64590" rtl="0" eaLnBrk="1" fontAlgn="auto" latinLnBrk="0" hangingPunct="1">
              <a:lnSpc>
                <a:spcPct val="100000"/>
              </a:lnSpc>
              <a:spcBef>
                <a:spcPts val="0"/>
              </a:spcBef>
              <a:spcAft>
                <a:spcPts val="0"/>
              </a:spcAft>
              <a:buClrTx/>
              <a:buSzTx/>
              <a:buFontTx/>
              <a:buNone/>
              <a:tabLst/>
              <a:defRPr/>
            </a:pPr>
            <a:fld id="{DDB8F3F2-C518-2C43-B62F-5F29B32A9627}" type="slidenum">
              <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pPr marL="0" marR="0" lvl="0" indent="0" algn="r" defTabSz="46459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endParaRPr>
          </a:p>
        </p:txBody>
      </p:sp>
    </p:spTree>
    <p:extLst>
      <p:ext uri="{BB962C8B-B14F-4D97-AF65-F5344CB8AC3E}">
        <p14:creationId xmlns:p14="http://schemas.microsoft.com/office/powerpoint/2010/main" val="29025140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53"/>
            <a:ext cx="10363200" cy="1470025"/>
          </a:xfrm>
        </p:spPr>
        <p:txBody>
          <a:bodyPr/>
          <a:lstStyle/>
          <a:p>
            <a:r>
              <a:rPr lang="zh-TW" altLang="en-US"/>
              <a:t>按一下以編輯母片標題樣式</a:t>
            </a:r>
            <a:endParaRPr lang="en-US"/>
          </a:p>
        </p:txBody>
      </p:sp>
      <p:sp>
        <p:nvSpPr>
          <p:cNvPr id="3" name="副標題 2"/>
          <p:cNvSpPr>
            <a:spLocks noGrp="1"/>
          </p:cNvSpPr>
          <p:nvPr>
            <p:ph type="subTitle" idx="1"/>
          </p:nvPr>
        </p:nvSpPr>
        <p:spPr>
          <a:xfrm>
            <a:off x="1828800" y="3886201"/>
            <a:ext cx="85344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zh-TW" altLang="en-US"/>
              <a:t>按一下以編輯母片副標題樣式</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A42328AF-0F20-4E50-BEE2-D1777062EAD4}"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8886583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0238519-D2AD-4B20-A904-7C4CE96A796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6094959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28"/>
            <a:ext cx="10363200" cy="1362075"/>
          </a:xfrm>
        </p:spPr>
        <p:txBody>
          <a:bodyPr anchor="t"/>
          <a:lstStyle>
            <a:lvl1pPr algn="l">
              <a:defRPr sz="4000" b="1" cap="all"/>
            </a:lvl1pPr>
          </a:lstStyle>
          <a:p>
            <a:r>
              <a:rPr lang="zh-TW" altLang="en-US"/>
              <a:t>按一下以編輯母片標題樣式</a:t>
            </a:r>
            <a:endParaRPr lang="en-US"/>
          </a:p>
        </p:txBody>
      </p:sp>
      <p:sp>
        <p:nvSpPr>
          <p:cNvPr id="3" name="文字版面配置區 2"/>
          <p:cNvSpPr>
            <a:spLocks noGrp="1"/>
          </p:cNvSpPr>
          <p:nvPr>
            <p:ph type="body" idx="1"/>
          </p:nvPr>
        </p:nvSpPr>
        <p:spPr>
          <a:xfrm>
            <a:off x="963084" y="2906725"/>
            <a:ext cx="103632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zh-TW" altLang="en-US"/>
              <a:t>按一下以編輯母片文字樣式</a:t>
            </a:r>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9519144F-B5A7-4D9B-ABE3-55B77A49981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7428438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sz="half" idx="1"/>
          </p:nvPr>
        </p:nvSpPr>
        <p:spPr>
          <a:xfrm>
            <a:off x="609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內容版面配置區 3"/>
          <p:cNvSpPr>
            <a:spLocks noGrp="1"/>
          </p:cNvSpPr>
          <p:nvPr>
            <p:ph sz="half" idx="2"/>
          </p:nvPr>
        </p:nvSpPr>
        <p:spPr>
          <a:xfrm>
            <a:off x="6197600" y="160020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BB20E8D0-26BC-4355-B1C2-71D44AE15D40}"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908293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endParaRPr lang="en-US"/>
          </a:p>
        </p:txBody>
      </p:sp>
      <p:sp>
        <p:nvSpPr>
          <p:cNvPr id="3" name="文字版面配置區 2"/>
          <p:cNvSpPr>
            <a:spLocks noGrp="1"/>
          </p:cNvSpPr>
          <p:nvPr>
            <p:ph type="body" idx="1"/>
          </p:nvPr>
        </p:nvSpPr>
        <p:spPr>
          <a:xfrm>
            <a:off x="609600" y="1535114"/>
            <a:ext cx="5386917"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文字版面配置區 4"/>
          <p:cNvSpPr>
            <a:spLocks noGrp="1"/>
          </p:cNvSpPr>
          <p:nvPr>
            <p:ph type="body" sz="quarter" idx="3"/>
          </p:nvPr>
        </p:nvSpPr>
        <p:spPr>
          <a:xfrm>
            <a:off x="6193392" y="1535114"/>
            <a:ext cx="5389033" cy="639763"/>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39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7"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8"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9"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32A61D9C-E860-495C-AF49-D07BD82F6B88}"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2376764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822DFA2F-4419-4AC6-AA40-2C184383BEE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3063251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3"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4"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F2011F9D-33CD-4356-9135-7BF35EC8034B}"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4564255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11" y="273052"/>
            <a:ext cx="4011084" cy="1162051"/>
          </a:xfrm>
        </p:spPr>
        <p:txBody>
          <a:bodyPr anchor="b"/>
          <a:lstStyle>
            <a:lvl1pPr algn="l">
              <a:defRPr sz="2000" b="1"/>
            </a:lvl1pPr>
          </a:lstStyle>
          <a:p>
            <a:r>
              <a:rPr lang="zh-TW" altLang="en-US"/>
              <a:t>按一下以編輯母片標題樣式</a:t>
            </a:r>
            <a:endParaRPr lang="en-US"/>
          </a:p>
        </p:txBody>
      </p:sp>
      <p:sp>
        <p:nvSpPr>
          <p:cNvPr id="3" name="內容版面配置區 2"/>
          <p:cNvSpPr>
            <a:spLocks noGrp="1"/>
          </p:cNvSpPr>
          <p:nvPr>
            <p:ph idx="1"/>
          </p:nvPr>
        </p:nvSpPr>
        <p:spPr>
          <a:xfrm>
            <a:off x="4766737" y="273080"/>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文字版面配置區 3"/>
          <p:cNvSpPr>
            <a:spLocks noGrp="1"/>
          </p:cNvSpPr>
          <p:nvPr>
            <p:ph type="body" sz="half" idx="2"/>
          </p:nvPr>
        </p:nvSpPr>
        <p:spPr>
          <a:xfrm>
            <a:off x="609611" y="1435107"/>
            <a:ext cx="4011084"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633D1F17-651C-4A0F-B6B0-8AFA1A57A9B5}"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2592142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3"/>
            <a:ext cx="7315200" cy="566739"/>
          </a:xfrm>
        </p:spPr>
        <p:txBody>
          <a:bodyPr anchor="b"/>
          <a:lstStyle>
            <a:lvl1pPr algn="l">
              <a:defRPr sz="2000" b="1"/>
            </a:lvl1pPr>
          </a:lstStyle>
          <a:p>
            <a:r>
              <a:rPr lang="zh-TW" altLang="en-US"/>
              <a:t>按一下以編輯母片標題樣式</a:t>
            </a:r>
            <a:endParaRPr lang="en-US"/>
          </a:p>
        </p:txBody>
      </p:sp>
      <p:sp>
        <p:nvSpPr>
          <p:cNvPr id="3" name="圖片版面配置區 2"/>
          <p:cNvSpPr>
            <a:spLocks noGrp="1"/>
          </p:cNvSpPr>
          <p:nvPr>
            <p:ph type="pic" idx="1"/>
          </p:nvPr>
        </p:nvSpPr>
        <p:spPr>
          <a:xfrm>
            <a:off x="2389717" y="612777"/>
            <a:ext cx="73152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pPr lvl="0"/>
            <a:endParaRPr lang="en-US" noProof="0"/>
          </a:p>
        </p:txBody>
      </p:sp>
      <p:sp>
        <p:nvSpPr>
          <p:cNvPr id="4" name="文字版面配置區 3"/>
          <p:cNvSpPr>
            <a:spLocks noGrp="1"/>
          </p:cNvSpPr>
          <p:nvPr>
            <p:ph type="body" sz="half" idx="2"/>
          </p:nvPr>
        </p:nvSpPr>
        <p:spPr>
          <a:xfrm>
            <a:off x="2389717" y="5367341"/>
            <a:ext cx="7315200" cy="8048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7"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00DAAE66-1612-42A4-932F-81A31803CB42}"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457276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24B79410-07E7-4581-AF0A-30564A49BA0F}"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746909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1" y="274667"/>
            <a:ext cx="2743200" cy="5851525"/>
          </a:xfrm>
        </p:spPr>
        <p:txBody>
          <a:bodyPr vert="eaVert"/>
          <a:lstStyle/>
          <a:p>
            <a:r>
              <a:rPr lang="zh-TW" altLang="en-US"/>
              <a:t>按一下以編輯母片標題樣式</a:t>
            </a:r>
            <a:endParaRPr lang="en-US"/>
          </a:p>
        </p:txBody>
      </p:sp>
      <p:sp>
        <p:nvSpPr>
          <p:cNvPr id="3" name="直排文字版面配置區 2"/>
          <p:cNvSpPr>
            <a:spLocks noGrp="1"/>
          </p:cNvSpPr>
          <p:nvPr>
            <p:ph type="body" orient="vert" idx="1"/>
          </p:nvPr>
        </p:nvSpPr>
        <p:spPr>
          <a:xfrm>
            <a:off x="609600" y="274667"/>
            <a:ext cx="8026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Rectangle 4"/>
          <p:cNvSpPr>
            <a:spLocks noGrp="1" noChangeArrowheads="1"/>
          </p:cNvSpPr>
          <p:nvPr>
            <p:ph type="dt" sz="half" idx="10"/>
          </p:nvPr>
        </p:nvSpPr>
        <p:spPr/>
        <p:txBody>
          <a:bodyPr/>
          <a:lstStyle>
            <a:lvl1pPr algn="ct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5" name="Rectangle 5"/>
          <p:cNvSpPr>
            <a:spLocks noGrp="1" noChangeArrowheads="1"/>
          </p:cNvSpPr>
          <p:nvPr>
            <p:ph type="ftr" sz="quarter" idx="11"/>
          </p:nvPr>
        </p:nvSpPr>
        <p:spPr/>
        <p:txBody>
          <a:bodyPr/>
          <a:lstStyle>
            <a:lvl1pPr>
              <a:defRPr b="1"/>
            </a:lvl1pPr>
          </a:lstStyle>
          <a:p>
            <a:pPr marL="0" marR="0" lvl="0" indent="0" algn="ctr" defTabSz="456942" rtl="0" eaLnBrk="1" fontAlgn="auto" latinLnBrk="0" hangingPunct="1">
              <a:lnSpc>
                <a:spcPct val="100000"/>
              </a:lnSpc>
              <a:spcBef>
                <a:spcPts val="0"/>
              </a:spcBef>
              <a:spcAft>
                <a:spcPts val="0"/>
              </a:spcAft>
              <a:buClrTx/>
              <a:buSzTx/>
              <a:buFontTx/>
              <a:buNone/>
              <a:tabLst/>
              <a:defRPr/>
            </a:pPr>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6" name="Rectangle 6"/>
          <p:cNvSpPr>
            <a:spLocks noGrp="1" noChangeArrowheads="1"/>
          </p:cNvSpPr>
          <p:nvPr>
            <p:ph type="sldNum" sz="quarter" idx="12"/>
          </p:nvPr>
        </p:nvSpPr>
        <p:spPr/>
        <p:txBody>
          <a:bodyPr/>
          <a:lstStyle>
            <a:lvl1pPr>
              <a:defRPr b="1"/>
            </a:lvl1pPr>
          </a:lstStyle>
          <a:p>
            <a:pPr marL="0" marR="0" lvl="0" indent="0" algn="r" defTabSz="456942" rtl="0" eaLnBrk="1" fontAlgn="auto" latinLnBrk="0" hangingPunct="1">
              <a:lnSpc>
                <a:spcPct val="100000"/>
              </a:lnSpc>
              <a:spcBef>
                <a:spcPts val="0"/>
              </a:spcBef>
              <a:spcAft>
                <a:spcPts val="0"/>
              </a:spcAft>
              <a:buClrTx/>
              <a:buSzTx/>
              <a:buFontTx/>
              <a:buNone/>
              <a:tabLst/>
              <a:defRPr/>
            </a:pPr>
            <a:fld id="{C78B4C11-47D9-4086-88D4-DE76A19D4266}" type="slidenum">
              <a:rPr kumimoji="0" lang="en-US" altLang="zh-TW" sz="1400" b="1"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456942" rtl="0" eaLnBrk="1" fontAlgn="auto" latinLnBrk="0" hangingPunct="1">
                <a:lnSpc>
                  <a:spcPct val="100000"/>
                </a:lnSpc>
                <a:spcBef>
                  <a:spcPts val="0"/>
                </a:spcBef>
                <a:spcAft>
                  <a:spcPts val="0"/>
                </a:spcAft>
                <a:buClrTx/>
                <a:buSzTx/>
                <a:buFontTx/>
                <a:buNone/>
                <a:tabLst/>
                <a:defRPr/>
              </a:pPr>
              <a:t>‹#›</a:t>
            </a:fld>
            <a:endParaRPr kumimoji="0" lang="en-US" altLang="zh-TW" sz="1400" b="1"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35823033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609600" y="274639"/>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altLang="zh-TW"/>
              <a:t>Click to edit Master title style</a:t>
            </a:r>
          </a:p>
        </p:txBody>
      </p:sp>
      <p:sp>
        <p:nvSpPr>
          <p:cNvPr id="8195" name="Rectangle 3"/>
          <p:cNvSpPr>
            <a:spLocks noGrp="1" noChangeArrowheads="1"/>
          </p:cNvSpPr>
          <p:nvPr>
            <p:ph type="body" idx="1"/>
          </p:nvPr>
        </p:nvSpPr>
        <p:spPr bwMode="auto">
          <a:xfrm>
            <a:off x="609600" y="1600204"/>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p>
        </p:txBody>
      </p:sp>
      <p:sp>
        <p:nvSpPr>
          <p:cNvPr id="1028" name="Rectangle 4"/>
          <p:cNvSpPr>
            <a:spLocks noGrp="1" noChangeArrowheads="1"/>
          </p:cNvSpPr>
          <p:nvPr>
            <p:ph type="dt" sz="half" idx="2"/>
          </p:nvPr>
        </p:nvSpPr>
        <p:spPr bwMode="auto">
          <a:xfrm>
            <a:off x="609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defRPr sz="1400">
                <a:solidFill>
                  <a:srgbClr val="000000"/>
                </a:solidFill>
                <a:latin typeface="Arial" charset="0"/>
                <a:ea typeface="新細明體" charset="-120"/>
                <a:cs typeface="Arial"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29" name="Rectangle 5"/>
          <p:cNvSpPr>
            <a:spLocks noGrp="1" noChangeArrowheads="1"/>
          </p:cNvSpPr>
          <p:nvPr>
            <p:ph type="ftr" sz="quarter" idx="3"/>
          </p:nvPr>
        </p:nvSpPr>
        <p:spPr bwMode="auto">
          <a:xfrm>
            <a:off x="4165600" y="6245228"/>
            <a:ext cx="3860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ctr">
              <a:defRPr sz="1400">
                <a:solidFill>
                  <a:srgbClr val="000000"/>
                </a:solidFill>
                <a:latin typeface="Arial" charset="0"/>
                <a:ea typeface="新細明體" charset="-120"/>
                <a:cs typeface="Arial" charset="0"/>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
        <p:nvSpPr>
          <p:cNvPr id="1030" name="Rectangle 6"/>
          <p:cNvSpPr>
            <a:spLocks noGrp="1" noChangeArrowheads="1"/>
          </p:cNvSpPr>
          <p:nvPr>
            <p:ph type="sldNum" sz="quarter" idx="4"/>
          </p:nvPr>
        </p:nvSpPr>
        <p:spPr bwMode="auto">
          <a:xfrm>
            <a:off x="8737600" y="6245228"/>
            <a:ext cx="2844800" cy="476251"/>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a:defRPr sz="1400">
                <a:solidFill>
                  <a:srgbClr val="000000"/>
                </a:solidFill>
                <a:latin typeface="Arial" charset="0"/>
                <a:ea typeface="新細明體" charset="-120"/>
                <a:cs typeface="Arial" charset="0"/>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A6B8A8D-979F-46C0-97C6-6C60C953B4D9}" type="slidenum">
              <a:rPr kumimoji="0" lang="en-US" altLang="zh-TW" sz="1400" b="0" i="0" u="none" strike="noStrike" kern="1200" cap="none" spc="0" normalizeH="0" baseline="0" noProof="0" smtClean="0">
                <a:ln>
                  <a:noFill/>
                </a:ln>
                <a:solidFill>
                  <a:srgbClr val="000000"/>
                </a:solidFill>
                <a:effectLst/>
                <a:uLnTx/>
                <a:uFillTx/>
                <a:latin typeface="Arial" charset="0"/>
                <a:ea typeface="新細明體" charset="-12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zh-TW" sz="1400" b="0" i="0" u="none" strike="noStrike" kern="1200" cap="none" spc="0" normalizeH="0" baseline="0" noProof="0">
              <a:ln>
                <a:noFill/>
              </a:ln>
              <a:solidFill>
                <a:srgbClr val="000000"/>
              </a:solidFill>
              <a:effectLst/>
              <a:uLnTx/>
              <a:uFillTx/>
              <a:latin typeface="Arial" charset="0"/>
              <a:ea typeface="新細明體" charset="-120"/>
              <a:cs typeface="Arial" charset="0"/>
            </a:endParaRPr>
          </a:p>
        </p:txBody>
      </p:sp>
    </p:spTree>
    <p:extLst>
      <p:ext uri="{BB962C8B-B14F-4D97-AF65-F5344CB8AC3E}">
        <p14:creationId xmlns:p14="http://schemas.microsoft.com/office/powerpoint/2010/main" val="1439768823"/>
      </p:ext>
    </p:extLst>
  </p:cSld>
  <p:clrMap bg1="lt1" tx1="dk1" bg2="lt2" tx2="dk2" accent1="accent1" accent2="accent2" accent3="accent3" accent4="accent4" accent5="accent5" accent6="accent6" hlink="hlink" folHlink="folHlink"/>
  <p:sldLayoutIdLst>
    <p:sldLayoutId id="2147483952" r:id="rId1"/>
    <p:sldLayoutId id="2147483953" r:id="rId2"/>
    <p:sldLayoutId id="2147483954" r:id="rId3"/>
    <p:sldLayoutId id="2147483955" r:id="rId4"/>
    <p:sldLayoutId id="2147483956" r:id="rId5"/>
    <p:sldLayoutId id="2147483957" r:id="rId6"/>
    <p:sldLayoutId id="2147483958" r:id="rId7"/>
    <p:sldLayoutId id="2147483959" r:id="rId8"/>
    <p:sldLayoutId id="2147483960" r:id="rId9"/>
    <p:sldLayoutId id="2147483961" r:id="rId10"/>
    <p:sldLayoutId id="2147483962"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53" algn="ctr" rtl="0" fontAlgn="base">
        <a:spcBef>
          <a:spcPct val="0"/>
        </a:spcBef>
        <a:spcAft>
          <a:spcPct val="0"/>
        </a:spcAft>
        <a:defRPr sz="4400">
          <a:solidFill>
            <a:schemeClr val="tx2"/>
          </a:solidFill>
          <a:latin typeface="Arial" charset="0"/>
        </a:defRPr>
      </a:lvl6pPr>
      <a:lvl7pPr marL="914305" algn="ctr" rtl="0" fontAlgn="base">
        <a:spcBef>
          <a:spcPct val="0"/>
        </a:spcBef>
        <a:spcAft>
          <a:spcPct val="0"/>
        </a:spcAft>
        <a:defRPr sz="4400">
          <a:solidFill>
            <a:schemeClr val="tx2"/>
          </a:solidFill>
          <a:latin typeface="Arial" charset="0"/>
        </a:defRPr>
      </a:lvl7pPr>
      <a:lvl8pPr marL="1371458" algn="ctr" rtl="0" fontAlgn="base">
        <a:spcBef>
          <a:spcPct val="0"/>
        </a:spcBef>
        <a:spcAft>
          <a:spcPct val="0"/>
        </a:spcAft>
        <a:defRPr sz="4400">
          <a:solidFill>
            <a:schemeClr val="tx2"/>
          </a:solidFill>
          <a:latin typeface="Arial" charset="0"/>
        </a:defRPr>
      </a:lvl8pPr>
      <a:lvl9pPr marL="182861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340" indent="-228577" algn="l" rtl="0" fontAlgn="base">
        <a:spcBef>
          <a:spcPct val="20000"/>
        </a:spcBef>
        <a:spcAft>
          <a:spcPct val="0"/>
        </a:spcAft>
        <a:buChar char="»"/>
        <a:defRPr sz="2000">
          <a:solidFill>
            <a:schemeClr val="tx1"/>
          </a:solidFill>
          <a:latin typeface="+mn-lt"/>
        </a:defRPr>
      </a:lvl6pPr>
      <a:lvl7pPr marL="2971492" indent="-228577" algn="l" rtl="0" fontAlgn="base">
        <a:spcBef>
          <a:spcPct val="20000"/>
        </a:spcBef>
        <a:spcAft>
          <a:spcPct val="0"/>
        </a:spcAft>
        <a:buChar char="»"/>
        <a:defRPr sz="2000">
          <a:solidFill>
            <a:schemeClr val="tx1"/>
          </a:solidFill>
          <a:latin typeface="+mn-lt"/>
        </a:defRPr>
      </a:lvl7pPr>
      <a:lvl8pPr marL="3428645" indent="-228577" algn="l" rtl="0" fontAlgn="base">
        <a:spcBef>
          <a:spcPct val="20000"/>
        </a:spcBef>
        <a:spcAft>
          <a:spcPct val="0"/>
        </a:spcAft>
        <a:buChar char="»"/>
        <a:defRPr sz="2000">
          <a:solidFill>
            <a:schemeClr val="tx1"/>
          </a:solidFill>
          <a:latin typeface="+mn-lt"/>
        </a:defRPr>
      </a:lvl8pPr>
      <a:lvl9pPr marL="3885797" indent="-22857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a:extLst>
            <a:ext uri="{FF2B5EF4-FFF2-40B4-BE49-F238E27FC236}">
              <a16:creationId xmlns:a16="http://schemas.microsoft.com/office/drawing/2014/main" id="{2469EC16-9E33-13DC-DD2B-C247DCF0682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75F6F35-79B3-93CD-2AF7-49420327BADF}"/>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9000"/>
                    </a14:imgEffect>
                  </a14:imgLayer>
                </a14:imgProps>
              </a:ex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123906" name="TextBox 1">
            <a:extLst>
              <a:ext uri="{FF2B5EF4-FFF2-40B4-BE49-F238E27FC236}">
                <a16:creationId xmlns:a16="http://schemas.microsoft.com/office/drawing/2014/main" id="{BC47B2E0-31E5-1CF1-355E-C975CFE2B225}"/>
              </a:ext>
            </a:extLst>
          </p:cNvPr>
          <p:cNvSpPr txBox="1">
            <a:spLocks noChangeArrowheads="1"/>
          </p:cNvSpPr>
          <p:nvPr/>
        </p:nvSpPr>
        <p:spPr bwMode="auto">
          <a:xfrm>
            <a:off x="1524000" y="2372937"/>
            <a:ext cx="9144000" cy="2062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8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rPr>
              <a:t>主日信息</a:t>
            </a:r>
            <a:endParaRPr kumimoji="0" lang="en-US" altLang="zh-TW" sz="8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4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rPr>
              <a:t>Sunday Sermon</a:t>
            </a:r>
            <a:endParaRPr kumimoji="0" lang="en-US" altLang="zh-TW" sz="6600" b="1" i="1"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 charset="0"/>
            </a:endParaRPr>
          </a:p>
        </p:txBody>
      </p:sp>
    </p:spTree>
    <p:extLst>
      <p:ext uri="{BB962C8B-B14F-4D97-AF65-F5344CB8AC3E}">
        <p14:creationId xmlns:p14="http://schemas.microsoft.com/office/powerpoint/2010/main" val="20811768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a:extLst>
            <a:ext uri="{FF2B5EF4-FFF2-40B4-BE49-F238E27FC236}">
              <a16:creationId xmlns:a16="http://schemas.microsoft.com/office/drawing/2014/main" id="{6D1AF28A-EC28-5E6C-5776-E8C0AE5BA59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E0009D8-CBCE-AD6F-A5B7-6109AA1038CE}"/>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9000"/>
                    </a14:imgEffect>
                  </a14:imgLayer>
                </a14:imgProps>
              </a:ext>
              <a:ext uri="{28A0092B-C50C-407E-A947-70E740481C1C}">
                <a14:useLocalDpi xmlns:a14="http://schemas.microsoft.com/office/drawing/2010/main" val="0"/>
              </a:ext>
            </a:extLst>
          </a:blip>
          <a:stretch>
            <a:fillRect/>
          </a:stretch>
        </p:blipFill>
        <p:spPr>
          <a:xfrm>
            <a:off x="0" y="23595"/>
            <a:ext cx="12192000" cy="6858001"/>
          </a:xfrm>
          <a:prstGeom prst="rect">
            <a:avLst/>
          </a:prstGeom>
        </p:spPr>
      </p:pic>
      <p:sp>
        <p:nvSpPr>
          <p:cNvPr id="123906" name="TextBox 1">
            <a:extLst>
              <a:ext uri="{FF2B5EF4-FFF2-40B4-BE49-F238E27FC236}">
                <a16:creationId xmlns:a16="http://schemas.microsoft.com/office/drawing/2014/main" id="{DE871693-0B7E-317E-7FC6-0DB9C87C521F}"/>
              </a:ext>
            </a:extLst>
          </p:cNvPr>
          <p:cNvSpPr txBox="1">
            <a:spLocks noChangeArrowheads="1"/>
          </p:cNvSpPr>
          <p:nvPr/>
        </p:nvSpPr>
        <p:spPr bwMode="auto">
          <a:xfrm>
            <a:off x="1110481" y="1189930"/>
            <a:ext cx="9971037" cy="4555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66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rPr>
              <a:t>檢視我們的</a:t>
            </a:r>
            <a:r>
              <a:rPr lang="zh-TW" altLang="en-US" sz="6600" b="1" dirty="0">
                <a:solidFill>
                  <a:srgbClr val="002060"/>
                </a:solidFill>
                <a:latin typeface="Century" panose="02040604050505020304" pitchFamily="18" charset="0"/>
                <a:ea typeface="DFKai-SB" panose="03000509000000000000" pitchFamily="65" charset="-120"/>
                <a:cs typeface="Arial" charset="0"/>
              </a:rPr>
              <a:t>信仰</a:t>
            </a:r>
            <a:endParaRPr kumimoji="0" lang="en-US" altLang="zh-TW" sz="66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9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lang="en-US" altLang="zh-TW" sz="4400" b="1" dirty="0">
                <a:solidFill>
                  <a:srgbClr val="002060"/>
                </a:solidFill>
                <a:latin typeface="Century" panose="02040604050505020304" pitchFamily="18" charset="0"/>
                <a:ea typeface="DFKai-SB" panose="03000509000000000000" pitchFamily="65" charset="-120"/>
                <a:cs typeface="Arial" charset="0"/>
              </a:rPr>
              <a:t>Examining the Faith</a:t>
            </a:r>
            <a:endParaRPr kumimoji="0" lang="en-US" altLang="zh-TW" sz="4400" b="1" i="0" u="none" strike="noStrike" kern="1200" cap="none" spc="0" normalizeH="0" baseline="0" noProof="0" dirty="0">
              <a:ln>
                <a:noFill/>
              </a:ln>
              <a:solidFill>
                <a:srgbClr val="002060"/>
              </a:solidFill>
              <a:effectLst/>
              <a:uLnTx/>
              <a:uFillTx/>
              <a:latin typeface="Century" panose="02040604050505020304" pitchFamily="18" charset="0"/>
              <a:ea typeface="DFKai-SB" panose="03000509000000000000"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3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5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6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14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2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rPr>
              <a:t> </a:t>
            </a:r>
            <a:endParaRPr kumimoji="0" lang="en-US" altLang="zh-TW" sz="32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700" b="1" i="0" u="none" strike="noStrike" kern="0" cap="none" spc="0" normalizeH="0" baseline="0" noProof="0" dirty="0">
              <a:ln>
                <a:noFill/>
              </a:ln>
              <a:solidFill>
                <a:srgbClr val="002060"/>
              </a:solidFill>
              <a:effectLst/>
              <a:uLnTx/>
              <a:uFillTx/>
              <a:latin typeface="DFKai-SB" pitchFamily="65" charset="-120"/>
              <a:ea typeface="DFKai-SB"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36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rPr>
              <a:t>  波特蘭靈糧堂</a:t>
            </a:r>
            <a:endParaRPr kumimoji="0" lang="en-US" altLang="zh-TW" sz="3600" b="1" i="0" u="none" strike="noStrike" kern="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2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endParaRPr kumimoji="0" lang="en-US" altLang="zh-TW" sz="600" b="1" i="0" u="none" strike="noStrike" kern="0" cap="none" spc="0" normalizeH="0" baseline="0" noProof="0" dirty="0">
              <a:ln>
                <a:noFill/>
              </a:ln>
              <a:solidFill>
                <a:srgbClr val="002060"/>
              </a:solidFill>
              <a:effectLst/>
              <a:uLnTx/>
              <a:uFillTx/>
              <a:latin typeface="Arial Unicode MS" pitchFamily="34" charset="-128"/>
              <a:ea typeface="新細明體" panose="02020500000000000000" pitchFamily="18" charset="-120"/>
              <a:cs typeface="Arial" charset="0"/>
            </a:endParaRPr>
          </a:p>
          <a:p>
            <a:pPr marL="0" marR="0" lvl="0" indent="0" algn="ctr" defTabSz="914134" rtl="0" eaLnBrk="0" fontAlgn="auto" latinLnBrk="0" hangingPunct="0">
              <a:lnSpc>
                <a:spcPct val="100000"/>
              </a:lnSpc>
              <a:spcBef>
                <a:spcPct val="0"/>
              </a:spcBef>
              <a:spcAft>
                <a:spcPts val="0"/>
              </a:spcAft>
              <a:buClrTx/>
              <a:buSzTx/>
              <a:buFontTx/>
              <a:buNone/>
              <a:tabLst/>
              <a:defRPr/>
            </a:pPr>
            <a:r>
              <a:rPr kumimoji="0" lang="zh-TW" altLang="en-US" sz="28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     </a:t>
            </a:r>
            <a:r>
              <a:rPr lang="en-US" altLang="zh-TW" b="1" kern="0" dirty="0">
                <a:solidFill>
                  <a:srgbClr val="002060"/>
                </a:solidFill>
                <a:latin typeface="Mongolian Baiti" panose="03000500000000000000" pitchFamily="66" charset="0"/>
                <a:ea typeface="新細明體" panose="02020500000000000000" pitchFamily="18" charset="-120"/>
                <a:cs typeface="Mongolian Baiti" panose="03000500000000000000" pitchFamily="66" charset="0"/>
              </a:rPr>
              <a:t>September 15</a:t>
            </a:r>
            <a:r>
              <a:rPr kumimoji="0" lang="en-US" altLang="zh-TW"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rPr>
              <a:t>, 2024</a:t>
            </a:r>
            <a:endParaRPr kumimoji="0" lang="en-US" altLang="zh-TW" sz="2800" b="1" i="0" u="none" strike="noStrike" kern="0" cap="none" spc="0" normalizeH="0" baseline="0" noProof="0" dirty="0">
              <a:ln>
                <a:noFill/>
              </a:ln>
              <a:solidFill>
                <a:srgbClr val="002060"/>
              </a:solidFill>
              <a:effectLst/>
              <a:uLnTx/>
              <a:uFillTx/>
              <a:latin typeface="Mongolian Baiti" panose="03000500000000000000" pitchFamily="66" charset="0"/>
              <a:ea typeface="新細明體" panose="02020500000000000000" pitchFamily="18" charset="-120"/>
              <a:cs typeface="Mongolian Baiti" panose="03000500000000000000" pitchFamily="66" charset="0"/>
            </a:endParaRPr>
          </a:p>
        </p:txBody>
      </p:sp>
    </p:spTree>
    <p:extLst>
      <p:ext uri="{BB962C8B-B14F-4D97-AF65-F5344CB8AC3E}">
        <p14:creationId xmlns:p14="http://schemas.microsoft.com/office/powerpoint/2010/main" val="33873306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26306-90AD-7AED-0CA0-8E3774E96B50}"/>
              </a:ext>
            </a:extLst>
          </p:cNvPr>
          <p:cNvSpPr>
            <a:spLocks noGrp="1"/>
          </p:cNvSpPr>
          <p:nvPr>
            <p:ph type="title"/>
          </p:nvPr>
        </p:nvSpPr>
        <p:spPr>
          <a:xfrm>
            <a:off x="268154" y="225570"/>
            <a:ext cx="11963759" cy="1324324"/>
          </a:xfrm>
        </p:spPr>
        <p:txBody>
          <a:bodyPr/>
          <a:lstStyle/>
          <a:p>
            <a:endParaRPr lang="en-US" dirty="0"/>
          </a:p>
        </p:txBody>
      </p:sp>
      <p:sp>
        <p:nvSpPr>
          <p:cNvPr id="3" name="Content Placeholder 2">
            <a:extLst>
              <a:ext uri="{FF2B5EF4-FFF2-40B4-BE49-F238E27FC236}">
                <a16:creationId xmlns:a16="http://schemas.microsoft.com/office/drawing/2014/main" id="{82EEA8A3-A16D-C7F1-1848-53C9CEC3F71A}"/>
              </a:ext>
            </a:extLst>
          </p:cNvPr>
          <p:cNvSpPr>
            <a:spLocks noGrp="1"/>
          </p:cNvSpPr>
          <p:nvPr>
            <p:ph idx="1"/>
          </p:nvPr>
        </p:nvSpPr>
        <p:spPr/>
        <p:txBody>
          <a:bodyPr/>
          <a:lstStyle/>
          <a:p>
            <a:endParaRPr lang="en-US"/>
          </a:p>
        </p:txBody>
      </p:sp>
      <p:pic>
        <p:nvPicPr>
          <p:cNvPr id="1026" name="Picture 2" descr="全世界有多少耶和華見證人？">
            <a:extLst>
              <a:ext uri="{FF2B5EF4-FFF2-40B4-BE49-F238E27FC236}">
                <a16:creationId xmlns:a16="http://schemas.microsoft.com/office/drawing/2014/main" id="{57E5EE78-9091-F2FB-D56D-A8B6379FEA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07006" y="-413082"/>
            <a:ext cx="14542164" cy="72710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45570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ADF45B-B444-BEA2-421E-9BB2665135C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807B93-17E0-2F52-09D9-CD3484A4D403}"/>
              </a:ext>
            </a:extLst>
          </p:cNvPr>
          <p:cNvSpPr>
            <a:spLocks noGrp="1"/>
          </p:cNvSpPr>
          <p:nvPr>
            <p:ph type="title"/>
          </p:nvPr>
        </p:nvSpPr>
        <p:spPr>
          <a:xfrm>
            <a:off x="268154" y="225570"/>
            <a:ext cx="11963759" cy="1324324"/>
          </a:xfrm>
        </p:spPr>
        <p:txBody>
          <a:bodyPr/>
          <a:lstStyle/>
          <a:p>
            <a:endParaRPr lang="en-US" dirty="0"/>
          </a:p>
        </p:txBody>
      </p:sp>
      <p:pic>
        <p:nvPicPr>
          <p:cNvPr id="2050" name="Picture 2" descr="摩門教正名為耶穌基督後期聖徒教會| 世界民報">
            <a:extLst>
              <a:ext uri="{FF2B5EF4-FFF2-40B4-BE49-F238E27FC236}">
                <a16:creationId xmlns:a16="http://schemas.microsoft.com/office/drawing/2014/main" id="{85994739-FA3C-7903-12C6-1E84E1435E1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317643" y="187584"/>
            <a:ext cx="9667269" cy="64448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45934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57CFF6-E64A-04F5-6572-F0E0446A9BA5}"/>
              </a:ext>
            </a:extLst>
          </p:cNvPr>
          <p:cNvSpPr>
            <a:spLocks noGrp="1"/>
          </p:cNvSpPr>
          <p:nvPr>
            <p:ph type="title"/>
          </p:nvPr>
        </p:nvSpPr>
        <p:spPr/>
        <p:txBody>
          <a:bodyPr/>
          <a:lstStyle/>
          <a:p>
            <a:endParaRPr lang="en-US"/>
          </a:p>
        </p:txBody>
      </p:sp>
      <p:pic>
        <p:nvPicPr>
          <p:cNvPr id="3074" name="Picture 2" descr="中国再现大范围抓捕全能神教信徒— 普通话主页">
            <a:extLst>
              <a:ext uri="{FF2B5EF4-FFF2-40B4-BE49-F238E27FC236}">
                <a16:creationId xmlns:a16="http://schemas.microsoft.com/office/drawing/2014/main" id="{CE8D4C46-DC6E-FD51-5F47-14977488C639}"/>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85541" y="160616"/>
            <a:ext cx="11620918" cy="65367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44994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B1A276-DC9B-A1F7-CC17-EDC3296BA5C0}"/>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4B13522-2B85-7F48-BBDE-3885C9704621}"/>
              </a:ext>
            </a:extLst>
          </p:cNvPr>
          <p:cNvPicPr>
            <a:picLocks noChangeAspect="1"/>
          </p:cNvPicPr>
          <p:nvPr/>
        </p:nvPicPr>
        <p:blipFill>
          <a:blip r:embed="rId2">
            <a:biLevel thresh="25000"/>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388412F2-6498-19D3-9EC0-BD08EBAB3FEE}"/>
              </a:ext>
            </a:extLst>
          </p:cNvPr>
          <p:cNvSpPr txBox="1"/>
          <p:nvPr/>
        </p:nvSpPr>
        <p:spPr>
          <a:xfrm>
            <a:off x="327258" y="0"/>
            <a:ext cx="11601506" cy="7094250"/>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以弗所書</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Ephesians 4:13-14</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3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直等到我們眾人在</a:t>
            </a:r>
            <a:r>
              <a:rPr kumimoji="0" lang="zh-TW" altLang="en-US" sz="4800" b="1" i="0" u="sng" strike="noStrike" kern="1200" cap="none" spc="0" normalizeH="0" baseline="0" noProof="0" dirty="0">
                <a:ln>
                  <a:noFill/>
                </a:ln>
                <a:solidFill>
                  <a:srgbClr val="FFFF00"/>
                </a:solidFill>
                <a:effectLst/>
                <a:uLnTx/>
                <a:uFillTx/>
                <a:latin typeface="DFKai-SB" panose="03000509000000000000" pitchFamily="65" charset="-120"/>
                <a:ea typeface="DFKai-SB" panose="03000509000000000000" pitchFamily="65" charset="-120"/>
                <a:cs typeface="+mn-cs"/>
              </a:rPr>
              <a:t>真道</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上同歸於一，認識　神的兒子，得以長大成人，滿有基督長成的身量，</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使我們不再作小孩子，中了人的詭計和欺騙的法術，被一切異教之風搖動，飄來飄去，就隨從各樣的異端；</a:t>
            </a: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until we all attain to the unity of </a:t>
            </a:r>
            <a:r>
              <a:rPr kumimoji="0" lang="en-US" sz="3200" b="1" i="0" u="sng" strike="noStrike" kern="1200" cap="none" spc="0" normalizeH="0" baseline="0" noProof="0" dirty="0">
                <a:ln>
                  <a:noFill/>
                </a:ln>
                <a:solidFill>
                  <a:srgbClr val="FFFF00"/>
                </a:solidFill>
                <a:effectLst/>
                <a:uLnTx/>
                <a:uFillTx/>
                <a:latin typeface="Century" panose="02040604050505020304" pitchFamily="18" charset="0"/>
                <a:ea typeface="新細明體"/>
                <a:cs typeface="+mn-cs"/>
              </a:rPr>
              <a:t>the faith</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and of the knowledge of the Son of God, to a mature man, to the measure of the stature which belongs to the fullness of Christ. As a result, we are no longer to be children, tossed here and there by waves and carried about by every wind of doctrine, by the trickery of men, by craftiness in deceitful scheming;  (NASB) </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38987750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515DEF5C-057F-3D7E-20F4-14D2759B362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068BF03-C849-0AE3-0064-F032BC770D49}"/>
              </a:ext>
            </a:extLst>
          </p:cNvPr>
          <p:cNvPicPr>
            <a:picLocks noChangeAspect="1"/>
          </p:cNvPicPr>
          <p:nvPr/>
        </p:nvPicPr>
        <p:blipFill>
          <a:blip r:embed="rId2">
            <a:alphaModFix/>
            <a:biLevel thresh="25000"/>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328D0D8E-B583-9510-12FA-DF63BCF518E6}"/>
              </a:ext>
            </a:extLst>
          </p:cNvPr>
          <p:cNvSpPr txBox="1"/>
          <p:nvPr/>
        </p:nvSpPr>
        <p:spPr>
          <a:xfrm>
            <a:off x="311727" y="231421"/>
            <a:ext cx="11478293" cy="3724096"/>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60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信心與信仰</a:t>
            </a:r>
            <a:endParaRPr kumimoji="0" lang="en-US" altLang="zh-TW" sz="60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lang="en-US" altLang="zh-CN" sz="3200" b="1" dirty="0">
              <a:solidFill>
                <a:srgbClr val="FFFFFF"/>
              </a:solidFill>
              <a:latin typeface="DFKai-SB" panose="03000509000000000000" pitchFamily="65" charset="-120"/>
              <a:ea typeface="DFKai-SB" panose="03000509000000000000" pitchFamily="65" charset="-120"/>
            </a:endParaRPr>
          </a:p>
          <a:p>
            <a:pPr marL="0" marR="0" lvl="0" indent="0" defTabSz="914400" rtl="0" eaLnBrk="1" fontAlgn="base" latinLnBrk="0" hangingPunct="1">
              <a:lnSpc>
                <a:spcPct val="100000"/>
              </a:lnSpc>
              <a:spcBef>
                <a:spcPct val="0"/>
              </a:spcBef>
              <a:spcAft>
                <a:spcPct val="0"/>
              </a:spcAft>
              <a:buClrTx/>
              <a:buSzTx/>
              <a:buFontTx/>
              <a:buNone/>
              <a:tabLst/>
              <a:defRPr/>
            </a:pPr>
            <a:r>
              <a:rPr kumimoji="0" lang="en-US" altLang="zh-TW" sz="6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ongolian Baiti" panose="03000500000000000000" pitchFamily="66" charset="0"/>
              </a:rPr>
              <a:t>			</a:t>
            </a:r>
            <a:r>
              <a:rPr kumimoji="0" lang="zh-TW" altLang="en-US" sz="5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ongolian Baiti" panose="03000500000000000000" pitchFamily="66" charset="0"/>
              </a:rPr>
              <a:t>信心 ─ </a:t>
            </a:r>
            <a:r>
              <a:rPr kumimoji="0" lang="en-US" altLang="zh-TW" sz="4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ongolian Baiti" panose="03000500000000000000" pitchFamily="66" charset="0"/>
              </a:rPr>
              <a:t>Faith</a:t>
            </a:r>
            <a:endParaRPr kumimoji="0" lang="en-US" altLang="zh-TW" sz="5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ongolian Baiti" panose="03000500000000000000" pitchFamily="66" charset="0"/>
            </a:endParaRPr>
          </a:p>
          <a:p>
            <a:pPr marL="0" marR="0" lvl="0" indent="0" defTabSz="914400" rtl="0" eaLnBrk="1" fontAlgn="base" latinLnBrk="0" hangingPunct="1">
              <a:lnSpc>
                <a:spcPct val="100000"/>
              </a:lnSpc>
              <a:spcBef>
                <a:spcPct val="0"/>
              </a:spcBef>
              <a:spcAft>
                <a:spcPct val="0"/>
              </a:spcAft>
              <a:buClrTx/>
              <a:buSzTx/>
              <a:buFontTx/>
              <a:buNone/>
              <a:tabLst/>
              <a:defRPr/>
            </a:pPr>
            <a:endParaRPr lang="en-US" altLang="zh-CN" sz="2000" b="1" dirty="0">
              <a:solidFill>
                <a:srgbClr val="FFFFFF"/>
              </a:solidFill>
              <a:latin typeface="DFKai-SB" panose="03000509000000000000" pitchFamily="65" charset="-120"/>
              <a:ea typeface="DFKai-SB" panose="03000509000000000000" pitchFamily="65" charset="-120"/>
              <a:cs typeface="Mongolian Baiti" panose="03000500000000000000" pitchFamily="66" charset="0"/>
            </a:endParaRPr>
          </a:p>
          <a:p>
            <a:pPr marL="0" marR="0" lvl="0" indent="0" defTabSz="914400" rtl="0" eaLnBrk="1" fontAlgn="base" latinLnBrk="0" hangingPunct="1">
              <a:lnSpc>
                <a:spcPct val="100000"/>
              </a:lnSpc>
              <a:spcBef>
                <a:spcPct val="0"/>
              </a:spcBef>
              <a:spcAft>
                <a:spcPct val="0"/>
              </a:spcAft>
              <a:buClrTx/>
              <a:buSzTx/>
              <a:buFontTx/>
              <a:buNone/>
              <a:tabLst/>
              <a:defRPr/>
            </a:pPr>
            <a:r>
              <a:rPr kumimoji="0" lang="en-US" altLang="zh-TW" sz="5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ongolian Baiti" panose="03000500000000000000" pitchFamily="66" charset="0"/>
              </a:rPr>
              <a:t>			</a:t>
            </a:r>
            <a:r>
              <a:rPr kumimoji="0" lang="zh-TW" altLang="en-US" sz="5400" b="1" i="0" u="none" strike="noStrike" kern="1200" cap="none" spc="0" normalizeH="0" baseline="0" noProof="0" dirty="0">
                <a:ln>
                  <a:noFill/>
                </a:ln>
                <a:solidFill>
                  <a:srgbClr val="FFFF00"/>
                </a:solidFill>
                <a:effectLst/>
                <a:uLnTx/>
                <a:uFillTx/>
                <a:latin typeface="DFKai-SB" panose="03000509000000000000" pitchFamily="65" charset="-120"/>
                <a:ea typeface="DFKai-SB" panose="03000509000000000000" pitchFamily="65" charset="-120"/>
                <a:cs typeface="Mongolian Baiti" panose="03000500000000000000" pitchFamily="66" charset="0"/>
              </a:rPr>
              <a:t>信仰</a:t>
            </a:r>
            <a:r>
              <a:rPr kumimoji="0" lang="zh-TW" altLang="en-US" sz="5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ongolian Baiti" panose="03000500000000000000" pitchFamily="66" charset="0"/>
              </a:rPr>
              <a:t> ─ </a:t>
            </a:r>
            <a:r>
              <a:rPr kumimoji="0" lang="en-US" altLang="zh-TW" sz="4800" b="1" i="0" strike="noStrike" kern="1200" cap="none" spc="0" normalizeH="0" baseline="0" noProof="0" dirty="0">
                <a:ln>
                  <a:noFill/>
                </a:ln>
                <a:solidFill>
                  <a:srgbClr val="FFFF00"/>
                </a:solidFill>
                <a:effectLst/>
                <a:uLnTx/>
                <a:uFillTx/>
                <a:latin typeface="Century" panose="02040604050505020304" pitchFamily="18" charset="0"/>
                <a:ea typeface="DFKai-SB" panose="03000509000000000000" pitchFamily="65" charset="-120"/>
                <a:cs typeface="Mongolian Baiti" panose="03000500000000000000" pitchFamily="66" charset="0"/>
              </a:rPr>
              <a:t>The Faith</a:t>
            </a:r>
            <a:endParaRPr kumimoji="0" lang="en-US" altLang="zh-CN" sz="4000" b="1" i="0" strike="noStrike" kern="1200" cap="none" spc="0" normalizeH="0" baseline="0" noProof="0" dirty="0">
              <a:ln>
                <a:noFill/>
              </a:ln>
              <a:solidFill>
                <a:srgbClr val="FFFF00"/>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2247571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1A9E5095-B284-A0FC-9BCC-4BCFC45A451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AFE56C6-B214-FDC7-E47A-EB96688074FA}"/>
              </a:ext>
            </a:extLst>
          </p:cNvPr>
          <p:cNvPicPr>
            <a:picLocks noChangeAspect="1"/>
          </p:cNvPicPr>
          <p:nvPr/>
        </p:nvPicPr>
        <p:blipFill>
          <a:blip r:embed="rId2">
            <a:alphaModFix/>
            <a:biLevel thresh="25000"/>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CEBB90D0-6883-A914-FB70-52111E5D61BB}"/>
              </a:ext>
            </a:extLst>
          </p:cNvPr>
          <p:cNvSpPr txBox="1"/>
          <p:nvPr/>
        </p:nvSpPr>
        <p:spPr>
          <a:xfrm>
            <a:off x="0" y="-204996"/>
            <a:ext cx="11769237" cy="7709803"/>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48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信仰</a:t>
            </a:r>
            <a:r>
              <a:rPr lang="zh-TW" altLang="en-US" sz="4800" b="1" u="sng" dirty="0">
                <a:solidFill>
                  <a:srgbClr val="FFFFFF"/>
                </a:solidFill>
                <a:latin typeface="DFKai-SB" panose="03000509000000000000" pitchFamily="65" charset="-120"/>
                <a:ea typeface="DFKai-SB" panose="03000509000000000000" pitchFamily="65" charset="-120"/>
              </a:rPr>
              <a:t>的實質內容架構</a:t>
            </a:r>
            <a:endParaRPr kumimoji="0" lang="en-US" altLang="zh-TW" sz="48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lang="en-US" altLang="zh-CN" sz="100" b="1" dirty="0">
              <a:solidFill>
                <a:srgbClr val="FFFFFF"/>
              </a:solidFill>
              <a:latin typeface="DFKai-SB" panose="03000509000000000000" pitchFamily="65" charset="-120"/>
              <a:ea typeface="DFKai-SB" panose="03000509000000000000" pitchFamily="65" charset="-120"/>
            </a:endParaRPr>
          </a:p>
          <a:p>
            <a:pPr marL="0" marR="0" lvl="0" indent="0" defTabSz="914400" rtl="0" eaLnBrk="1" fontAlgn="base" latinLnBrk="0" hangingPunct="1">
              <a:lnSpc>
                <a:spcPct val="100000"/>
              </a:lnSpc>
              <a:spcBef>
                <a:spcPct val="0"/>
              </a:spcBef>
              <a:spcAft>
                <a:spcPct val="0"/>
              </a:spcAft>
              <a:buClrTx/>
              <a:buSzTx/>
              <a:buFontTx/>
              <a:buNone/>
              <a:tabLst/>
              <a:defRPr/>
            </a:pPr>
            <a:r>
              <a:rPr lang="en-US" altLang="zh-TW" sz="5400" b="1" dirty="0">
                <a:solidFill>
                  <a:srgbClr val="FFFFFF"/>
                </a:solidFill>
                <a:latin typeface="DFKai-SB" panose="03000509000000000000" pitchFamily="65" charset="-120"/>
                <a:ea typeface="DFKai-SB" panose="03000509000000000000" pitchFamily="65" charset="-120"/>
                <a:cs typeface="Mongolian Baiti" panose="03000500000000000000" pitchFamily="66" charset="0"/>
              </a:rPr>
              <a:t>	</a:t>
            </a:r>
            <a:r>
              <a:rPr lang="zh-TW" altLang="en-US" sz="4000" b="1" dirty="0">
                <a:solidFill>
                  <a:srgbClr val="FFFFFF"/>
                </a:solidFill>
                <a:latin typeface="DFKai-SB" panose="03000509000000000000" pitchFamily="65" charset="-120"/>
                <a:ea typeface="DFKai-SB" panose="03000509000000000000" pitchFamily="65" charset="-120"/>
                <a:cs typeface="Mongolian Baiti" panose="03000500000000000000" pitchFamily="66" charset="0"/>
              </a:rPr>
              <a:t>啟示論</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ongolian Baiti" panose="03000500000000000000" pitchFamily="66" charset="0"/>
              </a:rPr>
              <a:t> ─ 會說話的</a:t>
            </a:r>
            <a:r>
              <a:rPr kumimoji="0" lang="zh-TW" altLang="en-US"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ongolian Baiti" panose="03000500000000000000" pitchFamily="66" charset="0"/>
              </a:rPr>
              <a:t>神的一般啟示與特殊啟示</a:t>
            </a:r>
            <a:endParaRPr kumimoji="0" lang="en-US" altLang="zh-TW"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ongolian Baiti" panose="03000500000000000000" pitchFamily="66" charset="0"/>
            </a:endParaRPr>
          </a:p>
          <a:p>
            <a:pPr marL="0" marR="0" lvl="0" indent="0" defTabSz="914400" rtl="0" eaLnBrk="1" fontAlgn="base" latinLnBrk="0" hangingPunct="1">
              <a:lnSpc>
                <a:spcPct val="100000"/>
              </a:lnSpc>
              <a:spcBef>
                <a:spcPct val="0"/>
              </a:spcBef>
              <a:spcAft>
                <a:spcPct val="0"/>
              </a:spcAft>
              <a:buClrTx/>
              <a:buSzTx/>
              <a:buFontTx/>
              <a:buNone/>
              <a:tabLst/>
              <a:defRPr/>
            </a:pPr>
            <a:endParaRPr lang="en-US" altLang="zh-CN" sz="100" b="1" dirty="0">
              <a:solidFill>
                <a:srgbClr val="FFFFFF"/>
              </a:solidFill>
              <a:latin typeface="DFKai-SB" panose="03000509000000000000" pitchFamily="65" charset="-120"/>
              <a:ea typeface="DFKai-SB" panose="03000509000000000000" pitchFamily="65" charset="-120"/>
              <a:cs typeface="Mongolian Baiti" panose="03000500000000000000" pitchFamily="66"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ongolian Baiti" panose="03000500000000000000" pitchFamily="66" charset="0"/>
              </a:rPr>
              <a:t>	</a:t>
            </a:r>
            <a:r>
              <a:rPr lang="zh-TW" altLang="en-US" sz="4000" b="1" dirty="0">
                <a:solidFill>
                  <a:srgbClr val="FFFFFF"/>
                </a:solidFill>
                <a:latin typeface="DFKai-SB" panose="03000509000000000000" pitchFamily="65" charset="-120"/>
                <a:ea typeface="DFKai-SB" panose="03000509000000000000" pitchFamily="65" charset="-120"/>
                <a:cs typeface="Mongolian Baiti" panose="03000500000000000000" pitchFamily="66" charset="0"/>
              </a:rPr>
              <a:t>神</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ongolian Baiti" panose="03000500000000000000" pitchFamily="66" charset="0"/>
              </a:rPr>
              <a:t>論 ─ </a:t>
            </a:r>
            <a:r>
              <a:rPr lang="zh-TW" altLang="en-US" sz="3600" b="1" dirty="0">
                <a:solidFill>
                  <a:srgbClr val="FFFFFF"/>
                </a:solidFill>
                <a:latin typeface="Century" panose="02040604050505020304" pitchFamily="18" charset="0"/>
                <a:ea typeface="DFKai-SB" panose="03000509000000000000" pitchFamily="65" charset="-120"/>
                <a:cs typeface="Mongolian Baiti" panose="03000500000000000000" pitchFamily="66" charset="0"/>
              </a:rPr>
              <a:t>三位一體、同榮同尊、創造宇宙萬物的神</a:t>
            </a:r>
            <a:endParaRPr kumimoji="0" lang="en-US" altLang="zh-TW"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ongolian Baiti" panose="03000500000000000000" pitchFamily="66"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ongolian Baiti" panose="03000500000000000000" pitchFamily="66"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lang="en-US" altLang="zh-TW" sz="3600" b="1" dirty="0">
                <a:solidFill>
                  <a:srgbClr val="FFFFFF"/>
                </a:solidFill>
                <a:latin typeface="Century" panose="02040604050505020304" pitchFamily="18" charset="0"/>
                <a:ea typeface="DFKai-SB" panose="03000509000000000000" pitchFamily="65" charset="-120"/>
                <a:cs typeface="Mongolian Baiti" panose="03000500000000000000" pitchFamily="66" charset="0"/>
              </a:rPr>
              <a:t>	</a:t>
            </a:r>
            <a:r>
              <a:rPr lang="zh-TW" altLang="en-US" sz="4000" b="1" dirty="0">
                <a:solidFill>
                  <a:srgbClr val="FFFFFF"/>
                </a:solidFill>
                <a:latin typeface="DFKai-SB" panose="03000509000000000000" pitchFamily="65" charset="-120"/>
                <a:ea typeface="DFKai-SB" panose="03000509000000000000" pitchFamily="65" charset="-120"/>
                <a:cs typeface="Mongolian Baiti" panose="03000500000000000000" pitchFamily="66" charset="0"/>
              </a:rPr>
              <a:t>人</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ongolian Baiti" panose="03000500000000000000" pitchFamily="66" charset="0"/>
              </a:rPr>
              <a:t>論 ─ </a:t>
            </a:r>
            <a:r>
              <a:rPr kumimoji="0" lang="zh-TW" altLang="en-US"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ongolian Baiti" panose="03000500000000000000" pitchFamily="66" charset="0"/>
              </a:rPr>
              <a:t>人是神按祂的形象和樣式所造的</a:t>
            </a:r>
            <a:endParaRPr kumimoji="0" lang="en-US" altLang="zh-TW"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ongolian Baiti" panose="03000500000000000000" pitchFamily="66"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CN" sz="2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ongolian Baiti" panose="03000500000000000000" pitchFamily="66"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ongolian Baiti" panose="03000500000000000000" pitchFamily="66" charset="0"/>
              </a:rPr>
              <a:t>	</a:t>
            </a:r>
            <a:r>
              <a:rPr lang="zh-TW" altLang="en-US" sz="4000" b="1" dirty="0">
                <a:solidFill>
                  <a:srgbClr val="FFFFFF"/>
                </a:solidFill>
                <a:latin typeface="DFKai-SB" panose="03000509000000000000" pitchFamily="65" charset="-120"/>
                <a:ea typeface="DFKai-SB" panose="03000509000000000000" pitchFamily="65" charset="-120"/>
                <a:cs typeface="Mongolian Baiti" panose="03000500000000000000" pitchFamily="66" charset="0"/>
              </a:rPr>
              <a:t>罪</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ongolian Baiti" panose="03000500000000000000" pitchFamily="66" charset="0"/>
              </a:rPr>
              <a:t>論 ─ </a:t>
            </a:r>
            <a:r>
              <a:rPr kumimoji="0" lang="zh-TW" altLang="en-US"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ongolian Baiti" panose="03000500000000000000" pitchFamily="66" charset="0"/>
              </a:rPr>
              <a:t>人類受亞當和夏娃的原罪影響而墮落</a:t>
            </a:r>
            <a:endParaRPr kumimoji="0" lang="en-US" altLang="zh-TW"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ongolian Baiti" panose="03000500000000000000" pitchFamily="66"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ongolian Baiti" panose="03000500000000000000" pitchFamily="66"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lang="en-US" altLang="zh-TW" sz="4000" b="1" dirty="0">
                <a:solidFill>
                  <a:srgbClr val="FFFFFF"/>
                </a:solidFill>
                <a:latin typeface="DFKai-SB" panose="03000509000000000000" pitchFamily="65" charset="-120"/>
                <a:ea typeface="DFKai-SB" panose="03000509000000000000" pitchFamily="65" charset="-120"/>
                <a:cs typeface="Mongolian Baiti" panose="03000500000000000000" pitchFamily="66" charset="0"/>
              </a:rPr>
              <a:t>	</a:t>
            </a:r>
            <a:r>
              <a:rPr lang="zh-TW" altLang="en-US" sz="4000" b="1" dirty="0">
                <a:solidFill>
                  <a:srgbClr val="FFFFFF"/>
                </a:solidFill>
                <a:latin typeface="DFKai-SB" panose="03000509000000000000" pitchFamily="65" charset="-120"/>
                <a:ea typeface="DFKai-SB" panose="03000509000000000000" pitchFamily="65" charset="-120"/>
                <a:cs typeface="Mongolian Baiti" panose="03000500000000000000" pitchFamily="66" charset="0"/>
              </a:rPr>
              <a:t>基督</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ongolian Baiti" panose="03000500000000000000" pitchFamily="66" charset="0"/>
              </a:rPr>
              <a:t>論 ─ </a:t>
            </a:r>
            <a:r>
              <a:rPr lang="zh-TW" altLang="en-US" sz="3600" b="1" dirty="0">
                <a:solidFill>
                  <a:srgbClr val="FFFFFF"/>
                </a:solidFill>
                <a:latin typeface="Century" panose="02040604050505020304" pitchFamily="18" charset="0"/>
                <a:ea typeface="DFKai-SB" panose="03000509000000000000" pitchFamily="65" charset="-120"/>
                <a:cs typeface="Mongolian Baiti" panose="03000500000000000000" pitchFamily="66" charset="0"/>
              </a:rPr>
              <a:t>耶穌是完全的人也是完全的神</a:t>
            </a:r>
            <a:endParaRPr kumimoji="0" lang="en-US" altLang="zh-TW"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ongolian Baiti" panose="03000500000000000000" pitchFamily="66"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CN" sz="2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ongolian Baiti" panose="03000500000000000000" pitchFamily="66"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ongolian Baiti" panose="03000500000000000000" pitchFamily="66" charset="0"/>
              </a:rPr>
              <a:t>	</a:t>
            </a:r>
            <a:r>
              <a:rPr lang="zh-TW" altLang="en-US" sz="4000" b="1" dirty="0">
                <a:solidFill>
                  <a:srgbClr val="FFFFFF"/>
                </a:solidFill>
                <a:latin typeface="DFKai-SB" panose="03000509000000000000" pitchFamily="65" charset="-120"/>
                <a:ea typeface="DFKai-SB" panose="03000509000000000000" pitchFamily="65" charset="-120"/>
                <a:cs typeface="Mongolian Baiti" panose="03000500000000000000" pitchFamily="66" charset="0"/>
              </a:rPr>
              <a:t>救恩</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ongolian Baiti" panose="03000500000000000000" pitchFamily="66" charset="0"/>
              </a:rPr>
              <a:t>論 ─ </a:t>
            </a:r>
            <a:r>
              <a:rPr kumimoji="0" lang="zh-TW" altLang="en-US"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ongolian Baiti" panose="03000500000000000000" pitchFamily="66" charset="0"/>
              </a:rPr>
              <a:t>神在愛中救贖我們的目的和計畫</a:t>
            </a:r>
            <a:endParaRPr kumimoji="0" lang="en-US" altLang="zh-TW"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ongolian Baiti" panose="03000500000000000000" pitchFamily="66"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ongolian Baiti" panose="03000500000000000000" pitchFamily="66"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ongolian Baiti" panose="03000500000000000000" pitchFamily="66" charset="0"/>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ongolian Baiti" panose="03000500000000000000" pitchFamily="66" charset="0"/>
              </a:rPr>
              <a:t>聖靈論 ─ 認識</a:t>
            </a:r>
            <a:r>
              <a:rPr kumimoji="0" lang="zh-TW" altLang="en-US"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ongolian Baiti" panose="03000500000000000000" pitchFamily="66" charset="0"/>
              </a:rPr>
              <a:t>聖靈的位格與聖靈的工作</a:t>
            </a:r>
            <a:endParaRPr kumimoji="0" lang="en-US" altLang="zh-TW"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ongolian Baiti" panose="03000500000000000000" pitchFamily="66"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ongolian Baiti" panose="03000500000000000000" pitchFamily="66"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lang="en-US" altLang="zh-TW" sz="3600" b="1" dirty="0">
                <a:solidFill>
                  <a:srgbClr val="FFFFFF"/>
                </a:solidFill>
                <a:latin typeface="Century" panose="02040604050505020304" pitchFamily="18" charset="0"/>
                <a:ea typeface="DFKai-SB" panose="03000509000000000000" pitchFamily="65" charset="-120"/>
                <a:cs typeface="Mongolian Baiti" panose="03000500000000000000" pitchFamily="66" charset="0"/>
              </a:rPr>
              <a:t>	</a:t>
            </a:r>
            <a:r>
              <a:rPr lang="zh-TW" altLang="en-US" sz="4000" b="1" dirty="0">
                <a:solidFill>
                  <a:srgbClr val="FFFFFF"/>
                </a:solidFill>
                <a:latin typeface="DFKai-SB" panose="03000509000000000000" pitchFamily="65" charset="-120"/>
                <a:ea typeface="DFKai-SB" panose="03000509000000000000" pitchFamily="65" charset="-120"/>
                <a:cs typeface="Mongolian Baiti" panose="03000500000000000000" pitchFamily="66" charset="0"/>
              </a:rPr>
              <a:t>教會</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ongolian Baiti" panose="03000500000000000000" pitchFamily="66" charset="0"/>
              </a:rPr>
              <a:t>論 ─ </a:t>
            </a:r>
            <a:r>
              <a:rPr lang="zh-TW" altLang="en-US" sz="3600" b="1" dirty="0">
                <a:solidFill>
                  <a:srgbClr val="FFFFFF"/>
                </a:solidFill>
                <a:latin typeface="Century" panose="02040604050505020304" pitchFamily="18" charset="0"/>
                <a:ea typeface="DFKai-SB" panose="03000509000000000000" pitchFamily="65" charset="-120"/>
                <a:cs typeface="Mongolian Baiti" panose="03000500000000000000" pitchFamily="66" charset="0"/>
              </a:rPr>
              <a:t>教會是主耶穌的身體、是神的家</a:t>
            </a:r>
            <a:endParaRPr kumimoji="0" lang="en-US" altLang="zh-TW"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ongolian Baiti" panose="03000500000000000000" pitchFamily="66"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CN" sz="2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ongolian Baiti" panose="03000500000000000000" pitchFamily="66"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ongolian Baiti" panose="03000500000000000000" pitchFamily="66" charset="0"/>
              </a:rPr>
              <a:t>	</a:t>
            </a:r>
            <a:r>
              <a:rPr kumimoji="0" lang="zh-TW" altLang="en-US"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ongolian Baiti" panose="03000500000000000000" pitchFamily="66" charset="0"/>
              </a:rPr>
              <a:t>末世論 ─ </a:t>
            </a:r>
            <a:r>
              <a:rPr kumimoji="0" lang="zh-TW" altLang="en-US"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ongolian Baiti" panose="03000500000000000000" pitchFamily="66" charset="0"/>
              </a:rPr>
              <a:t>個人的末世</a:t>
            </a:r>
            <a:r>
              <a:rPr kumimoji="0" lang="zh-TW" altLang="en-US" sz="2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ongolian Baiti" panose="03000500000000000000" pitchFamily="66" charset="0"/>
              </a:rPr>
              <a:t> </a:t>
            </a:r>
            <a:r>
              <a:rPr kumimoji="0" lang="en-US" altLang="zh-TW"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ongolian Baiti" panose="03000500000000000000" pitchFamily="66" charset="0"/>
              </a:rPr>
              <a:t>(</a:t>
            </a:r>
            <a:r>
              <a:rPr kumimoji="0" lang="zh-TW" altLang="en-US"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ongolian Baiti" panose="03000500000000000000" pitchFamily="66" charset="0"/>
              </a:rPr>
              <a:t>永生</a:t>
            </a:r>
            <a:r>
              <a:rPr kumimoji="0" lang="en-US" altLang="zh-TW"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ongolian Baiti" panose="03000500000000000000" pitchFamily="66" charset="0"/>
              </a:rPr>
              <a:t>)</a:t>
            </a:r>
            <a:r>
              <a:rPr kumimoji="0" lang="en-US" altLang="zh-TW" sz="28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ongolian Baiti" panose="03000500000000000000" pitchFamily="66" charset="0"/>
              </a:rPr>
              <a:t> </a:t>
            </a:r>
            <a:r>
              <a:rPr kumimoji="0" lang="zh-TW" altLang="en-US"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ongolian Baiti" panose="03000500000000000000" pitchFamily="66" charset="0"/>
              </a:rPr>
              <a:t>和世界的末世</a:t>
            </a:r>
            <a:endParaRPr kumimoji="0" lang="en-US" altLang="zh-TW" sz="36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ongolian Baiti" panose="03000500000000000000" pitchFamily="66"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ongolian Baiti" panose="03000500000000000000" pitchFamily="66"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4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ongolian Baiti" panose="03000500000000000000" pitchFamily="66" charset="0"/>
              </a:rPr>
              <a:t>	</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16655485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6E145F-753E-26ED-8FB6-1399244AA1B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6445E0B-FCD0-844B-D144-F0B23E04250A}"/>
              </a:ext>
            </a:extLst>
          </p:cNvPr>
          <p:cNvPicPr>
            <a:picLocks noChangeAspect="1"/>
          </p:cNvPicPr>
          <p:nvPr/>
        </p:nvPicPr>
        <p:blipFill>
          <a:blip r:embed="rId2"/>
          <a:stretch>
            <a:fillRect/>
          </a:stretch>
        </p:blipFill>
        <p:spPr>
          <a:xfrm>
            <a:off x="-637310" y="-130196"/>
            <a:ext cx="12912436" cy="7118392"/>
          </a:xfrm>
          <a:prstGeom prst="rect">
            <a:avLst/>
          </a:prstGeom>
        </p:spPr>
      </p:pic>
      <p:sp>
        <p:nvSpPr>
          <p:cNvPr id="5" name="TextBox 4">
            <a:extLst>
              <a:ext uri="{FF2B5EF4-FFF2-40B4-BE49-F238E27FC236}">
                <a16:creationId xmlns:a16="http://schemas.microsoft.com/office/drawing/2014/main" id="{D2AFC8E8-9348-B1F1-E314-F2E5F30FCF9B}"/>
              </a:ext>
            </a:extLst>
          </p:cNvPr>
          <p:cNvSpPr txBox="1"/>
          <p:nvPr/>
        </p:nvSpPr>
        <p:spPr>
          <a:xfrm>
            <a:off x="1662545" y="2921168"/>
            <a:ext cx="8866910" cy="1323439"/>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8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啟示論</a:t>
            </a:r>
          </a:p>
        </p:txBody>
      </p:sp>
    </p:spTree>
    <p:extLst>
      <p:ext uri="{BB962C8B-B14F-4D97-AF65-F5344CB8AC3E}">
        <p14:creationId xmlns:p14="http://schemas.microsoft.com/office/powerpoint/2010/main" val="30403044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9208F15B-D654-BB91-E955-0623C279431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C783961-5287-4E85-6D49-06190DA5C669}"/>
              </a:ext>
            </a:extLst>
          </p:cNvPr>
          <p:cNvPicPr>
            <a:picLocks noChangeAspect="1"/>
          </p:cNvPicPr>
          <p:nvPr/>
        </p:nvPicPr>
        <p:blipFill>
          <a:blip r:embed="rId2">
            <a:alphaModFix/>
            <a:biLevel thresh="25000"/>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0185B627-514C-81F6-32B1-95417893F302}"/>
              </a:ext>
            </a:extLst>
          </p:cNvPr>
          <p:cNvSpPr txBox="1"/>
          <p:nvPr/>
        </p:nvSpPr>
        <p:spPr>
          <a:xfrm>
            <a:off x="-84226" y="412369"/>
            <a:ext cx="12169449" cy="4401205"/>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60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啟示論</a:t>
            </a:r>
            <a:endParaRPr kumimoji="0" lang="en-US" altLang="zh-TW" sz="60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lang="en-US" altLang="zh-CN" sz="3200" b="1" dirty="0">
              <a:solidFill>
                <a:srgbClr val="FFFFFF"/>
              </a:solidFill>
              <a:latin typeface="DFKai-SB" panose="03000509000000000000" pitchFamily="65" charset="-120"/>
              <a:ea typeface="DFKai-SB" panose="03000509000000000000" pitchFamily="65" charset="-120"/>
            </a:endParaRPr>
          </a:p>
          <a:p>
            <a:pPr marL="1143000" lvl="1" indent="-685800" defTabSz="914400" eaLnBrk="1" hangingPunct="1">
              <a:buFont typeface="Wingdings" panose="05000000000000000000" pitchFamily="2" charset="2"/>
              <a:buChar char="§"/>
              <a:defRPr/>
            </a:pPr>
            <a:r>
              <a:rPr lang="zh-TW" altLang="en-US" sz="4400" b="1" dirty="0">
                <a:solidFill>
                  <a:srgbClr val="FFFFFF"/>
                </a:solidFill>
                <a:latin typeface="DFKai-SB" panose="03000509000000000000" pitchFamily="65" charset="-120"/>
                <a:ea typeface="DFKai-SB" panose="03000509000000000000" pitchFamily="65" charset="-120"/>
                <a:cs typeface="Mongolian Baiti" panose="03000500000000000000" pitchFamily="66" charset="0"/>
              </a:rPr>
              <a:t>神是</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ongolian Baiti" panose="03000500000000000000" pitchFamily="66" charset="0"/>
              </a:rPr>
              <a:t>說話的</a:t>
            </a: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ongolian Baiti" panose="03000500000000000000" pitchFamily="66" charset="0"/>
              </a:rPr>
              <a:t>神，我們可以聽見聖靈的聲音</a:t>
            </a:r>
            <a:endParaRPr kumimoji="0" lang="en-US" altLang="zh-TW"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ongolian Baiti" panose="03000500000000000000" pitchFamily="66" charset="0"/>
            </a:endParaRPr>
          </a:p>
          <a:p>
            <a:pPr marL="571500" marR="0" lvl="0" indent="-571500"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lang="en-US" altLang="zh-TW" sz="2000" b="1" dirty="0">
              <a:solidFill>
                <a:srgbClr val="FFFFFF"/>
              </a:solidFill>
              <a:latin typeface="Century" panose="02040604050505020304" pitchFamily="18" charset="0"/>
              <a:ea typeface="DFKai-SB" panose="03000509000000000000" pitchFamily="65" charset="-120"/>
              <a:cs typeface="Mongolian Baiti" panose="03000500000000000000" pitchFamily="66" charset="0"/>
            </a:endParaRPr>
          </a:p>
          <a:p>
            <a:pPr marL="1028700" lvl="1" indent="-571500" defTabSz="914400" eaLnBrk="1" hangingPunct="1">
              <a:buFont typeface="Wingdings" panose="05000000000000000000" pitchFamily="2" charset="2"/>
              <a:buChar char="§"/>
              <a:defRPr/>
            </a:pP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ongolian Baiti" panose="03000500000000000000" pitchFamily="66" charset="0"/>
              </a:rPr>
              <a:t>一般啟示</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ongolian Baiti" panose="03000500000000000000" pitchFamily="66" charset="0"/>
              </a:rPr>
              <a:t> ─ </a:t>
            </a:r>
            <a:r>
              <a:rPr kumimoji="0" lang="zh-TW" altLang="en-US" sz="4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ongolian Baiti" panose="03000500000000000000" pitchFamily="66" charset="0"/>
              </a:rPr>
              <a:t>神的創造顯明神的存在</a:t>
            </a:r>
            <a:endParaRPr kumimoji="0" lang="en-US" altLang="zh-TW"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ongolian Baiti" panose="03000500000000000000" pitchFamily="66" charset="0"/>
            </a:endParaRPr>
          </a:p>
          <a:p>
            <a:pPr marL="571500" marR="0" lvl="0" indent="-571500"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lang="en-US" altLang="zh-TW" sz="2000" b="1" dirty="0">
              <a:solidFill>
                <a:srgbClr val="FFFFFF"/>
              </a:solidFill>
              <a:latin typeface="Century" panose="02040604050505020304" pitchFamily="18" charset="0"/>
              <a:ea typeface="DFKai-SB" panose="03000509000000000000" pitchFamily="65" charset="-120"/>
              <a:cs typeface="Mongolian Baiti" panose="03000500000000000000" pitchFamily="66" charset="0"/>
            </a:endParaRPr>
          </a:p>
          <a:p>
            <a:pPr marL="1028700" lvl="1" indent="-571500" defTabSz="914400" eaLnBrk="1" hangingPunct="1">
              <a:buFont typeface="Wingdings" panose="05000000000000000000" pitchFamily="2" charset="2"/>
              <a:buChar char="§"/>
              <a:defRPr/>
            </a:pP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ongolian Baiti" panose="03000500000000000000" pitchFamily="66" charset="0"/>
              </a:rPr>
              <a:t>特殊啟示</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ongolian Baiti" panose="03000500000000000000" pitchFamily="66" charset="0"/>
              </a:rPr>
              <a:t> ─ </a:t>
            </a:r>
            <a:r>
              <a:rPr lang="zh-TW" altLang="en-US" sz="4000" b="1" dirty="0">
                <a:solidFill>
                  <a:srgbClr val="FFFFFF"/>
                </a:solidFill>
                <a:latin typeface="Century" panose="02040604050505020304" pitchFamily="18" charset="0"/>
                <a:ea typeface="DFKai-SB" panose="03000509000000000000" pitchFamily="65" charset="-120"/>
                <a:cs typeface="Mongolian Baiti" panose="03000500000000000000" pitchFamily="66" charset="0"/>
              </a:rPr>
              <a:t>神透過祂的話語和耶穌來啟示</a:t>
            </a:r>
            <a:endParaRPr kumimoji="0" lang="en-US" altLang="zh-TW"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ongolian Baiti" panose="03000500000000000000" pitchFamily="66" charset="0"/>
            </a:endParaRPr>
          </a:p>
          <a:p>
            <a:pPr marL="0" marR="0" lvl="0" indent="0" defTabSz="914400" rtl="0" eaLnBrk="1" fontAlgn="base" latinLnBrk="0" hangingPunct="1">
              <a:lnSpc>
                <a:spcPct val="100000"/>
              </a:lnSpc>
              <a:spcBef>
                <a:spcPct val="0"/>
              </a:spcBef>
              <a:spcAft>
                <a:spcPct val="0"/>
              </a:spcAft>
              <a:buClrTx/>
              <a:buSzTx/>
              <a:buFontTx/>
              <a:buNone/>
              <a:tabLst/>
              <a:defRPr/>
            </a:pPr>
            <a:endParaRPr lang="en-US" altLang="zh-CN" sz="200" b="1" dirty="0">
              <a:solidFill>
                <a:srgbClr val="FFFFFF"/>
              </a:solidFill>
              <a:latin typeface="DFKai-SB" panose="03000509000000000000" pitchFamily="65" charset="-120"/>
              <a:ea typeface="DFKai-SB" panose="03000509000000000000" pitchFamily="65" charset="-120"/>
              <a:cs typeface="Mongolian Baiti" panose="03000500000000000000" pitchFamily="66"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ongolian Baiti" panose="03000500000000000000" pitchFamily="66" charset="0"/>
            </a:endParaRPr>
          </a:p>
        </p:txBody>
      </p:sp>
    </p:spTree>
    <p:extLst>
      <p:ext uri="{BB962C8B-B14F-4D97-AF65-F5344CB8AC3E}">
        <p14:creationId xmlns:p14="http://schemas.microsoft.com/office/powerpoint/2010/main" val="10949568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73504E-72AB-FE5E-28C6-D10ACD92FF8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1D271C4-096D-A58A-848A-D0CCEEED1F79}"/>
              </a:ext>
            </a:extLst>
          </p:cNvPr>
          <p:cNvPicPr>
            <a:picLocks noChangeAspect="1"/>
          </p:cNvPicPr>
          <p:nvPr/>
        </p:nvPicPr>
        <p:blipFill>
          <a:blip r:embed="rId2">
            <a:biLevel thresh="25000"/>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CAAFDB78-5AC0-6377-E145-5ABA931AA42A}"/>
              </a:ext>
            </a:extLst>
          </p:cNvPr>
          <p:cNvSpPr txBox="1"/>
          <p:nvPr/>
        </p:nvSpPr>
        <p:spPr>
          <a:xfrm>
            <a:off x="327258" y="0"/>
            <a:ext cx="11439479" cy="6217087"/>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羅馬書</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Romans 1:19-20</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3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神的事情，人所能知道的，原顯明在人心裡，因為　神已經給他們顯明。</a:t>
            </a:r>
            <a:r>
              <a:rPr kumimoji="0" lang="zh-TW" altLang="en-US" sz="32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自從造天地以來，　神的永能和神性是明明可知的，雖是眼不能見，但藉著所造之物就可以曉得，叫人無可推諉。</a:t>
            </a:r>
            <a:endParaRPr kumimoji="0" lang="en-US" altLang="zh-TW"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because that which is known about God is evident within them; for God made it evident to them. For since the creation of the world His invisible attributes, His eternal power and divine nature, have been clearly seen, being understood through what has been made, so that they are without excuse.   (NASB) </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20809736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0E2085-ED72-4CD8-A2AF-5DA40DC576C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4791C8A-34B2-0028-90D3-55EF75F42720}"/>
              </a:ext>
            </a:extLst>
          </p:cNvPr>
          <p:cNvPicPr>
            <a:picLocks noChangeAspect="1"/>
          </p:cNvPicPr>
          <p:nvPr/>
        </p:nvPicPr>
        <p:blipFill>
          <a:blip r:embed="rId2">
            <a:biLevel thresh="25000"/>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D94496C4-7267-FCD9-C90B-8EA85F5268CB}"/>
              </a:ext>
            </a:extLst>
          </p:cNvPr>
          <p:cNvSpPr txBox="1"/>
          <p:nvPr/>
        </p:nvSpPr>
        <p:spPr>
          <a:xfrm>
            <a:off x="327258" y="0"/>
            <a:ext cx="11439479" cy="5109091"/>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提摩太後書</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2 Timothy 3:16-17</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TW" sz="300" b="1" dirty="0">
              <a:solidFill>
                <a:srgbClr val="002060"/>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聖經都是</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神所默示的，於教訓、督責、使人歸正、教導人學義都是有益的，叫屬　神的人得以完全，預備行各樣的善事。</a:t>
            </a:r>
            <a:endParaRPr kumimoji="0" lang="en-US" altLang="zh-TW"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All Scripture is inspired by God and profitable for teaching, for reproof, for correction, for training in righteousness; so that the man of God may be adequate, equipped for every good work.   (NASB) </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5497328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E6C4C7-E95D-41EF-3CB2-4C95BD936F0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B87A454-AFFC-AA7C-A8AD-3D9AC44EC053}"/>
              </a:ext>
            </a:extLst>
          </p:cNvPr>
          <p:cNvPicPr>
            <a:picLocks noChangeAspect="1"/>
          </p:cNvPicPr>
          <p:nvPr/>
        </p:nvPicPr>
        <p:blipFill>
          <a:blip r:embed="rId2"/>
          <a:stretch>
            <a:fillRect/>
          </a:stretch>
        </p:blipFill>
        <p:spPr>
          <a:xfrm>
            <a:off x="-637310" y="-130196"/>
            <a:ext cx="12912436" cy="7118392"/>
          </a:xfrm>
          <a:prstGeom prst="rect">
            <a:avLst/>
          </a:prstGeom>
        </p:spPr>
      </p:pic>
      <p:sp>
        <p:nvSpPr>
          <p:cNvPr id="5" name="TextBox 4">
            <a:extLst>
              <a:ext uri="{FF2B5EF4-FFF2-40B4-BE49-F238E27FC236}">
                <a16:creationId xmlns:a16="http://schemas.microsoft.com/office/drawing/2014/main" id="{690A1E1D-B613-795A-F48D-2437509FA825}"/>
              </a:ext>
            </a:extLst>
          </p:cNvPr>
          <p:cNvSpPr txBox="1"/>
          <p:nvPr/>
        </p:nvSpPr>
        <p:spPr>
          <a:xfrm>
            <a:off x="1662545" y="2921168"/>
            <a:ext cx="8866910" cy="1323439"/>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lang="zh-TW" altLang="en-US" sz="8000" b="1" dirty="0">
                <a:solidFill>
                  <a:srgbClr val="002060"/>
                </a:solidFill>
                <a:latin typeface="DFKai-SB" panose="03000509000000000000" pitchFamily="65" charset="-120"/>
                <a:ea typeface="DFKai-SB" panose="03000509000000000000" pitchFamily="65" charset="-120"/>
              </a:rPr>
              <a:t>神</a:t>
            </a:r>
            <a:r>
              <a:rPr kumimoji="0" lang="zh-TW" altLang="en-US" sz="8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論</a:t>
            </a:r>
          </a:p>
        </p:txBody>
      </p:sp>
    </p:spTree>
    <p:extLst>
      <p:ext uri="{BB962C8B-B14F-4D97-AF65-F5344CB8AC3E}">
        <p14:creationId xmlns:p14="http://schemas.microsoft.com/office/powerpoint/2010/main" val="15245269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60BE7F7F-1DBE-D144-418E-12BD9141E050}"/>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7F32B9A-7FC6-18A2-ADB2-195CB1213F0E}"/>
              </a:ext>
            </a:extLst>
          </p:cNvPr>
          <p:cNvPicPr>
            <a:picLocks noChangeAspect="1"/>
          </p:cNvPicPr>
          <p:nvPr/>
        </p:nvPicPr>
        <p:blipFill>
          <a:blip r:embed="rId2">
            <a:alphaModFix/>
            <a:biLevel thresh="25000"/>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48E79007-1ED2-9B29-A044-CB0B3830392A}"/>
              </a:ext>
            </a:extLst>
          </p:cNvPr>
          <p:cNvSpPr txBox="1"/>
          <p:nvPr/>
        </p:nvSpPr>
        <p:spPr>
          <a:xfrm>
            <a:off x="-84226" y="412369"/>
            <a:ext cx="12169449" cy="4339650"/>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60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神論 </a:t>
            </a:r>
            <a:r>
              <a:rPr kumimoji="0" lang="en-US" altLang="zh-TW" sz="4400" b="1" i="0" u="sng" strike="noStrike" kern="1200" cap="none" spc="0" normalizeH="0" baseline="0" noProof="0" dirty="0" err="1">
                <a:ln>
                  <a:noFill/>
                </a:ln>
                <a:solidFill>
                  <a:srgbClr val="FFFFFF"/>
                </a:solidFill>
                <a:effectLst/>
                <a:uLnTx/>
                <a:uFillTx/>
                <a:latin typeface="Century" panose="02040604050505020304" pitchFamily="18" charset="0"/>
                <a:ea typeface="DFKai-SB" panose="03000509000000000000" pitchFamily="65" charset="-120"/>
              </a:rPr>
              <a:t>Paterology</a:t>
            </a:r>
            <a:endParaRPr kumimoji="0" lang="en-US" altLang="zh-TW" sz="44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lang="en-US" altLang="zh-CN" sz="3200" b="1" dirty="0">
              <a:solidFill>
                <a:srgbClr val="FFFFFF"/>
              </a:solidFill>
              <a:latin typeface="DFKai-SB" panose="03000509000000000000" pitchFamily="65" charset="-120"/>
              <a:ea typeface="DFKai-SB" panose="03000509000000000000" pitchFamily="65" charset="-120"/>
            </a:endParaRPr>
          </a:p>
          <a:p>
            <a:pPr marL="1600200" lvl="2" indent="-685800" defTabSz="914400" eaLnBrk="1" hangingPunct="1">
              <a:buFont typeface="Wingdings" panose="05000000000000000000" pitchFamily="2" charset="2"/>
              <a:buChar char="§"/>
              <a:defRPr/>
            </a:pPr>
            <a:r>
              <a:rPr lang="zh-TW" altLang="en-US" sz="4400" b="1" dirty="0">
                <a:solidFill>
                  <a:srgbClr val="FFFFFF"/>
                </a:solidFill>
                <a:latin typeface="DFKai-SB" panose="03000509000000000000" pitchFamily="65" charset="-120"/>
                <a:ea typeface="DFKai-SB" panose="03000509000000000000" pitchFamily="65" charset="-120"/>
                <a:cs typeface="Mongolian Baiti" panose="03000500000000000000" pitchFamily="66" charset="0"/>
              </a:rPr>
              <a:t>神是聖父、聖子、聖靈三位一體的神</a:t>
            </a:r>
            <a:endParaRPr lang="en-US" altLang="zh-TW" sz="4400" b="1" dirty="0">
              <a:solidFill>
                <a:srgbClr val="FFFFFF"/>
              </a:solidFill>
              <a:latin typeface="DFKai-SB" panose="03000509000000000000" pitchFamily="65" charset="-120"/>
              <a:ea typeface="DFKai-SB" panose="03000509000000000000" pitchFamily="65" charset="-120"/>
              <a:cs typeface="Mongolian Baiti" panose="03000500000000000000" pitchFamily="66" charset="0"/>
            </a:endParaRPr>
          </a:p>
          <a:p>
            <a:pPr marL="1143000" lvl="1" indent="-685800" defTabSz="914400" eaLnBrk="1" hangingPunct="1">
              <a:buFont typeface="Wingdings" panose="05000000000000000000" pitchFamily="2" charset="2"/>
              <a:buChar char="§"/>
              <a:defRPr/>
            </a:pPr>
            <a:endParaRPr lang="en-US" altLang="zh-TW" sz="2000" b="1" dirty="0">
              <a:solidFill>
                <a:srgbClr val="FFFFFF"/>
              </a:solidFill>
              <a:latin typeface="Century" panose="02040604050505020304" pitchFamily="18" charset="0"/>
              <a:ea typeface="DFKai-SB" panose="03000509000000000000" pitchFamily="65" charset="-120"/>
              <a:cs typeface="Mongolian Baiti" panose="03000500000000000000" pitchFamily="66" charset="0"/>
            </a:endParaRPr>
          </a:p>
          <a:p>
            <a:pPr marL="1485900" lvl="2" indent="-571500" defTabSz="914400" eaLnBrk="1" hangingPunct="1">
              <a:buFont typeface="Wingdings" panose="05000000000000000000" pitchFamily="2" charset="2"/>
              <a:buChar char="§"/>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ongolian Baiti" panose="03000500000000000000" pitchFamily="66" charset="0"/>
              </a:rPr>
              <a:t>聖父、聖子、聖靈三個位格同榮同尊</a:t>
            </a:r>
            <a:endParaRPr kumimoji="0" lang="en-US" altLang="zh-TW"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ongolian Baiti" panose="03000500000000000000" pitchFamily="66" charset="0"/>
            </a:endParaRPr>
          </a:p>
          <a:p>
            <a:pPr marL="1028700" lvl="1" indent="-571500" defTabSz="914400" eaLnBrk="1" hangingPunct="1">
              <a:buFont typeface="Wingdings" panose="05000000000000000000" pitchFamily="2" charset="2"/>
              <a:buChar char="§"/>
              <a:defRPr/>
            </a:pPr>
            <a:endParaRPr lang="en-US" altLang="zh-TW" sz="2000" b="1" dirty="0">
              <a:solidFill>
                <a:srgbClr val="FFFFFF"/>
              </a:solidFill>
              <a:latin typeface="DFKai-SB" panose="03000509000000000000" pitchFamily="65" charset="-120"/>
              <a:ea typeface="DFKai-SB" panose="03000509000000000000" pitchFamily="65" charset="-120"/>
              <a:cs typeface="Mongolian Baiti" panose="03000500000000000000" pitchFamily="66" charset="0"/>
            </a:endParaRPr>
          </a:p>
          <a:p>
            <a:pPr marL="1485900" lvl="2" indent="-571500" defTabSz="914400" eaLnBrk="1" hangingPunct="1">
              <a:buFont typeface="Wingdings" panose="05000000000000000000" pitchFamily="2" charset="2"/>
              <a:buChar char="§"/>
              <a:defRPr/>
            </a:pP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ongolian Baiti" panose="03000500000000000000" pitchFamily="66" charset="0"/>
              </a:rPr>
              <a:t>三位一體的神是創造宇宙萬物的主宰</a:t>
            </a:r>
            <a:endParaRPr kumimoji="0" lang="en-US" altLang="zh-TW" sz="2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ongolian Baiti" panose="03000500000000000000" pitchFamily="66" charset="0"/>
            </a:endParaRPr>
          </a:p>
        </p:txBody>
      </p:sp>
    </p:spTree>
    <p:extLst>
      <p:ext uri="{BB962C8B-B14F-4D97-AF65-F5344CB8AC3E}">
        <p14:creationId xmlns:p14="http://schemas.microsoft.com/office/powerpoint/2010/main" val="40050371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1A020-0BE5-0EE4-C6CC-FD0D37A6EC0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C429E18-0305-5BC3-1441-F93277494800}"/>
              </a:ext>
            </a:extLst>
          </p:cNvPr>
          <p:cNvPicPr>
            <a:picLocks noChangeAspect="1"/>
          </p:cNvPicPr>
          <p:nvPr/>
        </p:nvPicPr>
        <p:blipFill>
          <a:blip r:embed="rId2">
            <a:biLevel thresh="25000"/>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C1E4E1B1-88F2-51B4-6E0A-AC8B94F31804}"/>
              </a:ext>
            </a:extLst>
          </p:cNvPr>
          <p:cNvSpPr txBox="1"/>
          <p:nvPr/>
        </p:nvSpPr>
        <p:spPr>
          <a:xfrm>
            <a:off x="327259" y="0"/>
            <a:ext cx="11326974" cy="5401479"/>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創世記</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Genesis 1:1-3</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起初，</a:t>
            </a:r>
            <a:r>
              <a:rPr kumimoji="0" lang="zh-TW" altLang="en-US" sz="2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神創造天地。 地是空虛混沌，淵面黑暗；</a:t>
            </a:r>
            <a:r>
              <a:rPr kumimoji="0" lang="zh-TW" altLang="en-US" sz="2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神的靈運行在水面上。 神說：「要有光」，就有了光。</a:t>
            </a:r>
            <a:endParaRPr kumimoji="0" lang="en-US" altLang="zh-TW"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In the beginning God created the heavens and the earth.  The earth was formless and void, and darkness was over the surface of the deep, and the Spirit of God was moving over the surface of the waters.  Then God said, “Let there be light”; and there was light.   (NASB) </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38623985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F86080-2C0B-BDB0-E568-04F846463D3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85FA9A7-EA48-4D10-E052-920E86D18C87}"/>
              </a:ext>
            </a:extLst>
          </p:cNvPr>
          <p:cNvPicPr>
            <a:picLocks noChangeAspect="1"/>
          </p:cNvPicPr>
          <p:nvPr/>
        </p:nvPicPr>
        <p:blipFill>
          <a:blip r:embed="rId2"/>
          <a:stretch>
            <a:fillRect/>
          </a:stretch>
        </p:blipFill>
        <p:spPr>
          <a:xfrm>
            <a:off x="-637310" y="-130196"/>
            <a:ext cx="12912436" cy="7118392"/>
          </a:xfrm>
          <a:prstGeom prst="rect">
            <a:avLst/>
          </a:prstGeom>
        </p:spPr>
      </p:pic>
      <p:sp>
        <p:nvSpPr>
          <p:cNvPr id="5" name="TextBox 4">
            <a:extLst>
              <a:ext uri="{FF2B5EF4-FFF2-40B4-BE49-F238E27FC236}">
                <a16:creationId xmlns:a16="http://schemas.microsoft.com/office/drawing/2014/main" id="{2606FD61-0817-B583-EE9D-3689FE1FA021}"/>
              </a:ext>
            </a:extLst>
          </p:cNvPr>
          <p:cNvSpPr txBox="1"/>
          <p:nvPr/>
        </p:nvSpPr>
        <p:spPr>
          <a:xfrm>
            <a:off x="1662545" y="2921168"/>
            <a:ext cx="8866910" cy="1323439"/>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lang="zh-TW" altLang="en-US" sz="8000" b="1" dirty="0">
                <a:solidFill>
                  <a:srgbClr val="002060"/>
                </a:solidFill>
                <a:latin typeface="DFKai-SB" panose="03000509000000000000" pitchFamily="65" charset="-120"/>
                <a:ea typeface="DFKai-SB" panose="03000509000000000000" pitchFamily="65" charset="-120"/>
              </a:rPr>
              <a:t>人</a:t>
            </a:r>
            <a:r>
              <a:rPr kumimoji="0" lang="zh-TW" altLang="en-US" sz="8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論</a:t>
            </a:r>
          </a:p>
        </p:txBody>
      </p:sp>
    </p:spTree>
    <p:extLst>
      <p:ext uri="{BB962C8B-B14F-4D97-AF65-F5344CB8AC3E}">
        <p14:creationId xmlns:p14="http://schemas.microsoft.com/office/powerpoint/2010/main" val="41248254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FCAE16A-4078-47A4-9038-F867D33D1040}"/>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AD0CFE2-529B-92C6-B454-D7C8B57120AA}"/>
              </a:ext>
            </a:extLst>
          </p:cNvPr>
          <p:cNvPicPr>
            <a:picLocks noChangeAspect="1"/>
          </p:cNvPicPr>
          <p:nvPr/>
        </p:nvPicPr>
        <p:blipFill>
          <a:blip r:embed="rId2">
            <a:alphaModFix/>
            <a:biLevel thresh="25000"/>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E54442E1-4890-C846-A8A9-52448D57E556}"/>
              </a:ext>
            </a:extLst>
          </p:cNvPr>
          <p:cNvSpPr txBox="1"/>
          <p:nvPr/>
        </p:nvSpPr>
        <p:spPr>
          <a:xfrm>
            <a:off x="-84226" y="412369"/>
            <a:ext cx="12169449" cy="4339650"/>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lang="zh-TW" altLang="en-US" sz="6000" b="1" u="sng" dirty="0">
                <a:solidFill>
                  <a:srgbClr val="FFFFFF"/>
                </a:solidFill>
                <a:latin typeface="DFKai-SB" panose="03000509000000000000" pitchFamily="65" charset="-120"/>
                <a:ea typeface="DFKai-SB" panose="03000509000000000000" pitchFamily="65" charset="-120"/>
              </a:rPr>
              <a:t>人</a:t>
            </a:r>
            <a:r>
              <a:rPr kumimoji="0" lang="zh-TW" altLang="en-US" sz="60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論 </a:t>
            </a:r>
            <a:r>
              <a:rPr kumimoji="0" lang="en-US" altLang="zh-TW" sz="44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rPr>
              <a:t>Christian Anthropology</a:t>
            </a:r>
            <a:r>
              <a:rPr kumimoji="0" lang="en-US" altLang="zh-TW" sz="60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lang="en-US" altLang="zh-CN" sz="3200" b="1" dirty="0">
              <a:solidFill>
                <a:srgbClr val="FFFFFF"/>
              </a:solidFill>
              <a:latin typeface="DFKai-SB" panose="03000509000000000000" pitchFamily="65" charset="-120"/>
              <a:ea typeface="DFKai-SB" panose="03000509000000000000" pitchFamily="65" charset="-120"/>
            </a:endParaRPr>
          </a:p>
          <a:p>
            <a:pPr marL="1600200" lvl="2" indent="-685800" defTabSz="914400" eaLnBrk="1" hangingPunct="1">
              <a:buFont typeface="Wingdings" panose="05000000000000000000" pitchFamily="2" charset="2"/>
              <a:buChar char="§"/>
              <a:defRPr/>
            </a:pPr>
            <a:r>
              <a:rPr lang="zh-TW" altLang="en-US" sz="4400" b="1" dirty="0">
                <a:solidFill>
                  <a:srgbClr val="FFFFFF"/>
                </a:solidFill>
                <a:latin typeface="DFKai-SB" panose="03000509000000000000" pitchFamily="65" charset="-120"/>
                <a:ea typeface="DFKai-SB" panose="03000509000000000000" pitchFamily="65" charset="-120"/>
                <a:cs typeface="Mongolian Baiti" panose="03000500000000000000" pitchFamily="66" charset="0"/>
              </a:rPr>
              <a:t>人是神按祂的形象和樣式所創造的</a:t>
            </a:r>
            <a:endParaRPr lang="en-US" altLang="zh-TW" sz="4400" b="1" dirty="0">
              <a:solidFill>
                <a:srgbClr val="FFFFFF"/>
              </a:solidFill>
              <a:latin typeface="DFKai-SB" panose="03000509000000000000" pitchFamily="65" charset="-120"/>
              <a:ea typeface="DFKai-SB" panose="03000509000000000000" pitchFamily="65" charset="-120"/>
              <a:cs typeface="Mongolian Baiti" panose="03000500000000000000" pitchFamily="66" charset="0"/>
            </a:endParaRPr>
          </a:p>
          <a:p>
            <a:pPr marL="1143000" lvl="1" indent="-685800" defTabSz="914400" eaLnBrk="1" hangingPunct="1">
              <a:buFont typeface="Wingdings" panose="05000000000000000000" pitchFamily="2" charset="2"/>
              <a:buChar char="§"/>
              <a:defRPr/>
            </a:pPr>
            <a:endParaRPr lang="en-US" altLang="zh-TW" sz="2000" b="1" dirty="0">
              <a:solidFill>
                <a:srgbClr val="FFFFFF"/>
              </a:solidFill>
              <a:latin typeface="Century" panose="02040604050505020304" pitchFamily="18" charset="0"/>
              <a:ea typeface="DFKai-SB" panose="03000509000000000000" pitchFamily="65" charset="-120"/>
              <a:cs typeface="Mongolian Baiti" panose="03000500000000000000" pitchFamily="66" charset="0"/>
            </a:endParaRPr>
          </a:p>
          <a:p>
            <a:pPr marL="1485900" lvl="2" indent="-571500" defTabSz="914400" eaLnBrk="1" hangingPunct="1">
              <a:buFont typeface="Wingdings" panose="05000000000000000000" pitchFamily="2" charset="2"/>
              <a:buChar char="§"/>
              <a:defRPr/>
            </a:pP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ongolian Baiti" panose="03000500000000000000" pitchFamily="66" charset="0"/>
              </a:rPr>
              <a:t>人</a:t>
            </a:r>
            <a:r>
              <a:rPr lang="zh-TW" altLang="en-US" sz="4400" b="1" dirty="0">
                <a:solidFill>
                  <a:srgbClr val="FFFFFF"/>
                </a:solidFill>
                <a:latin typeface="Century" panose="02040604050505020304" pitchFamily="18" charset="0"/>
                <a:ea typeface="DFKai-SB" panose="03000509000000000000" pitchFamily="65" charset="-120"/>
                <a:cs typeface="Mongolian Baiti" panose="03000500000000000000" pitchFamily="66" charset="0"/>
              </a:rPr>
              <a:t>的受造</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ongolian Baiti" panose="03000500000000000000" pitchFamily="66" charset="0"/>
              </a:rPr>
              <a:t>是獨特的，是有靈的活人</a:t>
            </a:r>
            <a:endParaRPr kumimoji="0" lang="en-US" altLang="zh-TW"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ongolian Baiti" panose="03000500000000000000" pitchFamily="66" charset="0"/>
            </a:endParaRPr>
          </a:p>
          <a:p>
            <a:pPr marL="1028700" lvl="1" indent="-571500" defTabSz="914400" eaLnBrk="1" hangingPunct="1">
              <a:buFont typeface="Wingdings" panose="05000000000000000000" pitchFamily="2" charset="2"/>
              <a:buChar char="§"/>
              <a:defRPr/>
            </a:pPr>
            <a:endParaRPr lang="en-US" altLang="zh-TW" sz="2000" b="1" dirty="0">
              <a:solidFill>
                <a:srgbClr val="FFFFFF"/>
              </a:solidFill>
              <a:latin typeface="DFKai-SB" panose="03000509000000000000" pitchFamily="65" charset="-120"/>
              <a:ea typeface="DFKai-SB" panose="03000509000000000000" pitchFamily="65" charset="-120"/>
              <a:cs typeface="Mongolian Baiti" panose="03000500000000000000" pitchFamily="66" charset="0"/>
            </a:endParaRPr>
          </a:p>
          <a:p>
            <a:pPr marL="1485900" lvl="2" indent="-571500" defTabSz="914400" eaLnBrk="1" hangingPunct="1">
              <a:buFont typeface="Wingdings" panose="05000000000000000000" pitchFamily="2" charset="2"/>
              <a:buChar char="§"/>
              <a:defRPr/>
            </a:pP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ongolian Baiti" panose="03000500000000000000" pitchFamily="66" charset="0"/>
              </a:rPr>
              <a:t>人的靈與神的靈原來是可以溝通的</a:t>
            </a:r>
            <a:endParaRPr kumimoji="0" lang="en-US" altLang="zh-TW" sz="2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ongolian Baiti" panose="03000500000000000000" pitchFamily="66" charset="0"/>
            </a:endParaRPr>
          </a:p>
        </p:txBody>
      </p:sp>
    </p:spTree>
    <p:extLst>
      <p:ext uri="{BB962C8B-B14F-4D97-AF65-F5344CB8AC3E}">
        <p14:creationId xmlns:p14="http://schemas.microsoft.com/office/powerpoint/2010/main" val="32892834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95A2F8-8D81-BD33-6225-EE8C74FB479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8ED5536-2A7B-C71F-72B8-2FAB1804C4F6}"/>
              </a:ext>
            </a:extLst>
          </p:cNvPr>
          <p:cNvPicPr>
            <a:picLocks noChangeAspect="1"/>
          </p:cNvPicPr>
          <p:nvPr/>
        </p:nvPicPr>
        <p:blipFill>
          <a:blip r:embed="rId2">
            <a:biLevel thresh="25000"/>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CAA1D24C-B4A3-FC26-BD74-E7C1805E3B83}"/>
              </a:ext>
            </a:extLst>
          </p:cNvPr>
          <p:cNvSpPr txBox="1"/>
          <p:nvPr/>
        </p:nvSpPr>
        <p:spPr>
          <a:xfrm>
            <a:off x="436815" y="0"/>
            <a:ext cx="11117876" cy="5832366"/>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創世記 </a:t>
            </a:r>
            <a:r>
              <a:rPr kumimoji="1" lang="en-US" altLang="zh-TW" sz="40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Genesis 5:1-2</a:t>
            </a:r>
            <a:endParaRPr kumimoji="1" lang="en-US" altLang="zh-TW" sz="4400" b="1" dirty="0">
              <a:solidFill>
                <a:srgbClr val="000000"/>
              </a:solidFill>
              <a:highlight>
                <a:srgbClr val="FFFF00"/>
              </a:highlight>
              <a:latin typeface="Century" panose="02040604050505020304" pitchFamily="18" charset="0"/>
              <a:ea typeface="DFKai-SB" panose="03000509000000000000" pitchFamily="65" charset="-12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亞當的後代記在下面。（當</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神造人的日子，是照著自己的樣式造的，並且造男造女。</a:t>
            </a:r>
            <a:r>
              <a:rPr kumimoji="0" lang="zh-TW" altLang="en-US" sz="2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在他們被造的日子，</a:t>
            </a:r>
            <a:r>
              <a:rPr kumimoji="0" lang="zh-TW" altLang="en-US" sz="32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神賜福給他們，稱他們為「人」。</a:t>
            </a:r>
            <a:endParaRPr kumimoji="1" 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This is the book of the generations of Adam. In the day when God created man, He made him in the likeness of God. He created them male and female, and He blessed them and named them Man in the day when they were created.  (NASB) </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33356524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E58D70-2F9F-2798-1898-B3ACBA4B11E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D239DE1-0226-7999-5CFC-659ADB19831B}"/>
              </a:ext>
            </a:extLst>
          </p:cNvPr>
          <p:cNvPicPr>
            <a:picLocks noChangeAspect="1"/>
          </p:cNvPicPr>
          <p:nvPr/>
        </p:nvPicPr>
        <p:blipFill>
          <a:blip r:embed="rId2"/>
          <a:stretch>
            <a:fillRect/>
          </a:stretch>
        </p:blipFill>
        <p:spPr>
          <a:xfrm>
            <a:off x="-637310" y="-130196"/>
            <a:ext cx="12912436" cy="7118392"/>
          </a:xfrm>
          <a:prstGeom prst="rect">
            <a:avLst/>
          </a:prstGeom>
        </p:spPr>
      </p:pic>
      <p:sp>
        <p:nvSpPr>
          <p:cNvPr id="5" name="TextBox 4">
            <a:extLst>
              <a:ext uri="{FF2B5EF4-FFF2-40B4-BE49-F238E27FC236}">
                <a16:creationId xmlns:a16="http://schemas.microsoft.com/office/drawing/2014/main" id="{AD56FB80-58DB-A7B5-6ADC-AE17B2921754}"/>
              </a:ext>
            </a:extLst>
          </p:cNvPr>
          <p:cNvSpPr txBox="1"/>
          <p:nvPr/>
        </p:nvSpPr>
        <p:spPr>
          <a:xfrm>
            <a:off x="1662545" y="2921168"/>
            <a:ext cx="8866910" cy="1323439"/>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lang="zh-TW" altLang="en-US" sz="8000" b="1" dirty="0">
                <a:solidFill>
                  <a:srgbClr val="002060"/>
                </a:solidFill>
                <a:latin typeface="DFKai-SB" panose="03000509000000000000" pitchFamily="65" charset="-120"/>
                <a:ea typeface="DFKai-SB" panose="03000509000000000000" pitchFamily="65" charset="-120"/>
              </a:rPr>
              <a:t>罪</a:t>
            </a:r>
            <a:r>
              <a:rPr kumimoji="0" lang="zh-TW" altLang="en-US" sz="8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論</a:t>
            </a:r>
          </a:p>
        </p:txBody>
      </p:sp>
    </p:spTree>
    <p:extLst>
      <p:ext uri="{BB962C8B-B14F-4D97-AF65-F5344CB8AC3E}">
        <p14:creationId xmlns:p14="http://schemas.microsoft.com/office/powerpoint/2010/main" val="41088450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90D0DFBE-7B99-82BA-7E49-24264AE0B3F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736A0DA-27DD-79E6-39A8-01C09CA986DA}"/>
              </a:ext>
            </a:extLst>
          </p:cNvPr>
          <p:cNvPicPr>
            <a:picLocks noChangeAspect="1"/>
          </p:cNvPicPr>
          <p:nvPr/>
        </p:nvPicPr>
        <p:blipFill>
          <a:blip r:embed="rId2">
            <a:alphaModFix/>
            <a:biLevel thresh="25000"/>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3928FB37-02AF-3294-6922-01074197884C}"/>
              </a:ext>
            </a:extLst>
          </p:cNvPr>
          <p:cNvSpPr txBox="1"/>
          <p:nvPr/>
        </p:nvSpPr>
        <p:spPr>
          <a:xfrm>
            <a:off x="-84226" y="412369"/>
            <a:ext cx="12169449" cy="4339650"/>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lang="zh-TW" altLang="en-US" sz="6000" b="1" u="sng" dirty="0">
                <a:solidFill>
                  <a:srgbClr val="FFFFFF"/>
                </a:solidFill>
                <a:latin typeface="DFKai-SB" panose="03000509000000000000" pitchFamily="65" charset="-120"/>
                <a:ea typeface="DFKai-SB" panose="03000509000000000000" pitchFamily="65" charset="-120"/>
              </a:rPr>
              <a:t>罪</a:t>
            </a:r>
            <a:r>
              <a:rPr kumimoji="0" lang="zh-TW" altLang="en-US" sz="60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論 </a:t>
            </a:r>
            <a:r>
              <a:rPr kumimoji="0" lang="en-US" altLang="zh-TW" sz="44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rPr>
              <a:t>Hamartiology</a:t>
            </a:r>
            <a:endParaRPr kumimoji="0" lang="en-US" altLang="zh-TW" sz="60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CN" sz="32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1600200" marR="0" lvl="2"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ongolian Baiti" panose="03000500000000000000" pitchFamily="66" charset="0"/>
              </a:rPr>
              <a:t>人因為亞當夏娃犯罪而墮落</a:t>
            </a:r>
            <a:endParaRPr kumimoji="0" lang="en-US" altLang="zh-TW"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ongolian Baiti" panose="03000500000000000000" pitchFamily="66" charset="0"/>
            </a:endParaRPr>
          </a:p>
          <a:p>
            <a:pPr marL="1143000" marR="0" lvl="1"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en-US" altLang="zh-TW" sz="2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ongolian Baiti" panose="03000500000000000000" pitchFamily="66" charset="0"/>
            </a:endParaRPr>
          </a:p>
          <a:p>
            <a:pPr marL="1485900" marR="0" lvl="2" indent="-5715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ongolian Baiti" panose="03000500000000000000" pitchFamily="66" charset="0"/>
              </a:rPr>
              <a:t>亞當夏娃的原罪使全人類都陷在罪</a:t>
            </a:r>
            <a:r>
              <a:rPr lang="zh-TW" altLang="en-US" sz="4400" b="1" dirty="0">
                <a:solidFill>
                  <a:srgbClr val="FFFFFF"/>
                </a:solidFill>
                <a:latin typeface="DFKai-SB" panose="03000509000000000000" pitchFamily="65" charset="-120"/>
                <a:ea typeface="DFKai-SB" panose="03000509000000000000" pitchFamily="65" charset="-120"/>
                <a:cs typeface="Mongolian Baiti" panose="03000500000000000000" pitchFamily="66" charset="0"/>
              </a:rPr>
              <a:t>中</a:t>
            </a:r>
            <a:endParaRPr kumimoji="0" lang="en-US" altLang="zh-TW"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ongolian Baiti" panose="03000500000000000000" pitchFamily="66" charset="0"/>
            </a:endParaRPr>
          </a:p>
          <a:p>
            <a:pPr marL="1028700" marR="0" lvl="1" indent="-5715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en-US" altLang="zh-TW" sz="2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ongolian Baiti" panose="03000500000000000000" pitchFamily="66" charset="0"/>
            </a:endParaRPr>
          </a:p>
          <a:p>
            <a:pPr marL="1485900" marR="0" lvl="2" indent="-5715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ongolian Baiti" panose="03000500000000000000" pitchFamily="66" charset="0"/>
              </a:rPr>
              <a:t>人因為罪而使靈無法與神的靈溝通</a:t>
            </a:r>
            <a:endParaRPr kumimoji="0" lang="en-US" altLang="zh-TW" sz="2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ongolian Baiti" panose="03000500000000000000" pitchFamily="66" charset="0"/>
            </a:endParaRPr>
          </a:p>
        </p:txBody>
      </p:sp>
    </p:spTree>
    <p:extLst>
      <p:ext uri="{BB962C8B-B14F-4D97-AF65-F5344CB8AC3E}">
        <p14:creationId xmlns:p14="http://schemas.microsoft.com/office/powerpoint/2010/main" val="1973342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4FEF7A-C2F8-2A41-00EE-F7BB72A9686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95FD330-BA64-6C14-FBBC-1DC720C88A93}"/>
              </a:ext>
            </a:extLst>
          </p:cNvPr>
          <p:cNvPicPr>
            <a:picLocks noChangeAspect="1"/>
          </p:cNvPicPr>
          <p:nvPr/>
        </p:nvPicPr>
        <p:blipFill>
          <a:blip r:embed="rId2">
            <a:biLevel thresh="25000"/>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15F62BEE-9158-620B-CF2B-6DCE6772E5F2}"/>
              </a:ext>
            </a:extLst>
          </p:cNvPr>
          <p:cNvSpPr txBox="1"/>
          <p:nvPr/>
        </p:nvSpPr>
        <p:spPr>
          <a:xfrm>
            <a:off x="311727" y="0"/>
            <a:ext cx="11506200" cy="4724370"/>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哥林多前書 </a:t>
            </a:r>
            <a:r>
              <a:rPr kumimoji="1" lang="en-US" altLang="zh-TW" sz="40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1 Cor. 15:21-22</a:t>
            </a:r>
            <a:endParaRPr kumimoji="1" lang="en-US" altLang="zh-TW" sz="44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死既是因一人而來，死人復活也是因一人而來。</a:t>
            </a:r>
            <a:r>
              <a:rPr kumimoji="0" lang="en-US" altLang="zh-TW"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在亞當裡眾人都死了；照樣，在基督裡眾人也都要復活。</a:t>
            </a:r>
            <a:endParaRPr kumimoji="1" 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For since by a man came death, by a man also came the resurrection of the dead. For as in Adam all die, so also in Christ all will be made alive.  (NASB) </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7045471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28B688-FDDC-44F1-DA57-9F0EE2D42A0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E14C716-59A9-BEDA-467D-BB2FF4B5168A}"/>
              </a:ext>
            </a:extLst>
          </p:cNvPr>
          <p:cNvPicPr>
            <a:picLocks noChangeAspect="1"/>
          </p:cNvPicPr>
          <p:nvPr/>
        </p:nvPicPr>
        <p:blipFill>
          <a:blip r:embed="rId2"/>
          <a:stretch>
            <a:fillRect/>
          </a:stretch>
        </p:blipFill>
        <p:spPr>
          <a:xfrm>
            <a:off x="-637310" y="-130196"/>
            <a:ext cx="12912436" cy="7118392"/>
          </a:xfrm>
          <a:prstGeom prst="rect">
            <a:avLst/>
          </a:prstGeom>
        </p:spPr>
      </p:pic>
      <p:sp>
        <p:nvSpPr>
          <p:cNvPr id="5" name="TextBox 4">
            <a:extLst>
              <a:ext uri="{FF2B5EF4-FFF2-40B4-BE49-F238E27FC236}">
                <a16:creationId xmlns:a16="http://schemas.microsoft.com/office/drawing/2014/main" id="{48D93DF5-DA6C-5DC3-8F30-47B0900B1C5A}"/>
              </a:ext>
            </a:extLst>
          </p:cNvPr>
          <p:cNvSpPr txBox="1"/>
          <p:nvPr/>
        </p:nvSpPr>
        <p:spPr>
          <a:xfrm>
            <a:off x="1662545" y="2921168"/>
            <a:ext cx="8866910" cy="1323439"/>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lang="zh-TW" altLang="en-US" sz="8000" b="1" dirty="0">
                <a:solidFill>
                  <a:srgbClr val="002060"/>
                </a:solidFill>
                <a:latin typeface="DFKai-SB" panose="03000509000000000000" pitchFamily="65" charset="-120"/>
                <a:ea typeface="DFKai-SB" panose="03000509000000000000" pitchFamily="65" charset="-120"/>
              </a:rPr>
              <a:t>基督</a:t>
            </a:r>
            <a:r>
              <a:rPr kumimoji="0" lang="zh-TW" altLang="en-US" sz="8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論</a:t>
            </a:r>
          </a:p>
        </p:txBody>
      </p:sp>
    </p:spTree>
    <p:extLst>
      <p:ext uri="{BB962C8B-B14F-4D97-AF65-F5344CB8AC3E}">
        <p14:creationId xmlns:p14="http://schemas.microsoft.com/office/powerpoint/2010/main" val="547317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6DA2AFA7-92FE-AB92-CDB1-6CF7C19520C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3B10699-22B9-18A3-8815-6AA35A9880C9}"/>
              </a:ext>
            </a:extLst>
          </p:cNvPr>
          <p:cNvPicPr>
            <a:picLocks noChangeAspect="1"/>
          </p:cNvPicPr>
          <p:nvPr/>
        </p:nvPicPr>
        <p:blipFill>
          <a:blip r:embed="rId2">
            <a:alphaModFix/>
            <a:biLevel thresh="25000"/>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10ABBF40-83C0-C5E5-F21D-FC61E429E5A5}"/>
              </a:ext>
            </a:extLst>
          </p:cNvPr>
          <p:cNvSpPr txBox="1"/>
          <p:nvPr/>
        </p:nvSpPr>
        <p:spPr>
          <a:xfrm>
            <a:off x="-56517" y="190697"/>
            <a:ext cx="12169449" cy="5632311"/>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lang="zh-TW" altLang="en-US" sz="6000" b="1" u="sng" dirty="0">
                <a:solidFill>
                  <a:srgbClr val="FFFFFF"/>
                </a:solidFill>
                <a:latin typeface="DFKai-SB" panose="03000509000000000000" pitchFamily="65" charset="-120"/>
                <a:ea typeface="DFKai-SB" panose="03000509000000000000" pitchFamily="65" charset="-120"/>
              </a:rPr>
              <a:t>基督</a:t>
            </a:r>
            <a:r>
              <a:rPr kumimoji="0" lang="zh-TW" altLang="en-US" sz="60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論 </a:t>
            </a:r>
            <a:r>
              <a:rPr kumimoji="0" lang="en-US" altLang="zh-TW" sz="44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Christology</a:t>
            </a:r>
            <a:endParaRPr kumimoji="0" lang="en-US" altLang="zh-TW" sz="60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CN" sz="2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1600200" marR="0" lvl="2"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ongolian Baiti" panose="03000500000000000000" pitchFamily="66" charset="0"/>
              </a:rPr>
              <a:t>基督教信仰的核心就是承認耶穌是基督，是永生神的兒子，是三位一體中的一位</a:t>
            </a:r>
            <a:endParaRPr kumimoji="0" lang="en-US" altLang="zh-TW"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ongolian Baiti" panose="03000500000000000000" pitchFamily="66" charset="0"/>
            </a:endParaRPr>
          </a:p>
          <a:p>
            <a:pPr marL="1600200" marR="0" lvl="2"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lang="en-US" altLang="zh-TW" sz="1200" b="1" dirty="0">
              <a:solidFill>
                <a:srgbClr val="FFFFFF"/>
              </a:solidFill>
              <a:latin typeface="DFKai-SB" panose="03000509000000000000" pitchFamily="65" charset="-120"/>
              <a:ea typeface="DFKai-SB" panose="03000509000000000000" pitchFamily="65" charset="-120"/>
              <a:cs typeface="Mongolian Baiti" panose="03000500000000000000" pitchFamily="66" charset="0"/>
            </a:endParaRPr>
          </a:p>
          <a:p>
            <a:pPr marL="1600200" marR="0" lvl="2"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ongolian Baiti" panose="03000500000000000000" pitchFamily="66" charset="0"/>
              </a:rPr>
              <a:t>耶穌同時是完全的人也是完全的神</a:t>
            </a:r>
            <a:endParaRPr kumimoji="0" lang="en-US" altLang="zh-TW"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ongolian Baiti" panose="03000500000000000000" pitchFamily="66" charset="0"/>
            </a:endParaRPr>
          </a:p>
          <a:p>
            <a:pPr marL="1143000" marR="0" lvl="1"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en-US" altLang="zh-TW" sz="12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ongolian Baiti" panose="03000500000000000000" pitchFamily="66" charset="0"/>
            </a:endParaRPr>
          </a:p>
          <a:p>
            <a:pPr marL="1485900" marR="0" lvl="2" indent="-5715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ongolian Baiti" panose="03000500000000000000" pitchFamily="66" charset="0"/>
              </a:rPr>
              <a:t>耶穌道成肉身</a:t>
            </a:r>
            <a:r>
              <a:rPr lang="zh-TW" altLang="en-US" sz="4400" b="1" dirty="0">
                <a:solidFill>
                  <a:srgbClr val="FFFFFF"/>
                </a:solidFill>
                <a:latin typeface="DFKai-SB" panose="03000509000000000000" pitchFamily="65" charset="-120"/>
                <a:ea typeface="DFKai-SB" panose="03000509000000000000" pitchFamily="65" charset="-120"/>
                <a:cs typeface="Mongolian Baiti" panose="03000500000000000000" pitchFamily="66" charset="0"/>
              </a:rPr>
              <a:t>，祂有人的本性但沒有犯罪</a:t>
            </a:r>
            <a:endParaRPr lang="en-US" altLang="zh-TW" sz="4400" b="1" dirty="0">
              <a:solidFill>
                <a:srgbClr val="FFFFFF"/>
              </a:solidFill>
              <a:latin typeface="DFKai-SB" panose="03000509000000000000" pitchFamily="65" charset="-120"/>
              <a:ea typeface="DFKai-SB" panose="03000509000000000000" pitchFamily="65" charset="-120"/>
              <a:cs typeface="Mongolian Baiti" panose="03000500000000000000" pitchFamily="66" charset="0"/>
            </a:endParaRPr>
          </a:p>
          <a:p>
            <a:pPr marL="1485900" marR="0" lvl="2" indent="-5715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lang="en-US" altLang="zh-TW" sz="1200" b="1" dirty="0">
              <a:solidFill>
                <a:srgbClr val="FFFFFF"/>
              </a:solidFill>
              <a:latin typeface="DFKai-SB" panose="03000509000000000000" pitchFamily="65" charset="-120"/>
              <a:ea typeface="DFKai-SB" panose="03000509000000000000" pitchFamily="65" charset="-120"/>
              <a:cs typeface="Mongolian Baiti" panose="03000500000000000000" pitchFamily="66" charset="0"/>
            </a:endParaRPr>
          </a:p>
          <a:p>
            <a:pPr marL="1485900" marR="0" lvl="2" indent="-5715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ongolian Baiti" panose="03000500000000000000" pitchFamily="66" charset="0"/>
              </a:rPr>
              <a:t>必須透過耶穌才能真正的認識神、相信神</a:t>
            </a:r>
            <a:endParaRPr kumimoji="0" lang="en-US" altLang="zh-TW"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ongolian Baiti" panose="03000500000000000000" pitchFamily="66" charset="0"/>
            </a:endParaRPr>
          </a:p>
        </p:txBody>
      </p:sp>
    </p:spTree>
    <p:extLst>
      <p:ext uri="{BB962C8B-B14F-4D97-AF65-F5344CB8AC3E}">
        <p14:creationId xmlns:p14="http://schemas.microsoft.com/office/powerpoint/2010/main" val="9221900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C74916-1037-CF8F-F0EA-43ABCFA9036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3A532B5-C32B-63E2-FF9C-2D1BBCF8F02E}"/>
              </a:ext>
            </a:extLst>
          </p:cNvPr>
          <p:cNvPicPr>
            <a:picLocks noChangeAspect="1"/>
          </p:cNvPicPr>
          <p:nvPr/>
        </p:nvPicPr>
        <p:blipFill>
          <a:blip r:embed="rId2">
            <a:biLevel thresh="25000"/>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C0180A05-AC8B-5E8E-921B-BCA3610F4D19}"/>
              </a:ext>
            </a:extLst>
          </p:cNvPr>
          <p:cNvSpPr txBox="1"/>
          <p:nvPr/>
        </p:nvSpPr>
        <p:spPr>
          <a:xfrm>
            <a:off x="311727" y="0"/>
            <a:ext cx="11506200" cy="6940361"/>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馬太福音 </a:t>
            </a:r>
            <a:r>
              <a:rPr kumimoji="1" lang="en-US" altLang="zh-TW" sz="40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Matthew 16:15-17</a:t>
            </a:r>
            <a:endParaRPr kumimoji="1" lang="en-US" altLang="zh-TW" sz="44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耶穌說：「你們說我是誰？」西門</a:t>
            </a:r>
            <a:r>
              <a:rPr kumimoji="0" lang="en-US" altLang="zh-TW"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彼得回答說：「你是基督，是永生</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神的兒子。」</a:t>
            </a:r>
            <a:r>
              <a:rPr kumimoji="0" lang="zh-TW" altLang="en-US" sz="1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耶穌對他說：「西門</a:t>
            </a:r>
            <a:r>
              <a:rPr kumimoji="0" lang="en-US" altLang="zh-TW"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巴</a:t>
            </a:r>
            <a:r>
              <a:rPr kumimoji="0" lang="en-US" altLang="zh-TW"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約拿，你是有福的！ 因為這不是屬血肉的指示你的，乃是我在天上的父指示的。</a:t>
            </a:r>
            <a:endParaRPr kumimoji="1" 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He said to them, “But who do you say that I am?”  Simon Peter answered, “You are the Christ, the Son of the living God.”  And Jesus said to him, “Blessed are you, Simon </a:t>
            </a:r>
            <a:r>
              <a:rPr kumimoji="0" lang="en-US" sz="2800" b="1" i="0" u="none" strike="noStrike" kern="1200" cap="none" spc="0" normalizeH="0" baseline="0" noProof="0" dirty="0" err="1">
                <a:ln>
                  <a:noFill/>
                </a:ln>
                <a:solidFill>
                  <a:srgbClr val="FFFFFF"/>
                </a:solidFill>
                <a:effectLst/>
                <a:uLnTx/>
                <a:uFillTx/>
                <a:latin typeface="Century" panose="02040604050505020304" pitchFamily="18" charset="0"/>
                <a:ea typeface="新細明體"/>
                <a:cs typeface="+mn-cs"/>
              </a:rPr>
              <a:t>Barjona</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because flesh and blood did not reveal this to you, but My Father who is in heaven.  (NASB) </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23699914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C07A507-757D-F37F-37A5-7C993A37274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FC33220-C25B-7733-63BD-EBFACA01B5CD}"/>
              </a:ext>
            </a:extLst>
          </p:cNvPr>
          <p:cNvPicPr>
            <a:picLocks noChangeAspect="1"/>
          </p:cNvPicPr>
          <p:nvPr/>
        </p:nvPicPr>
        <p:blipFill>
          <a:blip r:embed="rId2">
            <a:alphaModFix/>
            <a:biLevel thresh="25000"/>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7E5DC5DB-6FB9-D5E8-3EE0-7C914130434E}"/>
              </a:ext>
            </a:extLst>
          </p:cNvPr>
          <p:cNvSpPr txBox="1"/>
          <p:nvPr/>
        </p:nvSpPr>
        <p:spPr>
          <a:xfrm>
            <a:off x="401980" y="231421"/>
            <a:ext cx="11388040" cy="4170372"/>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dirty="0">
                <a:solidFill>
                  <a:srgbClr val="000000"/>
                </a:solidFill>
                <a:highlight>
                  <a:srgbClr val="FFFF00"/>
                </a:highlight>
                <a:latin typeface="DFKai-SB" panose="03000509000000000000" pitchFamily="65" charset="-120"/>
                <a:ea typeface="DFKai-SB" panose="03000509000000000000" pitchFamily="65" charset="-120"/>
              </a:rPr>
              <a:t>約翰福音</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John 1:18</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從來沒有人看見</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神，只有在父懷裡的獨生子將他表明出來。</a:t>
            </a: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400" b="1" dirty="0">
              <a:solidFill>
                <a:srgbClr val="FFFFFF"/>
              </a:solidFill>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No one has seen God at any time; the only begotten God who is in the bosom of the Father, He has explained Him.</a:t>
            </a: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  (NASB) </a:t>
            </a:r>
            <a:endParaRPr kumimoji="0" lang="en-US" altLang="zh-CN" sz="3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12115965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1F1636-8836-8005-4A53-1B549748D67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77AF427-DDF1-DFCC-7E96-CDC12BB8AF42}"/>
              </a:ext>
            </a:extLst>
          </p:cNvPr>
          <p:cNvPicPr>
            <a:picLocks noChangeAspect="1"/>
          </p:cNvPicPr>
          <p:nvPr/>
        </p:nvPicPr>
        <p:blipFill>
          <a:blip r:embed="rId2"/>
          <a:stretch>
            <a:fillRect/>
          </a:stretch>
        </p:blipFill>
        <p:spPr>
          <a:xfrm>
            <a:off x="-637310" y="-130196"/>
            <a:ext cx="12912436" cy="7118392"/>
          </a:xfrm>
          <a:prstGeom prst="rect">
            <a:avLst/>
          </a:prstGeom>
        </p:spPr>
      </p:pic>
      <p:sp>
        <p:nvSpPr>
          <p:cNvPr id="5" name="TextBox 4">
            <a:extLst>
              <a:ext uri="{FF2B5EF4-FFF2-40B4-BE49-F238E27FC236}">
                <a16:creationId xmlns:a16="http://schemas.microsoft.com/office/drawing/2014/main" id="{BDDE310D-D506-84A4-9CF4-7E9F682F13A6}"/>
              </a:ext>
            </a:extLst>
          </p:cNvPr>
          <p:cNvSpPr txBox="1"/>
          <p:nvPr/>
        </p:nvSpPr>
        <p:spPr>
          <a:xfrm>
            <a:off x="1662545" y="2921168"/>
            <a:ext cx="8866910" cy="1323439"/>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8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救恩論</a:t>
            </a:r>
          </a:p>
        </p:txBody>
      </p:sp>
    </p:spTree>
    <p:extLst>
      <p:ext uri="{BB962C8B-B14F-4D97-AF65-F5344CB8AC3E}">
        <p14:creationId xmlns:p14="http://schemas.microsoft.com/office/powerpoint/2010/main" val="42254725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992C6D4-4084-B75E-3910-42A1013F147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1C4C6EE-B1E5-3D35-B389-C33815929F1C}"/>
              </a:ext>
            </a:extLst>
          </p:cNvPr>
          <p:cNvPicPr>
            <a:picLocks noChangeAspect="1"/>
          </p:cNvPicPr>
          <p:nvPr/>
        </p:nvPicPr>
        <p:blipFill>
          <a:blip r:embed="rId2">
            <a:alphaModFix/>
            <a:biLevel thresh="25000"/>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75CF0181-DED8-0956-F4B0-CFA26855BE11}"/>
              </a:ext>
            </a:extLst>
          </p:cNvPr>
          <p:cNvSpPr txBox="1"/>
          <p:nvPr/>
        </p:nvSpPr>
        <p:spPr>
          <a:xfrm>
            <a:off x="-56517" y="190697"/>
            <a:ext cx="11774815" cy="4339650"/>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lang="zh-TW" altLang="en-US" sz="6000" b="1" u="sng" dirty="0">
                <a:solidFill>
                  <a:srgbClr val="FFFFFF"/>
                </a:solidFill>
                <a:latin typeface="DFKai-SB" panose="03000509000000000000" pitchFamily="65" charset="-120"/>
                <a:ea typeface="DFKai-SB" panose="03000509000000000000" pitchFamily="65" charset="-120"/>
              </a:rPr>
              <a:t>救恩</a:t>
            </a:r>
            <a:r>
              <a:rPr kumimoji="0" lang="zh-TW" altLang="en-US" sz="60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論 </a:t>
            </a:r>
            <a:r>
              <a:rPr kumimoji="0" lang="en-US" altLang="zh-TW" sz="44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Soteriology</a:t>
            </a:r>
            <a:endParaRPr kumimoji="0" lang="en-US" altLang="zh-TW" sz="60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CN" sz="32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1600200" marR="0" lvl="2"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ongolian Baiti" panose="03000500000000000000" pitchFamily="66" charset="0"/>
              </a:rPr>
              <a:t>主耶穌在十字架上成全了救恩</a:t>
            </a:r>
            <a:endParaRPr kumimoji="0" lang="en-US" altLang="zh-TW"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ongolian Baiti" panose="03000500000000000000" pitchFamily="66" charset="0"/>
            </a:endParaRPr>
          </a:p>
          <a:p>
            <a:pPr marL="1600200" marR="0" lvl="2"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en-US" altLang="zh-TW" sz="2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ongolian Baiti" panose="03000500000000000000" pitchFamily="66" charset="0"/>
            </a:endParaRPr>
          </a:p>
          <a:p>
            <a:pPr marL="1485900" marR="0" lvl="2" indent="-5715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lang="zh-TW" altLang="en-US" sz="4400" b="1" dirty="0">
                <a:solidFill>
                  <a:srgbClr val="FFFFFF"/>
                </a:solidFill>
                <a:latin typeface="Century" panose="02040604050505020304" pitchFamily="18" charset="0"/>
                <a:ea typeface="DFKai-SB" panose="03000509000000000000" pitchFamily="65" charset="-120"/>
                <a:cs typeface="Mongolian Baiti" panose="03000500000000000000" pitchFamily="66" charset="0"/>
              </a:rPr>
              <a:t>因信稱義</a:t>
            </a:r>
            <a:r>
              <a:rPr lang="zh-TW" altLang="en-US" sz="4400" b="1" dirty="0">
                <a:solidFill>
                  <a:srgbClr val="FFFFFF"/>
                </a:solidFill>
                <a:latin typeface="DFKai-SB" panose="03000509000000000000" pitchFamily="65" charset="-120"/>
                <a:ea typeface="DFKai-SB" panose="03000509000000000000" pitchFamily="65" charset="-120"/>
                <a:cs typeface="Mongolian Baiti" panose="03000500000000000000" pitchFamily="66" charset="0"/>
              </a:rPr>
              <a:t>的救贖恩典需要透過人的信心</a:t>
            </a:r>
            <a:endParaRPr kumimoji="0" lang="en-US" altLang="zh-TW"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ongolian Baiti" panose="03000500000000000000" pitchFamily="66" charset="0"/>
            </a:endParaRPr>
          </a:p>
          <a:p>
            <a:pPr marL="1143000" marR="0" lvl="1"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en-US" altLang="zh-TW" sz="2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ongolian Baiti" panose="03000500000000000000" pitchFamily="66" charset="0"/>
            </a:endParaRPr>
          </a:p>
          <a:p>
            <a:pPr marL="1485900" marR="0" lvl="2" indent="-5715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ongolian Baiti" panose="03000500000000000000" pitchFamily="66" charset="0"/>
              </a:rPr>
              <a:t>救恩</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ongolian Baiti" panose="03000500000000000000" pitchFamily="66" charset="0"/>
              </a:rPr>
              <a:t>是白白的恩典，不是靠人的行為</a:t>
            </a:r>
            <a:endParaRPr kumimoji="0" lang="en-US" altLang="zh-TW"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ongolian Baiti" panose="03000500000000000000" pitchFamily="66" charset="0"/>
            </a:endParaRPr>
          </a:p>
        </p:txBody>
      </p:sp>
    </p:spTree>
    <p:extLst>
      <p:ext uri="{BB962C8B-B14F-4D97-AF65-F5344CB8AC3E}">
        <p14:creationId xmlns:p14="http://schemas.microsoft.com/office/powerpoint/2010/main" val="20117588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5C157-3F73-E107-2697-FFC2A07131B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B99D3A0-2F5C-44F7-300A-10999FB399C2}"/>
              </a:ext>
            </a:extLst>
          </p:cNvPr>
          <p:cNvPicPr>
            <a:picLocks noChangeAspect="1"/>
          </p:cNvPicPr>
          <p:nvPr/>
        </p:nvPicPr>
        <p:blipFill>
          <a:blip r:embed="rId2">
            <a:biLevel thresh="25000"/>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64D94E52-F5EE-8649-9F9B-7D71C4CFD0C6}"/>
              </a:ext>
            </a:extLst>
          </p:cNvPr>
          <p:cNvSpPr txBox="1"/>
          <p:nvPr/>
        </p:nvSpPr>
        <p:spPr>
          <a:xfrm>
            <a:off x="311727" y="0"/>
            <a:ext cx="11506200" cy="4724370"/>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以弗所書 </a:t>
            </a:r>
            <a:r>
              <a:rPr kumimoji="1" lang="en-US" altLang="zh-TW" sz="40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Ephesians 2:8-9</a:t>
            </a:r>
            <a:endParaRPr kumimoji="1" lang="en-US" altLang="zh-TW" sz="44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你們得救是本乎恩，也因著信；這並不是出於自己，乃是</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神所賜的；也不是出於行為，免得有人自誇。</a:t>
            </a:r>
            <a:endParaRPr kumimoji="1" 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For by grace you have been saved through faith; and that not of yourselves, it is the gift of God; not as a result of works, so that no one may boast. (NASB) </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35373257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436A32-C04D-FCA8-0EB1-828354DFAE6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0353DB1-7951-8F21-5003-97405CC23BCB}"/>
              </a:ext>
            </a:extLst>
          </p:cNvPr>
          <p:cNvPicPr>
            <a:picLocks noChangeAspect="1"/>
          </p:cNvPicPr>
          <p:nvPr/>
        </p:nvPicPr>
        <p:blipFill>
          <a:blip r:embed="rId2"/>
          <a:stretch>
            <a:fillRect/>
          </a:stretch>
        </p:blipFill>
        <p:spPr>
          <a:xfrm>
            <a:off x="-637310" y="-130196"/>
            <a:ext cx="12912436" cy="7118392"/>
          </a:xfrm>
          <a:prstGeom prst="rect">
            <a:avLst/>
          </a:prstGeom>
        </p:spPr>
      </p:pic>
      <p:sp>
        <p:nvSpPr>
          <p:cNvPr id="5" name="TextBox 4">
            <a:extLst>
              <a:ext uri="{FF2B5EF4-FFF2-40B4-BE49-F238E27FC236}">
                <a16:creationId xmlns:a16="http://schemas.microsoft.com/office/drawing/2014/main" id="{02DA1E29-305E-18F9-E9AC-B61E755432DC}"/>
              </a:ext>
            </a:extLst>
          </p:cNvPr>
          <p:cNvSpPr txBox="1"/>
          <p:nvPr/>
        </p:nvSpPr>
        <p:spPr>
          <a:xfrm>
            <a:off x="1662545" y="2921168"/>
            <a:ext cx="8866910" cy="1323439"/>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lang="zh-TW" altLang="en-US" sz="8000" b="1" dirty="0">
                <a:solidFill>
                  <a:srgbClr val="002060"/>
                </a:solidFill>
                <a:latin typeface="DFKai-SB" panose="03000509000000000000" pitchFamily="65" charset="-120"/>
                <a:ea typeface="DFKai-SB" panose="03000509000000000000" pitchFamily="65" charset="-120"/>
              </a:rPr>
              <a:t>聖靈</a:t>
            </a:r>
            <a:r>
              <a:rPr kumimoji="0" lang="zh-TW" altLang="en-US" sz="8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論</a:t>
            </a:r>
          </a:p>
        </p:txBody>
      </p:sp>
    </p:spTree>
    <p:extLst>
      <p:ext uri="{BB962C8B-B14F-4D97-AF65-F5344CB8AC3E}">
        <p14:creationId xmlns:p14="http://schemas.microsoft.com/office/powerpoint/2010/main" val="12093483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8012F190-BFD7-419F-F819-ED9722265C6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AF81182-3FD3-CE6B-9D7E-027B346AD225}"/>
              </a:ext>
            </a:extLst>
          </p:cNvPr>
          <p:cNvPicPr>
            <a:picLocks noChangeAspect="1"/>
          </p:cNvPicPr>
          <p:nvPr/>
        </p:nvPicPr>
        <p:blipFill>
          <a:blip r:embed="rId2">
            <a:alphaModFix/>
            <a:biLevel thresh="25000"/>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025A9C94-CA11-8D02-0FA5-7AD199B5F3C6}"/>
              </a:ext>
            </a:extLst>
          </p:cNvPr>
          <p:cNvSpPr txBox="1"/>
          <p:nvPr/>
        </p:nvSpPr>
        <p:spPr>
          <a:xfrm>
            <a:off x="-56517" y="190697"/>
            <a:ext cx="12169449" cy="5632311"/>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lang="zh-TW" altLang="en-US" sz="6000" b="1" u="sng" dirty="0">
                <a:solidFill>
                  <a:srgbClr val="FFFFFF"/>
                </a:solidFill>
                <a:latin typeface="DFKai-SB" panose="03000509000000000000" pitchFamily="65" charset="-120"/>
                <a:ea typeface="DFKai-SB" panose="03000509000000000000" pitchFamily="65" charset="-120"/>
              </a:rPr>
              <a:t>聖靈</a:t>
            </a:r>
            <a:r>
              <a:rPr kumimoji="0" lang="zh-TW" altLang="en-US" sz="60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論 </a:t>
            </a:r>
            <a:r>
              <a:rPr kumimoji="0" lang="en-US" altLang="zh-TW" sz="44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Pneumatology</a:t>
            </a:r>
            <a:endParaRPr kumimoji="0" lang="en-US" altLang="zh-TW" sz="60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CN" sz="2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1600200" marR="0" lvl="2"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ongolian Baiti" panose="03000500000000000000" pitchFamily="66" charset="0"/>
              </a:rPr>
              <a:t>聖靈是三位一體中的一位，不是一種能力</a:t>
            </a:r>
            <a:endParaRPr kumimoji="0" lang="en-US" altLang="zh-TW"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ongolian Baiti" panose="03000500000000000000" pitchFamily="66" charset="0"/>
            </a:endParaRPr>
          </a:p>
          <a:p>
            <a:pPr marL="1600200" marR="0" lvl="2"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en-US" altLang="zh-TW" sz="12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ongolian Baiti" panose="03000500000000000000" pitchFamily="66" charset="0"/>
            </a:endParaRPr>
          </a:p>
          <a:p>
            <a:pPr marL="1600200" marR="0" lvl="2"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ongolian Baiti" panose="03000500000000000000" pitchFamily="66" charset="0"/>
              </a:rPr>
              <a:t>聖靈的洗使信徒重生、幫助信徒生命成聖</a:t>
            </a:r>
            <a:endParaRPr kumimoji="0" lang="en-US" altLang="zh-TW"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ongolian Baiti" panose="03000500000000000000" pitchFamily="66" charset="0"/>
            </a:endParaRPr>
          </a:p>
          <a:p>
            <a:pPr marL="1143000" marR="0" lvl="1"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en-US" altLang="zh-TW" sz="12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ongolian Baiti" panose="03000500000000000000" pitchFamily="66" charset="0"/>
            </a:endParaRPr>
          </a:p>
          <a:p>
            <a:pPr marL="1485900" marR="0" lvl="2" indent="-5715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ongolian Baiti" panose="03000500000000000000" pitchFamily="66" charset="0"/>
              </a:rPr>
              <a:t> 隨己意賜下屬靈恩賜幫助個人和造就教會</a:t>
            </a:r>
            <a:endParaRPr kumimoji="0" lang="en-US" altLang="zh-TW"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ongolian Baiti" panose="03000500000000000000" pitchFamily="66" charset="0"/>
            </a:endParaRPr>
          </a:p>
          <a:p>
            <a:pPr marL="1485900" marR="0" lvl="2" indent="-5715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en-US" altLang="zh-TW" sz="12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ongolian Baiti" panose="03000500000000000000" pitchFamily="66" charset="0"/>
            </a:endParaRPr>
          </a:p>
          <a:p>
            <a:pPr marL="1485900" marR="0" lvl="2" indent="-5715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ongolian Baiti" panose="03000500000000000000" pitchFamily="66" charset="0"/>
              </a:rPr>
              <a:t>聖靈充滿結出聖靈的果子和有功效的服事</a:t>
            </a:r>
            <a:endParaRPr kumimoji="0" lang="en-US" altLang="zh-TW"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ongolian Baiti" panose="03000500000000000000" pitchFamily="66" charset="0"/>
            </a:endParaRPr>
          </a:p>
          <a:p>
            <a:pPr marL="1485900" marR="0" lvl="2" indent="-5715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en-US" altLang="zh-TW" sz="12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ongolian Baiti" panose="03000500000000000000" pitchFamily="66" charset="0"/>
            </a:endParaRPr>
          </a:p>
          <a:p>
            <a:pPr marL="1485900" marR="0" lvl="2" indent="-5715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lang="zh-TW" altLang="en-US" sz="4400" b="1" dirty="0">
                <a:solidFill>
                  <a:srgbClr val="FFFFFF"/>
                </a:solidFill>
                <a:latin typeface="Century" panose="02040604050505020304" pitchFamily="18" charset="0"/>
                <a:ea typeface="DFKai-SB" panose="03000509000000000000" pitchFamily="65" charset="-120"/>
                <a:cs typeface="Mongolian Baiti" panose="03000500000000000000" pitchFamily="66" charset="0"/>
              </a:rPr>
              <a:t>聆聽聖靈的聲音、順從聖靈的引領</a:t>
            </a:r>
            <a:endParaRPr kumimoji="0" lang="en-US" altLang="zh-TW"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ongolian Baiti" panose="03000500000000000000" pitchFamily="66" charset="0"/>
            </a:endParaRPr>
          </a:p>
        </p:txBody>
      </p:sp>
    </p:spTree>
    <p:extLst>
      <p:ext uri="{BB962C8B-B14F-4D97-AF65-F5344CB8AC3E}">
        <p14:creationId xmlns:p14="http://schemas.microsoft.com/office/powerpoint/2010/main" val="35675543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7259F2-9BBC-FD6F-E2D5-C11B923B8A9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116D2A3-DF4C-5DF4-263B-9CA12B05FCAA}"/>
              </a:ext>
            </a:extLst>
          </p:cNvPr>
          <p:cNvPicPr>
            <a:picLocks noChangeAspect="1"/>
          </p:cNvPicPr>
          <p:nvPr/>
        </p:nvPicPr>
        <p:blipFill>
          <a:blip r:embed="rId2">
            <a:biLevel thresh="25000"/>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00806DD1-8AFA-F731-8D3A-D8158D89C55E}"/>
              </a:ext>
            </a:extLst>
          </p:cNvPr>
          <p:cNvSpPr txBox="1"/>
          <p:nvPr/>
        </p:nvSpPr>
        <p:spPr>
          <a:xfrm>
            <a:off x="311727" y="0"/>
            <a:ext cx="11330856" cy="5155257"/>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使徒行傳 </a:t>
            </a:r>
            <a:r>
              <a:rPr kumimoji="1" lang="en-US" altLang="zh-TW" sz="40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Acts 1:8</a:t>
            </a:r>
            <a:endParaRPr kumimoji="1" lang="en-US" altLang="zh-TW" sz="44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但聖靈降臨在你們身上，你們就必得著能力，並要在耶路撒冷、猶太全地，和撒馬利亞，直到地極，作我的見證。</a:t>
            </a:r>
            <a:endParaRPr kumimoji="1" 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but you will receive power when the Holy Spirit has come upon you; and you shall be My witnesses both in Jerusalem, and in all Judea and Samaria, and even to the remotest part of the earth.” (NASB) </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8696897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F6475B-C72C-6D19-E3B3-50F84A2EF1C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E92FE5C-FD6E-44A7-BFBA-BDCB0A2D4177}"/>
              </a:ext>
            </a:extLst>
          </p:cNvPr>
          <p:cNvPicPr>
            <a:picLocks noChangeAspect="1"/>
          </p:cNvPicPr>
          <p:nvPr/>
        </p:nvPicPr>
        <p:blipFill>
          <a:blip r:embed="rId2">
            <a:biLevel thresh="25000"/>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2E8FBFB6-821A-4629-E4D0-B11C350BFB82}"/>
              </a:ext>
            </a:extLst>
          </p:cNvPr>
          <p:cNvSpPr txBox="1"/>
          <p:nvPr/>
        </p:nvSpPr>
        <p:spPr>
          <a:xfrm>
            <a:off x="327258" y="0"/>
            <a:ext cx="11439479" cy="5847755"/>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使徒行傳</a:t>
            </a:r>
            <a:r>
              <a:rPr kumimoji="1" lang="zh-TW" altLang="en-US" sz="2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Acts 13:2-4</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他們事奉主、禁食的時候，</a:t>
            </a:r>
            <a:r>
              <a:rPr kumimoji="0" lang="zh-TW" altLang="en-US" sz="4800" b="1" i="0" u="sng" strike="noStrike" kern="1200" cap="none" spc="0" normalizeH="0" baseline="0" noProof="0" dirty="0">
                <a:ln>
                  <a:noFill/>
                </a:ln>
                <a:solidFill>
                  <a:srgbClr val="FFFF00"/>
                </a:solidFill>
                <a:effectLst/>
                <a:uLnTx/>
                <a:uFillTx/>
                <a:latin typeface="DFKai-SB" panose="03000509000000000000" pitchFamily="65" charset="-120"/>
                <a:ea typeface="DFKai-SB" panose="03000509000000000000" pitchFamily="65" charset="-120"/>
                <a:cs typeface="+mn-cs"/>
              </a:rPr>
              <a:t>聖靈說</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：「要為我分派巴拿巴和掃羅，去做我召他們所做的工。」於是禁食禱告，按手在他們頭上，就打發他們去了。</a:t>
            </a:r>
            <a:endParaRPr kumimoji="0" lang="en-US" altLang="zh-TW"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While they were worshiping the Lord and fasting, the Holy Spirit said, “Set apart for me Barnabas and Saul for the work to which I have called them.”  So after they had fasted and prayed, they placed their hands on them and sent them off.   (NASB) </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37167390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BA56A6-E410-7A5E-5049-153FD91842C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AF09C57-8B34-D12B-C935-34659ECF4948}"/>
              </a:ext>
            </a:extLst>
          </p:cNvPr>
          <p:cNvPicPr>
            <a:picLocks noChangeAspect="1"/>
          </p:cNvPicPr>
          <p:nvPr/>
        </p:nvPicPr>
        <p:blipFill>
          <a:blip r:embed="rId2"/>
          <a:stretch>
            <a:fillRect/>
          </a:stretch>
        </p:blipFill>
        <p:spPr>
          <a:xfrm>
            <a:off x="-637310" y="-130196"/>
            <a:ext cx="12912436" cy="7118392"/>
          </a:xfrm>
          <a:prstGeom prst="rect">
            <a:avLst/>
          </a:prstGeom>
        </p:spPr>
      </p:pic>
      <p:sp>
        <p:nvSpPr>
          <p:cNvPr id="5" name="TextBox 4">
            <a:extLst>
              <a:ext uri="{FF2B5EF4-FFF2-40B4-BE49-F238E27FC236}">
                <a16:creationId xmlns:a16="http://schemas.microsoft.com/office/drawing/2014/main" id="{98513FFA-4983-1BAB-2F2C-7445438FC6A1}"/>
              </a:ext>
            </a:extLst>
          </p:cNvPr>
          <p:cNvSpPr txBox="1"/>
          <p:nvPr/>
        </p:nvSpPr>
        <p:spPr>
          <a:xfrm>
            <a:off x="1662545" y="2921168"/>
            <a:ext cx="8866910" cy="1323439"/>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8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教會論</a:t>
            </a:r>
          </a:p>
        </p:txBody>
      </p:sp>
    </p:spTree>
    <p:extLst>
      <p:ext uri="{BB962C8B-B14F-4D97-AF65-F5344CB8AC3E}">
        <p14:creationId xmlns:p14="http://schemas.microsoft.com/office/powerpoint/2010/main" val="15092406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50FB464-41B5-8336-4853-9A3ADD08B88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DCAC061-2C33-1699-FD88-9F0733E4E025}"/>
              </a:ext>
            </a:extLst>
          </p:cNvPr>
          <p:cNvPicPr>
            <a:picLocks noChangeAspect="1"/>
          </p:cNvPicPr>
          <p:nvPr/>
        </p:nvPicPr>
        <p:blipFill>
          <a:blip r:embed="rId2">
            <a:alphaModFix/>
            <a:biLevel thresh="25000"/>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EA6C872C-B060-AD69-BA6A-4BA79D235595}"/>
              </a:ext>
            </a:extLst>
          </p:cNvPr>
          <p:cNvSpPr txBox="1"/>
          <p:nvPr/>
        </p:nvSpPr>
        <p:spPr>
          <a:xfrm>
            <a:off x="-56517" y="190697"/>
            <a:ext cx="12169449" cy="4339650"/>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lang="zh-TW" altLang="en-US" sz="6000" b="1" u="sng" dirty="0">
                <a:solidFill>
                  <a:srgbClr val="FFFFFF"/>
                </a:solidFill>
                <a:latin typeface="DFKai-SB" panose="03000509000000000000" pitchFamily="65" charset="-120"/>
                <a:ea typeface="DFKai-SB" panose="03000509000000000000" pitchFamily="65" charset="-120"/>
              </a:rPr>
              <a:t>教會</a:t>
            </a:r>
            <a:r>
              <a:rPr kumimoji="0" lang="zh-TW" altLang="en-US" sz="60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論 </a:t>
            </a:r>
            <a:r>
              <a:rPr kumimoji="0" lang="en-US" altLang="zh-TW" sz="44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n-cs"/>
              </a:rPr>
              <a:t>Ecclesiology</a:t>
            </a:r>
            <a:endParaRPr kumimoji="0" lang="en-US" altLang="zh-TW" sz="60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CN" sz="32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1600200" marR="0" lvl="2"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ongolian Baiti" panose="03000500000000000000" pitchFamily="66" charset="0"/>
              </a:rPr>
              <a:t>教會是主耶穌基督的身體，是神的家</a:t>
            </a:r>
            <a:endParaRPr kumimoji="0" lang="en-US" altLang="zh-TW"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ongolian Baiti" panose="03000500000000000000" pitchFamily="66" charset="0"/>
            </a:endParaRPr>
          </a:p>
          <a:p>
            <a:pPr marL="1600200" marR="0" lvl="2"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en-US" altLang="zh-TW" sz="2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ongolian Baiti" panose="03000500000000000000" pitchFamily="66" charset="0"/>
            </a:endParaRPr>
          </a:p>
          <a:p>
            <a:pPr marL="1485900" marR="0" lvl="2" indent="-5715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ongolian Baiti" panose="03000500000000000000" pitchFamily="66" charset="0"/>
              </a:rPr>
              <a:t>主</a:t>
            </a:r>
            <a:r>
              <a:rPr kumimoji="0" lang="zh-CN"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ongolian Baiti" panose="03000500000000000000" pitchFamily="66" charset="0"/>
              </a:rPr>
              <a:t>耶</a:t>
            </a: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ongolian Baiti" panose="03000500000000000000" pitchFamily="66" charset="0"/>
              </a:rPr>
              <a:t>穌賜給教會禱告的權柄</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ongolian Baiti" panose="03000500000000000000" pitchFamily="66" charset="0"/>
              </a:rPr>
              <a:t>來綑綁和釋放</a:t>
            </a:r>
            <a:endParaRPr kumimoji="0" lang="en-US" altLang="zh-TW"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ongolian Baiti" panose="03000500000000000000" pitchFamily="66" charset="0"/>
            </a:endParaRPr>
          </a:p>
          <a:p>
            <a:pPr marL="1143000" marR="0" lvl="1"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en-US" altLang="zh-TW" sz="2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ongolian Baiti" panose="03000500000000000000" pitchFamily="66" charset="0"/>
            </a:endParaRPr>
          </a:p>
          <a:p>
            <a:pPr marL="1600200" marR="0" lvl="2"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ongolian Baiti" panose="03000500000000000000" pitchFamily="66" charset="0"/>
              </a:rPr>
              <a:t>教會的崇拜、治理方式以及聖禮</a:t>
            </a:r>
            <a:endParaRPr kumimoji="0" lang="en-US" altLang="zh-TW"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ongolian Baiti" panose="03000500000000000000" pitchFamily="66" charset="0"/>
            </a:endParaRPr>
          </a:p>
        </p:txBody>
      </p:sp>
    </p:spTree>
    <p:extLst>
      <p:ext uri="{BB962C8B-B14F-4D97-AF65-F5344CB8AC3E}">
        <p14:creationId xmlns:p14="http://schemas.microsoft.com/office/powerpoint/2010/main" val="13102575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CD0E88-118E-36FA-EAD0-118251A5096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42BA894-6C12-7B01-EBE7-F988ACE98C3C}"/>
              </a:ext>
            </a:extLst>
          </p:cNvPr>
          <p:cNvPicPr>
            <a:picLocks noChangeAspect="1"/>
          </p:cNvPicPr>
          <p:nvPr/>
        </p:nvPicPr>
        <p:blipFill>
          <a:blip r:embed="rId2">
            <a:biLevel thresh="25000"/>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72861" y="0"/>
            <a:ext cx="12538598" cy="7068653"/>
          </a:xfrm>
          <a:prstGeom prst="rect">
            <a:avLst/>
          </a:prstGeom>
        </p:spPr>
      </p:pic>
      <p:sp>
        <p:nvSpPr>
          <p:cNvPr id="4" name="TextBox 3">
            <a:extLst>
              <a:ext uri="{FF2B5EF4-FFF2-40B4-BE49-F238E27FC236}">
                <a16:creationId xmlns:a16="http://schemas.microsoft.com/office/drawing/2014/main" id="{4053395D-61D3-3B5D-6E6F-A75F17299132}"/>
              </a:ext>
            </a:extLst>
          </p:cNvPr>
          <p:cNvSpPr txBox="1"/>
          <p:nvPr/>
        </p:nvSpPr>
        <p:spPr>
          <a:xfrm>
            <a:off x="436396" y="75715"/>
            <a:ext cx="10996516" cy="4724370"/>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以弗所書 </a:t>
            </a:r>
            <a:r>
              <a:rPr kumimoji="1" lang="en-US" altLang="zh-TW" sz="40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Ephesians </a:t>
            </a:r>
            <a:r>
              <a:rPr kumimoji="1" lang="en-US" altLang="zh-TW" sz="4000" b="1" dirty="0">
                <a:solidFill>
                  <a:srgbClr val="000000"/>
                </a:solidFill>
                <a:highlight>
                  <a:srgbClr val="FFFF00"/>
                </a:highlight>
                <a:latin typeface="Century" panose="02040604050505020304" pitchFamily="18" charset="0"/>
                <a:ea typeface="DFKai-SB" panose="03000509000000000000" pitchFamily="65" charset="-120"/>
              </a:rPr>
              <a:t>1:22-23</a:t>
            </a:r>
            <a:endParaRPr kumimoji="1" lang="en-US" altLang="zh-TW" sz="44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0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又將萬有服在他的腳下，使他為教會作萬有之首。 教會是他的身體，是那充滿萬有者所充滿的。</a:t>
            </a:r>
            <a:endParaRPr kumimoji="1" 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And He put all things in subjection under His feet, and gave Him as head over all things to the church, which is His body, the fullness of Him who fills all in all. (NASB) </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17881329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F15E20-CBFC-4F65-8F0D-45FAC3B5081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84F1498-293E-3B11-5069-243C13610A5A}"/>
              </a:ext>
            </a:extLst>
          </p:cNvPr>
          <p:cNvPicPr>
            <a:picLocks noChangeAspect="1"/>
          </p:cNvPicPr>
          <p:nvPr/>
        </p:nvPicPr>
        <p:blipFill>
          <a:blip r:embed="rId2">
            <a:biLevel thresh="25000"/>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72861" y="0"/>
            <a:ext cx="12538598" cy="7068653"/>
          </a:xfrm>
          <a:prstGeom prst="rect">
            <a:avLst/>
          </a:prstGeom>
        </p:spPr>
      </p:pic>
      <p:sp>
        <p:nvSpPr>
          <p:cNvPr id="4" name="TextBox 3">
            <a:extLst>
              <a:ext uri="{FF2B5EF4-FFF2-40B4-BE49-F238E27FC236}">
                <a16:creationId xmlns:a16="http://schemas.microsoft.com/office/drawing/2014/main" id="{E5C53EEB-FCE6-36D3-E3AB-9D28FC1E6A5F}"/>
              </a:ext>
            </a:extLst>
          </p:cNvPr>
          <p:cNvSpPr txBox="1"/>
          <p:nvPr/>
        </p:nvSpPr>
        <p:spPr>
          <a:xfrm>
            <a:off x="436396" y="75715"/>
            <a:ext cx="11450804" cy="6940361"/>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dirty="0">
                <a:solidFill>
                  <a:srgbClr val="000000"/>
                </a:solidFill>
                <a:highlight>
                  <a:srgbClr val="FFFF00"/>
                </a:highlight>
                <a:latin typeface="DFKai-SB" panose="03000509000000000000" pitchFamily="65" charset="-120"/>
                <a:ea typeface="DFKai-SB" panose="03000509000000000000" pitchFamily="65" charset="-120"/>
              </a:rPr>
              <a:t>馬太福音</a:t>
            </a: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4000" b="1" dirty="0">
                <a:solidFill>
                  <a:srgbClr val="000000"/>
                </a:solidFill>
                <a:highlight>
                  <a:srgbClr val="FFFF00"/>
                </a:highlight>
                <a:latin typeface="Century" panose="02040604050505020304" pitchFamily="18" charset="0"/>
                <a:ea typeface="DFKai-SB" panose="03000509000000000000" pitchFamily="65" charset="-120"/>
              </a:rPr>
              <a:t>Matthew 16:18-20</a:t>
            </a:r>
            <a:endParaRPr kumimoji="1" lang="en-US" altLang="zh-TW" sz="44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我還告訴你，你是彼得，我要把我的教會建造在這磐石上；陰間的權柄，不能勝過他。我要把天國的鑰匙給你，凡你在地上所捆綁的，在天上也要捆綁；凡你在地上所釋放的，在天上也要釋放。」</a:t>
            </a:r>
            <a:endParaRPr kumimoji="1" 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I also say to you that you are Peter, and upon this rock I will build My church; and the gates of Hades will not overpower it.  I will give you the keys of the kingdom of heaven; and whatever you bind on earth shall have been bound in heaven, and whatever you loose on earth shall have been loosed in heaven.”  (NASB) </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114154685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D4FEAB-EC4B-56E9-6A7B-C18E06E6823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F19D99E-977A-6F79-00C0-6392549AC976}"/>
              </a:ext>
            </a:extLst>
          </p:cNvPr>
          <p:cNvPicPr>
            <a:picLocks noChangeAspect="1"/>
          </p:cNvPicPr>
          <p:nvPr/>
        </p:nvPicPr>
        <p:blipFill>
          <a:blip r:embed="rId2"/>
          <a:stretch>
            <a:fillRect/>
          </a:stretch>
        </p:blipFill>
        <p:spPr>
          <a:xfrm>
            <a:off x="-637310" y="-130196"/>
            <a:ext cx="12912436" cy="7118392"/>
          </a:xfrm>
          <a:prstGeom prst="rect">
            <a:avLst/>
          </a:prstGeom>
        </p:spPr>
      </p:pic>
      <p:sp>
        <p:nvSpPr>
          <p:cNvPr id="5" name="TextBox 4">
            <a:extLst>
              <a:ext uri="{FF2B5EF4-FFF2-40B4-BE49-F238E27FC236}">
                <a16:creationId xmlns:a16="http://schemas.microsoft.com/office/drawing/2014/main" id="{907B05CB-99D6-3748-9D38-8851A7E76B75}"/>
              </a:ext>
            </a:extLst>
          </p:cNvPr>
          <p:cNvSpPr txBox="1"/>
          <p:nvPr/>
        </p:nvSpPr>
        <p:spPr>
          <a:xfrm>
            <a:off x="1662545" y="2921168"/>
            <a:ext cx="8866910" cy="1323439"/>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lang="zh-TW" altLang="en-US" sz="8000" b="1" dirty="0">
                <a:solidFill>
                  <a:srgbClr val="002060"/>
                </a:solidFill>
                <a:latin typeface="DFKai-SB" panose="03000509000000000000" pitchFamily="65" charset="-120"/>
                <a:ea typeface="DFKai-SB" panose="03000509000000000000" pitchFamily="65" charset="-120"/>
              </a:rPr>
              <a:t>末世</a:t>
            </a:r>
            <a:r>
              <a:rPr kumimoji="0" lang="zh-TW" altLang="en-US" sz="8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論</a:t>
            </a:r>
          </a:p>
        </p:txBody>
      </p:sp>
    </p:spTree>
    <p:extLst>
      <p:ext uri="{BB962C8B-B14F-4D97-AF65-F5344CB8AC3E}">
        <p14:creationId xmlns:p14="http://schemas.microsoft.com/office/powerpoint/2010/main" val="34047077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40859C58-20A5-CA0D-03B7-A5733D806A4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7F7BA08-95FC-D456-C36C-126C46F38B59}"/>
              </a:ext>
            </a:extLst>
          </p:cNvPr>
          <p:cNvPicPr>
            <a:picLocks noChangeAspect="1"/>
          </p:cNvPicPr>
          <p:nvPr/>
        </p:nvPicPr>
        <p:blipFill>
          <a:blip r:embed="rId2">
            <a:alphaModFix/>
            <a:biLevel thresh="25000"/>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D35ABDBD-9A4F-A71E-90BD-99CDCD306E68}"/>
              </a:ext>
            </a:extLst>
          </p:cNvPr>
          <p:cNvSpPr txBox="1"/>
          <p:nvPr/>
        </p:nvSpPr>
        <p:spPr>
          <a:xfrm>
            <a:off x="-56517" y="190697"/>
            <a:ext cx="11763167" cy="5016758"/>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9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lang="zh-TW" altLang="en-US" sz="6000" b="1" u="sng" dirty="0">
                <a:solidFill>
                  <a:srgbClr val="FFFFFF"/>
                </a:solidFill>
                <a:latin typeface="DFKai-SB" panose="03000509000000000000" pitchFamily="65" charset="-120"/>
                <a:ea typeface="DFKai-SB" panose="03000509000000000000" pitchFamily="65" charset="-120"/>
              </a:rPr>
              <a:t>末世</a:t>
            </a:r>
            <a:r>
              <a:rPr kumimoji="0" lang="zh-TW" altLang="en-US" sz="6000" b="1" i="0" u="sng"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論 </a:t>
            </a:r>
            <a:r>
              <a:rPr lang="en-US" altLang="zh-TW" sz="4400" b="1" u="sng" dirty="0">
                <a:solidFill>
                  <a:srgbClr val="FFFFFF"/>
                </a:solidFill>
                <a:latin typeface="Century" panose="02040604050505020304" pitchFamily="18" charset="0"/>
                <a:ea typeface="DFKai-SB" panose="03000509000000000000" pitchFamily="65" charset="-120"/>
              </a:rPr>
              <a:t>Eschatology</a:t>
            </a:r>
            <a:endParaRPr kumimoji="0" lang="en-US" altLang="zh-TW" sz="4400" b="1" i="0" u="sng"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CN" sz="32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endParaRPr>
          </a:p>
          <a:p>
            <a:pPr marL="1600200" marR="0" lvl="2"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zh-TW" altLang="en-US" sz="4400" b="1" i="0" u="sng" strike="noStrike" kern="1200" cap="none" spc="0" normalizeH="0" baseline="0" noProof="0" dirty="0">
                <a:ln>
                  <a:noFill/>
                </a:ln>
                <a:solidFill>
                  <a:srgbClr val="FFFF00"/>
                </a:solidFill>
                <a:effectLst/>
                <a:uLnTx/>
                <a:uFillTx/>
                <a:latin typeface="DFKai-SB" panose="03000509000000000000" pitchFamily="65" charset="-120"/>
                <a:ea typeface="DFKai-SB" panose="03000509000000000000" pitchFamily="65" charset="-120"/>
                <a:cs typeface="Mongolian Baiti" panose="03000500000000000000" pitchFamily="66" charset="0"/>
              </a:rPr>
              <a:t>個人</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ongolian Baiti" panose="03000500000000000000" pitchFamily="66" charset="0"/>
              </a:rPr>
              <a:t>的末世 </a:t>
            </a:r>
            <a:r>
              <a:rPr kumimoji="0" lang="en-US" altLang="zh-TW"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ongolian Baiti" panose="03000500000000000000" pitchFamily="66" charset="0"/>
              </a:rPr>
              <a:t>(</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ongolian Baiti" panose="03000500000000000000" pitchFamily="66" charset="0"/>
              </a:rPr>
              <a:t>信耶穌的人得永生</a:t>
            </a:r>
            <a:r>
              <a:rPr kumimoji="0" lang="en-US" altLang="zh-TW"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ongolian Baiti" panose="03000500000000000000" pitchFamily="66" charset="0"/>
              </a:rPr>
              <a:t>) </a:t>
            </a:r>
          </a:p>
          <a:p>
            <a:pPr marL="1600200" marR="0" lvl="2"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en-US" altLang="zh-TW" sz="20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ongolian Baiti" panose="03000500000000000000" pitchFamily="66" charset="0"/>
            </a:endParaRPr>
          </a:p>
          <a:p>
            <a:pPr marL="1600200" marR="0" lvl="2"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zh-TW" altLang="en-US" sz="4400" b="1" i="0" u="sng" strike="noStrike" kern="1200" cap="none" spc="0" normalizeH="0" baseline="0" noProof="0" dirty="0">
                <a:ln>
                  <a:noFill/>
                </a:ln>
                <a:solidFill>
                  <a:srgbClr val="FFFF00"/>
                </a:solidFill>
                <a:effectLst/>
                <a:uLnTx/>
                <a:uFillTx/>
                <a:latin typeface="DFKai-SB" panose="03000509000000000000" pitchFamily="65" charset="-120"/>
                <a:ea typeface="DFKai-SB" panose="03000509000000000000" pitchFamily="65" charset="-120"/>
                <a:cs typeface="Mongolian Baiti" panose="03000500000000000000" pitchFamily="66" charset="0"/>
              </a:rPr>
              <a:t>世界</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ongolian Baiti" panose="03000500000000000000" pitchFamily="66" charset="0"/>
              </a:rPr>
              <a:t>的末世 </a:t>
            </a:r>
            <a:r>
              <a:rPr kumimoji="0" lang="en-US" altLang="zh-TW"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ongolian Baiti" panose="03000500000000000000" pitchFamily="66" charset="0"/>
              </a:rPr>
              <a:t>(</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ongolian Baiti" panose="03000500000000000000" pitchFamily="66" charset="0"/>
              </a:rPr>
              <a:t>主再來、被提、大災難、死人復活、白色大寶座的審判、千禧年</a:t>
            </a:r>
            <a:r>
              <a:rPr kumimoji="0" lang="en-US" altLang="zh-TW"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ongolian Baiti" panose="03000500000000000000" pitchFamily="66" charset="0"/>
              </a:rPr>
              <a:t>)</a:t>
            </a:r>
          </a:p>
          <a:p>
            <a:pPr marL="1143000" marR="0" lvl="1" indent="-6858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en-US" altLang="zh-TW" sz="20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ongolian Baiti" panose="03000500000000000000" pitchFamily="66" charset="0"/>
            </a:endParaRPr>
          </a:p>
          <a:p>
            <a:pPr marL="1485900" marR="0" lvl="2" indent="-5715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zh-TW" alt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anose="03000509000000000000" pitchFamily="65" charset="-120"/>
                <a:cs typeface="Mongolian Baiti" panose="03000500000000000000" pitchFamily="66" charset="0"/>
              </a:rPr>
              <a:t>神要恢復與人同住，他們要作他的子民</a:t>
            </a:r>
            <a:endParaRPr kumimoji="0" lang="en-US" altLang="zh-TW"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ongolian Baiti" panose="03000500000000000000" pitchFamily="66" charset="0"/>
            </a:endParaRPr>
          </a:p>
        </p:txBody>
      </p:sp>
    </p:spTree>
    <p:extLst>
      <p:ext uri="{BB962C8B-B14F-4D97-AF65-F5344CB8AC3E}">
        <p14:creationId xmlns:p14="http://schemas.microsoft.com/office/powerpoint/2010/main" val="264953440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BFCCC5-D8F4-E45F-85A5-86467E18289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1D2F174-D15F-12AF-7BE4-844BDFBAB9F1}"/>
              </a:ext>
            </a:extLst>
          </p:cNvPr>
          <p:cNvPicPr>
            <a:picLocks noChangeAspect="1"/>
          </p:cNvPicPr>
          <p:nvPr/>
        </p:nvPicPr>
        <p:blipFill>
          <a:blip r:embed="rId2">
            <a:biLevel thresh="25000"/>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34367575-84BE-940B-A93E-7F66B072BB48}"/>
              </a:ext>
            </a:extLst>
          </p:cNvPr>
          <p:cNvSpPr txBox="1"/>
          <p:nvPr/>
        </p:nvSpPr>
        <p:spPr>
          <a:xfrm>
            <a:off x="311727" y="0"/>
            <a:ext cx="11506200" cy="6940361"/>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帖撒羅尼迦前書 </a:t>
            </a:r>
            <a:r>
              <a:rPr kumimoji="1" lang="en-US" altLang="zh-TW" sz="40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1 Thess. 4:16-17</a:t>
            </a:r>
            <a:endParaRPr kumimoji="1" lang="en-US" altLang="zh-TW" sz="44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因為主必親自從天降臨，有呼叫的聲音和天使長的聲音，又有</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神的號吹響；那在基督裡死了的人必先復活。</a:t>
            </a:r>
            <a:r>
              <a:rPr kumimoji="0" lang="zh-TW" altLang="en-US" sz="1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以後我們這活著還存留的人必和他們一同被提到雲裡，在空中與主相遇。這樣，我們就要和主永遠同在。</a:t>
            </a:r>
            <a:endParaRPr kumimoji="1" 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For the Lord Himself will descend from heaven with a shout, with the voice of the archangel and with the trumpet of God, and the dead in Christ will rise first. Then we who are alive [b]and remain will be caught up together with them in the clouds to meet the Lord in the air, and so we shall always be with the Lord. (NASB) </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12024192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A2B4EF-E8A5-1016-BD13-D6D237CEF7B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F89159B-3052-5E00-A86F-876C8D83EED0}"/>
              </a:ext>
            </a:extLst>
          </p:cNvPr>
          <p:cNvPicPr>
            <a:picLocks noChangeAspect="1"/>
          </p:cNvPicPr>
          <p:nvPr/>
        </p:nvPicPr>
        <p:blipFill>
          <a:blip r:embed="rId2">
            <a:biLevel thresh="25000"/>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D91D5B73-800B-AE52-4D7E-EB76C28ACB44}"/>
              </a:ext>
            </a:extLst>
          </p:cNvPr>
          <p:cNvSpPr txBox="1"/>
          <p:nvPr/>
        </p:nvSpPr>
        <p:spPr>
          <a:xfrm>
            <a:off x="311726" y="0"/>
            <a:ext cx="11400747" cy="4785926"/>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耶利米書 </a:t>
            </a:r>
            <a:r>
              <a:rPr kumimoji="1" lang="en-US" altLang="zh-TW" sz="40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Jeremiah 24:7</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200" b="1" dirty="0">
              <a:solidFill>
                <a:srgbClr val="000000"/>
              </a:solidFill>
              <a:highlight>
                <a:srgbClr val="FFFF00"/>
              </a:highlight>
              <a:latin typeface="Century" panose="02040604050505020304" pitchFamily="18" charset="0"/>
              <a:ea typeface="DFKai-SB" panose="03000509000000000000" pitchFamily="65" charset="-12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我要賜他們認識我的心，知道我是耶和華。 他們要作我的子民，我要作他們的</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神，因為他們要一心歸向我。」</a:t>
            </a:r>
            <a:endParaRPr kumimoji="1" 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I will give them a heart to know Me, for I am the Lord; and they will be My people, and I will be their God, for they will return to Me with their whole heart.  (NASB) </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282793446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352D9C-EE6C-F42B-EAE3-CCEF124E6BF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D7E3783-01B5-8F46-EA4A-28E01B9E6177}"/>
              </a:ext>
            </a:extLst>
          </p:cNvPr>
          <p:cNvPicPr>
            <a:picLocks noChangeAspect="1"/>
          </p:cNvPicPr>
          <p:nvPr/>
        </p:nvPicPr>
        <p:blipFill>
          <a:blip r:embed="rId2">
            <a:biLevel thresh="25000"/>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7E428D27-691B-B788-31E4-CF0E992494E0}"/>
              </a:ext>
            </a:extLst>
          </p:cNvPr>
          <p:cNvSpPr txBox="1"/>
          <p:nvPr/>
        </p:nvSpPr>
        <p:spPr>
          <a:xfrm>
            <a:off x="311727" y="0"/>
            <a:ext cx="11506200" cy="6201698"/>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啟示錄 </a:t>
            </a:r>
            <a:r>
              <a:rPr kumimoji="1" lang="en-US" altLang="zh-TW" sz="40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Revelation 21:1-3</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24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我又看見一個新天新地；因為先前的天地已經過去了，海也不再有了。我又看見聖城新耶路撒冷由</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神那裡從天而降，預備好了，就如新婦妝飾整齊，等候丈夫。 我聽見有大聲音從寶座出來說：「看哪，</a:t>
            </a:r>
            <a:r>
              <a:rPr kumimoji="0" lang="zh-TW" altLang="en-US" sz="2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神的帳幕在人間。  他要與人同住，他們要作他的子民。</a:t>
            </a:r>
            <a:r>
              <a:rPr kumimoji="0" lang="zh-TW" altLang="en-US" sz="1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神要親自與他們同在，作他們的</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a:t>
            </a:r>
            <a:endParaRPr kumimoji="1" 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p:txBody>
      </p:sp>
    </p:spTree>
    <p:extLst>
      <p:ext uri="{BB962C8B-B14F-4D97-AF65-F5344CB8AC3E}">
        <p14:creationId xmlns:p14="http://schemas.microsoft.com/office/powerpoint/2010/main" val="283971593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6E7133-A157-EA51-6548-C6659F500D1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3B968D9-AB30-63A9-02A7-B8C7C206AB46}"/>
              </a:ext>
            </a:extLst>
          </p:cNvPr>
          <p:cNvPicPr>
            <a:picLocks noChangeAspect="1"/>
          </p:cNvPicPr>
          <p:nvPr/>
        </p:nvPicPr>
        <p:blipFill>
          <a:blip r:embed="rId2"/>
          <a:stretch>
            <a:fillRect/>
          </a:stretch>
        </p:blipFill>
        <p:spPr>
          <a:xfrm>
            <a:off x="-637310" y="-130196"/>
            <a:ext cx="12912436" cy="7118392"/>
          </a:xfrm>
          <a:prstGeom prst="rect">
            <a:avLst/>
          </a:prstGeom>
        </p:spPr>
      </p:pic>
      <p:sp>
        <p:nvSpPr>
          <p:cNvPr id="5" name="TextBox 4">
            <a:extLst>
              <a:ext uri="{FF2B5EF4-FFF2-40B4-BE49-F238E27FC236}">
                <a16:creationId xmlns:a16="http://schemas.microsoft.com/office/drawing/2014/main" id="{78E420F7-F401-D6D9-B17E-4E40515DB56A}"/>
              </a:ext>
            </a:extLst>
          </p:cNvPr>
          <p:cNvSpPr txBox="1"/>
          <p:nvPr/>
        </p:nvSpPr>
        <p:spPr>
          <a:xfrm>
            <a:off x="1662545" y="2921168"/>
            <a:ext cx="8866910" cy="1323439"/>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zh-TW" altLang="en-US" sz="8000" b="1" i="0" u="none" strike="noStrike" kern="1200" cap="none" spc="0" normalizeH="0" baseline="0" noProof="0" dirty="0">
                <a:ln>
                  <a:noFill/>
                </a:ln>
                <a:solidFill>
                  <a:srgbClr val="002060"/>
                </a:solidFill>
                <a:effectLst/>
                <a:uLnTx/>
                <a:uFillTx/>
                <a:latin typeface="DFKai-SB" panose="03000509000000000000" pitchFamily="65" charset="-120"/>
                <a:ea typeface="DFKai-SB" panose="03000509000000000000" pitchFamily="65" charset="-120"/>
                <a:cs typeface="+mn-cs"/>
              </a:rPr>
              <a:t>結語</a:t>
            </a:r>
          </a:p>
        </p:txBody>
      </p:sp>
    </p:spTree>
    <p:extLst>
      <p:ext uri="{BB962C8B-B14F-4D97-AF65-F5344CB8AC3E}">
        <p14:creationId xmlns:p14="http://schemas.microsoft.com/office/powerpoint/2010/main" val="62661530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A51A2E-8095-9626-2A0B-FD6FBBD1190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316A36D-998E-C36E-8FEA-BC36EEB0A114}"/>
              </a:ext>
            </a:extLst>
          </p:cNvPr>
          <p:cNvPicPr>
            <a:picLocks noChangeAspect="1"/>
          </p:cNvPicPr>
          <p:nvPr/>
        </p:nvPicPr>
        <p:blipFill>
          <a:blip r:embed="rId2">
            <a:biLevel thresh="25000"/>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56368" y="-122308"/>
            <a:ext cx="12448368" cy="7018955"/>
          </a:xfrm>
          <a:prstGeom prst="rect">
            <a:avLst/>
          </a:prstGeom>
        </p:spPr>
      </p:pic>
      <p:sp>
        <p:nvSpPr>
          <p:cNvPr id="4" name="TextBox 3">
            <a:extLst>
              <a:ext uri="{FF2B5EF4-FFF2-40B4-BE49-F238E27FC236}">
                <a16:creationId xmlns:a16="http://schemas.microsoft.com/office/drawing/2014/main" id="{54F8FC33-1B68-C59A-A304-2E3D31EA9924}"/>
              </a:ext>
            </a:extLst>
          </p:cNvPr>
          <p:cNvSpPr txBox="1"/>
          <p:nvPr/>
        </p:nvSpPr>
        <p:spPr>
          <a:xfrm>
            <a:off x="256266" y="0"/>
            <a:ext cx="11596298" cy="5755422"/>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提摩太前書</a:t>
            </a:r>
            <a:r>
              <a:rPr kumimoji="1" lang="zh-TW" altLang="en-US" sz="32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dirty="0">
                <a:solidFill>
                  <a:srgbClr val="000000"/>
                </a:solidFill>
                <a:highlight>
                  <a:srgbClr val="FFFF00"/>
                </a:highlight>
                <a:latin typeface="Century" panose="02040604050505020304" pitchFamily="18" charset="0"/>
                <a:ea typeface="DFKai-SB" panose="03000509000000000000" pitchFamily="65" charset="-120"/>
              </a:rPr>
              <a:t>1</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 Timothy </a:t>
            </a:r>
            <a:r>
              <a:rPr kumimoji="1" lang="en-US" altLang="zh-TW" sz="3600" b="1" dirty="0">
                <a:solidFill>
                  <a:srgbClr val="000000"/>
                </a:solidFill>
                <a:highlight>
                  <a:srgbClr val="FFFF00"/>
                </a:highlight>
                <a:latin typeface="Century" panose="02040604050505020304" pitchFamily="18" charset="0"/>
                <a:ea typeface="DFKai-SB" panose="03000509000000000000" pitchFamily="65" charset="-120"/>
              </a:rPr>
              <a:t>4:1-2</a:t>
            </a:r>
            <a:endPar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聖靈明說，在後來的時候，必有人離棄真道，聽從那引誘人的邪靈和鬼魔的道理。</a:t>
            </a:r>
            <a:r>
              <a:rPr kumimoji="0" lang="zh-TW" altLang="en-US" sz="28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這是因為說謊之人的假冒；這等人的良心如同被熱鐵烙慣了一般。</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rPr>
              <a:t>But the Spirit explicitly says that in later times some will [a]fall away from the faith, paying attention to deceitful spirits and doctrines of demons, by means of the hypocrisy of liars seared in their own conscience as with a branding iron,  (NASB)</a:t>
            </a:r>
          </a:p>
        </p:txBody>
      </p:sp>
    </p:spTree>
    <p:extLst>
      <p:ext uri="{BB962C8B-B14F-4D97-AF65-F5344CB8AC3E}">
        <p14:creationId xmlns:p14="http://schemas.microsoft.com/office/powerpoint/2010/main" val="316070563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4F5D60-C0C8-DF03-CE62-6938DC74795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2C5588C-A4B0-A248-A150-DA28B43C1135}"/>
              </a:ext>
            </a:extLst>
          </p:cNvPr>
          <p:cNvPicPr>
            <a:picLocks noChangeAspect="1"/>
          </p:cNvPicPr>
          <p:nvPr/>
        </p:nvPicPr>
        <p:blipFill>
          <a:blip r:embed="rId2">
            <a:biLevel thresh="25000"/>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346598" y="-105327"/>
            <a:ext cx="12538598" cy="7068653"/>
          </a:xfrm>
          <a:prstGeom prst="rect">
            <a:avLst/>
          </a:prstGeom>
        </p:spPr>
      </p:pic>
      <p:sp>
        <p:nvSpPr>
          <p:cNvPr id="4" name="TextBox 3">
            <a:extLst>
              <a:ext uri="{FF2B5EF4-FFF2-40B4-BE49-F238E27FC236}">
                <a16:creationId xmlns:a16="http://schemas.microsoft.com/office/drawing/2014/main" id="{9DBB4339-6DF0-B603-4C24-DBE45FDA14FB}"/>
              </a:ext>
            </a:extLst>
          </p:cNvPr>
          <p:cNvSpPr txBox="1"/>
          <p:nvPr/>
        </p:nvSpPr>
        <p:spPr>
          <a:xfrm>
            <a:off x="311727" y="0"/>
            <a:ext cx="11506200" cy="5032147"/>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加拉太書 </a:t>
            </a:r>
            <a:r>
              <a:rPr kumimoji="1" lang="en-US" altLang="zh-TW" sz="40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Galatians 6:7-8</a:t>
            </a:r>
            <a:endParaRPr kumimoji="1" lang="en-US" altLang="zh-TW" sz="44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12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不要自欺，</a:t>
            </a:r>
            <a:r>
              <a:rPr kumimoji="0" lang="zh-TW" altLang="en-US" sz="2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神是輕慢不得的。</a:t>
            </a:r>
            <a:r>
              <a:rPr kumimoji="0" lang="zh-TW" altLang="en-US"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人種的是甚麼，收的也是甚麼。</a:t>
            </a:r>
            <a:r>
              <a:rPr kumimoji="0" lang="zh-TW" altLang="en-US" sz="36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順著情慾撒種的，必從情慾收敗壞；順著聖靈撒種的，必從聖靈收永生。</a:t>
            </a:r>
            <a:endParaRPr kumimoji="1" lang="en-US" sz="4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panose="02040604050505020304" pitchFamily="18" charset="0"/>
                <a:ea typeface="新細明體"/>
                <a:cs typeface="+mn-cs"/>
              </a:rPr>
              <a:t>Do not be deceived, God is not mocked; for whatever a man sows, this he will also reap.  For the one who sows to his own flesh will from the flesh reap corruption, but the one who sows to the Spirit will from the Spirit reap eternal life. (NASB) </a:t>
            </a:r>
            <a:endParaRPr kumimoji="0" lang="en-US" altLang="zh-CN" sz="28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endParaRPr>
          </a:p>
        </p:txBody>
      </p:sp>
    </p:spTree>
    <p:extLst>
      <p:ext uri="{BB962C8B-B14F-4D97-AF65-F5344CB8AC3E}">
        <p14:creationId xmlns:p14="http://schemas.microsoft.com/office/powerpoint/2010/main" val="116321416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44BB27-6A00-E2A5-DCCB-294516321F0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20F1F6AC-6D6F-A210-8840-84D79C89937D}"/>
              </a:ext>
            </a:extLst>
          </p:cNvPr>
          <p:cNvPicPr>
            <a:picLocks noChangeAspect="1"/>
          </p:cNvPicPr>
          <p:nvPr/>
        </p:nvPicPr>
        <p:blipFill>
          <a:blip r:embed="rId2">
            <a:biLevel thresh="25000"/>
            <a:extLst>
              <a:ext uri="{BEBA8EAE-BF5A-486C-A8C5-ECC9F3942E4B}">
                <a14:imgProps xmlns:a14="http://schemas.microsoft.com/office/drawing/2010/main">
                  <a14:imgLayer r:embed="rId3">
                    <a14:imgEffect>
                      <a14:colorTemperature colorTemp="3000"/>
                    </a14:imgEffect>
                  </a14:imgLayer>
                </a14:imgProps>
              </a:ext>
            </a:extLst>
          </a:blip>
          <a:stretch>
            <a:fillRect/>
          </a:stretch>
        </p:blipFill>
        <p:spPr>
          <a:xfrm>
            <a:off x="-256368" y="-122308"/>
            <a:ext cx="12448368" cy="7018955"/>
          </a:xfrm>
          <a:prstGeom prst="rect">
            <a:avLst/>
          </a:prstGeom>
        </p:spPr>
      </p:pic>
      <p:sp>
        <p:nvSpPr>
          <p:cNvPr id="4" name="TextBox 3">
            <a:extLst>
              <a:ext uri="{FF2B5EF4-FFF2-40B4-BE49-F238E27FC236}">
                <a16:creationId xmlns:a16="http://schemas.microsoft.com/office/drawing/2014/main" id="{EBC802C1-3758-A103-451C-0D7B7555C713}"/>
              </a:ext>
            </a:extLst>
          </p:cNvPr>
          <p:cNvSpPr txBox="1"/>
          <p:nvPr/>
        </p:nvSpPr>
        <p:spPr>
          <a:xfrm>
            <a:off x="256266" y="0"/>
            <a:ext cx="11147525" cy="6555641"/>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44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提摩太後書</a:t>
            </a:r>
            <a:r>
              <a:rPr kumimoji="1" lang="zh-TW" altLang="en-US" sz="3200" b="1" i="0" u="none" strike="noStrike" kern="1200" cap="none" spc="0" normalizeH="0" baseline="0" noProof="0" dirty="0">
                <a:ln>
                  <a:noFill/>
                </a:ln>
                <a:solidFill>
                  <a:srgbClr val="000000"/>
                </a:solidFill>
                <a:effectLst/>
                <a:highlight>
                  <a:srgbClr val="FFFF00"/>
                </a:highlight>
                <a:uLnTx/>
                <a:uFillTx/>
                <a:latin typeface="DFKai-SB" panose="03000509000000000000" pitchFamily="65" charset="-120"/>
                <a:ea typeface="DFKai-SB" panose="03000509000000000000" pitchFamily="65" charset="-120"/>
                <a:cs typeface="+mn-cs"/>
              </a:rPr>
              <a:t> </a:t>
            </a:r>
            <a:r>
              <a:rPr kumimoji="1" lang="en-US" altLang="zh-TW" sz="36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rPr>
              <a:t>2 Timothy 2:24-26</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TW" sz="1200" b="1" i="0" u="none" strike="noStrike" kern="1200" cap="none" spc="0" normalizeH="0" baseline="0" noProof="0" dirty="0">
              <a:ln>
                <a:noFill/>
              </a:ln>
              <a:solidFill>
                <a:srgbClr val="000000"/>
              </a:solidFill>
              <a:effectLst/>
              <a:highlight>
                <a:srgbClr val="FFFF00"/>
              </a:highlight>
              <a:uLnTx/>
              <a:uFillTx/>
              <a:latin typeface="Century" panose="02040604050505020304" pitchFamily="18" charset="0"/>
              <a:ea typeface="DFKai-SB" panose="03000509000000000000" pitchFamily="65" charset="-12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TW" sz="300" b="1" i="0" u="none" strike="noStrike" kern="1200" cap="none" spc="0" normalizeH="0" baseline="0" noProof="0" dirty="0">
              <a:ln>
                <a:noFill/>
              </a:ln>
              <a:solidFill>
                <a:srgbClr val="002060"/>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然而主的僕人不可爭競，只要溫溫和和地待眾人，善於教導，存心忍耐，用溫柔勸戒那抵擋的人；或者</a:t>
            </a:r>
            <a:r>
              <a:rPr kumimoji="0" lang="zh-TW" altLang="en-US" sz="32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　</a:t>
            </a:r>
            <a:r>
              <a:rPr kumimoji="0" lang="zh-TW" altLang="en-US" sz="4400" b="1" i="0" u="none" strike="noStrike" kern="1200" cap="none" spc="0" normalizeH="0" baseline="0" noProof="0" dirty="0">
                <a:ln>
                  <a:noFill/>
                </a:ln>
                <a:solidFill>
                  <a:srgbClr val="FFFFFF"/>
                </a:solidFill>
                <a:effectLst/>
                <a:uLnTx/>
                <a:uFillTx/>
                <a:latin typeface="DFKai-SB" panose="03000509000000000000" pitchFamily="65" charset="-120"/>
                <a:ea typeface="DFKai-SB" panose="03000509000000000000" pitchFamily="65" charset="-120"/>
                <a:cs typeface="+mn-cs"/>
              </a:rPr>
              <a:t>神給他們悔改的心，可以明白真道，叫他們這已經被魔鬼任意擄去的，可以醒悟，脫離他的網羅。</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3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400" b="1" i="0" u="none" strike="noStrike" kern="1200" cap="none" spc="0" normalizeH="0" baseline="0" noProof="0" dirty="0">
                <a:ln>
                  <a:noFill/>
                </a:ln>
                <a:solidFill>
                  <a:srgbClr val="FFFFFF"/>
                </a:solidFill>
                <a:effectLst/>
                <a:uLnTx/>
                <a:uFillTx/>
                <a:latin typeface="Century" panose="02040604050505020304" pitchFamily="18" charset="0"/>
                <a:ea typeface="DFKai-SB" pitchFamily="65" charset="-120"/>
                <a:cs typeface="Mongolian Baiti" panose="03000500000000000000" pitchFamily="66" charset="0"/>
              </a:rPr>
              <a:t>The Lord’s bond-servant must not be quarrelsome, but be kind to all, able to teach, patient when wronged, with gentleness correcting those who are in opposition, if perhaps God may grant them repentance leading to the knowledge of the truth, and they may come to their senses and escape from the snare of the devil, having been held captive by him to do his will.  (NASB)</a:t>
            </a:r>
          </a:p>
        </p:txBody>
      </p:sp>
    </p:spTree>
    <p:extLst>
      <p:ext uri="{BB962C8B-B14F-4D97-AF65-F5344CB8AC3E}">
        <p14:creationId xmlns:p14="http://schemas.microsoft.com/office/powerpoint/2010/main" val="370470310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735" y="-1"/>
            <a:ext cx="12247735" cy="6858001"/>
          </a:xfrm>
          <a:prstGeom prst="rect">
            <a:avLst/>
          </a:prstGeom>
        </p:spPr>
      </p:pic>
      <p:sp>
        <p:nvSpPr>
          <p:cNvPr id="123906" name="TextBox 1"/>
          <p:cNvSpPr txBox="1">
            <a:spLocks noChangeArrowheads="1"/>
          </p:cNvSpPr>
          <p:nvPr/>
        </p:nvSpPr>
        <p:spPr bwMode="auto">
          <a:xfrm>
            <a:off x="832207" y="1439110"/>
            <a:ext cx="10536147" cy="433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回應詩歌 </a:t>
            </a:r>
            <a:r>
              <a:rPr kumimoji="0" lang="en-US" altLang="zh-TW" sz="32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Response Song</a:t>
            </a:r>
            <a:endParaRPr kumimoji="0" lang="en-US" altLang="zh-TW" sz="4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3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7200" b="1" i="0" u="none" strike="noStrike" kern="1200" cap="none" spc="0" normalizeH="0" baseline="0" noProof="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 </a:t>
            </a:r>
            <a:r>
              <a:rPr kumimoji="0" lang="zh-TW" altLang="en-US" sz="4800" b="1" i="0" u="none" strike="noStrike" kern="1200" cap="none" spc="0" normalizeH="0" baseline="0" noProof="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a:t>
            </a:r>
            <a:r>
              <a:rPr kumimoji="0" lang="zh-TW" altLang="en-US" sz="6000" b="1" i="0" u="none" strike="noStrike" kern="1200" cap="none" spc="0" normalizeH="0" baseline="0" noProof="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神羔羊配得</a:t>
            </a:r>
            <a:r>
              <a:rPr kumimoji="0" lang="zh-TW" altLang="en-US" sz="5400" b="1" i="0" u="none" strike="noStrike" kern="1200" cap="none" spc="0" normalizeH="0" baseline="0" noProof="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rPr>
              <a:t>」</a:t>
            </a:r>
            <a:endParaRPr kumimoji="0" lang="zh-TW" altLang="en-US" sz="4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entury" panose="02040604050505020304" pitchFamily="18" charset="0"/>
              <a:ea typeface="DFKai-SB" pitchFamily="65" charset="-12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TW" sz="8800" b="0"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DFKai-SB" pitchFamily="65" charset="-120"/>
              <a:ea typeface="DFKai-SB" pitchFamily="65" charset="-120"/>
              <a:cs typeface="Arial" charset="0"/>
            </a:endParaRPr>
          </a:p>
        </p:txBody>
      </p:sp>
    </p:spTree>
    <p:extLst>
      <p:ext uri="{BB962C8B-B14F-4D97-AF65-F5344CB8AC3E}">
        <p14:creationId xmlns:p14="http://schemas.microsoft.com/office/powerpoint/2010/main" val="414965554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4E2199-A3D8-944E-1735-C796870961E6}"/>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3994F5AE-1771-F4DA-D0DE-C8D38F38A0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559" y="-167630"/>
            <a:ext cx="12606876" cy="7095270"/>
          </a:xfrm>
          <a:prstGeom prst="rect">
            <a:avLst/>
          </a:prstGeom>
        </p:spPr>
      </p:pic>
    </p:spTree>
    <p:extLst>
      <p:ext uri="{BB962C8B-B14F-4D97-AF65-F5344CB8AC3E}">
        <p14:creationId xmlns:p14="http://schemas.microsoft.com/office/powerpoint/2010/main" val="344800302"/>
      </p:ext>
    </p:extLst>
  </p:cSld>
  <p:clrMapOvr>
    <a:masterClrMapping/>
  </p:clrMapOvr>
</p:sld>
</file>

<file path=ppt/theme/theme1.xml><?xml version="1.0" encoding="utf-8"?>
<a:theme xmlns:a="http://schemas.openxmlformats.org/drawingml/2006/main" name="1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12617</TotalTime>
  <Words>3191</Words>
  <Application>Microsoft Office PowerPoint</Application>
  <PresentationFormat>Widescreen</PresentationFormat>
  <Paragraphs>366</Paragraphs>
  <Slides>47</Slides>
  <Notes>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47</vt:i4>
      </vt:variant>
    </vt:vector>
  </HeadingPairs>
  <TitlesOfParts>
    <vt:vector size="57" baseType="lpstr">
      <vt:lpstr>Arial Unicode MS</vt:lpstr>
      <vt:lpstr>DFKai-SB</vt:lpstr>
      <vt:lpstr>Arial</vt:lpstr>
      <vt:lpstr>Calibri</vt:lpstr>
      <vt:lpstr>Cambria</vt:lpstr>
      <vt:lpstr>Century</vt:lpstr>
      <vt:lpstr>Century Gothic</vt:lpstr>
      <vt:lpstr>Mongolian Baiti</vt:lpstr>
      <vt:lpstr>Wingdings</vt:lpstr>
      <vt:lpstr>14_Default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Aruba Networks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Ignite The World Ministries</dc:title>
  <dc:creator>Robert Edwards</dc:creator>
  <cp:lastModifiedBy>Ray Hwong</cp:lastModifiedBy>
  <cp:revision>850</cp:revision>
  <cp:lastPrinted>2020-09-23T16:34:05Z</cp:lastPrinted>
  <dcterms:created xsi:type="dcterms:W3CDTF">2015-02-24T04:35:26Z</dcterms:created>
  <dcterms:modified xsi:type="dcterms:W3CDTF">2024-09-19T07:52:17Z</dcterms:modified>
</cp:coreProperties>
</file>