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 id="2147483975" r:id="rId3"/>
    <p:sldMasterId id="2147483987" r:id="rId4"/>
    <p:sldMasterId id="2147483999" r:id="rId5"/>
  </p:sldMasterIdLst>
  <p:notesMasterIdLst>
    <p:notesMasterId r:id="rId53"/>
  </p:notesMasterIdLst>
  <p:sldIdLst>
    <p:sldId id="12377" r:id="rId6"/>
    <p:sldId id="12379" r:id="rId7"/>
    <p:sldId id="256" r:id="rId8"/>
    <p:sldId id="257" r:id="rId9"/>
    <p:sldId id="258" r:id="rId10"/>
    <p:sldId id="262" r:id="rId11"/>
    <p:sldId id="12476" r:id="rId12"/>
    <p:sldId id="293" r:id="rId13"/>
    <p:sldId id="12486" r:id="rId14"/>
    <p:sldId id="260" r:id="rId15"/>
    <p:sldId id="12478" r:id="rId16"/>
    <p:sldId id="265" r:id="rId17"/>
    <p:sldId id="266" r:id="rId18"/>
    <p:sldId id="12479" r:id="rId19"/>
    <p:sldId id="268" r:id="rId20"/>
    <p:sldId id="12460" r:id="rId21"/>
    <p:sldId id="270" r:id="rId22"/>
    <p:sldId id="12480" r:id="rId23"/>
    <p:sldId id="274" r:id="rId24"/>
    <p:sldId id="12473" r:id="rId25"/>
    <p:sldId id="276" r:id="rId26"/>
    <p:sldId id="277" r:id="rId27"/>
    <p:sldId id="278" r:id="rId28"/>
    <p:sldId id="279" r:id="rId29"/>
    <p:sldId id="284" r:id="rId30"/>
    <p:sldId id="288" r:id="rId31"/>
    <p:sldId id="12470" r:id="rId32"/>
    <p:sldId id="292" r:id="rId33"/>
    <p:sldId id="12469" r:id="rId34"/>
    <p:sldId id="285" r:id="rId35"/>
    <p:sldId id="12115" r:id="rId36"/>
    <p:sldId id="289" r:id="rId37"/>
    <p:sldId id="12481" r:id="rId38"/>
    <p:sldId id="12482" r:id="rId39"/>
    <p:sldId id="12483" r:id="rId40"/>
    <p:sldId id="296" r:id="rId41"/>
    <p:sldId id="680" r:id="rId42"/>
    <p:sldId id="297" r:id="rId43"/>
    <p:sldId id="298" r:id="rId44"/>
    <p:sldId id="299" r:id="rId45"/>
    <p:sldId id="259" r:id="rId46"/>
    <p:sldId id="300" r:id="rId47"/>
    <p:sldId id="261" r:id="rId48"/>
    <p:sldId id="12487" r:id="rId49"/>
    <p:sldId id="301" r:id="rId50"/>
    <p:sldId id="12485" r:id="rId51"/>
    <p:sldId id="12467" r:id="rId52"/>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9/22/2024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2994" name="Rectangle 7">
            <a:extLst>
              <a:ext uri="{FF2B5EF4-FFF2-40B4-BE49-F238E27FC236}">
                <a16:creationId xmlns:a16="http://schemas.microsoft.com/office/drawing/2014/main" id="{AFD57394-032D-4544-A965-C0F1CB4C51F2}"/>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1pPr>
            <a:lvl2pPr>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2pPr>
            <a:lvl3pPr>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3pPr>
            <a:lvl4pPr>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4pPr>
            <a:lvl5pPr>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5pPr>
            <a:lvl6pPr marL="2514347" indent="-228577" defTabSz="457154" eaLnBrk="0" fontAlgn="base" hangingPunct="0">
              <a:spcBef>
                <a:spcPct val="0"/>
              </a:spcBef>
              <a:spcAft>
                <a:spcPct val="0"/>
              </a:spcAft>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6pPr>
            <a:lvl7pPr marL="2971501" indent="-228577" defTabSz="457154" eaLnBrk="0" fontAlgn="base" hangingPunct="0">
              <a:spcBef>
                <a:spcPct val="0"/>
              </a:spcBef>
              <a:spcAft>
                <a:spcPct val="0"/>
              </a:spcAft>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7pPr>
            <a:lvl8pPr marL="3428655" indent="-228577" defTabSz="457154" eaLnBrk="0" fontAlgn="base" hangingPunct="0">
              <a:spcBef>
                <a:spcPct val="0"/>
              </a:spcBef>
              <a:spcAft>
                <a:spcPct val="0"/>
              </a:spcAft>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8pPr>
            <a:lvl9pPr marL="3885809" indent="-228577" defTabSz="457154" eaLnBrk="0" fontAlgn="base" hangingPunct="0">
              <a:spcBef>
                <a:spcPct val="0"/>
              </a:spcBef>
              <a:spcAft>
                <a:spcPct val="0"/>
              </a:spcAft>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9pPr>
          </a:lstStyle>
          <a:p>
            <a:pPr marL="0" marR="0" lvl="0" indent="0" algn="r" defTabSz="457154" rtl="0" eaLnBrk="1" fontAlgn="base" latinLnBrk="0" hangingPunct="0">
              <a:lnSpc>
                <a:spcPct val="93000"/>
              </a:lnSpc>
              <a:spcBef>
                <a:spcPct val="0"/>
              </a:spcBef>
              <a:spcAft>
                <a:spcPct val="0"/>
              </a:spcAft>
              <a:buClrTx/>
              <a:buSzPct val="100000"/>
              <a:buFontTx/>
              <a:buNone/>
              <a:tabLst>
                <a:tab pos="465092" algn="l"/>
                <a:tab pos="930181" algn="l"/>
                <a:tab pos="1395273" algn="l"/>
                <a:tab pos="1860363" algn="l"/>
                <a:tab pos="2327041" algn="l"/>
                <a:tab pos="2792133" algn="l"/>
                <a:tab pos="3257222" algn="l"/>
              </a:tabLst>
              <a:defRPr/>
            </a:pPr>
            <a:fld id="{A5163A05-E543-4F3E-BAB6-86121805C8BF}" type="slidenum">
              <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Segoe UI" panose="020B0502040204020203" pitchFamily="34" charset="0"/>
              </a:rPr>
              <a:pPr marL="0" marR="0" lvl="0" indent="0" algn="r" defTabSz="457154" rtl="0" eaLnBrk="1" fontAlgn="base" latinLnBrk="0" hangingPunct="0">
                <a:lnSpc>
                  <a:spcPct val="93000"/>
                </a:lnSpc>
                <a:spcBef>
                  <a:spcPct val="0"/>
                </a:spcBef>
                <a:spcAft>
                  <a:spcPct val="0"/>
                </a:spcAft>
                <a:buClrTx/>
                <a:buSzPct val="100000"/>
                <a:buFontTx/>
                <a:buNone/>
                <a:tabLst>
                  <a:tab pos="465092" algn="l"/>
                  <a:tab pos="930181" algn="l"/>
                  <a:tab pos="1395273" algn="l"/>
                  <a:tab pos="1860363" algn="l"/>
                  <a:tab pos="2327041" algn="l"/>
                  <a:tab pos="2792133" algn="l"/>
                  <a:tab pos="3257222" algn="l"/>
                </a:tabLst>
                <a:defRPr/>
              </a:pPr>
              <a:t>36</a:t>
            </a:fld>
            <a:endPar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Segoe UI" panose="020B0502040204020203" pitchFamily="34" charset="0"/>
            </a:endParaRPr>
          </a:p>
        </p:txBody>
      </p:sp>
      <p:sp>
        <p:nvSpPr>
          <p:cNvPr id="212995" name="Text Box 1">
            <a:extLst>
              <a:ext uri="{FF2B5EF4-FFF2-40B4-BE49-F238E27FC236}">
                <a16:creationId xmlns:a16="http://schemas.microsoft.com/office/drawing/2014/main" id="{32BF6826-73C4-4B1F-A789-7DB89CFC680D}"/>
              </a:ext>
            </a:extLst>
          </p:cNvPr>
          <p:cNvSpPr txBox="1">
            <a:spLocks noChangeArrowheads="1"/>
          </p:cNvSpPr>
          <p:nvPr/>
        </p:nvSpPr>
        <p:spPr bwMode="auto">
          <a:xfrm>
            <a:off x="4492625" y="9707565"/>
            <a:ext cx="34432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marL="0" marR="0" lvl="0" indent="0" algn="r" defTabSz="457154" rtl="0" eaLnBrk="1" fontAlgn="base" latinLnBrk="0" hangingPunct="0">
              <a:lnSpc>
                <a:spcPct val="93000"/>
              </a:lnSpc>
              <a:spcBef>
                <a:spcPct val="0"/>
              </a:spcBef>
              <a:spcAft>
                <a:spcPct val="0"/>
              </a:spcAft>
              <a:buClrTx/>
              <a:buSzPct val="100000"/>
              <a:buFontTx/>
              <a:buNone/>
              <a:tabLst>
                <a:tab pos="0" algn="l"/>
                <a:tab pos="457154" algn="l"/>
                <a:tab pos="914308" algn="l"/>
                <a:tab pos="1371462" algn="l"/>
                <a:tab pos="1828616" algn="l"/>
                <a:tab pos="2285770" algn="l"/>
                <a:tab pos="2742924" algn="l"/>
                <a:tab pos="3200078" algn="l"/>
                <a:tab pos="3657232" algn="l"/>
                <a:tab pos="4114386" algn="l"/>
                <a:tab pos="4571540" algn="l"/>
                <a:tab pos="5028694" algn="l"/>
                <a:tab pos="5485848" algn="l"/>
                <a:tab pos="5943003" algn="l"/>
                <a:tab pos="6400157" algn="l"/>
                <a:tab pos="6857311" algn="l"/>
                <a:tab pos="7314465" algn="l"/>
                <a:tab pos="7771619" algn="l"/>
                <a:tab pos="8228773" algn="l"/>
                <a:tab pos="8685927" algn="l"/>
                <a:tab pos="9143081" algn="l"/>
              </a:tabLst>
              <a:defRPr/>
            </a:pPr>
            <a:fld id="{9F0948A7-F104-4446-8854-E14C9B172F26}" type="slidenum">
              <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DejaVu Sans" charset="0"/>
              </a:rPr>
              <a:pPr marL="0" marR="0" lvl="0" indent="0" algn="r" defTabSz="457154" rtl="0" eaLnBrk="1" fontAlgn="base" latinLnBrk="0" hangingPunct="0">
                <a:lnSpc>
                  <a:spcPct val="93000"/>
                </a:lnSpc>
                <a:spcBef>
                  <a:spcPct val="0"/>
                </a:spcBef>
                <a:spcAft>
                  <a:spcPct val="0"/>
                </a:spcAft>
                <a:buClrTx/>
                <a:buSzPct val="100000"/>
                <a:buFontTx/>
                <a:buNone/>
                <a:tabLst>
                  <a:tab pos="0" algn="l"/>
                  <a:tab pos="457154" algn="l"/>
                  <a:tab pos="914308" algn="l"/>
                  <a:tab pos="1371462" algn="l"/>
                  <a:tab pos="1828616" algn="l"/>
                  <a:tab pos="2285770" algn="l"/>
                  <a:tab pos="2742924" algn="l"/>
                  <a:tab pos="3200078" algn="l"/>
                  <a:tab pos="3657232" algn="l"/>
                  <a:tab pos="4114386" algn="l"/>
                  <a:tab pos="4571540" algn="l"/>
                  <a:tab pos="5028694" algn="l"/>
                  <a:tab pos="5485848" algn="l"/>
                  <a:tab pos="5943003" algn="l"/>
                  <a:tab pos="6400157" algn="l"/>
                  <a:tab pos="6857311" algn="l"/>
                  <a:tab pos="7314465" algn="l"/>
                  <a:tab pos="7771619" algn="l"/>
                  <a:tab pos="8228773" algn="l"/>
                  <a:tab pos="8685927" algn="l"/>
                  <a:tab pos="9143081" algn="l"/>
                </a:tabLst>
                <a:defRPr/>
              </a:pPr>
              <a:t>36</a:t>
            </a:fld>
            <a:endPar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DejaVu Sans" charset="0"/>
            </a:endParaRPr>
          </a:p>
        </p:txBody>
      </p:sp>
      <p:sp>
        <p:nvSpPr>
          <p:cNvPr id="212996" name="Rectangle 2">
            <a:extLst>
              <a:ext uri="{FF2B5EF4-FFF2-40B4-BE49-F238E27FC236}">
                <a16:creationId xmlns:a16="http://schemas.microsoft.com/office/drawing/2014/main" id="{6724E323-DE18-4F8B-9800-38A96A008203}"/>
              </a:ext>
            </a:extLst>
          </p:cNvPr>
          <p:cNvSpPr>
            <a:spLocks noGrp="1" noRot="1" noChangeAspect="1" noChangeArrowheads="1" noTextEdit="1"/>
          </p:cNvSpPr>
          <p:nvPr>
            <p:ph type="sldImg"/>
          </p:nvPr>
        </p:nvSpPr>
        <p:spPr>
          <a:xfrm>
            <a:off x="1179513" y="706438"/>
            <a:ext cx="4645025" cy="3482975"/>
          </a:xfrm>
          <a:solidFill>
            <a:srgbClr val="FFFFFF"/>
          </a:solidFill>
          <a:ln>
            <a:solidFill>
              <a:srgbClr val="000000"/>
            </a:solidFill>
            <a:miter lim="800000"/>
            <a:headEnd/>
            <a:tailEnd/>
          </a:ln>
        </p:spPr>
      </p:sp>
      <p:sp>
        <p:nvSpPr>
          <p:cNvPr id="212997" name="Rectangle 3">
            <a:extLst>
              <a:ext uri="{FF2B5EF4-FFF2-40B4-BE49-F238E27FC236}">
                <a16:creationId xmlns:a16="http://schemas.microsoft.com/office/drawing/2014/main" id="{2DED2BCF-2D06-4B52-91F1-CC4558770C36}"/>
              </a:ext>
            </a:extLst>
          </p:cNvPr>
          <p:cNvSpPr>
            <a:spLocks noGrp="1" noChangeArrowheads="1"/>
          </p:cNvSpPr>
          <p:nvPr>
            <p:ph type="body" idx="1"/>
          </p:nvPr>
        </p:nvSpPr>
        <p:spPr>
          <a:xfrm>
            <a:off x="700089" y="4413251"/>
            <a:ext cx="5603875" cy="41798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37afdc949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37afdc949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37afdc949c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37afdc949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37afdc949c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37afdc949c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37afdc949c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37afdc949c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37afdc949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37afdc949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05332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7EF1B-BCEF-DFD8-6DAB-C00AF5682E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725831-3112-DD0D-3A21-F5853A0E9953}"/>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993F3B7E-6939-EC12-2698-216B0BA33A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28FC4B-A793-E52F-524C-C3C654099A95}"/>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89001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7090" name="Rectangle 7">
            <a:extLst>
              <a:ext uri="{FF2B5EF4-FFF2-40B4-BE49-F238E27FC236}">
                <a16:creationId xmlns:a16="http://schemas.microsoft.com/office/drawing/2014/main" id="{418C39E7-3542-428C-86AF-91C0EFEED08B}"/>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1pPr>
            <a:lvl2pPr>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2pPr>
            <a:lvl3pPr>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3pPr>
            <a:lvl4pPr>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4pPr>
            <a:lvl5pPr>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5pPr>
            <a:lvl6pPr marL="2514347" indent="-228577" defTabSz="457154" eaLnBrk="0" fontAlgn="base" hangingPunct="0">
              <a:spcBef>
                <a:spcPct val="0"/>
              </a:spcBef>
              <a:spcAft>
                <a:spcPct val="0"/>
              </a:spcAft>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6pPr>
            <a:lvl7pPr marL="2971501" indent="-228577" defTabSz="457154" eaLnBrk="0" fontAlgn="base" hangingPunct="0">
              <a:spcBef>
                <a:spcPct val="0"/>
              </a:spcBef>
              <a:spcAft>
                <a:spcPct val="0"/>
              </a:spcAft>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7pPr>
            <a:lvl8pPr marL="3428655" indent="-228577" defTabSz="457154" eaLnBrk="0" fontAlgn="base" hangingPunct="0">
              <a:spcBef>
                <a:spcPct val="0"/>
              </a:spcBef>
              <a:spcAft>
                <a:spcPct val="0"/>
              </a:spcAft>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8pPr>
            <a:lvl9pPr marL="3885809" indent="-228577" defTabSz="457154" eaLnBrk="0" fontAlgn="base" hangingPunct="0">
              <a:spcBef>
                <a:spcPct val="0"/>
              </a:spcBef>
              <a:spcAft>
                <a:spcPct val="0"/>
              </a:spcAft>
              <a:tabLst>
                <a:tab pos="465092" algn="l"/>
                <a:tab pos="930181" algn="l"/>
                <a:tab pos="1395273" algn="l"/>
                <a:tab pos="1860363" algn="l"/>
                <a:tab pos="2327041" algn="l"/>
                <a:tab pos="2792133" algn="l"/>
                <a:tab pos="3257222" algn="l"/>
              </a:tabLst>
              <a:defRPr>
                <a:solidFill>
                  <a:schemeClr val="bg1"/>
                </a:solidFill>
                <a:latin typeface="Arial" panose="020B0604020202020204" pitchFamily="34" charset="0"/>
                <a:cs typeface="DejaVu Sans" charset="0"/>
              </a:defRPr>
            </a:lvl9pPr>
          </a:lstStyle>
          <a:p>
            <a:pPr marL="0" marR="0" lvl="0" indent="0" algn="r" defTabSz="457154" rtl="0" eaLnBrk="1" fontAlgn="base" latinLnBrk="0" hangingPunct="0">
              <a:lnSpc>
                <a:spcPct val="93000"/>
              </a:lnSpc>
              <a:spcBef>
                <a:spcPct val="0"/>
              </a:spcBef>
              <a:spcAft>
                <a:spcPct val="0"/>
              </a:spcAft>
              <a:buClrTx/>
              <a:buSzPct val="100000"/>
              <a:buFontTx/>
              <a:buNone/>
              <a:tabLst>
                <a:tab pos="465092" algn="l"/>
                <a:tab pos="930181" algn="l"/>
                <a:tab pos="1395273" algn="l"/>
                <a:tab pos="1860363" algn="l"/>
                <a:tab pos="2327041" algn="l"/>
                <a:tab pos="2792133" algn="l"/>
                <a:tab pos="3257222" algn="l"/>
              </a:tabLst>
              <a:defRPr/>
            </a:pPr>
            <a:fld id="{4B777D47-EFFD-47DE-8B0D-F32F09616819}" type="slidenum">
              <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Segoe UI" panose="020B0502040204020203" pitchFamily="34" charset="0"/>
              </a:rPr>
              <a:pPr marL="0" marR="0" lvl="0" indent="0" algn="r" defTabSz="457154" rtl="0" eaLnBrk="1" fontAlgn="base" latinLnBrk="0" hangingPunct="0">
                <a:lnSpc>
                  <a:spcPct val="93000"/>
                </a:lnSpc>
                <a:spcBef>
                  <a:spcPct val="0"/>
                </a:spcBef>
                <a:spcAft>
                  <a:spcPct val="0"/>
                </a:spcAft>
                <a:buClrTx/>
                <a:buSzPct val="100000"/>
                <a:buFontTx/>
                <a:buNone/>
                <a:tabLst>
                  <a:tab pos="465092" algn="l"/>
                  <a:tab pos="930181" algn="l"/>
                  <a:tab pos="1395273" algn="l"/>
                  <a:tab pos="1860363" algn="l"/>
                  <a:tab pos="2327041" algn="l"/>
                  <a:tab pos="2792133" algn="l"/>
                  <a:tab pos="3257222" algn="l"/>
                </a:tabLst>
                <a:defRPr/>
              </a:pPr>
              <a:t>45</a:t>
            </a:fld>
            <a:endPar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Segoe UI" panose="020B0502040204020203" pitchFamily="34" charset="0"/>
            </a:endParaRPr>
          </a:p>
        </p:txBody>
      </p:sp>
      <p:sp>
        <p:nvSpPr>
          <p:cNvPr id="217091" name="Rectangle 1">
            <a:extLst>
              <a:ext uri="{FF2B5EF4-FFF2-40B4-BE49-F238E27FC236}">
                <a16:creationId xmlns:a16="http://schemas.microsoft.com/office/drawing/2014/main" id="{0C380F9D-E71C-4592-ACD5-156C13DF6896}"/>
              </a:ext>
            </a:extLst>
          </p:cNvPr>
          <p:cNvSpPr>
            <a:spLocks noGrp="1" noRot="1" noChangeAspect="1" noChangeArrowheads="1" noTextEdit="1"/>
          </p:cNvSpPr>
          <p:nvPr>
            <p:ph type="sldImg"/>
          </p:nvPr>
        </p:nvSpPr>
        <p:spPr>
          <a:xfrm>
            <a:off x="1412875" y="776288"/>
            <a:ext cx="5106988" cy="3830637"/>
          </a:xfrm>
          <a:solidFill>
            <a:srgbClr val="FFFFFF"/>
          </a:solidFill>
          <a:ln>
            <a:solidFill>
              <a:srgbClr val="000000"/>
            </a:solidFill>
            <a:miter lim="800000"/>
            <a:headEnd/>
            <a:tailEnd/>
          </a:ln>
        </p:spPr>
      </p:sp>
      <p:sp>
        <p:nvSpPr>
          <p:cNvPr id="217092" name="Rectangle 2">
            <a:extLst>
              <a:ext uri="{FF2B5EF4-FFF2-40B4-BE49-F238E27FC236}">
                <a16:creationId xmlns:a16="http://schemas.microsoft.com/office/drawing/2014/main" id="{6ECA2B99-1DB2-4BA8-B7F2-F4617FC1E942}"/>
              </a:ext>
            </a:extLst>
          </p:cNvPr>
          <p:cNvSpPr>
            <a:spLocks noGrp="1" noChangeArrowheads="1"/>
          </p:cNvSpPr>
          <p:nvPr>
            <p:ph type="body" idx="1"/>
          </p:nvPr>
        </p:nvSpPr>
        <p:spPr>
          <a:xfrm>
            <a:off x="793750" y="4852988"/>
            <a:ext cx="6350000" cy="4597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F1C56-8A72-4858-851C-F15B634C74F2}"/>
              </a:ext>
            </a:extLst>
          </p:cNvPr>
          <p:cNvSpPr>
            <a:spLocks noGrp="1"/>
          </p:cNvSpPr>
          <p:nvPr>
            <p:ph type="ctrTitle"/>
          </p:nvPr>
        </p:nvSpPr>
        <p:spPr>
          <a:xfrm>
            <a:off x="1219200" y="1122362"/>
            <a:ext cx="8876022" cy="3744209"/>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3C1834EB-45A5-426C-824A-8F07CA8F6DBE}"/>
              </a:ext>
            </a:extLst>
          </p:cNvPr>
          <p:cNvSpPr>
            <a:spLocks noGrp="1"/>
          </p:cNvSpPr>
          <p:nvPr>
            <p:ph type="subTitle" idx="1"/>
          </p:nvPr>
        </p:nvSpPr>
        <p:spPr>
          <a:xfrm>
            <a:off x="1219200" y="5230134"/>
            <a:ext cx="4876800" cy="94206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3D55F2-5374-4778-B1EE-98996792D07B}"/>
              </a:ext>
            </a:extLst>
          </p:cNvPr>
          <p:cNvSpPr>
            <a:spLocks noGrp="1"/>
          </p:cNvSpPr>
          <p:nvPr>
            <p:ph type="dt" sz="half" idx="10"/>
          </p:nvPr>
        </p:nvSpPr>
        <p:spPr/>
        <p:txBody>
          <a:bodyPr/>
          <a:lstStyle/>
          <a:p>
            <a:fld id="{8C1E1FAD-7351-4908-963A-08EA8E4AB7A0}" type="datetimeFigureOut">
              <a:rPr lang="en-US" smtClean="0"/>
              <a:t>9/22/2024</a:t>
            </a:fld>
            <a:endParaRPr lang="en-US"/>
          </a:p>
        </p:txBody>
      </p:sp>
      <p:sp>
        <p:nvSpPr>
          <p:cNvPr id="5" name="Footer Placeholder 4">
            <a:extLst>
              <a:ext uri="{FF2B5EF4-FFF2-40B4-BE49-F238E27FC236}">
                <a16:creationId xmlns:a16="http://schemas.microsoft.com/office/drawing/2014/main" id="{944044F8-E727-4D63-B6D6-26482F83D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141F76-D956-4205-AD99-E91FD5FCC027}"/>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3841729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11A1B-E09A-4F93-BC68-B160114AFC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C8C4A9-27ED-4E86-A256-5009E31342B6}"/>
              </a:ext>
            </a:extLst>
          </p:cNvPr>
          <p:cNvSpPr>
            <a:spLocks noGrp="1"/>
          </p:cNvSpPr>
          <p:nvPr>
            <p:ph idx="1"/>
          </p:nvPr>
        </p:nvSpPr>
        <p:spPr/>
        <p:txBody>
          <a:bodyPr/>
          <a:lstStyle>
            <a:lvl1pPr>
              <a:lnSpc>
                <a:spcPct val="120000"/>
              </a:lnSpc>
              <a:defRPr/>
            </a:lvl1pPr>
            <a:lvl2pPr>
              <a:lnSpc>
                <a:spcPct val="120000"/>
              </a:lnSpc>
              <a:defRPr/>
            </a:lvl2pPr>
            <a:lvl3pPr>
              <a:lnSpc>
                <a:spcPct val="120000"/>
              </a:lnSpc>
              <a:defRPr sz="1400"/>
            </a:lvl3pPr>
            <a:lvl4pPr>
              <a:lnSpc>
                <a:spcPct val="120000"/>
              </a:lnSpc>
              <a:defRPr sz="1200"/>
            </a:lvl4pPr>
            <a:lvl5pPr>
              <a:lnSpc>
                <a:spcPct val="12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5CF91C-8771-4949-A397-928A5743EBC7}"/>
              </a:ext>
            </a:extLst>
          </p:cNvPr>
          <p:cNvSpPr>
            <a:spLocks noGrp="1"/>
          </p:cNvSpPr>
          <p:nvPr>
            <p:ph type="dt" sz="half" idx="10"/>
          </p:nvPr>
        </p:nvSpPr>
        <p:spPr/>
        <p:txBody>
          <a:bodyPr/>
          <a:lstStyle/>
          <a:p>
            <a:fld id="{8C1E1FAD-7351-4908-963A-08EA8E4AB7A0}" type="datetimeFigureOut">
              <a:rPr lang="en-US" smtClean="0"/>
              <a:t>9/22/2024</a:t>
            </a:fld>
            <a:endParaRPr lang="en-US"/>
          </a:p>
        </p:txBody>
      </p:sp>
      <p:sp>
        <p:nvSpPr>
          <p:cNvPr id="5" name="Footer Placeholder 4">
            <a:extLst>
              <a:ext uri="{FF2B5EF4-FFF2-40B4-BE49-F238E27FC236}">
                <a16:creationId xmlns:a16="http://schemas.microsoft.com/office/drawing/2014/main" id="{013EA0ED-4961-4254-B34E-71D14C4E05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497152-BD97-4A72-8B07-CD2BC57B84F6}"/>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4094537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4EAF4-C10D-4650-9587-15DA8E9F9C08}"/>
              </a:ext>
            </a:extLst>
          </p:cNvPr>
          <p:cNvSpPr>
            <a:spLocks noGrp="1"/>
          </p:cNvSpPr>
          <p:nvPr>
            <p:ph type="title"/>
          </p:nvPr>
        </p:nvSpPr>
        <p:spPr>
          <a:xfrm>
            <a:off x="1219200" y="1368862"/>
            <a:ext cx="9486900" cy="3679656"/>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A1D5C2-6E93-4B23-A0CA-D5D7E735C718}"/>
              </a:ext>
            </a:extLst>
          </p:cNvPr>
          <p:cNvSpPr>
            <a:spLocks noGrp="1"/>
          </p:cNvSpPr>
          <p:nvPr>
            <p:ph type="body" idx="1"/>
          </p:nvPr>
        </p:nvSpPr>
        <p:spPr>
          <a:xfrm>
            <a:off x="1219200" y="5318974"/>
            <a:ext cx="9486900" cy="853225"/>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815BFB-5D28-4ABE-AD37-0C6C3FD949FE}"/>
              </a:ext>
            </a:extLst>
          </p:cNvPr>
          <p:cNvSpPr>
            <a:spLocks noGrp="1"/>
          </p:cNvSpPr>
          <p:nvPr>
            <p:ph type="dt" sz="half" idx="10"/>
          </p:nvPr>
        </p:nvSpPr>
        <p:spPr/>
        <p:txBody>
          <a:bodyPr/>
          <a:lstStyle/>
          <a:p>
            <a:fld id="{8C1E1FAD-7351-4908-963A-08EA8E4AB7A0}" type="datetimeFigureOut">
              <a:rPr lang="en-US" smtClean="0"/>
              <a:t>9/22/2024</a:t>
            </a:fld>
            <a:endParaRPr lang="en-US"/>
          </a:p>
        </p:txBody>
      </p:sp>
      <p:sp>
        <p:nvSpPr>
          <p:cNvPr id="5" name="Footer Placeholder 4">
            <a:extLst>
              <a:ext uri="{FF2B5EF4-FFF2-40B4-BE49-F238E27FC236}">
                <a16:creationId xmlns:a16="http://schemas.microsoft.com/office/drawing/2014/main" id="{65A4035B-0539-4A03-87C0-22E52C98B2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327ADF-48C9-49CF-BD4D-82399BF64AD3}"/>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2173548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1A2FB-0310-4935-B7F7-E47876CD4E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987C14-52AB-4AAC-9038-29CF58EA6EA8}"/>
              </a:ext>
            </a:extLst>
          </p:cNvPr>
          <p:cNvSpPr>
            <a:spLocks noGrp="1"/>
          </p:cNvSpPr>
          <p:nvPr>
            <p:ph sz="half" idx="1"/>
          </p:nvPr>
        </p:nvSpPr>
        <p:spPr>
          <a:xfrm>
            <a:off x="1219200" y="2168278"/>
            <a:ext cx="4702921" cy="41563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B2E45A-DCC0-4701-9D67-EF56AECE3432}"/>
              </a:ext>
            </a:extLst>
          </p:cNvPr>
          <p:cNvSpPr>
            <a:spLocks noGrp="1"/>
          </p:cNvSpPr>
          <p:nvPr>
            <p:ph sz="half" idx="2"/>
          </p:nvPr>
        </p:nvSpPr>
        <p:spPr>
          <a:xfrm>
            <a:off x="6269880" y="2168278"/>
            <a:ext cx="4782699" cy="41563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AF0813-A167-4D17-AA79-07BD9765FE0D}"/>
              </a:ext>
            </a:extLst>
          </p:cNvPr>
          <p:cNvSpPr>
            <a:spLocks noGrp="1"/>
          </p:cNvSpPr>
          <p:nvPr>
            <p:ph type="dt" sz="half" idx="10"/>
          </p:nvPr>
        </p:nvSpPr>
        <p:spPr/>
        <p:txBody>
          <a:bodyPr/>
          <a:lstStyle/>
          <a:p>
            <a:fld id="{8C1E1FAD-7351-4908-963A-08EA8E4AB7A0}" type="datetimeFigureOut">
              <a:rPr lang="en-US" smtClean="0"/>
              <a:t>9/22/2024</a:t>
            </a:fld>
            <a:endParaRPr lang="en-US"/>
          </a:p>
        </p:txBody>
      </p:sp>
      <p:sp>
        <p:nvSpPr>
          <p:cNvPr id="6" name="Footer Placeholder 5">
            <a:extLst>
              <a:ext uri="{FF2B5EF4-FFF2-40B4-BE49-F238E27FC236}">
                <a16:creationId xmlns:a16="http://schemas.microsoft.com/office/drawing/2014/main" id="{40A940D7-D4C1-4C24-95F3-29A849CEEE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949AB7-007E-4D4D-A2C1-2C5C3310C0B6}"/>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31373126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0184-BDFD-48DE-B858-B81887BFD302}"/>
              </a:ext>
            </a:extLst>
          </p:cNvPr>
          <p:cNvSpPr>
            <a:spLocks noGrp="1"/>
          </p:cNvSpPr>
          <p:nvPr>
            <p:ph type="title"/>
          </p:nvPr>
        </p:nvSpPr>
        <p:spPr>
          <a:xfrm>
            <a:off x="1219200" y="365125"/>
            <a:ext cx="9753599" cy="15779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24FEB2-6EEC-49D4-9466-0F7A6EDB0CB6}"/>
              </a:ext>
            </a:extLst>
          </p:cNvPr>
          <p:cNvSpPr>
            <a:spLocks noGrp="1"/>
          </p:cNvSpPr>
          <p:nvPr>
            <p:ph type="body" idx="1"/>
          </p:nvPr>
        </p:nvSpPr>
        <p:spPr>
          <a:xfrm>
            <a:off x="1219201" y="2095930"/>
            <a:ext cx="4507931" cy="758650"/>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E8CF0-BAB6-4BF2-836F-FED0AF88A8AA}"/>
              </a:ext>
            </a:extLst>
          </p:cNvPr>
          <p:cNvSpPr>
            <a:spLocks noGrp="1"/>
          </p:cNvSpPr>
          <p:nvPr>
            <p:ph sz="half" idx="2"/>
          </p:nvPr>
        </p:nvSpPr>
        <p:spPr>
          <a:xfrm>
            <a:off x="1219201" y="2938410"/>
            <a:ext cx="4507930" cy="3386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0751AB-FCF0-450B-A6DF-9B9A2AD2C24A}"/>
              </a:ext>
            </a:extLst>
          </p:cNvPr>
          <p:cNvSpPr>
            <a:spLocks noGrp="1"/>
          </p:cNvSpPr>
          <p:nvPr>
            <p:ph type="body" sz="quarter" idx="3"/>
          </p:nvPr>
        </p:nvSpPr>
        <p:spPr>
          <a:xfrm>
            <a:off x="6464867" y="2095930"/>
            <a:ext cx="4507932" cy="758650"/>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3898E7-3130-4CE6-AA11-C9CC8214EA1D}"/>
              </a:ext>
            </a:extLst>
          </p:cNvPr>
          <p:cNvSpPr>
            <a:spLocks noGrp="1"/>
          </p:cNvSpPr>
          <p:nvPr>
            <p:ph sz="quarter" idx="4"/>
          </p:nvPr>
        </p:nvSpPr>
        <p:spPr>
          <a:xfrm>
            <a:off x="6464867" y="2938410"/>
            <a:ext cx="4507932" cy="3386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D85675-9678-4CB3-9AAB-D727D2B58E7A}"/>
              </a:ext>
            </a:extLst>
          </p:cNvPr>
          <p:cNvSpPr>
            <a:spLocks noGrp="1"/>
          </p:cNvSpPr>
          <p:nvPr>
            <p:ph type="dt" sz="half" idx="10"/>
          </p:nvPr>
        </p:nvSpPr>
        <p:spPr/>
        <p:txBody>
          <a:bodyPr/>
          <a:lstStyle/>
          <a:p>
            <a:fld id="{8C1E1FAD-7351-4908-963A-08EA8E4AB7A0}" type="datetimeFigureOut">
              <a:rPr lang="en-US" smtClean="0"/>
              <a:t>9/22/2024</a:t>
            </a:fld>
            <a:endParaRPr lang="en-US"/>
          </a:p>
        </p:txBody>
      </p:sp>
      <p:sp>
        <p:nvSpPr>
          <p:cNvPr id="8" name="Footer Placeholder 7">
            <a:extLst>
              <a:ext uri="{FF2B5EF4-FFF2-40B4-BE49-F238E27FC236}">
                <a16:creationId xmlns:a16="http://schemas.microsoft.com/office/drawing/2014/main" id="{445F8314-1849-461A-AAF2-BF149646D5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69738E-5865-473C-BAFB-BDB385C06931}"/>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1529728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7AC40-59FF-4CE3-B49C-C824A784C5F7}"/>
              </a:ext>
            </a:extLst>
          </p:cNvPr>
          <p:cNvSpPr>
            <a:spLocks noGrp="1"/>
          </p:cNvSpPr>
          <p:nvPr>
            <p:ph type="title"/>
          </p:nvPr>
        </p:nvSpPr>
        <p:spPr>
          <a:xfrm>
            <a:off x="1219200" y="365125"/>
            <a:ext cx="9493249" cy="1577975"/>
          </a:xfrm>
        </p:spPr>
        <p:txBody>
          <a:bodyPr/>
          <a:lstStyle/>
          <a:p>
            <a:r>
              <a:rPr lang="en-US"/>
              <a:t>Click to edit Master title style</a:t>
            </a:r>
          </a:p>
        </p:txBody>
      </p:sp>
      <p:sp>
        <p:nvSpPr>
          <p:cNvPr id="3" name="Date Placeholder 2">
            <a:extLst>
              <a:ext uri="{FF2B5EF4-FFF2-40B4-BE49-F238E27FC236}">
                <a16:creationId xmlns:a16="http://schemas.microsoft.com/office/drawing/2014/main" id="{F92FAB63-E9CE-4359-A54B-07AC7E9BBAE3}"/>
              </a:ext>
            </a:extLst>
          </p:cNvPr>
          <p:cNvSpPr>
            <a:spLocks noGrp="1"/>
          </p:cNvSpPr>
          <p:nvPr>
            <p:ph type="dt" sz="half" idx="10"/>
          </p:nvPr>
        </p:nvSpPr>
        <p:spPr/>
        <p:txBody>
          <a:bodyPr/>
          <a:lstStyle/>
          <a:p>
            <a:fld id="{8C1E1FAD-7351-4908-963A-08EA8E4AB7A0}" type="datetimeFigureOut">
              <a:rPr lang="en-US" smtClean="0"/>
              <a:t>9/22/2024</a:t>
            </a:fld>
            <a:endParaRPr lang="en-US"/>
          </a:p>
        </p:txBody>
      </p:sp>
      <p:sp>
        <p:nvSpPr>
          <p:cNvPr id="4" name="Footer Placeholder 3">
            <a:extLst>
              <a:ext uri="{FF2B5EF4-FFF2-40B4-BE49-F238E27FC236}">
                <a16:creationId xmlns:a16="http://schemas.microsoft.com/office/drawing/2014/main" id="{C7939854-5165-4C41-8DCA-D42DFD7D90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1768E0-4535-4B0D-8B94-4C10740B0A6B}"/>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2373057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4678E3-D115-4E49-9ECB-656CF2319E94}"/>
              </a:ext>
            </a:extLst>
          </p:cNvPr>
          <p:cNvSpPr>
            <a:spLocks noGrp="1"/>
          </p:cNvSpPr>
          <p:nvPr>
            <p:ph type="dt" sz="half" idx="10"/>
          </p:nvPr>
        </p:nvSpPr>
        <p:spPr/>
        <p:txBody>
          <a:bodyPr/>
          <a:lstStyle/>
          <a:p>
            <a:fld id="{8C1E1FAD-7351-4908-963A-08EA8E4AB7A0}" type="datetimeFigureOut">
              <a:rPr lang="en-US" smtClean="0"/>
              <a:t>9/22/2024</a:t>
            </a:fld>
            <a:endParaRPr lang="en-US"/>
          </a:p>
        </p:txBody>
      </p:sp>
      <p:sp>
        <p:nvSpPr>
          <p:cNvPr id="3" name="Footer Placeholder 2">
            <a:extLst>
              <a:ext uri="{FF2B5EF4-FFF2-40B4-BE49-F238E27FC236}">
                <a16:creationId xmlns:a16="http://schemas.microsoft.com/office/drawing/2014/main" id="{E521E6FC-7F84-4673-81D6-B85FE26DA0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80318A-245C-4841-AB57-CEC5CC124D02}"/>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2786393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847B-9D86-47FF-B24A-EEA5F73EA144}"/>
              </a:ext>
            </a:extLst>
          </p:cNvPr>
          <p:cNvSpPr>
            <a:spLocks noGrp="1"/>
          </p:cNvSpPr>
          <p:nvPr>
            <p:ph type="title"/>
          </p:nvPr>
        </p:nvSpPr>
        <p:spPr>
          <a:xfrm>
            <a:off x="1219200" y="457200"/>
            <a:ext cx="3776472" cy="2852928"/>
          </a:xfrm>
        </p:spPr>
        <p:txBody>
          <a:bodyPr anchor="b">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ADAC0675-AD2F-44DC-8FF3-4454258A5908}"/>
              </a:ext>
            </a:extLst>
          </p:cNvPr>
          <p:cNvSpPr>
            <a:spLocks noGrp="1"/>
          </p:cNvSpPr>
          <p:nvPr>
            <p:ph idx="1"/>
          </p:nvPr>
        </p:nvSpPr>
        <p:spPr>
          <a:xfrm>
            <a:off x="5557582" y="987425"/>
            <a:ext cx="5948618"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D96356-C0F0-4C22-B9B6-C7E0BE4F3702}"/>
              </a:ext>
            </a:extLst>
          </p:cNvPr>
          <p:cNvSpPr>
            <a:spLocks noGrp="1"/>
          </p:cNvSpPr>
          <p:nvPr>
            <p:ph type="body" sz="half" idx="2"/>
          </p:nvPr>
        </p:nvSpPr>
        <p:spPr>
          <a:xfrm>
            <a:off x="1219200" y="3484210"/>
            <a:ext cx="3768934" cy="238477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3EFD71-2ACA-4041-9EA2-86E7B81C314D}"/>
              </a:ext>
            </a:extLst>
          </p:cNvPr>
          <p:cNvSpPr>
            <a:spLocks noGrp="1"/>
          </p:cNvSpPr>
          <p:nvPr>
            <p:ph type="dt" sz="half" idx="10"/>
          </p:nvPr>
        </p:nvSpPr>
        <p:spPr/>
        <p:txBody>
          <a:bodyPr/>
          <a:lstStyle/>
          <a:p>
            <a:fld id="{8C1E1FAD-7351-4908-963A-08EA8E4AB7A0}" type="datetimeFigureOut">
              <a:rPr lang="en-US" smtClean="0"/>
              <a:t>9/22/2024</a:t>
            </a:fld>
            <a:endParaRPr lang="en-US"/>
          </a:p>
        </p:txBody>
      </p:sp>
      <p:sp>
        <p:nvSpPr>
          <p:cNvPr id="6" name="Footer Placeholder 5">
            <a:extLst>
              <a:ext uri="{FF2B5EF4-FFF2-40B4-BE49-F238E27FC236}">
                <a16:creationId xmlns:a16="http://schemas.microsoft.com/office/drawing/2014/main" id="{14ECACE3-32A8-4245-97AC-5797C147E7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D63845-314D-499C-BB75-CE9162BE6EEB}"/>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27674318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6D3DB-B1F8-4892-96F7-0BE21DE637CD}"/>
              </a:ext>
            </a:extLst>
          </p:cNvPr>
          <p:cNvSpPr>
            <a:spLocks noGrp="1"/>
          </p:cNvSpPr>
          <p:nvPr>
            <p:ph type="title"/>
          </p:nvPr>
        </p:nvSpPr>
        <p:spPr>
          <a:xfrm>
            <a:off x="1219200" y="457200"/>
            <a:ext cx="3932349" cy="2852670"/>
          </a:xfrm>
        </p:spPr>
        <p:txBody>
          <a:bodyPr anchor="b">
            <a:noAutofit/>
          </a:bodyPr>
          <a:lstStyle>
            <a:lvl1pPr>
              <a:defRPr sz="4000"/>
            </a:lvl1pPr>
          </a:lstStyle>
          <a:p>
            <a:r>
              <a:rPr lang="en-US"/>
              <a:t>Click to edit Master title style</a:t>
            </a:r>
          </a:p>
        </p:txBody>
      </p:sp>
      <p:sp>
        <p:nvSpPr>
          <p:cNvPr id="3" name="Picture Placeholder 2">
            <a:extLst>
              <a:ext uri="{FF2B5EF4-FFF2-40B4-BE49-F238E27FC236}">
                <a16:creationId xmlns:a16="http://schemas.microsoft.com/office/drawing/2014/main" id="{A40AB405-B2E9-4C4B-930C-CF1B63342F1D}"/>
              </a:ext>
            </a:extLst>
          </p:cNvPr>
          <p:cNvSpPr>
            <a:spLocks noGrp="1"/>
          </p:cNvSpPr>
          <p:nvPr>
            <p:ph type="pic" idx="1"/>
          </p:nvPr>
        </p:nvSpPr>
        <p:spPr>
          <a:xfrm>
            <a:off x="5674810" y="657055"/>
            <a:ext cx="5831389" cy="55151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8AF82ED-5295-4670-A3A8-B7813FF4713F}"/>
              </a:ext>
            </a:extLst>
          </p:cNvPr>
          <p:cNvSpPr>
            <a:spLocks noGrp="1"/>
          </p:cNvSpPr>
          <p:nvPr>
            <p:ph type="body" sz="half" idx="2"/>
          </p:nvPr>
        </p:nvSpPr>
        <p:spPr>
          <a:xfrm>
            <a:off x="1219199" y="3484210"/>
            <a:ext cx="3768934" cy="23768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8BCDD2-4389-41FA-BE68-6805E3290FCE}"/>
              </a:ext>
            </a:extLst>
          </p:cNvPr>
          <p:cNvSpPr>
            <a:spLocks noGrp="1"/>
          </p:cNvSpPr>
          <p:nvPr>
            <p:ph type="dt" sz="half" idx="10"/>
          </p:nvPr>
        </p:nvSpPr>
        <p:spPr/>
        <p:txBody>
          <a:bodyPr/>
          <a:lstStyle/>
          <a:p>
            <a:fld id="{8C1E1FAD-7351-4908-963A-08EA8E4AB7A0}" type="datetimeFigureOut">
              <a:rPr lang="en-US" smtClean="0"/>
              <a:t>9/22/2024</a:t>
            </a:fld>
            <a:endParaRPr lang="en-US"/>
          </a:p>
        </p:txBody>
      </p:sp>
      <p:sp>
        <p:nvSpPr>
          <p:cNvPr id="6" name="Footer Placeholder 5">
            <a:extLst>
              <a:ext uri="{FF2B5EF4-FFF2-40B4-BE49-F238E27FC236}">
                <a16:creationId xmlns:a16="http://schemas.microsoft.com/office/drawing/2014/main" id="{33C1D4C8-D966-41BE-B38F-54B9134FF7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A7339F-1169-4FB1-8FAA-781335ECB2AB}"/>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14216939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A6D4F-1C6D-40FB-9A92-C86C4E15C0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67BDDB-F95B-4041-AA53-71BBCB26D9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977052-C8EA-459E-9E10-8EE28C50E166}"/>
              </a:ext>
            </a:extLst>
          </p:cNvPr>
          <p:cNvSpPr>
            <a:spLocks noGrp="1"/>
          </p:cNvSpPr>
          <p:nvPr>
            <p:ph type="dt" sz="half" idx="10"/>
          </p:nvPr>
        </p:nvSpPr>
        <p:spPr/>
        <p:txBody>
          <a:bodyPr/>
          <a:lstStyle/>
          <a:p>
            <a:fld id="{8C1E1FAD-7351-4908-963A-08EA8E4AB7A0}" type="datetimeFigureOut">
              <a:rPr lang="en-US" smtClean="0"/>
              <a:t>9/22/2024</a:t>
            </a:fld>
            <a:endParaRPr lang="en-US"/>
          </a:p>
        </p:txBody>
      </p:sp>
      <p:sp>
        <p:nvSpPr>
          <p:cNvPr id="5" name="Footer Placeholder 4">
            <a:extLst>
              <a:ext uri="{FF2B5EF4-FFF2-40B4-BE49-F238E27FC236}">
                <a16:creationId xmlns:a16="http://schemas.microsoft.com/office/drawing/2014/main" id="{1F3E6650-E3AD-4C98-88FE-F5152966FE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54FED5-B228-4E3C-BFEE-0BC47D950694}"/>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39043751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A243A-5463-4C65-85DA-03BECDAE63E2}"/>
              </a:ext>
            </a:extLst>
          </p:cNvPr>
          <p:cNvSpPr>
            <a:spLocks noGrp="1"/>
          </p:cNvSpPr>
          <p:nvPr>
            <p:ph type="title" orient="vert"/>
          </p:nvPr>
        </p:nvSpPr>
        <p:spPr>
          <a:xfrm>
            <a:off x="8831898" y="854169"/>
            <a:ext cx="2674301" cy="532279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10153C-6948-4108-8FF1-033F66D4CABA}"/>
              </a:ext>
            </a:extLst>
          </p:cNvPr>
          <p:cNvSpPr>
            <a:spLocks noGrp="1"/>
          </p:cNvSpPr>
          <p:nvPr>
            <p:ph type="body" orient="vert" idx="1"/>
          </p:nvPr>
        </p:nvSpPr>
        <p:spPr>
          <a:xfrm>
            <a:off x="685800" y="854169"/>
            <a:ext cx="7886700" cy="53227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345988-B24C-46FE-87B0-55D4FB7CBC42}"/>
              </a:ext>
            </a:extLst>
          </p:cNvPr>
          <p:cNvSpPr>
            <a:spLocks noGrp="1"/>
          </p:cNvSpPr>
          <p:nvPr>
            <p:ph type="dt" sz="half" idx="10"/>
          </p:nvPr>
        </p:nvSpPr>
        <p:spPr/>
        <p:txBody>
          <a:bodyPr/>
          <a:lstStyle/>
          <a:p>
            <a:fld id="{8C1E1FAD-7351-4908-963A-08EA8E4AB7A0}" type="datetimeFigureOut">
              <a:rPr lang="en-US" smtClean="0"/>
              <a:t>9/22/2024</a:t>
            </a:fld>
            <a:endParaRPr lang="en-US"/>
          </a:p>
        </p:txBody>
      </p:sp>
      <p:sp>
        <p:nvSpPr>
          <p:cNvPr id="5" name="Footer Placeholder 4">
            <a:extLst>
              <a:ext uri="{FF2B5EF4-FFF2-40B4-BE49-F238E27FC236}">
                <a16:creationId xmlns:a16="http://schemas.microsoft.com/office/drawing/2014/main" id="{493AB2DB-BD1F-41F7-AC5E-57249C270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81E3DB-BDAB-40CA-ABA3-A3662C06881F}"/>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34191175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9717136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7918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0883759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1" y="1604963"/>
            <a:ext cx="5382684" cy="3973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484" y="1604963"/>
            <a:ext cx="5382683" cy="3973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97243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7339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313189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76267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566707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551163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20882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7084" y="273051"/>
            <a:ext cx="2741083" cy="53054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1" y="273051"/>
            <a:ext cx="8024284" cy="53054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86753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19890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434057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0835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829073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289113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17132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756789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739252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908306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471622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07471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5659399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8755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756277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1" y="1604963"/>
            <a:ext cx="5382684" cy="3975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484" y="1604963"/>
            <a:ext cx="5384800" cy="3975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63405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2833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33090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19978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618496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139412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2694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3051"/>
            <a:ext cx="2741084" cy="53070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3051"/>
            <a:ext cx="8026400" cy="53070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7112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4000">
              <a:schemeClr val="bg2">
                <a:lumMod val="75000"/>
                <a:lumOff val="25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104591-A10E-46C3-952B-F25DCBDAD1BC}"/>
              </a:ext>
            </a:extLst>
          </p:cNvPr>
          <p:cNvSpPr>
            <a:spLocks noGrp="1"/>
          </p:cNvSpPr>
          <p:nvPr>
            <p:ph type="title"/>
          </p:nvPr>
        </p:nvSpPr>
        <p:spPr>
          <a:xfrm>
            <a:off x="1219200" y="365125"/>
            <a:ext cx="9493249" cy="1577975"/>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1F77F62-7300-4B81-8F9B-D040A0EE1797}"/>
              </a:ext>
            </a:extLst>
          </p:cNvPr>
          <p:cNvSpPr>
            <a:spLocks noGrp="1"/>
          </p:cNvSpPr>
          <p:nvPr>
            <p:ph type="body" idx="1"/>
          </p:nvPr>
        </p:nvSpPr>
        <p:spPr>
          <a:xfrm>
            <a:off x="1219200" y="2318032"/>
            <a:ext cx="9493250" cy="400656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252CF0-2C7E-4A4C-BD7E-B7CEFF0DC458}"/>
              </a:ext>
            </a:extLst>
          </p:cNvPr>
          <p:cNvSpPr>
            <a:spLocks noGrp="1"/>
          </p:cNvSpPr>
          <p:nvPr>
            <p:ph type="dt" sz="half" idx="2"/>
          </p:nvPr>
        </p:nvSpPr>
        <p:spPr>
          <a:xfrm>
            <a:off x="8362630" y="6356349"/>
            <a:ext cx="3063890" cy="365125"/>
          </a:xfrm>
          <a:prstGeom prst="rect">
            <a:avLst/>
          </a:prstGeom>
        </p:spPr>
        <p:txBody>
          <a:bodyPr vert="horz" lIns="91440" tIns="45720" rIns="91440" bIns="45720" rtlCol="0" anchor="ctr"/>
          <a:lstStyle>
            <a:lvl1pPr algn="r">
              <a:defRPr sz="1100">
                <a:solidFill>
                  <a:schemeClr val="tx1"/>
                </a:solidFill>
              </a:defRPr>
            </a:lvl1pPr>
          </a:lstStyle>
          <a:p>
            <a:fld id="{8C1E1FAD-7351-4908-963A-08EA8E4AB7A0}" type="datetimeFigureOut">
              <a:rPr lang="en-US" smtClean="0"/>
              <a:pPr/>
              <a:t>9/22/2024</a:t>
            </a:fld>
            <a:endParaRPr lang="en-US"/>
          </a:p>
        </p:txBody>
      </p:sp>
      <p:sp>
        <p:nvSpPr>
          <p:cNvPr id="5" name="Footer Placeholder 4">
            <a:extLst>
              <a:ext uri="{FF2B5EF4-FFF2-40B4-BE49-F238E27FC236}">
                <a16:creationId xmlns:a16="http://schemas.microsoft.com/office/drawing/2014/main" id="{D2B49E98-61B4-4398-B18F-534336EA1747}"/>
              </a:ext>
            </a:extLst>
          </p:cNvPr>
          <p:cNvSpPr>
            <a:spLocks noGrp="1"/>
          </p:cNvSpPr>
          <p:nvPr>
            <p:ph type="ftr" sz="quarter" idx="3"/>
          </p:nvPr>
        </p:nvSpPr>
        <p:spPr>
          <a:xfrm rot="5400000">
            <a:off x="10099372" y="4308656"/>
            <a:ext cx="3471256" cy="365125"/>
          </a:xfrm>
          <a:prstGeom prst="rect">
            <a:avLst/>
          </a:prstGeom>
        </p:spPr>
        <p:txBody>
          <a:bodyPr vert="horz" lIns="91440" tIns="45720" rIns="91440" bIns="45720" rtlCol="0" anchor="ctr"/>
          <a:lstStyle>
            <a:lvl1pPr algn="r">
              <a:defRPr sz="11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676DC5D-5820-4314-ADE6-9CD1C7D4AB68}"/>
              </a:ext>
            </a:extLst>
          </p:cNvPr>
          <p:cNvSpPr>
            <a:spLocks noGrp="1"/>
          </p:cNvSpPr>
          <p:nvPr>
            <p:ph type="sldNum" sz="quarter" idx="4"/>
          </p:nvPr>
        </p:nvSpPr>
        <p:spPr>
          <a:xfrm>
            <a:off x="11396670" y="6356349"/>
            <a:ext cx="576133" cy="365125"/>
          </a:xfrm>
          <a:prstGeom prst="rect">
            <a:avLst/>
          </a:prstGeom>
        </p:spPr>
        <p:txBody>
          <a:bodyPr vert="horz" lIns="91440" tIns="45720" rIns="91440" bIns="45720" rtlCol="0" anchor="ctr"/>
          <a:lstStyle>
            <a:lvl1pPr algn="r">
              <a:defRPr sz="1100">
                <a:solidFill>
                  <a:schemeClr val="tx1"/>
                </a:solidFill>
              </a:defRPr>
            </a:lvl1pPr>
          </a:lstStyle>
          <a:p>
            <a:fld id="{1CF2D47E-0AF1-4C27-801F-64E3E5BF7F72}" type="slidenum">
              <a:rPr lang="en-US" smtClean="0"/>
              <a:t>‹#›</a:t>
            </a:fld>
            <a:endParaRPr lang="en-US"/>
          </a:p>
        </p:txBody>
      </p:sp>
    </p:spTree>
    <p:extLst>
      <p:ext uri="{BB962C8B-B14F-4D97-AF65-F5344CB8AC3E}">
        <p14:creationId xmlns:p14="http://schemas.microsoft.com/office/powerpoint/2010/main" val="341375396"/>
      </p:ext>
    </p:extLst>
  </p:cSld>
  <p:clrMap bg1="dk1" tx1="lt1" bg2="dk2" tx2="lt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l" defTabSz="914400" rtl="0" eaLnBrk="1" latinLnBrk="0" hangingPunct="1">
        <a:lnSpc>
          <a:spcPct val="120000"/>
        </a:lnSpc>
        <a:spcBef>
          <a:spcPct val="0"/>
        </a:spcBef>
        <a:buNone/>
        <a:defRPr sz="4000" i="1" kern="1200">
          <a:solidFill>
            <a:srgbClr val="000000"/>
          </a:solidFill>
          <a:highlight>
            <a:srgbClr val="FFFF00"/>
          </a:highligh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Consolas" panose="020B0609020204030204" pitchFamily="49" charset="0"/>
        <a:buChar char="+"/>
        <a:defRPr sz="1400" kern="1200">
          <a:solidFill>
            <a:schemeClr val="tx1"/>
          </a:solidFill>
          <a:latin typeface="+mn-lt"/>
          <a:ea typeface="+mn-ea"/>
          <a:cs typeface="+mn-cs"/>
        </a:defRPr>
      </a:lvl2pPr>
      <a:lvl3pPr marL="64008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22960" indent="-228600" algn="l" defTabSz="914400" rtl="0" eaLnBrk="1" latinLnBrk="0" hangingPunct="1">
        <a:lnSpc>
          <a:spcPct val="120000"/>
        </a:lnSpc>
        <a:spcBef>
          <a:spcPts val="500"/>
        </a:spcBef>
        <a:buFont typeface="Consolas" panose="020B0609020204030204" pitchFamily="49" charset="0"/>
        <a:buChar char="+"/>
        <a:defRPr sz="1200" kern="1200">
          <a:solidFill>
            <a:schemeClr val="tx1"/>
          </a:solidFill>
          <a:latin typeface="+mn-lt"/>
          <a:ea typeface="+mn-ea"/>
          <a:cs typeface="+mn-cs"/>
        </a:defRPr>
      </a:lvl4pPr>
      <a:lvl5pPr marL="100584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4098" name="Rectangle 1">
            <a:extLst>
              <a:ext uri="{FF2B5EF4-FFF2-40B4-BE49-F238E27FC236}">
                <a16:creationId xmlns:a16="http://schemas.microsoft.com/office/drawing/2014/main" id="{C174269D-2400-4B66-A8E8-09A4C31C659D}"/>
              </a:ext>
            </a:extLst>
          </p:cNvPr>
          <p:cNvSpPr>
            <a:spLocks noGrp="1" noChangeArrowheads="1"/>
          </p:cNvSpPr>
          <p:nvPr>
            <p:ph type="title"/>
          </p:nvPr>
        </p:nvSpPr>
        <p:spPr bwMode="auto">
          <a:xfrm>
            <a:off x="609601" y="273051"/>
            <a:ext cx="10968567"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4099" name="Rectangle 2">
            <a:extLst>
              <a:ext uri="{FF2B5EF4-FFF2-40B4-BE49-F238E27FC236}">
                <a16:creationId xmlns:a16="http://schemas.microsoft.com/office/drawing/2014/main" id="{065FCEED-1D97-48E0-99C6-47134467C92D}"/>
              </a:ext>
            </a:extLst>
          </p:cNvPr>
          <p:cNvSpPr>
            <a:spLocks noGrp="1" noChangeArrowheads="1"/>
          </p:cNvSpPr>
          <p:nvPr>
            <p:ph type="body" idx="1"/>
          </p:nvPr>
        </p:nvSpPr>
        <p:spPr bwMode="auto">
          <a:xfrm>
            <a:off x="609601" y="1604963"/>
            <a:ext cx="10968567" cy="397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1584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p:txBody>
      </p:sp>
    </p:spTree>
    <p:extLst>
      <p:ext uri="{BB962C8B-B14F-4D97-AF65-F5344CB8AC3E}">
        <p14:creationId xmlns:p14="http://schemas.microsoft.com/office/powerpoint/2010/main" val="42014820"/>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Lst>
  <p:txStyles>
    <p:titleStyle>
      <a:lvl1pPr algn="l"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rgbClr val="000000"/>
          </a:solidFill>
          <a:latin typeface="+mj-lt"/>
          <a:ea typeface="+mj-ea"/>
          <a:cs typeface="+mj-cs"/>
        </a:defRPr>
      </a:lvl1pPr>
      <a:lvl2pPr algn="l"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rgbClr val="000000"/>
          </a:solidFill>
          <a:latin typeface="Arial" charset="0"/>
          <a:ea typeface="DejaVu Sans" charset="0"/>
          <a:cs typeface="DejaVu Sans" charset="0"/>
        </a:defRPr>
      </a:lvl2pPr>
      <a:lvl3pPr algn="l"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rgbClr val="000000"/>
          </a:solidFill>
          <a:latin typeface="Arial" charset="0"/>
          <a:ea typeface="DejaVu Sans" charset="0"/>
          <a:cs typeface="DejaVu Sans" charset="0"/>
        </a:defRPr>
      </a:lvl3pPr>
      <a:lvl4pPr algn="l"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rgbClr val="000000"/>
          </a:solidFill>
          <a:latin typeface="Arial" charset="0"/>
          <a:ea typeface="DejaVu Sans" charset="0"/>
          <a:cs typeface="DejaVu Sans" charset="0"/>
        </a:defRPr>
      </a:lvl4pPr>
      <a:lvl5pPr algn="l"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rgbClr val="000000"/>
          </a:solidFill>
          <a:latin typeface="Arial" charset="0"/>
          <a:ea typeface="DejaVu Sans" charset="0"/>
          <a:cs typeface="DejaVu Sans" charset="0"/>
        </a:defRPr>
      </a:lvl5pPr>
      <a:lvl6pPr marL="2514600" indent="-228600" algn="l" defTabSz="457200" rtl="0" eaLnBrk="0" fontAlgn="base" hangingPunct="0">
        <a:lnSpc>
          <a:spcPct val="93000"/>
        </a:lnSpc>
        <a:spcBef>
          <a:spcPct val="0"/>
        </a:spcBef>
        <a:spcAft>
          <a:spcPct val="0"/>
        </a:spcAft>
        <a:buClr>
          <a:srgbClr val="000000"/>
        </a:buClr>
        <a:buSzPct val="100000"/>
        <a:buFont typeface="Times New Roman" pitchFamily="16" charset="0"/>
        <a:defRPr>
          <a:solidFill>
            <a:srgbClr val="000000"/>
          </a:solidFill>
          <a:latin typeface="Arial" charset="0"/>
          <a:ea typeface="DejaVu Sans" charset="0"/>
          <a:cs typeface="DejaVu Sans" charset="0"/>
        </a:defRPr>
      </a:lvl6pPr>
      <a:lvl7pPr marL="2971800" indent="-228600" algn="l" defTabSz="457200" rtl="0" eaLnBrk="0" fontAlgn="base" hangingPunct="0">
        <a:lnSpc>
          <a:spcPct val="93000"/>
        </a:lnSpc>
        <a:spcBef>
          <a:spcPct val="0"/>
        </a:spcBef>
        <a:spcAft>
          <a:spcPct val="0"/>
        </a:spcAft>
        <a:buClr>
          <a:srgbClr val="000000"/>
        </a:buClr>
        <a:buSzPct val="100000"/>
        <a:buFont typeface="Times New Roman" pitchFamily="16" charset="0"/>
        <a:defRPr>
          <a:solidFill>
            <a:srgbClr val="000000"/>
          </a:solidFill>
          <a:latin typeface="Arial" charset="0"/>
          <a:ea typeface="DejaVu Sans" charset="0"/>
          <a:cs typeface="DejaVu Sans" charset="0"/>
        </a:defRPr>
      </a:lvl7pPr>
      <a:lvl8pPr marL="3429000" indent="-228600" algn="l" defTabSz="457200" rtl="0" eaLnBrk="0" fontAlgn="base" hangingPunct="0">
        <a:lnSpc>
          <a:spcPct val="93000"/>
        </a:lnSpc>
        <a:spcBef>
          <a:spcPct val="0"/>
        </a:spcBef>
        <a:spcAft>
          <a:spcPct val="0"/>
        </a:spcAft>
        <a:buClr>
          <a:srgbClr val="000000"/>
        </a:buClr>
        <a:buSzPct val="100000"/>
        <a:buFont typeface="Times New Roman" pitchFamily="16" charset="0"/>
        <a:defRPr>
          <a:solidFill>
            <a:srgbClr val="000000"/>
          </a:solidFill>
          <a:latin typeface="Arial" charset="0"/>
          <a:ea typeface="DejaVu Sans" charset="0"/>
          <a:cs typeface="DejaVu Sans" charset="0"/>
        </a:defRPr>
      </a:lvl8pPr>
      <a:lvl9pPr marL="3886200" indent="-228600" algn="l" defTabSz="457200" rtl="0" eaLnBrk="0" fontAlgn="base" hangingPunct="0">
        <a:lnSpc>
          <a:spcPct val="93000"/>
        </a:lnSpc>
        <a:spcBef>
          <a:spcPct val="0"/>
        </a:spcBef>
        <a:spcAft>
          <a:spcPct val="0"/>
        </a:spcAft>
        <a:buClr>
          <a:srgbClr val="000000"/>
        </a:buClr>
        <a:buSzPct val="100000"/>
        <a:buFont typeface="Times New Roman" pitchFamily="16" charset="0"/>
        <a:defRPr>
          <a:solidFill>
            <a:srgbClr val="000000"/>
          </a:solidFill>
          <a:latin typeface="Arial" charset="0"/>
          <a:ea typeface="DejaVu Sans" charset="0"/>
          <a:cs typeface="DejaVu Sans" charset="0"/>
        </a:defRPr>
      </a:lvl9pPr>
    </p:titleStyle>
    <p:bodyStyle>
      <a:lvl1pPr marL="342900" indent="-342900" algn="l" defTabSz="457200" rtl="0" eaLnBrk="0" fontAlgn="base" hangingPunct="0">
        <a:lnSpc>
          <a:spcPct val="93000"/>
        </a:lnSpc>
        <a:spcBef>
          <a:spcPts val="1425"/>
        </a:spcBef>
        <a:spcAft>
          <a:spcPct val="0"/>
        </a:spcAft>
        <a:buClr>
          <a:srgbClr val="000000"/>
        </a:buClr>
        <a:buSzPct val="100000"/>
        <a:buFont typeface="Times New Roman" panose="02020603050405020304" pitchFamily="18" charset="0"/>
        <a:defRPr>
          <a:solidFill>
            <a:srgbClr val="000000"/>
          </a:solidFill>
          <a:latin typeface="+mn-lt"/>
          <a:ea typeface="+mn-ea"/>
          <a:cs typeface="+mn-cs"/>
        </a:defRPr>
      </a:lvl1pPr>
      <a:lvl2pPr marL="742950" indent="-285750" algn="l" defTabSz="457200" rtl="0" eaLnBrk="0" fontAlgn="base" hangingPunct="0">
        <a:lnSpc>
          <a:spcPct val="93000"/>
        </a:lnSpc>
        <a:spcBef>
          <a:spcPts val="1138"/>
        </a:spcBef>
        <a:spcAft>
          <a:spcPct val="0"/>
        </a:spcAft>
        <a:buClr>
          <a:srgbClr val="000000"/>
        </a:buClr>
        <a:buSzPct val="100000"/>
        <a:buFont typeface="Times New Roman" panose="02020603050405020304" pitchFamily="18" charset="0"/>
        <a:defRPr>
          <a:solidFill>
            <a:srgbClr val="000000"/>
          </a:solidFill>
          <a:latin typeface="+mn-lt"/>
          <a:ea typeface="+mn-ea"/>
          <a:cs typeface="+mn-cs"/>
        </a:defRPr>
      </a:lvl2pPr>
      <a:lvl3pPr marL="1143000" indent="-228600" algn="l" defTabSz="457200" rtl="0" eaLnBrk="0" fontAlgn="base" hangingPunct="0">
        <a:lnSpc>
          <a:spcPct val="93000"/>
        </a:lnSpc>
        <a:spcBef>
          <a:spcPts val="850"/>
        </a:spcBef>
        <a:spcAft>
          <a:spcPct val="0"/>
        </a:spcAft>
        <a:buClr>
          <a:srgbClr val="000000"/>
        </a:buClr>
        <a:buSzPct val="100000"/>
        <a:buFont typeface="Times New Roman" panose="02020603050405020304" pitchFamily="18" charset="0"/>
        <a:defRPr>
          <a:solidFill>
            <a:srgbClr val="000000"/>
          </a:solidFill>
          <a:latin typeface="+mn-lt"/>
          <a:ea typeface="+mn-ea"/>
          <a:cs typeface="+mn-cs"/>
        </a:defRPr>
      </a:lvl3pPr>
      <a:lvl4pPr marL="1600200" indent="-228600" algn="l" defTabSz="457200" rtl="0" eaLnBrk="0" fontAlgn="base" hangingPunct="0">
        <a:lnSpc>
          <a:spcPct val="93000"/>
        </a:lnSpc>
        <a:spcBef>
          <a:spcPts val="575"/>
        </a:spcBef>
        <a:spcAft>
          <a:spcPct val="0"/>
        </a:spcAft>
        <a:buClr>
          <a:srgbClr val="000000"/>
        </a:buClr>
        <a:buSzPct val="100000"/>
        <a:buFont typeface="Times New Roman" panose="02020603050405020304" pitchFamily="18" charset="0"/>
        <a:defRPr>
          <a:solidFill>
            <a:srgbClr val="000000"/>
          </a:solidFill>
          <a:latin typeface="+mn-lt"/>
          <a:ea typeface="+mn-ea"/>
          <a:cs typeface="+mn-cs"/>
        </a:defRPr>
      </a:lvl4pPr>
      <a:lvl5pPr marL="2057400" indent="-228600" algn="l" defTabSz="457200" rtl="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mn-lt"/>
          <a:ea typeface="+mn-ea"/>
          <a:cs typeface="+mn-cs"/>
        </a:defRPr>
      </a:lvl5pPr>
      <a:lvl6pPr marL="2514600" indent="-228600" algn="l" defTabSz="457200" rtl="0" eaLnBrk="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57200" rtl="0" eaLnBrk="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57200" rtl="0" eaLnBrk="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57200" rtl="0" eaLnBrk="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69757889"/>
      </p:ext>
    </p:extLst>
  </p:cSld>
  <p:clrMap bg1="lt1" tx1="dk1" bg2="dk2" tx2="lt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8194" name="Rectangle 1">
            <a:extLst>
              <a:ext uri="{FF2B5EF4-FFF2-40B4-BE49-F238E27FC236}">
                <a16:creationId xmlns:a16="http://schemas.microsoft.com/office/drawing/2014/main" id="{F0681704-4CD1-4AA4-A8C1-CE4AE00DC3BD}"/>
              </a:ext>
            </a:extLst>
          </p:cNvPr>
          <p:cNvSpPr>
            <a:spLocks noGrp="1" noChangeArrowheads="1"/>
          </p:cNvSpPr>
          <p:nvPr>
            <p:ph type="title"/>
          </p:nvPr>
        </p:nvSpPr>
        <p:spPr bwMode="auto">
          <a:xfrm>
            <a:off x="609601" y="273050"/>
            <a:ext cx="1097068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640" tIns="89640" rIns="89640" bIns="89640" numCol="1" anchor="ctr" anchorCtr="0" compatLnSpc="1">
            <a:prstTxWarp prst="textNoShape">
              <a:avLst/>
            </a:prstTxWarp>
          </a:bodyPr>
          <a:lstStyle/>
          <a:p>
            <a:pPr lvl="0"/>
            <a:r>
              <a:rPr lang="en-GB" altLang="en-US"/>
              <a:t>Click to edit the title text format</a:t>
            </a:r>
          </a:p>
        </p:txBody>
      </p:sp>
      <p:sp>
        <p:nvSpPr>
          <p:cNvPr id="8195" name="Rectangle 2">
            <a:extLst>
              <a:ext uri="{FF2B5EF4-FFF2-40B4-BE49-F238E27FC236}">
                <a16:creationId xmlns:a16="http://schemas.microsoft.com/office/drawing/2014/main" id="{48189DD0-014E-49B9-BFEC-1C6499577FF3}"/>
              </a:ext>
            </a:extLst>
          </p:cNvPr>
          <p:cNvSpPr>
            <a:spLocks noGrp="1" noChangeArrowheads="1"/>
          </p:cNvSpPr>
          <p:nvPr>
            <p:ph type="body" idx="1"/>
          </p:nvPr>
        </p:nvSpPr>
        <p:spPr bwMode="auto">
          <a:xfrm>
            <a:off x="609601" y="1604963"/>
            <a:ext cx="10970684"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640" tIns="89640" rIns="89640" bIns="8964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p:txBody>
      </p:sp>
    </p:spTree>
    <p:extLst>
      <p:ext uri="{BB962C8B-B14F-4D97-AF65-F5344CB8AC3E}">
        <p14:creationId xmlns:p14="http://schemas.microsoft.com/office/powerpoint/2010/main" val="2026248471"/>
      </p:ext>
    </p:extLst>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Lst>
  <p:txStyles>
    <p:titleStyle>
      <a:lvl1pPr algn="l" defTabSz="457200" rtl="0" eaLnBrk="0" fontAlgn="base" hangingPunct="0">
        <a:spcBef>
          <a:spcPct val="0"/>
        </a:spcBef>
        <a:spcAft>
          <a:spcPct val="0"/>
        </a:spcAft>
        <a:buClr>
          <a:srgbClr val="000000"/>
        </a:buClr>
        <a:buSzPct val="100000"/>
        <a:buFont typeface="Times New Roman" panose="02020603050405020304" pitchFamily="18" charset="0"/>
        <a:defRPr sz="1400">
          <a:solidFill>
            <a:srgbClr val="000000"/>
          </a:solidFill>
          <a:latin typeface="+mj-lt"/>
          <a:ea typeface="+mj-ea"/>
          <a:cs typeface="+mj-cs"/>
        </a:defRPr>
      </a:lvl1pPr>
      <a:lvl2pPr algn="l" defTabSz="457200" rtl="0" eaLnBrk="0" fontAlgn="base" hangingPunct="0">
        <a:spcBef>
          <a:spcPct val="0"/>
        </a:spcBef>
        <a:spcAft>
          <a:spcPct val="0"/>
        </a:spcAft>
        <a:buClr>
          <a:srgbClr val="000000"/>
        </a:buClr>
        <a:buSzPct val="100000"/>
        <a:buFont typeface="Times New Roman" panose="02020603050405020304" pitchFamily="18" charset="0"/>
        <a:defRPr sz="1400">
          <a:solidFill>
            <a:srgbClr val="000000"/>
          </a:solidFill>
          <a:latin typeface="Arial" charset="0"/>
          <a:cs typeface="Arial" charset="0"/>
        </a:defRPr>
      </a:lvl2pPr>
      <a:lvl3pPr algn="l" defTabSz="457200" rtl="0" eaLnBrk="0" fontAlgn="base" hangingPunct="0">
        <a:spcBef>
          <a:spcPct val="0"/>
        </a:spcBef>
        <a:spcAft>
          <a:spcPct val="0"/>
        </a:spcAft>
        <a:buClr>
          <a:srgbClr val="000000"/>
        </a:buClr>
        <a:buSzPct val="100000"/>
        <a:buFont typeface="Times New Roman" panose="02020603050405020304" pitchFamily="18" charset="0"/>
        <a:defRPr sz="1400">
          <a:solidFill>
            <a:srgbClr val="000000"/>
          </a:solidFill>
          <a:latin typeface="Arial" charset="0"/>
          <a:cs typeface="Arial" charset="0"/>
        </a:defRPr>
      </a:lvl3pPr>
      <a:lvl4pPr algn="l" defTabSz="457200" rtl="0" eaLnBrk="0" fontAlgn="base" hangingPunct="0">
        <a:spcBef>
          <a:spcPct val="0"/>
        </a:spcBef>
        <a:spcAft>
          <a:spcPct val="0"/>
        </a:spcAft>
        <a:buClr>
          <a:srgbClr val="000000"/>
        </a:buClr>
        <a:buSzPct val="100000"/>
        <a:buFont typeface="Times New Roman" panose="02020603050405020304" pitchFamily="18" charset="0"/>
        <a:defRPr sz="1400">
          <a:solidFill>
            <a:srgbClr val="000000"/>
          </a:solidFill>
          <a:latin typeface="Arial" charset="0"/>
          <a:cs typeface="Arial" charset="0"/>
        </a:defRPr>
      </a:lvl4pPr>
      <a:lvl5pPr algn="l" defTabSz="457200" rtl="0" eaLnBrk="0" fontAlgn="base" hangingPunct="0">
        <a:spcBef>
          <a:spcPct val="0"/>
        </a:spcBef>
        <a:spcAft>
          <a:spcPct val="0"/>
        </a:spcAft>
        <a:buClr>
          <a:srgbClr val="000000"/>
        </a:buClr>
        <a:buSzPct val="100000"/>
        <a:buFont typeface="Times New Roman" panose="02020603050405020304" pitchFamily="18" charset="0"/>
        <a:defRPr sz="1400">
          <a:solidFill>
            <a:srgbClr val="000000"/>
          </a:solidFill>
          <a:latin typeface="Arial" charset="0"/>
          <a:cs typeface="Arial" charset="0"/>
        </a:defRPr>
      </a:lvl5pPr>
      <a:lvl6pPr marL="2514600" indent="-228600" algn="l" defTabSz="457200" rtl="0" eaLnBrk="0" fontAlgn="base" hangingPunct="0">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6pPr>
      <a:lvl7pPr marL="2971800" indent="-228600" algn="l" defTabSz="457200" rtl="0" eaLnBrk="0" fontAlgn="base" hangingPunct="0">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7pPr>
      <a:lvl8pPr marL="3429000" indent="-228600" algn="l" defTabSz="457200" rtl="0" eaLnBrk="0" fontAlgn="base" hangingPunct="0">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8pPr>
      <a:lvl9pPr marL="3886200" indent="-228600" algn="l" defTabSz="457200" rtl="0" eaLnBrk="0" fontAlgn="base" hangingPunct="0">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9pPr>
    </p:titleStyle>
    <p:bodyStyle>
      <a:lvl1pPr marL="342900" indent="-342900" algn="l" defTabSz="457200" rtl="0" eaLnBrk="0" fontAlgn="base" hangingPunct="0">
        <a:spcBef>
          <a:spcPct val="0"/>
        </a:spcBef>
        <a:spcAft>
          <a:spcPct val="0"/>
        </a:spcAft>
        <a:buClr>
          <a:srgbClr val="000000"/>
        </a:buClr>
        <a:buSzPct val="100000"/>
        <a:buFont typeface="Times New Roman" panose="02020603050405020304" pitchFamily="18" charset="0"/>
        <a:defRPr sz="1400">
          <a:solidFill>
            <a:srgbClr val="000000"/>
          </a:solidFill>
          <a:latin typeface="+mn-lt"/>
          <a:ea typeface="+mn-ea"/>
          <a:cs typeface="+mn-cs"/>
        </a:defRPr>
      </a:lvl1pPr>
      <a:lvl2pPr marL="742950" indent="-285750" algn="l" defTabSz="457200" rtl="0" eaLnBrk="0" fontAlgn="base" hangingPunct="0">
        <a:spcBef>
          <a:spcPct val="0"/>
        </a:spcBef>
        <a:spcAft>
          <a:spcPct val="0"/>
        </a:spcAft>
        <a:buClr>
          <a:srgbClr val="000000"/>
        </a:buClr>
        <a:buSzPct val="100000"/>
        <a:buFont typeface="Times New Roman" panose="02020603050405020304" pitchFamily="18" charset="0"/>
        <a:defRPr sz="1400">
          <a:solidFill>
            <a:srgbClr val="000000"/>
          </a:solidFill>
          <a:latin typeface="+mn-lt"/>
          <a:cs typeface="+mn-cs"/>
        </a:defRPr>
      </a:lvl2pPr>
      <a:lvl3pPr marL="1143000" indent="-228600" algn="l" defTabSz="457200" rtl="0" eaLnBrk="0" fontAlgn="base" hangingPunct="0">
        <a:spcBef>
          <a:spcPct val="0"/>
        </a:spcBef>
        <a:spcAft>
          <a:spcPct val="0"/>
        </a:spcAft>
        <a:buClr>
          <a:srgbClr val="000000"/>
        </a:buClr>
        <a:buSzPct val="100000"/>
        <a:buFont typeface="Times New Roman" panose="02020603050405020304" pitchFamily="18" charset="0"/>
        <a:defRPr sz="1400">
          <a:solidFill>
            <a:srgbClr val="000000"/>
          </a:solidFill>
          <a:latin typeface="+mn-lt"/>
          <a:cs typeface="+mn-cs"/>
        </a:defRPr>
      </a:lvl3pPr>
      <a:lvl4pPr marL="1600200" indent="-228600" algn="l" defTabSz="457200" rtl="0" eaLnBrk="0" fontAlgn="base" hangingPunct="0">
        <a:spcBef>
          <a:spcPct val="0"/>
        </a:spcBef>
        <a:spcAft>
          <a:spcPct val="0"/>
        </a:spcAft>
        <a:buClr>
          <a:srgbClr val="000000"/>
        </a:buClr>
        <a:buSzPct val="100000"/>
        <a:buFont typeface="Times New Roman" panose="02020603050405020304" pitchFamily="18" charset="0"/>
        <a:defRPr sz="1400">
          <a:solidFill>
            <a:srgbClr val="000000"/>
          </a:solidFill>
          <a:latin typeface="+mn-lt"/>
          <a:cs typeface="+mn-cs"/>
        </a:defRPr>
      </a:lvl4pPr>
      <a:lvl5pPr marL="2057400" indent="-228600" algn="l" defTabSz="457200" rtl="0" eaLnBrk="0" fontAlgn="base" hangingPunct="0">
        <a:spcBef>
          <a:spcPct val="0"/>
        </a:spcBef>
        <a:spcAft>
          <a:spcPct val="0"/>
        </a:spcAft>
        <a:buClr>
          <a:srgbClr val="000000"/>
        </a:buClr>
        <a:buSzPct val="100000"/>
        <a:buFont typeface="Times New Roman" panose="02020603050405020304" pitchFamily="18" charset="0"/>
        <a:defRPr sz="1400">
          <a:solidFill>
            <a:srgbClr val="000000"/>
          </a:solidFill>
          <a:latin typeface="+mn-lt"/>
          <a:cs typeface="+mn-cs"/>
        </a:defRPr>
      </a:lvl5pPr>
      <a:lvl6pPr marL="2514600" indent="-228600" algn="l" defTabSz="457200" rtl="0" eaLnBrk="0" fontAlgn="base" hangingPunct="0">
        <a:spcBef>
          <a:spcPct val="0"/>
        </a:spcBef>
        <a:spcAft>
          <a:spcPct val="0"/>
        </a:spcAft>
        <a:buClr>
          <a:srgbClr val="000000"/>
        </a:buClr>
        <a:buSzPct val="100000"/>
        <a:buFont typeface="Times New Roman" pitchFamily="16" charset="0"/>
        <a:defRPr sz="1400">
          <a:solidFill>
            <a:srgbClr val="000000"/>
          </a:solidFill>
          <a:latin typeface="+mn-lt"/>
          <a:cs typeface="+mn-cs"/>
        </a:defRPr>
      </a:lvl6pPr>
      <a:lvl7pPr marL="2971800" indent="-228600" algn="l" defTabSz="457200" rtl="0" eaLnBrk="0" fontAlgn="base" hangingPunct="0">
        <a:spcBef>
          <a:spcPct val="0"/>
        </a:spcBef>
        <a:spcAft>
          <a:spcPct val="0"/>
        </a:spcAft>
        <a:buClr>
          <a:srgbClr val="000000"/>
        </a:buClr>
        <a:buSzPct val="100000"/>
        <a:buFont typeface="Times New Roman" pitchFamily="16" charset="0"/>
        <a:defRPr sz="1400">
          <a:solidFill>
            <a:srgbClr val="000000"/>
          </a:solidFill>
          <a:latin typeface="+mn-lt"/>
          <a:cs typeface="+mn-cs"/>
        </a:defRPr>
      </a:lvl7pPr>
      <a:lvl8pPr marL="3429000" indent="-228600" algn="l" defTabSz="457200" rtl="0" eaLnBrk="0" fontAlgn="base" hangingPunct="0">
        <a:spcBef>
          <a:spcPct val="0"/>
        </a:spcBef>
        <a:spcAft>
          <a:spcPct val="0"/>
        </a:spcAft>
        <a:buClr>
          <a:srgbClr val="000000"/>
        </a:buClr>
        <a:buSzPct val="100000"/>
        <a:buFont typeface="Times New Roman" pitchFamily="16" charset="0"/>
        <a:defRPr sz="1400">
          <a:solidFill>
            <a:srgbClr val="000000"/>
          </a:solidFill>
          <a:latin typeface="+mn-lt"/>
          <a:cs typeface="+mn-cs"/>
        </a:defRPr>
      </a:lvl8pPr>
      <a:lvl9pPr marL="3886200" indent="-228600" algn="l" defTabSz="457200" rtl="0" eaLnBrk="0" fontAlgn="base" hangingPunct="0">
        <a:spcBef>
          <a:spcPct val="0"/>
        </a:spcBef>
        <a:spcAft>
          <a:spcPct val="0"/>
        </a:spcAft>
        <a:buClr>
          <a:srgbClr val="000000"/>
        </a:buClr>
        <a:buSzPct val="100000"/>
        <a:buFont typeface="Times New Roman" pitchFamily="16" charset="0"/>
        <a:defRPr sz="14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jpeg"/><Relationship Id="rId1" Type="http://schemas.openxmlformats.org/officeDocument/2006/relationships/slideLayout" Target="../slideLayouts/slideLayout18.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8.xml"/><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5.jpeg"/><Relationship Id="rId1" Type="http://schemas.openxmlformats.org/officeDocument/2006/relationships/slideLayout" Target="../slideLayouts/slideLayout18.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1.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7834E8-05D9-5BE6-0DAE-A0213C770806}"/>
              </a:ext>
            </a:extLst>
          </p:cNvPr>
          <p:cNvPicPr>
            <a:picLocks noChangeAspect="1"/>
          </p:cNvPicPr>
          <p:nvPr/>
        </p:nvPicPr>
        <p:blipFill>
          <a:blip r:embed="rId2"/>
          <a:stretch>
            <a:fillRect/>
          </a:stretch>
        </p:blipFill>
        <p:spPr>
          <a:xfrm>
            <a:off x="0" y="-58243"/>
            <a:ext cx="12192000" cy="6994869"/>
          </a:xfrm>
          <a:prstGeom prst="rect">
            <a:avLst/>
          </a:prstGeom>
        </p:spPr>
      </p:pic>
      <p:sp>
        <p:nvSpPr>
          <p:cNvPr id="2" name="Title 1">
            <a:extLst>
              <a:ext uri="{FF2B5EF4-FFF2-40B4-BE49-F238E27FC236}">
                <a16:creationId xmlns:a16="http://schemas.microsoft.com/office/drawing/2014/main" id="{B4346784-B1B4-70E5-F9C0-17B488A6341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1B03587-9B81-0CE3-87C0-BD44E5E2745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132304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89930"/>
            <a:ext cx="9971037" cy="4585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en-US" altLang="zh-TW" sz="3600"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Rabbi</a:t>
            </a:r>
            <a:r>
              <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lang="en-US" altLang="zh-TW" b="1" kern="0" dirty="0">
                <a:solidFill>
                  <a:srgbClr val="002060"/>
                </a:solidFill>
                <a:latin typeface="Century" panose="02040604050505020304" pitchFamily="18" charset="0"/>
                <a:ea typeface="DFKai-SB" panose="03000509000000000000" pitchFamily="65" charset="-120"/>
                <a:cs typeface="Arial" charset="0"/>
              </a:rPr>
              <a:t>P.</a:t>
            </a:r>
            <a:r>
              <a:rPr lang="zh-TW" altLang="en-US" b="1" kern="0" dirty="0">
                <a:solidFill>
                  <a:srgbClr val="002060"/>
                </a:solidFill>
                <a:latin typeface="Century" panose="02040604050505020304" pitchFamily="18" charset="0"/>
                <a:ea typeface="DFKai-SB" panose="03000509000000000000" pitchFamily="65" charset="-120"/>
                <a:cs typeface="Arial" charset="0"/>
              </a:rPr>
              <a:t> </a:t>
            </a:r>
            <a:r>
              <a:rPr lang="en-US" altLang="zh-TW" b="1" kern="0" dirty="0">
                <a:solidFill>
                  <a:srgbClr val="002060"/>
                </a:solidFill>
                <a:latin typeface="Century" panose="02040604050505020304" pitchFamily="18" charset="0"/>
                <a:ea typeface="DFKai-SB" panose="03000509000000000000" pitchFamily="65" charset="-120"/>
                <a:cs typeface="Arial" charset="0"/>
              </a:rPr>
              <a:t>Gabriel </a:t>
            </a:r>
            <a:r>
              <a:rPr lang="en-US" altLang="zh-TW" b="1" kern="0" dirty="0" err="1">
                <a:solidFill>
                  <a:srgbClr val="002060"/>
                </a:solidFill>
                <a:latin typeface="Century" panose="02040604050505020304" pitchFamily="18" charset="0"/>
                <a:ea typeface="DFKai-SB" panose="03000509000000000000" pitchFamily="65" charset="-120"/>
                <a:cs typeface="Arial" charset="0"/>
              </a:rPr>
              <a:t>Lumbroso</a:t>
            </a:r>
            <a:r>
              <a:rPr lang="en-US" altLang="zh-TW" b="1" kern="0" dirty="0">
                <a:solidFill>
                  <a:srgbClr val="002060"/>
                </a:solidFill>
                <a:latin typeface="Century" panose="02040604050505020304" pitchFamily="18" charset="0"/>
                <a:ea typeface="DFKai-SB" panose="03000509000000000000"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September 22,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F32ACB-37F7-4E27-BDBC-67A94864F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pic>
        <p:nvPicPr>
          <p:cNvPr id="4" name="Picture 3">
            <a:extLst>
              <a:ext uri="{FF2B5EF4-FFF2-40B4-BE49-F238E27FC236}">
                <a16:creationId xmlns:a16="http://schemas.microsoft.com/office/drawing/2014/main" id="{93D83292-5E84-02DB-2B49-FC6AC1BD089E}"/>
              </a:ext>
            </a:extLst>
          </p:cNvPr>
          <p:cNvPicPr>
            <a:picLocks noChangeAspect="1"/>
          </p:cNvPicPr>
          <p:nvPr/>
        </p:nvPicPr>
        <p:blipFill rotWithShape="1">
          <a:blip r:embed="rId2">
            <a:alphaModFix/>
          </a:blip>
          <a:srcRect t="19192" b="1021"/>
          <a:stretch/>
        </p:blipFill>
        <p:spPr>
          <a:xfrm>
            <a:off x="20" y="-5"/>
            <a:ext cx="12191980" cy="6858000"/>
          </a:xfrm>
          <a:custGeom>
            <a:avLst/>
            <a:gdLst/>
            <a:ahLst/>
            <a:cxnLst/>
            <a:rect l="l" t="t" r="r" b="b"/>
            <a:pathLst>
              <a:path w="12192000" h="6858000">
                <a:moveTo>
                  <a:pt x="9407223" y="0"/>
                </a:moveTo>
                <a:lnTo>
                  <a:pt x="12192000" y="0"/>
                </a:lnTo>
                <a:lnTo>
                  <a:pt x="12192000" y="6858000"/>
                </a:lnTo>
                <a:lnTo>
                  <a:pt x="0" y="6858000"/>
                </a:lnTo>
                <a:lnTo>
                  <a:pt x="0" y="1644657"/>
                </a:lnTo>
                <a:cubicBezTo>
                  <a:pt x="355" y="1644565"/>
                  <a:pt x="86159" y="1700355"/>
                  <a:pt x="86513" y="1700264"/>
                </a:cubicBezTo>
                <a:cubicBezTo>
                  <a:pt x="161082" y="1670699"/>
                  <a:pt x="142250" y="1761584"/>
                  <a:pt x="363188" y="1718549"/>
                </a:cubicBezTo>
                <a:cubicBezTo>
                  <a:pt x="421311" y="1688016"/>
                  <a:pt x="409500" y="1752160"/>
                  <a:pt x="619737" y="1714179"/>
                </a:cubicBezTo>
                <a:cubicBezTo>
                  <a:pt x="666768" y="1708155"/>
                  <a:pt x="877611" y="1701225"/>
                  <a:pt x="952828" y="1679261"/>
                </a:cubicBezTo>
                <a:cubicBezTo>
                  <a:pt x="1012645" y="1676132"/>
                  <a:pt x="955273" y="1708575"/>
                  <a:pt x="1045737" y="1687476"/>
                </a:cubicBezTo>
                <a:lnTo>
                  <a:pt x="1159604" y="1699834"/>
                </a:lnTo>
                <a:cubicBezTo>
                  <a:pt x="1250039" y="1706770"/>
                  <a:pt x="1336366" y="1693157"/>
                  <a:pt x="1426802" y="1675434"/>
                </a:cubicBezTo>
                <a:lnTo>
                  <a:pt x="1672601" y="1626494"/>
                </a:lnTo>
                <a:lnTo>
                  <a:pt x="1726515" y="1620470"/>
                </a:lnTo>
                <a:cubicBezTo>
                  <a:pt x="1752352" y="1610133"/>
                  <a:pt x="1752400" y="1635211"/>
                  <a:pt x="1817196" y="1618888"/>
                </a:cubicBezTo>
                <a:cubicBezTo>
                  <a:pt x="1866119" y="1579261"/>
                  <a:pt x="1945241" y="1611232"/>
                  <a:pt x="2128677" y="1571603"/>
                </a:cubicBezTo>
                <a:cubicBezTo>
                  <a:pt x="2165963" y="1544881"/>
                  <a:pt x="2230898" y="1577365"/>
                  <a:pt x="2282480" y="1556706"/>
                </a:cubicBezTo>
                <a:lnTo>
                  <a:pt x="2657441" y="1522638"/>
                </a:lnTo>
                <a:cubicBezTo>
                  <a:pt x="2682799" y="1521040"/>
                  <a:pt x="2703275" y="1516516"/>
                  <a:pt x="2742061" y="1515036"/>
                </a:cubicBezTo>
                <a:cubicBezTo>
                  <a:pt x="2778834" y="1489821"/>
                  <a:pt x="2834023" y="1508470"/>
                  <a:pt x="2879519" y="1475354"/>
                </a:cubicBezTo>
                <a:cubicBezTo>
                  <a:pt x="2896464" y="1466144"/>
                  <a:pt x="2950249" y="1455825"/>
                  <a:pt x="2961221" y="1464946"/>
                </a:cubicBezTo>
                <a:cubicBezTo>
                  <a:pt x="2972601" y="1465075"/>
                  <a:pt x="2985381" y="1458422"/>
                  <a:pt x="2991417" y="1469363"/>
                </a:cubicBezTo>
                <a:cubicBezTo>
                  <a:pt x="3001009" y="1482050"/>
                  <a:pt x="3038505" y="1451716"/>
                  <a:pt x="3034154" y="1469902"/>
                </a:cubicBezTo>
                <a:cubicBezTo>
                  <a:pt x="3101520" y="1459869"/>
                  <a:pt x="3285629" y="1443218"/>
                  <a:pt x="3395606" y="1409166"/>
                </a:cubicBezTo>
                <a:lnTo>
                  <a:pt x="3488693" y="1378575"/>
                </a:lnTo>
                <a:cubicBezTo>
                  <a:pt x="3558057" y="1352566"/>
                  <a:pt x="3627420" y="1364218"/>
                  <a:pt x="3696783" y="1357041"/>
                </a:cubicBezTo>
                <a:cubicBezTo>
                  <a:pt x="3730859" y="1359524"/>
                  <a:pt x="3716933" y="1376811"/>
                  <a:pt x="3755304" y="1384129"/>
                </a:cubicBezTo>
                <a:cubicBezTo>
                  <a:pt x="3801815" y="1390879"/>
                  <a:pt x="3934239" y="1393438"/>
                  <a:pt x="3975854" y="1397538"/>
                </a:cubicBezTo>
                <a:cubicBezTo>
                  <a:pt x="3987038" y="1400241"/>
                  <a:pt x="4000495" y="1396575"/>
                  <a:pt x="4004993" y="1408727"/>
                </a:cubicBezTo>
                <a:cubicBezTo>
                  <a:pt x="4012756" y="1423402"/>
                  <a:pt x="4053666" y="1401988"/>
                  <a:pt x="4046985" y="1418926"/>
                </a:cubicBezTo>
                <a:cubicBezTo>
                  <a:pt x="4076004" y="1404281"/>
                  <a:pt x="4096460" y="1435124"/>
                  <a:pt x="4119600" y="1443180"/>
                </a:cubicBezTo>
                <a:lnTo>
                  <a:pt x="4243935" y="1457770"/>
                </a:lnTo>
                <a:cubicBezTo>
                  <a:pt x="4255440" y="1456954"/>
                  <a:pt x="4270838" y="1452628"/>
                  <a:pt x="4284141" y="1453044"/>
                </a:cubicBezTo>
                <a:cubicBezTo>
                  <a:pt x="4383379" y="1416239"/>
                  <a:pt x="4565782" y="1413189"/>
                  <a:pt x="4634032" y="1406427"/>
                </a:cubicBezTo>
                <a:lnTo>
                  <a:pt x="4709534" y="1410966"/>
                </a:lnTo>
                <a:lnTo>
                  <a:pt x="4853333" y="1386556"/>
                </a:lnTo>
                <a:cubicBezTo>
                  <a:pt x="4927053" y="1357674"/>
                  <a:pt x="4955577" y="1387664"/>
                  <a:pt x="5017526" y="1342769"/>
                </a:cubicBezTo>
                <a:cubicBezTo>
                  <a:pt x="5137559" y="1314404"/>
                  <a:pt x="5201983" y="1276623"/>
                  <a:pt x="5377628" y="1257674"/>
                </a:cubicBezTo>
                <a:cubicBezTo>
                  <a:pt x="5434069" y="1251585"/>
                  <a:pt x="5489066" y="1230096"/>
                  <a:pt x="5544786" y="1216307"/>
                </a:cubicBezTo>
                <a:lnTo>
                  <a:pt x="5683952" y="1172101"/>
                </a:lnTo>
                <a:cubicBezTo>
                  <a:pt x="5734912" y="1165017"/>
                  <a:pt x="5821231" y="1173859"/>
                  <a:pt x="5850543" y="1173804"/>
                </a:cubicBezTo>
                <a:lnTo>
                  <a:pt x="5859829" y="1171771"/>
                </a:lnTo>
                <a:lnTo>
                  <a:pt x="5903982" y="1166939"/>
                </a:lnTo>
                <a:cubicBezTo>
                  <a:pt x="5930620" y="1165457"/>
                  <a:pt x="5993266" y="1165013"/>
                  <a:pt x="6019658" y="1162880"/>
                </a:cubicBezTo>
                <a:cubicBezTo>
                  <a:pt x="6031241" y="1147936"/>
                  <a:pt x="6045939" y="1148648"/>
                  <a:pt x="6062332" y="1154140"/>
                </a:cubicBezTo>
                <a:cubicBezTo>
                  <a:pt x="6097952" y="1139761"/>
                  <a:pt x="6137513" y="1143378"/>
                  <a:pt x="6181213" y="1135884"/>
                </a:cubicBezTo>
                <a:cubicBezTo>
                  <a:pt x="6221103" y="1110366"/>
                  <a:pt x="6255382" y="1106463"/>
                  <a:pt x="6302036" y="1098344"/>
                </a:cubicBezTo>
                <a:cubicBezTo>
                  <a:pt x="6385687" y="1076615"/>
                  <a:pt x="6471562" y="1021176"/>
                  <a:pt x="6683117" y="1005514"/>
                </a:cubicBezTo>
                <a:cubicBezTo>
                  <a:pt x="6781911" y="979035"/>
                  <a:pt x="6790825" y="963546"/>
                  <a:pt x="6852738" y="943169"/>
                </a:cubicBezTo>
                <a:cubicBezTo>
                  <a:pt x="6837702" y="919509"/>
                  <a:pt x="6931877" y="892025"/>
                  <a:pt x="6974438" y="871545"/>
                </a:cubicBezTo>
                <a:cubicBezTo>
                  <a:pt x="6992703" y="888092"/>
                  <a:pt x="7064070" y="773210"/>
                  <a:pt x="7096121" y="780007"/>
                </a:cubicBezTo>
                <a:cubicBezTo>
                  <a:pt x="7105663" y="767748"/>
                  <a:pt x="7261698" y="756569"/>
                  <a:pt x="7324189" y="714263"/>
                </a:cubicBezTo>
                <a:cubicBezTo>
                  <a:pt x="7384393" y="694556"/>
                  <a:pt x="7402128" y="682136"/>
                  <a:pt x="7457351" y="661765"/>
                </a:cubicBezTo>
                <a:cubicBezTo>
                  <a:pt x="7496603" y="663858"/>
                  <a:pt x="7642629" y="575213"/>
                  <a:pt x="7685479" y="592038"/>
                </a:cubicBezTo>
                <a:cubicBezTo>
                  <a:pt x="7686931" y="569644"/>
                  <a:pt x="7874521" y="535649"/>
                  <a:pt x="7882339" y="508221"/>
                </a:cubicBezTo>
                <a:cubicBezTo>
                  <a:pt x="7943736" y="485588"/>
                  <a:pt x="7970601" y="491292"/>
                  <a:pt x="8053860" y="456239"/>
                </a:cubicBezTo>
                <a:cubicBezTo>
                  <a:pt x="8137119" y="421186"/>
                  <a:pt x="8331457" y="295844"/>
                  <a:pt x="8381890" y="297908"/>
                </a:cubicBezTo>
                <a:cubicBezTo>
                  <a:pt x="8456828" y="294978"/>
                  <a:pt x="8479249" y="251935"/>
                  <a:pt x="8536731" y="232375"/>
                </a:cubicBezTo>
                <a:cubicBezTo>
                  <a:pt x="8594212" y="212814"/>
                  <a:pt x="8565043" y="193112"/>
                  <a:pt x="8726778" y="180544"/>
                </a:cubicBezTo>
                <a:cubicBezTo>
                  <a:pt x="8768997" y="176132"/>
                  <a:pt x="8888892" y="178791"/>
                  <a:pt x="8939725" y="169551"/>
                </a:cubicBezTo>
                <a:lnTo>
                  <a:pt x="9031769" y="125098"/>
                </a:lnTo>
                <a:cubicBezTo>
                  <a:pt x="9091779" y="103744"/>
                  <a:pt x="9056470" y="144229"/>
                  <a:pt x="9215031" y="81573"/>
                </a:cubicBezTo>
                <a:cubicBezTo>
                  <a:pt x="9230259" y="79960"/>
                  <a:pt x="9332570" y="34397"/>
                  <a:pt x="9351147" y="26829"/>
                </a:cubicBezTo>
                <a:close/>
              </a:path>
            </a:pathLst>
          </a:custGeom>
        </p:spPr>
      </p:pic>
      <p:sp>
        <p:nvSpPr>
          <p:cNvPr id="11" name="Rectangle 10">
            <a:extLst>
              <a:ext uri="{FF2B5EF4-FFF2-40B4-BE49-F238E27FC236}">
                <a16:creationId xmlns:a16="http://schemas.microsoft.com/office/drawing/2014/main" id="{C793428C-8F10-4683-9136-B5C3CF15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3224054"/>
          </a:xfrm>
          <a:prstGeom prst="rect">
            <a:avLst/>
          </a:prstGeom>
          <a:gradFill flip="none" rotWithShape="1">
            <a:gsLst>
              <a:gs pos="0">
                <a:srgbClr val="000000">
                  <a:alpha val="43000"/>
                </a:srgbClr>
              </a:gs>
              <a:gs pos="92000">
                <a:srgbClr val="000000">
                  <a:alpha val="0"/>
                </a:srgbClr>
              </a:gs>
              <a:gs pos="37000">
                <a:srgbClr val="000000">
                  <a:alpha val="32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3" name="Freeform: Shape 12">
            <a:extLst>
              <a:ext uri="{FF2B5EF4-FFF2-40B4-BE49-F238E27FC236}">
                <a16:creationId xmlns:a16="http://schemas.microsoft.com/office/drawing/2014/main" id="{111A7E51-5BB7-4A22-BC7D-1B317734F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407236" cy="1730341"/>
          </a:xfrm>
          <a:custGeom>
            <a:avLst/>
            <a:gdLst>
              <a:gd name="connsiteX0" fmla="*/ 0 w 9288370"/>
              <a:gd name="connsiteY0" fmla="*/ 1858154 h 1858154"/>
              <a:gd name="connsiteX1" fmla="*/ 1049 w 9288370"/>
              <a:gd name="connsiteY1" fmla="*/ 1857909 h 1858154"/>
              <a:gd name="connsiteX2" fmla="*/ 370426 w 9288370"/>
              <a:gd name="connsiteY2" fmla="*/ 1702965 h 1858154"/>
              <a:gd name="connsiteX3" fmla="*/ 832307 w 9288370"/>
              <a:gd name="connsiteY3" fmla="*/ 1538702 h 1858154"/>
              <a:gd name="connsiteX4" fmla="*/ 971617 w 9288370"/>
              <a:gd name="connsiteY4" fmla="*/ 1522494 h 1858154"/>
              <a:gd name="connsiteX5" fmla="*/ 1186668 w 9288370"/>
              <a:gd name="connsiteY5" fmla="*/ 1521861 h 1858154"/>
              <a:gd name="connsiteX6" fmla="*/ 1456865 w 9288370"/>
              <a:gd name="connsiteY6" fmla="*/ 1510292 h 1858154"/>
              <a:gd name="connsiteX7" fmla="*/ 1463005 w 9288370"/>
              <a:gd name="connsiteY7" fmla="*/ 1511279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952094 w 9288370"/>
              <a:gd name="connsiteY51" fmla="*/ 409302 h 1858154"/>
              <a:gd name="connsiteX52" fmla="*/ 8231938 w 9288370"/>
              <a:gd name="connsiteY52" fmla="*/ 259259 h 1858154"/>
              <a:gd name="connsiteX53" fmla="*/ 8428864 w 9288370"/>
              <a:gd name="connsiteY53" fmla="*/ 208471 h 1858154"/>
              <a:gd name="connsiteX54" fmla="*/ 8616510 w 9288370"/>
              <a:gd name="connsiteY54" fmla="*/ 161973 h 1858154"/>
              <a:gd name="connsiteX55" fmla="*/ 8826766 w 9288370"/>
              <a:gd name="connsiteY55" fmla="*/ 152111 h 1858154"/>
              <a:gd name="connsiteX56" fmla="*/ 8917647 w 9288370"/>
              <a:gd name="connsiteY56" fmla="*/ 112232 h 1858154"/>
              <a:gd name="connsiteX57" fmla="*/ 9182272 w 9288370"/>
              <a:gd name="connsiteY57" fmla="*/ 37171 h 1858154"/>
              <a:gd name="connsiteX58" fmla="*/ 9232990 w 9288370"/>
              <a:gd name="connsiteY58" fmla="*/ 24074 h 1858154"/>
              <a:gd name="connsiteX59" fmla="*/ 9288370 w 9288370"/>
              <a:gd name="connsiteY59" fmla="*/ 0 h 1858154"/>
              <a:gd name="connsiteX60" fmla="*/ 0 w 9288370"/>
              <a:gd name="connsiteY60" fmla="*/ 0 h 1858154"/>
              <a:gd name="connsiteX0" fmla="*/ 0 w 9288370"/>
              <a:gd name="connsiteY0" fmla="*/ 1858154 h 1858154"/>
              <a:gd name="connsiteX1" fmla="*/ 1049 w 9288370"/>
              <a:gd name="connsiteY1" fmla="*/ 1857909 h 1858154"/>
              <a:gd name="connsiteX2" fmla="*/ 370426 w 9288370"/>
              <a:gd name="connsiteY2" fmla="*/ 1702965 h 1858154"/>
              <a:gd name="connsiteX3" fmla="*/ 766051 w 9288370"/>
              <a:gd name="connsiteY3" fmla="*/ 1569826 h 1858154"/>
              <a:gd name="connsiteX4" fmla="*/ 971617 w 9288370"/>
              <a:gd name="connsiteY4" fmla="*/ 1522494 h 1858154"/>
              <a:gd name="connsiteX5" fmla="*/ 1186668 w 9288370"/>
              <a:gd name="connsiteY5" fmla="*/ 1521861 h 1858154"/>
              <a:gd name="connsiteX6" fmla="*/ 1456865 w 9288370"/>
              <a:gd name="connsiteY6" fmla="*/ 1510292 h 1858154"/>
              <a:gd name="connsiteX7" fmla="*/ 1463005 w 9288370"/>
              <a:gd name="connsiteY7" fmla="*/ 1511279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952094 w 9288370"/>
              <a:gd name="connsiteY51" fmla="*/ 409302 h 1858154"/>
              <a:gd name="connsiteX52" fmla="*/ 8231938 w 9288370"/>
              <a:gd name="connsiteY52" fmla="*/ 259259 h 1858154"/>
              <a:gd name="connsiteX53" fmla="*/ 8428864 w 9288370"/>
              <a:gd name="connsiteY53" fmla="*/ 208471 h 1858154"/>
              <a:gd name="connsiteX54" fmla="*/ 8616510 w 9288370"/>
              <a:gd name="connsiteY54" fmla="*/ 161973 h 1858154"/>
              <a:gd name="connsiteX55" fmla="*/ 8826766 w 9288370"/>
              <a:gd name="connsiteY55" fmla="*/ 152111 h 1858154"/>
              <a:gd name="connsiteX56" fmla="*/ 8917647 w 9288370"/>
              <a:gd name="connsiteY56" fmla="*/ 112232 h 1858154"/>
              <a:gd name="connsiteX57" fmla="*/ 9182272 w 9288370"/>
              <a:gd name="connsiteY57" fmla="*/ 37171 h 1858154"/>
              <a:gd name="connsiteX58" fmla="*/ 9232990 w 9288370"/>
              <a:gd name="connsiteY58" fmla="*/ 24074 h 1858154"/>
              <a:gd name="connsiteX59" fmla="*/ 9288370 w 9288370"/>
              <a:gd name="connsiteY59" fmla="*/ 0 h 1858154"/>
              <a:gd name="connsiteX60" fmla="*/ 0 w 9288370"/>
              <a:gd name="connsiteY60" fmla="*/ 0 h 1858154"/>
              <a:gd name="connsiteX61" fmla="*/ 0 w 9288370"/>
              <a:gd name="connsiteY61" fmla="*/ 1858154 h 1858154"/>
              <a:gd name="connsiteX0" fmla="*/ 0 w 9288370"/>
              <a:gd name="connsiteY0" fmla="*/ 1858154 h 1858154"/>
              <a:gd name="connsiteX1" fmla="*/ 1049 w 9288370"/>
              <a:gd name="connsiteY1" fmla="*/ 1857909 h 1858154"/>
              <a:gd name="connsiteX2" fmla="*/ 370426 w 9288370"/>
              <a:gd name="connsiteY2" fmla="*/ 1702965 h 1858154"/>
              <a:gd name="connsiteX3" fmla="*/ 766051 w 9288370"/>
              <a:gd name="connsiteY3" fmla="*/ 1569826 h 1858154"/>
              <a:gd name="connsiteX4" fmla="*/ 971617 w 9288370"/>
              <a:gd name="connsiteY4" fmla="*/ 1522494 h 1858154"/>
              <a:gd name="connsiteX5" fmla="*/ 1186668 w 9288370"/>
              <a:gd name="connsiteY5" fmla="*/ 1521861 h 1858154"/>
              <a:gd name="connsiteX6" fmla="*/ 1456865 w 9288370"/>
              <a:gd name="connsiteY6" fmla="*/ 1510292 h 1858154"/>
              <a:gd name="connsiteX7" fmla="*/ 1463005 w 9288370"/>
              <a:gd name="connsiteY7" fmla="*/ 1511279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952094 w 9288370"/>
              <a:gd name="connsiteY51" fmla="*/ 409302 h 1858154"/>
              <a:gd name="connsiteX52" fmla="*/ 8231938 w 9288370"/>
              <a:gd name="connsiteY52" fmla="*/ 259259 h 1858154"/>
              <a:gd name="connsiteX53" fmla="*/ 8428864 w 9288370"/>
              <a:gd name="connsiteY53" fmla="*/ 208471 h 1858154"/>
              <a:gd name="connsiteX54" fmla="*/ 8616510 w 9288370"/>
              <a:gd name="connsiteY54" fmla="*/ 161973 h 1858154"/>
              <a:gd name="connsiteX55" fmla="*/ 8826766 w 9288370"/>
              <a:gd name="connsiteY55" fmla="*/ 152111 h 1858154"/>
              <a:gd name="connsiteX56" fmla="*/ 8917647 w 9288370"/>
              <a:gd name="connsiteY56" fmla="*/ 112232 h 1858154"/>
              <a:gd name="connsiteX57" fmla="*/ 9182272 w 9288370"/>
              <a:gd name="connsiteY57" fmla="*/ 37171 h 1858154"/>
              <a:gd name="connsiteX58" fmla="*/ 9232990 w 9288370"/>
              <a:gd name="connsiteY58" fmla="*/ 24074 h 1858154"/>
              <a:gd name="connsiteX59" fmla="*/ 9288370 w 9288370"/>
              <a:gd name="connsiteY59" fmla="*/ 0 h 1858154"/>
              <a:gd name="connsiteX60" fmla="*/ 0 w 9288370"/>
              <a:gd name="connsiteY60" fmla="*/ 0 h 1858154"/>
              <a:gd name="connsiteX61" fmla="*/ 0 w 9288370"/>
              <a:gd name="connsiteY61" fmla="*/ 1858154 h 1858154"/>
              <a:gd name="connsiteX0" fmla="*/ 0 w 9288370"/>
              <a:gd name="connsiteY0" fmla="*/ 1858154 h 1858154"/>
              <a:gd name="connsiteX1" fmla="*/ 1049 w 9288370"/>
              <a:gd name="connsiteY1" fmla="*/ 1857909 h 1858154"/>
              <a:gd name="connsiteX2" fmla="*/ 370426 w 9288370"/>
              <a:gd name="connsiteY2" fmla="*/ 1702965 h 1858154"/>
              <a:gd name="connsiteX3" fmla="*/ 766051 w 9288370"/>
              <a:gd name="connsiteY3" fmla="*/ 1569826 h 1858154"/>
              <a:gd name="connsiteX4" fmla="*/ 971617 w 9288370"/>
              <a:gd name="connsiteY4" fmla="*/ 1522494 h 1858154"/>
              <a:gd name="connsiteX5" fmla="*/ 1186668 w 9288370"/>
              <a:gd name="connsiteY5" fmla="*/ 1521861 h 1858154"/>
              <a:gd name="connsiteX6" fmla="*/ 1456865 w 9288370"/>
              <a:gd name="connsiteY6" fmla="*/ 1510292 h 1858154"/>
              <a:gd name="connsiteX7" fmla="*/ 1463005 w 9288370"/>
              <a:gd name="connsiteY7" fmla="*/ 1511279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952094 w 9288370"/>
              <a:gd name="connsiteY51" fmla="*/ 409302 h 1858154"/>
              <a:gd name="connsiteX52" fmla="*/ 8231938 w 9288370"/>
              <a:gd name="connsiteY52" fmla="*/ 259259 h 1858154"/>
              <a:gd name="connsiteX53" fmla="*/ 8428864 w 9288370"/>
              <a:gd name="connsiteY53" fmla="*/ 208471 h 1858154"/>
              <a:gd name="connsiteX54" fmla="*/ 8616510 w 9288370"/>
              <a:gd name="connsiteY54" fmla="*/ 161973 h 1858154"/>
              <a:gd name="connsiteX55" fmla="*/ 8826766 w 9288370"/>
              <a:gd name="connsiteY55" fmla="*/ 152111 h 1858154"/>
              <a:gd name="connsiteX56" fmla="*/ 8917647 w 9288370"/>
              <a:gd name="connsiteY56" fmla="*/ 112232 h 1858154"/>
              <a:gd name="connsiteX57" fmla="*/ 9182272 w 9288370"/>
              <a:gd name="connsiteY57" fmla="*/ 37171 h 1858154"/>
              <a:gd name="connsiteX58" fmla="*/ 9232990 w 9288370"/>
              <a:gd name="connsiteY58" fmla="*/ 24074 h 1858154"/>
              <a:gd name="connsiteX59" fmla="*/ 9288370 w 9288370"/>
              <a:gd name="connsiteY59" fmla="*/ 0 h 1858154"/>
              <a:gd name="connsiteX60" fmla="*/ 0 w 9288370"/>
              <a:gd name="connsiteY60" fmla="*/ 0 h 1858154"/>
              <a:gd name="connsiteX61" fmla="*/ 0 w 9288370"/>
              <a:gd name="connsiteY61" fmla="*/ 1858154 h 1858154"/>
              <a:gd name="connsiteX0" fmla="*/ 0 w 9288370"/>
              <a:gd name="connsiteY0" fmla="*/ 1858154 h 1858154"/>
              <a:gd name="connsiteX1" fmla="*/ 1049 w 9288370"/>
              <a:gd name="connsiteY1" fmla="*/ 1857909 h 1858154"/>
              <a:gd name="connsiteX2" fmla="*/ 370426 w 9288370"/>
              <a:gd name="connsiteY2" fmla="*/ 1702965 h 1858154"/>
              <a:gd name="connsiteX3" fmla="*/ 766051 w 9288370"/>
              <a:gd name="connsiteY3" fmla="*/ 1569826 h 1858154"/>
              <a:gd name="connsiteX4" fmla="*/ 971617 w 9288370"/>
              <a:gd name="connsiteY4" fmla="*/ 1522494 h 1858154"/>
              <a:gd name="connsiteX5" fmla="*/ 1186668 w 9288370"/>
              <a:gd name="connsiteY5" fmla="*/ 1521861 h 1858154"/>
              <a:gd name="connsiteX6" fmla="*/ 1456865 w 9288370"/>
              <a:gd name="connsiteY6" fmla="*/ 1510292 h 1858154"/>
              <a:gd name="connsiteX7" fmla="*/ 1463005 w 9288370"/>
              <a:gd name="connsiteY7" fmla="*/ 1511279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952094 w 9288370"/>
              <a:gd name="connsiteY51" fmla="*/ 409302 h 1858154"/>
              <a:gd name="connsiteX52" fmla="*/ 8231938 w 9288370"/>
              <a:gd name="connsiteY52" fmla="*/ 259259 h 1858154"/>
              <a:gd name="connsiteX53" fmla="*/ 8428864 w 9288370"/>
              <a:gd name="connsiteY53" fmla="*/ 208471 h 1858154"/>
              <a:gd name="connsiteX54" fmla="*/ 8616510 w 9288370"/>
              <a:gd name="connsiteY54" fmla="*/ 161973 h 1858154"/>
              <a:gd name="connsiteX55" fmla="*/ 8826766 w 9288370"/>
              <a:gd name="connsiteY55" fmla="*/ 152111 h 1858154"/>
              <a:gd name="connsiteX56" fmla="*/ 8917647 w 9288370"/>
              <a:gd name="connsiteY56" fmla="*/ 112232 h 1858154"/>
              <a:gd name="connsiteX57" fmla="*/ 9182272 w 9288370"/>
              <a:gd name="connsiteY57" fmla="*/ 37171 h 1858154"/>
              <a:gd name="connsiteX58" fmla="*/ 9232990 w 9288370"/>
              <a:gd name="connsiteY58" fmla="*/ 24074 h 1858154"/>
              <a:gd name="connsiteX59" fmla="*/ 9288370 w 9288370"/>
              <a:gd name="connsiteY59" fmla="*/ 0 h 1858154"/>
              <a:gd name="connsiteX60" fmla="*/ 0 w 9288370"/>
              <a:gd name="connsiteY60" fmla="*/ 0 h 1858154"/>
              <a:gd name="connsiteX61" fmla="*/ 0 w 9288370"/>
              <a:gd name="connsiteY61" fmla="*/ 1858154 h 1858154"/>
              <a:gd name="connsiteX0" fmla="*/ 0 w 9288370"/>
              <a:gd name="connsiteY0" fmla="*/ 1858154 h 1858154"/>
              <a:gd name="connsiteX1" fmla="*/ 1049 w 9288370"/>
              <a:gd name="connsiteY1" fmla="*/ 1857909 h 1858154"/>
              <a:gd name="connsiteX2" fmla="*/ 370426 w 9288370"/>
              <a:gd name="connsiteY2" fmla="*/ 1702965 h 1858154"/>
              <a:gd name="connsiteX3" fmla="*/ 766051 w 9288370"/>
              <a:gd name="connsiteY3" fmla="*/ 1569826 h 1858154"/>
              <a:gd name="connsiteX4" fmla="*/ 971617 w 9288370"/>
              <a:gd name="connsiteY4" fmla="*/ 1522494 h 1858154"/>
              <a:gd name="connsiteX5" fmla="*/ 1186668 w 9288370"/>
              <a:gd name="connsiteY5" fmla="*/ 1521861 h 1858154"/>
              <a:gd name="connsiteX6" fmla="*/ 1456865 w 9288370"/>
              <a:gd name="connsiteY6" fmla="*/ 1510292 h 1858154"/>
              <a:gd name="connsiteX7" fmla="*/ 1492452 w 9288370"/>
              <a:gd name="connsiteY7" fmla="*/ 1519061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952094 w 9288370"/>
              <a:gd name="connsiteY51" fmla="*/ 409302 h 1858154"/>
              <a:gd name="connsiteX52" fmla="*/ 8231938 w 9288370"/>
              <a:gd name="connsiteY52" fmla="*/ 259259 h 1858154"/>
              <a:gd name="connsiteX53" fmla="*/ 8428864 w 9288370"/>
              <a:gd name="connsiteY53" fmla="*/ 208471 h 1858154"/>
              <a:gd name="connsiteX54" fmla="*/ 8616510 w 9288370"/>
              <a:gd name="connsiteY54" fmla="*/ 161973 h 1858154"/>
              <a:gd name="connsiteX55" fmla="*/ 8826766 w 9288370"/>
              <a:gd name="connsiteY55" fmla="*/ 152111 h 1858154"/>
              <a:gd name="connsiteX56" fmla="*/ 8917647 w 9288370"/>
              <a:gd name="connsiteY56" fmla="*/ 112232 h 1858154"/>
              <a:gd name="connsiteX57" fmla="*/ 9182272 w 9288370"/>
              <a:gd name="connsiteY57" fmla="*/ 37171 h 1858154"/>
              <a:gd name="connsiteX58" fmla="*/ 9232990 w 9288370"/>
              <a:gd name="connsiteY58" fmla="*/ 24074 h 1858154"/>
              <a:gd name="connsiteX59" fmla="*/ 9288370 w 9288370"/>
              <a:gd name="connsiteY59" fmla="*/ 0 h 1858154"/>
              <a:gd name="connsiteX60" fmla="*/ 0 w 9288370"/>
              <a:gd name="connsiteY60" fmla="*/ 0 h 1858154"/>
              <a:gd name="connsiteX61" fmla="*/ 0 w 9288370"/>
              <a:gd name="connsiteY61" fmla="*/ 1858154 h 1858154"/>
              <a:gd name="connsiteX0" fmla="*/ 0 w 9288370"/>
              <a:gd name="connsiteY0" fmla="*/ 1858154 h 1858154"/>
              <a:gd name="connsiteX1" fmla="*/ 1049 w 9288370"/>
              <a:gd name="connsiteY1" fmla="*/ 1857909 h 1858154"/>
              <a:gd name="connsiteX2" fmla="*/ 370426 w 9288370"/>
              <a:gd name="connsiteY2" fmla="*/ 1702965 h 1858154"/>
              <a:gd name="connsiteX3" fmla="*/ 766051 w 9288370"/>
              <a:gd name="connsiteY3" fmla="*/ 1569826 h 1858154"/>
              <a:gd name="connsiteX4" fmla="*/ 971617 w 9288370"/>
              <a:gd name="connsiteY4" fmla="*/ 1522494 h 1858154"/>
              <a:gd name="connsiteX5" fmla="*/ 1186668 w 9288370"/>
              <a:gd name="connsiteY5" fmla="*/ 1521861 h 1858154"/>
              <a:gd name="connsiteX6" fmla="*/ 1346439 w 9288370"/>
              <a:gd name="connsiteY6" fmla="*/ 1440261 h 1858154"/>
              <a:gd name="connsiteX7" fmla="*/ 1492452 w 9288370"/>
              <a:gd name="connsiteY7" fmla="*/ 1519061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952094 w 9288370"/>
              <a:gd name="connsiteY51" fmla="*/ 409302 h 1858154"/>
              <a:gd name="connsiteX52" fmla="*/ 8231938 w 9288370"/>
              <a:gd name="connsiteY52" fmla="*/ 259259 h 1858154"/>
              <a:gd name="connsiteX53" fmla="*/ 8428864 w 9288370"/>
              <a:gd name="connsiteY53" fmla="*/ 208471 h 1858154"/>
              <a:gd name="connsiteX54" fmla="*/ 8616510 w 9288370"/>
              <a:gd name="connsiteY54" fmla="*/ 161973 h 1858154"/>
              <a:gd name="connsiteX55" fmla="*/ 8826766 w 9288370"/>
              <a:gd name="connsiteY55" fmla="*/ 152111 h 1858154"/>
              <a:gd name="connsiteX56" fmla="*/ 8917647 w 9288370"/>
              <a:gd name="connsiteY56" fmla="*/ 112232 h 1858154"/>
              <a:gd name="connsiteX57" fmla="*/ 9182272 w 9288370"/>
              <a:gd name="connsiteY57" fmla="*/ 37171 h 1858154"/>
              <a:gd name="connsiteX58" fmla="*/ 9232990 w 9288370"/>
              <a:gd name="connsiteY58" fmla="*/ 24074 h 1858154"/>
              <a:gd name="connsiteX59" fmla="*/ 9288370 w 9288370"/>
              <a:gd name="connsiteY59" fmla="*/ 0 h 1858154"/>
              <a:gd name="connsiteX60" fmla="*/ 0 w 9288370"/>
              <a:gd name="connsiteY60" fmla="*/ 0 h 1858154"/>
              <a:gd name="connsiteX61" fmla="*/ 0 w 9288370"/>
              <a:gd name="connsiteY61" fmla="*/ 1858154 h 1858154"/>
              <a:gd name="connsiteX0" fmla="*/ 0 w 9288370"/>
              <a:gd name="connsiteY0" fmla="*/ 1858154 h 1858154"/>
              <a:gd name="connsiteX1" fmla="*/ 1049 w 9288370"/>
              <a:gd name="connsiteY1" fmla="*/ 1857909 h 1858154"/>
              <a:gd name="connsiteX2" fmla="*/ 370426 w 9288370"/>
              <a:gd name="connsiteY2" fmla="*/ 1702965 h 1858154"/>
              <a:gd name="connsiteX3" fmla="*/ 766051 w 9288370"/>
              <a:gd name="connsiteY3" fmla="*/ 1569826 h 1858154"/>
              <a:gd name="connsiteX4" fmla="*/ 971617 w 9288370"/>
              <a:gd name="connsiteY4" fmla="*/ 1522494 h 1858154"/>
              <a:gd name="connsiteX5" fmla="*/ 1186668 w 9288370"/>
              <a:gd name="connsiteY5" fmla="*/ 1521861 h 1858154"/>
              <a:gd name="connsiteX6" fmla="*/ 1339078 w 9288370"/>
              <a:gd name="connsiteY6" fmla="*/ 1494730 h 1858154"/>
              <a:gd name="connsiteX7" fmla="*/ 1492452 w 9288370"/>
              <a:gd name="connsiteY7" fmla="*/ 1519061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952094 w 9288370"/>
              <a:gd name="connsiteY51" fmla="*/ 409302 h 1858154"/>
              <a:gd name="connsiteX52" fmla="*/ 8231938 w 9288370"/>
              <a:gd name="connsiteY52" fmla="*/ 259259 h 1858154"/>
              <a:gd name="connsiteX53" fmla="*/ 8428864 w 9288370"/>
              <a:gd name="connsiteY53" fmla="*/ 208471 h 1858154"/>
              <a:gd name="connsiteX54" fmla="*/ 8616510 w 9288370"/>
              <a:gd name="connsiteY54" fmla="*/ 161973 h 1858154"/>
              <a:gd name="connsiteX55" fmla="*/ 8826766 w 9288370"/>
              <a:gd name="connsiteY55" fmla="*/ 152111 h 1858154"/>
              <a:gd name="connsiteX56" fmla="*/ 8917647 w 9288370"/>
              <a:gd name="connsiteY56" fmla="*/ 112232 h 1858154"/>
              <a:gd name="connsiteX57" fmla="*/ 9182272 w 9288370"/>
              <a:gd name="connsiteY57" fmla="*/ 37171 h 1858154"/>
              <a:gd name="connsiteX58" fmla="*/ 9232990 w 9288370"/>
              <a:gd name="connsiteY58" fmla="*/ 24074 h 1858154"/>
              <a:gd name="connsiteX59" fmla="*/ 9288370 w 9288370"/>
              <a:gd name="connsiteY59" fmla="*/ 0 h 1858154"/>
              <a:gd name="connsiteX60" fmla="*/ 0 w 9288370"/>
              <a:gd name="connsiteY60" fmla="*/ 0 h 1858154"/>
              <a:gd name="connsiteX61" fmla="*/ 0 w 9288370"/>
              <a:gd name="connsiteY61" fmla="*/ 1858154 h 1858154"/>
              <a:gd name="connsiteX0" fmla="*/ 0 w 9288370"/>
              <a:gd name="connsiteY0" fmla="*/ 1858154 h 1858154"/>
              <a:gd name="connsiteX1" fmla="*/ 1049 w 9288370"/>
              <a:gd name="connsiteY1" fmla="*/ 1857909 h 1858154"/>
              <a:gd name="connsiteX2" fmla="*/ 370426 w 9288370"/>
              <a:gd name="connsiteY2" fmla="*/ 1702965 h 1858154"/>
              <a:gd name="connsiteX3" fmla="*/ 766051 w 9288370"/>
              <a:gd name="connsiteY3" fmla="*/ 1569826 h 1858154"/>
              <a:gd name="connsiteX4" fmla="*/ 971617 w 9288370"/>
              <a:gd name="connsiteY4" fmla="*/ 1522494 h 1858154"/>
              <a:gd name="connsiteX5" fmla="*/ 1186668 w 9288370"/>
              <a:gd name="connsiteY5" fmla="*/ 1521861 h 1858154"/>
              <a:gd name="connsiteX6" fmla="*/ 1339078 w 9288370"/>
              <a:gd name="connsiteY6" fmla="*/ 1494730 h 1858154"/>
              <a:gd name="connsiteX7" fmla="*/ 1492452 w 9288370"/>
              <a:gd name="connsiteY7" fmla="*/ 1519061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782741 w 9288370"/>
              <a:gd name="connsiteY51" fmla="*/ 455936 h 1858154"/>
              <a:gd name="connsiteX52" fmla="*/ 7952094 w 9288370"/>
              <a:gd name="connsiteY52" fmla="*/ 409302 h 1858154"/>
              <a:gd name="connsiteX53" fmla="*/ 8231938 w 9288370"/>
              <a:gd name="connsiteY53" fmla="*/ 259259 h 1858154"/>
              <a:gd name="connsiteX54" fmla="*/ 8428864 w 9288370"/>
              <a:gd name="connsiteY54" fmla="*/ 208471 h 1858154"/>
              <a:gd name="connsiteX55" fmla="*/ 8616510 w 9288370"/>
              <a:gd name="connsiteY55" fmla="*/ 161973 h 1858154"/>
              <a:gd name="connsiteX56" fmla="*/ 8826766 w 9288370"/>
              <a:gd name="connsiteY56" fmla="*/ 152111 h 1858154"/>
              <a:gd name="connsiteX57" fmla="*/ 8917647 w 9288370"/>
              <a:gd name="connsiteY57" fmla="*/ 112232 h 1858154"/>
              <a:gd name="connsiteX58" fmla="*/ 9182272 w 9288370"/>
              <a:gd name="connsiteY58" fmla="*/ 37171 h 1858154"/>
              <a:gd name="connsiteX59" fmla="*/ 9232990 w 9288370"/>
              <a:gd name="connsiteY59" fmla="*/ 24074 h 1858154"/>
              <a:gd name="connsiteX60" fmla="*/ 9288370 w 9288370"/>
              <a:gd name="connsiteY60" fmla="*/ 0 h 1858154"/>
              <a:gd name="connsiteX61" fmla="*/ 0 w 9288370"/>
              <a:gd name="connsiteY61" fmla="*/ 0 h 1858154"/>
              <a:gd name="connsiteX62" fmla="*/ 0 w 9288370"/>
              <a:gd name="connsiteY62" fmla="*/ 1858154 h 1858154"/>
              <a:gd name="connsiteX0" fmla="*/ 0 w 9288370"/>
              <a:gd name="connsiteY0" fmla="*/ 1858154 h 1858154"/>
              <a:gd name="connsiteX1" fmla="*/ 1049 w 9288370"/>
              <a:gd name="connsiteY1" fmla="*/ 1857909 h 1858154"/>
              <a:gd name="connsiteX2" fmla="*/ 370426 w 9288370"/>
              <a:gd name="connsiteY2" fmla="*/ 1702965 h 1858154"/>
              <a:gd name="connsiteX3" fmla="*/ 766051 w 9288370"/>
              <a:gd name="connsiteY3" fmla="*/ 1569826 h 1858154"/>
              <a:gd name="connsiteX4" fmla="*/ 971617 w 9288370"/>
              <a:gd name="connsiteY4" fmla="*/ 1522494 h 1858154"/>
              <a:gd name="connsiteX5" fmla="*/ 1186668 w 9288370"/>
              <a:gd name="connsiteY5" fmla="*/ 1521861 h 1858154"/>
              <a:gd name="connsiteX6" fmla="*/ 1339078 w 9288370"/>
              <a:gd name="connsiteY6" fmla="*/ 1494730 h 1858154"/>
              <a:gd name="connsiteX7" fmla="*/ 1492452 w 9288370"/>
              <a:gd name="connsiteY7" fmla="*/ 1519061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782741 w 9288370"/>
              <a:gd name="connsiteY51" fmla="*/ 455936 h 1858154"/>
              <a:gd name="connsiteX52" fmla="*/ 7952094 w 9288370"/>
              <a:gd name="connsiteY52" fmla="*/ 409302 h 1858154"/>
              <a:gd name="connsiteX53" fmla="*/ 8231938 w 9288370"/>
              <a:gd name="connsiteY53" fmla="*/ 259259 h 1858154"/>
              <a:gd name="connsiteX54" fmla="*/ 8428864 w 9288370"/>
              <a:gd name="connsiteY54" fmla="*/ 208471 h 1858154"/>
              <a:gd name="connsiteX55" fmla="*/ 8616510 w 9288370"/>
              <a:gd name="connsiteY55" fmla="*/ 161973 h 1858154"/>
              <a:gd name="connsiteX56" fmla="*/ 8826766 w 9288370"/>
              <a:gd name="connsiteY56" fmla="*/ 152111 h 1858154"/>
              <a:gd name="connsiteX57" fmla="*/ 8917647 w 9288370"/>
              <a:gd name="connsiteY57" fmla="*/ 112232 h 1858154"/>
              <a:gd name="connsiteX58" fmla="*/ 9182272 w 9288370"/>
              <a:gd name="connsiteY58" fmla="*/ 37171 h 1858154"/>
              <a:gd name="connsiteX59" fmla="*/ 9232990 w 9288370"/>
              <a:gd name="connsiteY59" fmla="*/ 24074 h 1858154"/>
              <a:gd name="connsiteX60" fmla="*/ 9288370 w 9288370"/>
              <a:gd name="connsiteY60" fmla="*/ 0 h 1858154"/>
              <a:gd name="connsiteX61" fmla="*/ 0 w 9288370"/>
              <a:gd name="connsiteY61" fmla="*/ 0 h 1858154"/>
              <a:gd name="connsiteX62" fmla="*/ 0 w 9288370"/>
              <a:gd name="connsiteY62" fmla="*/ 1858154 h 1858154"/>
              <a:gd name="connsiteX0" fmla="*/ 0 w 9288370"/>
              <a:gd name="connsiteY0" fmla="*/ 1858154 h 1858154"/>
              <a:gd name="connsiteX1" fmla="*/ 1049 w 9288370"/>
              <a:gd name="connsiteY1" fmla="*/ 1857909 h 1858154"/>
              <a:gd name="connsiteX2" fmla="*/ 370426 w 9288370"/>
              <a:gd name="connsiteY2" fmla="*/ 1702965 h 1858154"/>
              <a:gd name="connsiteX3" fmla="*/ 766051 w 9288370"/>
              <a:gd name="connsiteY3" fmla="*/ 1569826 h 1858154"/>
              <a:gd name="connsiteX4" fmla="*/ 971617 w 9288370"/>
              <a:gd name="connsiteY4" fmla="*/ 1522494 h 1858154"/>
              <a:gd name="connsiteX5" fmla="*/ 1186668 w 9288370"/>
              <a:gd name="connsiteY5" fmla="*/ 1521861 h 1858154"/>
              <a:gd name="connsiteX6" fmla="*/ 1339078 w 9288370"/>
              <a:gd name="connsiteY6" fmla="*/ 1494730 h 1858154"/>
              <a:gd name="connsiteX7" fmla="*/ 1492452 w 9288370"/>
              <a:gd name="connsiteY7" fmla="*/ 1519061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782741 w 9288370"/>
              <a:gd name="connsiteY51" fmla="*/ 455936 h 1858154"/>
              <a:gd name="connsiteX52" fmla="*/ 7952094 w 9288370"/>
              <a:gd name="connsiteY52" fmla="*/ 409302 h 1858154"/>
              <a:gd name="connsiteX53" fmla="*/ 8231938 w 9288370"/>
              <a:gd name="connsiteY53" fmla="*/ 259259 h 1858154"/>
              <a:gd name="connsiteX54" fmla="*/ 8428864 w 9288370"/>
              <a:gd name="connsiteY54" fmla="*/ 208471 h 1858154"/>
              <a:gd name="connsiteX55" fmla="*/ 8616510 w 9288370"/>
              <a:gd name="connsiteY55" fmla="*/ 161973 h 1858154"/>
              <a:gd name="connsiteX56" fmla="*/ 8826766 w 9288370"/>
              <a:gd name="connsiteY56" fmla="*/ 152111 h 1858154"/>
              <a:gd name="connsiteX57" fmla="*/ 8917647 w 9288370"/>
              <a:gd name="connsiteY57" fmla="*/ 112232 h 1858154"/>
              <a:gd name="connsiteX58" fmla="*/ 9182272 w 9288370"/>
              <a:gd name="connsiteY58" fmla="*/ 37171 h 1858154"/>
              <a:gd name="connsiteX59" fmla="*/ 9232990 w 9288370"/>
              <a:gd name="connsiteY59" fmla="*/ 24074 h 1858154"/>
              <a:gd name="connsiteX60" fmla="*/ 9288370 w 9288370"/>
              <a:gd name="connsiteY60" fmla="*/ 0 h 1858154"/>
              <a:gd name="connsiteX61" fmla="*/ 0 w 9288370"/>
              <a:gd name="connsiteY61" fmla="*/ 0 h 1858154"/>
              <a:gd name="connsiteX62" fmla="*/ 0 w 9288370"/>
              <a:gd name="connsiteY62" fmla="*/ 1858154 h 1858154"/>
              <a:gd name="connsiteX0" fmla="*/ 0 w 9288370"/>
              <a:gd name="connsiteY0" fmla="*/ 1858154 h 1858154"/>
              <a:gd name="connsiteX1" fmla="*/ 1049 w 9288370"/>
              <a:gd name="connsiteY1" fmla="*/ 1857909 h 1858154"/>
              <a:gd name="connsiteX2" fmla="*/ 370426 w 9288370"/>
              <a:gd name="connsiteY2" fmla="*/ 1702965 h 1858154"/>
              <a:gd name="connsiteX3" fmla="*/ 766051 w 9288370"/>
              <a:gd name="connsiteY3" fmla="*/ 1569826 h 1858154"/>
              <a:gd name="connsiteX4" fmla="*/ 971617 w 9288370"/>
              <a:gd name="connsiteY4" fmla="*/ 1522494 h 1858154"/>
              <a:gd name="connsiteX5" fmla="*/ 1186668 w 9288370"/>
              <a:gd name="connsiteY5" fmla="*/ 1521861 h 1858154"/>
              <a:gd name="connsiteX6" fmla="*/ 1339078 w 9288370"/>
              <a:gd name="connsiteY6" fmla="*/ 1494730 h 1858154"/>
              <a:gd name="connsiteX7" fmla="*/ 1492452 w 9288370"/>
              <a:gd name="connsiteY7" fmla="*/ 1519061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782741 w 9288370"/>
              <a:gd name="connsiteY51" fmla="*/ 455936 h 1858154"/>
              <a:gd name="connsiteX52" fmla="*/ 7952094 w 9288370"/>
              <a:gd name="connsiteY52" fmla="*/ 409302 h 1858154"/>
              <a:gd name="connsiteX53" fmla="*/ 8231938 w 9288370"/>
              <a:gd name="connsiteY53" fmla="*/ 259259 h 1858154"/>
              <a:gd name="connsiteX54" fmla="*/ 8428864 w 9288370"/>
              <a:gd name="connsiteY54" fmla="*/ 208471 h 1858154"/>
              <a:gd name="connsiteX55" fmla="*/ 8616510 w 9288370"/>
              <a:gd name="connsiteY55" fmla="*/ 161973 h 1858154"/>
              <a:gd name="connsiteX56" fmla="*/ 8826766 w 9288370"/>
              <a:gd name="connsiteY56" fmla="*/ 152111 h 1858154"/>
              <a:gd name="connsiteX57" fmla="*/ 8917647 w 9288370"/>
              <a:gd name="connsiteY57" fmla="*/ 112232 h 1858154"/>
              <a:gd name="connsiteX58" fmla="*/ 9182272 w 9288370"/>
              <a:gd name="connsiteY58" fmla="*/ 37171 h 1858154"/>
              <a:gd name="connsiteX59" fmla="*/ 9232990 w 9288370"/>
              <a:gd name="connsiteY59" fmla="*/ 24074 h 1858154"/>
              <a:gd name="connsiteX60" fmla="*/ 9288370 w 9288370"/>
              <a:gd name="connsiteY60" fmla="*/ 0 h 1858154"/>
              <a:gd name="connsiteX61" fmla="*/ 0 w 9288370"/>
              <a:gd name="connsiteY61" fmla="*/ 0 h 1858154"/>
              <a:gd name="connsiteX62" fmla="*/ 0 w 9288370"/>
              <a:gd name="connsiteY62" fmla="*/ 1858154 h 1858154"/>
              <a:gd name="connsiteX0" fmla="*/ 0 w 9288370"/>
              <a:gd name="connsiteY0" fmla="*/ 1858154 h 1858154"/>
              <a:gd name="connsiteX1" fmla="*/ 1049 w 9288370"/>
              <a:gd name="connsiteY1" fmla="*/ 1857909 h 1858154"/>
              <a:gd name="connsiteX2" fmla="*/ 370426 w 9288370"/>
              <a:gd name="connsiteY2" fmla="*/ 1702965 h 1858154"/>
              <a:gd name="connsiteX3" fmla="*/ 766051 w 9288370"/>
              <a:gd name="connsiteY3" fmla="*/ 1569826 h 1858154"/>
              <a:gd name="connsiteX4" fmla="*/ 971617 w 9288370"/>
              <a:gd name="connsiteY4" fmla="*/ 1522494 h 1858154"/>
              <a:gd name="connsiteX5" fmla="*/ 1186668 w 9288370"/>
              <a:gd name="connsiteY5" fmla="*/ 1521861 h 1858154"/>
              <a:gd name="connsiteX6" fmla="*/ 1339078 w 9288370"/>
              <a:gd name="connsiteY6" fmla="*/ 1494730 h 1858154"/>
              <a:gd name="connsiteX7" fmla="*/ 1492452 w 9288370"/>
              <a:gd name="connsiteY7" fmla="*/ 1519061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782741 w 9288370"/>
              <a:gd name="connsiteY51" fmla="*/ 455936 h 1858154"/>
              <a:gd name="connsiteX52" fmla="*/ 7952094 w 9288370"/>
              <a:gd name="connsiteY52" fmla="*/ 409302 h 1858154"/>
              <a:gd name="connsiteX53" fmla="*/ 8231938 w 9288370"/>
              <a:gd name="connsiteY53" fmla="*/ 259259 h 1858154"/>
              <a:gd name="connsiteX54" fmla="*/ 8428864 w 9288370"/>
              <a:gd name="connsiteY54" fmla="*/ 208471 h 1858154"/>
              <a:gd name="connsiteX55" fmla="*/ 8616510 w 9288370"/>
              <a:gd name="connsiteY55" fmla="*/ 161973 h 1858154"/>
              <a:gd name="connsiteX56" fmla="*/ 8826766 w 9288370"/>
              <a:gd name="connsiteY56" fmla="*/ 152111 h 1858154"/>
              <a:gd name="connsiteX57" fmla="*/ 8917647 w 9288370"/>
              <a:gd name="connsiteY57" fmla="*/ 112232 h 1858154"/>
              <a:gd name="connsiteX58" fmla="*/ 9182272 w 9288370"/>
              <a:gd name="connsiteY58" fmla="*/ 37171 h 1858154"/>
              <a:gd name="connsiteX59" fmla="*/ 9232990 w 9288370"/>
              <a:gd name="connsiteY59" fmla="*/ 24074 h 1858154"/>
              <a:gd name="connsiteX60" fmla="*/ 9288370 w 9288370"/>
              <a:gd name="connsiteY60" fmla="*/ 0 h 1858154"/>
              <a:gd name="connsiteX61" fmla="*/ 0 w 9288370"/>
              <a:gd name="connsiteY61" fmla="*/ 0 h 1858154"/>
              <a:gd name="connsiteX62" fmla="*/ 0 w 9288370"/>
              <a:gd name="connsiteY62" fmla="*/ 1858154 h 1858154"/>
              <a:gd name="connsiteX0" fmla="*/ 0 w 9288370"/>
              <a:gd name="connsiteY0" fmla="*/ 1858154 h 1858154"/>
              <a:gd name="connsiteX1" fmla="*/ 1049 w 9288370"/>
              <a:gd name="connsiteY1" fmla="*/ 1857909 h 1858154"/>
              <a:gd name="connsiteX2" fmla="*/ 370426 w 9288370"/>
              <a:gd name="connsiteY2" fmla="*/ 1702965 h 1858154"/>
              <a:gd name="connsiteX3" fmla="*/ 766051 w 9288370"/>
              <a:gd name="connsiteY3" fmla="*/ 1569826 h 1858154"/>
              <a:gd name="connsiteX4" fmla="*/ 971617 w 9288370"/>
              <a:gd name="connsiteY4" fmla="*/ 1522494 h 1858154"/>
              <a:gd name="connsiteX5" fmla="*/ 1186668 w 9288370"/>
              <a:gd name="connsiteY5" fmla="*/ 1521861 h 1858154"/>
              <a:gd name="connsiteX6" fmla="*/ 1339078 w 9288370"/>
              <a:gd name="connsiteY6" fmla="*/ 1494730 h 1858154"/>
              <a:gd name="connsiteX7" fmla="*/ 1492452 w 9288370"/>
              <a:gd name="connsiteY7" fmla="*/ 1519061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782741 w 9288370"/>
              <a:gd name="connsiteY51" fmla="*/ 455936 h 1858154"/>
              <a:gd name="connsiteX52" fmla="*/ 7952094 w 9288370"/>
              <a:gd name="connsiteY52" fmla="*/ 409302 h 1858154"/>
              <a:gd name="connsiteX53" fmla="*/ 8231938 w 9288370"/>
              <a:gd name="connsiteY53" fmla="*/ 259259 h 1858154"/>
              <a:gd name="connsiteX54" fmla="*/ 8428864 w 9288370"/>
              <a:gd name="connsiteY54" fmla="*/ 208471 h 1858154"/>
              <a:gd name="connsiteX55" fmla="*/ 8616510 w 9288370"/>
              <a:gd name="connsiteY55" fmla="*/ 161973 h 1858154"/>
              <a:gd name="connsiteX56" fmla="*/ 8826766 w 9288370"/>
              <a:gd name="connsiteY56" fmla="*/ 152111 h 1858154"/>
              <a:gd name="connsiteX57" fmla="*/ 8917647 w 9288370"/>
              <a:gd name="connsiteY57" fmla="*/ 112232 h 1858154"/>
              <a:gd name="connsiteX58" fmla="*/ 9182272 w 9288370"/>
              <a:gd name="connsiteY58" fmla="*/ 37171 h 1858154"/>
              <a:gd name="connsiteX59" fmla="*/ 9232990 w 9288370"/>
              <a:gd name="connsiteY59" fmla="*/ 24074 h 1858154"/>
              <a:gd name="connsiteX60" fmla="*/ 9288370 w 9288370"/>
              <a:gd name="connsiteY60" fmla="*/ 0 h 1858154"/>
              <a:gd name="connsiteX61" fmla="*/ 0 w 9288370"/>
              <a:gd name="connsiteY61" fmla="*/ 0 h 1858154"/>
              <a:gd name="connsiteX62" fmla="*/ 0 w 9288370"/>
              <a:gd name="connsiteY62" fmla="*/ 1858154 h 1858154"/>
              <a:gd name="connsiteX0" fmla="*/ 0 w 9288370"/>
              <a:gd name="connsiteY0" fmla="*/ 1858154 h 1858154"/>
              <a:gd name="connsiteX1" fmla="*/ 1049 w 9288370"/>
              <a:gd name="connsiteY1" fmla="*/ 1857909 h 1858154"/>
              <a:gd name="connsiteX2" fmla="*/ 370426 w 9288370"/>
              <a:gd name="connsiteY2" fmla="*/ 1702965 h 1858154"/>
              <a:gd name="connsiteX3" fmla="*/ 766051 w 9288370"/>
              <a:gd name="connsiteY3" fmla="*/ 1569826 h 1858154"/>
              <a:gd name="connsiteX4" fmla="*/ 971617 w 9288370"/>
              <a:gd name="connsiteY4" fmla="*/ 1522494 h 1858154"/>
              <a:gd name="connsiteX5" fmla="*/ 1186668 w 9288370"/>
              <a:gd name="connsiteY5" fmla="*/ 1521861 h 1858154"/>
              <a:gd name="connsiteX6" fmla="*/ 1339078 w 9288370"/>
              <a:gd name="connsiteY6" fmla="*/ 1494730 h 1858154"/>
              <a:gd name="connsiteX7" fmla="*/ 1492452 w 9288370"/>
              <a:gd name="connsiteY7" fmla="*/ 1519061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782741 w 9288370"/>
              <a:gd name="connsiteY51" fmla="*/ 455936 h 1858154"/>
              <a:gd name="connsiteX52" fmla="*/ 7952094 w 9288370"/>
              <a:gd name="connsiteY52" fmla="*/ 409302 h 1858154"/>
              <a:gd name="connsiteX53" fmla="*/ 8231938 w 9288370"/>
              <a:gd name="connsiteY53" fmla="*/ 259259 h 1858154"/>
              <a:gd name="connsiteX54" fmla="*/ 8428864 w 9288370"/>
              <a:gd name="connsiteY54" fmla="*/ 208471 h 1858154"/>
              <a:gd name="connsiteX55" fmla="*/ 8616510 w 9288370"/>
              <a:gd name="connsiteY55" fmla="*/ 161973 h 1858154"/>
              <a:gd name="connsiteX56" fmla="*/ 8826766 w 9288370"/>
              <a:gd name="connsiteY56" fmla="*/ 152111 h 1858154"/>
              <a:gd name="connsiteX57" fmla="*/ 8917647 w 9288370"/>
              <a:gd name="connsiteY57" fmla="*/ 112232 h 1858154"/>
              <a:gd name="connsiteX58" fmla="*/ 9182272 w 9288370"/>
              <a:gd name="connsiteY58" fmla="*/ 37171 h 1858154"/>
              <a:gd name="connsiteX59" fmla="*/ 9232990 w 9288370"/>
              <a:gd name="connsiteY59" fmla="*/ 24074 h 1858154"/>
              <a:gd name="connsiteX60" fmla="*/ 9288370 w 9288370"/>
              <a:gd name="connsiteY60" fmla="*/ 0 h 1858154"/>
              <a:gd name="connsiteX61" fmla="*/ 0 w 9288370"/>
              <a:gd name="connsiteY61" fmla="*/ 0 h 1858154"/>
              <a:gd name="connsiteX62" fmla="*/ 0 w 9288370"/>
              <a:gd name="connsiteY62" fmla="*/ 1858154 h 1858154"/>
              <a:gd name="connsiteX0" fmla="*/ 0 w 9288370"/>
              <a:gd name="connsiteY0" fmla="*/ 1586048 h 1857909"/>
              <a:gd name="connsiteX1" fmla="*/ 1049 w 9288370"/>
              <a:gd name="connsiteY1" fmla="*/ 1857909 h 1857909"/>
              <a:gd name="connsiteX2" fmla="*/ 370426 w 9288370"/>
              <a:gd name="connsiteY2" fmla="*/ 1702965 h 1857909"/>
              <a:gd name="connsiteX3" fmla="*/ 766051 w 9288370"/>
              <a:gd name="connsiteY3" fmla="*/ 1569826 h 1857909"/>
              <a:gd name="connsiteX4" fmla="*/ 971617 w 9288370"/>
              <a:gd name="connsiteY4" fmla="*/ 1522494 h 1857909"/>
              <a:gd name="connsiteX5" fmla="*/ 1186668 w 9288370"/>
              <a:gd name="connsiteY5" fmla="*/ 1521861 h 1857909"/>
              <a:gd name="connsiteX6" fmla="*/ 1339078 w 9288370"/>
              <a:gd name="connsiteY6" fmla="*/ 1494730 h 1857909"/>
              <a:gd name="connsiteX7" fmla="*/ 1492452 w 9288370"/>
              <a:gd name="connsiteY7" fmla="*/ 1519061 h 1857909"/>
              <a:gd name="connsiteX8" fmla="*/ 1604999 w 9288370"/>
              <a:gd name="connsiteY8" fmla="*/ 1513599 h 1857909"/>
              <a:gd name="connsiteX9" fmla="*/ 1717911 w 9288370"/>
              <a:gd name="connsiteY9" fmla="*/ 1497764 h 1857909"/>
              <a:gd name="connsiteX10" fmla="*/ 1794234 w 9288370"/>
              <a:gd name="connsiteY10" fmla="*/ 1464331 h 1857909"/>
              <a:gd name="connsiteX11" fmla="*/ 2101780 w 9288370"/>
              <a:gd name="connsiteY11" fmla="*/ 1409907 h 1857909"/>
              <a:gd name="connsiteX12" fmla="*/ 2244830 w 9288370"/>
              <a:gd name="connsiteY12" fmla="*/ 1388540 h 1857909"/>
              <a:gd name="connsiteX13" fmla="*/ 2428648 w 9288370"/>
              <a:gd name="connsiteY13" fmla="*/ 1372736 h 1857909"/>
              <a:gd name="connsiteX14" fmla="*/ 2645882 w 9288370"/>
              <a:gd name="connsiteY14" fmla="*/ 1341971 h 1857909"/>
              <a:gd name="connsiteX15" fmla="*/ 2707413 w 9288370"/>
              <a:gd name="connsiteY15" fmla="*/ 1347156 h 1857909"/>
              <a:gd name="connsiteX16" fmla="*/ 2843134 w 9288370"/>
              <a:gd name="connsiteY16" fmla="*/ 1323561 h 1857909"/>
              <a:gd name="connsiteX17" fmla="*/ 2923804 w 9288370"/>
              <a:gd name="connsiteY17" fmla="*/ 1314224 h 1857909"/>
              <a:gd name="connsiteX18" fmla="*/ 2953618 w 9288370"/>
              <a:gd name="connsiteY18" fmla="*/ 1318186 h 1857909"/>
              <a:gd name="connsiteX19" fmla="*/ 2995816 w 9288370"/>
              <a:gd name="connsiteY19" fmla="*/ 1318670 h 1857909"/>
              <a:gd name="connsiteX20" fmla="*/ 3352700 w 9288370"/>
              <a:gd name="connsiteY20" fmla="*/ 1264183 h 1857909"/>
              <a:gd name="connsiteX21" fmla="*/ 3444611 w 9288370"/>
              <a:gd name="connsiteY21" fmla="*/ 1236739 h 1857909"/>
              <a:gd name="connsiteX22" fmla="*/ 3650072 w 9288370"/>
              <a:gd name="connsiteY22" fmla="*/ 1217421 h 1857909"/>
              <a:gd name="connsiteX23" fmla="*/ 3707853 w 9288370"/>
              <a:gd name="connsiteY23" fmla="*/ 1241722 h 1857909"/>
              <a:gd name="connsiteX24" fmla="*/ 3925616 w 9288370"/>
              <a:gd name="connsiteY24" fmla="*/ 1253751 h 1857909"/>
              <a:gd name="connsiteX25" fmla="*/ 3954387 w 9288370"/>
              <a:gd name="connsiteY25" fmla="*/ 1263789 h 1857909"/>
              <a:gd name="connsiteX26" fmla="*/ 3995849 w 9288370"/>
              <a:gd name="connsiteY26" fmla="*/ 1272939 h 1857909"/>
              <a:gd name="connsiteX27" fmla="*/ 4067546 w 9288370"/>
              <a:gd name="connsiteY27" fmla="*/ 1294697 h 1857909"/>
              <a:gd name="connsiteX28" fmla="*/ 4190310 w 9288370"/>
              <a:gd name="connsiteY28" fmla="*/ 1307786 h 1857909"/>
              <a:gd name="connsiteX29" fmla="*/ 4230008 w 9288370"/>
              <a:gd name="connsiteY29" fmla="*/ 1303546 h 1857909"/>
              <a:gd name="connsiteX30" fmla="*/ 4575478 w 9288370"/>
              <a:gd name="connsiteY30" fmla="*/ 1261726 h 1857909"/>
              <a:gd name="connsiteX31" fmla="*/ 4650026 w 9288370"/>
              <a:gd name="connsiteY31" fmla="*/ 1265798 h 1857909"/>
              <a:gd name="connsiteX32" fmla="*/ 4792008 w 9288370"/>
              <a:gd name="connsiteY32" fmla="*/ 1243899 h 1857909"/>
              <a:gd name="connsiteX33" fmla="*/ 4954126 w 9288370"/>
              <a:gd name="connsiteY33" fmla="*/ 1204617 h 1857909"/>
              <a:gd name="connsiteX34" fmla="*/ 5309678 w 9288370"/>
              <a:gd name="connsiteY34" fmla="*/ 1128278 h 1857909"/>
              <a:gd name="connsiteX35" fmla="*/ 5474724 w 9288370"/>
              <a:gd name="connsiteY35" fmla="*/ 1091167 h 1857909"/>
              <a:gd name="connsiteX36" fmla="*/ 5612132 w 9288370"/>
              <a:gd name="connsiteY36" fmla="*/ 1051509 h 1857909"/>
              <a:gd name="connsiteX37" fmla="*/ 5776618 w 9288370"/>
              <a:gd name="connsiteY37" fmla="*/ 1053037 h 1857909"/>
              <a:gd name="connsiteX38" fmla="*/ 5785786 w 9288370"/>
              <a:gd name="connsiteY38" fmla="*/ 1051213 h 1857909"/>
              <a:gd name="connsiteX39" fmla="*/ 5829381 w 9288370"/>
              <a:gd name="connsiteY39" fmla="*/ 1046878 h 1857909"/>
              <a:gd name="connsiteX40" fmla="*/ 5943596 w 9288370"/>
              <a:gd name="connsiteY40" fmla="*/ 1043237 h 1857909"/>
              <a:gd name="connsiteX41" fmla="*/ 5985730 w 9288370"/>
              <a:gd name="connsiteY41" fmla="*/ 1035396 h 1857909"/>
              <a:gd name="connsiteX42" fmla="*/ 6103109 w 9288370"/>
              <a:gd name="connsiteY42" fmla="*/ 1019019 h 1857909"/>
              <a:gd name="connsiteX43" fmla="*/ 6222406 w 9288370"/>
              <a:gd name="connsiteY43" fmla="*/ 985341 h 1857909"/>
              <a:gd name="connsiteX44" fmla="*/ 6598672 w 9288370"/>
              <a:gd name="connsiteY44" fmla="*/ 902062 h 1857909"/>
              <a:gd name="connsiteX45" fmla="*/ 6766149 w 9288370"/>
              <a:gd name="connsiteY45" fmla="*/ 846132 h 1857909"/>
              <a:gd name="connsiteX46" fmla="*/ 6886312 w 9288370"/>
              <a:gd name="connsiteY46" fmla="*/ 781877 h 1857909"/>
              <a:gd name="connsiteX47" fmla="*/ 7006457 w 9288370"/>
              <a:gd name="connsiteY47" fmla="*/ 699758 h 1857909"/>
              <a:gd name="connsiteX48" fmla="*/ 7231643 w 9288370"/>
              <a:gd name="connsiteY48" fmla="*/ 640778 h 1857909"/>
              <a:gd name="connsiteX49" fmla="*/ 7363123 w 9288370"/>
              <a:gd name="connsiteY49" fmla="*/ 593682 h 1857909"/>
              <a:gd name="connsiteX50" fmla="*/ 7588368 w 9288370"/>
              <a:gd name="connsiteY50" fmla="*/ 531129 h 1857909"/>
              <a:gd name="connsiteX51" fmla="*/ 7782741 w 9288370"/>
              <a:gd name="connsiteY51" fmla="*/ 455936 h 1857909"/>
              <a:gd name="connsiteX52" fmla="*/ 7952094 w 9288370"/>
              <a:gd name="connsiteY52" fmla="*/ 409302 h 1857909"/>
              <a:gd name="connsiteX53" fmla="*/ 8231938 w 9288370"/>
              <a:gd name="connsiteY53" fmla="*/ 259259 h 1857909"/>
              <a:gd name="connsiteX54" fmla="*/ 8428864 w 9288370"/>
              <a:gd name="connsiteY54" fmla="*/ 208471 h 1857909"/>
              <a:gd name="connsiteX55" fmla="*/ 8616510 w 9288370"/>
              <a:gd name="connsiteY55" fmla="*/ 161973 h 1857909"/>
              <a:gd name="connsiteX56" fmla="*/ 8826766 w 9288370"/>
              <a:gd name="connsiteY56" fmla="*/ 152111 h 1857909"/>
              <a:gd name="connsiteX57" fmla="*/ 8917647 w 9288370"/>
              <a:gd name="connsiteY57" fmla="*/ 112232 h 1857909"/>
              <a:gd name="connsiteX58" fmla="*/ 9182272 w 9288370"/>
              <a:gd name="connsiteY58" fmla="*/ 37171 h 1857909"/>
              <a:gd name="connsiteX59" fmla="*/ 9232990 w 9288370"/>
              <a:gd name="connsiteY59" fmla="*/ 24074 h 1857909"/>
              <a:gd name="connsiteX60" fmla="*/ 9288370 w 9288370"/>
              <a:gd name="connsiteY60" fmla="*/ 0 h 1857909"/>
              <a:gd name="connsiteX61" fmla="*/ 0 w 9288370"/>
              <a:gd name="connsiteY61" fmla="*/ 0 h 1857909"/>
              <a:gd name="connsiteX62" fmla="*/ 0 w 9288370"/>
              <a:gd name="connsiteY62" fmla="*/ 1586048 h 1857909"/>
              <a:gd name="connsiteX0" fmla="*/ 0 w 9288370"/>
              <a:gd name="connsiteY0" fmla="*/ 1586048 h 1709819"/>
              <a:gd name="connsiteX1" fmla="*/ 93535 w 9288370"/>
              <a:gd name="connsiteY1" fmla="*/ 1629820 h 1709819"/>
              <a:gd name="connsiteX2" fmla="*/ 370426 w 9288370"/>
              <a:gd name="connsiteY2" fmla="*/ 1702965 h 1709819"/>
              <a:gd name="connsiteX3" fmla="*/ 766051 w 9288370"/>
              <a:gd name="connsiteY3" fmla="*/ 1569826 h 1709819"/>
              <a:gd name="connsiteX4" fmla="*/ 971617 w 9288370"/>
              <a:gd name="connsiteY4" fmla="*/ 1522494 h 1709819"/>
              <a:gd name="connsiteX5" fmla="*/ 1186668 w 9288370"/>
              <a:gd name="connsiteY5" fmla="*/ 1521861 h 1709819"/>
              <a:gd name="connsiteX6" fmla="*/ 1339078 w 9288370"/>
              <a:gd name="connsiteY6" fmla="*/ 1494730 h 1709819"/>
              <a:gd name="connsiteX7" fmla="*/ 1492452 w 9288370"/>
              <a:gd name="connsiteY7" fmla="*/ 1519061 h 1709819"/>
              <a:gd name="connsiteX8" fmla="*/ 1604999 w 9288370"/>
              <a:gd name="connsiteY8" fmla="*/ 1513599 h 1709819"/>
              <a:gd name="connsiteX9" fmla="*/ 1717911 w 9288370"/>
              <a:gd name="connsiteY9" fmla="*/ 1497764 h 1709819"/>
              <a:gd name="connsiteX10" fmla="*/ 1794234 w 9288370"/>
              <a:gd name="connsiteY10" fmla="*/ 1464331 h 1709819"/>
              <a:gd name="connsiteX11" fmla="*/ 2101780 w 9288370"/>
              <a:gd name="connsiteY11" fmla="*/ 1409907 h 1709819"/>
              <a:gd name="connsiteX12" fmla="*/ 2244830 w 9288370"/>
              <a:gd name="connsiteY12" fmla="*/ 1388540 h 1709819"/>
              <a:gd name="connsiteX13" fmla="*/ 2428648 w 9288370"/>
              <a:gd name="connsiteY13" fmla="*/ 1372736 h 1709819"/>
              <a:gd name="connsiteX14" fmla="*/ 2645882 w 9288370"/>
              <a:gd name="connsiteY14" fmla="*/ 1341971 h 1709819"/>
              <a:gd name="connsiteX15" fmla="*/ 2707413 w 9288370"/>
              <a:gd name="connsiteY15" fmla="*/ 1347156 h 1709819"/>
              <a:gd name="connsiteX16" fmla="*/ 2843134 w 9288370"/>
              <a:gd name="connsiteY16" fmla="*/ 1323561 h 1709819"/>
              <a:gd name="connsiteX17" fmla="*/ 2923804 w 9288370"/>
              <a:gd name="connsiteY17" fmla="*/ 1314224 h 1709819"/>
              <a:gd name="connsiteX18" fmla="*/ 2953618 w 9288370"/>
              <a:gd name="connsiteY18" fmla="*/ 1318186 h 1709819"/>
              <a:gd name="connsiteX19" fmla="*/ 2995816 w 9288370"/>
              <a:gd name="connsiteY19" fmla="*/ 1318670 h 1709819"/>
              <a:gd name="connsiteX20" fmla="*/ 3352700 w 9288370"/>
              <a:gd name="connsiteY20" fmla="*/ 1264183 h 1709819"/>
              <a:gd name="connsiteX21" fmla="*/ 3444611 w 9288370"/>
              <a:gd name="connsiteY21" fmla="*/ 1236739 h 1709819"/>
              <a:gd name="connsiteX22" fmla="*/ 3650072 w 9288370"/>
              <a:gd name="connsiteY22" fmla="*/ 1217421 h 1709819"/>
              <a:gd name="connsiteX23" fmla="*/ 3707853 w 9288370"/>
              <a:gd name="connsiteY23" fmla="*/ 1241722 h 1709819"/>
              <a:gd name="connsiteX24" fmla="*/ 3925616 w 9288370"/>
              <a:gd name="connsiteY24" fmla="*/ 1253751 h 1709819"/>
              <a:gd name="connsiteX25" fmla="*/ 3954387 w 9288370"/>
              <a:gd name="connsiteY25" fmla="*/ 1263789 h 1709819"/>
              <a:gd name="connsiteX26" fmla="*/ 3995849 w 9288370"/>
              <a:gd name="connsiteY26" fmla="*/ 1272939 h 1709819"/>
              <a:gd name="connsiteX27" fmla="*/ 4067546 w 9288370"/>
              <a:gd name="connsiteY27" fmla="*/ 1294697 h 1709819"/>
              <a:gd name="connsiteX28" fmla="*/ 4190310 w 9288370"/>
              <a:gd name="connsiteY28" fmla="*/ 1307786 h 1709819"/>
              <a:gd name="connsiteX29" fmla="*/ 4230008 w 9288370"/>
              <a:gd name="connsiteY29" fmla="*/ 1303546 h 1709819"/>
              <a:gd name="connsiteX30" fmla="*/ 4575478 w 9288370"/>
              <a:gd name="connsiteY30" fmla="*/ 1261726 h 1709819"/>
              <a:gd name="connsiteX31" fmla="*/ 4650026 w 9288370"/>
              <a:gd name="connsiteY31" fmla="*/ 1265798 h 1709819"/>
              <a:gd name="connsiteX32" fmla="*/ 4792008 w 9288370"/>
              <a:gd name="connsiteY32" fmla="*/ 1243899 h 1709819"/>
              <a:gd name="connsiteX33" fmla="*/ 4954126 w 9288370"/>
              <a:gd name="connsiteY33" fmla="*/ 1204617 h 1709819"/>
              <a:gd name="connsiteX34" fmla="*/ 5309678 w 9288370"/>
              <a:gd name="connsiteY34" fmla="*/ 1128278 h 1709819"/>
              <a:gd name="connsiteX35" fmla="*/ 5474724 w 9288370"/>
              <a:gd name="connsiteY35" fmla="*/ 1091167 h 1709819"/>
              <a:gd name="connsiteX36" fmla="*/ 5612132 w 9288370"/>
              <a:gd name="connsiteY36" fmla="*/ 1051509 h 1709819"/>
              <a:gd name="connsiteX37" fmla="*/ 5776618 w 9288370"/>
              <a:gd name="connsiteY37" fmla="*/ 1053037 h 1709819"/>
              <a:gd name="connsiteX38" fmla="*/ 5785786 w 9288370"/>
              <a:gd name="connsiteY38" fmla="*/ 1051213 h 1709819"/>
              <a:gd name="connsiteX39" fmla="*/ 5829381 w 9288370"/>
              <a:gd name="connsiteY39" fmla="*/ 1046878 h 1709819"/>
              <a:gd name="connsiteX40" fmla="*/ 5943596 w 9288370"/>
              <a:gd name="connsiteY40" fmla="*/ 1043237 h 1709819"/>
              <a:gd name="connsiteX41" fmla="*/ 5985730 w 9288370"/>
              <a:gd name="connsiteY41" fmla="*/ 1035396 h 1709819"/>
              <a:gd name="connsiteX42" fmla="*/ 6103109 w 9288370"/>
              <a:gd name="connsiteY42" fmla="*/ 1019019 h 1709819"/>
              <a:gd name="connsiteX43" fmla="*/ 6222406 w 9288370"/>
              <a:gd name="connsiteY43" fmla="*/ 985341 h 1709819"/>
              <a:gd name="connsiteX44" fmla="*/ 6598672 w 9288370"/>
              <a:gd name="connsiteY44" fmla="*/ 902062 h 1709819"/>
              <a:gd name="connsiteX45" fmla="*/ 6766149 w 9288370"/>
              <a:gd name="connsiteY45" fmla="*/ 846132 h 1709819"/>
              <a:gd name="connsiteX46" fmla="*/ 6886312 w 9288370"/>
              <a:gd name="connsiteY46" fmla="*/ 781877 h 1709819"/>
              <a:gd name="connsiteX47" fmla="*/ 7006457 w 9288370"/>
              <a:gd name="connsiteY47" fmla="*/ 699758 h 1709819"/>
              <a:gd name="connsiteX48" fmla="*/ 7231643 w 9288370"/>
              <a:gd name="connsiteY48" fmla="*/ 640778 h 1709819"/>
              <a:gd name="connsiteX49" fmla="*/ 7363123 w 9288370"/>
              <a:gd name="connsiteY49" fmla="*/ 593682 h 1709819"/>
              <a:gd name="connsiteX50" fmla="*/ 7588368 w 9288370"/>
              <a:gd name="connsiteY50" fmla="*/ 531129 h 1709819"/>
              <a:gd name="connsiteX51" fmla="*/ 7782741 w 9288370"/>
              <a:gd name="connsiteY51" fmla="*/ 455936 h 1709819"/>
              <a:gd name="connsiteX52" fmla="*/ 7952094 w 9288370"/>
              <a:gd name="connsiteY52" fmla="*/ 409302 h 1709819"/>
              <a:gd name="connsiteX53" fmla="*/ 8231938 w 9288370"/>
              <a:gd name="connsiteY53" fmla="*/ 259259 h 1709819"/>
              <a:gd name="connsiteX54" fmla="*/ 8428864 w 9288370"/>
              <a:gd name="connsiteY54" fmla="*/ 208471 h 1709819"/>
              <a:gd name="connsiteX55" fmla="*/ 8616510 w 9288370"/>
              <a:gd name="connsiteY55" fmla="*/ 161973 h 1709819"/>
              <a:gd name="connsiteX56" fmla="*/ 8826766 w 9288370"/>
              <a:gd name="connsiteY56" fmla="*/ 152111 h 1709819"/>
              <a:gd name="connsiteX57" fmla="*/ 8917647 w 9288370"/>
              <a:gd name="connsiteY57" fmla="*/ 112232 h 1709819"/>
              <a:gd name="connsiteX58" fmla="*/ 9182272 w 9288370"/>
              <a:gd name="connsiteY58" fmla="*/ 37171 h 1709819"/>
              <a:gd name="connsiteX59" fmla="*/ 9232990 w 9288370"/>
              <a:gd name="connsiteY59" fmla="*/ 24074 h 1709819"/>
              <a:gd name="connsiteX60" fmla="*/ 9288370 w 9288370"/>
              <a:gd name="connsiteY60" fmla="*/ 0 h 1709819"/>
              <a:gd name="connsiteX61" fmla="*/ 0 w 9288370"/>
              <a:gd name="connsiteY61" fmla="*/ 0 h 1709819"/>
              <a:gd name="connsiteX62" fmla="*/ 0 w 9288370"/>
              <a:gd name="connsiteY62" fmla="*/ 1586048 h 1709819"/>
              <a:gd name="connsiteX0" fmla="*/ 0 w 9288370"/>
              <a:gd name="connsiteY0" fmla="*/ 1586048 h 1629820"/>
              <a:gd name="connsiteX1" fmla="*/ 93535 w 9288370"/>
              <a:gd name="connsiteY1" fmla="*/ 1629820 h 1629820"/>
              <a:gd name="connsiteX2" fmla="*/ 374830 w 9288370"/>
              <a:gd name="connsiteY2" fmla="*/ 1574915 h 1629820"/>
              <a:gd name="connsiteX3" fmla="*/ 766051 w 9288370"/>
              <a:gd name="connsiteY3" fmla="*/ 1569826 h 1629820"/>
              <a:gd name="connsiteX4" fmla="*/ 971617 w 9288370"/>
              <a:gd name="connsiteY4" fmla="*/ 1522494 h 1629820"/>
              <a:gd name="connsiteX5" fmla="*/ 1186668 w 9288370"/>
              <a:gd name="connsiteY5" fmla="*/ 1521861 h 1629820"/>
              <a:gd name="connsiteX6" fmla="*/ 1339078 w 9288370"/>
              <a:gd name="connsiteY6" fmla="*/ 1494730 h 1629820"/>
              <a:gd name="connsiteX7" fmla="*/ 1492452 w 9288370"/>
              <a:gd name="connsiteY7" fmla="*/ 1519061 h 1629820"/>
              <a:gd name="connsiteX8" fmla="*/ 1604999 w 9288370"/>
              <a:gd name="connsiteY8" fmla="*/ 1513599 h 1629820"/>
              <a:gd name="connsiteX9" fmla="*/ 1717911 w 9288370"/>
              <a:gd name="connsiteY9" fmla="*/ 1497764 h 1629820"/>
              <a:gd name="connsiteX10" fmla="*/ 1794234 w 9288370"/>
              <a:gd name="connsiteY10" fmla="*/ 1464331 h 1629820"/>
              <a:gd name="connsiteX11" fmla="*/ 2101780 w 9288370"/>
              <a:gd name="connsiteY11" fmla="*/ 1409907 h 1629820"/>
              <a:gd name="connsiteX12" fmla="*/ 2244830 w 9288370"/>
              <a:gd name="connsiteY12" fmla="*/ 1388540 h 1629820"/>
              <a:gd name="connsiteX13" fmla="*/ 2428648 w 9288370"/>
              <a:gd name="connsiteY13" fmla="*/ 1372736 h 1629820"/>
              <a:gd name="connsiteX14" fmla="*/ 2645882 w 9288370"/>
              <a:gd name="connsiteY14" fmla="*/ 1341971 h 1629820"/>
              <a:gd name="connsiteX15" fmla="*/ 2707413 w 9288370"/>
              <a:gd name="connsiteY15" fmla="*/ 1347156 h 1629820"/>
              <a:gd name="connsiteX16" fmla="*/ 2843134 w 9288370"/>
              <a:gd name="connsiteY16" fmla="*/ 1323561 h 1629820"/>
              <a:gd name="connsiteX17" fmla="*/ 2923804 w 9288370"/>
              <a:gd name="connsiteY17" fmla="*/ 1314224 h 1629820"/>
              <a:gd name="connsiteX18" fmla="*/ 2953618 w 9288370"/>
              <a:gd name="connsiteY18" fmla="*/ 1318186 h 1629820"/>
              <a:gd name="connsiteX19" fmla="*/ 2995816 w 9288370"/>
              <a:gd name="connsiteY19" fmla="*/ 1318670 h 1629820"/>
              <a:gd name="connsiteX20" fmla="*/ 3352700 w 9288370"/>
              <a:gd name="connsiteY20" fmla="*/ 1264183 h 1629820"/>
              <a:gd name="connsiteX21" fmla="*/ 3444611 w 9288370"/>
              <a:gd name="connsiteY21" fmla="*/ 1236739 h 1629820"/>
              <a:gd name="connsiteX22" fmla="*/ 3650072 w 9288370"/>
              <a:gd name="connsiteY22" fmla="*/ 1217421 h 1629820"/>
              <a:gd name="connsiteX23" fmla="*/ 3707853 w 9288370"/>
              <a:gd name="connsiteY23" fmla="*/ 1241722 h 1629820"/>
              <a:gd name="connsiteX24" fmla="*/ 3925616 w 9288370"/>
              <a:gd name="connsiteY24" fmla="*/ 1253751 h 1629820"/>
              <a:gd name="connsiteX25" fmla="*/ 3954387 w 9288370"/>
              <a:gd name="connsiteY25" fmla="*/ 1263789 h 1629820"/>
              <a:gd name="connsiteX26" fmla="*/ 3995849 w 9288370"/>
              <a:gd name="connsiteY26" fmla="*/ 1272939 h 1629820"/>
              <a:gd name="connsiteX27" fmla="*/ 4067546 w 9288370"/>
              <a:gd name="connsiteY27" fmla="*/ 1294697 h 1629820"/>
              <a:gd name="connsiteX28" fmla="*/ 4190310 w 9288370"/>
              <a:gd name="connsiteY28" fmla="*/ 1307786 h 1629820"/>
              <a:gd name="connsiteX29" fmla="*/ 4230008 w 9288370"/>
              <a:gd name="connsiteY29" fmla="*/ 1303546 h 1629820"/>
              <a:gd name="connsiteX30" fmla="*/ 4575478 w 9288370"/>
              <a:gd name="connsiteY30" fmla="*/ 1261726 h 1629820"/>
              <a:gd name="connsiteX31" fmla="*/ 4650026 w 9288370"/>
              <a:gd name="connsiteY31" fmla="*/ 1265798 h 1629820"/>
              <a:gd name="connsiteX32" fmla="*/ 4792008 w 9288370"/>
              <a:gd name="connsiteY32" fmla="*/ 1243899 h 1629820"/>
              <a:gd name="connsiteX33" fmla="*/ 4954126 w 9288370"/>
              <a:gd name="connsiteY33" fmla="*/ 1204617 h 1629820"/>
              <a:gd name="connsiteX34" fmla="*/ 5309678 w 9288370"/>
              <a:gd name="connsiteY34" fmla="*/ 1128278 h 1629820"/>
              <a:gd name="connsiteX35" fmla="*/ 5474724 w 9288370"/>
              <a:gd name="connsiteY35" fmla="*/ 1091167 h 1629820"/>
              <a:gd name="connsiteX36" fmla="*/ 5612132 w 9288370"/>
              <a:gd name="connsiteY36" fmla="*/ 1051509 h 1629820"/>
              <a:gd name="connsiteX37" fmla="*/ 5776618 w 9288370"/>
              <a:gd name="connsiteY37" fmla="*/ 1053037 h 1629820"/>
              <a:gd name="connsiteX38" fmla="*/ 5785786 w 9288370"/>
              <a:gd name="connsiteY38" fmla="*/ 1051213 h 1629820"/>
              <a:gd name="connsiteX39" fmla="*/ 5829381 w 9288370"/>
              <a:gd name="connsiteY39" fmla="*/ 1046878 h 1629820"/>
              <a:gd name="connsiteX40" fmla="*/ 5943596 w 9288370"/>
              <a:gd name="connsiteY40" fmla="*/ 1043237 h 1629820"/>
              <a:gd name="connsiteX41" fmla="*/ 5985730 w 9288370"/>
              <a:gd name="connsiteY41" fmla="*/ 1035396 h 1629820"/>
              <a:gd name="connsiteX42" fmla="*/ 6103109 w 9288370"/>
              <a:gd name="connsiteY42" fmla="*/ 1019019 h 1629820"/>
              <a:gd name="connsiteX43" fmla="*/ 6222406 w 9288370"/>
              <a:gd name="connsiteY43" fmla="*/ 985341 h 1629820"/>
              <a:gd name="connsiteX44" fmla="*/ 6598672 w 9288370"/>
              <a:gd name="connsiteY44" fmla="*/ 902062 h 1629820"/>
              <a:gd name="connsiteX45" fmla="*/ 6766149 w 9288370"/>
              <a:gd name="connsiteY45" fmla="*/ 846132 h 1629820"/>
              <a:gd name="connsiteX46" fmla="*/ 6886312 w 9288370"/>
              <a:gd name="connsiteY46" fmla="*/ 781877 h 1629820"/>
              <a:gd name="connsiteX47" fmla="*/ 7006457 w 9288370"/>
              <a:gd name="connsiteY47" fmla="*/ 699758 h 1629820"/>
              <a:gd name="connsiteX48" fmla="*/ 7231643 w 9288370"/>
              <a:gd name="connsiteY48" fmla="*/ 640778 h 1629820"/>
              <a:gd name="connsiteX49" fmla="*/ 7363123 w 9288370"/>
              <a:gd name="connsiteY49" fmla="*/ 593682 h 1629820"/>
              <a:gd name="connsiteX50" fmla="*/ 7588368 w 9288370"/>
              <a:gd name="connsiteY50" fmla="*/ 531129 h 1629820"/>
              <a:gd name="connsiteX51" fmla="*/ 7782741 w 9288370"/>
              <a:gd name="connsiteY51" fmla="*/ 455936 h 1629820"/>
              <a:gd name="connsiteX52" fmla="*/ 7952094 w 9288370"/>
              <a:gd name="connsiteY52" fmla="*/ 409302 h 1629820"/>
              <a:gd name="connsiteX53" fmla="*/ 8231938 w 9288370"/>
              <a:gd name="connsiteY53" fmla="*/ 259259 h 1629820"/>
              <a:gd name="connsiteX54" fmla="*/ 8428864 w 9288370"/>
              <a:gd name="connsiteY54" fmla="*/ 208471 h 1629820"/>
              <a:gd name="connsiteX55" fmla="*/ 8616510 w 9288370"/>
              <a:gd name="connsiteY55" fmla="*/ 161973 h 1629820"/>
              <a:gd name="connsiteX56" fmla="*/ 8826766 w 9288370"/>
              <a:gd name="connsiteY56" fmla="*/ 152111 h 1629820"/>
              <a:gd name="connsiteX57" fmla="*/ 8917647 w 9288370"/>
              <a:gd name="connsiteY57" fmla="*/ 112232 h 1629820"/>
              <a:gd name="connsiteX58" fmla="*/ 9182272 w 9288370"/>
              <a:gd name="connsiteY58" fmla="*/ 37171 h 1629820"/>
              <a:gd name="connsiteX59" fmla="*/ 9232990 w 9288370"/>
              <a:gd name="connsiteY59" fmla="*/ 24074 h 1629820"/>
              <a:gd name="connsiteX60" fmla="*/ 9288370 w 9288370"/>
              <a:gd name="connsiteY60" fmla="*/ 0 h 1629820"/>
              <a:gd name="connsiteX61" fmla="*/ 0 w 9288370"/>
              <a:gd name="connsiteY61" fmla="*/ 0 h 1629820"/>
              <a:gd name="connsiteX62" fmla="*/ 0 w 9288370"/>
              <a:gd name="connsiteY62" fmla="*/ 1586048 h 1629820"/>
              <a:gd name="connsiteX0" fmla="*/ 0 w 9288370"/>
              <a:gd name="connsiteY0" fmla="*/ 1586048 h 1629820"/>
              <a:gd name="connsiteX1" fmla="*/ 93535 w 9288370"/>
              <a:gd name="connsiteY1" fmla="*/ 1629820 h 1629820"/>
              <a:gd name="connsiteX2" fmla="*/ 374830 w 9288370"/>
              <a:gd name="connsiteY2" fmla="*/ 1574915 h 1629820"/>
              <a:gd name="connsiteX3" fmla="*/ 607503 w 9288370"/>
              <a:gd name="connsiteY3" fmla="*/ 1553819 h 1629820"/>
              <a:gd name="connsiteX4" fmla="*/ 971617 w 9288370"/>
              <a:gd name="connsiteY4" fmla="*/ 1522494 h 1629820"/>
              <a:gd name="connsiteX5" fmla="*/ 1186668 w 9288370"/>
              <a:gd name="connsiteY5" fmla="*/ 1521861 h 1629820"/>
              <a:gd name="connsiteX6" fmla="*/ 1339078 w 9288370"/>
              <a:gd name="connsiteY6" fmla="*/ 1494730 h 1629820"/>
              <a:gd name="connsiteX7" fmla="*/ 1492452 w 9288370"/>
              <a:gd name="connsiteY7" fmla="*/ 1519061 h 1629820"/>
              <a:gd name="connsiteX8" fmla="*/ 1604999 w 9288370"/>
              <a:gd name="connsiteY8" fmla="*/ 1513599 h 1629820"/>
              <a:gd name="connsiteX9" fmla="*/ 1717911 w 9288370"/>
              <a:gd name="connsiteY9" fmla="*/ 1497764 h 1629820"/>
              <a:gd name="connsiteX10" fmla="*/ 1794234 w 9288370"/>
              <a:gd name="connsiteY10" fmla="*/ 1464331 h 1629820"/>
              <a:gd name="connsiteX11" fmla="*/ 2101780 w 9288370"/>
              <a:gd name="connsiteY11" fmla="*/ 1409907 h 1629820"/>
              <a:gd name="connsiteX12" fmla="*/ 2244830 w 9288370"/>
              <a:gd name="connsiteY12" fmla="*/ 1388540 h 1629820"/>
              <a:gd name="connsiteX13" fmla="*/ 2428648 w 9288370"/>
              <a:gd name="connsiteY13" fmla="*/ 1372736 h 1629820"/>
              <a:gd name="connsiteX14" fmla="*/ 2645882 w 9288370"/>
              <a:gd name="connsiteY14" fmla="*/ 1341971 h 1629820"/>
              <a:gd name="connsiteX15" fmla="*/ 2707413 w 9288370"/>
              <a:gd name="connsiteY15" fmla="*/ 1347156 h 1629820"/>
              <a:gd name="connsiteX16" fmla="*/ 2843134 w 9288370"/>
              <a:gd name="connsiteY16" fmla="*/ 1323561 h 1629820"/>
              <a:gd name="connsiteX17" fmla="*/ 2923804 w 9288370"/>
              <a:gd name="connsiteY17" fmla="*/ 1314224 h 1629820"/>
              <a:gd name="connsiteX18" fmla="*/ 2953618 w 9288370"/>
              <a:gd name="connsiteY18" fmla="*/ 1318186 h 1629820"/>
              <a:gd name="connsiteX19" fmla="*/ 2995816 w 9288370"/>
              <a:gd name="connsiteY19" fmla="*/ 1318670 h 1629820"/>
              <a:gd name="connsiteX20" fmla="*/ 3352700 w 9288370"/>
              <a:gd name="connsiteY20" fmla="*/ 1264183 h 1629820"/>
              <a:gd name="connsiteX21" fmla="*/ 3444611 w 9288370"/>
              <a:gd name="connsiteY21" fmla="*/ 1236739 h 1629820"/>
              <a:gd name="connsiteX22" fmla="*/ 3650072 w 9288370"/>
              <a:gd name="connsiteY22" fmla="*/ 1217421 h 1629820"/>
              <a:gd name="connsiteX23" fmla="*/ 3707853 w 9288370"/>
              <a:gd name="connsiteY23" fmla="*/ 1241722 h 1629820"/>
              <a:gd name="connsiteX24" fmla="*/ 3925616 w 9288370"/>
              <a:gd name="connsiteY24" fmla="*/ 1253751 h 1629820"/>
              <a:gd name="connsiteX25" fmla="*/ 3954387 w 9288370"/>
              <a:gd name="connsiteY25" fmla="*/ 1263789 h 1629820"/>
              <a:gd name="connsiteX26" fmla="*/ 3995849 w 9288370"/>
              <a:gd name="connsiteY26" fmla="*/ 1272939 h 1629820"/>
              <a:gd name="connsiteX27" fmla="*/ 4067546 w 9288370"/>
              <a:gd name="connsiteY27" fmla="*/ 1294697 h 1629820"/>
              <a:gd name="connsiteX28" fmla="*/ 4190310 w 9288370"/>
              <a:gd name="connsiteY28" fmla="*/ 1307786 h 1629820"/>
              <a:gd name="connsiteX29" fmla="*/ 4230008 w 9288370"/>
              <a:gd name="connsiteY29" fmla="*/ 1303546 h 1629820"/>
              <a:gd name="connsiteX30" fmla="*/ 4575478 w 9288370"/>
              <a:gd name="connsiteY30" fmla="*/ 1261726 h 1629820"/>
              <a:gd name="connsiteX31" fmla="*/ 4650026 w 9288370"/>
              <a:gd name="connsiteY31" fmla="*/ 1265798 h 1629820"/>
              <a:gd name="connsiteX32" fmla="*/ 4792008 w 9288370"/>
              <a:gd name="connsiteY32" fmla="*/ 1243899 h 1629820"/>
              <a:gd name="connsiteX33" fmla="*/ 4954126 w 9288370"/>
              <a:gd name="connsiteY33" fmla="*/ 1204617 h 1629820"/>
              <a:gd name="connsiteX34" fmla="*/ 5309678 w 9288370"/>
              <a:gd name="connsiteY34" fmla="*/ 1128278 h 1629820"/>
              <a:gd name="connsiteX35" fmla="*/ 5474724 w 9288370"/>
              <a:gd name="connsiteY35" fmla="*/ 1091167 h 1629820"/>
              <a:gd name="connsiteX36" fmla="*/ 5612132 w 9288370"/>
              <a:gd name="connsiteY36" fmla="*/ 1051509 h 1629820"/>
              <a:gd name="connsiteX37" fmla="*/ 5776618 w 9288370"/>
              <a:gd name="connsiteY37" fmla="*/ 1053037 h 1629820"/>
              <a:gd name="connsiteX38" fmla="*/ 5785786 w 9288370"/>
              <a:gd name="connsiteY38" fmla="*/ 1051213 h 1629820"/>
              <a:gd name="connsiteX39" fmla="*/ 5829381 w 9288370"/>
              <a:gd name="connsiteY39" fmla="*/ 1046878 h 1629820"/>
              <a:gd name="connsiteX40" fmla="*/ 5943596 w 9288370"/>
              <a:gd name="connsiteY40" fmla="*/ 1043237 h 1629820"/>
              <a:gd name="connsiteX41" fmla="*/ 5985730 w 9288370"/>
              <a:gd name="connsiteY41" fmla="*/ 1035396 h 1629820"/>
              <a:gd name="connsiteX42" fmla="*/ 6103109 w 9288370"/>
              <a:gd name="connsiteY42" fmla="*/ 1019019 h 1629820"/>
              <a:gd name="connsiteX43" fmla="*/ 6222406 w 9288370"/>
              <a:gd name="connsiteY43" fmla="*/ 985341 h 1629820"/>
              <a:gd name="connsiteX44" fmla="*/ 6598672 w 9288370"/>
              <a:gd name="connsiteY44" fmla="*/ 902062 h 1629820"/>
              <a:gd name="connsiteX45" fmla="*/ 6766149 w 9288370"/>
              <a:gd name="connsiteY45" fmla="*/ 846132 h 1629820"/>
              <a:gd name="connsiteX46" fmla="*/ 6886312 w 9288370"/>
              <a:gd name="connsiteY46" fmla="*/ 781877 h 1629820"/>
              <a:gd name="connsiteX47" fmla="*/ 7006457 w 9288370"/>
              <a:gd name="connsiteY47" fmla="*/ 699758 h 1629820"/>
              <a:gd name="connsiteX48" fmla="*/ 7231643 w 9288370"/>
              <a:gd name="connsiteY48" fmla="*/ 640778 h 1629820"/>
              <a:gd name="connsiteX49" fmla="*/ 7363123 w 9288370"/>
              <a:gd name="connsiteY49" fmla="*/ 593682 h 1629820"/>
              <a:gd name="connsiteX50" fmla="*/ 7588368 w 9288370"/>
              <a:gd name="connsiteY50" fmla="*/ 531129 h 1629820"/>
              <a:gd name="connsiteX51" fmla="*/ 7782741 w 9288370"/>
              <a:gd name="connsiteY51" fmla="*/ 455936 h 1629820"/>
              <a:gd name="connsiteX52" fmla="*/ 7952094 w 9288370"/>
              <a:gd name="connsiteY52" fmla="*/ 409302 h 1629820"/>
              <a:gd name="connsiteX53" fmla="*/ 8231938 w 9288370"/>
              <a:gd name="connsiteY53" fmla="*/ 259259 h 1629820"/>
              <a:gd name="connsiteX54" fmla="*/ 8428864 w 9288370"/>
              <a:gd name="connsiteY54" fmla="*/ 208471 h 1629820"/>
              <a:gd name="connsiteX55" fmla="*/ 8616510 w 9288370"/>
              <a:gd name="connsiteY55" fmla="*/ 161973 h 1629820"/>
              <a:gd name="connsiteX56" fmla="*/ 8826766 w 9288370"/>
              <a:gd name="connsiteY56" fmla="*/ 152111 h 1629820"/>
              <a:gd name="connsiteX57" fmla="*/ 8917647 w 9288370"/>
              <a:gd name="connsiteY57" fmla="*/ 112232 h 1629820"/>
              <a:gd name="connsiteX58" fmla="*/ 9182272 w 9288370"/>
              <a:gd name="connsiteY58" fmla="*/ 37171 h 1629820"/>
              <a:gd name="connsiteX59" fmla="*/ 9232990 w 9288370"/>
              <a:gd name="connsiteY59" fmla="*/ 24074 h 1629820"/>
              <a:gd name="connsiteX60" fmla="*/ 9288370 w 9288370"/>
              <a:gd name="connsiteY60" fmla="*/ 0 h 1629820"/>
              <a:gd name="connsiteX61" fmla="*/ 0 w 9288370"/>
              <a:gd name="connsiteY61" fmla="*/ 0 h 1629820"/>
              <a:gd name="connsiteX62" fmla="*/ 0 w 9288370"/>
              <a:gd name="connsiteY62" fmla="*/ 1586048 h 1629820"/>
              <a:gd name="connsiteX0" fmla="*/ 0 w 9288370"/>
              <a:gd name="connsiteY0" fmla="*/ 1586048 h 1629820"/>
              <a:gd name="connsiteX1" fmla="*/ 93535 w 9288370"/>
              <a:gd name="connsiteY1" fmla="*/ 1629820 h 1629820"/>
              <a:gd name="connsiteX2" fmla="*/ 374830 w 9288370"/>
              <a:gd name="connsiteY2" fmla="*/ 1574915 h 1629820"/>
              <a:gd name="connsiteX3" fmla="*/ 607503 w 9288370"/>
              <a:gd name="connsiteY3" fmla="*/ 1553819 h 1629820"/>
              <a:gd name="connsiteX4" fmla="*/ 940788 w 9288370"/>
              <a:gd name="connsiteY4" fmla="*/ 1506488 h 1629820"/>
              <a:gd name="connsiteX5" fmla="*/ 1186668 w 9288370"/>
              <a:gd name="connsiteY5" fmla="*/ 1521861 h 1629820"/>
              <a:gd name="connsiteX6" fmla="*/ 1339078 w 9288370"/>
              <a:gd name="connsiteY6" fmla="*/ 1494730 h 1629820"/>
              <a:gd name="connsiteX7" fmla="*/ 1492452 w 9288370"/>
              <a:gd name="connsiteY7" fmla="*/ 1519061 h 1629820"/>
              <a:gd name="connsiteX8" fmla="*/ 1604999 w 9288370"/>
              <a:gd name="connsiteY8" fmla="*/ 1513599 h 1629820"/>
              <a:gd name="connsiteX9" fmla="*/ 1717911 w 9288370"/>
              <a:gd name="connsiteY9" fmla="*/ 1497764 h 1629820"/>
              <a:gd name="connsiteX10" fmla="*/ 1794234 w 9288370"/>
              <a:gd name="connsiteY10" fmla="*/ 1464331 h 1629820"/>
              <a:gd name="connsiteX11" fmla="*/ 2101780 w 9288370"/>
              <a:gd name="connsiteY11" fmla="*/ 1409907 h 1629820"/>
              <a:gd name="connsiteX12" fmla="*/ 2244830 w 9288370"/>
              <a:gd name="connsiteY12" fmla="*/ 1388540 h 1629820"/>
              <a:gd name="connsiteX13" fmla="*/ 2428648 w 9288370"/>
              <a:gd name="connsiteY13" fmla="*/ 1372736 h 1629820"/>
              <a:gd name="connsiteX14" fmla="*/ 2645882 w 9288370"/>
              <a:gd name="connsiteY14" fmla="*/ 1341971 h 1629820"/>
              <a:gd name="connsiteX15" fmla="*/ 2707413 w 9288370"/>
              <a:gd name="connsiteY15" fmla="*/ 1347156 h 1629820"/>
              <a:gd name="connsiteX16" fmla="*/ 2843134 w 9288370"/>
              <a:gd name="connsiteY16" fmla="*/ 1323561 h 1629820"/>
              <a:gd name="connsiteX17" fmla="*/ 2923804 w 9288370"/>
              <a:gd name="connsiteY17" fmla="*/ 1314224 h 1629820"/>
              <a:gd name="connsiteX18" fmla="*/ 2953618 w 9288370"/>
              <a:gd name="connsiteY18" fmla="*/ 1318186 h 1629820"/>
              <a:gd name="connsiteX19" fmla="*/ 2995816 w 9288370"/>
              <a:gd name="connsiteY19" fmla="*/ 1318670 h 1629820"/>
              <a:gd name="connsiteX20" fmla="*/ 3352700 w 9288370"/>
              <a:gd name="connsiteY20" fmla="*/ 1264183 h 1629820"/>
              <a:gd name="connsiteX21" fmla="*/ 3444611 w 9288370"/>
              <a:gd name="connsiteY21" fmla="*/ 1236739 h 1629820"/>
              <a:gd name="connsiteX22" fmla="*/ 3650072 w 9288370"/>
              <a:gd name="connsiteY22" fmla="*/ 1217421 h 1629820"/>
              <a:gd name="connsiteX23" fmla="*/ 3707853 w 9288370"/>
              <a:gd name="connsiteY23" fmla="*/ 1241722 h 1629820"/>
              <a:gd name="connsiteX24" fmla="*/ 3925616 w 9288370"/>
              <a:gd name="connsiteY24" fmla="*/ 1253751 h 1629820"/>
              <a:gd name="connsiteX25" fmla="*/ 3954387 w 9288370"/>
              <a:gd name="connsiteY25" fmla="*/ 1263789 h 1629820"/>
              <a:gd name="connsiteX26" fmla="*/ 3995849 w 9288370"/>
              <a:gd name="connsiteY26" fmla="*/ 1272939 h 1629820"/>
              <a:gd name="connsiteX27" fmla="*/ 4067546 w 9288370"/>
              <a:gd name="connsiteY27" fmla="*/ 1294697 h 1629820"/>
              <a:gd name="connsiteX28" fmla="*/ 4190310 w 9288370"/>
              <a:gd name="connsiteY28" fmla="*/ 1307786 h 1629820"/>
              <a:gd name="connsiteX29" fmla="*/ 4230008 w 9288370"/>
              <a:gd name="connsiteY29" fmla="*/ 1303546 h 1629820"/>
              <a:gd name="connsiteX30" fmla="*/ 4575478 w 9288370"/>
              <a:gd name="connsiteY30" fmla="*/ 1261726 h 1629820"/>
              <a:gd name="connsiteX31" fmla="*/ 4650026 w 9288370"/>
              <a:gd name="connsiteY31" fmla="*/ 1265798 h 1629820"/>
              <a:gd name="connsiteX32" fmla="*/ 4792008 w 9288370"/>
              <a:gd name="connsiteY32" fmla="*/ 1243899 h 1629820"/>
              <a:gd name="connsiteX33" fmla="*/ 4954126 w 9288370"/>
              <a:gd name="connsiteY33" fmla="*/ 1204617 h 1629820"/>
              <a:gd name="connsiteX34" fmla="*/ 5309678 w 9288370"/>
              <a:gd name="connsiteY34" fmla="*/ 1128278 h 1629820"/>
              <a:gd name="connsiteX35" fmla="*/ 5474724 w 9288370"/>
              <a:gd name="connsiteY35" fmla="*/ 1091167 h 1629820"/>
              <a:gd name="connsiteX36" fmla="*/ 5612132 w 9288370"/>
              <a:gd name="connsiteY36" fmla="*/ 1051509 h 1629820"/>
              <a:gd name="connsiteX37" fmla="*/ 5776618 w 9288370"/>
              <a:gd name="connsiteY37" fmla="*/ 1053037 h 1629820"/>
              <a:gd name="connsiteX38" fmla="*/ 5785786 w 9288370"/>
              <a:gd name="connsiteY38" fmla="*/ 1051213 h 1629820"/>
              <a:gd name="connsiteX39" fmla="*/ 5829381 w 9288370"/>
              <a:gd name="connsiteY39" fmla="*/ 1046878 h 1629820"/>
              <a:gd name="connsiteX40" fmla="*/ 5943596 w 9288370"/>
              <a:gd name="connsiteY40" fmla="*/ 1043237 h 1629820"/>
              <a:gd name="connsiteX41" fmla="*/ 5985730 w 9288370"/>
              <a:gd name="connsiteY41" fmla="*/ 1035396 h 1629820"/>
              <a:gd name="connsiteX42" fmla="*/ 6103109 w 9288370"/>
              <a:gd name="connsiteY42" fmla="*/ 1019019 h 1629820"/>
              <a:gd name="connsiteX43" fmla="*/ 6222406 w 9288370"/>
              <a:gd name="connsiteY43" fmla="*/ 985341 h 1629820"/>
              <a:gd name="connsiteX44" fmla="*/ 6598672 w 9288370"/>
              <a:gd name="connsiteY44" fmla="*/ 902062 h 1629820"/>
              <a:gd name="connsiteX45" fmla="*/ 6766149 w 9288370"/>
              <a:gd name="connsiteY45" fmla="*/ 846132 h 1629820"/>
              <a:gd name="connsiteX46" fmla="*/ 6886312 w 9288370"/>
              <a:gd name="connsiteY46" fmla="*/ 781877 h 1629820"/>
              <a:gd name="connsiteX47" fmla="*/ 7006457 w 9288370"/>
              <a:gd name="connsiteY47" fmla="*/ 699758 h 1629820"/>
              <a:gd name="connsiteX48" fmla="*/ 7231643 w 9288370"/>
              <a:gd name="connsiteY48" fmla="*/ 640778 h 1629820"/>
              <a:gd name="connsiteX49" fmla="*/ 7363123 w 9288370"/>
              <a:gd name="connsiteY49" fmla="*/ 593682 h 1629820"/>
              <a:gd name="connsiteX50" fmla="*/ 7588368 w 9288370"/>
              <a:gd name="connsiteY50" fmla="*/ 531129 h 1629820"/>
              <a:gd name="connsiteX51" fmla="*/ 7782741 w 9288370"/>
              <a:gd name="connsiteY51" fmla="*/ 455936 h 1629820"/>
              <a:gd name="connsiteX52" fmla="*/ 7952094 w 9288370"/>
              <a:gd name="connsiteY52" fmla="*/ 409302 h 1629820"/>
              <a:gd name="connsiteX53" fmla="*/ 8231938 w 9288370"/>
              <a:gd name="connsiteY53" fmla="*/ 259259 h 1629820"/>
              <a:gd name="connsiteX54" fmla="*/ 8428864 w 9288370"/>
              <a:gd name="connsiteY54" fmla="*/ 208471 h 1629820"/>
              <a:gd name="connsiteX55" fmla="*/ 8616510 w 9288370"/>
              <a:gd name="connsiteY55" fmla="*/ 161973 h 1629820"/>
              <a:gd name="connsiteX56" fmla="*/ 8826766 w 9288370"/>
              <a:gd name="connsiteY56" fmla="*/ 152111 h 1629820"/>
              <a:gd name="connsiteX57" fmla="*/ 8917647 w 9288370"/>
              <a:gd name="connsiteY57" fmla="*/ 112232 h 1629820"/>
              <a:gd name="connsiteX58" fmla="*/ 9182272 w 9288370"/>
              <a:gd name="connsiteY58" fmla="*/ 37171 h 1629820"/>
              <a:gd name="connsiteX59" fmla="*/ 9232990 w 9288370"/>
              <a:gd name="connsiteY59" fmla="*/ 24074 h 1629820"/>
              <a:gd name="connsiteX60" fmla="*/ 9288370 w 9288370"/>
              <a:gd name="connsiteY60" fmla="*/ 0 h 1629820"/>
              <a:gd name="connsiteX61" fmla="*/ 0 w 9288370"/>
              <a:gd name="connsiteY61" fmla="*/ 0 h 1629820"/>
              <a:gd name="connsiteX62" fmla="*/ 0 w 9288370"/>
              <a:gd name="connsiteY62" fmla="*/ 1586048 h 1629820"/>
              <a:gd name="connsiteX0" fmla="*/ 0 w 9288370"/>
              <a:gd name="connsiteY0" fmla="*/ 1586048 h 1613814"/>
              <a:gd name="connsiteX1" fmla="*/ 93535 w 9288370"/>
              <a:gd name="connsiteY1" fmla="*/ 1613814 h 1613814"/>
              <a:gd name="connsiteX2" fmla="*/ 374830 w 9288370"/>
              <a:gd name="connsiteY2" fmla="*/ 1574915 h 1613814"/>
              <a:gd name="connsiteX3" fmla="*/ 607503 w 9288370"/>
              <a:gd name="connsiteY3" fmla="*/ 1553819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92452 w 9288370"/>
              <a:gd name="connsiteY7" fmla="*/ 1519061 h 1613814"/>
              <a:gd name="connsiteX8" fmla="*/ 1604999 w 9288370"/>
              <a:gd name="connsiteY8" fmla="*/ 1513599 h 1613814"/>
              <a:gd name="connsiteX9" fmla="*/ 1717911 w 9288370"/>
              <a:gd name="connsiteY9" fmla="*/ 1497764 h 1613814"/>
              <a:gd name="connsiteX10" fmla="*/ 1794234 w 9288370"/>
              <a:gd name="connsiteY10" fmla="*/ 1464331 h 1613814"/>
              <a:gd name="connsiteX11" fmla="*/ 2101780 w 9288370"/>
              <a:gd name="connsiteY11" fmla="*/ 1409907 h 1613814"/>
              <a:gd name="connsiteX12" fmla="*/ 2244830 w 9288370"/>
              <a:gd name="connsiteY12" fmla="*/ 1388540 h 1613814"/>
              <a:gd name="connsiteX13" fmla="*/ 2428648 w 9288370"/>
              <a:gd name="connsiteY13" fmla="*/ 1372736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31938 w 9288370"/>
              <a:gd name="connsiteY53" fmla="*/ 259259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182272 w 9288370"/>
              <a:gd name="connsiteY58" fmla="*/ 37171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07503 w 9288370"/>
              <a:gd name="connsiteY3" fmla="*/ 1553819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92452 w 9288370"/>
              <a:gd name="connsiteY7" fmla="*/ 1519061 h 1613814"/>
              <a:gd name="connsiteX8" fmla="*/ 1534533 w 9288370"/>
              <a:gd name="connsiteY8" fmla="*/ 1493590 h 1613814"/>
              <a:gd name="connsiteX9" fmla="*/ 1717911 w 9288370"/>
              <a:gd name="connsiteY9" fmla="*/ 1497764 h 1613814"/>
              <a:gd name="connsiteX10" fmla="*/ 1794234 w 9288370"/>
              <a:gd name="connsiteY10" fmla="*/ 1464331 h 1613814"/>
              <a:gd name="connsiteX11" fmla="*/ 2101780 w 9288370"/>
              <a:gd name="connsiteY11" fmla="*/ 1409907 h 1613814"/>
              <a:gd name="connsiteX12" fmla="*/ 2244830 w 9288370"/>
              <a:gd name="connsiteY12" fmla="*/ 1388540 h 1613814"/>
              <a:gd name="connsiteX13" fmla="*/ 2428648 w 9288370"/>
              <a:gd name="connsiteY13" fmla="*/ 1372736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31938 w 9288370"/>
              <a:gd name="connsiteY53" fmla="*/ 259259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182272 w 9288370"/>
              <a:gd name="connsiteY58" fmla="*/ 37171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07503 w 9288370"/>
              <a:gd name="connsiteY3" fmla="*/ 1553819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08773 w 9288370"/>
              <a:gd name="connsiteY7" fmla="*/ 1503055 h 1613814"/>
              <a:gd name="connsiteX8" fmla="*/ 1534533 w 9288370"/>
              <a:gd name="connsiteY8" fmla="*/ 1493590 h 1613814"/>
              <a:gd name="connsiteX9" fmla="*/ 1717911 w 9288370"/>
              <a:gd name="connsiteY9" fmla="*/ 1497764 h 1613814"/>
              <a:gd name="connsiteX10" fmla="*/ 1794234 w 9288370"/>
              <a:gd name="connsiteY10" fmla="*/ 1464331 h 1613814"/>
              <a:gd name="connsiteX11" fmla="*/ 2101780 w 9288370"/>
              <a:gd name="connsiteY11" fmla="*/ 1409907 h 1613814"/>
              <a:gd name="connsiteX12" fmla="*/ 2244830 w 9288370"/>
              <a:gd name="connsiteY12" fmla="*/ 1388540 h 1613814"/>
              <a:gd name="connsiteX13" fmla="*/ 2428648 w 9288370"/>
              <a:gd name="connsiteY13" fmla="*/ 1372736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31938 w 9288370"/>
              <a:gd name="connsiteY53" fmla="*/ 259259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182272 w 9288370"/>
              <a:gd name="connsiteY58" fmla="*/ 37171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07503 w 9288370"/>
              <a:gd name="connsiteY3" fmla="*/ 1553819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08773 w 9288370"/>
              <a:gd name="connsiteY7" fmla="*/ 1503055 h 1613814"/>
              <a:gd name="connsiteX8" fmla="*/ 1679869 w 9288370"/>
              <a:gd name="connsiteY8" fmla="*/ 1477584 h 1613814"/>
              <a:gd name="connsiteX9" fmla="*/ 1717911 w 9288370"/>
              <a:gd name="connsiteY9" fmla="*/ 1497764 h 1613814"/>
              <a:gd name="connsiteX10" fmla="*/ 1794234 w 9288370"/>
              <a:gd name="connsiteY10" fmla="*/ 1464331 h 1613814"/>
              <a:gd name="connsiteX11" fmla="*/ 2101780 w 9288370"/>
              <a:gd name="connsiteY11" fmla="*/ 1409907 h 1613814"/>
              <a:gd name="connsiteX12" fmla="*/ 2244830 w 9288370"/>
              <a:gd name="connsiteY12" fmla="*/ 1388540 h 1613814"/>
              <a:gd name="connsiteX13" fmla="*/ 2428648 w 9288370"/>
              <a:gd name="connsiteY13" fmla="*/ 1372736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31938 w 9288370"/>
              <a:gd name="connsiteY53" fmla="*/ 259259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182272 w 9288370"/>
              <a:gd name="connsiteY58" fmla="*/ 37171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07503 w 9288370"/>
              <a:gd name="connsiteY3" fmla="*/ 1553819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64331 h 1613814"/>
              <a:gd name="connsiteX11" fmla="*/ 2101780 w 9288370"/>
              <a:gd name="connsiteY11" fmla="*/ 1409907 h 1613814"/>
              <a:gd name="connsiteX12" fmla="*/ 2244830 w 9288370"/>
              <a:gd name="connsiteY12" fmla="*/ 1388540 h 1613814"/>
              <a:gd name="connsiteX13" fmla="*/ 2428648 w 9288370"/>
              <a:gd name="connsiteY13" fmla="*/ 1372736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31938 w 9288370"/>
              <a:gd name="connsiteY53" fmla="*/ 259259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182272 w 9288370"/>
              <a:gd name="connsiteY58" fmla="*/ 37171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07503 w 9288370"/>
              <a:gd name="connsiteY3" fmla="*/ 1553819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44830 w 9288370"/>
              <a:gd name="connsiteY12" fmla="*/ 1388540 h 1613814"/>
              <a:gd name="connsiteX13" fmla="*/ 2428648 w 9288370"/>
              <a:gd name="connsiteY13" fmla="*/ 1372736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31938 w 9288370"/>
              <a:gd name="connsiteY53" fmla="*/ 259259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182272 w 9288370"/>
              <a:gd name="connsiteY58" fmla="*/ 37171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44830 w 9288370"/>
              <a:gd name="connsiteY12" fmla="*/ 1388540 h 1613814"/>
              <a:gd name="connsiteX13" fmla="*/ 2428648 w 9288370"/>
              <a:gd name="connsiteY13" fmla="*/ 1372736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31938 w 9288370"/>
              <a:gd name="connsiteY53" fmla="*/ 259259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182272 w 9288370"/>
              <a:gd name="connsiteY58" fmla="*/ 37171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44830 w 9288370"/>
              <a:gd name="connsiteY12" fmla="*/ 1388540 h 1613814"/>
              <a:gd name="connsiteX13" fmla="*/ 2428648 w 9288370"/>
              <a:gd name="connsiteY13" fmla="*/ 1372736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31938 w 9288370"/>
              <a:gd name="connsiteY53" fmla="*/ 259259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098594 w 9288370"/>
              <a:gd name="connsiteY58" fmla="*/ 73185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44830 w 9288370"/>
              <a:gd name="connsiteY12" fmla="*/ 1388540 h 1613814"/>
              <a:gd name="connsiteX13" fmla="*/ 2428648 w 9288370"/>
              <a:gd name="connsiteY13" fmla="*/ 1372736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31938 w 9288370"/>
              <a:gd name="connsiteY53" fmla="*/ 259259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098594 w 9288370"/>
              <a:gd name="connsiteY58" fmla="*/ 73185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44830 w 9288370"/>
              <a:gd name="connsiteY12" fmla="*/ 1388540 h 1613814"/>
              <a:gd name="connsiteX13" fmla="*/ 2428648 w 9288370"/>
              <a:gd name="connsiteY13" fmla="*/ 1372736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31938 w 9288370"/>
              <a:gd name="connsiteY53" fmla="*/ 259259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098594 w 9288370"/>
              <a:gd name="connsiteY58" fmla="*/ 73185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44830 w 9288370"/>
              <a:gd name="connsiteY12" fmla="*/ 1388540 h 1613814"/>
              <a:gd name="connsiteX13" fmla="*/ 2428648 w 9288370"/>
              <a:gd name="connsiteY13" fmla="*/ 1372736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75980 w 9288370"/>
              <a:gd name="connsiteY53" fmla="*/ 267262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098594 w 9288370"/>
              <a:gd name="connsiteY58" fmla="*/ 73185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44830 w 9288370"/>
              <a:gd name="connsiteY12" fmla="*/ 1388540 h 1613814"/>
              <a:gd name="connsiteX13" fmla="*/ 2428648 w 9288370"/>
              <a:gd name="connsiteY13" fmla="*/ 1372736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75980 w 9288370"/>
              <a:gd name="connsiteY53" fmla="*/ 267262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098594 w 9288370"/>
              <a:gd name="connsiteY58" fmla="*/ 73185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44830 w 9288370"/>
              <a:gd name="connsiteY12" fmla="*/ 1388540 h 1613814"/>
              <a:gd name="connsiteX13" fmla="*/ 2336160 w 9288370"/>
              <a:gd name="connsiteY13" fmla="*/ 1408750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75980 w 9288370"/>
              <a:gd name="connsiteY53" fmla="*/ 267262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098594 w 9288370"/>
              <a:gd name="connsiteY58" fmla="*/ 73185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53639 w 9288370"/>
              <a:gd name="connsiteY12" fmla="*/ 1396542 h 1613814"/>
              <a:gd name="connsiteX13" fmla="*/ 2336160 w 9288370"/>
              <a:gd name="connsiteY13" fmla="*/ 1408750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75980 w 9288370"/>
              <a:gd name="connsiteY53" fmla="*/ 267262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098594 w 9288370"/>
              <a:gd name="connsiteY58" fmla="*/ 73185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53639 w 9288370"/>
              <a:gd name="connsiteY12" fmla="*/ 1396542 h 1613814"/>
              <a:gd name="connsiteX13" fmla="*/ 2336160 w 9288370"/>
              <a:gd name="connsiteY13" fmla="*/ 1408750 h 1613814"/>
              <a:gd name="connsiteX14" fmla="*/ 2645882 w 9288370"/>
              <a:gd name="connsiteY14" fmla="*/ 1341971 h 1613814"/>
              <a:gd name="connsiteX15" fmla="*/ 2707413 w 9288370"/>
              <a:gd name="connsiteY15" fmla="*/ 1347156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75980 w 9288370"/>
              <a:gd name="connsiteY53" fmla="*/ 267262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098594 w 9288370"/>
              <a:gd name="connsiteY58" fmla="*/ 73185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186668 w 9288370"/>
              <a:gd name="connsiteY5" fmla="*/ 1521861 h 1613814"/>
              <a:gd name="connsiteX6" fmla="*/ 1339078 w 9288370"/>
              <a:gd name="connsiteY6" fmla="*/ 1494730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53639 w 9288370"/>
              <a:gd name="connsiteY12" fmla="*/ 1396542 h 1613814"/>
              <a:gd name="connsiteX13" fmla="*/ 2336160 w 9288370"/>
              <a:gd name="connsiteY13" fmla="*/ 1408750 h 1613814"/>
              <a:gd name="connsiteX14" fmla="*/ 2645882 w 9288370"/>
              <a:gd name="connsiteY14" fmla="*/ 1341971 h 1613814"/>
              <a:gd name="connsiteX15" fmla="*/ 2707413 w 9288370"/>
              <a:gd name="connsiteY15" fmla="*/ 1359160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75980 w 9288370"/>
              <a:gd name="connsiteY53" fmla="*/ 267262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098594 w 9288370"/>
              <a:gd name="connsiteY58" fmla="*/ 73185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032523 w 9288370"/>
              <a:gd name="connsiteY5" fmla="*/ 1513858 h 1613814"/>
              <a:gd name="connsiteX6" fmla="*/ 1339078 w 9288370"/>
              <a:gd name="connsiteY6" fmla="*/ 1494730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53639 w 9288370"/>
              <a:gd name="connsiteY12" fmla="*/ 1396542 h 1613814"/>
              <a:gd name="connsiteX13" fmla="*/ 2336160 w 9288370"/>
              <a:gd name="connsiteY13" fmla="*/ 1408750 h 1613814"/>
              <a:gd name="connsiteX14" fmla="*/ 2645882 w 9288370"/>
              <a:gd name="connsiteY14" fmla="*/ 1341971 h 1613814"/>
              <a:gd name="connsiteX15" fmla="*/ 2707413 w 9288370"/>
              <a:gd name="connsiteY15" fmla="*/ 1359160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75980 w 9288370"/>
              <a:gd name="connsiteY53" fmla="*/ 267262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098594 w 9288370"/>
              <a:gd name="connsiteY58" fmla="*/ 73185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032523 w 9288370"/>
              <a:gd name="connsiteY5" fmla="*/ 1513858 h 1613814"/>
              <a:gd name="connsiteX6" fmla="*/ 1140893 w 9288370"/>
              <a:gd name="connsiteY6" fmla="*/ 1550752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53639 w 9288370"/>
              <a:gd name="connsiteY12" fmla="*/ 1396542 h 1613814"/>
              <a:gd name="connsiteX13" fmla="*/ 2336160 w 9288370"/>
              <a:gd name="connsiteY13" fmla="*/ 1408750 h 1613814"/>
              <a:gd name="connsiteX14" fmla="*/ 2645882 w 9288370"/>
              <a:gd name="connsiteY14" fmla="*/ 1341971 h 1613814"/>
              <a:gd name="connsiteX15" fmla="*/ 2707413 w 9288370"/>
              <a:gd name="connsiteY15" fmla="*/ 1359160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75980 w 9288370"/>
              <a:gd name="connsiteY53" fmla="*/ 267262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098594 w 9288370"/>
              <a:gd name="connsiteY58" fmla="*/ 73185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032523 w 9288370"/>
              <a:gd name="connsiteY5" fmla="*/ 1513858 h 1613814"/>
              <a:gd name="connsiteX6" fmla="*/ 1140893 w 9288370"/>
              <a:gd name="connsiteY6" fmla="*/ 1550752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53639 w 9288370"/>
              <a:gd name="connsiteY12" fmla="*/ 1396542 h 1613814"/>
              <a:gd name="connsiteX13" fmla="*/ 2336160 w 9288370"/>
              <a:gd name="connsiteY13" fmla="*/ 1408750 h 1613814"/>
              <a:gd name="connsiteX14" fmla="*/ 2623862 w 9288370"/>
              <a:gd name="connsiteY14" fmla="*/ 1365980 h 1613814"/>
              <a:gd name="connsiteX15" fmla="*/ 2707413 w 9288370"/>
              <a:gd name="connsiteY15" fmla="*/ 1359160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75980 w 9288370"/>
              <a:gd name="connsiteY53" fmla="*/ 267262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098594 w 9288370"/>
              <a:gd name="connsiteY58" fmla="*/ 73185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032523 w 9288370"/>
              <a:gd name="connsiteY5" fmla="*/ 1513858 h 1613814"/>
              <a:gd name="connsiteX6" fmla="*/ 1140893 w 9288370"/>
              <a:gd name="connsiteY6" fmla="*/ 1550752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53639 w 9288370"/>
              <a:gd name="connsiteY12" fmla="*/ 1396542 h 1613814"/>
              <a:gd name="connsiteX13" fmla="*/ 2366989 w 9288370"/>
              <a:gd name="connsiteY13" fmla="*/ 1420754 h 1613814"/>
              <a:gd name="connsiteX14" fmla="*/ 2623862 w 9288370"/>
              <a:gd name="connsiteY14" fmla="*/ 1365980 h 1613814"/>
              <a:gd name="connsiteX15" fmla="*/ 2707413 w 9288370"/>
              <a:gd name="connsiteY15" fmla="*/ 1359160 h 1613814"/>
              <a:gd name="connsiteX16" fmla="*/ 2843134 w 9288370"/>
              <a:gd name="connsiteY16" fmla="*/ 1323561 h 1613814"/>
              <a:gd name="connsiteX17" fmla="*/ 2923804 w 9288370"/>
              <a:gd name="connsiteY17" fmla="*/ 1314224 h 1613814"/>
              <a:gd name="connsiteX18" fmla="*/ 2953618 w 9288370"/>
              <a:gd name="connsiteY18" fmla="*/ 1318186 h 1613814"/>
              <a:gd name="connsiteX19" fmla="*/ 2995816 w 9288370"/>
              <a:gd name="connsiteY19" fmla="*/ 1318670 h 1613814"/>
              <a:gd name="connsiteX20" fmla="*/ 3352700 w 9288370"/>
              <a:gd name="connsiteY20" fmla="*/ 1264183 h 1613814"/>
              <a:gd name="connsiteX21" fmla="*/ 3444611 w 9288370"/>
              <a:gd name="connsiteY21" fmla="*/ 1236739 h 1613814"/>
              <a:gd name="connsiteX22" fmla="*/ 3650072 w 9288370"/>
              <a:gd name="connsiteY22" fmla="*/ 1217421 h 1613814"/>
              <a:gd name="connsiteX23" fmla="*/ 3707853 w 9288370"/>
              <a:gd name="connsiteY23" fmla="*/ 1241722 h 1613814"/>
              <a:gd name="connsiteX24" fmla="*/ 3925616 w 9288370"/>
              <a:gd name="connsiteY24" fmla="*/ 1253751 h 1613814"/>
              <a:gd name="connsiteX25" fmla="*/ 3954387 w 9288370"/>
              <a:gd name="connsiteY25" fmla="*/ 1263789 h 1613814"/>
              <a:gd name="connsiteX26" fmla="*/ 3995849 w 9288370"/>
              <a:gd name="connsiteY26" fmla="*/ 1272939 h 1613814"/>
              <a:gd name="connsiteX27" fmla="*/ 4067546 w 9288370"/>
              <a:gd name="connsiteY27" fmla="*/ 1294697 h 1613814"/>
              <a:gd name="connsiteX28" fmla="*/ 4190310 w 9288370"/>
              <a:gd name="connsiteY28" fmla="*/ 1307786 h 1613814"/>
              <a:gd name="connsiteX29" fmla="*/ 4230008 w 9288370"/>
              <a:gd name="connsiteY29" fmla="*/ 1303546 h 1613814"/>
              <a:gd name="connsiteX30" fmla="*/ 4575478 w 9288370"/>
              <a:gd name="connsiteY30" fmla="*/ 1261726 h 1613814"/>
              <a:gd name="connsiteX31" fmla="*/ 4650026 w 9288370"/>
              <a:gd name="connsiteY31" fmla="*/ 1265798 h 1613814"/>
              <a:gd name="connsiteX32" fmla="*/ 4792008 w 9288370"/>
              <a:gd name="connsiteY32" fmla="*/ 1243899 h 1613814"/>
              <a:gd name="connsiteX33" fmla="*/ 4954126 w 9288370"/>
              <a:gd name="connsiteY33" fmla="*/ 1204617 h 1613814"/>
              <a:gd name="connsiteX34" fmla="*/ 5309678 w 9288370"/>
              <a:gd name="connsiteY34" fmla="*/ 1128278 h 1613814"/>
              <a:gd name="connsiteX35" fmla="*/ 5474724 w 9288370"/>
              <a:gd name="connsiteY35" fmla="*/ 1091167 h 1613814"/>
              <a:gd name="connsiteX36" fmla="*/ 5612132 w 9288370"/>
              <a:gd name="connsiteY36" fmla="*/ 1051509 h 1613814"/>
              <a:gd name="connsiteX37" fmla="*/ 5776618 w 9288370"/>
              <a:gd name="connsiteY37" fmla="*/ 1053037 h 1613814"/>
              <a:gd name="connsiteX38" fmla="*/ 5785786 w 9288370"/>
              <a:gd name="connsiteY38" fmla="*/ 1051213 h 1613814"/>
              <a:gd name="connsiteX39" fmla="*/ 5829381 w 9288370"/>
              <a:gd name="connsiteY39" fmla="*/ 1046878 h 1613814"/>
              <a:gd name="connsiteX40" fmla="*/ 5943596 w 9288370"/>
              <a:gd name="connsiteY40" fmla="*/ 1043237 h 1613814"/>
              <a:gd name="connsiteX41" fmla="*/ 5985730 w 9288370"/>
              <a:gd name="connsiteY41" fmla="*/ 1035396 h 1613814"/>
              <a:gd name="connsiteX42" fmla="*/ 6103109 w 9288370"/>
              <a:gd name="connsiteY42" fmla="*/ 1019019 h 1613814"/>
              <a:gd name="connsiteX43" fmla="*/ 6222406 w 9288370"/>
              <a:gd name="connsiteY43" fmla="*/ 985341 h 1613814"/>
              <a:gd name="connsiteX44" fmla="*/ 6598672 w 9288370"/>
              <a:gd name="connsiteY44" fmla="*/ 902062 h 1613814"/>
              <a:gd name="connsiteX45" fmla="*/ 6766149 w 9288370"/>
              <a:gd name="connsiteY45" fmla="*/ 846132 h 1613814"/>
              <a:gd name="connsiteX46" fmla="*/ 6886312 w 9288370"/>
              <a:gd name="connsiteY46" fmla="*/ 781877 h 1613814"/>
              <a:gd name="connsiteX47" fmla="*/ 7006457 w 9288370"/>
              <a:gd name="connsiteY47" fmla="*/ 699758 h 1613814"/>
              <a:gd name="connsiteX48" fmla="*/ 7231643 w 9288370"/>
              <a:gd name="connsiteY48" fmla="*/ 640778 h 1613814"/>
              <a:gd name="connsiteX49" fmla="*/ 7363123 w 9288370"/>
              <a:gd name="connsiteY49" fmla="*/ 593682 h 1613814"/>
              <a:gd name="connsiteX50" fmla="*/ 7588368 w 9288370"/>
              <a:gd name="connsiteY50" fmla="*/ 531129 h 1613814"/>
              <a:gd name="connsiteX51" fmla="*/ 7782741 w 9288370"/>
              <a:gd name="connsiteY51" fmla="*/ 455936 h 1613814"/>
              <a:gd name="connsiteX52" fmla="*/ 7952094 w 9288370"/>
              <a:gd name="connsiteY52" fmla="*/ 409302 h 1613814"/>
              <a:gd name="connsiteX53" fmla="*/ 8275980 w 9288370"/>
              <a:gd name="connsiteY53" fmla="*/ 267262 h 1613814"/>
              <a:gd name="connsiteX54" fmla="*/ 8428864 w 9288370"/>
              <a:gd name="connsiteY54" fmla="*/ 208471 h 1613814"/>
              <a:gd name="connsiteX55" fmla="*/ 8616510 w 9288370"/>
              <a:gd name="connsiteY55" fmla="*/ 161973 h 1613814"/>
              <a:gd name="connsiteX56" fmla="*/ 8826766 w 9288370"/>
              <a:gd name="connsiteY56" fmla="*/ 152111 h 1613814"/>
              <a:gd name="connsiteX57" fmla="*/ 8917647 w 9288370"/>
              <a:gd name="connsiteY57" fmla="*/ 112232 h 1613814"/>
              <a:gd name="connsiteX58" fmla="*/ 9098594 w 9288370"/>
              <a:gd name="connsiteY58" fmla="*/ 73185 h 1613814"/>
              <a:gd name="connsiteX59" fmla="*/ 9232990 w 9288370"/>
              <a:gd name="connsiteY59" fmla="*/ 24074 h 1613814"/>
              <a:gd name="connsiteX60" fmla="*/ 9288370 w 9288370"/>
              <a:gd name="connsiteY60" fmla="*/ 0 h 1613814"/>
              <a:gd name="connsiteX61" fmla="*/ 0 w 9288370"/>
              <a:gd name="connsiteY61" fmla="*/ 0 h 1613814"/>
              <a:gd name="connsiteX62" fmla="*/ 0 w 9288370"/>
              <a:gd name="connsiteY62"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032523 w 9288370"/>
              <a:gd name="connsiteY5" fmla="*/ 1513858 h 1613814"/>
              <a:gd name="connsiteX6" fmla="*/ 1140893 w 9288370"/>
              <a:gd name="connsiteY6" fmla="*/ 1550752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53639 w 9288370"/>
              <a:gd name="connsiteY12" fmla="*/ 1396542 h 1613814"/>
              <a:gd name="connsiteX13" fmla="*/ 2623862 w 9288370"/>
              <a:gd name="connsiteY13" fmla="*/ 1365980 h 1613814"/>
              <a:gd name="connsiteX14" fmla="*/ 2707413 w 9288370"/>
              <a:gd name="connsiteY14" fmla="*/ 1359160 h 1613814"/>
              <a:gd name="connsiteX15" fmla="*/ 2843134 w 9288370"/>
              <a:gd name="connsiteY15" fmla="*/ 1323561 h 1613814"/>
              <a:gd name="connsiteX16" fmla="*/ 2923804 w 9288370"/>
              <a:gd name="connsiteY16" fmla="*/ 1314224 h 1613814"/>
              <a:gd name="connsiteX17" fmla="*/ 2953618 w 9288370"/>
              <a:gd name="connsiteY17" fmla="*/ 1318186 h 1613814"/>
              <a:gd name="connsiteX18" fmla="*/ 2995816 w 9288370"/>
              <a:gd name="connsiteY18" fmla="*/ 1318670 h 1613814"/>
              <a:gd name="connsiteX19" fmla="*/ 3352700 w 9288370"/>
              <a:gd name="connsiteY19" fmla="*/ 1264183 h 1613814"/>
              <a:gd name="connsiteX20" fmla="*/ 3444611 w 9288370"/>
              <a:gd name="connsiteY20" fmla="*/ 1236739 h 1613814"/>
              <a:gd name="connsiteX21" fmla="*/ 3650072 w 9288370"/>
              <a:gd name="connsiteY21" fmla="*/ 1217421 h 1613814"/>
              <a:gd name="connsiteX22" fmla="*/ 3707853 w 9288370"/>
              <a:gd name="connsiteY22" fmla="*/ 1241722 h 1613814"/>
              <a:gd name="connsiteX23" fmla="*/ 3925616 w 9288370"/>
              <a:gd name="connsiteY23" fmla="*/ 1253751 h 1613814"/>
              <a:gd name="connsiteX24" fmla="*/ 3954387 w 9288370"/>
              <a:gd name="connsiteY24" fmla="*/ 1263789 h 1613814"/>
              <a:gd name="connsiteX25" fmla="*/ 3995849 w 9288370"/>
              <a:gd name="connsiteY25" fmla="*/ 1272939 h 1613814"/>
              <a:gd name="connsiteX26" fmla="*/ 4067546 w 9288370"/>
              <a:gd name="connsiteY26" fmla="*/ 1294697 h 1613814"/>
              <a:gd name="connsiteX27" fmla="*/ 4190310 w 9288370"/>
              <a:gd name="connsiteY27" fmla="*/ 1307786 h 1613814"/>
              <a:gd name="connsiteX28" fmla="*/ 4230008 w 9288370"/>
              <a:gd name="connsiteY28" fmla="*/ 1303546 h 1613814"/>
              <a:gd name="connsiteX29" fmla="*/ 4575478 w 9288370"/>
              <a:gd name="connsiteY29" fmla="*/ 1261726 h 1613814"/>
              <a:gd name="connsiteX30" fmla="*/ 4650026 w 9288370"/>
              <a:gd name="connsiteY30" fmla="*/ 1265798 h 1613814"/>
              <a:gd name="connsiteX31" fmla="*/ 4792008 w 9288370"/>
              <a:gd name="connsiteY31" fmla="*/ 1243899 h 1613814"/>
              <a:gd name="connsiteX32" fmla="*/ 4954126 w 9288370"/>
              <a:gd name="connsiteY32" fmla="*/ 1204617 h 1613814"/>
              <a:gd name="connsiteX33" fmla="*/ 5309678 w 9288370"/>
              <a:gd name="connsiteY33" fmla="*/ 1128278 h 1613814"/>
              <a:gd name="connsiteX34" fmla="*/ 5474724 w 9288370"/>
              <a:gd name="connsiteY34" fmla="*/ 1091167 h 1613814"/>
              <a:gd name="connsiteX35" fmla="*/ 5612132 w 9288370"/>
              <a:gd name="connsiteY35" fmla="*/ 1051509 h 1613814"/>
              <a:gd name="connsiteX36" fmla="*/ 5776618 w 9288370"/>
              <a:gd name="connsiteY36" fmla="*/ 1053037 h 1613814"/>
              <a:gd name="connsiteX37" fmla="*/ 5785786 w 9288370"/>
              <a:gd name="connsiteY37" fmla="*/ 1051213 h 1613814"/>
              <a:gd name="connsiteX38" fmla="*/ 5829381 w 9288370"/>
              <a:gd name="connsiteY38" fmla="*/ 1046878 h 1613814"/>
              <a:gd name="connsiteX39" fmla="*/ 5943596 w 9288370"/>
              <a:gd name="connsiteY39" fmla="*/ 1043237 h 1613814"/>
              <a:gd name="connsiteX40" fmla="*/ 5985730 w 9288370"/>
              <a:gd name="connsiteY40" fmla="*/ 1035396 h 1613814"/>
              <a:gd name="connsiteX41" fmla="*/ 6103109 w 9288370"/>
              <a:gd name="connsiteY41" fmla="*/ 1019019 h 1613814"/>
              <a:gd name="connsiteX42" fmla="*/ 6222406 w 9288370"/>
              <a:gd name="connsiteY42" fmla="*/ 985341 h 1613814"/>
              <a:gd name="connsiteX43" fmla="*/ 6598672 w 9288370"/>
              <a:gd name="connsiteY43" fmla="*/ 902062 h 1613814"/>
              <a:gd name="connsiteX44" fmla="*/ 6766149 w 9288370"/>
              <a:gd name="connsiteY44" fmla="*/ 846132 h 1613814"/>
              <a:gd name="connsiteX45" fmla="*/ 6886312 w 9288370"/>
              <a:gd name="connsiteY45" fmla="*/ 781877 h 1613814"/>
              <a:gd name="connsiteX46" fmla="*/ 7006457 w 9288370"/>
              <a:gd name="connsiteY46" fmla="*/ 699758 h 1613814"/>
              <a:gd name="connsiteX47" fmla="*/ 7231643 w 9288370"/>
              <a:gd name="connsiteY47" fmla="*/ 640778 h 1613814"/>
              <a:gd name="connsiteX48" fmla="*/ 7363123 w 9288370"/>
              <a:gd name="connsiteY48" fmla="*/ 593682 h 1613814"/>
              <a:gd name="connsiteX49" fmla="*/ 7588368 w 9288370"/>
              <a:gd name="connsiteY49" fmla="*/ 531129 h 1613814"/>
              <a:gd name="connsiteX50" fmla="*/ 7782741 w 9288370"/>
              <a:gd name="connsiteY50" fmla="*/ 455936 h 1613814"/>
              <a:gd name="connsiteX51" fmla="*/ 7952094 w 9288370"/>
              <a:gd name="connsiteY51" fmla="*/ 409302 h 1613814"/>
              <a:gd name="connsiteX52" fmla="*/ 8275980 w 9288370"/>
              <a:gd name="connsiteY52" fmla="*/ 267262 h 1613814"/>
              <a:gd name="connsiteX53" fmla="*/ 8428864 w 9288370"/>
              <a:gd name="connsiteY53" fmla="*/ 208471 h 1613814"/>
              <a:gd name="connsiteX54" fmla="*/ 8616510 w 9288370"/>
              <a:gd name="connsiteY54" fmla="*/ 161973 h 1613814"/>
              <a:gd name="connsiteX55" fmla="*/ 8826766 w 9288370"/>
              <a:gd name="connsiteY55" fmla="*/ 152111 h 1613814"/>
              <a:gd name="connsiteX56" fmla="*/ 8917647 w 9288370"/>
              <a:gd name="connsiteY56" fmla="*/ 112232 h 1613814"/>
              <a:gd name="connsiteX57" fmla="*/ 9098594 w 9288370"/>
              <a:gd name="connsiteY57" fmla="*/ 73185 h 1613814"/>
              <a:gd name="connsiteX58" fmla="*/ 9232990 w 9288370"/>
              <a:gd name="connsiteY58" fmla="*/ 24074 h 1613814"/>
              <a:gd name="connsiteX59" fmla="*/ 9288370 w 9288370"/>
              <a:gd name="connsiteY59" fmla="*/ 0 h 1613814"/>
              <a:gd name="connsiteX60" fmla="*/ 0 w 9288370"/>
              <a:gd name="connsiteY60" fmla="*/ 0 h 1613814"/>
              <a:gd name="connsiteX61" fmla="*/ 0 w 9288370"/>
              <a:gd name="connsiteY61"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032523 w 9288370"/>
              <a:gd name="connsiteY5" fmla="*/ 1513858 h 1613814"/>
              <a:gd name="connsiteX6" fmla="*/ 1140893 w 9288370"/>
              <a:gd name="connsiteY6" fmla="*/ 1550752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53639 w 9288370"/>
              <a:gd name="connsiteY12" fmla="*/ 1396542 h 1613814"/>
              <a:gd name="connsiteX13" fmla="*/ 2623862 w 9288370"/>
              <a:gd name="connsiteY13" fmla="*/ 1365980 h 1613814"/>
              <a:gd name="connsiteX14" fmla="*/ 2707413 w 9288370"/>
              <a:gd name="connsiteY14" fmla="*/ 1359160 h 1613814"/>
              <a:gd name="connsiteX15" fmla="*/ 2843134 w 9288370"/>
              <a:gd name="connsiteY15" fmla="*/ 1323561 h 1613814"/>
              <a:gd name="connsiteX16" fmla="*/ 2923804 w 9288370"/>
              <a:gd name="connsiteY16" fmla="*/ 1314224 h 1613814"/>
              <a:gd name="connsiteX17" fmla="*/ 2953618 w 9288370"/>
              <a:gd name="connsiteY17" fmla="*/ 1318186 h 1613814"/>
              <a:gd name="connsiteX18" fmla="*/ 2995816 w 9288370"/>
              <a:gd name="connsiteY18" fmla="*/ 1318670 h 1613814"/>
              <a:gd name="connsiteX19" fmla="*/ 3352700 w 9288370"/>
              <a:gd name="connsiteY19" fmla="*/ 1264183 h 1613814"/>
              <a:gd name="connsiteX20" fmla="*/ 3444611 w 9288370"/>
              <a:gd name="connsiteY20" fmla="*/ 1236739 h 1613814"/>
              <a:gd name="connsiteX21" fmla="*/ 3650072 w 9288370"/>
              <a:gd name="connsiteY21" fmla="*/ 1217421 h 1613814"/>
              <a:gd name="connsiteX22" fmla="*/ 3707853 w 9288370"/>
              <a:gd name="connsiteY22" fmla="*/ 1241722 h 1613814"/>
              <a:gd name="connsiteX23" fmla="*/ 3925616 w 9288370"/>
              <a:gd name="connsiteY23" fmla="*/ 1253751 h 1613814"/>
              <a:gd name="connsiteX24" fmla="*/ 3954387 w 9288370"/>
              <a:gd name="connsiteY24" fmla="*/ 1263789 h 1613814"/>
              <a:gd name="connsiteX25" fmla="*/ 3995849 w 9288370"/>
              <a:gd name="connsiteY25" fmla="*/ 1272939 h 1613814"/>
              <a:gd name="connsiteX26" fmla="*/ 4067546 w 9288370"/>
              <a:gd name="connsiteY26" fmla="*/ 1294697 h 1613814"/>
              <a:gd name="connsiteX27" fmla="*/ 4190310 w 9288370"/>
              <a:gd name="connsiteY27" fmla="*/ 1307786 h 1613814"/>
              <a:gd name="connsiteX28" fmla="*/ 4230008 w 9288370"/>
              <a:gd name="connsiteY28" fmla="*/ 1303546 h 1613814"/>
              <a:gd name="connsiteX29" fmla="*/ 4575478 w 9288370"/>
              <a:gd name="connsiteY29" fmla="*/ 1261726 h 1613814"/>
              <a:gd name="connsiteX30" fmla="*/ 4650026 w 9288370"/>
              <a:gd name="connsiteY30" fmla="*/ 1265798 h 1613814"/>
              <a:gd name="connsiteX31" fmla="*/ 4792008 w 9288370"/>
              <a:gd name="connsiteY31" fmla="*/ 1243899 h 1613814"/>
              <a:gd name="connsiteX32" fmla="*/ 4954126 w 9288370"/>
              <a:gd name="connsiteY32" fmla="*/ 1204617 h 1613814"/>
              <a:gd name="connsiteX33" fmla="*/ 5309678 w 9288370"/>
              <a:gd name="connsiteY33" fmla="*/ 1128278 h 1613814"/>
              <a:gd name="connsiteX34" fmla="*/ 5474724 w 9288370"/>
              <a:gd name="connsiteY34" fmla="*/ 1091167 h 1613814"/>
              <a:gd name="connsiteX35" fmla="*/ 5612132 w 9288370"/>
              <a:gd name="connsiteY35" fmla="*/ 1051509 h 1613814"/>
              <a:gd name="connsiteX36" fmla="*/ 5776618 w 9288370"/>
              <a:gd name="connsiteY36" fmla="*/ 1053037 h 1613814"/>
              <a:gd name="connsiteX37" fmla="*/ 5785786 w 9288370"/>
              <a:gd name="connsiteY37" fmla="*/ 1051213 h 1613814"/>
              <a:gd name="connsiteX38" fmla="*/ 5829381 w 9288370"/>
              <a:gd name="connsiteY38" fmla="*/ 1046878 h 1613814"/>
              <a:gd name="connsiteX39" fmla="*/ 5943596 w 9288370"/>
              <a:gd name="connsiteY39" fmla="*/ 1043237 h 1613814"/>
              <a:gd name="connsiteX40" fmla="*/ 5985730 w 9288370"/>
              <a:gd name="connsiteY40" fmla="*/ 1035396 h 1613814"/>
              <a:gd name="connsiteX41" fmla="*/ 6103109 w 9288370"/>
              <a:gd name="connsiteY41" fmla="*/ 1019019 h 1613814"/>
              <a:gd name="connsiteX42" fmla="*/ 6222406 w 9288370"/>
              <a:gd name="connsiteY42" fmla="*/ 985341 h 1613814"/>
              <a:gd name="connsiteX43" fmla="*/ 6598672 w 9288370"/>
              <a:gd name="connsiteY43" fmla="*/ 902062 h 1613814"/>
              <a:gd name="connsiteX44" fmla="*/ 6766149 w 9288370"/>
              <a:gd name="connsiteY44" fmla="*/ 846132 h 1613814"/>
              <a:gd name="connsiteX45" fmla="*/ 6886312 w 9288370"/>
              <a:gd name="connsiteY45" fmla="*/ 781877 h 1613814"/>
              <a:gd name="connsiteX46" fmla="*/ 7006457 w 9288370"/>
              <a:gd name="connsiteY46" fmla="*/ 699758 h 1613814"/>
              <a:gd name="connsiteX47" fmla="*/ 7231643 w 9288370"/>
              <a:gd name="connsiteY47" fmla="*/ 640778 h 1613814"/>
              <a:gd name="connsiteX48" fmla="*/ 7363123 w 9288370"/>
              <a:gd name="connsiteY48" fmla="*/ 593682 h 1613814"/>
              <a:gd name="connsiteX49" fmla="*/ 7588368 w 9288370"/>
              <a:gd name="connsiteY49" fmla="*/ 531129 h 1613814"/>
              <a:gd name="connsiteX50" fmla="*/ 7782741 w 9288370"/>
              <a:gd name="connsiteY50" fmla="*/ 455936 h 1613814"/>
              <a:gd name="connsiteX51" fmla="*/ 7952094 w 9288370"/>
              <a:gd name="connsiteY51" fmla="*/ 409302 h 1613814"/>
              <a:gd name="connsiteX52" fmla="*/ 8275980 w 9288370"/>
              <a:gd name="connsiteY52" fmla="*/ 267262 h 1613814"/>
              <a:gd name="connsiteX53" fmla="*/ 8428864 w 9288370"/>
              <a:gd name="connsiteY53" fmla="*/ 208471 h 1613814"/>
              <a:gd name="connsiteX54" fmla="*/ 8616510 w 9288370"/>
              <a:gd name="connsiteY54" fmla="*/ 161973 h 1613814"/>
              <a:gd name="connsiteX55" fmla="*/ 8826766 w 9288370"/>
              <a:gd name="connsiteY55" fmla="*/ 152111 h 1613814"/>
              <a:gd name="connsiteX56" fmla="*/ 8917647 w 9288370"/>
              <a:gd name="connsiteY56" fmla="*/ 112232 h 1613814"/>
              <a:gd name="connsiteX57" fmla="*/ 9098594 w 9288370"/>
              <a:gd name="connsiteY57" fmla="*/ 73185 h 1613814"/>
              <a:gd name="connsiteX58" fmla="*/ 9232990 w 9288370"/>
              <a:gd name="connsiteY58" fmla="*/ 24074 h 1613814"/>
              <a:gd name="connsiteX59" fmla="*/ 9288370 w 9288370"/>
              <a:gd name="connsiteY59" fmla="*/ 0 h 1613814"/>
              <a:gd name="connsiteX60" fmla="*/ 0 w 9288370"/>
              <a:gd name="connsiteY60" fmla="*/ 0 h 1613814"/>
              <a:gd name="connsiteX61" fmla="*/ 0 w 9288370"/>
              <a:gd name="connsiteY61" fmla="*/ 1586048 h 1613814"/>
              <a:gd name="connsiteX0" fmla="*/ 0 w 9288370"/>
              <a:gd name="connsiteY0" fmla="*/ 1586048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032523 w 9288370"/>
              <a:gd name="connsiteY5" fmla="*/ 1513858 h 1613814"/>
              <a:gd name="connsiteX6" fmla="*/ 1144951 w 9288370"/>
              <a:gd name="connsiteY6" fmla="*/ 1528631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53639 w 9288370"/>
              <a:gd name="connsiteY12" fmla="*/ 1396542 h 1613814"/>
              <a:gd name="connsiteX13" fmla="*/ 2623862 w 9288370"/>
              <a:gd name="connsiteY13" fmla="*/ 1365980 h 1613814"/>
              <a:gd name="connsiteX14" fmla="*/ 2707413 w 9288370"/>
              <a:gd name="connsiteY14" fmla="*/ 1359160 h 1613814"/>
              <a:gd name="connsiteX15" fmla="*/ 2843134 w 9288370"/>
              <a:gd name="connsiteY15" fmla="*/ 1323561 h 1613814"/>
              <a:gd name="connsiteX16" fmla="*/ 2923804 w 9288370"/>
              <a:gd name="connsiteY16" fmla="*/ 1314224 h 1613814"/>
              <a:gd name="connsiteX17" fmla="*/ 2953618 w 9288370"/>
              <a:gd name="connsiteY17" fmla="*/ 1318186 h 1613814"/>
              <a:gd name="connsiteX18" fmla="*/ 2995816 w 9288370"/>
              <a:gd name="connsiteY18" fmla="*/ 1318670 h 1613814"/>
              <a:gd name="connsiteX19" fmla="*/ 3352700 w 9288370"/>
              <a:gd name="connsiteY19" fmla="*/ 1264183 h 1613814"/>
              <a:gd name="connsiteX20" fmla="*/ 3444611 w 9288370"/>
              <a:gd name="connsiteY20" fmla="*/ 1236739 h 1613814"/>
              <a:gd name="connsiteX21" fmla="*/ 3650072 w 9288370"/>
              <a:gd name="connsiteY21" fmla="*/ 1217421 h 1613814"/>
              <a:gd name="connsiteX22" fmla="*/ 3707853 w 9288370"/>
              <a:gd name="connsiteY22" fmla="*/ 1241722 h 1613814"/>
              <a:gd name="connsiteX23" fmla="*/ 3925616 w 9288370"/>
              <a:gd name="connsiteY23" fmla="*/ 1253751 h 1613814"/>
              <a:gd name="connsiteX24" fmla="*/ 3954387 w 9288370"/>
              <a:gd name="connsiteY24" fmla="*/ 1263789 h 1613814"/>
              <a:gd name="connsiteX25" fmla="*/ 3995849 w 9288370"/>
              <a:gd name="connsiteY25" fmla="*/ 1272939 h 1613814"/>
              <a:gd name="connsiteX26" fmla="*/ 4067546 w 9288370"/>
              <a:gd name="connsiteY26" fmla="*/ 1294697 h 1613814"/>
              <a:gd name="connsiteX27" fmla="*/ 4190310 w 9288370"/>
              <a:gd name="connsiteY27" fmla="*/ 1307786 h 1613814"/>
              <a:gd name="connsiteX28" fmla="*/ 4230008 w 9288370"/>
              <a:gd name="connsiteY28" fmla="*/ 1303546 h 1613814"/>
              <a:gd name="connsiteX29" fmla="*/ 4575478 w 9288370"/>
              <a:gd name="connsiteY29" fmla="*/ 1261726 h 1613814"/>
              <a:gd name="connsiteX30" fmla="*/ 4650026 w 9288370"/>
              <a:gd name="connsiteY30" fmla="*/ 1265798 h 1613814"/>
              <a:gd name="connsiteX31" fmla="*/ 4792008 w 9288370"/>
              <a:gd name="connsiteY31" fmla="*/ 1243899 h 1613814"/>
              <a:gd name="connsiteX32" fmla="*/ 4954126 w 9288370"/>
              <a:gd name="connsiteY32" fmla="*/ 1204617 h 1613814"/>
              <a:gd name="connsiteX33" fmla="*/ 5309678 w 9288370"/>
              <a:gd name="connsiteY33" fmla="*/ 1128278 h 1613814"/>
              <a:gd name="connsiteX34" fmla="*/ 5474724 w 9288370"/>
              <a:gd name="connsiteY34" fmla="*/ 1091167 h 1613814"/>
              <a:gd name="connsiteX35" fmla="*/ 5612132 w 9288370"/>
              <a:gd name="connsiteY35" fmla="*/ 1051509 h 1613814"/>
              <a:gd name="connsiteX36" fmla="*/ 5776618 w 9288370"/>
              <a:gd name="connsiteY36" fmla="*/ 1053037 h 1613814"/>
              <a:gd name="connsiteX37" fmla="*/ 5785786 w 9288370"/>
              <a:gd name="connsiteY37" fmla="*/ 1051213 h 1613814"/>
              <a:gd name="connsiteX38" fmla="*/ 5829381 w 9288370"/>
              <a:gd name="connsiteY38" fmla="*/ 1046878 h 1613814"/>
              <a:gd name="connsiteX39" fmla="*/ 5943596 w 9288370"/>
              <a:gd name="connsiteY39" fmla="*/ 1043237 h 1613814"/>
              <a:gd name="connsiteX40" fmla="*/ 5985730 w 9288370"/>
              <a:gd name="connsiteY40" fmla="*/ 1035396 h 1613814"/>
              <a:gd name="connsiteX41" fmla="*/ 6103109 w 9288370"/>
              <a:gd name="connsiteY41" fmla="*/ 1019019 h 1613814"/>
              <a:gd name="connsiteX42" fmla="*/ 6222406 w 9288370"/>
              <a:gd name="connsiteY42" fmla="*/ 985341 h 1613814"/>
              <a:gd name="connsiteX43" fmla="*/ 6598672 w 9288370"/>
              <a:gd name="connsiteY43" fmla="*/ 902062 h 1613814"/>
              <a:gd name="connsiteX44" fmla="*/ 6766149 w 9288370"/>
              <a:gd name="connsiteY44" fmla="*/ 846132 h 1613814"/>
              <a:gd name="connsiteX45" fmla="*/ 6886312 w 9288370"/>
              <a:gd name="connsiteY45" fmla="*/ 781877 h 1613814"/>
              <a:gd name="connsiteX46" fmla="*/ 7006457 w 9288370"/>
              <a:gd name="connsiteY46" fmla="*/ 699758 h 1613814"/>
              <a:gd name="connsiteX47" fmla="*/ 7231643 w 9288370"/>
              <a:gd name="connsiteY47" fmla="*/ 640778 h 1613814"/>
              <a:gd name="connsiteX48" fmla="*/ 7363123 w 9288370"/>
              <a:gd name="connsiteY48" fmla="*/ 593682 h 1613814"/>
              <a:gd name="connsiteX49" fmla="*/ 7588368 w 9288370"/>
              <a:gd name="connsiteY49" fmla="*/ 531129 h 1613814"/>
              <a:gd name="connsiteX50" fmla="*/ 7782741 w 9288370"/>
              <a:gd name="connsiteY50" fmla="*/ 455936 h 1613814"/>
              <a:gd name="connsiteX51" fmla="*/ 7952094 w 9288370"/>
              <a:gd name="connsiteY51" fmla="*/ 409302 h 1613814"/>
              <a:gd name="connsiteX52" fmla="*/ 8275980 w 9288370"/>
              <a:gd name="connsiteY52" fmla="*/ 267262 h 1613814"/>
              <a:gd name="connsiteX53" fmla="*/ 8428864 w 9288370"/>
              <a:gd name="connsiteY53" fmla="*/ 208471 h 1613814"/>
              <a:gd name="connsiteX54" fmla="*/ 8616510 w 9288370"/>
              <a:gd name="connsiteY54" fmla="*/ 161973 h 1613814"/>
              <a:gd name="connsiteX55" fmla="*/ 8826766 w 9288370"/>
              <a:gd name="connsiteY55" fmla="*/ 152111 h 1613814"/>
              <a:gd name="connsiteX56" fmla="*/ 8917647 w 9288370"/>
              <a:gd name="connsiteY56" fmla="*/ 112232 h 1613814"/>
              <a:gd name="connsiteX57" fmla="*/ 9098594 w 9288370"/>
              <a:gd name="connsiteY57" fmla="*/ 73185 h 1613814"/>
              <a:gd name="connsiteX58" fmla="*/ 9232990 w 9288370"/>
              <a:gd name="connsiteY58" fmla="*/ 24074 h 1613814"/>
              <a:gd name="connsiteX59" fmla="*/ 9288370 w 9288370"/>
              <a:gd name="connsiteY59" fmla="*/ 0 h 1613814"/>
              <a:gd name="connsiteX60" fmla="*/ 0 w 9288370"/>
              <a:gd name="connsiteY60" fmla="*/ 0 h 1613814"/>
              <a:gd name="connsiteX61" fmla="*/ 0 w 9288370"/>
              <a:gd name="connsiteY61" fmla="*/ 1586048 h 1613814"/>
              <a:gd name="connsiteX0" fmla="*/ 0 w 9288370"/>
              <a:gd name="connsiteY0" fmla="*/ 1475444 h 1613814"/>
              <a:gd name="connsiteX1" fmla="*/ 93535 w 9288370"/>
              <a:gd name="connsiteY1" fmla="*/ 1613814 h 1613814"/>
              <a:gd name="connsiteX2" fmla="*/ 374830 w 9288370"/>
              <a:gd name="connsiteY2" fmla="*/ 1574915 h 1613814"/>
              <a:gd name="connsiteX3" fmla="*/ 611906 w 9288370"/>
              <a:gd name="connsiteY3" fmla="*/ 1537813 h 1613814"/>
              <a:gd name="connsiteX4" fmla="*/ 940788 w 9288370"/>
              <a:gd name="connsiteY4" fmla="*/ 1506488 h 1613814"/>
              <a:gd name="connsiteX5" fmla="*/ 1032523 w 9288370"/>
              <a:gd name="connsiteY5" fmla="*/ 1513858 h 1613814"/>
              <a:gd name="connsiteX6" fmla="*/ 1144951 w 9288370"/>
              <a:gd name="connsiteY6" fmla="*/ 1528631 h 1613814"/>
              <a:gd name="connsiteX7" fmla="*/ 1408773 w 9288370"/>
              <a:gd name="connsiteY7" fmla="*/ 1503055 h 1613814"/>
              <a:gd name="connsiteX8" fmla="*/ 1679869 w 9288370"/>
              <a:gd name="connsiteY8" fmla="*/ 1477584 h 1613814"/>
              <a:gd name="connsiteX9" fmla="*/ 1704699 w 9288370"/>
              <a:gd name="connsiteY9" fmla="*/ 1453746 h 1613814"/>
              <a:gd name="connsiteX10" fmla="*/ 1794234 w 9288370"/>
              <a:gd name="connsiteY10" fmla="*/ 1452327 h 1613814"/>
              <a:gd name="connsiteX11" fmla="*/ 2101780 w 9288370"/>
              <a:gd name="connsiteY11" fmla="*/ 1409907 h 1613814"/>
              <a:gd name="connsiteX12" fmla="*/ 2253639 w 9288370"/>
              <a:gd name="connsiteY12" fmla="*/ 1396542 h 1613814"/>
              <a:gd name="connsiteX13" fmla="*/ 2623862 w 9288370"/>
              <a:gd name="connsiteY13" fmla="*/ 1365980 h 1613814"/>
              <a:gd name="connsiteX14" fmla="*/ 2707413 w 9288370"/>
              <a:gd name="connsiteY14" fmla="*/ 1359160 h 1613814"/>
              <a:gd name="connsiteX15" fmla="*/ 2843134 w 9288370"/>
              <a:gd name="connsiteY15" fmla="*/ 1323561 h 1613814"/>
              <a:gd name="connsiteX16" fmla="*/ 2923804 w 9288370"/>
              <a:gd name="connsiteY16" fmla="*/ 1314224 h 1613814"/>
              <a:gd name="connsiteX17" fmla="*/ 2953618 w 9288370"/>
              <a:gd name="connsiteY17" fmla="*/ 1318186 h 1613814"/>
              <a:gd name="connsiteX18" fmla="*/ 2995816 w 9288370"/>
              <a:gd name="connsiteY18" fmla="*/ 1318670 h 1613814"/>
              <a:gd name="connsiteX19" fmla="*/ 3352700 w 9288370"/>
              <a:gd name="connsiteY19" fmla="*/ 1264183 h 1613814"/>
              <a:gd name="connsiteX20" fmla="*/ 3444611 w 9288370"/>
              <a:gd name="connsiteY20" fmla="*/ 1236739 h 1613814"/>
              <a:gd name="connsiteX21" fmla="*/ 3650072 w 9288370"/>
              <a:gd name="connsiteY21" fmla="*/ 1217421 h 1613814"/>
              <a:gd name="connsiteX22" fmla="*/ 3707853 w 9288370"/>
              <a:gd name="connsiteY22" fmla="*/ 1241722 h 1613814"/>
              <a:gd name="connsiteX23" fmla="*/ 3925616 w 9288370"/>
              <a:gd name="connsiteY23" fmla="*/ 1253751 h 1613814"/>
              <a:gd name="connsiteX24" fmla="*/ 3954387 w 9288370"/>
              <a:gd name="connsiteY24" fmla="*/ 1263789 h 1613814"/>
              <a:gd name="connsiteX25" fmla="*/ 3995849 w 9288370"/>
              <a:gd name="connsiteY25" fmla="*/ 1272939 h 1613814"/>
              <a:gd name="connsiteX26" fmla="*/ 4067546 w 9288370"/>
              <a:gd name="connsiteY26" fmla="*/ 1294697 h 1613814"/>
              <a:gd name="connsiteX27" fmla="*/ 4190310 w 9288370"/>
              <a:gd name="connsiteY27" fmla="*/ 1307786 h 1613814"/>
              <a:gd name="connsiteX28" fmla="*/ 4230008 w 9288370"/>
              <a:gd name="connsiteY28" fmla="*/ 1303546 h 1613814"/>
              <a:gd name="connsiteX29" fmla="*/ 4575478 w 9288370"/>
              <a:gd name="connsiteY29" fmla="*/ 1261726 h 1613814"/>
              <a:gd name="connsiteX30" fmla="*/ 4650026 w 9288370"/>
              <a:gd name="connsiteY30" fmla="*/ 1265798 h 1613814"/>
              <a:gd name="connsiteX31" fmla="*/ 4792008 w 9288370"/>
              <a:gd name="connsiteY31" fmla="*/ 1243899 h 1613814"/>
              <a:gd name="connsiteX32" fmla="*/ 4954126 w 9288370"/>
              <a:gd name="connsiteY32" fmla="*/ 1204617 h 1613814"/>
              <a:gd name="connsiteX33" fmla="*/ 5309678 w 9288370"/>
              <a:gd name="connsiteY33" fmla="*/ 1128278 h 1613814"/>
              <a:gd name="connsiteX34" fmla="*/ 5474724 w 9288370"/>
              <a:gd name="connsiteY34" fmla="*/ 1091167 h 1613814"/>
              <a:gd name="connsiteX35" fmla="*/ 5612132 w 9288370"/>
              <a:gd name="connsiteY35" fmla="*/ 1051509 h 1613814"/>
              <a:gd name="connsiteX36" fmla="*/ 5776618 w 9288370"/>
              <a:gd name="connsiteY36" fmla="*/ 1053037 h 1613814"/>
              <a:gd name="connsiteX37" fmla="*/ 5785786 w 9288370"/>
              <a:gd name="connsiteY37" fmla="*/ 1051213 h 1613814"/>
              <a:gd name="connsiteX38" fmla="*/ 5829381 w 9288370"/>
              <a:gd name="connsiteY38" fmla="*/ 1046878 h 1613814"/>
              <a:gd name="connsiteX39" fmla="*/ 5943596 w 9288370"/>
              <a:gd name="connsiteY39" fmla="*/ 1043237 h 1613814"/>
              <a:gd name="connsiteX40" fmla="*/ 5985730 w 9288370"/>
              <a:gd name="connsiteY40" fmla="*/ 1035396 h 1613814"/>
              <a:gd name="connsiteX41" fmla="*/ 6103109 w 9288370"/>
              <a:gd name="connsiteY41" fmla="*/ 1019019 h 1613814"/>
              <a:gd name="connsiteX42" fmla="*/ 6222406 w 9288370"/>
              <a:gd name="connsiteY42" fmla="*/ 985341 h 1613814"/>
              <a:gd name="connsiteX43" fmla="*/ 6598672 w 9288370"/>
              <a:gd name="connsiteY43" fmla="*/ 902062 h 1613814"/>
              <a:gd name="connsiteX44" fmla="*/ 6766149 w 9288370"/>
              <a:gd name="connsiteY44" fmla="*/ 846132 h 1613814"/>
              <a:gd name="connsiteX45" fmla="*/ 6886312 w 9288370"/>
              <a:gd name="connsiteY45" fmla="*/ 781877 h 1613814"/>
              <a:gd name="connsiteX46" fmla="*/ 7006457 w 9288370"/>
              <a:gd name="connsiteY46" fmla="*/ 699758 h 1613814"/>
              <a:gd name="connsiteX47" fmla="*/ 7231643 w 9288370"/>
              <a:gd name="connsiteY47" fmla="*/ 640778 h 1613814"/>
              <a:gd name="connsiteX48" fmla="*/ 7363123 w 9288370"/>
              <a:gd name="connsiteY48" fmla="*/ 593682 h 1613814"/>
              <a:gd name="connsiteX49" fmla="*/ 7588368 w 9288370"/>
              <a:gd name="connsiteY49" fmla="*/ 531129 h 1613814"/>
              <a:gd name="connsiteX50" fmla="*/ 7782741 w 9288370"/>
              <a:gd name="connsiteY50" fmla="*/ 455936 h 1613814"/>
              <a:gd name="connsiteX51" fmla="*/ 7952094 w 9288370"/>
              <a:gd name="connsiteY51" fmla="*/ 409302 h 1613814"/>
              <a:gd name="connsiteX52" fmla="*/ 8275980 w 9288370"/>
              <a:gd name="connsiteY52" fmla="*/ 267262 h 1613814"/>
              <a:gd name="connsiteX53" fmla="*/ 8428864 w 9288370"/>
              <a:gd name="connsiteY53" fmla="*/ 208471 h 1613814"/>
              <a:gd name="connsiteX54" fmla="*/ 8616510 w 9288370"/>
              <a:gd name="connsiteY54" fmla="*/ 161973 h 1613814"/>
              <a:gd name="connsiteX55" fmla="*/ 8826766 w 9288370"/>
              <a:gd name="connsiteY55" fmla="*/ 152111 h 1613814"/>
              <a:gd name="connsiteX56" fmla="*/ 8917647 w 9288370"/>
              <a:gd name="connsiteY56" fmla="*/ 112232 h 1613814"/>
              <a:gd name="connsiteX57" fmla="*/ 9098594 w 9288370"/>
              <a:gd name="connsiteY57" fmla="*/ 73185 h 1613814"/>
              <a:gd name="connsiteX58" fmla="*/ 9232990 w 9288370"/>
              <a:gd name="connsiteY58" fmla="*/ 24074 h 1613814"/>
              <a:gd name="connsiteX59" fmla="*/ 9288370 w 9288370"/>
              <a:gd name="connsiteY59" fmla="*/ 0 h 1613814"/>
              <a:gd name="connsiteX60" fmla="*/ 0 w 9288370"/>
              <a:gd name="connsiteY60" fmla="*/ 0 h 1613814"/>
              <a:gd name="connsiteX61" fmla="*/ 0 w 9288370"/>
              <a:gd name="connsiteY61" fmla="*/ 1475444 h 1613814"/>
              <a:gd name="connsiteX0" fmla="*/ 0 w 9288370"/>
              <a:gd name="connsiteY0" fmla="*/ 1475444 h 1591693"/>
              <a:gd name="connsiteX1" fmla="*/ 134113 w 9288370"/>
              <a:gd name="connsiteY1" fmla="*/ 1591693 h 1591693"/>
              <a:gd name="connsiteX2" fmla="*/ 374830 w 9288370"/>
              <a:gd name="connsiteY2" fmla="*/ 1574915 h 1591693"/>
              <a:gd name="connsiteX3" fmla="*/ 611906 w 9288370"/>
              <a:gd name="connsiteY3" fmla="*/ 1537813 h 1591693"/>
              <a:gd name="connsiteX4" fmla="*/ 940788 w 9288370"/>
              <a:gd name="connsiteY4" fmla="*/ 1506488 h 1591693"/>
              <a:gd name="connsiteX5" fmla="*/ 1032523 w 9288370"/>
              <a:gd name="connsiteY5" fmla="*/ 1513858 h 1591693"/>
              <a:gd name="connsiteX6" fmla="*/ 1144951 w 9288370"/>
              <a:gd name="connsiteY6" fmla="*/ 1528631 h 1591693"/>
              <a:gd name="connsiteX7" fmla="*/ 1408773 w 9288370"/>
              <a:gd name="connsiteY7" fmla="*/ 1503055 h 1591693"/>
              <a:gd name="connsiteX8" fmla="*/ 1679869 w 9288370"/>
              <a:gd name="connsiteY8" fmla="*/ 1477584 h 1591693"/>
              <a:gd name="connsiteX9" fmla="*/ 1704699 w 9288370"/>
              <a:gd name="connsiteY9" fmla="*/ 1453746 h 1591693"/>
              <a:gd name="connsiteX10" fmla="*/ 1794234 w 9288370"/>
              <a:gd name="connsiteY10" fmla="*/ 1452327 h 1591693"/>
              <a:gd name="connsiteX11" fmla="*/ 2101780 w 9288370"/>
              <a:gd name="connsiteY11" fmla="*/ 1409907 h 1591693"/>
              <a:gd name="connsiteX12" fmla="*/ 2253639 w 9288370"/>
              <a:gd name="connsiteY12" fmla="*/ 1396542 h 1591693"/>
              <a:gd name="connsiteX13" fmla="*/ 2623862 w 9288370"/>
              <a:gd name="connsiteY13" fmla="*/ 1365980 h 1591693"/>
              <a:gd name="connsiteX14" fmla="*/ 2707413 w 9288370"/>
              <a:gd name="connsiteY14" fmla="*/ 1359160 h 1591693"/>
              <a:gd name="connsiteX15" fmla="*/ 2843134 w 9288370"/>
              <a:gd name="connsiteY15" fmla="*/ 1323561 h 1591693"/>
              <a:gd name="connsiteX16" fmla="*/ 2923804 w 9288370"/>
              <a:gd name="connsiteY16" fmla="*/ 1314224 h 1591693"/>
              <a:gd name="connsiteX17" fmla="*/ 2953618 w 9288370"/>
              <a:gd name="connsiteY17" fmla="*/ 1318186 h 1591693"/>
              <a:gd name="connsiteX18" fmla="*/ 2995816 w 9288370"/>
              <a:gd name="connsiteY18" fmla="*/ 1318670 h 1591693"/>
              <a:gd name="connsiteX19" fmla="*/ 3352700 w 9288370"/>
              <a:gd name="connsiteY19" fmla="*/ 1264183 h 1591693"/>
              <a:gd name="connsiteX20" fmla="*/ 3444611 w 9288370"/>
              <a:gd name="connsiteY20" fmla="*/ 1236739 h 1591693"/>
              <a:gd name="connsiteX21" fmla="*/ 3650072 w 9288370"/>
              <a:gd name="connsiteY21" fmla="*/ 1217421 h 1591693"/>
              <a:gd name="connsiteX22" fmla="*/ 3707853 w 9288370"/>
              <a:gd name="connsiteY22" fmla="*/ 1241722 h 1591693"/>
              <a:gd name="connsiteX23" fmla="*/ 3925616 w 9288370"/>
              <a:gd name="connsiteY23" fmla="*/ 1253751 h 1591693"/>
              <a:gd name="connsiteX24" fmla="*/ 3954387 w 9288370"/>
              <a:gd name="connsiteY24" fmla="*/ 1263789 h 1591693"/>
              <a:gd name="connsiteX25" fmla="*/ 3995849 w 9288370"/>
              <a:gd name="connsiteY25" fmla="*/ 1272939 h 1591693"/>
              <a:gd name="connsiteX26" fmla="*/ 4067546 w 9288370"/>
              <a:gd name="connsiteY26" fmla="*/ 1294697 h 1591693"/>
              <a:gd name="connsiteX27" fmla="*/ 4190310 w 9288370"/>
              <a:gd name="connsiteY27" fmla="*/ 1307786 h 1591693"/>
              <a:gd name="connsiteX28" fmla="*/ 4230008 w 9288370"/>
              <a:gd name="connsiteY28" fmla="*/ 1303546 h 1591693"/>
              <a:gd name="connsiteX29" fmla="*/ 4575478 w 9288370"/>
              <a:gd name="connsiteY29" fmla="*/ 1261726 h 1591693"/>
              <a:gd name="connsiteX30" fmla="*/ 4650026 w 9288370"/>
              <a:gd name="connsiteY30" fmla="*/ 1265798 h 1591693"/>
              <a:gd name="connsiteX31" fmla="*/ 4792008 w 9288370"/>
              <a:gd name="connsiteY31" fmla="*/ 1243899 h 1591693"/>
              <a:gd name="connsiteX32" fmla="*/ 4954126 w 9288370"/>
              <a:gd name="connsiteY32" fmla="*/ 1204617 h 1591693"/>
              <a:gd name="connsiteX33" fmla="*/ 5309678 w 9288370"/>
              <a:gd name="connsiteY33" fmla="*/ 1128278 h 1591693"/>
              <a:gd name="connsiteX34" fmla="*/ 5474724 w 9288370"/>
              <a:gd name="connsiteY34" fmla="*/ 1091167 h 1591693"/>
              <a:gd name="connsiteX35" fmla="*/ 5612132 w 9288370"/>
              <a:gd name="connsiteY35" fmla="*/ 1051509 h 1591693"/>
              <a:gd name="connsiteX36" fmla="*/ 5776618 w 9288370"/>
              <a:gd name="connsiteY36" fmla="*/ 1053037 h 1591693"/>
              <a:gd name="connsiteX37" fmla="*/ 5785786 w 9288370"/>
              <a:gd name="connsiteY37" fmla="*/ 1051213 h 1591693"/>
              <a:gd name="connsiteX38" fmla="*/ 5829381 w 9288370"/>
              <a:gd name="connsiteY38" fmla="*/ 1046878 h 1591693"/>
              <a:gd name="connsiteX39" fmla="*/ 5943596 w 9288370"/>
              <a:gd name="connsiteY39" fmla="*/ 1043237 h 1591693"/>
              <a:gd name="connsiteX40" fmla="*/ 5985730 w 9288370"/>
              <a:gd name="connsiteY40" fmla="*/ 1035396 h 1591693"/>
              <a:gd name="connsiteX41" fmla="*/ 6103109 w 9288370"/>
              <a:gd name="connsiteY41" fmla="*/ 1019019 h 1591693"/>
              <a:gd name="connsiteX42" fmla="*/ 6222406 w 9288370"/>
              <a:gd name="connsiteY42" fmla="*/ 985341 h 1591693"/>
              <a:gd name="connsiteX43" fmla="*/ 6598672 w 9288370"/>
              <a:gd name="connsiteY43" fmla="*/ 902062 h 1591693"/>
              <a:gd name="connsiteX44" fmla="*/ 6766149 w 9288370"/>
              <a:gd name="connsiteY44" fmla="*/ 846132 h 1591693"/>
              <a:gd name="connsiteX45" fmla="*/ 6886312 w 9288370"/>
              <a:gd name="connsiteY45" fmla="*/ 781877 h 1591693"/>
              <a:gd name="connsiteX46" fmla="*/ 7006457 w 9288370"/>
              <a:gd name="connsiteY46" fmla="*/ 699758 h 1591693"/>
              <a:gd name="connsiteX47" fmla="*/ 7231643 w 9288370"/>
              <a:gd name="connsiteY47" fmla="*/ 640778 h 1591693"/>
              <a:gd name="connsiteX48" fmla="*/ 7363123 w 9288370"/>
              <a:gd name="connsiteY48" fmla="*/ 593682 h 1591693"/>
              <a:gd name="connsiteX49" fmla="*/ 7588368 w 9288370"/>
              <a:gd name="connsiteY49" fmla="*/ 531129 h 1591693"/>
              <a:gd name="connsiteX50" fmla="*/ 7782741 w 9288370"/>
              <a:gd name="connsiteY50" fmla="*/ 455936 h 1591693"/>
              <a:gd name="connsiteX51" fmla="*/ 7952094 w 9288370"/>
              <a:gd name="connsiteY51" fmla="*/ 409302 h 1591693"/>
              <a:gd name="connsiteX52" fmla="*/ 8275980 w 9288370"/>
              <a:gd name="connsiteY52" fmla="*/ 267262 h 1591693"/>
              <a:gd name="connsiteX53" fmla="*/ 8428864 w 9288370"/>
              <a:gd name="connsiteY53" fmla="*/ 208471 h 1591693"/>
              <a:gd name="connsiteX54" fmla="*/ 8616510 w 9288370"/>
              <a:gd name="connsiteY54" fmla="*/ 161973 h 1591693"/>
              <a:gd name="connsiteX55" fmla="*/ 8826766 w 9288370"/>
              <a:gd name="connsiteY55" fmla="*/ 152111 h 1591693"/>
              <a:gd name="connsiteX56" fmla="*/ 8917647 w 9288370"/>
              <a:gd name="connsiteY56" fmla="*/ 112232 h 1591693"/>
              <a:gd name="connsiteX57" fmla="*/ 9098594 w 9288370"/>
              <a:gd name="connsiteY57" fmla="*/ 73185 h 1591693"/>
              <a:gd name="connsiteX58" fmla="*/ 9232990 w 9288370"/>
              <a:gd name="connsiteY58" fmla="*/ 24074 h 1591693"/>
              <a:gd name="connsiteX59" fmla="*/ 9288370 w 9288370"/>
              <a:gd name="connsiteY59" fmla="*/ 0 h 1591693"/>
              <a:gd name="connsiteX60" fmla="*/ 0 w 9288370"/>
              <a:gd name="connsiteY60" fmla="*/ 0 h 1591693"/>
              <a:gd name="connsiteX61" fmla="*/ 0 w 9288370"/>
              <a:gd name="connsiteY61" fmla="*/ 1475444 h 1591693"/>
              <a:gd name="connsiteX0" fmla="*/ 0 w 9288370"/>
              <a:gd name="connsiteY0" fmla="*/ 1475444 h 1582937"/>
              <a:gd name="connsiteX1" fmla="*/ 85420 w 9288370"/>
              <a:gd name="connsiteY1" fmla="*/ 1525330 h 1582937"/>
              <a:gd name="connsiteX2" fmla="*/ 374830 w 9288370"/>
              <a:gd name="connsiteY2" fmla="*/ 1574915 h 1582937"/>
              <a:gd name="connsiteX3" fmla="*/ 611906 w 9288370"/>
              <a:gd name="connsiteY3" fmla="*/ 1537813 h 1582937"/>
              <a:gd name="connsiteX4" fmla="*/ 940788 w 9288370"/>
              <a:gd name="connsiteY4" fmla="*/ 1506488 h 1582937"/>
              <a:gd name="connsiteX5" fmla="*/ 1032523 w 9288370"/>
              <a:gd name="connsiteY5" fmla="*/ 1513858 h 1582937"/>
              <a:gd name="connsiteX6" fmla="*/ 1144951 w 9288370"/>
              <a:gd name="connsiteY6" fmla="*/ 1528631 h 1582937"/>
              <a:gd name="connsiteX7" fmla="*/ 1408773 w 9288370"/>
              <a:gd name="connsiteY7" fmla="*/ 1503055 h 1582937"/>
              <a:gd name="connsiteX8" fmla="*/ 1679869 w 9288370"/>
              <a:gd name="connsiteY8" fmla="*/ 1477584 h 1582937"/>
              <a:gd name="connsiteX9" fmla="*/ 1704699 w 9288370"/>
              <a:gd name="connsiteY9" fmla="*/ 1453746 h 1582937"/>
              <a:gd name="connsiteX10" fmla="*/ 1794234 w 9288370"/>
              <a:gd name="connsiteY10" fmla="*/ 1452327 h 1582937"/>
              <a:gd name="connsiteX11" fmla="*/ 2101780 w 9288370"/>
              <a:gd name="connsiteY11" fmla="*/ 1409907 h 1582937"/>
              <a:gd name="connsiteX12" fmla="*/ 2253639 w 9288370"/>
              <a:gd name="connsiteY12" fmla="*/ 1396542 h 1582937"/>
              <a:gd name="connsiteX13" fmla="*/ 2623862 w 9288370"/>
              <a:gd name="connsiteY13" fmla="*/ 1365980 h 1582937"/>
              <a:gd name="connsiteX14" fmla="*/ 2707413 w 9288370"/>
              <a:gd name="connsiteY14" fmla="*/ 1359160 h 1582937"/>
              <a:gd name="connsiteX15" fmla="*/ 2843134 w 9288370"/>
              <a:gd name="connsiteY15" fmla="*/ 1323561 h 1582937"/>
              <a:gd name="connsiteX16" fmla="*/ 2923804 w 9288370"/>
              <a:gd name="connsiteY16" fmla="*/ 1314224 h 1582937"/>
              <a:gd name="connsiteX17" fmla="*/ 2953618 w 9288370"/>
              <a:gd name="connsiteY17" fmla="*/ 1318186 h 1582937"/>
              <a:gd name="connsiteX18" fmla="*/ 2995816 w 9288370"/>
              <a:gd name="connsiteY18" fmla="*/ 1318670 h 1582937"/>
              <a:gd name="connsiteX19" fmla="*/ 3352700 w 9288370"/>
              <a:gd name="connsiteY19" fmla="*/ 1264183 h 1582937"/>
              <a:gd name="connsiteX20" fmla="*/ 3444611 w 9288370"/>
              <a:gd name="connsiteY20" fmla="*/ 1236739 h 1582937"/>
              <a:gd name="connsiteX21" fmla="*/ 3650072 w 9288370"/>
              <a:gd name="connsiteY21" fmla="*/ 1217421 h 1582937"/>
              <a:gd name="connsiteX22" fmla="*/ 3707853 w 9288370"/>
              <a:gd name="connsiteY22" fmla="*/ 1241722 h 1582937"/>
              <a:gd name="connsiteX23" fmla="*/ 3925616 w 9288370"/>
              <a:gd name="connsiteY23" fmla="*/ 1253751 h 1582937"/>
              <a:gd name="connsiteX24" fmla="*/ 3954387 w 9288370"/>
              <a:gd name="connsiteY24" fmla="*/ 1263789 h 1582937"/>
              <a:gd name="connsiteX25" fmla="*/ 3995849 w 9288370"/>
              <a:gd name="connsiteY25" fmla="*/ 1272939 h 1582937"/>
              <a:gd name="connsiteX26" fmla="*/ 4067546 w 9288370"/>
              <a:gd name="connsiteY26" fmla="*/ 1294697 h 1582937"/>
              <a:gd name="connsiteX27" fmla="*/ 4190310 w 9288370"/>
              <a:gd name="connsiteY27" fmla="*/ 1307786 h 1582937"/>
              <a:gd name="connsiteX28" fmla="*/ 4230008 w 9288370"/>
              <a:gd name="connsiteY28" fmla="*/ 1303546 h 1582937"/>
              <a:gd name="connsiteX29" fmla="*/ 4575478 w 9288370"/>
              <a:gd name="connsiteY29" fmla="*/ 1261726 h 1582937"/>
              <a:gd name="connsiteX30" fmla="*/ 4650026 w 9288370"/>
              <a:gd name="connsiteY30" fmla="*/ 1265798 h 1582937"/>
              <a:gd name="connsiteX31" fmla="*/ 4792008 w 9288370"/>
              <a:gd name="connsiteY31" fmla="*/ 1243899 h 1582937"/>
              <a:gd name="connsiteX32" fmla="*/ 4954126 w 9288370"/>
              <a:gd name="connsiteY32" fmla="*/ 1204617 h 1582937"/>
              <a:gd name="connsiteX33" fmla="*/ 5309678 w 9288370"/>
              <a:gd name="connsiteY33" fmla="*/ 1128278 h 1582937"/>
              <a:gd name="connsiteX34" fmla="*/ 5474724 w 9288370"/>
              <a:gd name="connsiteY34" fmla="*/ 1091167 h 1582937"/>
              <a:gd name="connsiteX35" fmla="*/ 5612132 w 9288370"/>
              <a:gd name="connsiteY35" fmla="*/ 1051509 h 1582937"/>
              <a:gd name="connsiteX36" fmla="*/ 5776618 w 9288370"/>
              <a:gd name="connsiteY36" fmla="*/ 1053037 h 1582937"/>
              <a:gd name="connsiteX37" fmla="*/ 5785786 w 9288370"/>
              <a:gd name="connsiteY37" fmla="*/ 1051213 h 1582937"/>
              <a:gd name="connsiteX38" fmla="*/ 5829381 w 9288370"/>
              <a:gd name="connsiteY38" fmla="*/ 1046878 h 1582937"/>
              <a:gd name="connsiteX39" fmla="*/ 5943596 w 9288370"/>
              <a:gd name="connsiteY39" fmla="*/ 1043237 h 1582937"/>
              <a:gd name="connsiteX40" fmla="*/ 5985730 w 9288370"/>
              <a:gd name="connsiteY40" fmla="*/ 1035396 h 1582937"/>
              <a:gd name="connsiteX41" fmla="*/ 6103109 w 9288370"/>
              <a:gd name="connsiteY41" fmla="*/ 1019019 h 1582937"/>
              <a:gd name="connsiteX42" fmla="*/ 6222406 w 9288370"/>
              <a:gd name="connsiteY42" fmla="*/ 985341 h 1582937"/>
              <a:gd name="connsiteX43" fmla="*/ 6598672 w 9288370"/>
              <a:gd name="connsiteY43" fmla="*/ 902062 h 1582937"/>
              <a:gd name="connsiteX44" fmla="*/ 6766149 w 9288370"/>
              <a:gd name="connsiteY44" fmla="*/ 846132 h 1582937"/>
              <a:gd name="connsiteX45" fmla="*/ 6886312 w 9288370"/>
              <a:gd name="connsiteY45" fmla="*/ 781877 h 1582937"/>
              <a:gd name="connsiteX46" fmla="*/ 7006457 w 9288370"/>
              <a:gd name="connsiteY46" fmla="*/ 699758 h 1582937"/>
              <a:gd name="connsiteX47" fmla="*/ 7231643 w 9288370"/>
              <a:gd name="connsiteY47" fmla="*/ 640778 h 1582937"/>
              <a:gd name="connsiteX48" fmla="*/ 7363123 w 9288370"/>
              <a:gd name="connsiteY48" fmla="*/ 593682 h 1582937"/>
              <a:gd name="connsiteX49" fmla="*/ 7588368 w 9288370"/>
              <a:gd name="connsiteY49" fmla="*/ 531129 h 1582937"/>
              <a:gd name="connsiteX50" fmla="*/ 7782741 w 9288370"/>
              <a:gd name="connsiteY50" fmla="*/ 455936 h 1582937"/>
              <a:gd name="connsiteX51" fmla="*/ 7952094 w 9288370"/>
              <a:gd name="connsiteY51" fmla="*/ 409302 h 1582937"/>
              <a:gd name="connsiteX52" fmla="*/ 8275980 w 9288370"/>
              <a:gd name="connsiteY52" fmla="*/ 267262 h 1582937"/>
              <a:gd name="connsiteX53" fmla="*/ 8428864 w 9288370"/>
              <a:gd name="connsiteY53" fmla="*/ 208471 h 1582937"/>
              <a:gd name="connsiteX54" fmla="*/ 8616510 w 9288370"/>
              <a:gd name="connsiteY54" fmla="*/ 161973 h 1582937"/>
              <a:gd name="connsiteX55" fmla="*/ 8826766 w 9288370"/>
              <a:gd name="connsiteY55" fmla="*/ 152111 h 1582937"/>
              <a:gd name="connsiteX56" fmla="*/ 8917647 w 9288370"/>
              <a:gd name="connsiteY56" fmla="*/ 112232 h 1582937"/>
              <a:gd name="connsiteX57" fmla="*/ 9098594 w 9288370"/>
              <a:gd name="connsiteY57" fmla="*/ 73185 h 1582937"/>
              <a:gd name="connsiteX58" fmla="*/ 9232990 w 9288370"/>
              <a:gd name="connsiteY58" fmla="*/ 24074 h 1582937"/>
              <a:gd name="connsiteX59" fmla="*/ 9288370 w 9288370"/>
              <a:gd name="connsiteY59" fmla="*/ 0 h 1582937"/>
              <a:gd name="connsiteX60" fmla="*/ 0 w 9288370"/>
              <a:gd name="connsiteY60" fmla="*/ 0 h 1582937"/>
              <a:gd name="connsiteX61" fmla="*/ 0 w 9288370"/>
              <a:gd name="connsiteY61" fmla="*/ 1475444 h 1582937"/>
              <a:gd name="connsiteX0" fmla="*/ 0 w 9288370"/>
              <a:gd name="connsiteY0" fmla="*/ 1475444 h 1552307"/>
              <a:gd name="connsiteX1" fmla="*/ 85420 w 9288370"/>
              <a:gd name="connsiteY1" fmla="*/ 1525330 h 1552307"/>
              <a:gd name="connsiteX2" fmla="*/ 358599 w 9288370"/>
              <a:gd name="connsiteY2" fmla="*/ 1541734 h 1552307"/>
              <a:gd name="connsiteX3" fmla="*/ 611906 w 9288370"/>
              <a:gd name="connsiteY3" fmla="*/ 1537813 h 1552307"/>
              <a:gd name="connsiteX4" fmla="*/ 940788 w 9288370"/>
              <a:gd name="connsiteY4" fmla="*/ 1506488 h 1552307"/>
              <a:gd name="connsiteX5" fmla="*/ 1032523 w 9288370"/>
              <a:gd name="connsiteY5" fmla="*/ 1513858 h 1552307"/>
              <a:gd name="connsiteX6" fmla="*/ 1144951 w 9288370"/>
              <a:gd name="connsiteY6" fmla="*/ 1528631 h 1552307"/>
              <a:gd name="connsiteX7" fmla="*/ 1408773 w 9288370"/>
              <a:gd name="connsiteY7" fmla="*/ 1503055 h 1552307"/>
              <a:gd name="connsiteX8" fmla="*/ 1679869 w 9288370"/>
              <a:gd name="connsiteY8" fmla="*/ 1477584 h 1552307"/>
              <a:gd name="connsiteX9" fmla="*/ 1704699 w 9288370"/>
              <a:gd name="connsiteY9" fmla="*/ 1453746 h 1552307"/>
              <a:gd name="connsiteX10" fmla="*/ 1794234 w 9288370"/>
              <a:gd name="connsiteY10" fmla="*/ 1452327 h 1552307"/>
              <a:gd name="connsiteX11" fmla="*/ 2101780 w 9288370"/>
              <a:gd name="connsiteY11" fmla="*/ 1409907 h 1552307"/>
              <a:gd name="connsiteX12" fmla="*/ 2253639 w 9288370"/>
              <a:gd name="connsiteY12" fmla="*/ 1396542 h 1552307"/>
              <a:gd name="connsiteX13" fmla="*/ 2623862 w 9288370"/>
              <a:gd name="connsiteY13" fmla="*/ 1365980 h 1552307"/>
              <a:gd name="connsiteX14" fmla="*/ 2707413 w 9288370"/>
              <a:gd name="connsiteY14" fmla="*/ 1359160 h 1552307"/>
              <a:gd name="connsiteX15" fmla="*/ 2843134 w 9288370"/>
              <a:gd name="connsiteY15" fmla="*/ 1323561 h 1552307"/>
              <a:gd name="connsiteX16" fmla="*/ 2923804 w 9288370"/>
              <a:gd name="connsiteY16" fmla="*/ 1314224 h 1552307"/>
              <a:gd name="connsiteX17" fmla="*/ 2953618 w 9288370"/>
              <a:gd name="connsiteY17" fmla="*/ 1318186 h 1552307"/>
              <a:gd name="connsiteX18" fmla="*/ 2995816 w 9288370"/>
              <a:gd name="connsiteY18" fmla="*/ 1318670 h 1552307"/>
              <a:gd name="connsiteX19" fmla="*/ 3352700 w 9288370"/>
              <a:gd name="connsiteY19" fmla="*/ 1264183 h 1552307"/>
              <a:gd name="connsiteX20" fmla="*/ 3444611 w 9288370"/>
              <a:gd name="connsiteY20" fmla="*/ 1236739 h 1552307"/>
              <a:gd name="connsiteX21" fmla="*/ 3650072 w 9288370"/>
              <a:gd name="connsiteY21" fmla="*/ 1217421 h 1552307"/>
              <a:gd name="connsiteX22" fmla="*/ 3707853 w 9288370"/>
              <a:gd name="connsiteY22" fmla="*/ 1241722 h 1552307"/>
              <a:gd name="connsiteX23" fmla="*/ 3925616 w 9288370"/>
              <a:gd name="connsiteY23" fmla="*/ 1253751 h 1552307"/>
              <a:gd name="connsiteX24" fmla="*/ 3954387 w 9288370"/>
              <a:gd name="connsiteY24" fmla="*/ 1263789 h 1552307"/>
              <a:gd name="connsiteX25" fmla="*/ 3995849 w 9288370"/>
              <a:gd name="connsiteY25" fmla="*/ 1272939 h 1552307"/>
              <a:gd name="connsiteX26" fmla="*/ 4067546 w 9288370"/>
              <a:gd name="connsiteY26" fmla="*/ 1294697 h 1552307"/>
              <a:gd name="connsiteX27" fmla="*/ 4190310 w 9288370"/>
              <a:gd name="connsiteY27" fmla="*/ 1307786 h 1552307"/>
              <a:gd name="connsiteX28" fmla="*/ 4230008 w 9288370"/>
              <a:gd name="connsiteY28" fmla="*/ 1303546 h 1552307"/>
              <a:gd name="connsiteX29" fmla="*/ 4575478 w 9288370"/>
              <a:gd name="connsiteY29" fmla="*/ 1261726 h 1552307"/>
              <a:gd name="connsiteX30" fmla="*/ 4650026 w 9288370"/>
              <a:gd name="connsiteY30" fmla="*/ 1265798 h 1552307"/>
              <a:gd name="connsiteX31" fmla="*/ 4792008 w 9288370"/>
              <a:gd name="connsiteY31" fmla="*/ 1243899 h 1552307"/>
              <a:gd name="connsiteX32" fmla="*/ 4954126 w 9288370"/>
              <a:gd name="connsiteY32" fmla="*/ 1204617 h 1552307"/>
              <a:gd name="connsiteX33" fmla="*/ 5309678 w 9288370"/>
              <a:gd name="connsiteY33" fmla="*/ 1128278 h 1552307"/>
              <a:gd name="connsiteX34" fmla="*/ 5474724 w 9288370"/>
              <a:gd name="connsiteY34" fmla="*/ 1091167 h 1552307"/>
              <a:gd name="connsiteX35" fmla="*/ 5612132 w 9288370"/>
              <a:gd name="connsiteY35" fmla="*/ 1051509 h 1552307"/>
              <a:gd name="connsiteX36" fmla="*/ 5776618 w 9288370"/>
              <a:gd name="connsiteY36" fmla="*/ 1053037 h 1552307"/>
              <a:gd name="connsiteX37" fmla="*/ 5785786 w 9288370"/>
              <a:gd name="connsiteY37" fmla="*/ 1051213 h 1552307"/>
              <a:gd name="connsiteX38" fmla="*/ 5829381 w 9288370"/>
              <a:gd name="connsiteY38" fmla="*/ 1046878 h 1552307"/>
              <a:gd name="connsiteX39" fmla="*/ 5943596 w 9288370"/>
              <a:gd name="connsiteY39" fmla="*/ 1043237 h 1552307"/>
              <a:gd name="connsiteX40" fmla="*/ 5985730 w 9288370"/>
              <a:gd name="connsiteY40" fmla="*/ 1035396 h 1552307"/>
              <a:gd name="connsiteX41" fmla="*/ 6103109 w 9288370"/>
              <a:gd name="connsiteY41" fmla="*/ 1019019 h 1552307"/>
              <a:gd name="connsiteX42" fmla="*/ 6222406 w 9288370"/>
              <a:gd name="connsiteY42" fmla="*/ 985341 h 1552307"/>
              <a:gd name="connsiteX43" fmla="*/ 6598672 w 9288370"/>
              <a:gd name="connsiteY43" fmla="*/ 902062 h 1552307"/>
              <a:gd name="connsiteX44" fmla="*/ 6766149 w 9288370"/>
              <a:gd name="connsiteY44" fmla="*/ 846132 h 1552307"/>
              <a:gd name="connsiteX45" fmla="*/ 6886312 w 9288370"/>
              <a:gd name="connsiteY45" fmla="*/ 781877 h 1552307"/>
              <a:gd name="connsiteX46" fmla="*/ 7006457 w 9288370"/>
              <a:gd name="connsiteY46" fmla="*/ 699758 h 1552307"/>
              <a:gd name="connsiteX47" fmla="*/ 7231643 w 9288370"/>
              <a:gd name="connsiteY47" fmla="*/ 640778 h 1552307"/>
              <a:gd name="connsiteX48" fmla="*/ 7363123 w 9288370"/>
              <a:gd name="connsiteY48" fmla="*/ 593682 h 1552307"/>
              <a:gd name="connsiteX49" fmla="*/ 7588368 w 9288370"/>
              <a:gd name="connsiteY49" fmla="*/ 531129 h 1552307"/>
              <a:gd name="connsiteX50" fmla="*/ 7782741 w 9288370"/>
              <a:gd name="connsiteY50" fmla="*/ 455936 h 1552307"/>
              <a:gd name="connsiteX51" fmla="*/ 7952094 w 9288370"/>
              <a:gd name="connsiteY51" fmla="*/ 409302 h 1552307"/>
              <a:gd name="connsiteX52" fmla="*/ 8275980 w 9288370"/>
              <a:gd name="connsiteY52" fmla="*/ 267262 h 1552307"/>
              <a:gd name="connsiteX53" fmla="*/ 8428864 w 9288370"/>
              <a:gd name="connsiteY53" fmla="*/ 208471 h 1552307"/>
              <a:gd name="connsiteX54" fmla="*/ 8616510 w 9288370"/>
              <a:gd name="connsiteY54" fmla="*/ 161973 h 1552307"/>
              <a:gd name="connsiteX55" fmla="*/ 8826766 w 9288370"/>
              <a:gd name="connsiteY55" fmla="*/ 152111 h 1552307"/>
              <a:gd name="connsiteX56" fmla="*/ 8917647 w 9288370"/>
              <a:gd name="connsiteY56" fmla="*/ 112232 h 1552307"/>
              <a:gd name="connsiteX57" fmla="*/ 9098594 w 9288370"/>
              <a:gd name="connsiteY57" fmla="*/ 73185 h 1552307"/>
              <a:gd name="connsiteX58" fmla="*/ 9232990 w 9288370"/>
              <a:gd name="connsiteY58" fmla="*/ 24074 h 1552307"/>
              <a:gd name="connsiteX59" fmla="*/ 9288370 w 9288370"/>
              <a:gd name="connsiteY59" fmla="*/ 0 h 1552307"/>
              <a:gd name="connsiteX60" fmla="*/ 0 w 9288370"/>
              <a:gd name="connsiteY60" fmla="*/ 0 h 1552307"/>
              <a:gd name="connsiteX61" fmla="*/ 0 w 9288370"/>
              <a:gd name="connsiteY61" fmla="*/ 1475444 h 1552307"/>
              <a:gd name="connsiteX0" fmla="*/ 0 w 9288370"/>
              <a:gd name="connsiteY0" fmla="*/ 1475444 h 1552307"/>
              <a:gd name="connsiteX1" fmla="*/ 85420 w 9288370"/>
              <a:gd name="connsiteY1" fmla="*/ 1525330 h 1552307"/>
              <a:gd name="connsiteX2" fmla="*/ 358599 w 9288370"/>
              <a:gd name="connsiteY2" fmla="*/ 1541734 h 1552307"/>
              <a:gd name="connsiteX3" fmla="*/ 611906 w 9288370"/>
              <a:gd name="connsiteY3" fmla="*/ 1537813 h 1552307"/>
              <a:gd name="connsiteX4" fmla="*/ 940788 w 9288370"/>
              <a:gd name="connsiteY4" fmla="*/ 1506488 h 1552307"/>
              <a:gd name="connsiteX5" fmla="*/ 1032523 w 9288370"/>
              <a:gd name="connsiteY5" fmla="*/ 1513858 h 1552307"/>
              <a:gd name="connsiteX6" fmla="*/ 1144951 w 9288370"/>
              <a:gd name="connsiteY6" fmla="*/ 1528631 h 1552307"/>
              <a:gd name="connsiteX7" fmla="*/ 1408773 w 9288370"/>
              <a:gd name="connsiteY7" fmla="*/ 1503055 h 1552307"/>
              <a:gd name="connsiteX8" fmla="*/ 1679869 w 9288370"/>
              <a:gd name="connsiteY8" fmla="*/ 1477584 h 1552307"/>
              <a:gd name="connsiteX9" fmla="*/ 1704699 w 9288370"/>
              <a:gd name="connsiteY9" fmla="*/ 1453746 h 1552307"/>
              <a:gd name="connsiteX10" fmla="*/ 1794234 w 9288370"/>
              <a:gd name="connsiteY10" fmla="*/ 1452327 h 1552307"/>
              <a:gd name="connsiteX11" fmla="*/ 2101780 w 9288370"/>
              <a:gd name="connsiteY11" fmla="*/ 1409907 h 1552307"/>
              <a:gd name="connsiteX12" fmla="*/ 2253639 w 9288370"/>
              <a:gd name="connsiteY12" fmla="*/ 1396542 h 1552307"/>
              <a:gd name="connsiteX13" fmla="*/ 2623862 w 9288370"/>
              <a:gd name="connsiteY13" fmla="*/ 1365980 h 1552307"/>
              <a:gd name="connsiteX14" fmla="*/ 2707413 w 9288370"/>
              <a:gd name="connsiteY14" fmla="*/ 1359160 h 1552307"/>
              <a:gd name="connsiteX15" fmla="*/ 2843134 w 9288370"/>
              <a:gd name="connsiteY15" fmla="*/ 1323561 h 1552307"/>
              <a:gd name="connsiteX16" fmla="*/ 2923804 w 9288370"/>
              <a:gd name="connsiteY16" fmla="*/ 1314224 h 1552307"/>
              <a:gd name="connsiteX17" fmla="*/ 2953618 w 9288370"/>
              <a:gd name="connsiteY17" fmla="*/ 1318186 h 1552307"/>
              <a:gd name="connsiteX18" fmla="*/ 2995816 w 9288370"/>
              <a:gd name="connsiteY18" fmla="*/ 1318670 h 1552307"/>
              <a:gd name="connsiteX19" fmla="*/ 3352700 w 9288370"/>
              <a:gd name="connsiteY19" fmla="*/ 1264183 h 1552307"/>
              <a:gd name="connsiteX20" fmla="*/ 3444611 w 9288370"/>
              <a:gd name="connsiteY20" fmla="*/ 1236739 h 1552307"/>
              <a:gd name="connsiteX21" fmla="*/ 3650072 w 9288370"/>
              <a:gd name="connsiteY21" fmla="*/ 1217421 h 1552307"/>
              <a:gd name="connsiteX22" fmla="*/ 3707853 w 9288370"/>
              <a:gd name="connsiteY22" fmla="*/ 1241722 h 1552307"/>
              <a:gd name="connsiteX23" fmla="*/ 3925616 w 9288370"/>
              <a:gd name="connsiteY23" fmla="*/ 1253751 h 1552307"/>
              <a:gd name="connsiteX24" fmla="*/ 3954387 w 9288370"/>
              <a:gd name="connsiteY24" fmla="*/ 1263789 h 1552307"/>
              <a:gd name="connsiteX25" fmla="*/ 3995849 w 9288370"/>
              <a:gd name="connsiteY25" fmla="*/ 1272939 h 1552307"/>
              <a:gd name="connsiteX26" fmla="*/ 4067546 w 9288370"/>
              <a:gd name="connsiteY26" fmla="*/ 1294697 h 1552307"/>
              <a:gd name="connsiteX27" fmla="*/ 4190310 w 9288370"/>
              <a:gd name="connsiteY27" fmla="*/ 1307786 h 1552307"/>
              <a:gd name="connsiteX28" fmla="*/ 4230008 w 9288370"/>
              <a:gd name="connsiteY28" fmla="*/ 1303546 h 1552307"/>
              <a:gd name="connsiteX29" fmla="*/ 4575478 w 9288370"/>
              <a:gd name="connsiteY29" fmla="*/ 1261726 h 1552307"/>
              <a:gd name="connsiteX30" fmla="*/ 4650026 w 9288370"/>
              <a:gd name="connsiteY30" fmla="*/ 1265798 h 1552307"/>
              <a:gd name="connsiteX31" fmla="*/ 4792008 w 9288370"/>
              <a:gd name="connsiteY31" fmla="*/ 1243899 h 1552307"/>
              <a:gd name="connsiteX32" fmla="*/ 4954126 w 9288370"/>
              <a:gd name="connsiteY32" fmla="*/ 1204617 h 1552307"/>
              <a:gd name="connsiteX33" fmla="*/ 5309678 w 9288370"/>
              <a:gd name="connsiteY33" fmla="*/ 1128278 h 1552307"/>
              <a:gd name="connsiteX34" fmla="*/ 5474724 w 9288370"/>
              <a:gd name="connsiteY34" fmla="*/ 1091167 h 1552307"/>
              <a:gd name="connsiteX35" fmla="*/ 5612132 w 9288370"/>
              <a:gd name="connsiteY35" fmla="*/ 1051509 h 1552307"/>
              <a:gd name="connsiteX36" fmla="*/ 5776618 w 9288370"/>
              <a:gd name="connsiteY36" fmla="*/ 1053037 h 1552307"/>
              <a:gd name="connsiteX37" fmla="*/ 5785786 w 9288370"/>
              <a:gd name="connsiteY37" fmla="*/ 1051213 h 1552307"/>
              <a:gd name="connsiteX38" fmla="*/ 5829381 w 9288370"/>
              <a:gd name="connsiteY38" fmla="*/ 1046878 h 1552307"/>
              <a:gd name="connsiteX39" fmla="*/ 5943596 w 9288370"/>
              <a:gd name="connsiteY39" fmla="*/ 1043237 h 1552307"/>
              <a:gd name="connsiteX40" fmla="*/ 5985730 w 9288370"/>
              <a:gd name="connsiteY40" fmla="*/ 1035396 h 1552307"/>
              <a:gd name="connsiteX41" fmla="*/ 6103109 w 9288370"/>
              <a:gd name="connsiteY41" fmla="*/ 1019019 h 1552307"/>
              <a:gd name="connsiteX42" fmla="*/ 6222406 w 9288370"/>
              <a:gd name="connsiteY42" fmla="*/ 985341 h 1552307"/>
              <a:gd name="connsiteX43" fmla="*/ 6598672 w 9288370"/>
              <a:gd name="connsiteY43" fmla="*/ 902062 h 1552307"/>
              <a:gd name="connsiteX44" fmla="*/ 6766149 w 9288370"/>
              <a:gd name="connsiteY44" fmla="*/ 846132 h 1552307"/>
              <a:gd name="connsiteX45" fmla="*/ 6886312 w 9288370"/>
              <a:gd name="connsiteY45" fmla="*/ 781877 h 1552307"/>
              <a:gd name="connsiteX46" fmla="*/ 7006457 w 9288370"/>
              <a:gd name="connsiteY46" fmla="*/ 699758 h 1552307"/>
              <a:gd name="connsiteX47" fmla="*/ 7231643 w 9288370"/>
              <a:gd name="connsiteY47" fmla="*/ 640778 h 1552307"/>
              <a:gd name="connsiteX48" fmla="*/ 7363123 w 9288370"/>
              <a:gd name="connsiteY48" fmla="*/ 593682 h 1552307"/>
              <a:gd name="connsiteX49" fmla="*/ 7588368 w 9288370"/>
              <a:gd name="connsiteY49" fmla="*/ 531129 h 1552307"/>
              <a:gd name="connsiteX50" fmla="*/ 7782741 w 9288370"/>
              <a:gd name="connsiteY50" fmla="*/ 455936 h 1552307"/>
              <a:gd name="connsiteX51" fmla="*/ 7952094 w 9288370"/>
              <a:gd name="connsiteY51" fmla="*/ 409302 h 1552307"/>
              <a:gd name="connsiteX52" fmla="*/ 8275980 w 9288370"/>
              <a:gd name="connsiteY52" fmla="*/ 267262 h 1552307"/>
              <a:gd name="connsiteX53" fmla="*/ 8428864 w 9288370"/>
              <a:gd name="connsiteY53" fmla="*/ 208471 h 1552307"/>
              <a:gd name="connsiteX54" fmla="*/ 8616510 w 9288370"/>
              <a:gd name="connsiteY54" fmla="*/ 161973 h 1552307"/>
              <a:gd name="connsiteX55" fmla="*/ 8826766 w 9288370"/>
              <a:gd name="connsiteY55" fmla="*/ 152111 h 1552307"/>
              <a:gd name="connsiteX56" fmla="*/ 8917647 w 9288370"/>
              <a:gd name="connsiteY56" fmla="*/ 112232 h 1552307"/>
              <a:gd name="connsiteX57" fmla="*/ 9098594 w 9288370"/>
              <a:gd name="connsiteY57" fmla="*/ 73185 h 1552307"/>
              <a:gd name="connsiteX58" fmla="*/ 9232990 w 9288370"/>
              <a:gd name="connsiteY58" fmla="*/ 24074 h 1552307"/>
              <a:gd name="connsiteX59" fmla="*/ 9288370 w 9288370"/>
              <a:gd name="connsiteY59" fmla="*/ 0 h 1552307"/>
              <a:gd name="connsiteX60" fmla="*/ 0 w 9288370"/>
              <a:gd name="connsiteY60" fmla="*/ 0 h 1552307"/>
              <a:gd name="connsiteX61" fmla="*/ 0 w 9288370"/>
              <a:gd name="connsiteY61" fmla="*/ 1475444 h 1552307"/>
              <a:gd name="connsiteX0" fmla="*/ 0 w 9288370"/>
              <a:gd name="connsiteY0" fmla="*/ 1475444 h 1552307"/>
              <a:gd name="connsiteX1" fmla="*/ 85420 w 9288370"/>
              <a:gd name="connsiteY1" fmla="*/ 1525330 h 1552307"/>
              <a:gd name="connsiteX2" fmla="*/ 358599 w 9288370"/>
              <a:gd name="connsiteY2" fmla="*/ 1541734 h 1552307"/>
              <a:gd name="connsiteX3" fmla="*/ 611906 w 9288370"/>
              <a:gd name="connsiteY3" fmla="*/ 1537813 h 1552307"/>
              <a:gd name="connsiteX4" fmla="*/ 940788 w 9288370"/>
              <a:gd name="connsiteY4" fmla="*/ 1506488 h 1552307"/>
              <a:gd name="connsiteX5" fmla="*/ 1032523 w 9288370"/>
              <a:gd name="connsiteY5" fmla="*/ 1513858 h 1552307"/>
              <a:gd name="connsiteX6" fmla="*/ 1144951 w 9288370"/>
              <a:gd name="connsiteY6" fmla="*/ 1524944 h 1552307"/>
              <a:gd name="connsiteX7" fmla="*/ 1408773 w 9288370"/>
              <a:gd name="connsiteY7" fmla="*/ 1503055 h 1552307"/>
              <a:gd name="connsiteX8" fmla="*/ 1679869 w 9288370"/>
              <a:gd name="connsiteY8" fmla="*/ 1477584 h 1552307"/>
              <a:gd name="connsiteX9" fmla="*/ 1704699 w 9288370"/>
              <a:gd name="connsiteY9" fmla="*/ 1453746 h 1552307"/>
              <a:gd name="connsiteX10" fmla="*/ 1794234 w 9288370"/>
              <a:gd name="connsiteY10" fmla="*/ 1452327 h 1552307"/>
              <a:gd name="connsiteX11" fmla="*/ 2101780 w 9288370"/>
              <a:gd name="connsiteY11" fmla="*/ 1409907 h 1552307"/>
              <a:gd name="connsiteX12" fmla="*/ 2253639 w 9288370"/>
              <a:gd name="connsiteY12" fmla="*/ 1396542 h 1552307"/>
              <a:gd name="connsiteX13" fmla="*/ 2623862 w 9288370"/>
              <a:gd name="connsiteY13" fmla="*/ 1365980 h 1552307"/>
              <a:gd name="connsiteX14" fmla="*/ 2707413 w 9288370"/>
              <a:gd name="connsiteY14" fmla="*/ 1359160 h 1552307"/>
              <a:gd name="connsiteX15" fmla="*/ 2843134 w 9288370"/>
              <a:gd name="connsiteY15" fmla="*/ 1323561 h 1552307"/>
              <a:gd name="connsiteX16" fmla="*/ 2923804 w 9288370"/>
              <a:gd name="connsiteY16" fmla="*/ 1314224 h 1552307"/>
              <a:gd name="connsiteX17" fmla="*/ 2953618 w 9288370"/>
              <a:gd name="connsiteY17" fmla="*/ 1318186 h 1552307"/>
              <a:gd name="connsiteX18" fmla="*/ 2995816 w 9288370"/>
              <a:gd name="connsiteY18" fmla="*/ 1318670 h 1552307"/>
              <a:gd name="connsiteX19" fmla="*/ 3352700 w 9288370"/>
              <a:gd name="connsiteY19" fmla="*/ 1264183 h 1552307"/>
              <a:gd name="connsiteX20" fmla="*/ 3444611 w 9288370"/>
              <a:gd name="connsiteY20" fmla="*/ 1236739 h 1552307"/>
              <a:gd name="connsiteX21" fmla="*/ 3650072 w 9288370"/>
              <a:gd name="connsiteY21" fmla="*/ 1217421 h 1552307"/>
              <a:gd name="connsiteX22" fmla="*/ 3707853 w 9288370"/>
              <a:gd name="connsiteY22" fmla="*/ 1241722 h 1552307"/>
              <a:gd name="connsiteX23" fmla="*/ 3925616 w 9288370"/>
              <a:gd name="connsiteY23" fmla="*/ 1253751 h 1552307"/>
              <a:gd name="connsiteX24" fmla="*/ 3954387 w 9288370"/>
              <a:gd name="connsiteY24" fmla="*/ 1263789 h 1552307"/>
              <a:gd name="connsiteX25" fmla="*/ 3995849 w 9288370"/>
              <a:gd name="connsiteY25" fmla="*/ 1272939 h 1552307"/>
              <a:gd name="connsiteX26" fmla="*/ 4067546 w 9288370"/>
              <a:gd name="connsiteY26" fmla="*/ 1294697 h 1552307"/>
              <a:gd name="connsiteX27" fmla="*/ 4190310 w 9288370"/>
              <a:gd name="connsiteY27" fmla="*/ 1307786 h 1552307"/>
              <a:gd name="connsiteX28" fmla="*/ 4230008 w 9288370"/>
              <a:gd name="connsiteY28" fmla="*/ 1303546 h 1552307"/>
              <a:gd name="connsiteX29" fmla="*/ 4575478 w 9288370"/>
              <a:gd name="connsiteY29" fmla="*/ 1261726 h 1552307"/>
              <a:gd name="connsiteX30" fmla="*/ 4650026 w 9288370"/>
              <a:gd name="connsiteY30" fmla="*/ 1265798 h 1552307"/>
              <a:gd name="connsiteX31" fmla="*/ 4792008 w 9288370"/>
              <a:gd name="connsiteY31" fmla="*/ 1243899 h 1552307"/>
              <a:gd name="connsiteX32" fmla="*/ 4954126 w 9288370"/>
              <a:gd name="connsiteY32" fmla="*/ 1204617 h 1552307"/>
              <a:gd name="connsiteX33" fmla="*/ 5309678 w 9288370"/>
              <a:gd name="connsiteY33" fmla="*/ 1128278 h 1552307"/>
              <a:gd name="connsiteX34" fmla="*/ 5474724 w 9288370"/>
              <a:gd name="connsiteY34" fmla="*/ 1091167 h 1552307"/>
              <a:gd name="connsiteX35" fmla="*/ 5612132 w 9288370"/>
              <a:gd name="connsiteY35" fmla="*/ 1051509 h 1552307"/>
              <a:gd name="connsiteX36" fmla="*/ 5776618 w 9288370"/>
              <a:gd name="connsiteY36" fmla="*/ 1053037 h 1552307"/>
              <a:gd name="connsiteX37" fmla="*/ 5785786 w 9288370"/>
              <a:gd name="connsiteY37" fmla="*/ 1051213 h 1552307"/>
              <a:gd name="connsiteX38" fmla="*/ 5829381 w 9288370"/>
              <a:gd name="connsiteY38" fmla="*/ 1046878 h 1552307"/>
              <a:gd name="connsiteX39" fmla="*/ 5943596 w 9288370"/>
              <a:gd name="connsiteY39" fmla="*/ 1043237 h 1552307"/>
              <a:gd name="connsiteX40" fmla="*/ 5985730 w 9288370"/>
              <a:gd name="connsiteY40" fmla="*/ 1035396 h 1552307"/>
              <a:gd name="connsiteX41" fmla="*/ 6103109 w 9288370"/>
              <a:gd name="connsiteY41" fmla="*/ 1019019 h 1552307"/>
              <a:gd name="connsiteX42" fmla="*/ 6222406 w 9288370"/>
              <a:gd name="connsiteY42" fmla="*/ 985341 h 1552307"/>
              <a:gd name="connsiteX43" fmla="*/ 6598672 w 9288370"/>
              <a:gd name="connsiteY43" fmla="*/ 902062 h 1552307"/>
              <a:gd name="connsiteX44" fmla="*/ 6766149 w 9288370"/>
              <a:gd name="connsiteY44" fmla="*/ 846132 h 1552307"/>
              <a:gd name="connsiteX45" fmla="*/ 6886312 w 9288370"/>
              <a:gd name="connsiteY45" fmla="*/ 781877 h 1552307"/>
              <a:gd name="connsiteX46" fmla="*/ 7006457 w 9288370"/>
              <a:gd name="connsiteY46" fmla="*/ 699758 h 1552307"/>
              <a:gd name="connsiteX47" fmla="*/ 7231643 w 9288370"/>
              <a:gd name="connsiteY47" fmla="*/ 640778 h 1552307"/>
              <a:gd name="connsiteX48" fmla="*/ 7363123 w 9288370"/>
              <a:gd name="connsiteY48" fmla="*/ 593682 h 1552307"/>
              <a:gd name="connsiteX49" fmla="*/ 7588368 w 9288370"/>
              <a:gd name="connsiteY49" fmla="*/ 531129 h 1552307"/>
              <a:gd name="connsiteX50" fmla="*/ 7782741 w 9288370"/>
              <a:gd name="connsiteY50" fmla="*/ 455936 h 1552307"/>
              <a:gd name="connsiteX51" fmla="*/ 7952094 w 9288370"/>
              <a:gd name="connsiteY51" fmla="*/ 409302 h 1552307"/>
              <a:gd name="connsiteX52" fmla="*/ 8275980 w 9288370"/>
              <a:gd name="connsiteY52" fmla="*/ 267262 h 1552307"/>
              <a:gd name="connsiteX53" fmla="*/ 8428864 w 9288370"/>
              <a:gd name="connsiteY53" fmla="*/ 208471 h 1552307"/>
              <a:gd name="connsiteX54" fmla="*/ 8616510 w 9288370"/>
              <a:gd name="connsiteY54" fmla="*/ 161973 h 1552307"/>
              <a:gd name="connsiteX55" fmla="*/ 8826766 w 9288370"/>
              <a:gd name="connsiteY55" fmla="*/ 152111 h 1552307"/>
              <a:gd name="connsiteX56" fmla="*/ 8917647 w 9288370"/>
              <a:gd name="connsiteY56" fmla="*/ 112232 h 1552307"/>
              <a:gd name="connsiteX57" fmla="*/ 9098594 w 9288370"/>
              <a:gd name="connsiteY57" fmla="*/ 73185 h 1552307"/>
              <a:gd name="connsiteX58" fmla="*/ 9232990 w 9288370"/>
              <a:gd name="connsiteY58" fmla="*/ 24074 h 1552307"/>
              <a:gd name="connsiteX59" fmla="*/ 9288370 w 9288370"/>
              <a:gd name="connsiteY59" fmla="*/ 0 h 1552307"/>
              <a:gd name="connsiteX60" fmla="*/ 0 w 9288370"/>
              <a:gd name="connsiteY60" fmla="*/ 0 h 1552307"/>
              <a:gd name="connsiteX61" fmla="*/ 0 w 9288370"/>
              <a:gd name="connsiteY61" fmla="*/ 1475444 h 1552307"/>
              <a:gd name="connsiteX0" fmla="*/ 0 w 9288370"/>
              <a:gd name="connsiteY0" fmla="*/ 1475444 h 1552307"/>
              <a:gd name="connsiteX1" fmla="*/ 85420 w 9288370"/>
              <a:gd name="connsiteY1" fmla="*/ 1525330 h 1552307"/>
              <a:gd name="connsiteX2" fmla="*/ 358599 w 9288370"/>
              <a:gd name="connsiteY2" fmla="*/ 1541734 h 1552307"/>
              <a:gd name="connsiteX3" fmla="*/ 611906 w 9288370"/>
              <a:gd name="connsiteY3" fmla="*/ 1537813 h 1552307"/>
              <a:gd name="connsiteX4" fmla="*/ 940788 w 9288370"/>
              <a:gd name="connsiteY4" fmla="*/ 1506488 h 1552307"/>
              <a:gd name="connsiteX5" fmla="*/ 1032523 w 9288370"/>
              <a:gd name="connsiteY5" fmla="*/ 1513858 h 1552307"/>
              <a:gd name="connsiteX6" fmla="*/ 1144951 w 9288370"/>
              <a:gd name="connsiteY6" fmla="*/ 1524944 h 1552307"/>
              <a:gd name="connsiteX7" fmla="*/ 1408773 w 9288370"/>
              <a:gd name="connsiteY7" fmla="*/ 1503055 h 1552307"/>
              <a:gd name="connsiteX8" fmla="*/ 1651466 w 9288370"/>
              <a:gd name="connsiteY8" fmla="*/ 1459150 h 1552307"/>
              <a:gd name="connsiteX9" fmla="*/ 1704699 w 9288370"/>
              <a:gd name="connsiteY9" fmla="*/ 1453746 h 1552307"/>
              <a:gd name="connsiteX10" fmla="*/ 1794234 w 9288370"/>
              <a:gd name="connsiteY10" fmla="*/ 1452327 h 1552307"/>
              <a:gd name="connsiteX11" fmla="*/ 2101780 w 9288370"/>
              <a:gd name="connsiteY11" fmla="*/ 1409907 h 1552307"/>
              <a:gd name="connsiteX12" fmla="*/ 2253639 w 9288370"/>
              <a:gd name="connsiteY12" fmla="*/ 1396542 h 1552307"/>
              <a:gd name="connsiteX13" fmla="*/ 2623862 w 9288370"/>
              <a:gd name="connsiteY13" fmla="*/ 1365980 h 1552307"/>
              <a:gd name="connsiteX14" fmla="*/ 2707413 w 9288370"/>
              <a:gd name="connsiteY14" fmla="*/ 1359160 h 1552307"/>
              <a:gd name="connsiteX15" fmla="*/ 2843134 w 9288370"/>
              <a:gd name="connsiteY15" fmla="*/ 1323561 h 1552307"/>
              <a:gd name="connsiteX16" fmla="*/ 2923804 w 9288370"/>
              <a:gd name="connsiteY16" fmla="*/ 1314224 h 1552307"/>
              <a:gd name="connsiteX17" fmla="*/ 2953618 w 9288370"/>
              <a:gd name="connsiteY17" fmla="*/ 1318186 h 1552307"/>
              <a:gd name="connsiteX18" fmla="*/ 2995816 w 9288370"/>
              <a:gd name="connsiteY18" fmla="*/ 1318670 h 1552307"/>
              <a:gd name="connsiteX19" fmla="*/ 3352700 w 9288370"/>
              <a:gd name="connsiteY19" fmla="*/ 1264183 h 1552307"/>
              <a:gd name="connsiteX20" fmla="*/ 3444611 w 9288370"/>
              <a:gd name="connsiteY20" fmla="*/ 1236739 h 1552307"/>
              <a:gd name="connsiteX21" fmla="*/ 3650072 w 9288370"/>
              <a:gd name="connsiteY21" fmla="*/ 1217421 h 1552307"/>
              <a:gd name="connsiteX22" fmla="*/ 3707853 w 9288370"/>
              <a:gd name="connsiteY22" fmla="*/ 1241722 h 1552307"/>
              <a:gd name="connsiteX23" fmla="*/ 3925616 w 9288370"/>
              <a:gd name="connsiteY23" fmla="*/ 1253751 h 1552307"/>
              <a:gd name="connsiteX24" fmla="*/ 3954387 w 9288370"/>
              <a:gd name="connsiteY24" fmla="*/ 1263789 h 1552307"/>
              <a:gd name="connsiteX25" fmla="*/ 3995849 w 9288370"/>
              <a:gd name="connsiteY25" fmla="*/ 1272939 h 1552307"/>
              <a:gd name="connsiteX26" fmla="*/ 4067546 w 9288370"/>
              <a:gd name="connsiteY26" fmla="*/ 1294697 h 1552307"/>
              <a:gd name="connsiteX27" fmla="*/ 4190310 w 9288370"/>
              <a:gd name="connsiteY27" fmla="*/ 1307786 h 1552307"/>
              <a:gd name="connsiteX28" fmla="*/ 4230008 w 9288370"/>
              <a:gd name="connsiteY28" fmla="*/ 1303546 h 1552307"/>
              <a:gd name="connsiteX29" fmla="*/ 4575478 w 9288370"/>
              <a:gd name="connsiteY29" fmla="*/ 1261726 h 1552307"/>
              <a:gd name="connsiteX30" fmla="*/ 4650026 w 9288370"/>
              <a:gd name="connsiteY30" fmla="*/ 1265798 h 1552307"/>
              <a:gd name="connsiteX31" fmla="*/ 4792008 w 9288370"/>
              <a:gd name="connsiteY31" fmla="*/ 1243899 h 1552307"/>
              <a:gd name="connsiteX32" fmla="*/ 4954126 w 9288370"/>
              <a:gd name="connsiteY32" fmla="*/ 1204617 h 1552307"/>
              <a:gd name="connsiteX33" fmla="*/ 5309678 w 9288370"/>
              <a:gd name="connsiteY33" fmla="*/ 1128278 h 1552307"/>
              <a:gd name="connsiteX34" fmla="*/ 5474724 w 9288370"/>
              <a:gd name="connsiteY34" fmla="*/ 1091167 h 1552307"/>
              <a:gd name="connsiteX35" fmla="*/ 5612132 w 9288370"/>
              <a:gd name="connsiteY35" fmla="*/ 1051509 h 1552307"/>
              <a:gd name="connsiteX36" fmla="*/ 5776618 w 9288370"/>
              <a:gd name="connsiteY36" fmla="*/ 1053037 h 1552307"/>
              <a:gd name="connsiteX37" fmla="*/ 5785786 w 9288370"/>
              <a:gd name="connsiteY37" fmla="*/ 1051213 h 1552307"/>
              <a:gd name="connsiteX38" fmla="*/ 5829381 w 9288370"/>
              <a:gd name="connsiteY38" fmla="*/ 1046878 h 1552307"/>
              <a:gd name="connsiteX39" fmla="*/ 5943596 w 9288370"/>
              <a:gd name="connsiteY39" fmla="*/ 1043237 h 1552307"/>
              <a:gd name="connsiteX40" fmla="*/ 5985730 w 9288370"/>
              <a:gd name="connsiteY40" fmla="*/ 1035396 h 1552307"/>
              <a:gd name="connsiteX41" fmla="*/ 6103109 w 9288370"/>
              <a:gd name="connsiteY41" fmla="*/ 1019019 h 1552307"/>
              <a:gd name="connsiteX42" fmla="*/ 6222406 w 9288370"/>
              <a:gd name="connsiteY42" fmla="*/ 985341 h 1552307"/>
              <a:gd name="connsiteX43" fmla="*/ 6598672 w 9288370"/>
              <a:gd name="connsiteY43" fmla="*/ 902062 h 1552307"/>
              <a:gd name="connsiteX44" fmla="*/ 6766149 w 9288370"/>
              <a:gd name="connsiteY44" fmla="*/ 846132 h 1552307"/>
              <a:gd name="connsiteX45" fmla="*/ 6886312 w 9288370"/>
              <a:gd name="connsiteY45" fmla="*/ 781877 h 1552307"/>
              <a:gd name="connsiteX46" fmla="*/ 7006457 w 9288370"/>
              <a:gd name="connsiteY46" fmla="*/ 699758 h 1552307"/>
              <a:gd name="connsiteX47" fmla="*/ 7231643 w 9288370"/>
              <a:gd name="connsiteY47" fmla="*/ 640778 h 1552307"/>
              <a:gd name="connsiteX48" fmla="*/ 7363123 w 9288370"/>
              <a:gd name="connsiteY48" fmla="*/ 593682 h 1552307"/>
              <a:gd name="connsiteX49" fmla="*/ 7588368 w 9288370"/>
              <a:gd name="connsiteY49" fmla="*/ 531129 h 1552307"/>
              <a:gd name="connsiteX50" fmla="*/ 7782741 w 9288370"/>
              <a:gd name="connsiteY50" fmla="*/ 455936 h 1552307"/>
              <a:gd name="connsiteX51" fmla="*/ 7952094 w 9288370"/>
              <a:gd name="connsiteY51" fmla="*/ 409302 h 1552307"/>
              <a:gd name="connsiteX52" fmla="*/ 8275980 w 9288370"/>
              <a:gd name="connsiteY52" fmla="*/ 267262 h 1552307"/>
              <a:gd name="connsiteX53" fmla="*/ 8428864 w 9288370"/>
              <a:gd name="connsiteY53" fmla="*/ 208471 h 1552307"/>
              <a:gd name="connsiteX54" fmla="*/ 8616510 w 9288370"/>
              <a:gd name="connsiteY54" fmla="*/ 161973 h 1552307"/>
              <a:gd name="connsiteX55" fmla="*/ 8826766 w 9288370"/>
              <a:gd name="connsiteY55" fmla="*/ 152111 h 1552307"/>
              <a:gd name="connsiteX56" fmla="*/ 8917647 w 9288370"/>
              <a:gd name="connsiteY56" fmla="*/ 112232 h 1552307"/>
              <a:gd name="connsiteX57" fmla="*/ 9098594 w 9288370"/>
              <a:gd name="connsiteY57" fmla="*/ 73185 h 1552307"/>
              <a:gd name="connsiteX58" fmla="*/ 9232990 w 9288370"/>
              <a:gd name="connsiteY58" fmla="*/ 24074 h 1552307"/>
              <a:gd name="connsiteX59" fmla="*/ 9288370 w 9288370"/>
              <a:gd name="connsiteY59" fmla="*/ 0 h 1552307"/>
              <a:gd name="connsiteX60" fmla="*/ 0 w 9288370"/>
              <a:gd name="connsiteY60" fmla="*/ 0 h 1552307"/>
              <a:gd name="connsiteX61" fmla="*/ 0 w 9288370"/>
              <a:gd name="connsiteY61" fmla="*/ 1475444 h 155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9288370" h="1552307">
                <a:moveTo>
                  <a:pt x="0" y="1475444"/>
                </a:moveTo>
                <a:cubicBezTo>
                  <a:pt x="350" y="1475362"/>
                  <a:pt x="85070" y="1525412"/>
                  <a:pt x="85420" y="1525330"/>
                </a:cubicBezTo>
                <a:cubicBezTo>
                  <a:pt x="159046" y="1498807"/>
                  <a:pt x="140452" y="1580341"/>
                  <a:pt x="358599" y="1541734"/>
                </a:cubicBezTo>
                <a:cubicBezTo>
                  <a:pt x="415987" y="1514342"/>
                  <a:pt x="404325" y="1571886"/>
                  <a:pt x="611906" y="1537813"/>
                </a:cubicBezTo>
                <a:cubicBezTo>
                  <a:pt x="658343" y="1532409"/>
                  <a:pt x="866522" y="1526192"/>
                  <a:pt x="940788" y="1506488"/>
                </a:cubicBezTo>
                <a:cubicBezTo>
                  <a:pt x="999849" y="1503681"/>
                  <a:pt x="943202" y="1532786"/>
                  <a:pt x="1032523" y="1513858"/>
                </a:cubicBezTo>
                <a:lnTo>
                  <a:pt x="1144951" y="1524944"/>
                </a:lnTo>
                <a:cubicBezTo>
                  <a:pt x="1234244" y="1531166"/>
                  <a:pt x="1319480" y="1518954"/>
                  <a:pt x="1408773" y="1503055"/>
                </a:cubicBezTo>
                <a:lnTo>
                  <a:pt x="1651466" y="1459150"/>
                </a:lnTo>
                <a:lnTo>
                  <a:pt x="1704699" y="1453746"/>
                </a:lnTo>
                <a:cubicBezTo>
                  <a:pt x="1730210" y="1444472"/>
                  <a:pt x="1730257" y="1466970"/>
                  <a:pt x="1794234" y="1452327"/>
                </a:cubicBezTo>
                <a:cubicBezTo>
                  <a:pt x="1842539" y="1416777"/>
                  <a:pt x="1920661" y="1445458"/>
                  <a:pt x="2101780" y="1409907"/>
                </a:cubicBezTo>
                <a:cubicBezTo>
                  <a:pt x="2138594" y="1385934"/>
                  <a:pt x="2202709" y="1415076"/>
                  <a:pt x="2253639" y="1396542"/>
                </a:cubicBezTo>
                <a:lnTo>
                  <a:pt x="2623862" y="1365980"/>
                </a:lnTo>
                <a:cubicBezTo>
                  <a:pt x="2648900" y="1364546"/>
                  <a:pt x="2669117" y="1360488"/>
                  <a:pt x="2707413" y="1359160"/>
                </a:cubicBezTo>
                <a:cubicBezTo>
                  <a:pt x="2743721" y="1336539"/>
                  <a:pt x="2798213" y="1353269"/>
                  <a:pt x="2843134" y="1323561"/>
                </a:cubicBezTo>
                <a:cubicBezTo>
                  <a:pt x="2859865" y="1315298"/>
                  <a:pt x="2912970" y="1306041"/>
                  <a:pt x="2923804" y="1314224"/>
                </a:cubicBezTo>
                <a:cubicBezTo>
                  <a:pt x="2935040" y="1314339"/>
                  <a:pt x="2947659" y="1308371"/>
                  <a:pt x="2953618" y="1318186"/>
                </a:cubicBezTo>
                <a:cubicBezTo>
                  <a:pt x="2963089" y="1329568"/>
                  <a:pt x="3000111" y="1302355"/>
                  <a:pt x="2995816" y="1318670"/>
                </a:cubicBezTo>
                <a:cubicBezTo>
                  <a:pt x="3062330" y="1309669"/>
                  <a:pt x="3244113" y="1294731"/>
                  <a:pt x="3352700" y="1264183"/>
                </a:cubicBezTo>
                <a:lnTo>
                  <a:pt x="3444611" y="1236739"/>
                </a:lnTo>
                <a:cubicBezTo>
                  <a:pt x="3513098" y="1213406"/>
                  <a:pt x="3581585" y="1223860"/>
                  <a:pt x="3650072" y="1217421"/>
                </a:cubicBezTo>
                <a:cubicBezTo>
                  <a:pt x="3683717" y="1219648"/>
                  <a:pt x="3669967" y="1235157"/>
                  <a:pt x="3707853" y="1241722"/>
                </a:cubicBezTo>
                <a:cubicBezTo>
                  <a:pt x="3753776" y="1247777"/>
                  <a:pt x="3884527" y="1250073"/>
                  <a:pt x="3925616" y="1253751"/>
                </a:cubicBezTo>
                <a:cubicBezTo>
                  <a:pt x="3936659" y="1256176"/>
                  <a:pt x="3949946" y="1252887"/>
                  <a:pt x="3954387" y="1263789"/>
                </a:cubicBezTo>
                <a:cubicBezTo>
                  <a:pt x="3962052" y="1276954"/>
                  <a:pt x="4002445" y="1257743"/>
                  <a:pt x="3995849" y="1272939"/>
                </a:cubicBezTo>
                <a:cubicBezTo>
                  <a:pt x="4024501" y="1259800"/>
                  <a:pt x="4044699" y="1287470"/>
                  <a:pt x="4067546" y="1294697"/>
                </a:cubicBezTo>
                <a:lnTo>
                  <a:pt x="4190310" y="1307786"/>
                </a:lnTo>
                <a:cubicBezTo>
                  <a:pt x="4201670" y="1307054"/>
                  <a:pt x="4216873" y="1303173"/>
                  <a:pt x="4230008" y="1303546"/>
                </a:cubicBezTo>
                <a:cubicBezTo>
                  <a:pt x="4327992" y="1270528"/>
                  <a:pt x="4508090" y="1267792"/>
                  <a:pt x="4575478" y="1261726"/>
                </a:cubicBezTo>
                <a:lnTo>
                  <a:pt x="4650026" y="1265798"/>
                </a:lnTo>
                <a:lnTo>
                  <a:pt x="4792008" y="1243899"/>
                </a:lnTo>
                <a:cubicBezTo>
                  <a:pt x="4864797" y="1217989"/>
                  <a:pt x="4892960" y="1244893"/>
                  <a:pt x="4954126" y="1204617"/>
                </a:cubicBezTo>
                <a:cubicBezTo>
                  <a:pt x="5072643" y="1179171"/>
                  <a:pt x="5136253" y="1145277"/>
                  <a:pt x="5309678" y="1128278"/>
                </a:cubicBezTo>
                <a:cubicBezTo>
                  <a:pt x="5365406" y="1122815"/>
                  <a:pt x="5419708" y="1103537"/>
                  <a:pt x="5474724" y="1091167"/>
                </a:cubicBezTo>
                <a:lnTo>
                  <a:pt x="5612132" y="1051509"/>
                </a:lnTo>
                <a:cubicBezTo>
                  <a:pt x="5662448" y="1045154"/>
                  <a:pt x="5747676" y="1053086"/>
                  <a:pt x="5776618" y="1053037"/>
                </a:cubicBezTo>
                <a:lnTo>
                  <a:pt x="5785786" y="1051213"/>
                </a:lnTo>
                <a:lnTo>
                  <a:pt x="5829381" y="1046878"/>
                </a:lnTo>
                <a:cubicBezTo>
                  <a:pt x="5855683" y="1045549"/>
                  <a:pt x="5917537" y="1045151"/>
                  <a:pt x="5943596" y="1043237"/>
                </a:cubicBezTo>
                <a:cubicBezTo>
                  <a:pt x="5955032" y="1029831"/>
                  <a:pt x="5969545" y="1030469"/>
                  <a:pt x="5985730" y="1035396"/>
                </a:cubicBezTo>
                <a:cubicBezTo>
                  <a:pt x="6020901" y="1022497"/>
                  <a:pt x="6059962" y="1025742"/>
                  <a:pt x="6103109" y="1019019"/>
                </a:cubicBezTo>
                <a:cubicBezTo>
                  <a:pt x="6142495" y="996126"/>
                  <a:pt x="6176341" y="992625"/>
                  <a:pt x="6222406" y="985341"/>
                </a:cubicBezTo>
                <a:cubicBezTo>
                  <a:pt x="6305000" y="965848"/>
                  <a:pt x="6389790" y="916113"/>
                  <a:pt x="6598672" y="902062"/>
                </a:cubicBezTo>
                <a:cubicBezTo>
                  <a:pt x="6696217" y="878308"/>
                  <a:pt x="6705019" y="864412"/>
                  <a:pt x="6766149" y="846132"/>
                </a:cubicBezTo>
                <a:cubicBezTo>
                  <a:pt x="6751303" y="824906"/>
                  <a:pt x="6844288" y="800250"/>
                  <a:pt x="6886312" y="781877"/>
                </a:cubicBezTo>
                <a:cubicBezTo>
                  <a:pt x="6904346" y="796722"/>
                  <a:pt x="6974811" y="693660"/>
                  <a:pt x="7006457" y="699758"/>
                </a:cubicBezTo>
                <a:cubicBezTo>
                  <a:pt x="7015878" y="688760"/>
                  <a:pt x="7169942" y="678731"/>
                  <a:pt x="7231643" y="640778"/>
                </a:cubicBezTo>
                <a:cubicBezTo>
                  <a:pt x="7291087" y="623099"/>
                  <a:pt x="7308597" y="611957"/>
                  <a:pt x="7363123" y="593682"/>
                </a:cubicBezTo>
                <a:cubicBezTo>
                  <a:pt x="7401879" y="595559"/>
                  <a:pt x="7546060" y="516035"/>
                  <a:pt x="7588368" y="531129"/>
                </a:cubicBezTo>
                <a:cubicBezTo>
                  <a:pt x="7589802" y="511039"/>
                  <a:pt x="7775022" y="480542"/>
                  <a:pt x="7782741" y="455936"/>
                </a:cubicBezTo>
                <a:cubicBezTo>
                  <a:pt x="7843362" y="435631"/>
                  <a:pt x="7869887" y="440748"/>
                  <a:pt x="7952094" y="409302"/>
                </a:cubicBezTo>
                <a:cubicBezTo>
                  <a:pt x="8034301" y="377856"/>
                  <a:pt x="8226184" y="265410"/>
                  <a:pt x="8275980" y="267262"/>
                </a:cubicBezTo>
                <a:cubicBezTo>
                  <a:pt x="8349971" y="264633"/>
                  <a:pt x="8372109" y="226019"/>
                  <a:pt x="8428864" y="208471"/>
                </a:cubicBezTo>
                <a:cubicBezTo>
                  <a:pt x="8485619" y="190923"/>
                  <a:pt x="8456819" y="173248"/>
                  <a:pt x="8616510" y="161973"/>
                </a:cubicBezTo>
                <a:cubicBezTo>
                  <a:pt x="8658196" y="158015"/>
                  <a:pt x="8776576" y="160401"/>
                  <a:pt x="8826766" y="152111"/>
                </a:cubicBezTo>
                <a:lnTo>
                  <a:pt x="8917647" y="112232"/>
                </a:lnTo>
                <a:cubicBezTo>
                  <a:pt x="8976899" y="93075"/>
                  <a:pt x="8942036" y="129395"/>
                  <a:pt x="9098594" y="73185"/>
                </a:cubicBezTo>
                <a:cubicBezTo>
                  <a:pt x="9113629" y="71738"/>
                  <a:pt x="9214647" y="30863"/>
                  <a:pt x="9232990" y="24074"/>
                </a:cubicBezTo>
                <a:lnTo>
                  <a:pt x="9288370" y="0"/>
                </a:lnTo>
                <a:lnTo>
                  <a:pt x="0" y="0"/>
                </a:lnTo>
                <a:lnTo>
                  <a:pt x="0" y="1475444"/>
                </a:lnTo>
                <a:close/>
              </a:path>
            </a:pathLst>
          </a:custGeom>
          <a:blipFill>
            <a:blip r:embed="rId3"/>
            <a:tile tx="0" ty="0" sx="70000" sy="70000" flip="none" algn="tl"/>
          </a:blipFill>
          <a:ln w="12700" cap="flat" cmpd="sng" algn="ctr">
            <a:noFill/>
            <a:prstDash val="solid"/>
            <a:miter lim="800000"/>
          </a:ln>
          <a:effectLst>
            <a:innerShdw blurRad="63500" dist="12700" dir="5400000">
              <a:prstClr val="black">
                <a:alpha val="56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2" name="Title 1">
            <a:extLst>
              <a:ext uri="{FF2B5EF4-FFF2-40B4-BE49-F238E27FC236}">
                <a16:creationId xmlns:a16="http://schemas.microsoft.com/office/drawing/2014/main" id="{092AAC4E-0E08-DA2D-B1C0-9E3A494EE77C}"/>
              </a:ext>
            </a:extLst>
          </p:cNvPr>
          <p:cNvSpPr>
            <a:spLocks noGrp="1"/>
          </p:cNvSpPr>
          <p:nvPr>
            <p:ph type="ctrTitle"/>
          </p:nvPr>
        </p:nvSpPr>
        <p:spPr>
          <a:xfrm>
            <a:off x="685800" y="469527"/>
            <a:ext cx="10000343" cy="873071"/>
          </a:xfrm>
        </p:spPr>
        <p:txBody>
          <a:bodyPr>
            <a:normAutofit/>
          </a:bodyPr>
          <a:lstStyle/>
          <a:p>
            <a:r>
              <a:rPr lang="en-US" sz="4000" dirty="0"/>
              <a:t>THE 5784 HAMAS/ISRAEL CONFLICT</a:t>
            </a:r>
          </a:p>
        </p:txBody>
      </p:sp>
      <p:sp>
        <p:nvSpPr>
          <p:cNvPr id="3" name="Subtitle 2">
            <a:extLst>
              <a:ext uri="{FF2B5EF4-FFF2-40B4-BE49-F238E27FC236}">
                <a16:creationId xmlns:a16="http://schemas.microsoft.com/office/drawing/2014/main" id="{6FA18CB6-7429-65CC-0EA9-550333BB07B9}"/>
              </a:ext>
            </a:extLst>
          </p:cNvPr>
          <p:cNvSpPr>
            <a:spLocks noGrp="1"/>
          </p:cNvSpPr>
          <p:nvPr>
            <p:ph type="subTitle" idx="1"/>
          </p:nvPr>
        </p:nvSpPr>
        <p:spPr>
          <a:xfrm>
            <a:off x="2010383" y="3428995"/>
            <a:ext cx="4085617" cy="945222"/>
          </a:xfrm>
        </p:spPr>
        <p:txBody>
          <a:bodyPr>
            <a:noAutofit/>
          </a:bodyPr>
          <a:lstStyle/>
          <a:p>
            <a:r>
              <a:rPr lang="en-US" sz="4800" b="1">
                <a:solidFill>
                  <a:srgbClr val="7030A0"/>
                </a:solidFill>
              </a:rPr>
              <a:t>A Biblical Perspective</a:t>
            </a:r>
          </a:p>
        </p:txBody>
      </p:sp>
    </p:spTree>
    <p:extLst>
      <p:ext uri="{BB962C8B-B14F-4D97-AF65-F5344CB8AC3E}">
        <p14:creationId xmlns:p14="http://schemas.microsoft.com/office/powerpoint/2010/main" val="115742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in a golf cart&#10;&#10;Description automatically generated">
            <a:extLst>
              <a:ext uri="{FF2B5EF4-FFF2-40B4-BE49-F238E27FC236}">
                <a16:creationId xmlns:a16="http://schemas.microsoft.com/office/drawing/2014/main" id="{A856C110-8BD1-0589-FAAE-A4EEC1A61180}"/>
              </a:ext>
            </a:extLst>
          </p:cNvPr>
          <p:cNvPicPr>
            <a:picLocks noChangeAspect="1"/>
          </p:cNvPicPr>
          <p:nvPr/>
        </p:nvPicPr>
        <p:blipFill rotWithShape="1">
          <a:blip r:embed="rId2">
            <a:extLst>
              <a:ext uri="{28A0092B-C50C-407E-A947-70E740481C1C}">
                <a14:useLocalDpi xmlns:a14="http://schemas.microsoft.com/office/drawing/2010/main" val="0"/>
              </a:ext>
            </a:extLst>
          </a:blip>
          <a:srcRect t="24583" r="1" b="17989"/>
          <a:stretch/>
        </p:blipFill>
        <p:spPr>
          <a:xfrm>
            <a:off x="4166504" y="10"/>
            <a:ext cx="8025495" cy="3067040"/>
          </a:xfrm>
          <a:prstGeom prst="rect">
            <a:avLst/>
          </a:prstGeom>
        </p:spPr>
      </p:pic>
      <p:pic>
        <p:nvPicPr>
          <p:cNvPr id="9" name="Picture 8" descr="A group of people in black masks holding guns&#10;&#10;Description automatically generated">
            <a:extLst>
              <a:ext uri="{FF2B5EF4-FFF2-40B4-BE49-F238E27FC236}">
                <a16:creationId xmlns:a16="http://schemas.microsoft.com/office/drawing/2014/main" id="{C6BB08B2-B4BA-404E-3607-D10DCBD673F9}"/>
              </a:ext>
            </a:extLst>
          </p:cNvPr>
          <p:cNvPicPr>
            <a:picLocks noChangeAspect="1"/>
          </p:cNvPicPr>
          <p:nvPr/>
        </p:nvPicPr>
        <p:blipFill rotWithShape="1">
          <a:blip r:embed="rId3">
            <a:extLst>
              <a:ext uri="{28A0092B-C50C-407E-A947-70E740481C1C}">
                <a14:useLocalDpi xmlns:a14="http://schemas.microsoft.com/office/drawing/2010/main" val="0"/>
              </a:ext>
            </a:extLst>
          </a:blip>
          <a:srcRect t="34059"/>
          <a:stretch/>
        </p:blipFill>
        <p:spPr>
          <a:xfrm>
            <a:off x="20" y="3790950"/>
            <a:ext cx="8305780" cy="3067051"/>
          </a:xfrm>
          <a:prstGeom prst="rect">
            <a:avLst/>
          </a:prstGeom>
        </p:spPr>
      </p:pic>
      <p:sp>
        <p:nvSpPr>
          <p:cNvPr id="16" name="Freeform: Shape 15">
            <a:extLst>
              <a:ext uri="{FF2B5EF4-FFF2-40B4-BE49-F238E27FC236}">
                <a16:creationId xmlns:a16="http://schemas.microsoft.com/office/drawing/2014/main" id="{EA518CE4-E4D4-4D8A-980F-6D692AC96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472"/>
            <a:ext cx="5155454" cy="4845530"/>
          </a:xfrm>
          <a:custGeom>
            <a:avLst/>
            <a:gdLst>
              <a:gd name="connsiteX0" fmla="*/ 0 w 5155454"/>
              <a:gd name="connsiteY0" fmla="*/ 0 h 4845530"/>
              <a:gd name="connsiteX1" fmla="*/ 4766270 w 5155454"/>
              <a:gd name="connsiteY1" fmla="*/ 0 h 4845530"/>
              <a:gd name="connsiteX2" fmla="*/ 4896671 w 5155454"/>
              <a:gd name="connsiteY2" fmla="*/ 270697 h 4845530"/>
              <a:gd name="connsiteX3" fmla="*/ 5155454 w 5155454"/>
              <a:gd name="connsiteY3" fmla="*/ 1552495 h 4845530"/>
              <a:gd name="connsiteX4" fmla="*/ 1862419 w 5155454"/>
              <a:gd name="connsiteY4" fmla="*/ 4845530 h 4845530"/>
              <a:gd name="connsiteX5" fmla="*/ 21252 w 5155454"/>
              <a:gd name="connsiteY5" fmla="*/ 4283132 h 4845530"/>
              <a:gd name="connsiteX6" fmla="*/ 0 w 5155454"/>
              <a:gd name="connsiteY6" fmla="*/ 4267240 h 484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5454" h="4845530">
                <a:moveTo>
                  <a:pt x="0" y="0"/>
                </a:moveTo>
                <a:lnTo>
                  <a:pt x="4766270" y="0"/>
                </a:lnTo>
                <a:lnTo>
                  <a:pt x="4896671" y="270697"/>
                </a:lnTo>
                <a:cubicBezTo>
                  <a:pt x="5063308" y="664671"/>
                  <a:pt x="5155454" y="1097822"/>
                  <a:pt x="5155454" y="1552495"/>
                </a:cubicBezTo>
                <a:cubicBezTo>
                  <a:pt x="5155454" y="3371188"/>
                  <a:pt x="3681112" y="4845530"/>
                  <a:pt x="1862419" y="4845530"/>
                </a:cubicBezTo>
                <a:cubicBezTo>
                  <a:pt x="1180409" y="4845530"/>
                  <a:pt x="546824" y="4638201"/>
                  <a:pt x="21252" y="4283132"/>
                </a:cubicBezTo>
                <a:lnTo>
                  <a:pt x="0" y="42672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erson carrying a child in front of a police officer&#10;&#10;Description automatically generated">
            <a:extLst>
              <a:ext uri="{FF2B5EF4-FFF2-40B4-BE49-F238E27FC236}">
                <a16:creationId xmlns:a16="http://schemas.microsoft.com/office/drawing/2014/main" id="{1F036C3C-7CBC-132A-C777-4945D0DBB787}"/>
              </a:ext>
            </a:extLst>
          </p:cNvPr>
          <p:cNvPicPr>
            <a:picLocks noChangeAspect="1"/>
          </p:cNvPicPr>
          <p:nvPr/>
        </p:nvPicPr>
        <p:blipFill rotWithShape="1">
          <a:blip r:embed="rId4">
            <a:extLst>
              <a:ext uri="{28A0092B-C50C-407E-A947-70E740481C1C}">
                <a14:useLocalDpi xmlns:a14="http://schemas.microsoft.com/office/drawing/2010/main" val="0"/>
              </a:ext>
            </a:extLst>
          </a:blip>
          <a:srcRect l="2432" r="26813"/>
          <a:stretch/>
        </p:blipFill>
        <p:spPr>
          <a:xfrm>
            <a:off x="1" y="1"/>
            <a:ext cx="5017099" cy="4718647"/>
          </a:xfrm>
          <a:custGeom>
            <a:avLst/>
            <a:gdLst/>
            <a:ahLst/>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p:spPr>
      </p:pic>
      <p:sp>
        <p:nvSpPr>
          <p:cNvPr id="18" name="Freeform: Shape 17">
            <a:extLst>
              <a:ext uri="{FF2B5EF4-FFF2-40B4-BE49-F238E27FC236}">
                <a16:creationId xmlns:a16="http://schemas.microsoft.com/office/drawing/2014/main" id="{F82BF3E2-EB0E-40D6-8835-2367A5316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8480" y="1563968"/>
            <a:ext cx="6043520" cy="5294033"/>
          </a:xfrm>
          <a:custGeom>
            <a:avLst/>
            <a:gdLst>
              <a:gd name="connsiteX0" fmla="*/ 3600823 w 6043520"/>
              <a:gd name="connsiteY0" fmla="*/ 0 h 5294033"/>
              <a:gd name="connsiteX1" fmla="*/ 5891281 w 6043520"/>
              <a:gd name="connsiteY1" fmla="*/ 822253 h 5294033"/>
              <a:gd name="connsiteX2" fmla="*/ 6043520 w 6043520"/>
              <a:gd name="connsiteY2" fmla="*/ 960617 h 5294033"/>
              <a:gd name="connsiteX3" fmla="*/ 6043520 w 6043520"/>
              <a:gd name="connsiteY3" fmla="*/ 5294033 h 5294033"/>
              <a:gd name="connsiteX4" fmla="*/ 423445 w 6043520"/>
              <a:gd name="connsiteY4" fmla="*/ 5294033 h 5294033"/>
              <a:gd name="connsiteX5" fmla="*/ 282971 w 6043520"/>
              <a:gd name="connsiteY5" fmla="*/ 5002426 h 5294033"/>
              <a:gd name="connsiteX6" fmla="*/ 0 w 6043520"/>
              <a:gd name="connsiteY6" fmla="*/ 3600823 h 5294033"/>
              <a:gd name="connsiteX7" fmla="*/ 3600823 w 6043520"/>
              <a:gd name="connsiteY7" fmla="*/ 0 h 5294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520" h="5294033">
                <a:moveTo>
                  <a:pt x="3600823" y="0"/>
                </a:moveTo>
                <a:cubicBezTo>
                  <a:pt x="4470871" y="0"/>
                  <a:pt x="5268847" y="308574"/>
                  <a:pt x="5891281" y="822253"/>
                </a:cubicBezTo>
                <a:lnTo>
                  <a:pt x="6043520" y="960617"/>
                </a:lnTo>
                <a:lnTo>
                  <a:pt x="6043520" y="5294033"/>
                </a:lnTo>
                <a:lnTo>
                  <a:pt x="423445" y="5294033"/>
                </a:lnTo>
                <a:lnTo>
                  <a:pt x="282971" y="5002426"/>
                </a:lnTo>
                <a:cubicBezTo>
                  <a:pt x="100759" y="4571630"/>
                  <a:pt x="0" y="4097993"/>
                  <a:pt x="0" y="3600823"/>
                </a:cubicBezTo>
                <a:cubicBezTo>
                  <a:pt x="0" y="1612143"/>
                  <a:pt x="1612143" y="0"/>
                  <a:pt x="36008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erson carrying a child in a street with police&#10;&#10;Description automatically generated">
            <a:extLst>
              <a:ext uri="{FF2B5EF4-FFF2-40B4-BE49-F238E27FC236}">
                <a16:creationId xmlns:a16="http://schemas.microsoft.com/office/drawing/2014/main" id="{415292BC-2F78-9A2C-622E-57E618F483FE}"/>
              </a:ext>
            </a:extLst>
          </p:cNvPr>
          <p:cNvPicPr>
            <a:picLocks noChangeAspect="1"/>
          </p:cNvPicPr>
          <p:nvPr/>
        </p:nvPicPr>
        <p:blipFill rotWithShape="1">
          <a:blip r:embed="rId5">
            <a:extLst>
              <a:ext uri="{28A0092B-C50C-407E-A947-70E740481C1C}">
                <a14:useLocalDpi xmlns:a14="http://schemas.microsoft.com/office/drawing/2010/main" val="0"/>
              </a:ext>
            </a:extLst>
          </a:blip>
          <a:srcRect l="14400" r="9387"/>
          <a:stretch/>
        </p:blipFill>
        <p:spPr>
          <a:xfrm>
            <a:off x="6283728" y="1699214"/>
            <a:ext cx="5908273" cy="5158786"/>
          </a:xfrm>
          <a:custGeom>
            <a:avLst/>
            <a:gdLst/>
            <a:ahLst/>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p:spPr>
      </p:pic>
      <p:sp>
        <p:nvSpPr>
          <p:cNvPr id="20" name="Oval 19">
            <a:extLst>
              <a:ext uri="{FF2B5EF4-FFF2-40B4-BE49-F238E27FC236}">
                <a16:creationId xmlns:a16="http://schemas.microsoft.com/office/drawing/2014/main" id="{481E86DD-89E6-42B2-8675-84B7C56BFF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0534" y="1716727"/>
            <a:ext cx="4572000" cy="45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group of men being carried by a person&#10;&#10;Description automatically generated">
            <a:extLst>
              <a:ext uri="{FF2B5EF4-FFF2-40B4-BE49-F238E27FC236}">
                <a16:creationId xmlns:a16="http://schemas.microsoft.com/office/drawing/2014/main" id="{DA6316F7-4990-D606-9D05-964F18834FA8}"/>
              </a:ext>
            </a:extLst>
          </p:cNvPr>
          <p:cNvPicPr>
            <a:picLocks noChangeAspect="1"/>
          </p:cNvPicPr>
          <p:nvPr/>
        </p:nvPicPr>
        <p:blipFill rotWithShape="1">
          <a:blip r:embed="rId6">
            <a:extLst>
              <a:ext uri="{28A0092B-C50C-407E-A947-70E740481C1C}">
                <a14:useLocalDpi xmlns:a14="http://schemas.microsoft.com/office/drawing/2010/main" val="0"/>
              </a:ext>
            </a:extLst>
          </a:blip>
          <a:srcRect l="12897" r="20558" b="2"/>
          <a:stretch/>
        </p:blipFill>
        <p:spPr>
          <a:xfrm>
            <a:off x="3287694" y="1853886"/>
            <a:ext cx="4297680" cy="429768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spTree>
    <p:extLst>
      <p:ext uri="{BB962C8B-B14F-4D97-AF65-F5344CB8AC3E}">
        <p14:creationId xmlns:p14="http://schemas.microsoft.com/office/powerpoint/2010/main" val="1280355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the bible&#10;&#10;Description automatically generated">
            <a:extLst>
              <a:ext uri="{FF2B5EF4-FFF2-40B4-BE49-F238E27FC236}">
                <a16:creationId xmlns:a16="http://schemas.microsoft.com/office/drawing/2014/main" id="{3C1C0CDC-1D62-98DA-C7E7-A19F74E783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7862" y="0"/>
            <a:ext cx="4382519" cy="6858000"/>
          </a:xfrm>
          <a:prstGeom prst="rect">
            <a:avLst/>
          </a:prstGeom>
          <a:ln>
            <a:noFill/>
          </a:ln>
        </p:spPr>
      </p:pic>
      <p:sp>
        <p:nvSpPr>
          <p:cNvPr id="4" name="Rectangle 3">
            <a:extLst>
              <a:ext uri="{FF2B5EF4-FFF2-40B4-BE49-F238E27FC236}">
                <a16:creationId xmlns:a16="http://schemas.microsoft.com/office/drawing/2014/main" id="{C34B3478-F1EC-6193-8B60-45AE1DB34DC0}"/>
              </a:ext>
            </a:extLst>
          </p:cNvPr>
          <p:cNvSpPr/>
          <p:nvPr/>
        </p:nvSpPr>
        <p:spPr>
          <a:xfrm>
            <a:off x="3946967" y="6380544"/>
            <a:ext cx="2751288" cy="4774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2E2441"/>
                </a:solidFill>
                <a:effectLst/>
                <a:uLnTx/>
                <a:uFillTx/>
                <a:latin typeface="Consolas"/>
                <a:ea typeface="+mn-ea"/>
                <a:cs typeface="+mn-cs"/>
              </a:rPr>
              <a:t>YESHUA</a:t>
            </a:r>
          </a:p>
        </p:txBody>
      </p:sp>
    </p:spTree>
    <p:extLst>
      <p:ext uri="{BB962C8B-B14F-4D97-AF65-F5344CB8AC3E}">
        <p14:creationId xmlns:p14="http://schemas.microsoft.com/office/powerpoint/2010/main" val="3250967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F955142-ED30-45FF-AC79-EA514B9BD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2" name="Freeform: Shape 11">
            <a:extLst>
              <a:ext uri="{FF2B5EF4-FFF2-40B4-BE49-F238E27FC236}">
                <a16:creationId xmlns:a16="http://schemas.microsoft.com/office/drawing/2014/main" id="{ED44D9DE-6A7C-4B79-9784-D35FBEB11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401295"/>
          </a:xfrm>
          <a:custGeom>
            <a:avLst/>
            <a:gdLst>
              <a:gd name="connsiteX0" fmla="*/ 0 w 12192000"/>
              <a:gd name="connsiteY0" fmla="*/ 0 h 2669557"/>
              <a:gd name="connsiteX1" fmla="*/ 12192000 w 12192000"/>
              <a:gd name="connsiteY1" fmla="*/ 0 h 2669557"/>
              <a:gd name="connsiteX2" fmla="*/ 12192000 w 12192000"/>
              <a:gd name="connsiteY2" fmla="*/ 2262228 h 2669557"/>
              <a:gd name="connsiteX3" fmla="*/ 12187428 w 12192000"/>
              <a:gd name="connsiteY3" fmla="*/ 2262896 h 2669557"/>
              <a:gd name="connsiteX4" fmla="*/ 12154355 w 12192000"/>
              <a:gd name="connsiteY4" fmla="*/ 2267516 h 2669557"/>
              <a:gd name="connsiteX5" fmla="*/ 12114359 w 12192000"/>
              <a:gd name="connsiteY5" fmla="*/ 2279772 h 2669557"/>
              <a:gd name="connsiteX6" fmla="*/ 11918614 w 12192000"/>
              <a:gd name="connsiteY6" fmla="*/ 2296618 h 2669557"/>
              <a:gd name="connsiteX7" fmla="*/ 11815487 w 12192000"/>
              <a:gd name="connsiteY7" fmla="*/ 2308905 h 2669557"/>
              <a:gd name="connsiteX8" fmla="*/ 11778165 w 12192000"/>
              <a:gd name="connsiteY8" fmla="*/ 2311873 h 2669557"/>
              <a:gd name="connsiteX9" fmla="*/ 11671329 w 12192000"/>
              <a:gd name="connsiteY9" fmla="*/ 2337810 h 2669557"/>
              <a:gd name="connsiteX10" fmla="*/ 11594775 w 12192000"/>
              <a:gd name="connsiteY10" fmla="*/ 2337831 h 2669557"/>
              <a:gd name="connsiteX11" fmla="*/ 11379086 w 12192000"/>
              <a:gd name="connsiteY11" fmla="*/ 2369019 h 2669557"/>
              <a:gd name="connsiteX12" fmla="*/ 11221749 w 12192000"/>
              <a:gd name="connsiteY12" fmla="*/ 2380739 h 2669557"/>
              <a:gd name="connsiteX13" fmla="*/ 10996653 w 12192000"/>
              <a:gd name="connsiteY13" fmla="*/ 2371440 h 2669557"/>
              <a:gd name="connsiteX14" fmla="*/ 10912235 w 12192000"/>
              <a:gd name="connsiteY14" fmla="*/ 2389968 h 2669557"/>
              <a:gd name="connsiteX15" fmla="*/ 10835633 w 12192000"/>
              <a:gd name="connsiteY15" fmla="*/ 2395810 h 2669557"/>
              <a:gd name="connsiteX16" fmla="*/ 10821038 w 12192000"/>
              <a:gd name="connsiteY16" fmla="*/ 2398367 h 2669557"/>
              <a:gd name="connsiteX17" fmla="*/ 10757451 w 12192000"/>
              <a:gd name="connsiteY17" fmla="*/ 2395202 h 2669557"/>
              <a:gd name="connsiteX18" fmla="*/ 10554052 w 12192000"/>
              <a:gd name="connsiteY18" fmla="*/ 2328825 h 2669557"/>
              <a:gd name="connsiteX19" fmla="*/ 10432944 w 12192000"/>
              <a:gd name="connsiteY19" fmla="*/ 2278457 h 2669557"/>
              <a:gd name="connsiteX20" fmla="*/ 10314272 w 12192000"/>
              <a:gd name="connsiteY20" fmla="*/ 2252083 h 2669557"/>
              <a:gd name="connsiteX21" fmla="*/ 10149756 w 12192000"/>
              <a:gd name="connsiteY21" fmla="*/ 2203372 h 2669557"/>
              <a:gd name="connsiteX22" fmla="*/ 10133939 w 12192000"/>
              <a:gd name="connsiteY22" fmla="*/ 2195206 h 2669557"/>
              <a:gd name="connsiteX23" fmla="*/ 10027169 w 12192000"/>
              <a:gd name="connsiteY23" fmla="*/ 2154689 h 2669557"/>
              <a:gd name="connsiteX24" fmla="*/ 9904781 w 12192000"/>
              <a:gd name="connsiteY24" fmla="*/ 2142477 h 2669557"/>
              <a:gd name="connsiteX25" fmla="*/ 9818432 w 12192000"/>
              <a:gd name="connsiteY25" fmla="*/ 2147267 h 2669557"/>
              <a:gd name="connsiteX26" fmla="*/ 9715853 w 12192000"/>
              <a:gd name="connsiteY26" fmla="*/ 2142000 h 2669557"/>
              <a:gd name="connsiteX27" fmla="*/ 9478478 w 12192000"/>
              <a:gd name="connsiteY27" fmla="*/ 2133283 h 2669557"/>
              <a:gd name="connsiteX28" fmla="*/ 9473084 w 12192000"/>
              <a:gd name="connsiteY28" fmla="*/ 2134027 h 2669557"/>
              <a:gd name="connsiteX29" fmla="*/ 9348338 w 12192000"/>
              <a:gd name="connsiteY29" fmla="*/ 2135775 h 2669557"/>
              <a:gd name="connsiteX30" fmla="*/ 9317108 w 12192000"/>
              <a:gd name="connsiteY30" fmla="*/ 2139620 h 2669557"/>
              <a:gd name="connsiteX31" fmla="*/ 9316564 w 12192000"/>
              <a:gd name="connsiteY31" fmla="*/ 2140576 h 2669557"/>
              <a:gd name="connsiteX32" fmla="*/ 9249142 w 12192000"/>
              <a:gd name="connsiteY32" fmla="*/ 2123844 h 2669557"/>
              <a:gd name="connsiteX33" fmla="*/ 9196066 w 12192000"/>
              <a:gd name="connsiteY33" fmla="*/ 2108535 h 2669557"/>
              <a:gd name="connsiteX34" fmla="*/ 9182090 w 12192000"/>
              <a:gd name="connsiteY34" fmla="*/ 2098653 h 2669557"/>
              <a:gd name="connsiteX35" fmla="*/ 8911903 w 12192000"/>
              <a:gd name="connsiteY35" fmla="*/ 2057646 h 2669557"/>
              <a:gd name="connsiteX36" fmla="*/ 8786230 w 12192000"/>
              <a:gd name="connsiteY36" fmla="*/ 2041547 h 2669557"/>
              <a:gd name="connsiteX37" fmla="*/ 8624741 w 12192000"/>
              <a:gd name="connsiteY37" fmla="*/ 2029639 h 2669557"/>
              <a:gd name="connsiteX38" fmla="*/ 8433895 w 12192000"/>
              <a:gd name="connsiteY38" fmla="*/ 2006458 h 2669557"/>
              <a:gd name="connsiteX39" fmla="*/ 8379838 w 12192000"/>
              <a:gd name="connsiteY39" fmla="*/ 2010365 h 2669557"/>
              <a:gd name="connsiteX40" fmla="*/ 8260604 w 12192000"/>
              <a:gd name="connsiteY40" fmla="*/ 1992586 h 2669557"/>
              <a:gd name="connsiteX41" fmla="*/ 8189733 w 12192000"/>
              <a:gd name="connsiteY41" fmla="*/ 1985551 h 2669557"/>
              <a:gd name="connsiteX42" fmla="*/ 8163540 w 12192000"/>
              <a:gd name="connsiteY42" fmla="*/ 1988537 h 2669557"/>
              <a:gd name="connsiteX43" fmla="*/ 8126468 w 12192000"/>
              <a:gd name="connsiteY43" fmla="*/ 1988901 h 2669557"/>
              <a:gd name="connsiteX44" fmla="*/ 8000268 w 12192000"/>
              <a:gd name="connsiteY44" fmla="*/ 1990885 h 2669557"/>
              <a:gd name="connsiteX45" fmla="*/ 7959483 w 12192000"/>
              <a:gd name="connsiteY45" fmla="*/ 1985782 h 2669557"/>
              <a:gd name="connsiteX46" fmla="*/ 7953628 w 12192000"/>
              <a:gd name="connsiteY46" fmla="*/ 1984617 h 2669557"/>
              <a:gd name="connsiteX47" fmla="*/ 7901019 w 12192000"/>
              <a:gd name="connsiteY47" fmla="*/ 1971965 h 2669557"/>
              <a:gd name="connsiteX48" fmla="*/ 7812936 w 12192000"/>
              <a:gd name="connsiteY48" fmla="*/ 1947847 h 2669557"/>
              <a:gd name="connsiteX49" fmla="*/ 7732190 w 12192000"/>
              <a:gd name="connsiteY49" fmla="*/ 1927169 h 2669557"/>
              <a:gd name="connsiteX50" fmla="*/ 7678276 w 12192000"/>
              <a:gd name="connsiteY50" fmla="*/ 1920855 h 2669557"/>
              <a:gd name="connsiteX51" fmla="*/ 7655497 w 12192000"/>
              <a:gd name="connsiteY51" fmla="*/ 1913714 h 2669557"/>
              <a:gd name="connsiteX52" fmla="*/ 7551687 w 12192000"/>
              <a:gd name="connsiteY52" fmla="*/ 1912613 h 2669557"/>
              <a:gd name="connsiteX53" fmla="*/ 7500925 w 12192000"/>
              <a:gd name="connsiteY53" fmla="*/ 1930924 h 2669557"/>
              <a:gd name="connsiteX54" fmla="*/ 7380560 w 12192000"/>
              <a:gd name="connsiteY54" fmla="*/ 1934424 h 2669557"/>
              <a:gd name="connsiteX55" fmla="*/ 7309614 w 12192000"/>
              <a:gd name="connsiteY55" fmla="*/ 1939987 h 2669557"/>
              <a:gd name="connsiteX56" fmla="*/ 7284338 w 12192000"/>
              <a:gd name="connsiteY56" fmla="*/ 1947550 h 2669557"/>
              <a:gd name="connsiteX57" fmla="*/ 7247913 w 12192000"/>
              <a:gd name="connsiteY57" fmla="*/ 1954444 h 2669557"/>
              <a:gd name="connsiteX58" fmla="*/ 7184925 w 12192000"/>
              <a:gd name="connsiteY58" fmla="*/ 1970838 h 2669557"/>
              <a:gd name="connsiteX59" fmla="*/ 7149503 w 12192000"/>
              <a:gd name="connsiteY59" fmla="*/ 1975385 h 2669557"/>
              <a:gd name="connsiteX60" fmla="*/ 7149503 w 12192000"/>
              <a:gd name="connsiteY60" fmla="*/ 2669557 h 2669557"/>
              <a:gd name="connsiteX61" fmla="*/ 2509997 w 12192000"/>
              <a:gd name="connsiteY61" fmla="*/ 2669557 h 2669557"/>
              <a:gd name="connsiteX62" fmla="*/ 2509997 w 12192000"/>
              <a:gd name="connsiteY62" fmla="*/ 958822 h 2669557"/>
              <a:gd name="connsiteX63" fmla="*/ 2508995 w 12192000"/>
              <a:gd name="connsiteY63" fmla="*/ 958423 h 2669557"/>
              <a:gd name="connsiteX64" fmla="*/ 2424909 w 12192000"/>
              <a:gd name="connsiteY64" fmla="*/ 933150 h 2669557"/>
              <a:gd name="connsiteX65" fmla="*/ 2273752 w 12192000"/>
              <a:gd name="connsiteY65" fmla="*/ 875350 h 2669557"/>
              <a:gd name="connsiteX66" fmla="*/ 2248113 w 12192000"/>
              <a:gd name="connsiteY66" fmla="*/ 861965 h 2669557"/>
              <a:gd name="connsiteX67" fmla="*/ 2194956 w 12192000"/>
              <a:gd name="connsiteY67" fmla="*/ 836227 h 2669557"/>
              <a:gd name="connsiteX68" fmla="*/ 2024005 w 12192000"/>
              <a:gd name="connsiteY68" fmla="*/ 815554 h 2669557"/>
              <a:gd name="connsiteX69" fmla="*/ 1980800 w 12192000"/>
              <a:gd name="connsiteY69" fmla="*/ 822703 h 2669557"/>
              <a:gd name="connsiteX70" fmla="*/ 1733238 w 12192000"/>
              <a:gd name="connsiteY70" fmla="*/ 809719 h 2669557"/>
              <a:gd name="connsiteX71" fmla="*/ 1388954 w 12192000"/>
              <a:gd name="connsiteY71" fmla="*/ 830009 h 2669557"/>
              <a:gd name="connsiteX72" fmla="*/ 1133245 w 12192000"/>
              <a:gd name="connsiteY72" fmla="*/ 803521 h 2669557"/>
              <a:gd name="connsiteX73" fmla="*/ 1026791 w 12192000"/>
              <a:gd name="connsiteY73" fmla="*/ 802701 h 2669557"/>
              <a:gd name="connsiteX74" fmla="*/ 833545 w 12192000"/>
              <a:gd name="connsiteY74" fmla="*/ 801351 h 2669557"/>
              <a:gd name="connsiteX75" fmla="*/ 631576 w 12192000"/>
              <a:gd name="connsiteY75" fmla="*/ 801805 h 2669557"/>
              <a:gd name="connsiteX76" fmla="*/ 542046 w 12192000"/>
              <a:gd name="connsiteY76" fmla="*/ 803532 h 2669557"/>
              <a:gd name="connsiteX77" fmla="*/ 301314 w 12192000"/>
              <a:gd name="connsiteY77" fmla="*/ 785458 h 2669557"/>
              <a:gd name="connsiteX78" fmla="*/ 0 w 12192000"/>
              <a:gd name="connsiteY78" fmla="*/ 805324 h 2669557"/>
              <a:gd name="connsiteX0" fmla="*/ 0 w 12192000"/>
              <a:gd name="connsiteY0" fmla="*/ 0 h 2669557"/>
              <a:gd name="connsiteX1" fmla="*/ 12192000 w 12192000"/>
              <a:gd name="connsiteY1" fmla="*/ 0 h 2669557"/>
              <a:gd name="connsiteX2" fmla="*/ 12192000 w 12192000"/>
              <a:gd name="connsiteY2" fmla="*/ 2262228 h 2669557"/>
              <a:gd name="connsiteX3" fmla="*/ 12187428 w 12192000"/>
              <a:gd name="connsiteY3" fmla="*/ 2262896 h 2669557"/>
              <a:gd name="connsiteX4" fmla="*/ 12154355 w 12192000"/>
              <a:gd name="connsiteY4" fmla="*/ 2267516 h 2669557"/>
              <a:gd name="connsiteX5" fmla="*/ 12114359 w 12192000"/>
              <a:gd name="connsiteY5" fmla="*/ 2279772 h 2669557"/>
              <a:gd name="connsiteX6" fmla="*/ 11918614 w 12192000"/>
              <a:gd name="connsiteY6" fmla="*/ 2296618 h 2669557"/>
              <a:gd name="connsiteX7" fmla="*/ 11815487 w 12192000"/>
              <a:gd name="connsiteY7" fmla="*/ 2308905 h 2669557"/>
              <a:gd name="connsiteX8" fmla="*/ 11778165 w 12192000"/>
              <a:gd name="connsiteY8" fmla="*/ 2311873 h 2669557"/>
              <a:gd name="connsiteX9" fmla="*/ 11671329 w 12192000"/>
              <a:gd name="connsiteY9" fmla="*/ 2337810 h 2669557"/>
              <a:gd name="connsiteX10" fmla="*/ 11594775 w 12192000"/>
              <a:gd name="connsiteY10" fmla="*/ 2337831 h 2669557"/>
              <a:gd name="connsiteX11" fmla="*/ 11379086 w 12192000"/>
              <a:gd name="connsiteY11" fmla="*/ 2369019 h 2669557"/>
              <a:gd name="connsiteX12" fmla="*/ 11221749 w 12192000"/>
              <a:gd name="connsiteY12" fmla="*/ 2380739 h 2669557"/>
              <a:gd name="connsiteX13" fmla="*/ 10996653 w 12192000"/>
              <a:gd name="connsiteY13" fmla="*/ 2371440 h 2669557"/>
              <a:gd name="connsiteX14" fmla="*/ 10912235 w 12192000"/>
              <a:gd name="connsiteY14" fmla="*/ 2389968 h 2669557"/>
              <a:gd name="connsiteX15" fmla="*/ 10835633 w 12192000"/>
              <a:gd name="connsiteY15" fmla="*/ 2395810 h 2669557"/>
              <a:gd name="connsiteX16" fmla="*/ 10821038 w 12192000"/>
              <a:gd name="connsiteY16" fmla="*/ 2398367 h 2669557"/>
              <a:gd name="connsiteX17" fmla="*/ 10757451 w 12192000"/>
              <a:gd name="connsiteY17" fmla="*/ 2395202 h 2669557"/>
              <a:gd name="connsiteX18" fmla="*/ 10554052 w 12192000"/>
              <a:gd name="connsiteY18" fmla="*/ 2328825 h 2669557"/>
              <a:gd name="connsiteX19" fmla="*/ 10432944 w 12192000"/>
              <a:gd name="connsiteY19" fmla="*/ 2278457 h 2669557"/>
              <a:gd name="connsiteX20" fmla="*/ 10314272 w 12192000"/>
              <a:gd name="connsiteY20" fmla="*/ 2252083 h 2669557"/>
              <a:gd name="connsiteX21" fmla="*/ 10149756 w 12192000"/>
              <a:gd name="connsiteY21" fmla="*/ 2203372 h 2669557"/>
              <a:gd name="connsiteX22" fmla="*/ 10133939 w 12192000"/>
              <a:gd name="connsiteY22" fmla="*/ 2195206 h 2669557"/>
              <a:gd name="connsiteX23" fmla="*/ 10027169 w 12192000"/>
              <a:gd name="connsiteY23" fmla="*/ 2154689 h 2669557"/>
              <a:gd name="connsiteX24" fmla="*/ 9904781 w 12192000"/>
              <a:gd name="connsiteY24" fmla="*/ 2142477 h 2669557"/>
              <a:gd name="connsiteX25" fmla="*/ 9818432 w 12192000"/>
              <a:gd name="connsiteY25" fmla="*/ 2147267 h 2669557"/>
              <a:gd name="connsiteX26" fmla="*/ 9715853 w 12192000"/>
              <a:gd name="connsiteY26" fmla="*/ 2142000 h 2669557"/>
              <a:gd name="connsiteX27" fmla="*/ 9478478 w 12192000"/>
              <a:gd name="connsiteY27" fmla="*/ 2133283 h 2669557"/>
              <a:gd name="connsiteX28" fmla="*/ 9473084 w 12192000"/>
              <a:gd name="connsiteY28" fmla="*/ 2134027 h 2669557"/>
              <a:gd name="connsiteX29" fmla="*/ 9348338 w 12192000"/>
              <a:gd name="connsiteY29" fmla="*/ 2135775 h 2669557"/>
              <a:gd name="connsiteX30" fmla="*/ 9317108 w 12192000"/>
              <a:gd name="connsiteY30" fmla="*/ 2139620 h 2669557"/>
              <a:gd name="connsiteX31" fmla="*/ 9316564 w 12192000"/>
              <a:gd name="connsiteY31" fmla="*/ 2140576 h 2669557"/>
              <a:gd name="connsiteX32" fmla="*/ 9249142 w 12192000"/>
              <a:gd name="connsiteY32" fmla="*/ 2123844 h 2669557"/>
              <a:gd name="connsiteX33" fmla="*/ 9196066 w 12192000"/>
              <a:gd name="connsiteY33" fmla="*/ 2108535 h 2669557"/>
              <a:gd name="connsiteX34" fmla="*/ 9182090 w 12192000"/>
              <a:gd name="connsiteY34" fmla="*/ 2098653 h 2669557"/>
              <a:gd name="connsiteX35" fmla="*/ 8911903 w 12192000"/>
              <a:gd name="connsiteY35" fmla="*/ 2057646 h 2669557"/>
              <a:gd name="connsiteX36" fmla="*/ 8786230 w 12192000"/>
              <a:gd name="connsiteY36" fmla="*/ 2041547 h 2669557"/>
              <a:gd name="connsiteX37" fmla="*/ 8624741 w 12192000"/>
              <a:gd name="connsiteY37" fmla="*/ 2029639 h 2669557"/>
              <a:gd name="connsiteX38" fmla="*/ 8433895 w 12192000"/>
              <a:gd name="connsiteY38" fmla="*/ 2006458 h 2669557"/>
              <a:gd name="connsiteX39" fmla="*/ 8379838 w 12192000"/>
              <a:gd name="connsiteY39" fmla="*/ 2010365 h 2669557"/>
              <a:gd name="connsiteX40" fmla="*/ 8260604 w 12192000"/>
              <a:gd name="connsiteY40" fmla="*/ 1992586 h 2669557"/>
              <a:gd name="connsiteX41" fmla="*/ 8189733 w 12192000"/>
              <a:gd name="connsiteY41" fmla="*/ 1985551 h 2669557"/>
              <a:gd name="connsiteX42" fmla="*/ 8163540 w 12192000"/>
              <a:gd name="connsiteY42" fmla="*/ 1988537 h 2669557"/>
              <a:gd name="connsiteX43" fmla="*/ 8126468 w 12192000"/>
              <a:gd name="connsiteY43" fmla="*/ 1988901 h 2669557"/>
              <a:gd name="connsiteX44" fmla="*/ 8000268 w 12192000"/>
              <a:gd name="connsiteY44" fmla="*/ 1990885 h 2669557"/>
              <a:gd name="connsiteX45" fmla="*/ 7959483 w 12192000"/>
              <a:gd name="connsiteY45" fmla="*/ 1985782 h 2669557"/>
              <a:gd name="connsiteX46" fmla="*/ 7953628 w 12192000"/>
              <a:gd name="connsiteY46" fmla="*/ 1984617 h 2669557"/>
              <a:gd name="connsiteX47" fmla="*/ 7901019 w 12192000"/>
              <a:gd name="connsiteY47" fmla="*/ 1971965 h 2669557"/>
              <a:gd name="connsiteX48" fmla="*/ 7812936 w 12192000"/>
              <a:gd name="connsiteY48" fmla="*/ 1947847 h 2669557"/>
              <a:gd name="connsiteX49" fmla="*/ 7732190 w 12192000"/>
              <a:gd name="connsiteY49" fmla="*/ 1927169 h 2669557"/>
              <a:gd name="connsiteX50" fmla="*/ 7678276 w 12192000"/>
              <a:gd name="connsiteY50" fmla="*/ 1920855 h 2669557"/>
              <a:gd name="connsiteX51" fmla="*/ 7655497 w 12192000"/>
              <a:gd name="connsiteY51" fmla="*/ 1913714 h 2669557"/>
              <a:gd name="connsiteX52" fmla="*/ 7551687 w 12192000"/>
              <a:gd name="connsiteY52" fmla="*/ 1912613 h 2669557"/>
              <a:gd name="connsiteX53" fmla="*/ 7500925 w 12192000"/>
              <a:gd name="connsiteY53" fmla="*/ 1930924 h 2669557"/>
              <a:gd name="connsiteX54" fmla="*/ 7380560 w 12192000"/>
              <a:gd name="connsiteY54" fmla="*/ 1934424 h 2669557"/>
              <a:gd name="connsiteX55" fmla="*/ 7309614 w 12192000"/>
              <a:gd name="connsiteY55" fmla="*/ 1939987 h 2669557"/>
              <a:gd name="connsiteX56" fmla="*/ 7284338 w 12192000"/>
              <a:gd name="connsiteY56" fmla="*/ 1947550 h 2669557"/>
              <a:gd name="connsiteX57" fmla="*/ 7247913 w 12192000"/>
              <a:gd name="connsiteY57" fmla="*/ 1954444 h 2669557"/>
              <a:gd name="connsiteX58" fmla="*/ 7184925 w 12192000"/>
              <a:gd name="connsiteY58" fmla="*/ 1970838 h 2669557"/>
              <a:gd name="connsiteX59" fmla="*/ 7149503 w 12192000"/>
              <a:gd name="connsiteY59" fmla="*/ 1975385 h 2669557"/>
              <a:gd name="connsiteX60" fmla="*/ 7149503 w 12192000"/>
              <a:gd name="connsiteY60" fmla="*/ 2669557 h 2669557"/>
              <a:gd name="connsiteX61" fmla="*/ 3418260 w 12192000"/>
              <a:gd name="connsiteY61" fmla="*/ 1049412 h 2669557"/>
              <a:gd name="connsiteX62" fmla="*/ 2509997 w 12192000"/>
              <a:gd name="connsiteY62" fmla="*/ 958822 h 2669557"/>
              <a:gd name="connsiteX63" fmla="*/ 2508995 w 12192000"/>
              <a:gd name="connsiteY63" fmla="*/ 958423 h 2669557"/>
              <a:gd name="connsiteX64" fmla="*/ 2424909 w 12192000"/>
              <a:gd name="connsiteY64" fmla="*/ 933150 h 2669557"/>
              <a:gd name="connsiteX65" fmla="*/ 2273752 w 12192000"/>
              <a:gd name="connsiteY65" fmla="*/ 875350 h 2669557"/>
              <a:gd name="connsiteX66" fmla="*/ 2248113 w 12192000"/>
              <a:gd name="connsiteY66" fmla="*/ 861965 h 2669557"/>
              <a:gd name="connsiteX67" fmla="*/ 2194956 w 12192000"/>
              <a:gd name="connsiteY67" fmla="*/ 836227 h 2669557"/>
              <a:gd name="connsiteX68" fmla="*/ 2024005 w 12192000"/>
              <a:gd name="connsiteY68" fmla="*/ 815554 h 2669557"/>
              <a:gd name="connsiteX69" fmla="*/ 1980800 w 12192000"/>
              <a:gd name="connsiteY69" fmla="*/ 822703 h 2669557"/>
              <a:gd name="connsiteX70" fmla="*/ 1733238 w 12192000"/>
              <a:gd name="connsiteY70" fmla="*/ 809719 h 2669557"/>
              <a:gd name="connsiteX71" fmla="*/ 1388954 w 12192000"/>
              <a:gd name="connsiteY71" fmla="*/ 830009 h 2669557"/>
              <a:gd name="connsiteX72" fmla="*/ 1133245 w 12192000"/>
              <a:gd name="connsiteY72" fmla="*/ 803521 h 2669557"/>
              <a:gd name="connsiteX73" fmla="*/ 1026791 w 12192000"/>
              <a:gd name="connsiteY73" fmla="*/ 802701 h 2669557"/>
              <a:gd name="connsiteX74" fmla="*/ 833545 w 12192000"/>
              <a:gd name="connsiteY74" fmla="*/ 801351 h 2669557"/>
              <a:gd name="connsiteX75" fmla="*/ 631576 w 12192000"/>
              <a:gd name="connsiteY75" fmla="*/ 801805 h 2669557"/>
              <a:gd name="connsiteX76" fmla="*/ 542046 w 12192000"/>
              <a:gd name="connsiteY76" fmla="*/ 803532 h 2669557"/>
              <a:gd name="connsiteX77" fmla="*/ 301314 w 12192000"/>
              <a:gd name="connsiteY77" fmla="*/ 785458 h 2669557"/>
              <a:gd name="connsiteX78" fmla="*/ 0 w 12192000"/>
              <a:gd name="connsiteY78" fmla="*/ 805324 h 2669557"/>
              <a:gd name="connsiteX79" fmla="*/ 0 w 12192000"/>
              <a:gd name="connsiteY79" fmla="*/ 0 h 2669557"/>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247913 w 12192000"/>
              <a:gd name="connsiteY57" fmla="*/ 1954444 h 2401295"/>
              <a:gd name="connsiteX58" fmla="*/ 7184925 w 12192000"/>
              <a:gd name="connsiteY58" fmla="*/ 1970838 h 2401295"/>
              <a:gd name="connsiteX59" fmla="*/ 7149503 w 12192000"/>
              <a:gd name="connsiteY59" fmla="*/ 1975385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247913 w 12192000"/>
              <a:gd name="connsiteY57" fmla="*/ 1954444 h 2401295"/>
              <a:gd name="connsiteX58" fmla="*/ 7184925 w 12192000"/>
              <a:gd name="connsiteY58" fmla="*/ 1970838 h 2401295"/>
              <a:gd name="connsiteX59" fmla="*/ 6204418 w 12192000"/>
              <a:gd name="connsiteY59" fmla="*/ 1570349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247913 w 12192000"/>
              <a:gd name="connsiteY57" fmla="*/ 1954444 h 2401295"/>
              <a:gd name="connsiteX58" fmla="*/ 6951722 w 12192000"/>
              <a:gd name="connsiteY58" fmla="*/ 1762183 h 2401295"/>
              <a:gd name="connsiteX59" fmla="*/ 6204418 w 12192000"/>
              <a:gd name="connsiteY59" fmla="*/ 1570349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247913 w 12192000"/>
              <a:gd name="connsiteY57" fmla="*/ 1954444 h 2401295"/>
              <a:gd name="connsiteX58" fmla="*/ 6828984 w 12192000"/>
              <a:gd name="connsiteY58" fmla="*/ 1762183 h 2401295"/>
              <a:gd name="connsiteX59" fmla="*/ 6204418 w 12192000"/>
              <a:gd name="connsiteY59" fmla="*/ 1570349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112901 w 12192000"/>
              <a:gd name="connsiteY57" fmla="*/ 1843979 h 2401295"/>
              <a:gd name="connsiteX58" fmla="*/ 6828984 w 12192000"/>
              <a:gd name="connsiteY58" fmla="*/ 1762183 h 2401295"/>
              <a:gd name="connsiteX59" fmla="*/ 6204418 w 12192000"/>
              <a:gd name="connsiteY59" fmla="*/ 1570349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2192000" h="2401295">
                <a:moveTo>
                  <a:pt x="0" y="0"/>
                </a:moveTo>
                <a:lnTo>
                  <a:pt x="12192000" y="0"/>
                </a:lnTo>
                <a:lnTo>
                  <a:pt x="12192000" y="2262228"/>
                </a:lnTo>
                <a:lnTo>
                  <a:pt x="12187428" y="2262896"/>
                </a:lnTo>
                <a:cubicBezTo>
                  <a:pt x="12175466" y="2262888"/>
                  <a:pt x="12162312" y="2261278"/>
                  <a:pt x="12154355" y="2267516"/>
                </a:cubicBezTo>
                <a:lnTo>
                  <a:pt x="12114359" y="2279772"/>
                </a:lnTo>
                <a:cubicBezTo>
                  <a:pt x="12075069" y="2284622"/>
                  <a:pt x="11968426" y="2291762"/>
                  <a:pt x="11918614" y="2296618"/>
                </a:cubicBezTo>
                <a:cubicBezTo>
                  <a:pt x="11880597" y="2300618"/>
                  <a:pt x="11847624" y="2311097"/>
                  <a:pt x="11815487" y="2308905"/>
                </a:cubicBezTo>
                <a:cubicBezTo>
                  <a:pt x="11802378" y="2315881"/>
                  <a:pt x="11790041" y="2319357"/>
                  <a:pt x="11778165" y="2311873"/>
                </a:cubicBezTo>
                <a:cubicBezTo>
                  <a:pt x="11742553" y="2320519"/>
                  <a:pt x="11736280" y="2331858"/>
                  <a:pt x="11671329" y="2337810"/>
                </a:cubicBezTo>
                <a:cubicBezTo>
                  <a:pt x="11657629" y="2338121"/>
                  <a:pt x="11616110" y="2333320"/>
                  <a:pt x="11594775" y="2337831"/>
                </a:cubicBezTo>
                <a:cubicBezTo>
                  <a:pt x="11546068" y="2343032"/>
                  <a:pt x="11429033" y="2337623"/>
                  <a:pt x="11379086" y="2369019"/>
                </a:cubicBezTo>
                <a:cubicBezTo>
                  <a:pt x="11334159" y="2376875"/>
                  <a:pt x="11278142" y="2372212"/>
                  <a:pt x="11221749" y="2380739"/>
                </a:cubicBezTo>
                <a:cubicBezTo>
                  <a:pt x="11158708" y="2382269"/>
                  <a:pt x="11020097" y="2376287"/>
                  <a:pt x="10996653" y="2371440"/>
                </a:cubicBezTo>
                <a:cubicBezTo>
                  <a:pt x="10982150" y="2370634"/>
                  <a:pt x="10931890" y="2380827"/>
                  <a:pt x="10912235" y="2389968"/>
                </a:cubicBezTo>
                <a:cubicBezTo>
                  <a:pt x="10885398" y="2394030"/>
                  <a:pt x="10850832" y="2394410"/>
                  <a:pt x="10835633" y="2395810"/>
                </a:cubicBezTo>
                <a:lnTo>
                  <a:pt x="10821038" y="2398367"/>
                </a:lnTo>
                <a:cubicBezTo>
                  <a:pt x="10808008" y="2398266"/>
                  <a:pt x="10801949" y="2406793"/>
                  <a:pt x="10757451" y="2395202"/>
                </a:cubicBezTo>
                <a:cubicBezTo>
                  <a:pt x="10695759" y="2367816"/>
                  <a:pt x="10604694" y="2365758"/>
                  <a:pt x="10554052" y="2328825"/>
                </a:cubicBezTo>
                <a:cubicBezTo>
                  <a:pt x="10500506" y="2316498"/>
                  <a:pt x="10472909" y="2291246"/>
                  <a:pt x="10432944" y="2278457"/>
                </a:cubicBezTo>
                <a:cubicBezTo>
                  <a:pt x="10373231" y="2260636"/>
                  <a:pt x="10352854" y="2253139"/>
                  <a:pt x="10314272" y="2252083"/>
                </a:cubicBezTo>
                <a:cubicBezTo>
                  <a:pt x="10295649" y="2263181"/>
                  <a:pt x="10179424" y="2212893"/>
                  <a:pt x="10149756" y="2203372"/>
                </a:cubicBezTo>
                <a:lnTo>
                  <a:pt x="10133939" y="2195206"/>
                </a:lnTo>
                <a:cubicBezTo>
                  <a:pt x="10113508" y="2187093"/>
                  <a:pt x="10058004" y="2162303"/>
                  <a:pt x="10027169" y="2154689"/>
                </a:cubicBezTo>
                <a:cubicBezTo>
                  <a:pt x="9986373" y="2150618"/>
                  <a:pt x="9970026" y="2157324"/>
                  <a:pt x="9904781" y="2142477"/>
                </a:cubicBezTo>
                <a:cubicBezTo>
                  <a:pt x="9883031" y="2140352"/>
                  <a:pt x="9849920" y="2147346"/>
                  <a:pt x="9818432" y="2147267"/>
                </a:cubicBezTo>
                <a:cubicBezTo>
                  <a:pt x="9778153" y="2143325"/>
                  <a:pt x="9754866" y="2158434"/>
                  <a:pt x="9715853" y="2142000"/>
                </a:cubicBezTo>
                <a:lnTo>
                  <a:pt x="9478478" y="2133283"/>
                </a:lnTo>
                <a:lnTo>
                  <a:pt x="9473084" y="2134027"/>
                </a:lnTo>
                <a:lnTo>
                  <a:pt x="9348338" y="2135775"/>
                </a:lnTo>
                <a:cubicBezTo>
                  <a:pt x="9335211" y="2139291"/>
                  <a:pt x="9322404" y="2138820"/>
                  <a:pt x="9317108" y="2139620"/>
                </a:cubicBezTo>
                <a:lnTo>
                  <a:pt x="9316564" y="2140576"/>
                </a:lnTo>
                <a:lnTo>
                  <a:pt x="9249142" y="2123844"/>
                </a:lnTo>
                <a:lnTo>
                  <a:pt x="9196066" y="2108535"/>
                </a:lnTo>
                <a:cubicBezTo>
                  <a:pt x="9190862" y="2105839"/>
                  <a:pt x="9186125" y="2102610"/>
                  <a:pt x="9182090" y="2098653"/>
                </a:cubicBezTo>
                <a:cubicBezTo>
                  <a:pt x="9139653" y="2071867"/>
                  <a:pt x="9071021" y="2084433"/>
                  <a:pt x="8911903" y="2057646"/>
                </a:cubicBezTo>
                <a:cubicBezTo>
                  <a:pt x="8879561" y="2039583"/>
                  <a:pt x="8830973" y="2055511"/>
                  <a:pt x="8786230" y="2041547"/>
                </a:cubicBezTo>
                <a:cubicBezTo>
                  <a:pt x="8728356" y="2034611"/>
                  <a:pt x="8679135" y="2034403"/>
                  <a:pt x="8624741" y="2029639"/>
                </a:cubicBezTo>
                <a:cubicBezTo>
                  <a:pt x="8566018" y="2023791"/>
                  <a:pt x="8474712" y="2009670"/>
                  <a:pt x="8433895" y="2006458"/>
                </a:cubicBezTo>
                <a:cubicBezTo>
                  <a:pt x="8411898" y="2005377"/>
                  <a:pt x="8413482" y="2011365"/>
                  <a:pt x="8379838" y="2010365"/>
                </a:cubicBezTo>
                <a:cubicBezTo>
                  <a:pt x="8347941" y="1993320"/>
                  <a:pt x="8300068" y="2014971"/>
                  <a:pt x="8260604" y="1992586"/>
                </a:cubicBezTo>
                <a:cubicBezTo>
                  <a:pt x="8245905" y="1986361"/>
                  <a:pt x="8199251" y="1979386"/>
                  <a:pt x="8189733" y="1985551"/>
                </a:cubicBezTo>
                <a:cubicBezTo>
                  <a:pt x="8179862" y="1985638"/>
                  <a:pt x="8168776" y="1981141"/>
                  <a:pt x="8163540" y="1988537"/>
                </a:cubicBezTo>
                <a:cubicBezTo>
                  <a:pt x="8155220" y="1997113"/>
                  <a:pt x="8122695" y="1976608"/>
                  <a:pt x="8126468" y="1988901"/>
                </a:cubicBezTo>
                <a:lnTo>
                  <a:pt x="8000268" y="1990885"/>
                </a:lnTo>
                <a:lnTo>
                  <a:pt x="7959483" y="1985782"/>
                </a:lnTo>
                <a:lnTo>
                  <a:pt x="7953628" y="1984617"/>
                </a:lnTo>
                <a:lnTo>
                  <a:pt x="7901019" y="1971965"/>
                </a:lnTo>
                <a:cubicBezTo>
                  <a:pt x="7878802" y="1956055"/>
                  <a:pt x="7842297" y="1955886"/>
                  <a:pt x="7812936" y="1947847"/>
                </a:cubicBezTo>
                <a:lnTo>
                  <a:pt x="7732190" y="1927169"/>
                </a:lnTo>
                <a:lnTo>
                  <a:pt x="7678276" y="1920855"/>
                </a:lnTo>
                <a:lnTo>
                  <a:pt x="7655497" y="1913714"/>
                </a:lnTo>
                <a:cubicBezTo>
                  <a:pt x="7639161" y="1911029"/>
                  <a:pt x="7577449" y="1909745"/>
                  <a:pt x="7551687" y="1912613"/>
                </a:cubicBezTo>
                <a:cubicBezTo>
                  <a:pt x="7529853" y="1915427"/>
                  <a:pt x="7534209" y="1925977"/>
                  <a:pt x="7500925" y="1930924"/>
                </a:cubicBezTo>
                <a:cubicBezTo>
                  <a:pt x="7466644" y="1919746"/>
                  <a:pt x="7423194" y="1949531"/>
                  <a:pt x="7380560" y="1934424"/>
                </a:cubicBezTo>
                <a:cubicBezTo>
                  <a:pt x="7365038" y="1930881"/>
                  <a:pt x="7317938" y="1932231"/>
                  <a:pt x="7309614" y="1939987"/>
                </a:cubicBezTo>
                <a:cubicBezTo>
                  <a:pt x="7299913" y="1941814"/>
                  <a:pt x="7288240" y="1939336"/>
                  <a:pt x="7284338" y="1947550"/>
                </a:cubicBezTo>
                <a:cubicBezTo>
                  <a:pt x="7277604" y="1957469"/>
                  <a:pt x="7107106" y="1832529"/>
                  <a:pt x="7112901" y="1843979"/>
                </a:cubicBezTo>
                <a:cubicBezTo>
                  <a:pt x="7087729" y="1834079"/>
                  <a:pt x="6849056" y="1756738"/>
                  <a:pt x="6828984" y="1762183"/>
                </a:cubicBezTo>
                <a:lnTo>
                  <a:pt x="6204418" y="1570349"/>
                </a:lnTo>
                <a:lnTo>
                  <a:pt x="3418260" y="1049412"/>
                </a:lnTo>
                <a:lnTo>
                  <a:pt x="2509997" y="958822"/>
                </a:lnTo>
                <a:lnTo>
                  <a:pt x="2508995" y="958423"/>
                </a:lnTo>
                <a:cubicBezTo>
                  <a:pt x="2477790" y="921138"/>
                  <a:pt x="2463257" y="944198"/>
                  <a:pt x="2424909" y="933150"/>
                </a:cubicBezTo>
                <a:cubicBezTo>
                  <a:pt x="2384842" y="916507"/>
                  <a:pt x="2318581" y="871004"/>
                  <a:pt x="2273752" y="875350"/>
                </a:cubicBezTo>
                <a:lnTo>
                  <a:pt x="2248113" y="861965"/>
                </a:lnTo>
                <a:cubicBezTo>
                  <a:pt x="2240669" y="836062"/>
                  <a:pt x="2219557" y="858951"/>
                  <a:pt x="2194956" y="836227"/>
                </a:cubicBezTo>
                <a:cubicBezTo>
                  <a:pt x="2160792" y="833299"/>
                  <a:pt x="2060029" y="814649"/>
                  <a:pt x="2024005" y="815554"/>
                </a:cubicBezTo>
                <a:cubicBezTo>
                  <a:pt x="2019057" y="802961"/>
                  <a:pt x="1996088" y="815897"/>
                  <a:pt x="1980800" y="822703"/>
                </a:cubicBezTo>
                <a:cubicBezTo>
                  <a:pt x="1864758" y="829356"/>
                  <a:pt x="1765024" y="801179"/>
                  <a:pt x="1733238" y="809719"/>
                </a:cubicBezTo>
                <a:cubicBezTo>
                  <a:pt x="1651146" y="810948"/>
                  <a:pt x="1450148" y="832760"/>
                  <a:pt x="1388954" y="830009"/>
                </a:cubicBezTo>
                <a:cubicBezTo>
                  <a:pt x="1342837" y="837343"/>
                  <a:pt x="1218481" y="812350"/>
                  <a:pt x="1133245" y="803521"/>
                </a:cubicBezTo>
                <a:cubicBezTo>
                  <a:pt x="1051750" y="789055"/>
                  <a:pt x="1078655" y="807725"/>
                  <a:pt x="1026791" y="802701"/>
                </a:cubicBezTo>
                <a:cubicBezTo>
                  <a:pt x="1007125" y="787895"/>
                  <a:pt x="875767" y="809029"/>
                  <a:pt x="833545" y="801351"/>
                </a:cubicBezTo>
                <a:cubicBezTo>
                  <a:pt x="742331" y="828973"/>
                  <a:pt x="703084" y="801412"/>
                  <a:pt x="631576" y="801805"/>
                </a:cubicBezTo>
                <a:cubicBezTo>
                  <a:pt x="598969" y="794081"/>
                  <a:pt x="578952" y="794231"/>
                  <a:pt x="542046" y="803532"/>
                </a:cubicBezTo>
                <a:cubicBezTo>
                  <a:pt x="487002" y="800808"/>
                  <a:pt x="391655" y="785160"/>
                  <a:pt x="301314" y="785458"/>
                </a:cubicBezTo>
                <a:cubicBezTo>
                  <a:pt x="200876" y="792080"/>
                  <a:pt x="157588" y="811818"/>
                  <a:pt x="0" y="805324"/>
                </a:cubicBezTo>
                <a:lnTo>
                  <a:pt x="0" y="0"/>
                </a:lnTo>
                <a:close/>
              </a:path>
            </a:pathLst>
          </a:custGeom>
          <a:blipFill>
            <a:blip r:embed="rId2"/>
            <a:tile tx="0" ty="0" sx="70000" sy="7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4" name="Rectangle 13">
            <a:extLst>
              <a:ext uri="{FF2B5EF4-FFF2-40B4-BE49-F238E27FC236}">
                <a16:creationId xmlns:a16="http://schemas.microsoft.com/office/drawing/2014/main" id="{04BA3935-5258-425A-B52A-BBF28BCE0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8073">
            <a:off x="4851872" y="821036"/>
            <a:ext cx="6800350" cy="5350101"/>
          </a:xfrm>
          <a:prstGeom prst="rect">
            <a:avLst/>
          </a:prstGeom>
          <a:solidFill>
            <a:srgbClr val="EFEEE9"/>
          </a:solidFill>
          <a:ln>
            <a:noFill/>
          </a:ln>
          <a:effectLst>
            <a:outerShdw blurRad="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6" name="Freeform: Shape 15">
            <a:extLst>
              <a:ext uri="{FF2B5EF4-FFF2-40B4-BE49-F238E27FC236}">
                <a16:creationId xmlns:a16="http://schemas.microsoft.com/office/drawing/2014/main" id="{51627A44-C022-4773-A393-E948FE3F4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9121">
            <a:off x="4946130" y="900347"/>
            <a:ext cx="6591734" cy="5205656"/>
          </a:xfrm>
          <a:custGeom>
            <a:avLst/>
            <a:gdLst>
              <a:gd name="connsiteX0" fmla="*/ 6597934 w 6621845"/>
              <a:gd name="connsiteY0" fmla="*/ 155744 h 5238511"/>
              <a:gd name="connsiteX1" fmla="*/ 6619376 w 6621845"/>
              <a:gd name="connsiteY1" fmla="*/ 177681 h 5238511"/>
              <a:gd name="connsiteX2" fmla="*/ 6621845 w 6621845"/>
              <a:gd name="connsiteY2" fmla="*/ 195498 h 5238511"/>
              <a:gd name="connsiteX3" fmla="*/ 6601863 w 6621845"/>
              <a:gd name="connsiteY3" fmla="*/ 1201700 h 5238511"/>
              <a:gd name="connsiteX4" fmla="*/ 6601373 w 6621845"/>
              <a:gd name="connsiteY4" fmla="*/ 1226210 h 5238511"/>
              <a:gd name="connsiteX5" fmla="*/ 6601384 w 6621845"/>
              <a:gd name="connsiteY5" fmla="*/ 1226232 h 5238511"/>
              <a:gd name="connsiteX6" fmla="*/ 6521625 w 6621845"/>
              <a:gd name="connsiteY6" fmla="*/ 5202267 h 5238511"/>
              <a:gd name="connsiteX7" fmla="*/ 6483689 w 6621845"/>
              <a:gd name="connsiteY7" fmla="*/ 5238506 h 5238511"/>
              <a:gd name="connsiteX8" fmla="*/ 36351 w 6621845"/>
              <a:gd name="connsiteY8" fmla="*/ 5109172 h 5238511"/>
              <a:gd name="connsiteX9" fmla="*/ 5 w 6621845"/>
              <a:gd name="connsiteY9" fmla="*/ 5071442 h 5238511"/>
              <a:gd name="connsiteX10" fmla="*/ 1012 w 6621845"/>
              <a:gd name="connsiteY10" fmla="*/ 5021215 h 5238511"/>
              <a:gd name="connsiteX11" fmla="*/ 1011 w 6621845"/>
              <a:gd name="connsiteY11" fmla="*/ 5021212 h 5238511"/>
              <a:gd name="connsiteX12" fmla="*/ 100440 w 6621845"/>
              <a:gd name="connsiteY12" fmla="*/ 64666 h 5238511"/>
              <a:gd name="connsiteX13" fmla="*/ 122765 w 6621845"/>
              <a:gd name="connsiteY13" fmla="*/ 33189 h 5238511"/>
              <a:gd name="connsiteX14" fmla="*/ 604718 w 6621845"/>
              <a:gd name="connsiteY14" fmla="*/ 42857 h 5238511"/>
              <a:gd name="connsiteX15" fmla="*/ 604718 w 6621845"/>
              <a:gd name="connsiteY15" fmla="*/ 0 h 5238511"/>
              <a:gd name="connsiteX16" fmla="*/ 3117572 w 6621845"/>
              <a:gd name="connsiteY16" fmla="*/ 0 h 5238511"/>
              <a:gd name="connsiteX17" fmla="*/ 3117572 w 6621845"/>
              <a:gd name="connsiteY17" fmla="*/ 89697 h 5238511"/>
              <a:gd name="connsiteX0" fmla="*/ 6597934 w 6621845"/>
              <a:gd name="connsiteY0" fmla="*/ 155744 h 5238511"/>
              <a:gd name="connsiteX1" fmla="*/ 6619376 w 6621845"/>
              <a:gd name="connsiteY1" fmla="*/ 177681 h 5238511"/>
              <a:gd name="connsiteX2" fmla="*/ 6621845 w 6621845"/>
              <a:gd name="connsiteY2" fmla="*/ 195498 h 5238511"/>
              <a:gd name="connsiteX3" fmla="*/ 6601863 w 6621845"/>
              <a:gd name="connsiteY3" fmla="*/ 1201700 h 5238511"/>
              <a:gd name="connsiteX4" fmla="*/ 6601373 w 6621845"/>
              <a:gd name="connsiteY4" fmla="*/ 1226210 h 5238511"/>
              <a:gd name="connsiteX5" fmla="*/ 6601384 w 6621845"/>
              <a:gd name="connsiteY5" fmla="*/ 1226232 h 5238511"/>
              <a:gd name="connsiteX6" fmla="*/ 6521625 w 6621845"/>
              <a:gd name="connsiteY6" fmla="*/ 5202267 h 5238511"/>
              <a:gd name="connsiteX7" fmla="*/ 6483689 w 6621845"/>
              <a:gd name="connsiteY7" fmla="*/ 5238506 h 5238511"/>
              <a:gd name="connsiteX8" fmla="*/ 36351 w 6621845"/>
              <a:gd name="connsiteY8" fmla="*/ 5109172 h 5238511"/>
              <a:gd name="connsiteX9" fmla="*/ 5 w 6621845"/>
              <a:gd name="connsiteY9" fmla="*/ 5071442 h 5238511"/>
              <a:gd name="connsiteX10" fmla="*/ 1012 w 6621845"/>
              <a:gd name="connsiteY10" fmla="*/ 5021215 h 5238511"/>
              <a:gd name="connsiteX11" fmla="*/ 1011 w 6621845"/>
              <a:gd name="connsiteY11" fmla="*/ 5021212 h 5238511"/>
              <a:gd name="connsiteX12" fmla="*/ 100440 w 6621845"/>
              <a:gd name="connsiteY12" fmla="*/ 64666 h 5238511"/>
              <a:gd name="connsiteX13" fmla="*/ 122765 w 6621845"/>
              <a:gd name="connsiteY13" fmla="*/ 33189 h 5238511"/>
              <a:gd name="connsiteX14" fmla="*/ 604718 w 6621845"/>
              <a:gd name="connsiteY14" fmla="*/ 42857 h 5238511"/>
              <a:gd name="connsiteX15" fmla="*/ 3117572 w 6621845"/>
              <a:gd name="connsiteY15" fmla="*/ 0 h 5238511"/>
              <a:gd name="connsiteX16" fmla="*/ 3117572 w 6621845"/>
              <a:gd name="connsiteY16" fmla="*/ 89697 h 5238511"/>
              <a:gd name="connsiteX17" fmla="*/ 6597934 w 6621845"/>
              <a:gd name="connsiteY17" fmla="*/ 155744 h 5238511"/>
              <a:gd name="connsiteX0" fmla="*/ 6597934 w 6621845"/>
              <a:gd name="connsiteY0" fmla="*/ 122557 h 5205324"/>
              <a:gd name="connsiteX1" fmla="*/ 6619376 w 6621845"/>
              <a:gd name="connsiteY1" fmla="*/ 144494 h 5205324"/>
              <a:gd name="connsiteX2" fmla="*/ 6621845 w 6621845"/>
              <a:gd name="connsiteY2" fmla="*/ 162311 h 5205324"/>
              <a:gd name="connsiteX3" fmla="*/ 6601863 w 6621845"/>
              <a:gd name="connsiteY3" fmla="*/ 1168513 h 5205324"/>
              <a:gd name="connsiteX4" fmla="*/ 6601373 w 6621845"/>
              <a:gd name="connsiteY4" fmla="*/ 1193023 h 5205324"/>
              <a:gd name="connsiteX5" fmla="*/ 6601384 w 6621845"/>
              <a:gd name="connsiteY5" fmla="*/ 1193045 h 5205324"/>
              <a:gd name="connsiteX6" fmla="*/ 6521625 w 6621845"/>
              <a:gd name="connsiteY6" fmla="*/ 5169080 h 5205324"/>
              <a:gd name="connsiteX7" fmla="*/ 6483689 w 6621845"/>
              <a:gd name="connsiteY7" fmla="*/ 5205319 h 5205324"/>
              <a:gd name="connsiteX8" fmla="*/ 36351 w 6621845"/>
              <a:gd name="connsiteY8" fmla="*/ 5075985 h 5205324"/>
              <a:gd name="connsiteX9" fmla="*/ 5 w 6621845"/>
              <a:gd name="connsiteY9" fmla="*/ 5038255 h 5205324"/>
              <a:gd name="connsiteX10" fmla="*/ 1012 w 6621845"/>
              <a:gd name="connsiteY10" fmla="*/ 4988028 h 5205324"/>
              <a:gd name="connsiteX11" fmla="*/ 1011 w 6621845"/>
              <a:gd name="connsiteY11" fmla="*/ 4988025 h 5205324"/>
              <a:gd name="connsiteX12" fmla="*/ 100440 w 6621845"/>
              <a:gd name="connsiteY12" fmla="*/ 31479 h 5205324"/>
              <a:gd name="connsiteX13" fmla="*/ 122765 w 6621845"/>
              <a:gd name="connsiteY13" fmla="*/ 2 h 5205324"/>
              <a:gd name="connsiteX14" fmla="*/ 604718 w 6621845"/>
              <a:gd name="connsiteY14" fmla="*/ 9670 h 5205324"/>
              <a:gd name="connsiteX15" fmla="*/ 3117572 w 6621845"/>
              <a:gd name="connsiteY15" fmla="*/ 56510 h 5205324"/>
              <a:gd name="connsiteX16" fmla="*/ 6597934 w 6621845"/>
              <a:gd name="connsiteY16" fmla="*/ 122557 h 5205324"/>
              <a:gd name="connsiteX0" fmla="*/ 6597934 w 6621845"/>
              <a:gd name="connsiteY0" fmla="*/ 122556 h 5205323"/>
              <a:gd name="connsiteX1" fmla="*/ 6619376 w 6621845"/>
              <a:gd name="connsiteY1" fmla="*/ 144493 h 5205323"/>
              <a:gd name="connsiteX2" fmla="*/ 6621845 w 6621845"/>
              <a:gd name="connsiteY2" fmla="*/ 162310 h 5205323"/>
              <a:gd name="connsiteX3" fmla="*/ 6601863 w 6621845"/>
              <a:gd name="connsiteY3" fmla="*/ 1168512 h 5205323"/>
              <a:gd name="connsiteX4" fmla="*/ 6601373 w 6621845"/>
              <a:gd name="connsiteY4" fmla="*/ 1193022 h 5205323"/>
              <a:gd name="connsiteX5" fmla="*/ 6601384 w 6621845"/>
              <a:gd name="connsiteY5" fmla="*/ 1193044 h 5205323"/>
              <a:gd name="connsiteX6" fmla="*/ 6521625 w 6621845"/>
              <a:gd name="connsiteY6" fmla="*/ 5169079 h 5205323"/>
              <a:gd name="connsiteX7" fmla="*/ 6483689 w 6621845"/>
              <a:gd name="connsiteY7" fmla="*/ 5205318 h 5205323"/>
              <a:gd name="connsiteX8" fmla="*/ 36351 w 6621845"/>
              <a:gd name="connsiteY8" fmla="*/ 5075984 h 5205323"/>
              <a:gd name="connsiteX9" fmla="*/ 5 w 6621845"/>
              <a:gd name="connsiteY9" fmla="*/ 5038254 h 5205323"/>
              <a:gd name="connsiteX10" fmla="*/ 1012 w 6621845"/>
              <a:gd name="connsiteY10" fmla="*/ 4988027 h 5205323"/>
              <a:gd name="connsiteX11" fmla="*/ 1011 w 6621845"/>
              <a:gd name="connsiteY11" fmla="*/ 4988024 h 5205323"/>
              <a:gd name="connsiteX12" fmla="*/ 128150 w 6621845"/>
              <a:gd name="connsiteY12" fmla="*/ 113570 h 5205323"/>
              <a:gd name="connsiteX13" fmla="*/ 122765 w 6621845"/>
              <a:gd name="connsiteY13" fmla="*/ 1 h 5205323"/>
              <a:gd name="connsiteX14" fmla="*/ 604718 w 6621845"/>
              <a:gd name="connsiteY14" fmla="*/ 9669 h 5205323"/>
              <a:gd name="connsiteX15" fmla="*/ 3117572 w 6621845"/>
              <a:gd name="connsiteY15" fmla="*/ 56509 h 5205323"/>
              <a:gd name="connsiteX16" fmla="*/ 6597934 w 6621845"/>
              <a:gd name="connsiteY16" fmla="*/ 122556 h 5205323"/>
              <a:gd name="connsiteX0" fmla="*/ 6597934 w 6621845"/>
              <a:gd name="connsiteY0" fmla="*/ 122556 h 5205323"/>
              <a:gd name="connsiteX1" fmla="*/ 6619376 w 6621845"/>
              <a:gd name="connsiteY1" fmla="*/ 144493 h 5205323"/>
              <a:gd name="connsiteX2" fmla="*/ 6621845 w 6621845"/>
              <a:gd name="connsiteY2" fmla="*/ 162310 h 5205323"/>
              <a:gd name="connsiteX3" fmla="*/ 6601863 w 6621845"/>
              <a:gd name="connsiteY3" fmla="*/ 1168512 h 5205323"/>
              <a:gd name="connsiteX4" fmla="*/ 6601373 w 6621845"/>
              <a:gd name="connsiteY4" fmla="*/ 1193022 h 5205323"/>
              <a:gd name="connsiteX5" fmla="*/ 6601384 w 6621845"/>
              <a:gd name="connsiteY5" fmla="*/ 1193044 h 5205323"/>
              <a:gd name="connsiteX6" fmla="*/ 6521625 w 6621845"/>
              <a:gd name="connsiteY6" fmla="*/ 5169079 h 5205323"/>
              <a:gd name="connsiteX7" fmla="*/ 6483689 w 6621845"/>
              <a:gd name="connsiteY7" fmla="*/ 5205318 h 5205323"/>
              <a:gd name="connsiteX8" fmla="*/ 36351 w 6621845"/>
              <a:gd name="connsiteY8" fmla="*/ 5075984 h 5205323"/>
              <a:gd name="connsiteX9" fmla="*/ 5 w 6621845"/>
              <a:gd name="connsiteY9" fmla="*/ 5038254 h 5205323"/>
              <a:gd name="connsiteX10" fmla="*/ 1012 w 6621845"/>
              <a:gd name="connsiteY10" fmla="*/ 4988027 h 5205323"/>
              <a:gd name="connsiteX11" fmla="*/ 44388 w 6621845"/>
              <a:gd name="connsiteY11" fmla="*/ 4882987 h 5205323"/>
              <a:gd name="connsiteX12" fmla="*/ 128150 w 6621845"/>
              <a:gd name="connsiteY12" fmla="*/ 113570 h 5205323"/>
              <a:gd name="connsiteX13" fmla="*/ 122765 w 6621845"/>
              <a:gd name="connsiteY13" fmla="*/ 1 h 5205323"/>
              <a:gd name="connsiteX14" fmla="*/ 604718 w 6621845"/>
              <a:gd name="connsiteY14" fmla="*/ 9669 h 5205323"/>
              <a:gd name="connsiteX15" fmla="*/ 3117572 w 6621845"/>
              <a:gd name="connsiteY15" fmla="*/ 56509 h 5205323"/>
              <a:gd name="connsiteX16" fmla="*/ 6597934 w 6621845"/>
              <a:gd name="connsiteY16" fmla="*/ 122556 h 5205323"/>
              <a:gd name="connsiteX0" fmla="*/ 6597934 w 6621845"/>
              <a:gd name="connsiteY0" fmla="*/ 122556 h 5205323"/>
              <a:gd name="connsiteX1" fmla="*/ 6619376 w 6621845"/>
              <a:gd name="connsiteY1" fmla="*/ 144493 h 5205323"/>
              <a:gd name="connsiteX2" fmla="*/ 6621845 w 6621845"/>
              <a:gd name="connsiteY2" fmla="*/ 162310 h 5205323"/>
              <a:gd name="connsiteX3" fmla="*/ 6601863 w 6621845"/>
              <a:gd name="connsiteY3" fmla="*/ 1168512 h 5205323"/>
              <a:gd name="connsiteX4" fmla="*/ 6601373 w 6621845"/>
              <a:gd name="connsiteY4" fmla="*/ 1193022 h 5205323"/>
              <a:gd name="connsiteX5" fmla="*/ 6601384 w 6621845"/>
              <a:gd name="connsiteY5" fmla="*/ 1193044 h 5205323"/>
              <a:gd name="connsiteX6" fmla="*/ 6521625 w 6621845"/>
              <a:gd name="connsiteY6" fmla="*/ 5169079 h 5205323"/>
              <a:gd name="connsiteX7" fmla="*/ 6483689 w 6621845"/>
              <a:gd name="connsiteY7" fmla="*/ 5205318 h 5205323"/>
              <a:gd name="connsiteX8" fmla="*/ 36351 w 6621845"/>
              <a:gd name="connsiteY8" fmla="*/ 5075984 h 5205323"/>
              <a:gd name="connsiteX9" fmla="*/ 5 w 6621845"/>
              <a:gd name="connsiteY9" fmla="*/ 5038254 h 5205323"/>
              <a:gd name="connsiteX10" fmla="*/ 30143 w 6621845"/>
              <a:gd name="connsiteY10" fmla="*/ 4946661 h 5205323"/>
              <a:gd name="connsiteX11" fmla="*/ 44388 w 6621845"/>
              <a:gd name="connsiteY11" fmla="*/ 4882987 h 5205323"/>
              <a:gd name="connsiteX12" fmla="*/ 128150 w 6621845"/>
              <a:gd name="connsiteY12" fmla="*/ 113570 h 5205323"/>
              <a:gd name="connsiteX13" fmla="*/ 122765 w 6621845"/>
              <a:gd name="connsiteY13" fmla="*/ 1 h 5205323"/>
              <a:gd name="connsiteX14" fmla="*/ 604718 w 6621845"/>
              <a:gd name="connsiteY14" fmla="*/ 9669 h 5205323"/>
              <a:gd name="connsiteX15" fmla="*/ 3117572 w 6621845"/>
              <a:gd name="connsiteY15" fmla="*/ 56509 h 5205323"/>
              <a:gd name="connsiteX16" fmla="*/ 6597934 w 6621845"/>
              <a:gd name="connsiteY16" fmla="*/ 122556 h 5205323"/>
              <a:gd name="connsiteX0" fmla="*/ 7041537 w 7065448"/>
              <a:gd name="connsiteY0" fmla="*/ 122556 h 5205323"/>
              <a:gd name="connsiteX1" fmla="*/ 7062979 w 7065448"/>
              <a:gd name="connsiteY1" fmla="*/ 144493 h 5205323"/>
              <a:gd name="connsiteX2" fmla="*/ 7065448 w 7065448"/>
              <a:gd name="connsiteY2" fmla="*/ 162310 h 5205323"/>
              <a:gd name="connsiteX3" fmla="*/ 7045466 w 7065448"/>
              <a:gd name="connsiteY3" fmla="*/ 1168512 h 5205323"/>
              <a:gd name="connsiteX4" fmla="*/ 7044976 w 7065448"/>
              <a:gd name="connsiteY4" fmla="*/ 1193022 h 5205323"/>
              <a:gd name="connsiteX5" fmla="*/ 7044987 w 7065448"/>
              <a:gd name="connsiteY5" fmla="*/ 1193044 h 5205323"/>
              <a:gd name="connsiteX6" fmla="*/ 6965228 w 7065448"/>
              <a:gd name="connsiteY6" fmla="*/ 5169079 h 5205323"/>
              <a:gd name="connsiteX7" fmla="*/ 6927292 w 7065448"/>
              <a:gd name="connsiteY7" fmla="*/ 5205318 h 5205323"/>
              <a:gd name="connsiteX8" fmla="*/ 479954 w 7065448"/>
              <a:gd name="connsiteY8" fmla="*/ 5075984 h 5205323"/>
              <a:gd name="connsiteX9" fmla="*/ 473746 w 7065448"/>
              <a:gd name="connsiteY9" fmla="*/ 4946661 h 5205323"/>
              <a:gd name="connsiteX10" fmla="*/ 487991 w 7065448"/>
              <a:gd name="connsiteY10" fmla="*/ 4882987 h 5205323"/>
              <a:gd name="connsiteX11" fmla="*/ 571753 w 7065448"/>
              <a:gd name="connsiteY11" fmla="*/ 113570 h 5205323"/>
              <a:gd name="connsiteX12" fmla="*/ 566368 w 7065448"/>
              <a:gd name="connsiteY12" fmla="*/ 1 h 5205323"/>
              <a:gd name="connsiteX13" fmla="*/ 1048321 w 7065448"/>
              <a:gd name="connsiteY13" fmla="*/ 9669 h 5205323"/>
              <a:gd name="connsiteX14" fmla="*/ 3561175 w 7065448"/>
              <a:gd name="connsiteY14" fmla="*/ 56509 h 5205323"/>
              <a:gd name="connsiteX15" fmla="*/ 7041537 w 7065448"/>
              <a:gd name="connsiteY15" fmla="*/ 122556 h 5205323"/>
              <a:gd name="connsiteX0" fmla="*/ 6584362 w 6608273"/>
              <a:gd name="connsiteY0" fmla="*/ 122556 h 5205323"/>
              <a:gd name="connsiteX1" fmla="*/ 6605804 w 6608273"/>
              <a:gd name="connsiteY1" fmla="*/ 144493 h 5205323"/>
              <a:gd name="connsiteX2" fmla="*/ 6608273 w 6608273"/>
              <a:gd name="connsiteY2" fmla="*/ 162310 h 5205323"/>
              <a:gd name="connsiteX3" fmla="*/ 6588291 w 6608273"/>
              <a:gd name="connsiteY3" fmla="*/ 1168512 h 5205323"/>
              <a:gd name="connsiteX4" fmla="*/ 6587801 w 6608273"/>
              <a:gd name="connsiteY4" fmla="*/ 1193022 h 5205323"/>
              <a:gd name="connsiteX5" fmla="*/ 6587812 w 6608273"/>
              <a:gd name="connsiteY5" fmla="*/ 1193044 h 5205323"/>
              <a:gd name="connsiteX6" fmla="*/ 6508053 w 6608273"/>
              <a:gd name="connsiteY6" fmla="*/ 5169079 h 5205323"/>
              <a:gd name="connsiteX7" fmla="*/ 6470117 w 6608273"/>
              <a:gd name="connsiteY7" fmla="*/ 5205318 h 5205323"/>
              <a:gd name="connsiteX8" fmla="*/ 22779 w 6608273"/>
              <a:gd name="connsiteY8" fmla="*/ 5075984 h 5205323"/>
              <a:gd name="connsiteX9" fmla="*/ 16571 w 6608273"/>
              <a:gd name="connsiteY9" fmla="*/ 4946661 h 5205323"/>
              <a:gd name="connsiteX10" fmla="*/ 30816 w 6608273"/>
              <a:gd name="connsiteY10" fmla="*/ 4882987 h 5205323"/>
              <a:gd name="connsiteX11" fmla="*/ 114578 w 6608273"/>
              <a:gd name="connsiteY11" fmla="*/ 113570 h 5205323"/>
              <a:gd name="connsiteX12" fmla="*/ 109193 w 6608273"/>
              <a:gd name="connsiteY12" fmla="*/ 1 h 5205323"/>
              <a:gd name="connsiteX13" fmla="*/ 591146 w 6608273"/>
              <a:gd name="connsiteY13" fmla="*/ 9669 h 5205323"/>
              <a:gd name="connsiteX14" fmla="*/ 3104000 w 6608273"/>
              <a:gd name="connsiteY14" fmla="*/ 56509 h 5205323"/>
              <a:gd name="connsiteX15" fmla="*/ 6584362 w 6608273"/>
              <a:gd name="connsiteY15" fmla="*/ 122556 h 5205323"/>
              <a:gd name="connsiteX0" fmla="*/ 6584392 w 6608303"/>
              <a:gd name="connsiteY0" fmla="*/ 122556 h 5205323"/>
              <a:gd name="connsiteX1" fmla="*/ 6605834 w 6608303"/>
              <a:gd name="connsiteY1" fmla="*/ 144493 h 5205323"/>
              <a:gd name="connsiteX2" fmla="*/ 6608303 w 6608303"/>
              <a:gd name="connsiteY2" fmla="*/ 162310 h 5205323"/>
              <a:gd name="connsiteX3" fmla="*/ 6588321 w 6608303"/>
              <a:gd name="connsiteY3" fmla="*/ 1168512 h 5205323"/>
              <a:gd name="connsiteX4" fmla="*/ 6587831 w 6608303"/>
              <a:gd name="connsiteY4" fmla="*/ 1193022 h 5205323"/>
              <a:gd name="connsiteX5" fmla="*/ 6587842 w 6608303"/>
              <a:gd name="connsiteY5" fmla="*/ 1193044 h 5205323"/>
              <a:gd name="connsiteX6" fmla="*/ 6508083 w 6608303"/>
              <a:gd name="connsiteY6" fmla="*/ 5169079 h 5205323"/>
              <a:gd name="connsiteX7" fmla="*/ 6470147 w 6608303"/>
              <a:gd name="connsiteY7" fmla="*/ 5205318 h 5205323"/>
              <a:gd name="connsiteX8" fmla="*/ 22809 w 6608303"/>
              <a:gd name="connsiteY8" fmla="*/ 5075984 h 5205323"/>
              <a:gd name="connsiteX9" fmla="*/ 16601 w 6608303"/>
              <a:gd name="connsiteY9" fmla="*/ 4946661 h 5205323"/>
              <a:gd name="connsiteX10" fmla="*/ 30846 w 6608303"/>
              <a:gd name="connsiteY10" fmla="*/ 4882987 h 5205323"/>
              <a:gd name="connsiteX11" fmla="*/ 114608 w 6608303"/>
              <a:gd name="connsiteY11" fmla="*/ 113570 h 5205323"/>
              <a:gd name="connsiteX12" fmla="*/ 109223 w 6608303"/>
              <a:gd name="connsiteY12" fmla="*/ 1 h 5205323"/>
              <a:gd name="connsiteX13" fmla="*/ 591176 w 6608303"/>
              <a:gd name="connsiteY13" fmla="*/ 9669 h 5205323"/>
              <a:gd name="connsiteX14" fmla="*/ 3104030 w 6608303"/>
              <a:gd name="connsiteY14" fmla="*/ 56509 h 5205323"/>
              <a:gd name="connsiteX15" fmla="*/ 6584392 w 6608303"/>
              <a:gd name="connsiteY15" fmla="*/ 122556 h 5205323"/>
              <a:gd name="connsiteX0" fmla="*/ 6584393 w 6608304"/>
              <a:gd name="connsiteY0" fmla="*/ 122556 h 5205323"/>
              <a:gd name="connsiteX1" fmla="*/ 6605835 w 6608304"/>
              <a:gd name="connsiteY1" fmla="*/ 144493 h 5205323"/>
              <a:gd name="connsiteX2" fmla="*/ 6608304 w 6608304"/>
              <a:gd name="connsiteY2" fmla="*/ 162310 h 5205323"/>
              <a:gd name="connsiteX3" fmla="*/ 6588322 w 6608304"/>
              <a:gd name="connsiteY3" fmla="*/ 1168512 h 5205323"/>
              <a:gd name="connsiteX4" fmla="*/ 6587832 w 6608304"/>
              <a:gd name="connsiteY4" fmla="*/ 1193022 h 5205323"/>
              <a:gd name="connsiteX5" fmla="*/ 6587843 w 6608304"/>
              <a:gd name="connsiteY5" fmla="*/ 1193044 h 5205323"/>
              <a:gd name="connsiteX6" fmla="*/ 6508084 w 6608304"/>
              <a:gd name="connsiteY6" fmla="*/ 5169079 h 5205323"/>
              <a:gd name="connsiteX7" fmla="*/ 6470148 w 6608304"/>
              <a:gd name="connsiteY7" fmla="*/ 5205318 h 5205323"/>
              <a:gd name="connsiteX8" fmla="*/ 22810 w 6608304"/>
              <a:gd name="connsiteY8" fmla="*/ 5075984 h 5205323"/>
              <a:gd name="connsiteX9" fmla="*/ 16602 w 6608304"/>
              <a:gd name="connsiteY9" fmla="*/ 4946661 h 5205323"/>
              <a:gd name="connsiteX10" fmla="*/ 30847 w 6608304"/>
              <a:gd name="connsiteY10" fmla="*/ 4882987 h 5205323"/>
              <a:gd name="connsiteX11" fmla="*/ 114609 w 6608304"/>
              <a:gd name="connsiteY11" fmla="*/ 113570 h 5205323"/>
              <a:gd name="connsiteX12" fmla="*/ 109224 w 6608304"/>
              <a:gd name="connsiteY12" fmla="*/ 1 h 5205323"/>
              <a:gd name="connsiteX13" fmla="*/ 591177 w 6608304"/>
              <a:gd name="connsiteY13" fmla="*/ 9669 h 5205323"/>
              <a:gd name="connsiteX14" fmla="*/ 3104031 w 6608304"/>
              <a:gd name="connsiteY14" fmla="*/ 56509 h 5205323"/>
              <a:gd name="connsiteX15" fmla="*/ 6584393 w 6608304"/>
              <a:gd name="connsiteY15" fmla="*/ 122556 h 5205323"/>
              <a:gd name="connsiteX0" fmla="*/ 6567823 w 6937884"/>
              <a:gd name="connsiteY0" fmla="*/ 122556 h 5210213"/>
              <a:gd name="connsiteX1" fmla="*/ 6589265 w 6937884"/>
              <a:gd name="connsiteY1" fmla="*/ 144493 h 5210213"/>
              <a:gd name="connsiteX2" fmla="*/ 6591734 w 6937884"/>
              <a:gd name="connsiteY2" fmla="*/ 162310 h 5210213"/>
              <a:gd name="connsiteX3" fmla="*/ 6571752 w 6937884"/>
              <a:gd name="connsiteY3" fmla="*/ 1168512 h 5210213"/>
              <a:gd name="connsiteX4" fmla="*/ 6571262 w 6937884"/>
              <a:gd name="connsiteY4" fmla="*/ 1193022 h 5210213"/>
              <a:gd name="connsiteX5" fmla="*/ 6571273 w 6937884"/>
              <a:gd name="connsiteY5" fmla="*/ 1193044 h 5210213"/>
              <a:gd name="connsiteX6" fmla="*/ 6491514 w 6937884"/>
              <a:gd name="connsiteY6" fmla="*/ 5169079 h 5210213"/>
              <a:gd name="connsiteX7" fmla="*/ 6453578 w 6937884"/>
              <a:gd name="connsiteY7" fmla="*/ 5205318 h 5210213"/>
              <a:gd name="connsiteX8" fmla="*/ 87448 w 6937884"/>
              <a:gd name="connsiteY8" fmla="*/ 5064339 h 5210213"/>
              <a:gd name="connsiteX9" fmla="*/ 32 w 6937884"/>
              <a:gd name="connsiteY9" fmla="*/ 4946661 h 5210213"/>
              <a:gd name="connsiteX10" fmla="*/ 14277 w 6937884"/>
              <a:gd name="connsiteY10" fmla="*/ 4882987 h 5210213"/>
              <a:gd name="connsiteX11" fmla="*/ 98039 w 6937884"/>
              <a:gd name="connsiteY11" fmla="*/ 113570 h 5210213"/>
              <a:gd name="connsiteX12" fmla="*/ 92654 w 6937884"/>
              <a:gd name="connsiteY12" fmla="*/ 1 h 5210213"/>
              <a:gd name="connsiteX13" fmla="*/ 574607 w 6937884"/>
              <a:gd name="connsiteY13" fmla="*/ 9669 h 5210213"/>
              <a:gd name="connsiteX14" fmla="*/ 3087461 w 6937884"/>
              <a:gd name="connsiteY14" fmla="*/ 56509 h 5210213"/>
              <a:gd name="connsiteX15" fmla="*/ 6567823 w 6937884"/>
              <a:gd name="connsiteY15" fmla="*/ 122556 h 5210213"/>
              <a:gd name="connsiteX0" fmla="*/ 6567823 w 6591734"/>
              <a:gd name="connsiteY0" fmla="*/ 122556 h 5207389"/>
              <a:gd name="connsiteX1" fmla="*/ 6589265 w 6591734"/>
              <a:gd name="connsiteY1" fmla="*/ 144493 h 5207389"/>
              <a:gd name="connsiteX2" fmla="*/ 6591734 w 6591734"/>
              <a:gd name="connsiteY2" fmla="*/ 162310 h 5207389"/>
              <a:gd name="connsiteX3" fmla="*/ 6571752 w 6591734"/>
              <a:gd name="connsiteY3" fmla="*/ 1168512 h 5207389"/>
              <a:gd name="connsiteX4" fmla="*/ 6571262 w 6591734"/>
              <a:gd name="connsiteY4" fmla="*/ 1193022 h 5207389"/>
              <a:gd name="connsiteX5" fmla="*/ 6571273 w 6591734"/>
              <a:gd name="connsiteY5" fmla="*/ 1193044 h 5207389"/>
              <a:gd name="connsiteX6" fmla="*/ 6491514 w 6591734"/>
              <a:gd name="connsiteY6" fmla="*/ 5169079 h 5207389"/>
              <a:gd name="connsiteX7" fmla="*/ 6453578 w 6591734"/>
              <a:gd name="connsiteY7" fmla="*/ 5205318 h 5207389"/>
              <a:gd name="connsiteX8" fmla="*/ 87448 w 6591734"/>
              <a:gd name="connsiteY8" fmla="*/ 5064339 h 5207389"/>
              <a:gd name="connsiteX9" fmla="*/ 32 w 6591734"/>
              <a:gd name="connsiteY9" fmla="*/ 4946661 h 5207389"/>
              <a:gd name="connsiteX10" fmla="*/ 14277 w 6591734"/>
              <a:gd name="connsiteY10" fmla="*/ 4882987 h 5207389"/>
              <a:gd name="connsiteX11" fmla="*/ 98039 w 6591734"/>
              <a:gd name="connsiteY11" fmla="*/ 113570 h 5207389"/>
              <a:gd name="connsiteX12" fmla="*/ 92654 w 6591734"/>
              <a:gd name="connsiteY12" fmla="*/ 1 h 5207389"/>
              <a:gd name="connsiteX13" fmla="*/ 574607 w 6591734"/>
              <a:gd name="connsiteY13" fmla="*/ 9669 h 5207389"/>
              <a:gd name="connsiteX14" fmla="*/ 3087461 w 6591734"/>
              <a:gd name="connsiteY14" fmla="*/ 56509 h 5207389"/>
              <a:gd name="connsiteX15" fmla="*/ 6567823 w 6591734"/>
              <a:gd name="connsiteY15" fmla="*/ 122556 h 5207389"/>
              <a:gd name="connsiteX0" fmla="*/ 6567823 w 6591734"/>
              <a:gd name="connsiteY0" fmla="*/ 122556 h 5205656"/>
              <a:gd name="connsiteX1" fmla="*/ 6589265 w 6591734"/>
              <a:gd name="connsiteY1" fmla="*/ 144493 h 5205656"/>
              <a:gd name="connsiteX2" fmla="*/ 6591734 w 6591734"/>
              <a:gd name="connsiteY2" fmla="*/ 162310 h 5205656"/>
              <a:gd name="connsiteX3" fmla="*/ 6571752 w 6591734"/>
              <a:gd name="connsiteY3" fmla="*/ 1168512 h 5205656"/>
              <a:gd name="connsiteX4" fmla="*/ 6571262 w 6591734"/>
              <a:gd name="connsiteY4" fmla="*/ 1193022 h 5205656"/>
              <a:gd name="connsiteX5" fmla="*/ 6571273 w 6591734"/>
              <a:gd name="connsiteY5" fmla="*/ 1193044 h 5205656"/>
              <a:gd name="connsiteX6" fmla="*/ 6491514 w 6591734"/>
              <a:gd name="connsiteY6" fmla="*/ 5169079 h 5205656"/>
              <a:gd name="connsiteX7" fmla="*/ 6453578 w 6591734"/>
              <a:gd name="connsiteY7" fmla="*/ 5205318 h 5205656"/>
              <a:gd name="connsiteX8" fmla="*/ 87448 w 6591734"/>
              <a:gd name="connsiteY8" fmla="*/ 5064339 h 5205656"/>
              <a:gd name="connsiteX9" fmla="*/ 32 w 6591734"/>
              <a:gd name="connsiteY9" fmla="*/ 4946661 h 5205656"/>
              <a:gd name="connsiteX10" fmla="*/ 14277 w 6591734"/>
              <a:gd name="connsiteY10" fmla="*/ 4882987 h 5205656"/>
              <a:gd name="connsiteX11" fmla="*/ 98039 w 6591734"/>
              <a:gd name="connsiteY11" fmla="*/ 113570 h 5205656"/>
              <a:gd name="connsiteX12" fmla="*/ 92654 w 6591734"/>
              <a:gd name="connsiteY12" fmla="*/ 1 h 5205656"/>
              <a:gd name="connsiteX13" fmla="*/ 574607 w 6591734"/>
              <a:gd name="connsiteY13" fmla="*/ 9669 h 5205656"/>
              <a:gd name="connsiteX14" fmla="*/ 3087461 w 6591734"/>
              <a:gd name="connsiteY14" fmla="*/ 56509 h 5205656"/>
              <a:gd name="connsiteX15" fmla="*/ 6567823 w 6591734"/>
              <a:gd name="connsiteY15" fmla="*/ 122556 h 5205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91734" h="5205656">
                <a:moveTo>
                  <a:pt x="6567823" y="122556"/>
                </a:moveTo>
                <a:cubicBezTo>
                  <a:pt x="6580239" y="129975"/>
                  <a:pt x="6582222" y="131985"/>
                  <a:pt x="6589265" y="144493"/>
                </a:cubicBezTo>
                <a:lnTo>
                  <a:pt x="6591734" y="162310"/>
                </a:lnTo>
                <a:cubicBezTo>
                  <a:pt x="6587703" y="369196"/>
                  <a:pt x="6580519" y="730319"/>
                  <a:pt x="6571752" y="1168512"/>
                </a:cubicBezTo>
                <a:cubicBezTo>
                  <a:pt x="6571589" y="1176682"/>
                  <a:pt x="6571425" y="1184852"/>
                  <a:pt x="6571262" y="1193022"/>
                </a:cubicBezTo>
                <a:cubicBezTo>
                  <a:pt x="6571266" y="1193029"/>
                  <a:pt x="6571269" y="1193037"/>
                  <a:pt x="6571273" y="1193044"/>
                </a:cubicBezTo>
                <a:lnTo>
                  <a:pt x="6491514" y="5169079"/>
                </a:lnTo>
                <a:cubicBezTo>
                  <a:pt x="6491046" y="5189483"/>
                  <a:pt x="6510894" y="5208439"/>
                  <a:pt x="6453578" y="5205318"/>
                </a:cubicBezTo>
                <a:cubicBezTo>
                  <a:pt x="5108322" y="5132065"/>
                  <a:pt x="2209491" y="5111332"/>
                  <a:pt x="87448" y="5064339"/>
                </a:cubicBezTo>
                <a:cubicBezTo>
                  <a:pt x="40819" y="5064158"/>
                  <a:pt x="-1307" y="4978827"/>
                  <a:pt x="32" y="4946661"/>
                </a:cubicBezTo>
                <a:cubicBezTo>
                  <a:pt x="32" y="4946660"/>
                  <a:pt x="14277" y="4882988"/>
                  <a:pt x="14277" y="4882987"/>
                </a:cubicBezTo>
                <a:lnTo>
                  <a:pt x="98039" y="113570"/>
                </a:lnTo>
                <a:cubicBezTo>
                  <a:pt x="98461" y="95952"/>
                  <a:pt x="80714" y="-192"/>
                  <a:pt x="92654" y="1"/>
                </a:cubicBezTo>
                <a:lnTo>
                  <a:pt x="574607" y="9669"/>
                </a:lnTo>
                <a:lnTo>
                  <a:pt x="3087461" y="56509"/>
                </a:lnTo>
                <a:lnTo>
                  <a:pt x="6567823" y="122556"/>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pic>
        <p:nvPicPr>
          <p:cNvPr id="5" name="Picture 4" descr="A person with a beard and a white beard&#10;&#10;Description automatically generated">
            <a:extLst>
              <a:ext uri="{FF2B5EF4-FFF2-40B4-BE49-F238E27FC236}">
                <a16:creationId xmlns:a16="http://schemas.microsoft.com/office/drawing/2014/main" id="{E674EAE7-470E-EEBA-0F2C-31833C9E57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0339">
            <a:off x="5129482" y="1157175"/>
            <a:ext cx="6245132" cy="4677820"/>
          </a:xfrm>
          <a:prstGeom prst="rect">
            <a:avLst/>
          </a:prstGeom>
        </p:spPr>
      </p:pic>
      <p:sp>
        <p:nvSpPr>
          <p:cNvPr id="3" name="TextBox 2">
            <a:extLst>
              <a:ext uri="{FF2B5EF4-FFF2-40B4-BE49-F238E27FC236}">
                <a16:creationId xmlns:a16="http://schemas.microsoft.com/office/drawing/2014/main" id="{D01BC6E2-0D1D-A867-6B36-1C6C535BA806}"/>
              </a:ext>
            </a:extLst>
          </p:cNvPr>
          <p:cNvSpPr txBox="1"/>
          <p:nvPr/>
        </p:nvSpPr>
        <p:spPr>
          <a:xfrm>
            <a:off x="231494" y="138897"/>
            <a:ext cx="4080600" cy="6185704"/>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120000"/>
              </a:lnSpc>
              <a:spcBef>
                <a:spcPts val="0"/>
              </a:spcBef>
              <a:spcAft>
                <a:spcPts val="600"/>
              </a:spcAft>
              <a:buClrTx/>
              <a:buSzTx/>
              <a:buFontTx/>
              <a:buNone/>
              <a:tabLst/>
              <a:defRPr/>
            </a:pPr>
            <a:r>
              <a:rPr kumimoji="0" lang="en-US" sz="28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nsolas"/>
                <a:ea typeface="+mn-ea"/>
                <a:cs typeface="+mn-cs"/>
              </a:rPr>
              <a:t>I will bless those who bless you, but I will curse anyone who curses you; </a:t>
            </a:r>
          </a:p>
          <a:p>
            <a:pPr marL="0" marR="0" lvl="0" indent="-228600" algn="l" defTabSz="914400" rtl="0" eaLnBrk="1" fontAlgn="auto" latinLnBrk="0" hangingPunct="1">
              <a:lnSpc>
                <a:spcPct val="120000"/>
              </a:lnSpc>
              <a:spcBef>
                <a:spcPts val="0"/>
              </a:spcBef>
              <a:spcAft>
                <a:spcPts val="600"/>
              </a:spcAft>
              <a:buClrTx/>
              <a:buSzTx/>
              <a:buFontTx/>
              <a:buNone/>
              <a:tabLst/>
              <a:defRPr/>
            </a:pPr>
            <a:endParaRPr kumimoji="0" lang="en-US" sz="28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nsolas"/>
              <a:ea typeface="+mn-ea"/>
              <a:cs typeface="+mn-cs"/>
            </a:endParaRPr>
          </a:p>
          <a:p>
            <a:pPr marL="0" marR="0" lvl="0" indent="-228600" algn="l" defTabSz="914400" rtl="0" eaLnBrk="1" fontAlgn="auto" latinLnBrk="0" hangingPunct="1">
              <a:lnSpc>
                <a:spcPct val="120000"/>
              </a:lnSpc>
              <a:spcBef>
                <a:spcPts val="0"/>
              </a:spcBef>
              <a:spcAft>
                <a:spcPts val="600"/>
              </a:spcAft>
              <a:buClrTx/>
              <a:buSzTx/>
              <a:buFontTx/>
              <a:buNone/>
              <a:tabLst/>
              <a:defRPr/>
            </a:pPr>
            <a:r>
              <a:rPr kumimoji="0" lang="en-US" sz="28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nsolas"/>
                <a:ea typeface="+mn-ea"/>
                <a:cs typeface="+mn-cs"/>
              </a:rPr>
              <a:t>and </a:t>
            </a:r>
            <a:r>
              <a:rPr kumimoji="0" lang="en-US" sz="2800" b="1" i="0" u="sng"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nsolas"/>
                <a:ea typeface="+mn-ea"/>
                <a:cs typeface="+mn-cs"/>
              </a:rPr>
              <a:t>by you all the families of the earth will be blessed</a:t>
            </a:r>
            <a:r>
              <a:rPr kumimoji="0" lang="en-US" sz="28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nsolas"/>
                <a:ea typeface="+mn-ea"/>
                <a:cs typeface="+mn-cs"/>
              </a:rPr>
              <a:t>." </a:t>
            </a:r>
          </a:p>
          <a:p>
            <a:pPr marL="0" marR="0" lvl="0" indent="-228600" algn="l" defTabSz="914400" rtl="0" eaLnBrk="1" fontAlgn="auto" latinLnBrk="0" hangingPunct="1">
              <a:lnSpc>
                <a:spcPct val="120000"/>
              </a:lnSpc>
              <a:spcBef>
                <a:spcPts val="0"/>
              </a:spcBef>
              <a:spcAft>
                <a:spcPts val="600"/>
              </a:spcAft>
              <a:buClrTx/>
              <a:buSzTx/>
              <a:buFontTx/>
              <a:buNone/>
              <a:tabLst/>
              <a:defRPr/>
            </a:pPr>
            <a:r>
              <a:rPr kumimoji="0" lang="en-US" sz="28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nsolas"/>
                <a:ea typeface="+mn-ea"/>
                <a:cs typeface="+mn-cs"/>
              </a:rPr>
              <a:t>(Genesis 12:3 CJB)</a:t>
            </a:r>
          </a:p>
        </p:txBody>
      </p:sp>
    </p:spTree>
    <p:extLst>
      <p:ext uri="{BB962C8B-B14F-4D97-AF65-F5344CB8AC3E}">
        <p14:creationId xmlns:p14="http://schemas.microsoft.com/office/powerpoint/2010/main" val="3740547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608B5-83C3-1AC3-B828-D77D32E97E5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979FB18-9E3B-2998-B468-7B4E3981B3B5}"/>
              </a:ext>
            </a:extLst>
          </p:cNvPr>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50346" y="-37214"/>
            <a:ext cx="12399335" cy="6907068"/>
          </a:xfrm>
          <a:prstGeom prst="rect">
            <a:avLst/>
          </a:prstGeom>
        </p:spPr>
      </p:pic>
      <p:sp>
        <p:nvSpPr>
          <p:cNvPr id="4" name="TextBox 3">
            <a:extLst>
              <a:ext uri="{FF2B5EF4-FFF2-40B4-BE49-F238E27FC236}">
                <a16:creationId xmlns:a16="http://schemas.microsoft.com/office/drawing/2014/main" id="{6E414FD2-BB27-B916-843B-CDA183E3E797}"/>
              </a:ext>
            </a:extLst>
          </p:cNvPr>
          <p:cNvSpPr txBox="1"/>
          <p:nvPr/>
        </p:nvSpPr>
        <p:spPr>
          <a:xfrm>
            <a:off x="612667" y="37214"/>
            <a:ext cx="10663638" cy="223138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創世記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Genesis 12:3</a:t>
            </a: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為你祝福的，我必賜福與他；那咒詛你的，我必咒詛他。 地上的萬族都要因你得福。」</a:t>
            </a:r>
            <a:endParaRPr kumimoji="1"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699012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F955142-ED30-45FF-AC79-EA514B9BD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2" name="Freeform: Shape 11">
            <a:extLst>
              <a:ext uri="{FF2B5EF4-FFF2-40B4-BE49-F238E27FC236}">
                <a16:creationId xmlns:a16="http://schemas.microsoft.com/office/drawing/2014/main" id="{ED44D9DE-6A7C-4B79-9784-D35FBEB11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401295"/>
          </a:xfrm>
          <a:custGeom>
            <a:avLst/>
            <a:gdLst>
              <a:gd name="connsiteX0" fmla="*/ 0 w 12192000"/>
              <a:gd name="connsiteY0" fmla="*/ 0 h 2669557"/>
              <a:gd name="connsiteX1" fmla="*/ 12192000 w 12192000"/>
              <a:gd name="connsiteY1" fmla="*/ 0 h 2669557"/>
              <a:gd name="connsiteX2" fmla="*/ 12192000 w 12192000"/>
              <a:gd name="connsiteY2" fmla="*/ 2262228 h 2669557"/>
              <a:gd name="connsiteX3" fmla="*/ 12187428 w 12192000"/>
              <a:gd name="connsiteY3" fmla="*/ 2262896 h 2669557"/>
              <a:gd name="connsiteX4" fmla="*/ 12154355 w 12192000"/>
              <a:gd name="connsiteY4" fmla="*/ 2267516 h 2669557"/>
              <a:gd name="connsiteX5" fmla="*/ 12114359 w 12192000"/>
              <a:gd name="connsiteY5" fmla="*/ 2279772 h 2669557"/>
              <a:gd name="connsiteX6" fmla="*/ 11918614 w 12192000"/>
              <a:gd name="connsiteY6" fmla="*/ 2296618 h 2669557"/>
              <a:gd name="connsiteX7" fmla="*/ 11815487 w 12192000"/>
              <a:gd name="connsiteY7" fmla="*/ 2308905 h 2669557"/>
              <a:gd name="connsiteX8" fmla="*/ 11778165 w 12192000"/>
              <a:gd name="connsiteY8" fmla="*/ 2311873 h 2669557"/>
              <a:gd name="connsiteX9" fmla="*/ 11671329 w 12192000"/>
              <a:gd name="connsiteY9" fmla="*/ 2337810 h 2669557"/>
              <a:gd name="connsiteX10" fmla="*/ 11594775 w 12192000"/>
              <a:gd name="connsiteY10" fmla="*/ 2337831 h 2669557"/>
              <a:gd name="connsiteX11" fmla="*/ 11379086 w 12192000"/>
              <a:gd name="connsiteY11" fmla="*/ 2369019 h 2669557"/>
              <a:gd name="connsiteX12" fmla="*/ 11221749 w 12192000"/>
              <a:gd name="connsiteY12" fmla="*/ 2380739 h 2669557"/>
              <a:gd name="connsiteX13" fmla="*/ 10996653 w 12192000"/>
              <a:gd name="connsiteY13" fmla="*/ 2371440 h 2669557"/>
              <a:gd name="connsiteX14" fmla="*/ 10912235 w 12192000"/>
              <a:gd name="connsiteY14" fmla="*/ 2389968 h 2669557"/>
              <a:gd name="connsiteX15" fmla="*/ 10835633 w 12192000"/>
              <a:gd name="connsiteY15" fmla="*/ 2395810 h 2669557"/>
              <a:gd name="connsiteX16" fmla="*/ 10821038 w 12192000"/>
              <a:gd name="connsiteY16" fmla="*/ 2398367 h 2669557"/>
              <a:gd name="connsiteX17" fmla="*/ 10757451 w 12192000"/>
              <a:gd name="connsiteY17" fmla="*/ 2395202 h 2669557"/>
              <a:gd name="connsiteX18" fmla="*/ 10554052 w 12192000"/>
              <a:gd name="connsiteY18" fmla="*/ 2328825 h 2669557"/>
              <a:gd name="connsiteX19" fmla="*/ 10432944 w 12192000"/>
              <a:gd name="connsiteY19" fmla="*/ 2278457 h 2669557"/>
              <a:gd name="connsiteX20" fmla="*/ 10314272 w 12192000"/>
              <a:gd name="connsiteY20" fmla="*/ 2252083 h 2669557"/>
              <a:gd name="connsiteX21" fmla="*/ 10149756 w 12192000"/>
              <a:gd name="connsiteY21" fmla="*/ 2203372 h 2669557"/>
              <a:gd name="connsiteX22" fmla="*/ 10133939 w 12192000"/>
              <a:gd name="connsiteY22" fmla="*/ 2195206 h 2669557"/>
              <a:gd name="connsiteX23" fmla="*/ 10027169 w 12192000"/>
              <a:gd name="connsiteY23" fmla="*/ 2154689 h 2669557"/>
              <a:gd name="connsiteX24" fmla="*/ 9904781 w 12192000"/>
              <a:gd name="connsiteY24" fmla="*/ 2142477 h 2669557"/>
              <a:gd name="connsiteX25" fmla="*/ 9818432 w 12192000"/>
              <a:gd name="connsiteY25" fmla="*/ 2147267 h 2669557"/>
              <a:gd name="connsiteX26" fmla="*/ 9715853 w 12192000"/>
              <a:gd name="connsiteY26" fmla="*/ 2142000 h 2669557"/>
              <a:gd name="connsiteX27" fmla="*/ 9478478 w 12192000"/>
              <a:gd name="connsiteY27" fmla="*/ 2133283 h 2669557"/>
              <a:gd name="connsiteX28" fmla="*/ 9473084 w 12192000"/>
              <a:gd name="connsiteY28" fmla="*/ 2134027 h 2669557"/>
              <a:gd name="connsiteX29" fmla="*/ 9348338 w 12192000"/>
              <a:gd name="connsiteY29" fmla="*/ 2135775 h 2669557"/>
              <a:gd name="connsiteX30" fmla="*/ 9317108 w 12192000"/>
              <a:gd name="connsiteY30" fmla="*/ 2139620 h 2669557"/>
              <a:gd name="connsiteX31" fmla="*/ 9316564 w 12192000"/>
              <a:gd name="connsiteY31" fmla="*/ 2140576 h 2669557"/>
              <a:gd name="connsiteX32" fmla="*/ 9249142 w 12192000"/>
              <a:gd name="connsiteY32" fmla="*/ 2123844 h 2669557"/>
              <a:gd name="connsiteX33" fmla="*/ 9196066 w 12192000"/>
              <a:gd name="connsiteY33" fmla="*/ 2108535 h 2669557"/>
              <a:gd name="connsiteX34" fmla="*/ 9182090 w 12192000"/>
              <a:gd name="connsiteY34" fmla="*/ 2098653 h 2669557"/>
              <a:gd name="connsiteX35" fmla="*/ 8911903 w 12192000"/>
              <a:gd name="connsiteY35" fmla="*/ 2057646 h 2669557"/>
              <a:gd name="connsiteX36" fmla="*/ 8786230 w 12192000"/>
              <a:gd name="connsiteY36" fmla="*/ 2041547 h 2669557"/>
              <a:gd name="connsiteX37" fmla="*/ 8624741 w 12192000"/>
              <a:gd name="connsiteY37" fmla="*/ 2029639 h 2669557"/>
              <a:gd name="connsiteX38" fmla="*/ 8433895 w 12192000"/>
              <a:gd name="connsiteY38" fmla="*/ 2006458 h 2669557"/>
              <a:gd name="connsiteX39" fmla="*/ 8379838 w 12192000"/>
              <a:gd name="connsiteY39" fmla="*/ 2010365 h 2669557"/>
              <a:gd name="connsiteX40" fmla="*/ 8260604 w 12192000"/>
              <a:gd name="connsiteY40" fmla="*/ 1992586 h 2669557"/>
              <a:gd name="connsiteX41" fmla="*/ 8189733 w 12192000"/>
              <a:gd name="connsiteY41" fmla="*/ 1985551 h 2669557"/>
              <a:gd name="connsiteX42" fmla="*/ 8163540 w 12192000"/>
              <a:gd name="connsiteY42" fmla="*/ 1988537 h 2669557"/>
              <a:gd name="connsiteX43" fmla="*/ 8126468 w 12192000"/>
              <a:gd name="connsiteY43" fmla="*/ 1988901 h 2669557"/>
              <a:gd name="connsiteX44" fmla="*/ 8000268 w 12192000"/>
              <a:gd name="connsiteY44" fmla="*/ 1990885 h 2669557"/>
              <a:gd name="connsiteX45" fmla="*/ 7959483 w 12192000"/>
              <a:gd name="connsiteY45" fmla="*/ 1985782 h 2669557"/>
              <a:gd name="connsiteX46" fmla="*/ 7953628 w 12192000"/>
              <a:gd name="connsiteY46" fmla="*/ 1984617 h 2669557"/>
              <a:gd name="connsiteX47" fmla="*/ 7901019 w 12192000"/>
              <a:gd name="connsiteY47" fmla="*/ 1971965 h 2669557"/>
              <a:gd name="connsiteX48" fmla="*/ 7812936 w 12192000"/>
              <a:gd name="connsiteY48" fmla="*/ 1947847 h 2669557"/>
              <a:gd name="connsiteX49" fmla="*/ 7732190 w 12192000"/>
              <a:gd name="connsiteY49" fmla="*/ 1927169 h 2669557"/>
              <a:gd name="connsiteX50" fmla="*/ 7678276 w 12192000"/>
              <a:gd name="connsiteY50" fmla="*/ 1920855 h 2669557"/>
              <a:gd name="connsiteX51" fmla="*/ 7655497 w 12192000"/>
              <a:gd name="connsiteY51" fmla="*/ 1913714 h 2669557"/>
              <a:gd name="connsiteX52" fmla="*/ 7551687 w 12192000"/>
              <a:gd name="connsiteY52" fmla="*/ 1912613 h 2669557"/>
              <a:gd name="connsiteX53" fmla="*/ 7500925 w 12192000"/>
              <a:gd name="connsiteY53" fmla="*/ 1930924 h 2669557"/>
              <a:gd name="connsiteX54" fmla="*/ 7380560 w 12192000"/>
              <a:gd name="connsiteY54" fmla="*/ 1934424 h 2669557"/>
              <a:gd name="connsiteX55" fmla="*/ 7309614 w 12192000"/>
              <a:gd name="connsiteY55" fmla="*/ 1939987 h 2669557"/>
              <a:gd name="connsiteX56" fmla="*/ 7284338 w 12192000"/>
              <a:gd name="connsiteY56" fmla="*/ 1947550 h 2669557"/>
              <a:gd name="connsiteX57" fmla="*/ 7247913 w 12192000"/>
              <a:gd name="connsiteY57" fmla="*/ 1954444 h 2669557"/>
              <a:gd name="connsiteX58" fmla="*/ 7184925 w 12192000"/>
              <a:gd name="connsiteY58" fmla="*/ 1970838 h 2669557"/>
              <a:gd name="connsiteX59" fmla="*/ 7149503 w 12192000"/>
              <a:gd name="connsiteY59" fmla="*/ 1975385 h 2669557"/>
              <a:gd name="connsiteX60" fmla="*/ 7149503 w 12192000"/>
              <a:gd name="connsiteY60" fmla="*/ 2669557 h 2669557"/>
              <a:gd name="connsiteX61" fmla="*/ 2509997 w 12192000"/>
              <a:gd name="connsiteY61" fmla="*/ 2669557 h 2669557"/>
              <a:gd name="connsiteX62" fmla="*/ 2509997 w 12192000"/>
              <a:gd name="connsiteY62" fmla="*/ 958822 h 2669557"/>
              <a:gd name="connsiteX63" fmla="*/ 2508995 w 12192000"/>
              <a:gd name="connsiteY63" fmla="*/ 958423 h 2669557"/>
              <a:gd name="connsiteX64" fmla="*/ 2424909 w 12192000"/>
              <a:gd name="connsiteY64" fmla="*/ 933150 h 2669557"/>
              <a:gd name="connsiteX65" fmla="*/ 2273752 w 12192000"/>
              <a:gd name="connsiteY65" fmla="*/ 875350 h 2669557"/>
              <a:gd name="connsiteX66" fmla="*/ 2248113 w 12192000"/>
              <a:gd name="connsiteY66" fmla="*/ 861965 h 2669557"/>
              <a:gd name="connsiteX67" fmla="*/ 2194956 w 12192000"/>
              <a:gd name="connsiteY67" fmla="*/ 836227 h 2669557"/>
              <a:gd name="connsiteX68" fmla="*/ 2024005 w 12192000"/>
              <a:gd name="connsiteY68" fmla="*/ 815554 h 2669557"/>
              <a:gd name="connsiteX69" fmla="*/ 1980800 w 12192000"/>
              <a:gd name="connsiteY69" fmla="*/ 822703 h 2669557"/>
              <a:gd name="connsiteX70" fmla="*/ 1733238 w 12192000"/>
              <a:gd name="connsiteY70" fmla="*/ 809719 h 2669557"/>
              <a:gd name="connsiteX71" fmla="*/ 1388954 w 12192000"/>
              <a:gd name="connsiteY71" fmla="*/ 830009 h 2669557"/>
              <a:gd name="connsiteX72" fmla="*/ 1133245 w 12192000"/>
              <a:gd name="connsiteY72" fmla="*/ 803521 h 2669557"/>
              <a:gd name="connsiteX73" fmla="*/ 1026791 w 12192000"/>
              <a:gd name="connsiteY73" fmla="*/ 802701 h 2669557"/>
              <a:gd name="connsiteX74" fmla="*/ 833545 w 12192000"/>
              <a:gd name="connsiteY74" fmla="*/ 801351 h 2669557"/>
              <a:gd name="connsiteX75" fmla="*/ 631576 w 12192000"/>
              <a:gd name="connsiteY75" fmla="*/ 801805 h 2669557"/>
              <a:gd name="connsiteX76" fmla="*/ 542046 w 12192000"/>
              <a:gd name="connsiteY76" fmla="*/ 803532 h 2669557"/>
              <a:gd name="connsiteX77" fmla="*/ 301314 w 12192000"/>
              <a:gd name="connsiteY77" fmla="*/ 785458 h 2669557"/>
              <a:gd name="connsiteX78" fmla="*/ 0 w 12192000"/>
              <a:gd name="connsiteY78" fmla="*/ 805324 h 2669557"/>
              <a:gd name="connsiteX0" fmla="*/ 0 w 12192000"/>
              <a:gd name="connsiteY0" fmla="*/ 0 h 2669557"/>
              <a:gd name="connsiteX1" fmla="*/ 12192000 w 12192000"/>
              <a:gd name="connsiteY1" fmla="*/ 0 h 2669557"/>
              <a:gd name="connsiteX2" fmla="*/ 12192000 w 12192000"/>
              <a:gd name="connsiteY2" fmla="*/ 2262228 h 2669557"/>
              <a:gd name="connsiteX3" fmla="*/ 12187428 w 12192000"/>
              <a:gd name="connsiteY3" fmla="*/ 2262896 h 2669557"/>
              <a:gd name="connsiteX4" fmla="*/ 12154355 w 12192000"/>
              <a:gd name="connsiteY4" fmla="*/ 2267516 h 2669557"/>
              <a:gd name="connsiteX5" fmla="*/ 12114359 w 12192000"/>
              <a:gd name="connsiteY5" fmla="*/ 2279772 h 2669557"/>
              <a:gd name="connsiteX6" fmla="*/ 11918614 w 12192000"/>
              <a:gd name="connsiteY6" fmla="*/ 2296618 h 2669557"/>
              <a:gd name="connsiteX7" fmla="*/ 11815487 w 12192000"/>
              <a:gd name="connsiteY7" fmla="*/ 2308905 h 2669557"/>
              <a:gd name="connsiteX8" fmla="*/ 11778165 w 12192000"/>
              <a:gd name="connsiteY8" fmla="*/ 2311873 h 2669557"/>
              <a:gd name="connsiteX9" fmla="*/ 11671329 w 12192000"/>
              <a:gd name="connsiteY9" fmla="*/ 2337810 h 2669557"/>
              <a:gd name="connsiteX10" fmla="*/ 11594775 w 12192000"/>
              <a:gd name="connsiteY10" fmla="*/ 2337831 h 2669557"/>
              <a:gd name="connsiteX11" fmla="*/ 11379086 w 12192000"/>
              <a:gd name="connsiteY11" fmla="*/ 2369019 h 2669557"/>
              <a:gd name="connsiteX12" fmla="*/ 11221749 w 12192000"/>
              <a:gd name="connsiteY12" fmla="*/ 2380739 h 2669557"/>
              <a:gd name="connsiteX13" fmla="*/ 10996653 w 12192000"/>
              <a:gd name="connsiteY13" fmla="*/ 2371440 h 2669557"/>
              <a:gd name="connsiteX14" fmla="*/ 10912235 w 12192000"/>
              <a:gd name="connsiteY14" fmla="*/ 2389968 h 2669557"/>
              <a:gd name="connsiteX15" fmla="*/ 10835633 w 12192000"/>
              <a:gd name="connsiteY15" fmla="*/ 2395810 h 2669557"/>
              <a:gd name="connsiteX16" fmla="*/ 10821038 w 12192000"/>
              <a:gd name="connsiteY16" fmla="*/ 2398367 h 2669557"/>
              <a:gd name="connsiteX17" fmla="*/ 10757451 w 12192000"/>
              <a:gd name="connsiteY17" fmla="*/ 2395202 h 2669557"/>
              <a:gd name="connsiteX18" fmla="*/ 10554052 w 12192000"/>
              <a:gd name="connsiteY18" fmla="*/ 2328825 h 2669557"/>
              <a:gd name="connsiteX19" fmla="*/ 10432944 w 12192000"/>
              <a:gd name="connsiteY19" fmla="*/ 2278457 h 2669557"/>
              <a:gd name="connsiteX20" fmla="*/ 10314272 w 12192000"/>
              <a:gd name="connsiteY20" fmla="*/ 2252083 h 2669557"/>
              <a:gd name="connsiteX21" fmla="*/ 10149756 w 12192000"/>
              <a:gd name="connsiteY21" fmla="*/ 2203372 h 2669557"/>
              <a:gd name="connsiteX22" fmla="*/ 10133939 w 12192000"/>
              <a:gd name="connsiteY22" fmla="*/ 2195206 h 2669557"/>
              <a:gd name="connsiteX23" fmla="*/ 10027169 w 12192000"/>
              <a:gd name="connsiteY23" fmla="*/ 2154689 h 2669557"/>
              <a:gd name="connsiteX24" fmla="*/ 9904781 w 12192000"/>
              <a:gd name="connsiteY24" fmla="*/ 2142477 h 2669557"/>
              <a:gd name="connsiteX25" fmla="*/ 9818432 w 12192000"/>
              <a:gd name="connsiteY25" fmla="*/ 2147267 h 2669557"/>
              <a:gd name="connsiteX26" fmla="*/ 9715853 w 12192000"/>
              <a:gd name="connsiteY26" fmla="*/ 2142000 h 2669557"/>
              <a:gd name="connsiteX27" fmla="*/ 9478478 w 12192000"/>
              <a:gd name="connsiteY27" fmla="*/ 2133283 h 2669557"/>
              <a:gd name="connsiteX28" fmla="*/ 9473084 w 12192000"/>
              <a:gd name="connsiteY28" fmla="*/ 2134027 h 2669557"/>
              <a:gd name="connsiteX29" fmla="*/ 9348338 w 12192000"/>
              <a:gd name="connsiteY29" fmla="*/ 2135775 h 2669557"/>
              <a:gd name="connsiteX30" fmla="*/ 9317108 w 12192000"/>
              <a:gd name="connsiteY30" fmla="*/ 2139620 h 2669557"/>
              <a:gd name="connsiteX31" fmla="*/ 9316564 w 12192000"/>
              <a:gd name="connsiteY31" fmla="*/ 2140576 h 2669557"/>
              <a:gd name="connsiteX32" fmla="*/ 9249142 w 12192000"/>
              <a:gd name="connsiteY32" fmla="*/ 2123844 h 2669557"/>
              <a:gd name="connsiteX33" fmla="*/ 9196066 w 12192000"/>
              <a:gd name="connsiteY33" fmla="*/ 2108535 h 2669557"/>
              <a:gd name="connsiteX34" fmla="*/ 9182090 w 12192000"/>
              <a:gd name="connsiteY34" fmla="*/ 2098653 h 2669557"/>
              <a:gd name="connsiteX35" fmla="*/ 8911903 w 12192000"/>
              <a:gd name="connsiteY35" fmla="*/ 2057646 h 2669557"/>
              <a:gd name="connsiteX36" fmla="*/ 8786230 w 12192000"/>
              <a:gd name="connsiteY36" fmla="*/ 2041547 h 2669557"/>
              <a:gd name="connsiteX37" fmla="*/ 8624741 w 12192000"/>
              <a:gd name="connsiteY37" fmla="*/ 2029639 h 2669557"/>
              <a:gd name="connsiteX38" fmla="*/ 8433895 w 12192000"/>
              <a:gd name="connsiteY38" fmla="*/ 2006458 h 2669557"/>
              <a:gd name="connsiteX39" fmla="*/ 8379838 w 12192000"/>
              <a:gd name="connsiteY39" fmla="*/ 2010365 h 2669557"/>
              <a:gd name="connsiteX40" fmla="*/ 8260604 w 12192000"/>
              <a:gd name="connsiteY40" fmla="*/ 1992586 h 2669557"/>
              <a:gd name="connsiteX41" fmla="*/ 8189733 w 12192000"/>
              <a:gd name="connsiteY41" fmla="*/ 1985551 h 2669557"/>
              <a:gd name="connsiteX42" fmla="*/ 8163540 w 12192000"/>
              <a:gd name="connsiteY42" fmla="*/ 1988537 h 2669557"/>
              <a:gd name="connsiteX43" fmla="*/ 8126468 w 12192000"/>
              <a:gd name="connsiteY43" fmla="*/ 1988901 h 2669557"/>
              <a:gd name="connsiteX44" fmla="*/ 8000268 w 12192000"/>
              <a:gd name="connsiteY44" fmla="*/ 1990885 h 2669557"/>
              <a:gd name="connsiteX45" fmla="*/ 7959483 w 12192000"/>
              <a:gd name="connsiteY45" fmla="*/ 1985782 h 2669557"/>
              <a:gd name="connsiteX46" fmla="*/ 7953628 w 12192000"/>
              <a:gd name="connsiteY46" fmla="*/ 1984617 h 2669557"/>
              <a:gd name="connsiteX47" fmla="*/ 7901019 w 12192000"/>
              <a:gd name="connsiteY47" fmla="*/ 1971965 h 2669557"/>
              <a:gd name="connsiteX48" fmla="*/ 7812936 w 12192000"/>
              <a:gd name="connsiteY48" fmla="*/ 1947847 h 2669557"/>
              <a:gd name="connsiteX49" fmla="*/ 7732190 w 12192000"/>
              <a:gd name="connsiteY49" fmla="*/ 1927169 h 2669557"/>
              <a:gd name="connsiteX50" fmla="*/ 7678276 w 12192000"/>
              <a:gd name="connsiteY50" fmla="*/ 1920855 h 2669557"/>
              <a:gd name="connsiteX51" fmla="*/ 7655497 w 12192000"/>
              <a:gd name="connsiteY51" fmla="*/ 1913714 h 2669557"/>
              <a:gd name="connsiteX52" fmla="*/ 7551687 w 12192000"/>
              <a:gd name="connsiteY52" fmla="*/ 1912613 h 2669557"/>
              <a:gd name="connsiteX53" fmla="*/ 7500925 w 12192000"/>
              <a:gd name="connsiteY53" fmla="*/ 1930924 h 2669557"/>
              <a:gd name="connsiteX54" fmla="*/ 7380560 w 12192000"/>
              <a:gd name="connsiteY54" fmla="*/ 1934424 h 2669557"/>
              <a:gd name="connsiteX55" fmla="*/ 7309614 w 12192000"/>
              <a:gd name="connsiteY55" fmla="*/ 1939987 h 2669557"/>
              <a:gd name="connsiteX56" fmla="*/ 7284338 w 12192000"/>
              <a:gd name="connsiteY56" fmla="*/ 1947550 h 2669557"/>
              <a:gd name="connsiteX57" fmla="*/ 7247913 w 12192000"/>
              <a:gd name="connsiteY57" fmla="*/ 1954444 h 2669557"/>
              <a:gd name="connsiteX58" fmla="*/ 7184925 w 12192000"/>
              <a:gd name="connsiteY58" fmla="*/ 1970838 h 2669557"/>
              <a:gd name="connsiteX59" fmla="*/ 7149503 w 12192000"/>
              <a:gd name="connsiteY59" fmla="*/ 1975385 h 2669557"/>
              <a:gd name="connsiteX60" fmla="*/ 7149503 w 12192000"/>
              <a:gd name="connsiteY60" fmla="*/ 2669557 h 2669557"/>
              <a:gd name="connsiteX61" fmla="*/ 3418260 w 12192000"/>
              <a:gd name="connsiteY61" fmla="*/ 1049412 h 2669557"/>
              <a:gd name="connsiteX62" fmla="*/ 2509997 w 12192000"/>
              <a:gd name="connsiteY62" fmla="*/ 958822 h 2669557"/>
              <a:gd name="connsiteX63" fmla="*/ 2508995 w 12192000"/>
              <a:gd name="connsiteY63" fmla="*/ 958423 h 2669557"/>
              <a:gd name="connsiteX64" fmla="*/ 2424909 w 12192000"/>
              <a:gd name="connsiteY64" fmla="*/ 933150 h 2669557"/>
              <a:gd name="connsiteX65" fmla="*/ 2273752 w 12192000"/>
              <a:gd name="connsiteY65" fmla="*/ 875350 h 2669557"/>
              <a:gd name="connsiteX66" fmla="*/ 2248113 w 12192000"/>
              <a:gd name="connsiteY66" fmla="*/ 861965 h 2669557"/>
              <a:gd name="connsiteX67" fmla="*/ 2194956 w 12192000"/>
              <a:gd name="connsiteY67" fmla="*/ 836227 h 2669557"/>
              <a:gd name="connsiteX68" fmla="*/ 2024005 w 12192000"/>
              <a:gd name="connsiteY68" fmla="*/ 815554 h 2669557"/>
              <a:gd name="connsiteX69" fmla="*/ 1980800 w 12192000"/>
              <a:gd name="connsiteY69" fmla="*/ 822703 h 2669557"/>
              <a:gd name="connsiteX70" fmla="*/ 1733238 w 12192000"/>
              <a:gd name="connsiteY70" fmla="*/ 809719 h 2669557"/>
              <a:gd name="connsiteX71" fmla="*/ 1388954 w 12192000"/>
              <a:gd name="connsiteY71" fmla="*/ 830009 h 2669557"/>
              <a:gd name="connsiteX72" fmla="*/ 1133245 w 12192000"/>
              <a:gd name="connsiteY72" fmla="*/ 803521 h 2669557"/>
              <a:gd name="connsiteX73" fmla="*/ 1026791 w 12192000"/>
              <a:gd name="connsiteY73" fmla="*/ 802701 h 2669557"/>
              <a:gd name="connsiteX74" fmla="*/ 833545 w 12192000"/>
              <a:gd name="connsiteY74" fmla="*/ 801351 h 2669557"/>
              <a:gd name="connsiteX75" fmla="*/ 631576 w 12192000"/>
              <a:gd name="connsiteY75" fmla="*/ 801805 h 2669557"/>
              <a:gd name="connsiteX76" fmla="*/ 542046 w 12192000"/>
              <a:gd name="connsiteY76" fmla="*/ 803532 h 2669557"/>
              <a:gd name="connsiteX77" fmla="*/ 301314 w 12192000"/>
              <a:gd name="connsiteY77" fmla="*/ 785458 h 2669557"/>
              <a:gd name="connsiteX78" fmla="*/ 0 w 12192000"/>
              <a:gd name="connsiteY78" fmla="*/ 805324 h 2669557"/>
              <a:gd name="connsiteX79" fmla="*/ 0 w 12192000"/>
              <a:gd name="connsiteY79" fmla="*/ 0 h 2669557"/>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247913 w 12192000"/>
              <a:gd name="connsiteY57" fmla="*/ 1954444 h 2401295"/>
              <a:gd name="connsiteX58" fmla="*/ 7184925 w 12192000"/>
              <a:gd name="connsiteY58" fmla="*/ 1970838 h 2401295"/>
              <a:gd name="connsiteX59" fmla="*/ 7149503 w 12192000"/>
              <a:gd name="connsiteY59" fmla="*/ 1975385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247913 w 12192000"/>
              <a:gd name="connsiteY57" fmla="*/ 1954444 h 2401295"/>
              <a:gd name="connsiteX58" fmla="*/ 7184925 w 12192000"/>
              <a:gd name="connsiteY58" fmla="*/ 1970838 h 2401295"/>
              <a:gd name="connsiteX59" fmla="*/ 6204418 w 12192000"/>
              <a:gd name="connsiteY59" fmla="*/ 1570349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247913 w 12192000"/>
              <a:gd name="connsiteY57" fmla="*/ 1954444 h 2401295"/>
              <a:gd name="connsiteX58" fmla="*/ 6951722 w 12192000"/>
              <a:gd name="connsiteY58" fmla="*/ 1762183 h 2401295"/>
              <a:gd name="connsiteX59" fmla="*/ 6204418 w 12192000"/>
              <a:gd name="connsiteY59" fmla="*/ 1570349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247913 w 12192000"/>
              <a:gd name="connsiteY57" fmla="*/ 1954444 h 2401295"/>
              <a:gd name="connsiteX58" fmla="*/ 6828984 w 12192000"/>
              <a:gd name="connsiteY58" fmla="*/ 1762183 h 2401295"/>
              <a:gd name="connsiteX59" fmla="*/ 6204418 w 12192000"/>
              <a:gd name="connsiteY59" fmla="*/ 1570349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112901 w 12192000"/>
              <a:gd name="connsiteY57" fmla="*/ 1843979 h 2401295"/>
              <a:gd name="connsiteX58" fmla="*/ 6828984 w 12192000"/>
              <a:gd name="connsiteY58" fmla="*/ 1762183 h 2401295"/>
              <a:gd name="connsiteX59" fmla="*/ 6204418 w 12192000"/>
              <a:gd name="connsiteY59" fmla="*/ 1570349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2192000" h="2401295">
                <a:moveTo>
                  <a:pt x="0" y="0"/>
                </a:moveTo>
                <a:lnTo>
                  <a:pt x="12192000" y="0"/>
                </a:lnTo>
                <a:lnTo>
                  <a:pt x="12192000" y="2262228"/>
                </a:lnTo>
                <a:lnTo>
                  <a:pt x="12187428" y="2262896"/>
                </a:lnTo>
                <a:cubicBezTo>
                  <a:pt x="12175466" y="2262888"/>
                  <a:pt x="12162312" y="2261278"/>
                  <a:pt x="12154355" y="2267516"/>
                </a:cubicBezTo>
                <a:lnTo>
                  <a:pt x="12114359" y="2279772"/>
                </a:lnTo>
                <a:cubicBezTo>
                  <a:pt x="12075069" y="2284622"/>
                  <a:pt x="11968426" y="2291762"/>
                  <a:pt x="11918614" y="2296618"/>
                </a:cubicBezTo>
                <a:cubicBezTo>
                  <a:pt x="11880597" y="2300618"/>
                  <a:pt x="11847624" y="2311097"/>
                  <a:pt x="11815487" y="2308905"/>
                </a:cubicBezTo>
                <a:cubicBezTo>
                  <a:pt x="11802378" y="2315881"/>
                  <a:pt x="11790041" y="2319357"/>
                  <a:pt x="11778165" y="2311873"/>
                </a:cubicBezTo>
                <a:cubicBezTo>
                  <a:pt x="11742553" y="2320519"/>
                  <a:pt x="11736280" y="2331858"/>
                  <a:pt x="11671329" y="2337810"/>
                </a:cubicBezTo>
                <a:cubicBezTo>
                  <a:pt x="11657629" y="2338121"/>
                  <a:pt x="11616110" y="2333320"/>
                  <a:pt x="11594775" y="2337831"/>
                </a:cubicBezTo>
                <a:cubicBezTo>
                  <a:pt x="11546068" y="2343032"/>
                  <a:pt x="11429033" y="2337623"/>
                  <a:pt x="11379086" y="2369019"/>
                </a:cubicBezTo>
                <a:cubicBezTo>
                  <a:pt x="11334159" y="2376875"/>
                  <a:pt x="11278142" y="2372212"/>
                  <a:pt x="11221749" y="2380739"/>
                </a:cubicBezTo>
                <a:cubicBezTo>
                  <a:pt x="11158708" y="2382269"/>
                  <a:pt x="11020097" y="2376287"/>
                  <a:pt x="10996653" y="2371440"/>
                </a:cubicBezTo>
                <a:cubicBezTo>
                  <a:pt x="10982150" y="2370634"/>
                  <a:pt x="10931890" y="2380827"/>
                  <a:pt x="10912235" y="2389968"/>
                </a:cubicBezTo>
                <a:cubicBezTo>
                  <a:pt x="10885398" y="2394030"/>
                  <a:pt x="10850832" y="2394410"/>
                  <a:pt x="10835633" y="2395810"/>
                </a:cubicBezTo>
                <a:lnTo>
                  <a:pt x="10821038" y="2398367"/>
                </a:lnTo>
                <a:cubicBezTo>
                  <a:pt x="10808008" y="2398266"/>
                  <a:pt x="10801949" y="2406793"/>
                  <a:pt x="10757451" y="2395202"/>
                </a:cubicBezTo>
                <a:cubicBezTo>
                  <a:pt x="10695759" y="2367816"/>
                  <a:pt x="10604694" y="2365758"/>
                  <a:pt x="10554052" y="2328825"/>
                </a:cubicBezTo>
                <a:cubicBezTo>
                  <a:pt x="10500506" y="2316498"/>
                  <a:pt x="10472909" y="2291246"/>
                  <a:pt x="10432944" y="2278457"/>
                </a:cubicBezTo>
                <a:cubicBezTo>
                  <a:pt x="10373231" y="2260636"/>
                  <a:pt x="10352854" y="2253139"/>
                  <a:pt x="10314272" y="2252083"/>
                </a:cubicBezTo>
                <a:cubicBezTo>
                  <a:pt x="10295649" y="2263181"/>
                  <a:pt x="10179424" y="2212893"/>
                  <a:pt x="10149756" y="2203372"/>
                </a:cubicBezTo>
                <a:lnTo>
                  <a:pt x="10133939" y="2195206"/>
                </a:lnTo>
                <a:cubicBezTo>
                  <a:pt x="10113508" y="2187093"/>
                  <a:pt x="10058004" y="2162303"/>
                  <a:pt x="10027169" y="2154689"/>
                </a:cubicBezTo>
                <a:cubicBezTo>
                  <a:pt x="9986373" y="2150618"/>
                  <a:pt x="9970026" y="2157324"/>
                  <a:pt x="9904781" y="2142477"/>
                </a:cubicBezTo>
                <a:cubicBezTo>
                  <a:pt x="9883031" y="2140352"/>
                  <a:pt x="9849920" y="2147346"/>
                  <a:pt x="9818432" y="2147267"/>
                </a:cubicBezTo>
                <a:cubicBezTo>
                  <a:pt x="9778153" y="2143325"/>
                  <a:pt x="9754866" y="2158434"/>
                  <a:pt x="9715853" y="2142000"/>
                </a:cubicBezTo>
                <a:lnTo>
                  <a:pt x="9478478" y="2133283"/>
                </a:lnTo>
                <a:lnTo>
                  <a:pt x="9473084" y="2134027"/>
                </a:lnTo>
                <a:lnTo>
                  <a:pt x="9348338" y="2135775"/>
                </a:lnTo>
                <a:cubicBezTo>
                  <a:pt x="9335211" y="2139291"/>
                  <a:pt x="9322404" y="2138820"/>
                  <a:pt x="9317108" y="2139620"/>
                </a:cubicBezTo>
                <a:lnTo>
                  <a:pt x="9316564" y="2140576"/>
                </a:lnTo>
                <a:lnTo>
                  <a:pt x="9249142" y="2123844"/>
                </a:lnTo>
                <a:lnTo>
                  <a:pt x="9196066" y="2108535"/>
                </a:lnTo>
                <a:cubicBezTo>
                  <a:pt x="9190862" y="2105839"/>
                  <a:pt x="9186125" y="2102610"/>
                  <a:pt x="9182090" y="2098653"/>
                </a:cubicBezTo>
                <a:cubicBezTo>
                  <a:pt x="9139653" y="2071867"/>
                  <a:pt x="9071021" y="2084433"/>
                  <a:pt x="8911903" y="2057646"/>
                </a:cubicBezTo>
                <a:cubicBezTo>
                  <a:pt x="8879561" y="2039583"/>
                  <a:pt x="8830973" y="2055511"/>
                  <a:pt x="8786230" y="2041547"/>
                </a:cubicBezTo>
                <a:cubicBezTo>
                  <a:pt x="8728356" y="2034611"/>
                  <a:pt x="8679135" y="2034403"/>
                  <a:pt x="8624741" y="2029639"/>
                </a:cubicBezTo>
                <a:cubicBezTo>
                  <a:pt x="8566018" y="2023791"/>
                  <a:pt x="8474712" y="2009670"/>
                  <a:pt x="8433895" y="2006458"/>
                </a:cubicBezTo>
                <a:cubicBezTo>
                  <a:pt x="8411898" y="2005377"/>
                  <a:pt x="8413482" y="2011365"/>
                  <a:pt x="8379838" y="2010365"/>
                </a:cubicBezTo>
                <a:cubicBezTo>
                  <a:pt x="8347941" y="1993320"/>
                  <a:pt x="8300068" y="2014971"/>
                  <a:pt x="8260604" y="1992586"/>
                </a:cubicBezTo>
                <a:cubicBezTo>
                  <a:pt x="8245905" y="1986361"/>
                  <a:pt x="8199251" y="1979386"/>
                  <a:pt x="8189733" y="1985551"/>
                </a:cubicBezTo>
                <a:cubicBezTo>
                  <a:pt x="8179862" y="1985638"/>
                  <a:pt x="8168776" y="1981141"/>
                  <a:pt x="8163540" y="1988537"/>
                </a:cubicBezTo>
                <a:cubicBezTo>
                  <a:pt x="8155220" y="1997113"/>
                  <a:pt x="8122695" y="1976608"/>
                  <a:pt x="8126468" y="1988901"/>
                </a:cubicBezTo>
                <a:lnTo>
                  <a:pt x="8000268" y="1990885"/>
                </a:lnTo>
                <a:lnTo>
                  <a:pt x="7959483" y="1985782"/>
                </a:lnTo>
                <a:lnTo>
                  <a:pt x="7953628" y="1984617"/>
                </a:lnTo>
                <a:lnTo>
                  <a:pt x="7901019" y="1971965"/>
                </a:lnTo>
                <a:cubicBezTo>
                  <a:pt x="7878802" y="1956055"/>
                  <a:pt x="7842297" y="1955886"/>
                  <a:pt x="7812936" y="1947847"/>
                </a:cubicBezTo>
                <a:lnTo>
                  <a:pt x="7732190" y="1927169"/>
                </a:lnTo>
                <a:lnTo>
                  <a:pt x="7678276" y="1920855"/>
                </a:lnTo>
                <a:lnTo>
                  <a:pt x="7655497" y="1913714"/>
                </a:lnTo>
                <a:cubicBezTo>
                  <a:pt x="7639161" y="1911029"/>
                  <a:pt x="7577449" y="1909745"/>
                  <a:pt x="7551687" y="1912613"/>
                </a:cubicBezTo>
                <a:cubicBezTo>
                  <a:pt x="7529853" y="1915427"/>
                  <a:pt x="7534209" y="1925977"/>
                  <a:pt x="7500925" y="1930924"/>
                </a:cubicBezTo>
                <a:cubicBezTo>
                  <a:pt x="7466644" y="1919746"/>
                  <a:pt x="7423194" y="1949531"/>
                  <a:pt x="7380560" y="1934424"/>
                </a:cubicBezTo>
                <a:cubicBezTo>
                  <a:pt x="7365038" y="1930881"/>
                  <a:pt x="7317938" y="1932231"/>
                  <a:pt x="7309614" y="1939987"/>
                </a:cubicBezTo>
                <a:cubicBezTo>
                  <a:pt x="7299913" y="1941814"/>
                  <a:pt x="7288240" y="1939336"/>
                  <a:pt x="7284338" y="1947550"/>
                </a:cubicBezTo>
                <a:cubicBezTo>
                  <a:pt x="7277604" y="1957469"/>
                  <a:pt x="7107106" y="1832529"/>
                  <a:pt x="7112901" y="1843979"/>
                </a:cubicBezTo>
                <a:cubicBezTo>
                  <a:pt x="7087729" y="1834079"/>
                  <a:pt x="6849056" y="1756738"/>
                  <a:pt x="6828984" y="1762183"/>
                </a:cubicBezTo>
                <a:lnTo>
                  <a:pt x="6204418" y="1570349"/>
                </a:lnTo>
                <a:lnTo>
                  <a:pt x="3418260" y="1049412"/>
                </a:lnTo>
                <a:lnTo>
                  <a:pt x="2509997" y="958822"/>
                </a:lnTo>
                <a:lnTo>
                  <a:pt x="2508995" y="958423"/>
                </a:lnTo>
                <a:cubicBezTo>
                  <a:pt x="2477790" y="921138"/>
                  <a:pt x="2463257" y="944198"/>
                  <a:pt x="2424909" y="933150"/>
                </a:cubicBezTo>
                <a:cubicBezTo>
                  <a:pt x="2384842" y="916507"/>
                  <a:pt x="2318581" y="871004"/>
                  <a:pt x="2273752" y="875350"/>
                </a:cubicBezTo>
                <a:lnTo>
                  <a:pt x="2248113" y="861965"/>
                </a:lnTo>
                <a:cubicBezTo>
                  <a:pt x="2240669" y="836062"/>
                  <a:pt x="2219557" y="858951"/>
                  <a:pt x="2194956" y="836227"/>
                </a:cubicBezTo>
                <a:cubicBezTo>
                  <a:pt x="2160792" y="833299"/>
                  <a:pt x="2060029" y="814649"/>
                  <a:pt x="2024005" y="815554"/>
                </a:cubicBezTo>
                <a:cubicBezTo>
                  <a:pt x="2019057" y="802961"/>
                  <a:pt x="1996088" y="815897"/>
                  <a:pt x="1980800" y="822703"/>
                </a:cubicBezTo>
                <a:cubicBezTo>
                  <a:pt x="1864758" y="829356"/>
                  <a:pt x="1765024" y="801179"/>
                  <a:pt x="1733238" y="809719"/>
                </a:cubicBezTo>
                <a:cubicBezTo>
                  <a:pt x="1651146" y="810948"/>
                  <a:pt x="1450148" y="832760"/>
                  <a:pt x="1388954" y="830009"/>
                </a:cubicBezTo>
                <a:cubicBezTo>
                  <a:pt x="1342837" y="837343"/>
                  <a:pt x="1218481" y="812350"/>
                  <a:pt x="1133245" y="803521"/>
                </a:cubicBezTo>
                <a:cubicBezTo>
                  <a:pt x="1051750" y="789055"/>
                  <a:pt x="1078655" y="807725"/>
                  <a:pt x="1026791" y="802701"/>
                </a:cubicBezTo>
                <a:cubicBezTo>
                  <a:pt x="1007125" y="787895"/>
                  <a:pt x="875767" y="809029"/>
                  <a:pt x="833545" y="801351"/>
                </a:cubicBezTo>
                <a:cubicBezTo>
                  <a:pt x="742331" y="828973"/>
                  <a:pt x="703084" y="801412"/>
                  <a:pt x="631576" y="801805"/>
                </a:cubicBezTo>
                <a:cubicBezTo>
                  <a:pt x="598969" y="794081"/>
                  <a:pt x="578952" y="794231"/>
                  <a:pt x="542046" y="803532"/>
                </a:cubicBezTo>
                <a:cubicBezTo>
                  <a:pt x="487002" y="800808"/>
                  <a:pt x="391655" y="785160"/>
                  <a:pt x="301314" y="785458"/>
                </a:cubicBezTo>
                <a:cubicBezTo>
                  <a:pt x="200876" y="792080"/>
                  <a:pt x="157588" y="811818"/>
                  <a:pt x="0" y="805324"/>
                </a:cubicBezTo>
                <a:lnTo>
                  <a:pt x="0" y="0"/>
                </a:lnTo>
                <a:close/>
              </a:path>
            </a:pathLst>
          </a:custGeom>
          <a:blipFill>
            <a:blip r:embed="rId2"/>
            <a:tile tx="0" ty="0" sx="70000" sy="7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4" name="Rectangle 13">
            <a:extLst>
              <a:ext uri="{FF2B5EF4-FFF2-40B4-BE49-F238E27FC236}">
                <a16:creationId xmlns:a16="http://schemas.microsoft.com/office/drawing/2014/main" id="{04BA3935-5258-425A-B52A-BBF28BCE0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8073">
            <a:off x="4851872" y="821036"/>
            <a:ext cx="6800350" cy="5350101"/>
          </a:xfrm>
          <a:prstGeom prst="rect">
            <a:avLst/>
          </a:prstGeom>
          <a:solidFill>
            <a:srgbClr val="EFEEE9"/>
          </a:solidFill>
          <a:ln>
            <a:noFill/>
          </a:ln>
          <a:effectLst>
            <a:outerShdw blurRad="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6" name="Freeform: Shape 15">
            <a:extLst>
              <a:ext uri="{FF2B5EF4-FFF2-40B4-BE49-F238E27FC236}">
                <a16:creationId xmlns:a16="http://schemas.microsoft.com/office/drawing/2014/main" id="{51627A44-C022-4773-A393-E948FE3F4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9121">
            <a:off x="4946130" y="900347"/>
            <a:ext cx="6591734" cy="5205656"/>
          </a:xfrm>
          <a:custGeom>
            <a:avLst/>
            <a:gdLst>
              <a:gd name="connsiteX0" fmla="*/ 6597934 w 6621845"/>
              <a:gd name="connsiteY0" fmla="*/ 155744 h 5238511"/>
              <a:gd name="connsiteX1" fmla="*/ 6619376 w 6621845"/>
              <a:gd name="connsiteY1" fmla="*/ 177681 h 5238511"/>
              <a:gd name="connsiteX2" fmla="*/ 6621845 w 6621845"/>
              <a:gd name="connsiteY2" fmla="*/ 195498 h 5238511"/>
              <a:gd name="connsiteX3" fmla="*/ 6601863 w 6621845"/>
              <a:gd name="connsiteY3" fmla="*/ 1201700 h 5238511"/>
              <a:gd name="connsiteX4" fmla="*/ 6601373 w 6621845"/>
              <a:gd name="connsiteY4" fmla="*/ 1226210 h 5238511"/>
              <a:gd name="connsiteX5" fmla="*/ 6601384 w 6621845"/>
              <a:gd name="connsiteY5" fmla="*/ 1226232 h 5238511"/>
              <a:gd name="connsiteX6" fmla="*/ 6521625 w 6621845"/>
              <a:gd name="connsiteY6" fmla="*/ 5202267 h 5238511"/>
              <a:gd name="connsiteX7" fmla="*/ 6483689 w 6621845"/>
              <a:gd name="connsiteY7" fmla="*/ 5238506 h 5238511"/>
              <a:gd name="connsiteX8" fmla="*/ 36351 w 6621845"/>
              <a:gd name="connsiteY8" fmla="*/ 5109172 h 5238511"/>
              <a:gd name="connsiteX9" fmla="*/ 5 w 6621845"/>
              <a:gd name="connsiteY9" fmla="*/ 5071442 h 5238511"/>
              <a:gd name="connsiteX10" fmla="*/ 1012 w 6621845"/>
              <a:gd name="connsiteY10" fmla="*/ 5021215 h 5238511"/>
              <a:gd name="connsiteX11" fmla="*/ 1011 w 6621845"/>
              <a:gd name="connsiteY11" fmla="*/ 5021212 h 5238511"/>
              <a:gd name="connsiteX12" fmla="*/ 100440 w 6621845"/>
              <a:gd name="connsiteY12" fmla="*/ 64666 h 5238511"/>
              <a:gd name="connsiteX13" fmla="*/ 122765 w 6621845"/>
              <a:gd name="connsiteY13" fmla="*/ 33189 h 5238511"/>
              <a:gd name="connsiteX14" fmla="*/ 604718 w 6621845"/>
              <a:gd name="connsiteY14" fmla="*/ 42857 h 5238511"/>
              <a:gd name="connsiteX15" fmla="*/ 604718 w 6621845"/>
              <a:gd name="connsiteY15" fmla="*/ 0 h 5238511"/>
              <a:gd name="connsiteX16" fmla="*/ 3117572 w 6621845"/>
              <a:gd name="connsiteY16" fmla="*/ 0 h 5238511"/>
              <a:gd name="connsiteX17" fmla="*/ 3117572 w 6621845"/>
              <a:gd name="connsiteY17" fmla="*/ 89697 h 5238511"/>
              <a:gd name="connsiteX0" fmla="*/ 6597934 w 6621845"/>
              <a:gd name="connsiteY0" fmla="*/ 155744 h 5238511"/>
              <a:gd name="connsiteX1" fmla="*/ 6619376 w 6621845"/>
              <a:gd name="connsiteY1" fmla="*/ 177681 h 5238511"/>
              <a:gd name="connsiteX2" fmla="*/ 6621845 w 6621845"/>
              <a:gd name="connsiteY2" fmla="*/ 195498 h 5238511"/>
              <a:gd name="connsiteX3" fmla="*/ 6601863 w 6621845"/>
              <a:gd name="connsiteY3" fmla="*/ 1201700 h 5238511"/>
              <a:gd name="connsiteX4" fmla="*/ 6601373 w 6621845"/>
              <a:gd name="connsiteY4" fmla="*/ 1226210 h 5238511"/>
              <a:gd name="connsiteX5" fmla="*/ 6601384 w 6621845"/>
              <a:gd name="connsiteY5" fmla="*/ 1226232 h 5238511"/>
              <a:gd name="connsiteX6" fmla="*/ 6521625 w 6621845"/>
              <a:gd name="connsiteY6" fmla="*/ 5202267 h 5238511"/>
              <a:gd name="connsiteX7" fmla="*/ 6483689 w 6621845"/>
              <a:gd name="connsiteY7" fmla="*/ 5238506 h 5238511"/>
              <a:gd name="connsiteX8" fmla="*/ 36351 w 6621845"/>
              <a:gd name="connsiteY8" fmla="*/ 5109172 h 5238511"/>
              <a:gd name="connsiteX9" fmla="*/ 5 w 6621845"/>
              <a:gd name="connsiteY9" fmla="*/ 5071442 h 5238511"/>
              <a:gd name="connsiteX10" fmla="*/ 1012 w 6621845"/>
              <a:gd name="connsiteY10" fmla="*/ 5021215 h 5238511"/>
              <a:gd name="connsiteX11" fmla="*/ 1011 w 6621845"/>
              <a:gd name="connsiteY11" fmla="*/ 5021212 h 5238511"/>
              <a:gd name="connsiteX12" fmla="*/ 100440 w 6621845"/>
              <a:gd name="connsiteY12" fmla="*/ 64666 h 5238511"/>
              <a:gd name="connsiteX13" fmla="*/ 122765 w 6621845"/>
              <a:gd name="connsiteY13" fmla="*/ 33189 h 5238511"/>
              <a:gd name="connsiteX14" fmla="*/ 604718 w 6621845"/>
              <a:gd name="connsiteY14" fmla="*/ 42857 h 5238511"/>
              <a:gd name="connsiteX15" fmla="*/ 3117572 w 6621845"/>
              <a:gd name="connsiteY15" fmla="*/ 0 h 5238511"/>
              <a:gd name="connsiteX16" fmla="*/ 3117572 w 6621845"/>
              <a:gd name="connsiteY16" fmla="*/ 89697 h 5238511"/>
              <a:gd name="connsiteX17" fmla="*/ 6597934 w 6621845"/>
              <a:gd name="connsiteY17" fmla="*/ 155744 h 5238511"/>
              <a:gd name="connsiteX0" fmla="*/ 6597934 w 6621845"/>
              <a:gd name="connsiteY0" fmla="*/ 122557 h 5205324"/>
              <a:gd name="connsiteX1" fmla="*/ 6619376 w 6621845"/>
              <a:gd name="connsiteY1" fmla="*/ 144494 h 5205324"/>
              <a:gd name="connsiteX2" fmla="*/ 6621845 w 6621845"/>
              <a:gd name="connsiteY2" fmla="*/ 162311 h 5205324"/>
              <a:gd name="connsiteX3" fmla="*/ 6601863 w 6621845"/>
              <a:gd name="connsiteY3" fmla="*/ 1168513 h 5205324"/>
              <a:gd name="connsiteX4" fmla="*/ 6601373 w 6621845"/>
              <a:gd name="connsiteY4" fmla="*/ 1193023 h 5205324"/>
              <a:gd name="connsiteX5" fmla="*/ 6601384 w 6621845"/>
              <a:gd name="connsiteY5" fmla="*/ 1193045 h 5205324"/>
              <a:gd name="connsiteX6" fmla="*/ 6521625 w 6621845"/>
              <a:gd name="connsiteY6" fmla="*/ 5169080 h 5205324"/>
              <a:gd name="connsiteX7" fmla="*/ 6483689 w 6621845"/>
              <a:gd name="connsiteY7" fmla="*/ 5205319 h 5205324"/>
              <a:gd name="connsiteX8" fmla="*/ 36351 w 6621845"/>
              <a:gd name="connsiteY8" fmla="*/ 5075985 h 5205324"/>
              <a:gd name="connsiteX9" fmla="*/ 5 w 6621845"/>
              <a:gd name="connsiteY9" fmla="*/ 5038255 h 5205324"/>
              <a:gd name="connsiteX10" fmla="*/ 1012 w 6621845"/>
              <a:gd name="connsiteY10" fmla="*/ 4988028 h 5205324"/>
              <a:gd name="connsiteX11" fmla="*/ 1011 w 6621845"/>
              <a:gd name="connsiteY11" fmla="*/ 4988025 h 5205324"/>
              <a:gd name="connsiteX12" fmla="*/ 100440 w 6621845"/>
              <a:gd name="connsiteY12" fmla="*/ 31479 h 5205324"/>
              <a:gd name="connsiteX13" fmla="*/ 122765 w 6621845"/>
              <a:gd name="connsiteY13" fmla="*/ 2 h 5205324"/>
              <a:gd name="connsiteX14" fmla="*/ 604718 w 6621845"/>
              <a:gd name="connsiteY14" fmla="*/ 9670 h 5205324"/>
              <a:gd name="connsiteX15" fmla="*/ 3117572 w 6621845"/>
              <a:gd name="connsiteY15" fmla="*/ 56510 h 5205324"/>
              <a:gd name="connsiteX16" fmla="*/ 6597934 w 6621845"/>
              <a:gd name="connsiteY16" fmla="*/ 122557 h 5205324"/>
              <a:gd name="connsiteX0" fmla="*/ 6597934 w 6621845"/>
              <a:gd name="connsiteY0" fmla="*/ 122556 h 5205323"/>
              <a:gd name="connsiteX1" fmla="*/ 6619376 w 6621845"/>
              <a:gd name="connsiteY1" fmla="*/ 144493 h 5205323"/>
              <a:gd name="connsiteX2" fmla="*/ 6621845 w 6621845"/>
              <a:gd name="connsiteY2" fmla="*/ 162310 h 5205323"/>
              <a:gd name="connsiteX3" fmla="*/ 6601863 w 6621845"/>
              <a:gd name="connsiteY3" fmla="*/ 1168512 h 5205323"/>
              <a:gd name="connsiteX4" fmla="*/ 6601373 w 6621845"/>
              <a:gd name="connsiteY4" fmla="*/ 1193022 h 5205323"/>
              <a:gd name="connsiteX5" fmla="*/ 6601384 w 6621845"/>
              <a:gd name="connsiteY5" fmla="*/ 1193044 h 5205323"/>
              <a:gd name="connsiteX6" fmla="*/ 6521625 w 6621845"/>
              <a:gd name="connsiteY6" fmla="*/ 5169079 h 5205323"/>
              <a:gd name="connsiteX7" fmla="*/ 6483689 w 6621845"/>
              <a:gd name="connsiteY7" fmla="*/ 5205318 h 5205323"/>
              <a:gd name="connsiteX8" fmla="*/ 36351 w 6621845"/>
              <a:gd name="connsiteY8" fmla="*/ 5075984 h 5205323"/>
              <a:gd name="connsiteX9" fmla="*/ 5 w 6621845"/>
              <a:gd name="connsiteY9" fmla="*/ 5038254 h 5205323"/>
              <a:gd name="connsiteX10" fmla="*/ 1012 w 6621845"/>
              <a:gd name="connsiteY10" fmla="*/ 4988027 h 5205323"/>
              <a:gd name="connsiteX11" fmla="*/ 1011 w 6621845"/>
              <a:gd name="connsiteY11" fmla="*/ 4988024 h 5205323"/>
              <a:gd name="connsiteX12" fmla="*/ 128150 w 6621845"/>
              <a:gd name="connsiteY12" fmla="*/ 113570 h 5205323"/>
              <a:gd name="connsiteX13" fmla="*/ 122765 w 6621845"/>
              <a:gd name="connsiteY13" fmla="*/ 1 h 5205323"/>
              <a:gd name="connsiteX14" fmla="*/ 604718 w 6621845"/>
              <a:gd name="connsiteY14" fmla="*/ 9669 h 5205323"/>
              <a:gd name="connsiteX15" fmla="*/ 3117572 w 6621845"/>
              <a:gd name="connsiteY15" fmla="*/ 56509 h 5205323"/>
              <a:gd name="connsiteX16" fmla="*/ 6597934 w 6621845"/>
              <a:gd name="connsiteY16" fmla="*/ 122556 h 5205323"/>
              <a:gd name="connsiteX0" fmla="*/ 6597934 w 6621845"/>
              <a:gd name="connsiteY0" fmla="*/ 122556 h 5205323"/>
              <a:gd name="connsiteX1" fmla="*/ 6619376 w 6621845"/>
              <a:gd name="connsiteY1" fmla="*/ 144493 h 5205323"/>
              <a:gd name="connsiteX2" fmla="*/ 6621845 w 6621845"/>
              <a:gd name="connsiteY2" fmla="*/ 162310 h 5205323"/>
              <a:gd name="connsiteX3" fmla="*/ 6601863 w 6621845"/>
              <a:gd name="connsiteY3" fmla="*/ 1168512 h 5205323"/>
              <a:gd name="connsiteX4" fmla="*/ 6601373 w 6621845"/>
              <a:gd name="connsiteY4" fmla="*/ 1193022 h 5205323"/>
              <a:gd name="connsiteX5" fmla="*/ 6601384 w 6621845"/>
              <a:gd name="connsiteY5" fmla="*/ 1193044 h 5205323"/>
              <a:gd name="connsiteX6" fmla="*/ 6521625 w 6621845"/>
              <a:gd name="connsiteY6" fmla="*/ 5169079 h 5205323"/>
              <a:gd name="connsiteX7" fmla="*/ 6483689 w 6621845"/>
              <a:gd name="connsiteY7" fmla="*/ 5205318 h 5205323"/>
              <a:gd name="connsiteX8" fmla="*/ 36351 w 6621845"/>
              <a:gd name="connsiteY8" fmla="*/ 5075984 h 5205323"/>
              <a:gd name="connsiteX9" fmla="*/ 5 w 6621845"/>
              <a:gd name="connsiteY9" fmla="*/ 5038254 h 5205323"/>
              <a:gd name="connsiteX10" fmla="*/ 1012 w 6621845"/>
              <a:gd name="connsiteY10" fmla="*/ 4988027 h 5205323"/>
              <a:gd name="connsiteX11" fmla="*/ 44388 w 6621845"/>
              <a:gd name="connsiteY11" fmla="*/ 4882987 h 5205323"/>
              <a:gd name="connsiteX12" fmla="*/ 128150 w 6621845"/>
              <a:gd name="connsiteY12" fmla="*/ 113570 h 5205323"/>
              <a:gd name="connsiteX13" fmla="*/ 122765 w 6621845"/>
              <a:gd name="connsiteY13" fmla="*/ 1 h 5205323"/>
              <a:gd name="connsiteX14" fmla="*/ 604718 w 6621845"/>
              <a:gd name="connsiteY14" fmla="*/ 9669 h 5205323"/>
              <a:gd name="connsiteX15" fmla="*/ 3117572 w 6621845"/>
              <a:gd name="connsiteY15" fmla="*/ 56509 h 5205323"/>
              <a:gd name="connsiteX16" fmla="*/ 6597934 w 6621845"/>
              <a:gd name="connsiteY16" fmla="*/ 122556 h 5205323"/>
              <a:gd name="connsiteX0" fmla="*/ 6597934 w 6621845"/>
              <a:gd name="connsiteY0" fmla="*/ 122556 h 5205323"/>
              <a:gd name="connsiteX1" fmla="*/ 6619376 w 6621845"/>
              <a:gd name="connsiteY1" fmla="*/ 144493 h 5205323"/>
              <a:gd name="connsiteX2" fmla="*/ 6621845 w 6621845"/>
              <a:gd name="connsiteY2" fmla="*/ 162310 h 5205323"/>
              <a:gd name="connsiteX3" fmla="*/ 6601863 w 6621845"/>
              <a:gd name="connsiteY3" fmla="*/ 1168512 h 5205323"/>
              <a:gd name="connsiteX4" fmla="*/ 6601373 w 6621845"/>
              <a:gd name="connsiteY4" fmla="*/ 1193022 h 5205323"/>
              <a:gd name="connsiteX5" fmla="*/ 6601384 w 6621845"/>
              <a:gd name="connsiteY5" fmla="*/ 1193044 h 5205323"/>
              <a:gd name="connsiteX6" fmla="*/ 6521625 w 6621845"/>
              <a:gd name="connsiteY6" fmla="*/ 5169079 h 5205323"/>
              <a:gd name="connsiteX7" fmla="*/ 6483689 w 6621845"/>
              <a:gd name="connsiteY7" fmla="*/ 5205318 h 5205323"/>
              <a:gd name="connsiteX8" fmla="*/ 36351 w 6621845"/>
              <a:gd name="connsiteY8" fmla="*/ 5075984 h 5205323"/>
              <a:gd name="connsiteX9" fmla="*/ 5 w 6621845"/>
              <a:gd name="connsiteY9" fmla="*/ 5038254 h 5205323"/>
              <a:gd name="connsiteX10" fmla="*/ 30143 w 6621845"/>
              <a:gd name="connsiteY10" fmla="*/ 4946661 h 5205323"/>
              <a:gd name="connsiteX11" fmla="*/ 44388 w 6621845"/>
              <a:gd name="connsiteY11" fmla="*/ 4882987 h 5205323"/>
              <a:gd name="connsiteX12" fmla="*/ 128150 w 6621845"/>
              <a:gd name="connsiteY12" fmla="*/ 113570 h 5205323"/>
              <a:gd name="connsiteX13" fmla="*/ 122765 w 6621845"/>
              <a:gd name="connsiteY13" fmla="*/ 1 h 5205323"/>
              <a:gd name="connsiteX14" fmla="*/ 604718 w 6621845"/>
              <a:gd name="connsiteY14" fmla="*/ 9669 h 5205323"/>
              <a:gd name="connsiteX15" fmla="*/ 3117572 w 6621845"/>
              <a:gd name="connsiteY15" fmla="*/ 56509 h 5205323"/>
              <a:gd name="connsiteX16" fmla="*/ 6597934 w 6621845"/>
              <a:gd name="connsiteY16" fmla="*/ 122556 h 5205323"/>
              <a:gd name="connsiteX0" fmla="*/ 7041537 w 7065448"/>
              <a:gd name="connsiteY0" fmla="*/ 122556 h 5205323"/>
              <a:gd name="connsiteX1" fmla="*/ 7062979 w 7065448"/>
              <a:gd name="connsiteY1" fmla="*/ 144493 h 5205323"/>
              <a:gd name="connsiteX2" fmla="*/ 7065448 w 7065448"/>
              <a:gd name="connsiteY2" fmla="*/ 162310 h 5205323"/>
              <a:gd name="connsiteX3" fmla="*/ 7045466 w 7065448"/>
              <a:gd name="connsiteY3" fmla="*/ 1168512 h 5205323"/>
              <a:gd name="connsiteX4" fmla="*/ 7044976 w 7065448"/>
              <a:gd name="connsiteY4" fmla="*/ 1193022 h 5205323"/>
              <a:gd name="connsiteX5" fmla="*/ 7044987 w 7065448"/>
              <a:gd name="connsiteY5" fmla="*/ 1193044 h 5205323"/>
              <a:gd name="connsiteX6" fmla="*/ 6965228 w 7065448"/>
              <a:gd name="connsiteY6" fmla="*/ 5169079 h 5205323"/>
              <a:gd name="connsiteX7" fmla="*/ 6927292 w 7065448"/>
              <a:gd name="connsiteY7" fmla="*/ 5205318 h 5205323"/>
              <a:gd name="connsiteX8" fmla="*/ 479954 w 7065448"/>
              <a:gd name="connsiteY8" fmla="*/ 5075984 h 5205323"/>
              <a:gd name="connsiteX9" fmla="*/ 473746 w 7065448"/>
              <a:gd name="connsiteY9" fmla="*/ 4946661 h 5205323"/>
              <a:gd name="connsiteX10" fmla="*/ 487991 w 7065448"/>
              <a:gd name="connsiteY10" fmla="*/ 4882987 h 5205323"/>
              <a:gd name="connsiteX11" fmla="*/ 571753 w 7065448"/>
              <a:gd name="connsiteY11" fmla="*/ 113570 h 5205323"/>
              <a:gd name="connsiteX12" fmla="*/ 566368 w 7065448"/>
              <a:gd name="connsiteY12" fmla="*/ 1 h 5205323"/>
              <a:gd name="connsiteX13" fmla="*/ 1048321 w 7065448"/>
              <a:gd name="connsiteY13" fmla="*/ 9669 h 5205323"/>
              <a:gd name="connsiteX14" fmla="*/ 3561175 w 7065448"/>
              <a:gd name="connsiteY14" fmla="*/ 56509 h 5205323"/>
              <a:gd name="connsiteX15" fmla="*/ 7041537 w 7065448"/>
              <a:gd name="connsiteY15" fmla="*/ 122556 h 5205323"/>
              <a:gd name="connsiteX0" fmla="*/ 6584362 w 6608273"/>
              <a:gd name="connsiteY0" fmla="*/ 122556 h 5205323"/>
              <a:gd name="connsiteX1" fmla="*/ 6605804 w 6608273"/>
              <a:gd name="connsiteY1" fmla="*/ 144493 h 5205323"/>
              <a:gd name="connsiteX2" fmla="*/ 6608273 w 6608273"/>
              <a:gd name="connsiteY2" fmla="*/ 162310 h 5205323"/>
              <a:gd name="connsiteX3" fmla="*/ 6588291 w 6608273"/>
              <a:gd name="connsiteY3" fmla="*/ 1168512 h 5205323"/>
              <a:gd name="connsiteX4" fmla="*/ 6587801 w 6608273"/>
              <a:gd name="connsiteY4" fmla="*/ 1193022 h 5205323"/>
              <a:gd name="connsiteX5" fmla="*/ 6587812 w 6608273"/>
              <a:gd name="connsiteY5" fmla="*/ 1193044 h 5205323"/>
              <a:gd name="connsiteX6" fmla="*/ 6508053 w 6608273"/>
              <a:gd name="connsiteY6" fmla="*/ 5169079 h 5205323"/>
              <a:gd name="connsiteX7" fmla="*/ 6470117 w 6608273"/>
              <a:gd name="connsiteY7" fmla="*/ 5205318 h 5205323"/>
              <a:gd name="connsiteX8" fmla="*/ 22779 w 6608273"/>
              <a:gd name="connsiteY8" fmla="*/ 5075984 h 5205323"/>
              <a:gd name="connsiteX9" fmla="*/ 16571 w 6608273"/>
              <a:gd name="connsiteY9" fmla="*/ 4946661 h 5205323"/>
              <a:gd name="connsiteX10" fmla="*/ 30816 w 6608273"/>
              <a:gd name="connsiteY10" fmla="*/ 4882987 h 5205323"/>
              <a:gd name="connsiteX11" fmla="*/ 114578 w 6608273"/>
              <a:gd name="connsiteY11" fmla="*/ 113570 h 5205323"/>
              <a:gd name="connsiteX12" fmla="*/ 109193 w 6608273"/>
              <a:gd name="connsiteY12" fmla="*/ 1 h 5205323"/>
              <a:gd name="connsiteX13" fmla="*/ 591146 w 6608273"/>
              <a:gd name="connsiteY13" fmla="*/ 9669 h 5205323"/>
              <a:gd name="connsiteX14" fmla="*/ 3104000 w 6608273"/>
              <a:gd name="connsiteY14" fmla="*/ 56509 h 5205323"/>
              <a:gd name="connsiteX15" fmla="*/ 6584362 w 6608273"/>
              <a:gd name="connsiteY15" fmla="*/ 122556 h 5205323"/>
              <a:gd name="connsiteX0" fmla="*/ 6584392 w 6608303"/>
              <a:gd name="connsiteY0" fmla="*/ 122556 h 5205323"/>
              <a:gd name="connsiteX1" fmla="*/ 6605834 w 6608303"/>
              <a:gd name="connsiteY1" fmla="*/ 144493 h 5205323"/>
              <a:gd name="connsiteX2" fmla="*/ 6608303 w 6608303"/>
              <a:gd name="connsiteY2" fmla="*/ 162310 h 5205323"/>
              <a:gd name="connsiteX3" fmla="*/ 6588321 w 6608303"/>
              <a:gd name="connsiteY3" fmla="*/ 1168512 h 5205323"/>
              <a:gd name="connsiteX4" fmla="*/ 6587831 w 6608303"/>
              <a:gd name="connsiteY4" fmla="*/ 1193022 h 5205323"/>
              <a:gd name="connsiteX5" fmla="*/ 6587842 w 6608303"/>
              <a:gd name="connsiteY5" fmla="*/ 1193044 h 5205323"/>
              <a:gd name="connsiteX6" fmla="*/ 6508083 w 6608303"/>
              <a:gd name="connsiteY6" fmla="*/ 5169079 h 5205323"/>
              <a:gd name="connsiteX7" fmla="*/ 6470147 w 6608303"/>
              <a:gd name="connsiteY7" fmla="*/ 5205318 h 5205323"/>
              <a:gd name="connsiteX8" fmla="*/ 22809 w 6608303"/>
              <a:gd name="connsiteY8" fmla="*/ 5075984 h 5205323"/>
              <a:gd name="connsiteX9" fmla="*/ 16601 w 6608303"/>
              <a:gd name="connsiteY9" fmla="*/ 4946661 h 5205323"/>
              <a:gd name="connsiteX10" fmla="*/ 30846 w 6608303"/>
              <a:gd name="connsiteY10" fmla="*/ 4882987 h 5205323"/>
              <a:gd name="connsiteX11" fmla="*/ 114608 w 6608303"/>
              <a:gd name="connsiteY11" fmla="*/ 113570 h 5205323"/>
              <a:gd name="connsiteX12" fmla="*/ 109223 w 6608303"/>
              <a:gd name="connsiteY12" fmla="*/ 1 h 5205323"/>
              <a:gd name="connsiteX13" fmla="*/ 591176 w 6608303"/>
              <a:gd name="connsiteY13" fmla="*/ 9669 h 5205323"/>
              <a:gd name="connsiteX14" fmla="*/ 3104030 w 6608303"/>
              <a:gd name="connsiteY14" fmla="*/ 56509 h 5205323"/>
              <a:gd name="connsiteX15" fmla="*/ 6584392 w 6608303"/>
              <a:gd name="connsiteY15" fmla="*/ 122556 h 5205323"/>
              <a:gd name="connsiteX0" fmla="*/ 6584393 w 6608304"/>
              <a:gd name="connsiteY0" fmla="*/ 122556 h 5205323"/>
              <a:gd name="connsiteX1" fmla="*/ 6605835 w 6608304"/>
              <a:gd name="connsiteY1" fmla="*/ 144493 h 5205323"/>
              <a:gd name="connsiteX2" fmla="*/ 6608304 w 6608304"/>
              <a:gd name="connsiteY2" fmla="*/ 162310 h 5205323"/>
              <a:gd name="connsiteX3" fmla="*/ 6588322 w 6608304"/>
              <a:gd name="connsiteY3" fmla="*/ 1168512 h 5205323"/>
              <a:gd name="connsiteX4" fmla="*/ 6587832 w 6608304"/>
              <a:gd name="connsiteY4" fmla="*/ 1193022 h 5205323"/>
              <a:gd name="connsiteX5" fmla="*/ 6587843 w 6608304"/>
              <a:gd name="connsiteY5" fmla="*/ 1193044 h 5205323"/>
              <a:gd name="connsiteX6" fmla="*/ 6508084 w 6608304"/>
              <a:gd name="connsiteY6" fmla="*/ 5169079 h 5205323"/>
              <a:gd name="connsiteX7" fmla="*/ 6470148 w 6608304"/>
              <a:gd name="connsiteY7" fmla="*/ 5205318 h 5205323"/>
              <a:gd name="connsiteX8" fmla="*/ 22810 w 6608304"/>
              <a:gd name="connsiteY8" fmla="*/ 5075984 h 5205323"/>
              <a:gd name="connsiteX9" fmla="*/ 16602 w 6608304"/>
              <a:gd name="connsiteY9" fmla="*/ 4946661 h 5205323"/>
              <a:gd name="connsiteX10" fmla="*/ 30847 w 6608304"/>
              <a:gd name="connsiteY10" fmla="*/ 4882987 h 5205323"/>
              <a:gd name="connsiteX11" fmla="*/ 114609 w 6608304"/>
              <a:gd name="connsiteY11" fmla="*/ 113570 h 5205323"/>
              <a:gd name="connsiteX12" fmla="*/ 109224 w 6608304"/>
              <a:gd name="connsiteY12" fmla="*/ 1 h 5205323"/>
              <a:gd name="connsiteX13" fmla="*/ 591177 w 6608304"/>
              <a:gd name="connsiteY13" fmla="*/ 9669 h 5205323"/>
              <a:gd name="connsiteX14" fmla="*/ 3104031 w 6608304"/>
              <a:gd name="connsiteY14" fmla="*/ 56509 h 5205323"/>
              <a:gd name="connsiteX15" fmla="*/ 6584393 w 6608304"/>
              <a:gd name="connsiteY15" fmla="*/ 122556 h 5205323"/>
              <a:gd name="connsiteX0" fmla="*/ 6567823 w 6937884"/>
              <a:gd name="connsiteY0" fmla="*/ 122556 h 5210213"/>
              <a:gd name="connsiteX1" fmla="*/ 6589265 w 6937884"/>
              <a:gd name="connsiteY1" fmla="*/ 144493 h 5210213"/>
              <a:gd name="connsiteX2" fmla="*/ 6591734 w 6937884"/>
              <a:gd name="connsiteY2" fmla="*/ 162310 h 5210213"/>
              <a:gd name="connsiteX3" fmla="*/ 6571752 w 6937884"/>
              <a:gd name="connsiteY3" fmla="*/ 1168512 h 5210213"/>
              <a:gd name="connsiteX4" fmla="*/ 6571262 w 6937884"/>
              <a:gd name="connsiteY4" fmla="*/ 1193022 h 5210213"/>
              <a:gd name="connsiteX5" fmla="*/ 6571273 w 6937884"/>
              <a:gd name="connsiteY5" fmla="*/ 1193044 h 5210213"/>
              <a:gd name="connsiteX6" fmla="*/ 6491514 w 6937884"/>
              <a:gd name="connsiteY6" fmla="*/ 5169079 h 5210213"/>
              <a:gd name="connsiteX7" fmla="*/ 6453578 w 6937884"/>
              <a:gd name="connsiteY7" fmla="*/ 5205318 h 5210213"/>
              <a:gd name="connsiteX8" fmla="*/ 87448 w 6937884"/>
              <a:gd name="connsiteY8" fmla="*/ 5064339 h 5210213"/>
              <a:gd name="connsiteX9" fmla="*/ 32 w 6937884"/>
              <a:gd name="connsiteY9" fmla="*/ 4946661 h 5210213"/>
              <a:gd name="connsiteX10" fmla="*/ 14277 w 6937884"/>
              <a:gd name="connsiteY10" fmla="*/ 4882987 h 5210213"/>
              <a:gd name="connsiteX11" fmla="*/ 98039 w 6937884"/>
              <a:gd name="connsiteY11" fmla="*/ 113570 h 5210213"/>
              <a:gd name="connsiteX12" fmla="*/ 92654 w 6937884"/>
              <a:gd name="connsiteY12" fmla="*/ 1 h 5210213"/>
              <a:gd name="connsiteX13" fmla="*/ 574607 w 6937884"/>
              <a:gd name="connsiteY13" fmla="*/ 9669 h 5210213"/>
              <a:gd name="connsiteX14" fmla="*/ 3087461 w 6937884"/>
              <a:gd name="connsiteY14" fmla="*/ 56509 h 5210213"/>
              <a:gd name="connsiteX15" fmla="*/ 6567823 w 6937884"/>
              <a:gd name="connsiteY15" fmla="*/ 122556 h 5210213"/>
              <a:gd name="connsiteX0" fmla="*/ 6567823 w 6591734"/>
              <a:gd name="connsiteY0" fmla="*/ 122556 h 5207389"/>
              <a:gd name="connsiteX1" fmla="*/ 6589265 w 6591734"/>
              <a:gd name="connsiteY1" fmla="*/ 144493 h 5207389"/>
              <a:gd name="connsiteX2" fmla="*/ 6591734 w 6591734"/>
              <a:gd name="connsiteY2" fmla="*/ 162310 h 5207389"/>
              <a:gd name="connsiteX3" fmla="*/ 6571752 w 6591734"/>
              <a:gd name="connsiteY3" fmla="*/ 1168512 h 5207389"/>
              <a:gd name="connsiteX4" fmla="*/ 6571262 w 6591734"/>
              <a:gd name="connsiteY4" fmla="*/ 1193022 h 5207389"/>
              <a:gd name="connsiteX5" fmla="*/ 6571273 w 6591734"/>
              <a:gd name="connsiteY5" fmla="*/ 1193044 h 5207389"/>
              <a:gd name="connsiteX6" fmla="*/ 6491514 w 6591734"/>
              <a:gd name="connsiteY6" fmla="*/ 5169079 h 5207389"/>
              <a:gd name="connsiteX7" fmla="*/ 6453578 w 6591734"/>
              <a:gd name="connsiteY7" fmla="*/ 5205318 h 5207389"/>
              <a:gd name="connsiteX8" fmla="*/ 87448 w 6591734"/>
              <a:gd name="connsiteY8" fmla="*/ 5064339 h 5207389"/>
              <a:gd name="connsiteX9" fmla="*/ 32 w 6591734"/>
              <a:gd name="connsiteY9" fmla="*/ 4946661 h 5207389"/>
              <a:gd name="connsiteX10" fmla="*/ 14277 w 6591734"/>
              <a:gd name="connsiteY10" fmla="*/ 4882987 h 5207389"/>
              <a:gd name="connsiteX11" fmla="*/ 98039 w 6591734"/>
              <a:gd name="connsiteY11" fmla="*/ 113570 h 5207389"/>
              <a:gd name="connsiteX12" fmla="*/ 92654 w 6591734"/>
              <a:gd name="connsiteY12" fmla="*/ 1 h 5207389"/>
              <a:gd name="connsiteX13" fmla="*/ 574607 w 6591734"/>
              <a:gd name="connsiteY13" fmla="*/ 9669 h 5207389"/>
              <a:gd name="connsiteX14" fmla="*/ 3087461 w 6591734"/>
              <a:gd name="connsiteY14" fmla="*/ 56509 h 5207389"/>
              <a:gd name="connsiteX15" fmla="*/ 6567823 w 6591734"/>
              <a:gd name="connsiteY15" fmla="*/ 122556 h 5207389"/>
              <a:gd name="connsiteX0" fmla="*/ 6567823 w 6591734"/>
              <a:gd name="connsiteY0" fmla="*/ 122556 h 5205656"/>
              <a:gd name="connsiteX1" fmla="*/ 6589265 w 6591734"/>
              <a:gd name="connsiteY1" fmla="*/ 144493 h 5205656"/>
              <a:gd name="connsiteX2" fmla="*/ 6591734 w 6591734"/>
              <a:gd name="connsiteY2" fmla="*/ 162310 h 5205656"/>
              <a:gd name="connsiteX3" fmla="*/ 6571752 w 6591734"/>
              <a:gd name="connsiteY3" fmla="*/ 1168512 h 5205656"/>
              <a:gd name="connsiteX4" fmla="*/ 6571262 w 6591734"/>
              <a:gd name="connsiteY4" fmla="*/ 1193022 h 5205656"/>
              <a:gd name="connsiteX5" fmla="*/ 6571273 w 6591734"/>
              <a:gd name="connsiteY5" fmla="*/ 1193044 h 5205656"/>
              <a:gd name="connsiteX6" fmla="*/ 6491514 w 6591734"/>
              <a:gd name="connsiteY6" fmla="*/ 5169079 h 5205656"/>
              <a:gd name="connsiteX7" fmla="*/ 6453578 w 6591734"/>
              <a:gd name="connsiteY7" fmla="*/ 5205318 h 5205656"/>
              <a:gd name="connsiteX8" fmla="*/ 87448 w 6591734"/>
              <a:gd name="connsiteY8" fmla="*/ 5064339 h 5205656"/>
              <a:gd name="connsiteX9" fmla="*/ 32 w 6591734"/>
              <a:gd name="connsiteY9" fmla="*/ 4946661 h 5205656"/>
              <a:gd name="connsiteX10" fmla="*/ 14277 w 6591734"/>
              <a:gd name="connsiteY10" fmla="*/ 4882987 h 5205656"/>
              <a:gd name="connsiteX11" fmla="*/ 98039 w 6591734"/>
              <a:gd name="connsiteY11" fmla="*/ 113570 h 5205656"/>
              <a:gd name="connsiteX12" fmla="*/ 92654 w 6591734"/>
              <a:gd name="connsiteY12" fmla="*/ 1 h 5205656"/>
              <a:gd name="connsiteX13" fmla="*/ 574607 w 6591734"/>
              <a:gd name="connsiteY13" fmla="*/ 9669 h 5205656"/>
              <a:gd name="connsiteX14" fmla="*/ 3087461 w 6591734"/>
              <a:gd name="connsiteY14" fmla="*/ 56509 h 5205656"/>
              <a:gd name="connsiteX15" fmla="*/ 6567823 w 6591734"/>
              <a:gd name="connsiteY15" fmla="*/ 122556 h 5205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91734" h="5205656">
                <a:moveTo>
                  <a:pt x="6567823" y="122556"/>
                </a:moveTo>
                <a:cubicBezTo>
                  <a:pt x="6580239" y="129975"/>
                  <a:pt x="6582222" y="131985"/>
                  <a:pt x="6589265" y="144493"/>
                </a:cubicBezTo>
                <a:lnTo>
                  <a:pt x="6591734" y="162310"/>
                </a:lnTo>
                <a:cubicBezTo>
                  <a:pt x="6587703" y="369196"/>
                  <a:pt x="6580519" y="730319"/>
                  <a:pt x="6571752" y="1168512"/>
                </a:cubicBezTo>
                <a:cubicBezTo>
                  <a:pt x="6571589" y="1176682"/>
                  <a:pt x="6571425" y="1184852"/>
                  <a:pt x="6571262" y="1193022"/>
                </a:cubicBezTo>
                <a:cubicBezTo>
                  <a:pt x="6571266" y="1193029"/>
                  <a:pt x="6571269" y="1193037"/>
                  <a:pt x="6571273" y="1193044"/>
                </a:cubicBezTo>
                <a:lnTo>
                  <a:pt x="6491514" y="5169079"/>
                </a:lnTo>
                <a:cubicBezTo>
                  <a:pt x="6491046" y="5189483"/>
                  <a:pt x="6510894" y="5208439"/>
                  <a:pt x="6453578" y="5205318"/>
                </a:cubicBezTo>
                <a:cubicBezTo>
                  <a:pt x="5108322" y="5132065"/>
                  <a:pt x="2209491" y="5111332"/>
                  <a:pt x="87448" y="5064339"/>
                </a:cubicBezTo>
                <a:cubicBezTo>
                  <a:pt x="40819" y="5064158"/>
                  <a:pt x="-1307" y="4978827"/>
                  <a:pt x="32" y="4946661"/>
                </a:cubicBezTo>
                <a:cubicBezTo>
                  <a:pt x="32" y="4946660"/>
                  <a:pt x="14277" y="4882988"/>
                  <a:pt x="14277" y="4882987"/>
                </a:cubicBezTo>
                <a:lnTo>
                  <a:pt x="98039" y="113570"/>
                </a:lnTo>
                <a:cubicBezTo>
                  <a:pt x="98461" y="95952"/>
                  <a:pt x="80714" y="-192"/>
                  <a:pt x="92654" y="1"/>
                </a:cubicBezTo>
                <a:lnTo>
                  <a:pt x="574607" y="9669"/>
                </a:lnTo>
                <a:lnTo>
                  <a:pt x="3087461" y="56509"/>
                </a:lnTo>
                <a:lnTo>
                  <a:pt x="6567823" y="122556"/>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pic>
        <p:nvPicPr>
          <p:cNvPr id="5" name="Picture 4" descr="A person with a beard and a white beard&#10;&#10;Description automatically generated">
            <a:extLst>
              <a:ext uri="{FF2B5EF4-FFF2-40B4-BE49-F238E27FC236}">
                <a16:creationId xmlns:a16="http://schemas.microsoft.com/office/drawing/2014/main" id="{E674EAE7-470E-EEBA-0F2C-31833C9E57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0339">
            <a:off x="5129482" y="1157175"/>
            <a:ext cx="6245132" cy="4677820"/>
          </a:xfrm>
          <a:prstGeom prst="rect">
            <a:avLst/>
          </a:prstGeom>
        </p:spPr>
      </p:pic>
      <p:sp>
        <p:nvSpPr>
          <p:cNvPr id="3" name="TextBox 2">
            <a:extLst>
              <a:ext uri="{FF2B5EF4-FFF2-40B4-BE49-F238E27FC236}">
                <a16:creationId xmlns:a16="http://schemas.microsoft.com/office/drawing/2014/main" id="{D01BC6E2-0D1D-A867-6B36-1C6C535BA806}"/>
              </a:ext>
            </a:extLst>
          </p:cNvPr>
          <p:cNvSpPr txBox="1"/>
          <p:nvPr/>
        </p:nvSpPr>
        <p:spPr>
          <a:xfrm>
            <a:off x="231494" y="138897"/>
            <a:ext cx="4080600" cy="6185704"/>
          </a:xfrm>
          <a:prstGeom prst="rect">
            <a:avLst/>
          </a:prstGeom>
        </p:spPr>
        <p:txBody>
          <a:bodyPr vert="horz" lIns="91440" tIns="45720" rIns="91440" bIns="45720" rtlCol="0" anchor="ctr">
            <a:normAutofit/>
          </a:bodyPr>
          <a:lstStyle/>
          <a:p>
            <a:pPr marL="51435" marR="0" lvl="0" indent="0" algn="l" defTabSz="914400" rtl="0" eaLnBrk="1" fontAlgn="auto" latinLnBrk="0" hangingPunct="1">
              <a:lnSpc>
                <a:spcPct val="107000"/>
              </a:lnSpc>
              <a:spcBef>
                <a:spcPts val="0"/>
              </a:spcBef>
              <a:spcAft>
                <a:spcPts val="800"/>
              </a:spcAft>
              <a:buClrTx/>
              <a:buSzTx/>
              <a:buFontTx/>
              <a:buNone/>
              <a:tabLst/>
              <a:defRPr/>
            </a:pPr>
            <a:r>
              <a:rPr kumimoji="0" lang="en-US" sz="2800" b="0"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That day Adonai made a covenant with Avram: </a:t>
            </a:r>
            <a:r>
              <a:rPr kumimoji="0" lang="en-US" sz="2800" b="1"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"I have given this land to your descendants -- from the </a:t>
            </a:r>
            <a:r>
              <a:rPr kumimoji="0" lang="en-US" sz="2800" b="1" i="1" u="none" strike="noStrike" kern="100" cap="none" spc="0" normalizeH="0" baseline="0" noProof="0" dirty="0" err="1">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Vadi</a:t>
            </a:r>
            <a:r>
              <a:rPr kumimoji="0" lang="en-US" sz="2800" b="1"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 of Egypt to the great river, the Euphrates River --the territory of the Keni, the </a:t>
            </a:r>
            <a:r>
              <a:rPr kumimoji="0" lang="en-US" sz="2800" b="1" i="1" u="none" strike="noStrike" kern="100" cap="none" spc="0" normalizeH="0" baseline="0" noProof="0" dirty="0" err="1">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K'nizi</a:t>
            </a:r>
            <a:r>
              <a:rPr kumimoji="0" lang="en-US" sz="2800" b="1"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 the </a:t>
            </a:r>
            <a:r>
              <a:rPr kumimoji="0" lang="en-US" sz="2800" b="1" i="1" u="none" strike="noStrike" kern="100" cap="none" spc="0" normalizeH="0" baseline="0" noProof="0" dirty="0" err="1">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Kadmoni</a:t>
            </a:r>
            <a:r>
              <a:rPr kumimoji="0" lang="en-US" sz="2800" b="1"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 the </a:t>
            </a:r>
            <a:r>
              <a:rPr kumimoji="0" lang="en-US" sz="2800" b="1" i="1" u="none" strike="noStrike" kern="100" cap="none" spc="0" normalizeH="0" baseline="0" noProof="0" dirty="0" err="1">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Hitti</a:t>
            </a:r>
            <a:r>
              <a:rPr kumimoji="0" lang="en-US" sz="2800" b="1"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 the </a:t>
            </a:r>
            <a:r>
              <a:rPr kumimoji="0" lang="en-US" sz="2800" b="1" i="1" u="none" strike="noStrike" kern="100" cap="none" spc="0" normalizeH="0" baseline="0" noProof="0" dirty="0" err="1">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P'rizi</a:t>
            </a:r>
            <a:r>
              <a:rPr kumimoji="0" lang="en-US" sz="2800" b="1"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 the </a:t>
            </a:r>
            <a:r>
              <a:rPr kumimoji="0" lang="en-US" sz="2800" b="1" i="1" u="none" strike="noStrike" kern="100" cap="none" spc="0" normalizeH="0" baseline="0" noProof="0" dirty="0" err="1">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Refa'im</a:t>
            </a:r>
            <a:r>
              <a:rPr kumimoji="0" lang="en-US" sz="2800" b="1"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 the </a:t>
            </a:r>
            <a:r>
              <a:rPr kumimoji="0" lang="en-US" sz="2800" b="1" i="1" u="none" strike="noStrike" kern="100" cap="none" spc="0" normalizeH="0" baseline="0" noProof="0" dirty="0" err="1">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Emori</a:t>
            </a:r>
            <a:r>
              <a:rPr kumimoji="0" lang="en-US" sz="2800" b="1"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 the </a:t>
            </a:r>
            <a:r>
              <a:rPr kumimoji="0" lang="en-US" sz="2800" b="1" i="1" u="none" strike="noStrike" kern="100" cap="none" spc="0" normalizeH="0" baseline="0" noProof="0" dirty="0" err="1">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Kena`ani</a:t>
            </a:r>
            <a:r>
              <a:rPr kumimoji="0" lang="en-US" sz="2800" b="1"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 the </a:t>
            </a:r>
            <a:r>
              <a:rPr kumimoji="0" lang="en-US" sz="2800" b="1" i="1" u="none" strike="noStrike" kern="100" cap="none" spc="0" normalizeH="0" baseline="0" noProof="0" dirty="0" err="1">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Girgashi</a:t>
            </a:r>
            <a:r>
              <a:rPr kumimoji="0" lang="en-US" sz="2800" b="1"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 and the </a:t>
            </a:r>
            <a:r>
              <a:rPr kumimoji="0" lang="en-US" sz="2800" b="1" i="1" u="none" strike="noStrike" kern="100" cap="none" spc="0" normalizeH="0" baseline="0" noProof="0" dirty="0" err="1">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Y'vusi</a:t>
            </a:r>
            <a:r>
              <a:rPr kumimoji="0" lang="en-US" sz="2800" b="1"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a:t>
            </a:r>
            <a:r>
              <a:rPr kumimoji="0" lang="en-US" sz="2800" b="0"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 (Genesis 15:7-21 CJB)</a:t>
            </a:r>
            <a:endParaRPr kumimoji="0" lang="en-US" sz="1800" b="0" i="0" u="none" strike="noStrike" kern="100" cap="none" spc="0" normalizeH="0" baseline="0" noProof="0" dirty="0">
              <a:ln>
                <a:noFill/>
              </a:ln>
              <a:solidFill>
                <a:srgbClr val="FFFFFF"/>
              </a:solidFill>
              <a:effectLst/>
              <a:uLnTx/>
              <a:uFillTx/>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3510636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24AC6-F63B-5F91-AC3A-EFE2C87ABBB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4A5B91D-9F4F-C944-8387-76D8A472C1FE}"/>
              </a:ext>
            </a:extLst>
          </p:cNvPr>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50346" y="-37214"/>
            <a:ext cx="12399335" cy="6907068"/>
          </a:xfrm>
          <a:prstGeom prst="rect">
            <a:avLst/>
          </a:prstGeom>
        </p:spPr>
      </p:pic>
      <p:sp>
        <p:nvSpPr>
          <p:cNvPr id="4" name="TextBox 3">
            <a:extLst>
              <a:ext uri="{FF2B5EF4-FFF2-40B4-BE49-F238E27FC236}">
                <a16:creationId xmlns:a16="http://schemas.microsoft.com/office/drawing/2014/main" id="{5F906EE7-08D2-F602-E0D8-E4641856253E}"/>
              </a:ext>
            </a:extLst>
          </p:cNvPr>
          <p:cNvSpPr txBox="1"/>
          <p:nvPr/>
        </p:nvSpPr>
        <p:spPr>
          <a:xfrm>
            <a:off x="612667" y="37214"/>
            <a:ext cx="10663638" cy="492442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創世記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Genesis 15:7-21</a:t>
            </a: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18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當那日，耶和華與亞伯蘭立約，說：「我已賜給你的後裔，從埃及河直到幼發拉底大河之地，</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19</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就是基尼人、基尼洗人、甲摩尼人、</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20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赫人、比利洗人、利乏音人、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21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亞摩利人、迦南人、革迦撒人、耶布斯人之地。」</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4126767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30CFE4C-BED3-429E-A9E1-DB6B68D0C6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7" name="Freeform: Shape 16">
            <a:extLst>
              <a:ext uri="{FF2B5EF4-FFF2-40B4-BE49-F238E27FC236}">
                <a16:creationId xmlns:a16="http://schemas.microsoft.com/office/drawing/2014/main" id="{D6E99A4A-41CD-4F70-BF5E-DD1FFD6E5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031044">
            <a:off x="-532464" y="-221213"/>
            <a:ext cx="4329441" cy="7423664"/>
          </a:xfrm>
          <a:custGeom>
            <a:avLst/>
            <a:gdLst>
              <a:gd name="connsiteX0" fmla="*/ 1129842 w 4763215"/>
              <a:gd name="connsiteY0" fmla="*/ 0 h 7423664"/>
              <a:gd name="connsiteX1" fmla="*/ 4260294 w 4763215"/>
              <a:gd name="connsiteY1" fmla="*/ 522881 h 7423664"/>
              <a:gd name="connsiteX2" fmla="*/ 4260503 w 4763215"/>
              <a:gd name="connsiteY2" fmla="*/ 530955 h 7423664"/>
              <a:gd name="connsiteX3" fmla="*/ 4263985 w 4763215"/>
              <a:gd name="connsiteY3" fmla="*/ 568027 h 7423664"/>
              <a:gd name="connsiteX4" fmla="*/ 4305064 w 4763215"/>
              <a:gd name="connsiteY4" fmla="*/ 798376 h 7423664"/>
              <a:gd name="connsiteX5" fmla="*/ 4307515 w 4763215"/>
              <a:gd name="connsiteY5" fmla="*/ 812060 h 7423664"/>
              <a:gd name="connsiteX6" fmla="*/ 4307401 w 4763215"/>
              <a:gd name="connsiteY6" fmla="*/ 891291 h 7423664"/>
              <a:gd name="connsiteX7" fmla="*/ 4327570 w 4763215"/>
              <a:gd name="connsiteY7" fmla="*/ 1048277 h 7423664"/>
              <a:gd name="connsiteX8" fmla="*/ 4326666 w 4763215"/>
              <a:gd name="connsiteY8" fmla="*/ 1144378 h 7423664"/>
              <a:gd name="connsiteX9" fmla="*/ 4311261 w 4763215"/>
              <a:gd name="connsiteY9" fmla="*/ 1324752 h 7423664"/>
              <a:gd name="connsiteX10" fmla="*/ 4318053 w 4763215"/>
              <a:gd name="connsiteY10" fmla="*/ 1431195 h 7423664"/>
              <a:gd name="connsiteX11" fmla="*/ 4314446 w 4763215"/>
              <a:gd name="connsiteY11" fmla="*/ 1465556 h 7423664"/>
              <a:gd name="connsiteX12" fmla="*/ 4269422 w 4763215"/>
              <a:gd name="connsiteY12" fmla="*/ 1634602 h 7423664"/>
              <a:gd name="connsiteX13" fmla="*/ 4255567 w 4763215"/>
              <a:gd name="connsiteY13" fmla="*/ 1741778 h 7423664"/>
              <a:gd name="connsiteX14" fmla="*/ 4244367 w 4763215"/>
              <a:gd name="connsiteY14" fmla="*/ 1816914 h 7423664"/>
              <a:gd name="connsiteX15" fmla="*/ 4246210 w 4763215"/>
              <a:gd name="connsiteY15" fmla="*/ 1897335 h 7423664"/>
              <a:gd name="connsiteX16" fmla="*/ 4242217 w 4763215"/>
              <a:gd name="connsiteY16" fmla="*/ 1924743 h 7423664"/>
              <a:gd name="connsiteX17" fmla="*/ 4241555 w 4763215"/>
              <a:gd name="connsiteY17" fmla="*/ 1981045 h 7423664"/>
              <a:gd name="connsiteX18" fmla="*/ 4242671 w 4763215"/>
              <a:gd name="connsiteY18" fmla="*/ 2065772 h 7423664"/>
              <a:gd name="connsiteX19" fmla="*/ 4229512 w 4763215"/>
              <a:gd name="connsiteY19" fmla="*/ 2183438 h 7423664"/>
              <a:gd name="connsiteX20" fmla="*/ 4219047 w 4763215"/>
              <a:gd name="connsiteY20" fmla="*/ 2211670 h 7423664"/>
              <a:gd name="connsiteX21" fmla="*/ 4198299 w 4763215"/>
              <a:gd name="connsiteY21" fmla="*/ 2375555 h 7423664"/>
              <a:gd name="connsiteX22" fmla="*/ 4172019 w 4763215"/>
              <a:gd name="connsiteY22" fmla="*/ 2488973 h 7423664"/>
              <a:gd name="connsiteX23" fmla="*/ 4146710 w 4763215"/>
              <a:gd name="connsiteY23" fmla="*/ 2625103 h 7423664"/>
              <a:gd name="connsiteX24" fmla="*/ 4132059 w 4763215"/>
              <a:gd name="connsiteY24" fmla="*/ 2735916 h 7423664"/>
              <a:gd name="connsiteX25" fmla="*/ 4122473 w 4763215"/>
              <a:gd name="connsiteY25" fmla="*/ 2819608 h 7423664"/>
              <a:gd name="connsiteX26" fmla="*/ 4134445 w 4763215"/>
              <a:gd name="connsiteY26" fmla="*/ 2903323 h 7423664"/>
              <a:gd name="connsiteX27" fmla="*/ 4142691 w 4763215"/>
              <a:gd name="connsiteY27" fmla="*/ 2940576 h 7423664"/>
              <a:gd name="connsiteX28" fmla="*/ 4154424 w 4763215"/>
              <a:gd name="connsiteY28" fmla="*/ 3004399 h 7423664"/>
              <a:gd name="connsiteX29" fmla="*/ 4160948 w 4763215"/>
              <a:gd name="connsiteY29" fmla="*/ 3128531 h 7423664"/>
              <a:gd name="connsiteX30" fmla="*/ 4157231 w 4763215"/>
              <a:gd name="connsiteY30" fmla="*/ 3330556 h 7423664"/>
              <a:gd name="connsiteX31" fmla="*/ 4156905 w 4763215"/>
              <a:gd name="connsiteY31" fmla="*/ 3331774 h 7423664"/>
              <a:gd name="connsiteX32" fmla="*/ 4182005 w 4763215"/>
              <a:gd name="connsiteY32" fmla="*/ 3387430 h 7423664"/>
              <a:gd name="connsiteX33" fmla="*/ 4179441 w 4763215"/>
              <a:gd name="connsiteY33" fmla="*/ 3675980 h 7423664"/>
              <a:gd name="connsiteX34" fmla="*/ 4174579 w 4763215"/>
              <a:gd name="connsiteY34" fmla="*/ 3812178 h 7423664"/>
              <a:gd name="connsiteX35" fmla="*/ 4179318 w 4763215"/>
              <a:gd name="connsiteY35" fmla="*/ 3868731 h 7423664"/>
              <a:gd name="connsiteX36" fmla="*/ 4214402 w 4763215"/>
              <a:gd name="connsiteY36" fmla="*/ 3879207 h 7423664"/>
              <a:gd name="connsiteX37" fmla="*/ 4763215 w 4763215"/>
              <a:gd name="connsiteY37" fmla="*/ 5196691 h 7423664"/>
              <a:gd name="connsiteX38" fmla="*/ 4214402 w 4763215"/>
              <a:gd name="connsiteY38" fmla="*/ 6514175 h 7423664"/>
              <a:gd name="connsiteX39" fmla="*/ 4188368 w 4763215"/>
              <a:gd name="connsiteY39" fmla="*/ 6521949 h 7423664"/>
              <a:gd name="connsiteX40" fmla="*/ 4187667 w 4763215"/>
              <a:gd name="connsiteY40" fmla="*/ 6524501 h 7423664"/>
              <a:gd name="connsiteX41" fmla="*/ 4121488 w 4763215"/>
              <a:gd name="connsiteY41" fmla="*/ 6709022 h 7423664"/>
              <a:gd name="connsiteX42" fmla="*/ 4077612 w 4763215"/>
              <a:gd name="connsiteY42" fmla="*/ 6897556 h 7423664"/>
              <a:gd name="connsiteX43" fmla="*/ 4038786 w 4763215"/>
              <a:gd name="connsiteY43" fmla="*/ 7015929 h 7423664"/>
              <a:gd name="connsiteX44" fmla="*/ 4032757 w 4763215"/>
              <a:gd name="connsiteY44" fmla="*/ 7061820 h 7423664"/>
              <a:gd name="connsiteX45" fmla="*/ 4012298 w 4763215"/>
              <a:gd name="connsiteY45" fmla="*/ 7112862 h 7423664"/>
              <a:gd name="connsiteX46" fmla="*/ 3979612 w 4763215"/>
              <a:gd name="connsiteY46" fmla="*/ 7264615 h 7423664"/>
              <a:gd name="connsiteX47" fmla="*/ 3964457 w 4763215"/>
              <a:gd name="connsiteY47" fmla="*/ 7321721 h 7423664"/>
              <a:gd name="connsiteX48" fmla="*/ 3959298 w 4763215"/>
              <a:gd name="connsiteY48" fmla="*/ 7377978 h 7423664"/>
              <a:gd name="connsiteX49" fmla="*/ 3947631 w 4763215"/>
              <a:gd name="connsiteY49" fmla="*/ 7423664 h 7423664"/>
              <a:gd name="connsiteX50" fmla="*/ 0 w 4763215"/>
              <a:gd name="connsiteY50" fmla="*/ 676429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74579 w 4329441"/>
              <a:gd name="connsiteY34" fmla="*/ 3812178 h 7423664"/>
              <a:gd name="connsiteX35" fmla="*/ 4179318 w 4329441"/>
              <a:gd name="connsiteY35" fmla="*/ 3868731 h 7423664"/>
              <a:gd name="connsiteX36" fmla="*/ 4214402 w 4329441"/>
              <a:gd name="connsiteY36" fmla="*/ 3879207 h 7423664"/>
              <a:gd name="connsiteX37" fmla="*/ 4214402 w 4329441"/>
              <a:gd name="connsiteY37" fmla="*/ 6514175 h 7423664"/>
              <a:gd name="connsiteX38" fmla="*/ 4188368 w 4329441"/>
              <a:gd name="connsiteY38" fmla="*/ 6521949 h 7423664"/>
              <a:gd name="connsiteX39" fmla="*/ 4187667 w 4329441"/>
              <a:gd name="connsiteY39" fmla="*/ 6524501 h 7423664"/>
              <a:gd name="connsiteX40" fmla="*/ 4121488 w 4329441"/>
              <a:gd name="connsiteY40" fmla="*/ 6709022 h 7423664"/>
              <a:gd name="connsiteX41" fmla="*/ 4077612 w 4329441"/>
              <a:gd name="connsiteY41" fmla="*/ 6897556 h 7423664"/>
              <a:gd name="connsiteX42" fmla="*/ 4038786 w 4329441"/>
              <a:gd name="connsiteY42" fmla="*/ 7015929 h 7423664"/>
              <a:gd name="connsiteX43" fmla="*/ 4032757 w 4329441"/>
              <a:gd name="connsiteY43" fmla="*/ 7061820 h 7423664"/>
              <a:gd name="connsiteX44" fmla="*/ 4012298 w 4329441"/>
              <a:gd name="connsiteY44" fmla="*/ 7112862 h 7423664"/>
              <a:gd name="connsiteX45" fmla="*/ 3979612 w 4329441"/>
              <a:gd name="connsiteY45" fmla="*/ 7264615 h 7423664"/>
              <a:gd name="connsiteX46" fmla="*/ 3964457 w 4329441"/>
              <a:gd name="connsiteY46" fmla="*/ 7321721 h 7423664"/>
              <a:gd name="connsiteX47" fmla="*/ 3959298 w 4329441"/>
              <a:gd name="connsiteY47" fmla="*/ 7377978 h 7423664"/>
              <a:gd name="connsiteX48" fmla="*/ 3947631 w 4329441"/>
              <a:gd name="connsiteY48" fmla="*/ 7423664 h 7423664"/>
              <a:gd name="connsiteX49" fmla="*/ 0 w 4329441"/>
              <a:gd name="connsiteY49" fmla="*/ 6764290 h 7423664"/>
              <a:gd name="connsiteX50" fmla="*/ 1129842 w 4329441"/>
              <a:gd name="connsiteY50"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74579 w 4329441"/>
              <a:gd name="connsiteY34" fmla="*/ 3812178 h 7423664"/>
              <a:gd name="connsiteX35" fmla="*/ 4179318 w 4329441"/>
              <a:gd name="connsiteY35" fmla="*/ 3868731 h 7423664"/>
              <a:gd name="connsiteX36" fmla="*/ 4214402 w 4329441"/>
              <a:gd name="connsiteY36" fmla="*/ 3879207 h 7423664"/>
              <a:gd name="connsiteX37" fmla="*/ 4214402 w 4329441"/>
              <a:gd name="connsiteY37" fmla="*/ 6514175 h 7423664"/>
              <a:gd name="connsiteX38" fmla="*/ 4188368 w 4329441"/>
              <a:gd name="connsiteY38" fmla="*/ 6521949 h 7423664"/>
              <a:gd name="connsiteX39" fmla="*/ 4121488 w 4329441"/>
              <a:gd name="connsiteY39" fmla="*/ 6709022 h 7423664"/>
              <a:gd name="connsiteX40" fmla="*/ 4077612 w 4329441"/>
              <a:gd name="connsiteY40" fmla="*/ 6897556 h 7423664"/>
              <a:gd name="connsiteX41" fmla="*/ 4038786 w 4329441"/>
              <a:gd name="connsiteY41" fmla="*/ 7015929 h 7423664"/>
              <a:gd name="connsiteX42" fmla="*/ 4032757 w 4329441"/>
              <a:gd name="connsiteY42" fmla="*/ 7061820 h 7423664"/>
              <a:gd name="connsiteX43" fmla="*/ 4012298 w 4329441"/>
              <a:gd name="connsiteY43" fmla="*/ 7112862 h 7423664"/>
              <a:gd name="connsiteX44" fmla="*/ 3979612 w 4329441"/>
              <a:gd name="connsiteY44" fmla="*/ 7264615 h 7423664"/>
              <a:gd name="connsiteX45" fmla="*/ 3964457 w 4329441"/>
              <a:gd name="connsiteY45" fmla="*/ 7321721 h 7423664"/>
              <a:gd name="connsiteX46" fmla="*/ 3959298 w 4329441"/>
              <a:gd name="connsiteY46" fmla="*/ 7377978 h 7423664"/>
              <a:gd name="connsiteX47" fmla="*/ 3947631 w 4329441"/>
              <a:gd name="connsiteY47" fmla="*/ 7423664 h 7423664"/>
              <a:gd name="connsiteX48" fmla="*/ 0 w 4329441"/>
              <a:gd name="connsiteY48" fmla="*/ 6764290 h 7423664"/>
              <a:gd name="connsiteX49" fmla="*/ 1129842 w 4329441"/>
              <a:gd name="connsiteY49"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74579 w 4329441"/>
              <a:gd name="connsiteY34" fmla="*/ 3812178 h 7423664"/>
              <a:gd name="connsiteX35" fmla="*/ 4179318 w 4329441"/>
              <a:gd name="connsiteY35" fmla="*/ 3868731 h 7423664"/>
              <a:gd name="connsiteX36" fmla="*/ 4214402 w 4329441"/>
              <a:gd name="connsiteY36" fmla="*/ 3879207 h 7423664"/>
              <a:gd name="connsiteX37" fmla="*/ 4214402 w 4329441"/>
              <a:gd name="connsiteY37" fmla="*/ 6514175 h 7423664"/>
              <a:gd name="connsiteX38" fmla="*/ 4127838 w 4329441"/>
              <a:gd name="connsiteY38" fmla="*/ 6511838 h 7423664"/>
              <a:gd name="connsiteX39" fmla="*/ 4121488 w 4329441"/>
              <a:gd name="connsiteY39" fmla="*/ 6709022 h 7423664"/>
              <a:gd name="connsiteX40" fmla="*/ 4077612 w 4329441"/>
              <a:gd name="connsiteY40" fmla="*/ 6897556 h 7423664"/>
              <a:gd name="connsiteX41" fmla="*/ 4038786 w 4329441"/>
              <a:gd name="connsiteY41" fmla="*/ 7015929 h 7423664"/>
              <a:gd name="connsiteX42" fmla="*/ 4032757 w 4329441"/>
              <a:gd name="connsiteY42" fmla="*/ 7061820 h 7423664"/>
              <a:gd name="connsiteX43" fmla="*/ 4012298 w 4329441"/>
              <a:gd name="connsiteY43" fmla="*/ 7112862 h 7423664"/>
              <a:gd name="connsiteX44" fmla="*/ 3979612 w 4329441"/>
              <a:gd name="connsiteY44" fmla="*/ 7264615 h 7423664"/>
              <a:gd name="connsiteX45" fmla="*/ 3964457 w 4329441"/>
              <a:gd name="connsiteY45" fmla="*/ 7321721 h 7423664"/>
              <a:gd name="connsiteX46" fmla="*/ 3959298 w 4329441"/>
              <a:gd name="connsiteY46" fmla="*/ 7377978 h 7423664"/>
              <a:gd name="connsiteX47" fmla="*/ 3947631 w 4329441"/>
              <a:gd name="connsiteY47" fmla="*/ 7423664 h 7423664"/>
              <a:gd name="connsiteX48" fmla="*/ 0 w 4329441"/>
              <a:gd name="connsiteY48" fmla="*/ 6764290 h 7423664"/>
              <a:gd name="connsiteX49" fmla="*/ 1129842 w 4329441"/>
              <a:gd name="connsiteY49"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74579 w 4329441"/>
              <a:gd name="connsiteY34" fmla="*/ 3812178 h 7423664"/>
              <a:gd name="connsiteX35" fmla="*/ 4179318 w 4329441"/>
              <a:gd name="connsiteY35" fmla="*/ 3868731 h 7423664"/>
              <a:gd name="connsiteX36" fmla="*/ 4214402 w 4329441"/>
              <a:gd name="connsiteY36" fmla="*/ 3879207 h 7423664"/>
              <a:gd name="connsiteX37" fmla="*/ 4111725 w 4329441"/>
              <a:gd name="connsiteY37" fmla="*/ 5862388 h 7423664"/>
              <a:gd name="connsiteX38" fmla="*/ 4127838 w 4329441"/>
              <a:gd name="connsiteY38" fmla="*/ 6511838 h 7423664"/>
              <a:gd name="connsiteX39" fmla="*/ 4121488 w 4329441"/>
              <a:gd name="connsiteY39" fmla="*/ 6709022 h 7423664"/>
              <a:gd name="connsiteX40" fmla="*/ 4077612 w 4329441"/>
              <a:gd name="connsiteY40" fmla="*/ 6897556 h 7423664"/>
              <a:gd name="connsiteX41" fmla="*/ 4038786 w 4329441"/>
              <a:gd name="connsiteY41" fmla="*/ 7015929 h 7423664"/>
              <a:gd name="connsiteX42" fmla="*/ 4032757 w 4329441"/>
              <a:gd name="connsiteY42" fmla="*/ 7061820 h 7423664"/>
              <a:gd name="connsiteX43" fmla="*/ 4012298 w 4329441"/>
              <a:gd name="connsiteY43" fmla="*/ 7112862 h 7423664"/>
              <a:gd name="connsiteX44" fmla="*/ 3979612 w 4329441"/>
              <a:gd name="connsiteY44" fmla="*/ 7264615 h 7423664"/>
              <a:gd name="connsiteX45" fmla="*/ 3964457 w 4329441"/>
              <a:gd name="connsiteY45" fmla="*/ 7321721 h 7423664"/>
              <a:gd name="connsiteX46" fmla="*/ 3959298 w 4329441"/>
              <a:gd name="connsiteY46" fmla="*/ 7377978 h 7423664"/>
              <a:gd name="connsiteX47" fmla="*/ 3947631 w 4329441"/>
              <a:gd name="connsiteY47" fmla="*/ 7423664 h 7423664"/>
              <a:gd name="connsiteX48" fmla="*/ 0 w 4329441"/>
              <a:gd name="connsiteY48" fmla="*/ 6764290 h 7423664"/>
              <a:gd name="connsiteX49" fmla="*/ 1129842 w 4329441"/>
              <a:gd name="connsiteY49"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74579 w 4329441"/>
              <a:gd name="connsiteY34" fmla="*/ 3812178 h 7423664"/>
              <a:gd name="connsiteX35" fmla="*/ 4179318 w 4329441"/>
              <a:gd name="connsiteY35" fmla="*/ 3868731 h 7423664"/>
              <a:gd name="connsiteX36" fmla="*/ 4214402 w 4329441"/>
              <a:gd name="connsiteY36" fmla="*/ 3879207 h 7423664"/>
              <a:gd name="connsiteX37" fmla="*/ 4216609 w 4329441"/>
              <a:gd name="connsiteY37" fmla="*/ 5979458 h 7423664"/>
              <a:gd name="connsiteX38" fmla="*/ 4127838 w 4329441"/>
              <a:gd name="connsiteY38" fmla="*/ 6511838 h 7423664"/>
              <a:gd name="connsiteX39" fmla="*/ 4121488 w 4329441"/>
              <a:gd name="connsiteY39" fmla="*/ 6709022 h 7423664"/>
              <a:gd name="connsiteX40" fmla="*/ 4077612 w 4329441"/>
              <a:gd name="connsiteY40" fmla="*/ 6897556 h 7423664"/>
              <a:gd name="connsiteX41" fmla="*/ 4038786 w 4329441"/>
              <a:gd name="connsiteY41" fmla="*/ 7015929 h 7423664"/>
              <a:gd name="connsiteX42" fmla="*/ 4032757 w 4329441"/>
              <a:gd name="connsiteY42" fmla="*/ 7061820 h 7423664"/>
              <a:gd name="connsiteX43" fmla="*/ 4012298 w 4329441"/>
              <a:gd name="connsiteY43" fmla="*/ 7112862 h 7423664"/>
              <a:gd name="connsiteX44" fmla="*/ 3979612 w 4329441"/>
              <a:gd name="connsiteY44" fmla="*/ 7264615 h 7423664"/>
              <a:gd name="connsiteX45" fmla="*/ 3964457 w 4329441"/>
              <a:gd name="connsiteY45" fmla="*/ 7321721 h 7423664"/>
              <a:gd name="connsiteX46" fmla="*/ 3959298 w 4329441"/>
              <a:gd name="connsiteY46" fmla="*/ 7377978 h 7423664"/>
              <a:gd name="connsiteX47" fmla="*/ 3947631 w 4329441"/>
              <a:gd name="connsiteY47" fmla="*/ 7423664 h 7423664"/>
              <a:gd name="connsiteX48" fmla="*/ 0 w 4329441"/>
              <a:gd name="connsiteY48" fmla="*/ 6764290 h 7423664"/>
              <a:gd name="connsiteX49" fmla="*/ 1129842 w 4329441"/>
              <a:gd name="connsiteY49"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74579 w 4329441"/>
              <a:gd name="connsiteY34" fmla="*/ 3812178 h 7423664"/>
              <a:gd name="connsiteX35" fmla="*/ 4179318 w 4329441"/>
              <a:gd name="connsiteY35" fmla="*/ 3868731 h 7423664"/>
              <a:gd name="connsiteX36" fmla="*/ 4262668 w 4329441"/>
              <a:gd name="connsiteY36" fmla="*/ 4335248 h 7423664"/>
              <a:gd name="connsiteX37" fmla="*/ 4216609 w 4329441"/>
              <a:gd name="connsiteY37" fmla="*/ 5979458 h 7423664"/>
              <a:gd name="connsiteX38" fmla="*/ 4127838 w 4329441"/>
              <a:gd name="connsiteY38" fmla="*/ 6511838 h 7423664"/>
              <a:gd name="connsiteX39" fmla="*/ 4121488 w 4329441"/>
              <a:gd name="connsiteY39" fmla="*/ 6709022 h 7423664"/>
              <a:gd name="connsiteX40" fmla="*/ 4077612 w 4329441"/>
              <a:gd name="connsiteY40" fmla="*/ 6897556 h 7423664"/>
              <a:gd name="connsiteX41" fmla="*/ 4038786 w 4329441"/>
              <a:gd name="connsiteY41" fmla="*/ 7015929 h 7423664"/>
              <a:gd name="connsiteX42" fmla="*/ 4032757 w 4329441"/>
              <a:gd name="connsiteY42" fmla="*/ 7061820 h 7423664"/>
              <a:gd name="connsiteX43" fmla="*/ 4012298 w 4329441"/>
              <a:gd name="connsiteY43" fmla="*/ 7112862 h 7423664"/>
              <a:gd name="connsiteX44" fmla="*/ 3979612 w 4329441"/>
              <a:gd name="connsiteY44" fmla="*/ 7264615 h 7423664"/>
              <a:gd name="connsiteX45" fmla="*/ 3964457 w 4329441"/>
              <a:gd name="connsiteY45" fmla="*/ 7321721 h 7423664"/>
              <a:gd name="connsiteX46" fmla="*/ 3959298 w 4329441"/>
              <a:gd name="connsiteY46" fmla="*/ 7377978 h 7423664"/>
              <a:gd name="connsiteX47" fmla="*/ 3947631 w 4329441"/>
              <a:gd name="connsiteY47" fmla="*/ 7423664 h 7423664"/>
              <a:gd name="connsiteX48" fmla="*/ 0 w 4329441"/>
              <a:gd name="connsiteY48" fmla="*/ 6764290 h 7423664"/>
              <a:gd name="connsiteX49" fmla="*/ 1129842 w 4329441"/>
              <a:gd name="connsiteY49"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74579 w 4329441"/>
              <a:gd name="connsiteY34" fmla="*/ 3812178 h 7423664"/>
              <a:gd name="connsiteX35" fmla="*/ 4163141 w 4329441"/>
              <a:gd name="connsiteY35" fmla="*/ 3965579 h 7423664"/>
              <a:gd name="connsiteX36" fmla="*/ 4262668 w 4329441"/>
              <a:gd name="connsiteY36" fmla="*/ 4335248 h 7423664"/>
              <a:gd name="connsiteX37" fmla="*/ 4216609 w 4329441"/>
              <a:gd name="connsiteY37" fmla="*/ 5979458 h 7423664"/>
              <a:gd name="connsiteX38" fmla="*/ 4127838 w 4329441"/>
              <a:gd name="connsiteY38" fmla="*/ 6511838 h 7423664"/>
              <a:gd name="connsiteX39" fmla="*/ 4121488 w 4329441"/>
              <a:gd name="connsiteY39" fmla="*/ 6709022 h 7423664"/>
              <a:gd name="connsiteX40" fmla="*/ 4077612 w 4329441"/>
              <a:gd name="connsiteY40" fmla="*/ 6897556 h 7423664"/>
              <a:gd name="connsiteX41" fmla="*/ 4038786 w 4329441"/>
              <a:gd name="connsiteY41" fmla="*/ 7015929 h 7423664"/>
              <a:gd name="connsiteX42" fmla="*/ 4032757 w 4329441"/>
              <a:gd name="connsiteY42" fmla="*/ 7061820 h 7423664"/>
              <a:gd name="connsiteX43" fmla="*/ 4012298 w 4329441"/>
              <a:gd name="connsiteY43" fmla="*/ 7112862 h 7423664"/>
              <a:gd name="connsiteX44" fmla="*/ 3979612 w 4329441"/>
              <a:gd name="connsiteY44" fmla="*/ 7264615 h 7423664"/>
              <a:gd name="connsiteX45" fmla="*/ 3964457 w 4329441"/>
              <a:gd name="connsiteY45" fmla="*/ 7321721 h 7423664"/>
              <a:gd name="connsiteX46" fmla="*/ 3959298 w 4329441"/>
              <a:gd name="connsiteY46" fmla="*/ 7377978 h 7423664"/>
              <a:gd name="connsiteX47" fmla="*/ 3947631 w 4329441"/>
              <a:gd name="connsiteY47" fmla="*/ 7423664 h 7423664"/>
              <a:gd name="connsiteX48" fmla="*/ 0 w 4329441"/>
              <a:gd name="connsiteY48" fmla="*/ 6764290 h 7423664"/>
              <a:gd name="connsiteX49" fmla="*/ 1129842 w 4329441"/>
              <a:gd name="connsiteY49"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74579 w 4329441"/>
              <a:gd name="connsiteY34" fmla="*/ 3812178 h 7423664"/>
              <a:gd name="connsiteX35" fmla="*/ 4163141 w 4329441"/>
              <a:gd name="connsiteY35" fmla="*/ 3965579 h 7423664"/>
              <a:gd name="connsiteX36" fmla="*/ 4262668 w 4329441"/>
              <a:gd name="connsiteY36" fmla="*/ 4335248 h 7423664"/>
              <a:gd name="connsiteX37" fmla="*/ 4216609 w 4329441"/>
              <a:gd name="connsiteY37" fmla="*/ 5979458 h 7423664"/>
              <a:gd name="connsiteX38" fmla="*/ 4127838 w 4329441"/>
              <a:gd name="connsiteY38" fmla="*/ 6511838 h 7423664"/>
              <a:gd name="connsiteX39" fmla="*/ 4121488 w 4329441"/>
              <a:gd name="connsiteY39" fmla="*/ 6709022 h 7423664"/>
              <a:gd name="connsiteX40" fmla="*/ 4077612 w 4329441"/>
              <a:gd name="connsiteY40" fmla="*/ 6897556 h 7423664"/>
              <a:gd name="connsiteX41" fmla="*/ 4038786 w 4329441"/>
              <a:gd name="connsiteY41" fmla="*/ 7015929 h 7423664"/>
              <a:gd name="connsiteX42" fmla="*/ 4032757 w 4329441"/>
              <a:gd name="connsiteY42" fmla="*/ 7061820 h 7423664"/>
              <a:gd name="connsiteX43" fmla="*/ 4012298 w 4329441"/>
              <a:gd name="connsiteY43" fmla="*/ 7112862 h 7423664"/>
              <a:gd name="connsiteX44" fmla="*/ 3979612 w 4329441"/>
              <a:gd name="connsiteY44" fmla="*/ 7264615 h 7423664"/>
              <a:gd name="connsiteX45" fmla="*/ 3964457 w 4329441"/>
              <a:gd name="connsiteY45" fmla="*/ 7321721 h 7423664"/>
              <a:gd name="connsiteX46" fmla="*/ 3959298 w 4329441"/>
              <a:gd name="connsiteY46" fmla="*/ 7377978 h 7423664"/>
              <a:gd name="connsiteX47" fmla="*/ 3947631 w 4329441"/>
              <a:gd name="connsiteY47" fmla="*/ 7423664 h 7423664"/>
              <a:gd name="connsiteX48" fmla="*/ 0 w 4329441"/>
              <a:gd name="connsiteY48" fmla="*/ 6764290 h 7423664"/>
              <a:gd name="connsiteX49" fmla="*/ 1129842 w 4329441"/>
              <a:gd name="connsiteY49"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74579 w 4329441"/>
              <a:gd name="connsiteY34" fmla="*/ 3812178 h 7423664"/>
              <a:gd name="connsiteX35" fmla="*/ 4163141 w 4329441"/>
              <a:gd name="connsiteY35" fmla="*/ 3965579 h 7423664"/>
              <a:gd name="connsiteX36" fmla="*/ 4262668 w 4329441"/>
              <a:gd name="connsiteY36" fmla="*/ 4335248 h 7423664"/>
              <a:gd name="connsiteX37" fmla="*/ 4265166 w 4329441"/>
              <a:gd name="connsiteY37" fmla="*/ 5614253 h 7423664"/>
              <a:gd name="connsiteX38" fmla="*/ 4127838 w 4329441"/>
              <a:gd name="connsiteY38" fmla="*/ 6511838 h 7423664"/>
              <a:gd name="connsiteX39" fmla="*/ 4121488 w 4329441"/>
              <a:gd name="connsiteY39" fmla="*/ 6709022 h 7423664"/>
              <a:gd name="connsiteX40" fmla="*/ 4077612 w 4329441"/>
              <a:gd name="connsiteY40" fmla="*/ 6897556 h 7423664"/>
              <a:gd name="connsiteX41" fmla="*/ 4038786 w 4329441"/>
              <a:gd name="connsiteY41" fmla="*/ 7015929 h 7423664"/>
              <a:gd name="connsiteX42" fmla="*/ 4032757 w 4329441"/>
              <a:gd name="connsiteY42" fmla="*/ 7061820 h 7423664"/>
              <a:gd name="connsiteX43" fmla="*/ 4012298 w 4329441"/>
              <a:gd name="connsiteY43" fmla="*/ 7112862 h 7423664"/>
              <a:gd name="connsiteX44" fmla="*/ 3979612 w 4329441"/>
              <a:gd name="connsiteY44" fmla="*/ 7264615 h 7423664"/>
              <a:gd name="connsiteX45" fmla="*/ 3964457 w 4329441"/>
              <a:gd name="connsiteY45" fmla="*/ 7321721 h 7423664"/>
              <a:gd name="connsiteX46" fmla="*/ 3959298 w 4329441"/>
              <a:gd name="connsiteY46" fmla="*/ 7377978 h 7423664"/>
              <a:gd name="connsiteX47" fmla="*/ 3947631 w 4329441"/>
              <a:gd name="connsiteY47" fmla="*/ 7423664 h 7423664"/>
              <a:gd name="connsiteX48" fmla="*/ 0 w 4329441"/>
              <a:gd name="connsiteY48" fmla="*/ 6764290 h 7423664"/>
              <a:gd name="connsiteX49" fmla="*/ 1129842 w 4329441"/>
              <a:gd name="connsiteY49"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74579 w 4329441"/>
              <a:gd name="connsiteY34" fmla="*/ 3812178 h 7423664"/>
              <a:gd name="connsiteX35" fmla="*/ 4163141 w 4329441"/>
              <a:gd name="connsiteY35" fmla="*/ 3965579 h 7423664"/>
              <a:gd name="connsiteX36" fmla="*/ 4262668 w 4329441"/>
              <a:gd name="connsiteY36" fmla="*/ 4335248 h 7423664"/>
              <a:gd name="connsiteX37" fmla="*/ 4265166 w 4329441"/>
              <a:gd name="connsiteY37" fmla="*/ 5614253 h 7423664"/>
              <a:gd name="connsiteX38" fmla="*/ 4117807 w 4329441"/>
              <a:gd name="connsiteY38" fmla="*/ 6348392 h 7423664"/>
              <a:gd name="connsiteX39" fmla="*/ 4121488 w 4329441"/>
              <a:gd name="connsiteY39" fmla="*/ 6709022 h 7423664"/>
              <a:gd name="connsiteX40" fmla="*/ 4077612 w 4329441"/>
              <a:gd name="connsiteY40" fmla="*/ 6897556 h 7423664"/>
              <a:gd name="connsiteX41" fmla="*/ 4038786 w 4329441"/>
              <a:gd name="connsiteY41" fmla="*/ 7015929 h 7423664"/>
              <a:gd name="connsiteX42" fmla="*/ 4032757 w 4329441"/>
              <a:gd name="connsiteY42" fmla="*/ 7061820 h 7423664"/>
              <a:gd name="connsiteX43" fmla="*/ 4012298 w 4329441"/>
              <a:gd name="connsiteY43" fmla="*/ 7112862 h 7423664"/>
              <a:gd name="connsiteX44" fmla="*/ 3979612 w 4329441"/>
              <a:gd name="connsiteY44" fmla="*/ 7264615 h 7423664"/>
              <a:gd name="connsiteX45" fmla="*/ 3964457 w 4329441"/>
              <a:gd name="connsiteY45" fmla="*/ 7321721 h 7423664"/>
              <a:gd name="connsiteX46" fmla="*/ 3959298 w 4329441"/>
              <a:gd name="connsiteY46" fmla="*/ 7377978 h 7423664"/>
              <a:gd name="connsiteX47" fmla="*/ 3947631 w 4329441"/>
              <a:gd name="connsiteY47" fmla="*/ 7423664 h 7423664"/>
              <a:gd name="connsiteX48" fmla="*/ 0 w 4329441"/>
              <a:gd name="connsiteY48" fmla="*/ 6764290 h 7423664"/>
              <a:gd name="connsiteX49" fmla="*/ 1129842 w 4329441"/>
              <a:gd name="connsiteY49"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74579 w 4329441"/>
              <a:gd name="connsiteY34" fmla="*/ 3812178 h 7423664"/>
              <a:gd name="connsiteX35" fmla="*/ 4163141 w 4329441"/>
              <a:gd name="connsiteY35" fmla="*/ 3965579 h 7423664"/>
              <a:gd name="connsiteX36" fmla="*/ 4262668 w 4329441"/>
              <a:gd name="connsiteY36" fmla="*/ 4335248 h 7423664"/>
              <a:gd name="connsiteX37" fmla="*/ 4265166 w 4329441"/>
              <a:gd name="connsiteY37" fmla="*/ 5614253 h 7423664"/>
              <a:gd name="connsiteX38" fmla="*/ 4117807 w 4329441"/>
              <a:gd name="connsiteY38" fmla="*/ 6348392 h 7423664"/>
              <a:gd name="connsiteX39" fmla="*/ 4095281 w 4329441"/>
              <a:gd name="connsiteY39" fmla="*/ 6642426 h 7423664"/>
              <a:gd name="connsiteX40" fmla="*/ 4077612 w 4329441"/>
              <a:gd name="connsiteY40" fmla="*/ 6897556 h 7423664"/>
              <a:gd name="connsiteX41" fmla="*/ 4038786 w 4329441"/>
              <a:gd name="connsiteY41" fmla="*/ 7015929 h 7423664"/>
              <a:gd name="connsiteX42" fmla="*/ 4032757 w 4329441"/>
              <a:gd name="connsiteY42" fmla="*/ 7061820 h 7423664"/>
              <a:gd name="connsiteX43" fmla="*/ 4012298 w 4329441"/>
              <a:gd name="connsiteY43" fmla="*/ 7112862 h 7423664"/>
              <a:gd name="connsiteX44" fmla="*/ 3979612 w 4329441"/>
              <a:gd name="connsiteY44" fmla="*/ 7264615 h 7423664"/>
              <a:gd name="connsiteX45" fmla="*/ 3964457 w 4329441"/>
              <a:gd name="connsiteY45" fmla="*/ 7321721 h 7423664"/>
              <a:gd name="connsiteX46" fmla="*/ 3959298 w 4329441"/>
              <a:gd name="connsiteY46" fmla="*/ 7377978 h 7423664"/>
              <a:gd name="connsiteX47" fmla="*/ 3947631 w 4329441"/>
              <a:gd name="connsiteY47" fmla="*/ 7423664 h 7423664"/>
              <a:gd name="connsiteX48" fmla="*/ 0 w 4329441"/>
              <a:gd name="connsiteY48" fmla="*/ 6764290 h 7423664"/>
              <a:gd name="connsiteX49" fmla="*/ 1129842 w 4329441"/>
              <a:gd name="connsiteY49"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74579 w 4329441"/>
              <a:gd name="connsiteY34" fmla="*/ 3812178 h 7423664"/>
              <a:gd name="connsiteX35" fmla="*/ 4163141 w 4329441"/>
              <a:gd name="connsiteY35" fmla="*/ 3965579 h 7423664"/>
              <a:gd name="connsiteX36" fmla="*/ 4244470 w 4329441"/>
              <a:gd name="connsiteY36" fmla="*/ 4444204 h 7423664"/>
              <a:gd name="connsiteX37" fmla="*/ 4265166 w 4329441"/>
              <a:gd name="connsiteY37" fmla="*/ 5614253 h 7423664"/>
              <a:gd name="connsiteX38" fmla="*/ 4117807 w 4329441"/>
              <a:gd name="connsiteY38" fmla="*/ 6348392 h 7423664"/>
              <a:gd name="connsiteX39" fmla="*/ 4095281 w 4329441"/>
              <a:gd name="connsiteY39" fmla="*/ 6642426 h 7423664"/>
              <a:gd name="connsiteX40" fmla="*/ 4077612 w 4329441"/>
              <a:gd name="connsiteY40" fmla="*/ 6897556 h 7423664"/>
              <a:gd name="connsiteX41" fmla="*/ 4038786 w 4329441"/>
              <a:gd name="connsiteY41" fmla="*/ 7015929 h 7423664"/>
              <a:gd name="connsiteX42" fmla="*/ 4032757 w 4329441"/>
              <a:gd name="connsiteY42" fmla="*/ 7061820 h 7423664"/>
              <a:gd name="connsiteX43" fmla="*/ 4012298 w 4329441"/>
              <a:gd name="connsiteY43" fmla="*/ 7112862 h 7423664"/>
              <a:gd name="connsiteX44" fmla="*/ 3979612 w 4329441"/>
              <a:gd name="connsiteY44" fmla="*/ 7264615 h 7423664"/>
              <a:gd name="connsiteX45" fmla="*/ 3964457 w 4329441"/>
              <a:gd name="connsiteY45" fmla="*/ 7321721 h 7423664"/>
              <a:gd name="connsiteX46" fmla="*/ 3959298 w 4329441"/>
              <a:gd name="connsiteY46" fmla="*/ 7377978 h 7423664"/>
              <a:gd name="connsiteX47" fmla="*/ 3947631 w 4329441"/>
              <a:gd name="connsiteY47" fmla="*/ 7423664 h 7423664"/>
              <a:gd name="connsiteX48" fmla="*/ 0 w 4329441"/>
              <a:gd name="connsiteY48" fmla="*/ 6764290 h 7423664"/>
              <a:gd name="connsiteX49" fmla="*/ 1129842 w 4329441"/>
              <a:gd name="connsiteY49"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74579 w 4329441"/>
              <a:gd name="connsiteY34" fmla="*/ 3812178 h 7423664"/>
              <a:gd name="connsiteX35" fmla="*/ 4144916 w 4329441"/>
              <a:gd name="connsiteY35" fmla="*/ 4149193 h 7423664"/>
              <a:gd name="connsiteX36" fmla="*/ 4244470 w 4329441"/>
              <a:gd name="connsiteY36" fmla="*/ 4444204 h 7423664"/>
              <a:gd name="connsiteX37" fmla="*/ 4265166 w 4329441"/>
              <a:gd name="connsiteY37" fmla="*/ 5614253 h 7423664"/>
              <a:gd name="connsiteX38" fmla="*/ 4117807 w 4329441"/>
              <a:gd name="connsiteY38" fmla="*/ 6348392 h 7423664"/>
              <a:gd name="connsiteX39" fmla="*/ 4095281 w 4329441"/>
              <a:gd name="connsiteY39" fmla="*/ 6642426 h 7423664"/>
              <a:gd name="connsiteX40" fmla="*/ 4077612 w 4329441"/>
              <a:gd name="connsiteY40" fmla="*/ 6897556 h 7423664"/>
              <a:gd name="connsiteX41" fmla="*/ 4038786 w 4329441"/>
              <a:gd name="connsiteY41" fmla="*/ 7015929 h 7423664"/>
              <a:gd name="connsiteX42" fmla="*/ 4032757 w 4329441"/>
              <a:gd name="connsiteY42" fmla="*/ 7061820 h 7423664"/>
              <a:gd name="connsiteX43" fmla="*/ 4012298 w 4329441"/>
              <a:gd name="connsiteY43" fmla="*/ 7112862 h 7423664"/>
              <a:gd name="connsiteX44" fmla="*/ 3979612 w 4329441"/>
              <a:gd name="connsiteY44" fmla="*/ 7264615 h 7423664"/>
              <a:gd name="connsiteX45" fmla="*/ 3964457 w 4329441"/>
              <a:gd name="connsiteY45" fmla="*/ 7321721 h 7423664"/>
              <a:gd name="connsiteX46" fmla="*/ 3959298 w 4329441"/>
              <a:gd name="connsiteY46" fmla="*/ 7377978 h 7423664"/>
              <a:gd name="connsiteX47" fmla="*/ 3947631 w 4329441"/>
              <a:gd name="connsiteY47" fmla="*/ 7423664 h 7423664"/>
              <a:gd name="connsiteX48" fmla="*/ 0 w 4329441"/>
              <a:gd name="connsiteY48" fmla="*/ 6764290 h 7423664"/>
              <a:gd name="connsiteX49" fmla="*/ 1129842 w 4329441"/>
              <a:gd name="connsiteY49"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60425 w 4329441"/>
              <a:gd name="connsiteY34" fmla="*/ 3896921 h 7423664"/>
              <a:gd name="connsiteX35" fmla="*/ 4144916 w 4329441"/>
              <a:gd name="connsiteY35" fmla="*/ 4149193 h 7423664"/>
              <a:gd name="connsiteX36" fmla="*/ 4244470 w 4329441"/>
              <a:gd name="connsiteY36" fmla="*/ 4444204 h 7423664"/>
              <a:gd name="connsiteX37" fmla="*/ 4265166 w 4329441"/>
              <a:gd name="connsiteY37" fmla="*/ 5614253 h 7423664"/>
              <a:gd name="connsiteX38" fmla="*/ 4117807 w 4329441"/>
              <a:gd name="connsiteY38" fmla="*/ 6348392 h 7423664"/>
              <a:gd name="connsiteX39" fmla="*/ 4095281 w 4329441"/>
              <a:gd name="connsiteY39" fmla="*/ 6642426 h 7423664"/>
              <a:gd name="connsiteX40" fmla="*/ 4077612 w 4329441"/>
              <a:gd name="connsiteY40" fmla="*/ 6897556 h 7423664"/>
              <a:gd name="connsiteX41" fmla="*/ 4038786 w 4329441"/>
              <a:gd name="connsiteY41" fmla="*/ 7015929 h 7423664"/>
              <a:gd name="connsiteX42" fmla="*/ 4032757 w 4329441"/>
              <a:gd name="connsiteY42" fmla="*/ 7061820 h 7423664"/>
              <a:gd name="connsiteX43" fmla="*/ 4012298 w 4329441"/>
              <a:gd name="connsiteY43" fmla="*/ 7112862 h 7423664"/>
              <a:gd name="connsiteX44" fmla="*/ 3979612 w 4329441"/>
              <a:gd name="connsiteY44" fmla="*/ 7264615 h 7423664"/>
              <a:gd name="connsiteX45" fmla="*/ 3964457 w 4329441"/>
              <a:gd name="connsiteY45" fmla="*/ 7321721 h 7423664"/>
              <a:gd name="connsiteX46" fmla="*/ 3959298 w 4329441"/>
              <a:gd name="connsiteY46" fmla="*/ 7377978 h 7423664"/>
              <a:gd name="connsiteX47" fmla="*/ 3947631 w 4329441"/>
              <a:gd name="connsiteY47" fmla="*/ 7423664 h 7423664"/>
              <a:gd name="connsiteX48" fmla="*/ 0 w 4329441"/>
              <a:gd name="connsiteY48" fmla="*/ 6764290 h 7423664"/>
              <a:gd name="connsiteX49" fmla="*/ 1129842 w 4329441"/>
              <a:gd name="connsiteY49"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60425 w 4329441"/>
              <a:gd name="connsiteY34" fmla="*/ 3896921 h 7423664"/>
              <a:gd name="connsiteX35" fmla="*/ 4144916 w 4329441"/>
              <a:gd name="connsiteY35" fmla="*/ 4149193 h 7423664"/>
              <a:gd name="connsiteX36" fmla="*/ 4244470 w 4329441"/>
              <a:gd name="connsiteY36" fmla="*/ 4444204 h 7423664"/>
              <a:gd name="connsiteX37" fmla="*/ 4117807 w 4329441"/>
              <a:gd name="connsiteY37" fmla="*/ 6348392 h 7423664"/>
              <a:gd name="connsiteX38" fmla="*/ 4095281 w 4329441"/>
              <a:gd name="connsiteY38" fmla="*/ 6642426 h 7423664"/>
              <a:gd name="connsiteX39" fmla="*/ 4077612 w 4329441"/>
              <a:gd name="connsiteY39" fmla="*/ 6897556 h 7423664"/>
              <a:gd name="connsiteX40" fmla="*/ 4038786 w 4329441"/>
              <a:gd name="connsiteY40" fmla="*/ 7015929 h 7423664"/>
              <a:gd name="connsiteX41" fmla="*/ 4032757 w 4329441"/>
              <a:gd name="connsiteY41" fmla="*/ 7061820 h 7423664"/>
              <a:gd name="connsiteX42" fmla="*/ 4012298 w 4329441"/>
              <a:gd name="connsiteY42" fmla="*/ 7112862 h 7423664"/>
              <a:gd name="connsiteX43" fmla="*/ 3979612 w 4329441"/>
              <a:gd name="connsiteY43" fmla="*/ 7264615 h 7423664"/>
              <a:gd name="connsiteX44" fmla="*/ 3964457 w 4329441"/>
              <a:gd name="connsiteY44" fmla="*/ 7321721 h 7423664"/>
              <a:gd name="connsiteX45" fmla="*/ 3959298 w 4329441"/>
              <a:gd name="connsiteY45" fmla="*/ 7377978 h 7423664"/>
              <a:gd name="connsiteX46" fmla="*/ 3947631 w 4329441"/>
              <a:gd name="connsiteY46" fmla="*/ 7423664 h 7423664"/>
              <a:gd name="connsiteX47" fmla="*/ 0 w 4329441"/>
              <a:gd name="connsiteY47" fmla="*/ 6764290 h 7423664"/>
              <a:gd name="connsiteX48" fmla="*/ 1129842 w 4329441"/>
              <a:gd name="connsiteY48"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60425 w 4329441"/>
              <a:gd name="connsiteY34" fmla="*/ 3896921 h 7423664"/>
              <a:gd name="connsiteX35" fmla="*/ 4144916 w 4329441"/>
              <a:gd name="connsiteY35" fmla="*/ 4149193 h 7423664"/>
              <a:gd name="connsiteX36" fmla="*/ 4244470 w 4329441"/>
              <a:gd name="connsiteY36" fmla="*/ 4444204 h 7423664"/>
              <a:gd name="connsiteX37" fmla="*/ 3918942 w 4329441"/>
              <a:gd name="connsiteY37" fmla="*/ 5897342 h 7423664"/>
              <a:gd name="connsiteX38" fmla="*/ 4095281 w 4329441"/>
              <a:gd name="connsiteY38" fmla="*/ 6642426 h 7423664"/>
              <a:gd name="connsiteX39" fmla="*/ 4077612 w 4329441"/>
              <a:gd name="connsiteY39" fmla="*/ 6897556 h 7423664"/>
              <a:gd name="connsiteX40" fmla="*/ 4038786 w 4329441"/>
              <a:gd name="connsiteY40" fmla="*/ 7015929 h 7423664"/>
              <a:gd name="connsiteX41" fmla="*/ 4032757 w 4329441"/>
              <a:gd name="connsiteY41" fmla="*/ 7061820 h 7423664"/>
              <a:gd name="connsiteX42" fmla="*/ 4012298 w 4329441"/>
              <a:gd name="connsiteY42" fmla="*/ 7112862 h 7423664"/>
              <a:gd name="connsiteX43" fmla="*/ 3979612 w 4329441"/>
              <a:gd name="connsiteY43" fmla="*/ 7264615 h 7423664"/>
              <a:gd name="connsiteX44" fmla="*/ 3964457 w 4329441"/>
              <a:gd name="connsiteY44" fmla="*/ 7321721 h 7423664"/>
              <a:gd name="connsiteX45" fmla="*/ 3959298 w 4329441"/>
              <a:gd name="connsiteY45" fmla="*/ 7377978 h 7423664"/>
              <a:gd name="connsiteX46" fmla="*/ 3947631 w 4329441"/>
              <a:gd name="connsiteY46" fmla="*/ 7423664 h 7423664"/>
              <a:gd name="connsiteX47" fmla="*/ 0 w 4329441"/>
              <a:gd name="connsiteY47" fmla="*/ 6764290 h 7423664"/>
              <a:gd name="connsiteX48" fmla="*/ 1129842 w 4329441"/>
              <a:gd name="connsiteY48"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32059 w 4329441"/>
              <a:gd name="connsiteY24" fmla="*/ 2735916 h 7423664"/>
              <a:gd name="connsiteX25" fmla="*/ 4122473 w 4329441"/>
              <a:gd name="connsiteY25" fmla="*/ 2819608 h 7423664"/>
              <a:gd name="connsiteX26" fmla="*/ 4134445 w 4329441"/>
              <a:gd name="connsiteY26" fmla="*/ 2903323 h 7423664"/>
              <a:gd name="connsiteX27" fmla="*/ 4142691 w 4329441"/>
              <a:gd name="connsiteY27" fmla="*/ 2940576 h 7423664"/>
              <a:gd name="connsiteX28" fmla="*/ 4154424 w 4329441"/>
              <a:gd name="connsiteY28" fmla="*/ 3004399 h 7423664"/>
              <a:gd name="connsiteX29" fmla="*/ 4160948 w 4329441"/>
              <a:gd name="connsiteY29" fmla="*/ 3128531 h 7423664"/>
              <a:gd name="connsiteX30" fmla="*/ 4157231 w 4329441"/>
              <a:gd name="connsiteY30" fmla="*/ 3330556 h 7423664"/>
              <a:gd name="connsiteX31" fmla="*/ 4156905 w 4329441"/>
              <a:gd name="connsiteY31" fmla="*/ 3331774 h 7423664"/>
              <a:gd name="connsiteX32" fmla="*/ 4182005 w 4329441"/>
              <a:gd name="connsiteY32" fmla="*/ 3387430 h 7423664"/>
              <a:gd name="connsiteX33" fmla="*/ 4179441 w 4329441"/>
              <a:gd name="connsiteY33" fmla="*/ 3675980 h 7423664"/>
              <a:gd name="connsiteX34" fmla="*/ 4160425 w 4329441"/>
              <a:gd name="connsiteY34" fmla="*/ 3896921 h 7423664"/>
              <a:gd name="connsiteX35" fmla="*/ 4144916 w 4329441"/>
              <a:gd name="connsiteY35" fmla="*/ 4149193 h 7423664"/>
              <a:gd name="connsiteX36" fmla="*/ 4164009 w 4329441"/>
              <a:gd name="connsiteY36" fmla="*/ 4456879 h 7423664"/>
              <a:gd name="connsiteX37" fmla="*/ 3918942 w 4329441"/>
              <a:gd name="connsiteY37" fmla="*/ 5897342 h 7423664"/>
              <a:gd name="connsiteX38" fmla="*/ 4095281 w 4329441"/>
              <a:gd name="connsiteY38" fmla="*/ 6642426 h 7423664"/>
              <a:gd name="connsiteX39" fmla="*/ 4077612 w 4329441"/>
              <a:gd name="connsiteY39" fmla="*/ 6897556 h 7423664"/>
              <a:gd name="connsiteX40" fmla="*/ 4038786 w 4329441"/>
              <a:gd name="connsiteY40" fmla="*/ 7015929 h 7423664"/>
              <a:gd name="connsiteX41" fmla="*/ 4032757 w 4329441"/>
              <a:gd name="connsiteY41" fmla="*/ 7061820 h 7423664"/>
              <a:gd name="connsiteX42" fmla="*/ 4012298 w 4329441"/>
              <a:gd name="connsiteY42" fmla="*/ 7112862 h 7423664"/>
              <a:gd name="connsiteX43" fmla="*/ 3979612 w 4329441"/>
              <a:gd name="connsiteY43" fmla="*/ 7264615 h 7423664"/>
              <a:gd name="connsiteX44" fmla="*/ 3964457 w 4329441"/>
              <a:gd name="connsiteY44" fmla="*/ 7321721 h 7423664"/>
              <a:gd name="connsiteX45" fmla="*/ 3959298 w 4329441"/>
              <a:gd name="connsiteY45" fmla="*/ 7377978 h 7423664"/>
              <a:gd name="connsiteX46" fmla="*/ 3947631 w 4329441"/>
              <a:gd name="connsiteY46" fmla="*/ 7423664 h 7423664"/>
              <a:gd name="connsiteX47" fmla="*/ 0 w 4329441"/>
              <a:gd name="connsiteY47" fmla="*/ 6764290 h 7423664"/>
              <a:gd name="connsiteX48" fmla="*/ 1129842 w 4329441"/>
              <a:gd name="connsiteY48"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22473 w 4329441"/>
              <a:gd name="connsiteY24" fmla="*/ 2819608 h 7423664"/>
              <a:gd name="connsiteX25" fmla="*/ 4134445 w 4329441"/>
              <a:gd name="connsiteY25" fmla="*/ 2903323 h 7423664"/>
              <a:gd name="connsiteX26" fmla="*/ 4142691 w 4329441"/>
              <a:gd name="connsiteY26" fmla="*/ 2940576 h 7423664"/>
              <a:gd name="connsiteX27" fmla="*/ 4154424 w 4329441"/>
              <a:gd name="connsiteY27" fmla="*/ 3004399 h 7423664"/>
              <a:gd name="connsiteX28" fmla="*/ 4160948 w 4329441"/>
              <a:gd name="connsiteY28" fmla="*/ 3128531 h 7423664"/>
              <a:gd name="connsiteX29" fmla="*/ 4157231 w 4329441"/>
              <a:gd name="connsiteY29" fmla="*/ 3330556 h 7423664"/>
              <a:gd name="connsiteX30" fmla="*/ 4156905 w 4329441"/>
              <a:gd name="connsiteY30" fmla="*/ 3331774 h 7423664"/>
              <a:gd name="connsiteX31" fmla="*/ 4182005 w 4329441"/>
              <a:gd name="connsiteY31" fmla="*/ 3387430 h 7423664"/>
              <a:gd name="connsiteX32" fmla="*/ 4179441 w 4329441"/>
              <a:gd name="connsiteY32" fmla="*/ 3675980 h 7423664"/>
              <a:gd name="connsiteX33" fmla="*/ 4160425 w 4329441"/>
              <a:gd name="connsiteY33" fmla="*/ 3896921 h 7423664"/>
              <a:gd name="connsiteX34" fmla="*/ 4144916 w 4329441"/>
              <a:gd name="connsiteY34" fmla="*/ 4149193 h 7423664"/>
              <a:gd name="connsiteX35" fmla="*/ 4164009 w 4329441"/>
              <a:gd name="connsiteY35" fmla="*/ 4456879 h 7423664"/>
              <a:gd name="connsiteX36" fmla="*/ 3918942 w 4329441"/>
              <a:gd name="connsiteY36" fmla="*/ 5897342 h 7423664"/>
              <a:gd name="connsiteX37" fmla="*/ 4095281 w 4329441"/>
              <a:gd name="connsiteY37" fmla="*/ 6642426 h 7423664"/>
              <a:gd name="connsiteX38" fmla="*/ 4077612 w 4329441"/>
              <a:gd name="connsiteY38" fmla="*/ 6897556 h 7423664"/>
              <a:gd name="connsiteX39" fmla="*/ 4038786 w 4329441"/>
              <a:gd name="connsiteY39" fmla="*/ 7015929 h 7423664"/>
              <a:gd name="connsiteX40" fmla="*/ 4032757 w 4329441"/>
              <a:gd name="connsiteY40" fmla="*/ 7061820 h 7423664"/>
              <a:gd name="connsiteX41" fmla="*/ 4012298 w 4329441"/>
              <a:gd name="connsiteY41" fmla="*/ 7112862 h 7423664"/>
              <a:gd name="connsiteX42" fmla="*/ 3979612 w 4329441"/>
              <a:gd name="connsiteY42" fmla="*/ 7264615 h 7423664"/>
              <a:gd name="connsiteX43" fmla="*/ 3964457 w 4329441"/>
              <a:gd name="connsiteY43" fmla="*/ 7321721 h 7423664"/>
              <a:gd name="connsiteX44" fmla="*/ 3959298 w 4329441"/>
              <a:gd name="connsiteY44" fmla="*/ 7377978 h 7423664"/>
              <a:gd name="connsiteX45" fmla="*/ 3947631 w 4329441"/>
              <a:gd name="connsiteY45" fmla="*/ 7423664 h 7423664"/>
              <a:gd name="connsiteX46" fmla="*/ 0 w 4329441"/>
              <a:gd name="connsiteY46" fmla="*/ 6764290 h 7423664"/>
              <a:gd name="connsiteX47" fmla="*/ 1129842 w 4329441"/>
              <a:gd name="connsiteY47"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1555 w 4329441"/>
              <a:gd name="connsiteY17" fmla="*/ 1981045 h 7423664"/>
              <a:gd name="connsiteX18" fmla="*/ 4242671 w 4329441"/>
              <a:gd name="connsiteY18" fmla="*/ 2065772 h 7423664"/>
              <a:gd name="connsiteX19" fmla="*/ 4229512 w 4329441"/>
              <a:gd name="connsiteY19" fmla="*/ 2183438 h 7423664"/>
              <a:gd name="connsiteX20" fmla="*/ 4219047 w 4329441"/>
              <a:gd name="connsiteY20" fmla="*/ 2211670 h 7423664"/>
              <a:gd name="connsiteX21" fmla="*/ 4198299 w 4329441"/>
              <a:gd name="connsiteY21" fmla="*/ 2375555 h 7423664"/>
              <a:gd name="connsiteX22" fmla="*/ 4172019 w 4329441"/>
              <a:gd name="connsiteY22" fmla="*/ 2488973 h 7423664"/>
              <a:gd name="connsiteX23" fmla="*/ 4146710 w 4329441"/>
              <a:gd name="connsiteY23" fmla="*/ 2625103 h 7423664"/>
              <a:gd name="connsiteX24" fmla="*/ 4122473 w 4329441"/>
              <a:gd name="connsiteY24" fmla="*/ 2819608 h 7423664"/>
              <a:gd name="connsiteX25" fmla="*/ 4134445 w 4329441"/>
              <a:gd name="connsiteY25" fmla="*/ 2903323 h 7423664"/>
              <a:gd name="connsiteX26" fmla="*/ 4154424 w 4329441"/>
              <a:gd name="connsiteY26" fmla="*/ 3004399 h 7423664"/>
              <a:gd name="connsiteX27" fmla="*/ 4160948 w 4329441"/>
              <a:gd name="connsiteY27" fmla="*/ 3128531 h 7423664"/>
              <a:gd name="connsiteX28" fmla="*/ 4157231 w 4329441"/>
              <a:gd name="connsiteY28" fmla="*/ 3330556 h 7423664"/>
              <a:gd name="connsiteX29" fmla="*/ 4156905 w 4329441"/>
              <a:gd name="connsiteY29" fmla="*/ 3331774 h 7423664"/>
              <a:gd name="connsiteX30" fmla="*/ 4182005 w 4329441"/>
              <a:gd name="connsiteY30" fmla="*/ 3387430 h 7423664"/>
              <a:gd name="connsiteX31" fmla="*/ 4179441 w 4329441"/>
              <a:gd name="connsiteY31" fmla="*/ 3675980 h 7423664"/>
              <a:gd name="connsiteX32" fmla="*/ 4160425 w 4329441"/>
              <a:gd name="connsiteY32" fmla="*/ 3896921 h 7423664"/>
              <a:gd name="connsiteX33" fmla="*/ 4144916 w 4329441"/>
              <a:gd name="connsiteY33" fmla="*/ 4149193 h 7423664"/>
              <a:gd name="connsiteX34" fmla="*/ 4164009 w 4329441"/>
              <a:gd name="connsiteY34" fmla="*/ 4456879 h 7423664"/>
              <a:gd name="connsiteX35" fmla="*/ 3918942 w 4329441"/>
              <a:gd name="connsiteY35" fmla="*/ 5897342 h 7423664"/>
              <a:gd name="connsiteX36" fmla="*/ 4095281 w 4329441"/>
              <a:gd name="connsiteY36" fmla="*/ 6642426 h 7423664"/>
              <a:gd name="connsiteX37" fmla="*/ 4077612 w 4329441"/>
              <a:gd name="connsiteY37" fmla="*/ 6897556 h 7423664"/>
              <a:gd name="connsiteX38" fmla="*/ 4038786 w 4329441"/>
              <a:gd name="connsiteY38" fmla="*/ 7015929 h 7423664"/>
              <a:gd name="connsiteX39" fmla="*/ 4032757 w 4329441"/>
              <a:gd name="connsiteY39" fmla="*/ 7061820 h 7423664"/>
              <a:gd name="connsiteX40" fmla="*/ 4012298 w 4329441"/>
              <a:gd name="connsiteY40" fmla="*/ 7112862 h 7423664"/>
              <a:gd name="connsiteX41" fmla="*/ 3979612 w 4329441"/>
              <a:gd name="connsiteY41" fmla="*/ 7264615 h 7423664"/>
              <a:gd name="connsiteX42" fmla="*/ 3964457 w 4329441"/>
              <a:gd name="connsiteY42" fmla="*/ 7321721 h 7423664"/>
              <a:gd name="connsiteX43" fmla="*/ 3959298 w 4329441"/>
              <a:gd name="connsiteY43" fmla="*/ 7377978 h 7423664"/>
              <a:gd name="connsiteX44" fmla="*/ 3947631 w 4329441"/>
              <a:gd name="connsiteY44" fmla="*/ 7423664 h 7423664"/>
              <a:gd name="connsiteX45" fmla="*/ 0 w 4329441"/>
              <a:gd name="connsiteY45" fmla="*/ 6764290 h 7423664"/>
              <a:gd name="connsiteX46" fmla="*/ 1129842 w 4329441"/>
              <a:gd name="connsiteY46"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4367 w 4329441"/>
              <a:gd name="connsiteY14" fmla="*/ 1816914 h 7423664"/>
              <a:gd name="connsiteX15" fmla="*/ 4246210 w 4329441"/>
              <a:gd name="connsiteY15" fmla="*/ 1897335 h 7423664"/>
              <a:gd name="connsiteX16" fmla="*/ 4242217 w 4329441"/>
              <a:gd name="connsiteY16" fmla="*/ 1924743 h 7423664"/>
              <a:gd name="connsiteX17" fmla="*/ 4242671 w 4329441"/>
              <a:gd name="connsiteY17" fmla="*/ 2065772 h 7423664"/>
              <a:gd name="connsiteX18" fmla="*/ 4229512 w 4329441"/>
              <a:gd name="connsiteY18" fmla="*/ 2183438 h 7423664"/>
              <a:gd name="connsiteX19" fmla="*/ 4219047 w 4329441"/>
              <a:gd name="connsiteY19" fmla="*/ 2211670 h 7423664"/>
              <a:gd name="connsiteX20" fmla="*/ 4198299 w 4329441"/>
              <a:gd name="connsiteY20" fmla="*/ 2375555 h 7423664"/>
              <a:gd name="connsiteX21" fmla="*/ 4172019 w 4329441"/>
              <a:gd name="connsiteY21" fmla="*/ 2488973 h 7423664"/>
              <a:gd name="connsiteX22" fmla="*/ 4146710 w 4329441"/>
              <a:gd name="connsiteY22" fmla="*/ 2625103 h 7423664"/>
              <a:gd name="connsiteX23" fmla="*/ 4122473 w 4329441"/>
              <a:gd name="connsiteY23" fmla="*/ 2819608 h 7423664"/>
              <a:gd name="connsiteX24" fmla="*/ 4134445 w 4329441"/>
              <a:gd name="connsiteY24" fmla="*/ 2903323 h 7423664"/>
              <a:gd name="connsiteX25" fmla="*/ 4154424 w 4329441"/>
              <a:gd name="connsiteY25" fmla="*/ 3004399 h 7423664"/>
              <a:gd name="connsiteX26" fmla="*/ 4160948 w 4329441"/>
              <a:gd name="connsiteY26" fmla="*/ 3128531 h 7423664"/>
              <a:gd name="connsiteX27" fmla="*/ 4157231 w 4329441"/>
              <a:gd name="connsiteY27" fmla="*/ 3330556 h 7423664"/>
              <a:gd name="connsiteX28" fmla="*/ 4156905 w 4329441"/>
              <a:gd name="connsiteY28" fmla="*/ 3331774 h 7423664"/>
              <a:gd name="connsiteX29" fmla="*/ 4182005 w 4329441"/>
              <a:gd name="connsiteY29" fmla="*/ 3387430 h 7423664"/>
              <a:gd name="connsiteX30" fmla="*/ 4179441 w 4329441"/>
              <a:gd name="connsiteY30" fmla="*/ 3675980 h 7423664"/>
              <a:gd name="connsiteX31" fmla="*/ 4160425 w 4329441"/>
              <a:gd name="connsiteY31" fmla="*/ 3896921 h 7423664"/>
              <a:gd name="connsiteX32" fmla="*/ 4144916 w 4329441"/>
              <a:gd name="connsiteY32" fmla="*/ 4149193 h 7423664"/>
              <a:gd name="connsiteX33" fmla="*/ 4164009 w 4329441"/>
              <a:gd name="connsiteY33" fmla="*/ 4456879 h 7423664"/>
              <a:gd name="connsiteX34" fmla="*/ 3918942 w 4329441"/>
              <a:gd name="connsiteY34" fmla="*/ 5897342 h 7423664"/>
              <a:gd name="connsiteX35" fmla="*/ 4095281 w 4329441"/>
              <a:gd name="connsiteY35" fmla="*/ 6642426 h 7423664"/>
              <a:gd name="connsiteX36" fmla="*/ 4077612 w 4329441"/>
              <a:gd name="connsiteY36" fmla="*/ 6897556 h 7423664"/>
              <a:gd name="connsiteX37" fmla="*/ 4038786 w 4329441"/>
              <a:gd name="connsiteY37" fmla="*/ 7015929 h 7423664"/>
              <a:gd name="connsiteX38" fmla="*/ 4032757 w 4329441"/>
              <a:gd name="connsiteY38" fmla="*/ 7061820 h 7423664"/>
              <a:gd name="connsiteX39" fmla="*/ 4012298 w 4329441"/>
              <a:gd name="connsiteY39" fmla="*/ 7112862 h 7423664"/>
              <a:gd name="connsiteX40" fmla="*/ 3979612 w 4329441"/>
              <a:gd name="connsiteY40" fmla="*/ 7264615 h 7423664"/>
              <a:gd name="connsiteX41" fmla="*/ 3964457 w 4329441"/>
              <a:gd name="connsiteY41" fmla="*/ 7321721 h 7423664"/>
              <a:gd name="connsiteX42" fmla="*/ 3959298 w 4329441"/>
              <a:gd name="connsiteY42" fmla="*/ 7377978 h 7423664"/>
              <a:gd name="connsiteX43" fmla="*/ 3947631 w 4329441"/>
              <a:gd name="connsiteY43" fmla="*/ 7423664 h 7423664"/>
              <a:gd name="connsiteX44" fmla="*/ 0 w 4329441"/>
              <a:gd name="connsiteY44" fmla="*/ 6764290 h 7423664"/>
              <a:gd name="connsiteX45" fmla="*/ 1129842 w 4329441"/>
              <a:gd name="connsiteY45"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6210 w 4329441"/>
              <a:gd name="connsiteY14" fmla="*/ 1897335 h 7423664"/>
              <a:gd name="connsiteX15" fmla="*/ 4242217 w 4329441"/>
              <a:gd name="connsiteY15" fmla="*/ 1924743 h 7423664"/>
              <a:gd name="connsiteX16" fmla="*/ 4242671 w 4329441"/>
              <a:gd name="connsiteY16" fmla="*/ 2065772 h 7423664"/>
              <a:gd name="connsiteX17" fmla="*/ 4229512 w 4329441"/>
              <a:gd name="connsiteY17" fmla="*/ 2183438 h 7423664"/>
              <a:gd name="connsiteX18" fmla="*/ 4219047 w 4329441"/>
              <a:gd name="connsiteY18" fmla="*/ 2211670 h 7423664"/>
              <a:gd name="connsiteX19" fmla="*/ 4198299 w 4329441"/>
              <a:gd name="connsiteY19" fmla="*/ 2375555 h 7423664"/>
              <a:gd name="connsiteX20" fmla="*/ 4172019 w 4329441"/>
              <a:gd name="connsiteY20" fmla="*/ 2488973 h 7423664"/>
              <a:gd name="connsiteX21" fmla="*/ 4146710 w 4329441"/>
              <a:gd name="connsiteY21" fmla="*/ 2625103 h 7423664"/>
              <a:gd name="connsiteX22" fmla="*/ 4122473 w 4329441"/>
              <a:gd name="connsiteY22" fmla="*/ 2819608 h 7423664"/>
              <a:gd name="connsiteX23" fmla="*/ 4134445 w 4329441"/>
              <a:gd name="connsiteY23" fmla="*/ 2903323 h 7423664"/>
              <a:gd name="connsiteX24" fmla="*/ 4154424 w 4329441"/>
              <a:gd name="connsiteY24" fmla="*/ 3004399 h 7423664"/>
              <a:gd name="connsiteX25" fmla="*/ 4160948 w 4329441"/>
              <a:gd name="connsiteY25" fmla="*/ 3128531 h 7423664"/>
              <a:gd name="connsiteX26" fmla="*/ 4157231 w 4329441"/>
              <a:gd name="connsiteY26" fmla="*/ 3330556 h 7423664"/>
              <a:gd name="connsiteX27" fmla="*/ 4156905 w 4329441"/>
              <a:gd name="connsiteY27" fmla="*/ 3331774 h 7423664"/>
              <a:gd name="connsiteX28" fmla="*/ 4182005 w 4329441"/>
              <a:gd name="connsiteY28" fmla="*/ 3387430 h 7423664"/>
              <a:gd name="connsiteX29" fmla="*/ 4179441 w 4329441"/>
              <a:gd name="connsiteY29" fmla="*/ 3675980 h 7423664"/>
              <a:gd name="connsiteX30" fmla="*/ 4160425 w 4329441"/>
              <a:gd name="connsiteY30" fmla="*/ 3896921 h 7423664"/>
              <a:gd name="connsiteX31" fmla="*/ 4144916 w 4329441"/>
              <a:gd name="connsiteY31" fmla="*/ 4149193 h 7423664"/>
              <a:gd name="connsiteX32" fmla="*/ 4164009 w 4329441"/>
              <a:gd name="connsiteY32" fmla="*/ 4456879 h 7423664"/>
              <a:gd name="connsiteX33" fmla="*/ 3918942 w 4329441"/>
              <a:gd name="connsiteY33" fmla="*/ 5897342 h 7423664"/>
              <a:gd name="connsiteX34" fmla="*/ 4095281 w 4329441"/>
              <a:gd name="connsiteY34" fmla="*/ 6642426 h 7423664"/>
              <a:gd name="connsiteX35" fmla="*/ 4077612 w 4329441"/>
              <a:gd name="connsiteY35" fmla="*/ 6897556 h 7423664"/>
              <a:gd name="connsiteX36" fmla="*/ 4038786 w 4329441"/>
              <a:gd name="connsiteY36" fmla="*/ 7015929 h 7423664"/>
              <a:gd name="connsiteX37" fmla="*/ 4032757 w 4329441"/>
              <a:gd name="connsiteY37" fmla="*/ 7061820 h 7423664"/>
              <a:gd name="connsiteX38" fmla="*/ 4012298 w 4329441"/>
              <a:gd name="connsiteY38" fmla="*/ 7112862 h 7423664"/>
              <a:gd name="connsiteX39" fmla="*/ 3979612 w 4329441"/>
              <a:gd name="connsiteY39" fmla="*/ 7264615 h 7423664"/>
              <a:gd name="connsiteX40" fmla="*/ 3964457 w 4329441"/>
              <a:gd name="connsiteY40" fmla="*/ 7321721 h 7423664"/>
              <a:gd name="connsiteX41" fmla="*/ 3959298 w 4329441"/>
              <a:gd name="connsiteY41" fmla="*/ 7377978 h 7423664"/>
              <a:gd name="connsiteX42" fmla="*/ 3947631 w 4329441"/>
              <a:gd name="connsiteY42" fmla="*/ 7423664 h 7423664"/>
              <a:gd name="connsiteX43" fmla="*/ 0 w 4329441"/>
              <a:gd name="connsiteY43" fmla="*/ 6764290 h 7423664"/>
              <a:gd name="connsiteX44" fmla="*/ 1129842 w 4329441"/>
              <a:gd name="connsiteY44"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6210 w 4329441"/>
              <a:gd name="connsiteY14" fmla="*/ 1897335 h 7423664"/>
              <a:gd name="connsiteX15" fmla="*/ 4242217 w 4329441"/>
              <a:gd name="connsiteY15" fmla="*/ 1924743 h 7423664"/>
              <a:gd name="connsiteX16" fmla="*/ 4229512 w 4329441"/>
              <a:gd name="connsiteY16" fmla="*/ 2183438 h 7423664"/>
              <a:gd name="connsiteX17" fmla="*/ 4219047 w 4329441"/>
              <a:gd name="connsiteY17" fmla="*/ 2211670 h 7423664"/>
              <a:gd name="connsiteX18" fmla="*/ 4198299 w 4329441"/>
              <a:gd name="connsiteY18" fmla="*/ 2375555 h 7423664"/>
              <a:gd name="connsiteX19" fmla="*/ 4172019 w 4329441"/>
              <a:gd name="connsiteY19" fmla="*/ 2488973 h 7423664"/>
              <a:gd name="connsiteX20" fmla="*/ 4146710 w 4329441"/>
              <a:gd name="connsiteY20" fmla="*/ 2625103 h 7423664"/>
              <a:gd name="connsiteX21" fmla="*/ 4122473 w 4329441"/>
              <a:gd name="connsiteY21" fmla="*/ 2819608 h 7423664"/>
              <a:gd name="connsiteX22" fmla="*/ 4134445 w 4329441"/>
              <a:gd name="connsiteY22" fmla="*/ 2903323 h 7423664"/>
              <a:gd name="connsiteX23" fmla="*/ 4154424 w 4329441"/>
              <a:gd name="connsiteY23" fmla="*/ 3004399 h 7423664"/>
              <a:gd name="connsiteX24" fmla="*/ 4160948 w 4329441"/>
              <a:gd name="connsiteY24" fmla="*/ 3128531 h 7423664"/>
              <a:gd name="connsiteX25" fmla="*/ 4157231 w 4329441"/>
              <a:gd name="connsiteY25" fmla="*/ 3330556 h 7423664"/>
              <a:gd name="connsiteX26" fmla="*/ 4156905 w 4329441"/>
              <a:gd name="connsiteY26" fmla="*/ 3331774 h 7423664"/>
              <a:gd name="connsiteX27" fmla="*/ 4182005 w 4329441"/>
              <a:gd name="connsiteY27" fmla="*/ 3387430 h 7423664"/>
              <a:gd name="connsiteX28" fmla="*/ 4179441 w 4329441"/>
              <a:gd name="connsiteY28" fmla="*/ 3675980 h 7423664"/>
              <a:gd name="connsiteX29" fmla="*/ 4160425 w 4329441"/>
              <a:gd name="connsiteY29" fmla="*/ 3896921 h 7423664"/>
              <a:gd name="connsiteX30" fmla="*/ 4144916 w 4329441"/>
              <a:gd name="connsiteY30" fmla="*/ 4149193 h 7423664"/>
              <a:gd name="connsiteX31" fmla="*/ 4164009 w 4329441"/>
              <a:gd name="connsiteY31" fmla="*/ 4456879 h 7423664"/>
              <a:gd name="connsiteX32" fmla="*/ 3918942 w 4329441"/>
              <a:gd name="connsiteY32" fmla="*/ 5897342 h 7423664"/>
              <a:gd name="connsiteX33" fmla="*/ 4095281 w 4329441"/>
              <a:gd name="connsiteY33" fmla="*/ 6642426 h 7423664"/>
              <a:gd name="connsiteX34" fmla="*/ 4077612 w 4329441"/>
              <a:gd name="connsiteY34" fmla="*/ 6897556 h 7423664"/>
              <a:gd name="connsiteX35" fmla="*/ 4038786 w 4329441"/>
              <a:gd name="connsiteY35" fmla="*/ 7015929 h 7423664"/>
              <a:gd name="connsiteX36" fmla="*/ 4032757 w 4329441"/>
              <a:gd name="connsiteY36" fmla="*/ 7061820 h 7423664"/>
              <a:gd name="connsiteX37" fmla="*/ 4012298 w 4329441"/>
              <a:gd name="connsiteY37" fmla="*/ 7112862 h 7423664"/>
              <a:gd name="connsiteX38" fmla="*/ 3979612 w 4329441"/>
              <a:gd name="connsiteY38" fmla="*/ 7264615 h 7423664"/>
              <a:gd name="connsiteX39" fmla="*/ 3964457 w 4329441"/>
              <a:gd name="connsiteY39" fmla="*/ 7321721 h 7423664"/>
              <a:gd name="connsiteX40" fmla="*/ 3959298 w 4329441"/>
              <a:gd name="connsiteY40" fmla="*/ 7377978 h 7423664"/>
              <a:gd name="connsiteX41" fmla="*/ 3947631 w 4329441"/>
              <a:gd name="connsiteY41" fmla="*/ 7423664 h 7423664"/>
              <a:gd name="connsiteX42" fmla="*/ 0 w 4329441"/>
              <a:gd name="connsiteY42" fmla="*/ 6764290 h 7423664"/>
              <a:gd name="connsiteX43" fmla="*/ 1129842 w 4329441"/>
              <a:gd name="connsiteY43"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55567 w 4329441"/>
              <a:gd name="connsiteY13" fmla="*/ 1741778 h 7423664"/>
              <a:gd name="connsiteX14" fmla="*/ 4246210 w 4329441"/>
              <a:gd name="connsiteY14" fmla="*/ 1897335 h 7423664"/>
              <a:gd name="connsiteX15" fmla="*/ 4229512 w 4329441"/>
              <a:gd name="connsiteY15" fmla="*/ 2183438 h 7423664"/>
              <a:gd name="connsiteX16" fmla="*/ 4219047 w 4329441"/>
              <a:gd name="connsiteY16" fmla="*/ 2211670 h 7423664"/>
              <a:gd name="connsiteX17" fmla="*/ 4198299 w 4329441"/>
              <a:gd name="connsiteY17" fmla="*/ 2375555 h 7423664"/>
              <a:gd name="connsiteX18" fmla="*/ 4172019 w 4329441"/>
              <a:gd name="connsiteY18" fmla="*/ 2488973 h 7423664"/>
              <a:gd name="connsiteX19" fmla="*/ 4146710 w 4329441"/>
              <a:gd name="connsiteY19" fmla="*/ 2625103 h 7423664"/>
              <a:gd name="connsiteX20" fmla="*/ 4122473 w 4329441"/>
              <a:gd name="connsiteY20" fmla="*/ 2819608 h 7423664"/>
              <a:gd name="connsiteX21" fmla="*/ 4134445 w 4329441"/>
              <a:gd name="connsiteY21" fmla="*/ 2903323 h 7423664"/>
              <a:gd name="connsiteX22" fmla="*/ 4154424 w 4329441"/>
              <a:gd name="connsiteY22" fmla="*/ 3004399 h 7423664"/>
              <a:gd name="connsiteX23" fmla="*/ 4160948 w 4329441"/>
              <a:gd name="connsiteY23" fmla="*/ 3128531 h 7423664"/>
              <a:gd name="connsiteX24" fmla="*/ 4157231 w 4329441"/>
              <a:gd name="connsiteY24" fmla="*/ 3330556 h 7423664"/>
              <a:gd name="connsiteX25" fmla="*/ 4156905 w 4329441"/>
              <a:gd name="connsiteY25" fmla="*/ 3331774 h 7423664"/>
              <a:gd name="connsiteX26" fmla="*/ 4182005 w 4329441"/>
              <a:gd name="connsiteY26" fmla="*/ 3387430 h 7423664"/>
              <a:gd name="connsiteX27" fmla="*/ 4179441 w 4329441"/>
              <a:gd name="connsiteY27" fmla="*/ 3675980 h 7423664"/>
              <a:gd name="connsiteX28" fmla="*/ 4160425 w 4329441"/>
              <a:gd name="connsiteY28" fmla="*/ 3896921 h 7423664"/>
              <a:gd name="connsiteX29" fmla="*/ 4144916 w 4329441"/>
              <a:gd name="connsiteY29" fmla="*/ 4149193 h 7423664"/>
              <a:gd name="connsiteX30" fmla="*/ 4164009 w 4329441"/>
              <a:gd name="connsiteY30" fmla="*/ 4456879 h 7423664"/>
              <a:gd name="connsiteX31" fmla="*/ 3918942 w 4329441"/>
              <a:gd name="connsiteY31" fmla="*/ 5897342 h 7423664"/>
              <a:gd name="connsiteX32" fmla="*/ 4095281 w 4329441"/>
              <a:gd name="connsiteY32" fmla="*/ 6642426 h 7423664"/>
              <a:gd name="connsiteX33" fmla="*/ 4077612 w 4329441"/>
              <a:gd name="connsiteY33" fmla="*/ 6897556 h 7423664"/>
              <a:gd name="connsiteX34" fmla="*/ 4038786 w 4329441"/>
              <a:gd name="connsiteY34" fmla="*/ 7015929 h 7423664"/>
              <a:gd name="connsiteX35" fmla="*/ 4032757 w 4329441"/>
              <a:gd name="connsiteY35" fmla="*/ 7061820 h 7423664"/>
              <a:gd name="connsiteX36" fmla="*/ 4012298 w 4329441"/>
              <a:gd name="connsiteY36" fmla="*/ 7112862 h 7423664"/>
              <a:gd name="connsiteX37" fmla="*/ 3979612 w 4329441"/>
              <a:gd name="connsiteY37" fmla="*/ 7264615 h 7423664"/>
              <a:gd name="connsiteX38" fmla="*/ 3964457 w 4329441"/>
              <a:gd name="connsiteY38" fmla="*/ 7321721 h 7423664"/>
              <a:gd name="connsiteX39" fmla="*/ 3959298 w 4329441"/>
              <a:gd name="connsiteY39" fmla="*/ 7377978 h 7423664"/>
              <a:gd name="connsiteX40" fmla="*/ 3947631 w 4329441"/>
              <a:gd name="connsiteY40" fmla="*/ 7423664 h 7423664"/>
              <a:gd name="connsiteX41" fmla="*/ 0 w 4329441"/>
              <a:gd name="connsiteY41" fmla="*/ 6764290 h 7423664"/>
              <a:gd name="connsiteX42" fmla="*/ 1129842 w 4329441"/>
              <a:gd name="connsiteY42"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46210 w 4329441"/>
              <a:gd name="connsiteY13" fmla="*/ 1897335 h 7423664"/>
              <a:gd name="connsiteX14" fmla="*/ 4229512 w 4329441"/>
              <a:gd name="connsiteY14" fmla="*/ 2183438 h 7423664"/>
              <a:gd name="connsiteX15" fmla="*/ 4219047 w 4329441"/>
              <a:gd name="connsiteY15" fmla="*/ 2211670 h 7423664"/>
              <a:gd name="connsiteX16" fmla="*/ 4198299 w 4329441"/>
              <a:gd name="connsiteY16" fmla="*/ 2375555 h 7423664"/>
              <a:gd name="connsiteX17" fmla="*/ 4172019 w 4329441"/>
              <a:gd name="connsiteY17" fmla="*/ 2488973 h 7423664"/>
              <a:gd name="connsiteX18" fmla="*/ 4146710 w 4329441"/>
              <a:gd name="connsiteY18" fmla="*/ 2625103 h 7423664"/>
              <a:gd name="connsiteX19" fmla="*/ 4122473 w 4329441"/>
              <a:gd name="connsiteY19" fmla="*/ 2819608 h 7423664"/>
              <a:gd name="connsiteX20" fmla="*/ 4134445 w 4329441"/>
              <a:gd name="connsiteY20" fmla="*/ 2903323 h 7423664"/>
              <a:gd name="connsiteX21" fmla="*/ 4154424 w 4329441"/>
              <a:gd name="connsiteY21" fmla="*/ 3004399 h 7423664"/>
              <a:gd name="connsiteX22" fmla="*/ 4160948 w 4329441"/>
              <a:gd name="connsiteY22" fmla="*/ 3128531 h 7423664"/>
              <a:gd name="connsiteX23" fmla="*/ 4157231 w 4329441"/>
              <a:gd name="connsiteY23" fmla="*/ 3330556 h 7423664"/>
              <a:gd name="connsiteX24" fmla="*/ 4156905 w 4329441"/>
              <a:gd name="connsiteY24" fmla="*/ 3331774 h 7423664"/>
              <a:gd name="connsiteX25" fmla="*/ 4182005 w 4329441"/>
              <a:gd name="connsiteY25" fmla="*/ 3387430 h 7423664"/>
              <a:gd name="connsiteX26" fmla="*/ 4179441 w 4329441"/>
              <a:gd name="connsiteY26" fmla="*/ 3675980 h 7423664"/>
              <a:gd name="connsiteX27" fmla="*/ 4160425 w 4329441"/>
              <a:gd name="connsiteY27" fmla="*/ 3896921 h 7423664"/>
              <a:gd name="connsiteX28" fmla="*/ 4144916 w 4329441"/>
              <a:gd name="connsiteY28" fmla="*/ 4149193 h 7423664"/>
              <a:gd name="connsiteX29" fmla="*/ 4164009 w 4329441"/>
              <a:gd name="connsiteY29" fmla="*/ 4456879 h 7423664"/>
              <a:gd name="connsiteX30" fmla="*/ 3918942 w 4329441"/>
              <a:gd name="connsiteY30" fmla="*/ 5897342 h 7423664"/>
              <a:gd name="connsiteX31" fmla="*/ 4095281 w 4329441"/>
              <a:gd name="connsiteY31" fmla="*/ 6642426 h 7423664"/>
              <a:gd name="connsiteX32" fmla="*/ 4077612 w 4329441"/>
              <a:gd name="connsiteY32" fmla="*/ 6897556 h 7423664"/>
              <a:gd name="connsiteX33" fmla="*/ 4038786 w 4329441"/>
              <a:gd name="connsiteY33" fmla="*/ 7015929 h 7423664"/>
              <a:gd name="connsiteX34" fmla="*/ 4032757 w 4329441"/>
              <a:gd name="connsiteY34" fmla="*/ 7061820 h 7423664"/>
              <a:gd name="connsiteX35" fmla="*/ 4012298 w 4329441"/>
              <a:gd name="connsiteY35" fmla="*/ 7112862 h 7423664"/>
              <a:gd name="connsiteX36" fmla="*/ 3979612 w 4329441"/>
              <a:gd name="connsiteY36" fmla="*/ 7264615 h 7423664"/>
              <a:gd name="connsiteX37" fmla="*/ 3964457 w 4329441"/>
              <a:gd name="connsiteY37" fmla="*/ 7321721 h 7423664"/>
              <a:gd name="connsiteX38" fmla="*/ 3959298 w 4329441"/>
              <a:gd name="connsiteY38" fmla="*/ 7377978 h 7423664"/>
              <a:gd name="connsiteX39" fmla="*/ 3947631 w 4329441"/>
              <a:gd name="connsiteY39" fmla="*/ 7423664 h 7423664"/>
              <a:gd name="connsiteX40" fmla="*/ 0 w 4329441"/>
              <a:gd name="connsiteY40" fmla="*/ 6764290 h 7423664"/>
              <a:gd name="connsiteX41" fmla="*/ 1129842 w 4329441"/>
              <a:gd name="connsiteY41"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46210 w 4329441"/>
              <a:gd name="connsiteY13" fmla="*/ 1897335 h 7423664"/>
              <a:gd name="connsiteX14" fmla="*/ 4229512 w 4329441"/>
              <a:gd name="connsiteY14" fmla="*/ 2183438 h 7423664"/>
              <a:gd name="connsiteX15" fmla="*/ 4219047 w 4329441"/>
              <a:gd name="connsiteY15" fmla="*/ 2211670 h 7423664"/>
              <a:gd name="connsiteX16" fmla="*/ 4198299 w 4329441"/>
              <a:gd name="connsiteY16" fmla="*/ 2375555 h 7423664"/>
              <a:gd name="connsiteX17" fmla="*/ 4172019 w 4329441"/>
              <a:gd name="connsiteY17" fmla="*/ 2488973 h 7423664"/>
              <a:gd name="connsiteX18" fmla="*/ 4146710 w 4329441"/>
              <a:gd name="connsiteY18" fmla="*/ 2625103 h 7423664"/>
              <a:gd name="connsiteX19" fmla="*/ 4122473 w 4329441"/>
              <a:gd name="connsiteY19" fmla="*/ 2819608 h 7423664"/>
              <a:gd name="connsiteX20" fmla="*/ 4134445 w 4329441"/>
              <a:gd name="connsiteY20" fmla="*/ 2903323 h 7423664"/>
              <a:gd name="connsiteX21" fmla="*/ 4160948 w 4329441"/>
              <a:gd name="connsiteY21" fmla="*/ 3128531 h 7423664"/>
              <a:gd name="connsiteX22" fmla="*/ 4157231 w 4329441"/>
              <a:gd name="connsiteY22" fmla="*/ 3330556 h 7423664"/>
              <a:gd name="connsiteX23" fmla="*/ 4156905 w 4329441"/>
              <a:gd name="connsiteY23" fmla="*/ 3331774 h 7423664"/>
              <a:gd name="connsiteX24" fmla="*/ 4182005 w 4329441"/>
              <a:gd name="connsiteY24" fmla="*/ 3387430 h 7423664"/>
              <a:gd name="connsiteX25" fmla="*/ 4179441 w 4329441"/>
              <a:gd name="connsiteY25" fmla="*/ 3675980 h 7423664"/>
              <a:gd name="connsiteX26" fmla="*/ 4160425 w 4329441"/>
              <a:gd name="connsiteY26" fmla="*/ 3896921 h 7423664"/>
              <a:gd name="connsiteX27" fmla="*/ 4144916 w 4329441"/>
              <a:gd name="connsiteY27" fmla="*/ 4149193 h 7423664"/>
              <a:gd name="connsiteX28" fmla="*/ 4164009 w 4329441"/>
              <a:gd name="connsiteY28" fmla="*/ 4456879 h 7423664"/>
              <a:gd name="connsiteX29" fmla="*/ 3918942 w 4329441"/>
              <a:gd name="connsiteY29" fmla="*/ 5897342 h 7423664"/>
              <a:gd name="connsiteX30" fmla="*/ 4095281 w 4329441"/>
              <a:gd name="connsiteY30" fmla="*/ 6642426 h 7423664"/>
              <a:gd name="connsiteX31" fmla="*/ 4077612 w 4329441"/>
              <a:gd name="connsiteY31" fmla="*/ 6897556 h 7423664"/>
              <a:gd name="connsiteX32" fmla="*/ 4038786 w 4329441"/>
              <a:gd name="connsiteY32" fmla="*/ 7015929 h 7423664"/>
              <a:gd name="connsiteX33" fmla="*/ 4032757 w 4329441"/>
              <a:gd name="connsiteY33" fmla="*/ 7061820 h 7423664"/>
              <a:gd name="connsiteX34" fmla="*/ 4012298 w 4329441"/>
              <a:gd name="connsiteY34" fmla="*/ 7112862 h 7423664"/>
              <a:gd name="connsiteX35" fmla="*/ 3979612 w 4329441"/>
              <a:gd name="connsiteY35" fmla="*/ 7264615 h 7423664"/>
              <a:gd name="connsiteX36" fmla="*/ 3964457 w 4329441"/>
              <a:gd name="connsiteY36" fmla="*/ 7321721 h 7423664"/>
              <a:gd name="connsiteX37" fmla="*/ 3959298 w 4329441"/>
              <a:gd name="connsiteY37" fmla="*/ 7377978 h 7423664"/>
              <a:gd name="connsiteX38" fmla="*/ 3947631 w 4329441"/>
              <a:gd name="connsiteY38" fmla="*/ 7423664 h 7423664"/>
              <a:gd name="connsiteX39" fmla="*/ 0 w 4329441"/>
              <a:gd name="connsiteY39" fmla="*/ 6764290 h 7423664"/>
              <a:gd name="connsiteX40" fmla="*/ 1129842 w 4329441"/>
              <a:gd name="connsiteY40"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46210 w 4329441"/>
              <a:gd name="connsiteY13" fmla="*/ 1897335 h 7423664"/>
              <a:gd name="connsiteX14" fmla="*/ 4229512 w 4329441"/>
              <a:gd name="connsiteY14" fmla="*/ 2183438 h 7423664"/>
              <a:gd name="connsiteX15" fmla="*/ 4219047 w 4329441"/>
              <a:gd name="connsiteY15" fmla="*/ 2211670 h 7423664"/>
              <a:gd name="connsiteX16" fmla="*/ 4198299 w 4329441"/>
              <a:gd name="connsiteY16" fmla="*/ 2375555 h 7423664"/>
              <a:gd name="connsiteX17" fmla="*/ 4172019 w 4329441"/>
              <a:gd name="connsiteY17" fmla="*/ 2488973 h 7423664"/>
              <a:gd name="connsiteX18" fmla="*/ 4146710 w 4329441"/>
              <a:gd name="connsiteY18" fmla="*/ 2625103 h 7423664"/>
              <a:gd name="connsiteX19" fmla="*/ 4122473 w 4329441"/>
              <a:gd name="connsiteY19" fmla="*/ 2819608 h 7423664"/>
              <a:gd name="connsiteX20" fmla="*/ 4160948 w 4329441"/>
              <a:gd name="connsiteY20" fmla="*/ 3128531 h 7423664"/>
              <a:gd name="connsiteX21" fmla="*/ 4157231 w 4329441"/>
              <a:gd name="connsiteY21" fmla="*/ 3330556 h 7423664"/>
              <a:gd name="connsiteX22" fmla="*/ 4156905 w 4329441"/>
              <a:gd name="connsiteY22" fmla="*/ 3331774 h 7423664"/>
              <a:gd name="connsiteX23" fmla="*/ 4182005 w 4329441"/>
              <a:gd name="connsiteY23" fmla="*/ 3387430 h 7423664"/>
              <a:gd name="connsiteX24" fmla="*/ 4179441 w 4329441"/>
              <a:gd name="connsiteY24" fmla="*/ 3675980 h 7423664"/>
              <a:gd name="connsiteX25" fmla="*/ 4160425 w 4329441"/>
              <a:gd name="connsiteY25" fmla="*/ 3896921 h 7423664"/>
              <a:gd name="connsiteX26" fmla="*/ 4144916 w 4329441"/>
              <a:gd name="connsiteY26" fmla="*/ 4149193 h 7423664"/>
              <a:gd name="connsiteX27" fmla="*/ 4164009 w 4329441"/>
              <a:gd name="connsiteY27" fmla="*/ 4456879 h 7423664"/>
              <a:gd name="connsiteX28" fmla="*/ 3918942 w 4329441"/>
              <a:gd name="connsiteY28" fmla="*/ 5897342 h 7423664"/>
              <a:gd name="connsiteX29" fmla="*/ 4095281 w 4329441"/>
              <a:gd name="connsiteY29" fmla="*/ 6642426 h 7423664"/>
              <a:gd name="connsiteX30" fmla="*/ 4077612 w 4329441"/>
              <a:gd name="connsiteY30" fmla="*/ 6897556 h 7423664"/>
              <a:gd name="connsiteX31" fmla="*/ 4038786 w 4329441"/>
              <a:gd name="connsiteY31" fmla="*/ 7015929 h 7423664"/>
              <a:gd name="connsiteX32" fmla="*/ 4032757 w 4329441"/>
              <a:gd name="connsiteY32" fmla="*/ 7061820 h 7423664"/>
              <a:gd name="connsiteX33" fmla="*/ 4012298 w 4329441"/>
              <a:gd name="connsiteY33" fmla="*/ 7112862 h 7423664"/>
              <a:gd name="connsiteX34" fmla="*/ 3979612 w 4329441"/>
              <a:gd name="connsiteY34" fmla="*/ 7264615 h 7423664"/>
              <a:gd name="connsiteX35" fmla="*/ 3964457 w 4329441"/>
              <a:gd name="connsiteY35" fmla="*/ 7321721 h 7423664"/>
              <a:gd name="connsiteX36" fmla="*/ 3959298 w 4329441"/>
              <a:gd name="connsiteY36" fmla="*/ 7377978 h 7423664"/>
              <a:gd name="connsiteX37" fmla="*/ 3947631 w 4329441"/>
              <a:gd name="connsiteY37" fmla="*/ 7423664 h 7423664"/>
              <a:gd name="connsiteX38" fmla="*/ 0 w 4329441"/>
              <a:gd name="connsiteY38" fmla="*/ 6764290 h 7423664"/>
              <a:gd name="connsiteX39" fmla="*/ 1129842 w 4329441"/>
              <a:gd name="connsiteY39"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29512 w 4329441"/>
              <a:gd name="connsiteY13" fmla="*/ 2183438 h 7423664"/>
              <a:gd name="connsiteX14" fmla="*/ 4219047 w 4329441"/>
              <a:gd name="connsiteY14" fmla="*/ 2211670 h 7423664"/>
              <a:gd name="connsiteX15" fmla="*/ 4198299 w 4329441"/>
              <a:gd name="connsiteY15" fmla="*/ 2375555 h 7423664"/>
              <a:gd name="connsiteX16" fmla="*/ 4172019 w 4329441"/>
              <a:gd name="connsiteY16" fmla="*/ 2488973 h 7423664"/>
              <a:gd name="connsiteX17" fmla="*/ 4146710 w 4329441"/>
              <a:gd name="connsiteY17" fmla="*/ 2625103 h 7423664"/>
              <a:gd name="connsiteX18" fmla="*/ 4122473 w 4329441"/>
              <a:gd name="connsiteY18" fmla="*/ 2819608 h 7423664"/>
              <a:gd name="connsiteX19" fmla="*/ 4160948 w 4329441"/>
              <a:gd name="connsiteY19" fmla="*/ 3128531 h 7423664"/>
              <a:gd name="connsiteX20" fmla="*/ 4157231 w 4329441"/>
              <a:gd name="connsiteY20" fmla="*/ 3330556 h 7423664"/>
              <a:gd name="connsiteX21" fmla="*/ 4156905 w 4329441"/>
              <a:gd name="connsiteY21" fmla="*/ 3331774 h 7423664"/>
              <a:gd name="connsiteX22" fmla="*/ 4182005 w 4329441"/>
              <a:gd name="connsiteY22" fmla="*/ 3387430 h 7423664"/>
              <a:gd name="connsiteX23" fmla="*/ 4179441 w 4329441"/>
              <a:gd name="connsiteY23" fmla="*/ 3675980 h 7423664"/>
              <a:gd name="connsiteX24" fmla="*/ 4160425 w 4329441"/>
              <a:gd name="connsiteY24" fmla="*/ 3896921 h 7423664"/>
              <a:gd name="connsiteX25" fmla="*/ 4144916 w 4329441"/>
              <a:gd name="connsiteY25" fmla="*/ 4149193 h 7423664"/>
              <a:gd name="connsiteX26" fmla="*/ 4164009 w 4329441"/>
              <a:gd name="connsiteY26" fmla="*/ 4456879 h 7423664"/>
              <a:gd name="connsiteX27" fmla="*/ 3918942 w 4329441"/>
              <a:gd name="connsiteY27" fmla="*/ 5897342 h 7423664"/>
              <a:gd name="connsiteX28" fmla="*/ 4095281 w 4329441"/>
              <a:gd name="connsiteY28" fmla="*/ 6642426 h 7423664"/>
              <a:gd name="connsiteX29" fmla="*/ 4077612 w 4329441"/>
              <a:gd name="connsiteY29" fmla="*/ 6897556 h 7423664"/>
              <a:gd name="connsiteX30" fmla="*/ 4038786 w 4329441"/>
              <a:gd name="connsiteY30" fmla="*/ 7015929 h 7423664"/>
              <a:gd name="connsiteX31" fmla="*/ 4032757 w 4329441"/>
              <a:gd name="connsiteY31" fmla="*/ 7061820 h 7423664"/>
              <a:gd name="connsiteX32" fmla="*/ 4012298 w 4329441"/>
              <a:gd name="connsiteY32" fmla="*/ 7112862 h 7423664"/>
              <a:gd name="connsiteX33" fmla="*/ 3979612 w 4329441"/>
              <a:gd name="connsiteY33" fmla="*/ 7264615 h 7423664"/>
              <a:gd name="connsiteX34" fmla="*/ 3964457 w 4329441"/>
              <a:gd name="connsiteY34" fmla="*/ 7321721 h 7423664"/>
              <a:gd name="connsiteX35" fmla="*/ 3959298 w 4329441"/>
              <a:gd name="connsiteY35" fmla="*/ 7377978 h 7423664"/>
              <a:gd name="connsiteX36" fmla="*/ 3947631 w 4329441"/>
              <a:gd name="connsiteY36" fmla="*/ 7423664 h 7423664"/>
              <a:gd name="connsiteX37" fmla="*/ 0 w 4329441"/>
              <a:gd name="connsiteY37" fmla="*/ 6764290 h 7423664"/>
              <a:gd name="connsiteX38" fmla="*/ 1129842 w 4329441"/>
              <a:gd name="connsiteY38"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229512 w 4329441"/>
              <a:gd name="connsiteY13" fmla="*/ 2183438 h 7423664"/>
              <a:gd name="connsiteX14" fmla="*/ 4153412 w 4329441"/>
              <a:gd name="connsiteY14" fmla="*/ 2213763 h 7423664"/>
              <a:gd name="connsiteX15" fmla="*/ 4198299 w 4329441"/>
              <a:gd name="connsiteY15" fmla="*/ 2375555 h 7423664"/>
              <a:gd name="connsiteX16" fmla="*/ 4172019 w 4329441"/>
              <a:gd name="connsiteY16" fmla="*/ 2488973 h 7423664"/>
              <a:gd name="connsiteX17" fmla="*/ 4146710 w 4329441"/>
              <a:gd name="connsiteY17" fmla="*/ 2625103 h 7423664"/>
              <a:gd name="connsiteX18" fmla="*/ 4122473 w 4329441"/>
              <a:gd name="connsiteY18" fmla="*/ 2819608 h 7423664"/>
              <a:gd name="connsiteX19" fmla="*/ 4160948 w 4329441"/>
              <a:gd name="connsiteY19" fmla="*/ 3128531 h 7423664"/>
              <a:gd name="connsiteX20" fmla="*/ 4157231 w 4329441"/>
              <a:gd name="connsiteY20" fmla="*/ 3330556 h 7423664"/>
              <a:gd name="connsiteX21" fmla="*/ 4156905 w 4329441"/>
              <a:gd name="connsiteY21" fmla="*/ 3331774 h 7423664"/>
              <a:gd name="connsiteX22" fmla="*/ 4182005 w 4329441"/>
              <a:gd name="connsiteY22" fmla="*/ 3387430 h 7423664"/>
              <a:gd name="connsiteX23" fmla="*/ 4179441 w 4329441"/>
              <a:gd name="connsiteY23" fmla="*/ 3675980 h 7423664"/>
              <a:gd name="connsiteX24" fmla="*/ 4160425 w 4329441"/>
              <a:gd name="connsiteY24" fmla="*/ 3896921 h 7423664"/>
              <a:gd name="connsiteX25" fmla="*/ 4144916 w 4329441"/>
              <a:gd name="connsiteY25" fmla="*/ 4149193 h 7423664"/>
              <a:gd name="connsiteX26" fmla="*/ 4164009 w 4329441"/>
              <a:gd name="connsiteY26" fmla="*/ 4456879 h 7423664"/>
              <a:gd name="connsiteX27" fmla="*/ 3918942 w 4329441"/>
              <a:gd name="connsiteY27" fmla="*/ 5897342 h 7423664"/>
              <a:gd name="connsiteX28" fmla="*/ 4095281 w 4329441"/>
              <a:gd name="connsiteY28" fmla="*/ 6642426 h 7423664"/>
              <a:gd name="connsiteX29" fmla="*/ 4077612 w 4329441"/>
              <a:gd name="connsiteY29" fmla="*/ 6897556 h 7423664"/>
              <a:gd name="connsiteX30" fmla="*/ 4038786 w 4329441"/>
              <a:gd name="connsiteY30" fmla="*/ 7015929 h 7423664"/>
              <a:gd name="connsiteX31" fmla="*/ 4032757 w 4329441"/>
              <a:gd name="connsiteY31" fmla="*/ 7061820 h 7423664"/>
              <a:gd name="connsiteX32" fmla="*/ 4012298 w 4329441"/>
              <a:gd name="connsiteY32" fmla="*/ 7112862 h 7423664"/>
              <a:gd name="connsiteX33" fmla="*/ 3979612 w 4329441"/>
              <a:gd name="connsiteY33" fmla="*/ 7264615 h 7423664"/>
              <a:gd name="connsiteX34" fmla="*/ 3964457 w 4329441"/>
              <a:gd name="connsiteY34" fmla="*/ 7321721 h 7423664"/>
              <a:gd name="connsiteX35" fmla="*/ 3959298 w 4329441"/>
              <a:gd name="connsiteY35" fmla="*/ 7377978 h 7423664"/>
              <a:gd name="connsiteX36" fmla="*/ 3947631 w 4329441"/>
              <a:gd name="connsiteY36" fmla="*/ 7423664 h 7423664"/>
              <a:gd name="connsiteX37" fmla="*/ 0 w 4329441"/>
              <a:gd name="connsiteY37" fmla="*/ 6764290 h 7423664"/>
              <a:gd name="connsiteX38" fmla="*/ 1129842 w 4329441"/>
              <a:gd name="connsiteY38"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153412 w 4329441"/>
              <a:gd name="connsiteY13" fmla="*/ 2213763 h 7423664"/>
              <a:gd name="connsiteX14" fmla="*/ 4198299 w 4329441"/>
              <a:gd name="connsiteY14" fmla="*/ 2375555 h 7423664"/>
              <a:gd name="connsiteX15" fmla="*/ 4172019 w 4329441"/>
              <a:gd name="connsiteY15" fmla="*/ 2488973 h 7423664"/>
              <a:gd name="connsiteX16" fmla="*/ 4146710 w 4329441"/>
              <a:gd name="connsiteY16" fmla="*/ 2625103 h 7423664"/>
              <a:gd name="connsiteX17" fmla="*/ 4122473 w 4329441"/>
              <a:gd name="connsiteY17" fmla="*/ 2819608 h 7423664"/>
              <a:gd name="connsiteX18" fmla="*/ 4160948 w 4329441"/>
              <a:gd name="connsiteY18" fmla="*/ 3128531 h 7423664"/>
              <a:gd name="connsiteX19" fmla="*/ 4157231 w 4329441"/>
              <a:gd name="connsiteY19" fmla="*/ 3330556 h 7423664"/>
              <a:gd name="connsiteX20" fmla="*/ 4156905 w 4329441"/>
              <a:gd name="connsiteY20" fmla="*/ 3331774 h 7423664"/>
              <a:gd name="connsiteX21" fmla="*/ 4182005 w 4329441"/>
              <a:gd name="connsiteY21" fmla="*/ 3387430 h 7423664"/>
              <a:gd name="connsiteX22" fmla="*/ 4179441 w 4329441"/>
              <a:gd name="connsiteY22" fmla="*/ 3675980 h 7423664"/>
              <a:gd name="connsiteX23" fmla="*/ 4160425 w 4329441"/>
              <a:gd name="connsiteY23" fmla="*/ 3896921 h 7423664"/>
              <a:gd name="connsiteX24" fmla="*/ 4144916 w 4329441"/>
              <a:gd name="connsiteY24" fmla="*/ 4149193 h 7423664"/>
              <a:gd name="connsiteX25" fmla="*/ 4164009 w 4329441"/>
              <a:gd name="connsiteY25" fmla="*/ 4456879 h 7423664"/>
              <a:gd name="connsiteX26" fmla="*/ 3918942 w 4329441"/>
              <a:gd name="connsiteY26" fmla="*/ 5897342 h 7423664"/>
              <a:gd name="connsiteX27" fmla="*/ 4095281 w 4329441"/>
              <a:gd name="connsiteY27" fmla="*/ 6642426 h 7423664"/>
              <a:gd name="connsiteX28" fmla="*/ 4077612 w 4329441"/>
              <a:gd name="connsiteY28" fmla="*/ 6897556 h 7423664"/>
              <a:gd name="connsiteX29" fmla="*/ 4038786 w 4329441"/>
              <a:gd name="connsiteY29" fmla="*/ 7015929 h 7423664"/>
              <a:gd name="connsiteX30" fmla="*/ 4032757 w 4329441"/>
              <a:gd name="connsiteY30" fmla="*/ 7061820 h 7423664"/>
              <a:gd name="connsiteX31" fmla="*/ 4012298 w 4329441"/>
              <a:gd name="connsiteY31" fmla="*/ 7112862 h 7423664"/>
              <a:gd name="connsiteX32" fmla="*/ 3979612 w 4329441"/>
              <a:gd name="connsiteY32" fmla="*/ 7264615 h 7423664"/>
              <a:gd name="connsiteX33" fmla="*/ 3964457 w 4329441"/>
              <a:gd name="connsiteY33" fmla="*/ 7321721 h 7423664"/>
              <a:gd name="connsiteX34" fmla="*/ 3959298 w 4329441"/>
              <a:gd name="connsiteY34" fmla="*/ 7377978 h 7423664"/>
              <a:gd name="connsiteX35" fmla="*/ 3947631 w 4329441"/>
              <a:gd name="connsiteY35" fmla="*/ 7423664 h 7423664"/>
              <a:gd name="connsiteX36" fmla="*/ 0 w 4329441"/>
              <a:gd name="connsiteY36" fmla="*/ 6764290 h 7423664"/>
              <a:gd name="connsiteX37" fmla="*/ 1129842 w 4329441"/>
              <a:gd name="connsiteY37" fmla="*/ 0 h 7423664"/>
              <a:gd name="connsiteX0" fmla="*/ 1129842 w 4329441"/>
              <a:gd name="connsiteY0" fmla="*/ 0 h 7423664"/>
              <a:gd name="connsiteX1" fmla="*/ 4260294 w 4329441"/>
              <a:gd name="connsiteY1" fmla="*/ 522881 h 7423664"/>
              <a:gd name="connsiteX2" fmla="*/ 4260503 w 4329441"/>
              <a:gd name="connsiteY2" fmla="*/ 530955 h 7423664"/>
              <a:gd name="connsiteX3" fmla="*/ 4263985 w 4329441"/>
              <a:gd name="connsiteY3" fmla="*/ 568027 h 7423664"/>
              <a:gd name="connsiteX4" fmla="*/ 4305064 w 4329441"/>
              <a:gd name="connsiteY4" fmla="*/ 798376 h 7423664"/>
              <a:gd name="connsiteX5" fmla="*/ 4307515 w 4329441"/>
              <a:gd name="connsiteY5" fmla="*/ 812060 h 7423664"/>
              <a:gd name="connsiteX6" fmla="*/ 4307401 w 4329441"/>
              <a:gd name="connsiteY6" fmla="*/ 891291 h 7423664"/>
              <a:gd name="connsiteX7" fmla="*/ 4327570 w 4329441"/>
              <a:gd name="connsiteY7" fmla="*/ 1048277 h 7423664"/>
              <a:gd name="connsiteX8" fmla="*/ 4326666 w 4329441"/>
              <a:gd name="connsiteY8" fmla="*/ 1144378 h 7423664"/>
              <a:gd name="connsiteX9" fmla="*/ 4311261 w 4329441"/>
              <a:gd name="connsiteY9" fmla="*/ 1324752 h 7423664"/>
              <a:gd name="connsiteX10" fmla="*/ 4318053 w 4329441"/>
              <a:gd name="connsiteY10" fmla="*/ 1431195 h 7423664"/>
              <a:gd name="connsiteX11" fmla="*/ 4314446 w 4329441"/>
              <a:gd name="connsiteY11" fmla="*/ 1465556 h 7423664"/>
              <a:gd name="connsiteX12" fmla="*/ 4269422 w 4329441"/>
              <a:gd name="connsiteY12" fmla="*/ 1634602 h 7423664"/>
              <a:gd name="connsiteX13" fmla="*/ 4125912 w 4329441"/>
              <a:gd name="connsiteY13" fmla="*/ 2143883 h 7423664"/>
              <a:gd name="connsiteX14" fmla="*/ 4198299 w 4329441"/>
              <a:gd name="connsiteY14" fmla="*/ 2375555 h 7423664"/>
              <a:gd name="connsiteX15" fmla="*/ 4172019 w 4329441"/>
              <a:gd name="connsiteY15" fmla="*/ 2488973 h 7423664"/>
              <a:gd name="connsiteX16" fmla="*/ 4146710 w 4329441"/>
              <a:gd name="connsiteY16" fmla="*/ 2625103 h 7423664"/>
              <a:gd name="connsiteX17" fmla="*/ 4122473 w 4329441"/>
              <a:gd name="connsiteY17" fmla="*/ 2819608 h 7423664"/>
              <a:gd name="connsiteX18" fmla="*/ 4160948 w 4329441"/>
              <a:gd name="connsiteY18" fmla="*/ 3128531 h 7423664"/>
              <a:gd name="connsiteX19" fmla="*/ 4157231 w 4329441"/>
              <a:gd name="connsiteY19" fmla="*/ 3330556 h 7423664"/>
              <a:gd name="connsiteX20" fmla="*/ 4156905 w 4329441"/>
              <a:gd name="connsiteY20" fmla="*/ 3331774 h 7423664"/>
              <a:gd name="connsiteX21" fmla="*/ 4182005 w 4329441"/>
              <a:gd name="connsiteY21" fmla="*/ 3387430 h 7423664"/>
              <a:gd name="connsiteX22" fmla="*/ 4179441 w 4329441"/>
              <a:gd name="connsiteY22" fmla="*/ 3675980 h 7423664"/>
              <a:gd name="connsiteX23" fmla="*/ 4160425 w 4329441"/>
              <a:gd name="connsiteY23" fmla="*/ 3896921 h 7423664"/>
              <a:gd name="connsiteX24" fmla="*/ 4144916 w 4329441"/>
              <a:gd name="connsiteY24" fmla="*/ 4149193 h 7423664"/>
              <a:gd name="connsiteX25" fmla="*/ 4164009 w 4329441"/>
              <a:gd name="connsiteY25" fmla="*/ 4456879 h 7423664"/>
              <a:gd name="connsiteX26" fmla="*/ 3918942 w 4329441"/>
              <a:gd name="connsiteY26" fmla="*/ 5897342 h 7423664"/>
              <a:gd name="connsiteX27" fmla="*/ 4095281 w 4329441"/>
              <a:gd name="connsiteY27" fmla="*/ 6642426 h 7423664"/>
              <a:gd name="connsiteX28" fmla="*/ 4077612 w 4329441"/>
              <a:gd name="connsiteY28" fmla="*/ 6897556 h 7423664"/>
              <a:gd name="connsiteX29" fmla="*/ 4038786 w 4329441"/>
              <a:gd name="connsiteY29" fmla="*/ 7015929 h 7423664"/>
              <a:gd name="connsiteX30" fmla="*/ 4032757 w 4329441"/>
              <a:gd name="connsiteY30" fmla="*/ 7061820 h 7423664"/>
              <a:gd name="connsiteX31" fmla="*/ 4012298 w 4329441"/>
              <a:gd name="connsiteY31" fmla="*/ 7112862 h 7423664"/>
              <a:gd name="connsiteX32" fmla="*/ 3979612 w 4329441"/>
              <a:gd name="connsiteY32" fmla="*/ 7264615 h 7423664"/>
              <a:gd name="connsiteX33" fmla="*/ 3964457 w 4329441"/>
              <a:gd name="connsiteY33" fmla="*/ 7321721 h 7423664"/>
              <a:gd name="connsiteX34" fmla="*/ 3959298 w 4329441"/>
              <a:gd name="connsiteY34" fmla="*/ 7377978 h 7423664"/>
              <a:gd name="connsiteX35" fmla="*/ 3947631 w 4329441"/>
              <a:gd name="connsiteY35" fmla="*/ 7423664 h 7423664"/>
              <a:gd name="connsiteX36" fmla="*/ 0 w 4329441"/>
              <a:gd name="connsiteY36" fmla="*/ 6764290 h 7423664"/>
              <a:gd name="connsiteX37" fmla="*/ 1129842 w 4329441"/>
              <a:gd name="connsiteY37" fmla="*/ 0 h 7423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329441" h="7423664">
                <a:moveTo>
                  <a:pt x="1129842" y="0"/>
                </a:moveTo>
                <a:lnTo>
                  <a:pt x="4260294" y="522881"/>
                </a:lnTo>
                <a:cubicBezTo>
                  <a:pt x="4260364" y="525572"/>
                  <a:pt x="4260433" y="528264"/>
                  <a:pt x="4260503" y="530955"/>
                </a:cubicBezTo>
                <a:cubicBezTo>
                  <a:pt x="4261025" y="544863"/>
                  <a:pt x="4261929" y="557349"/>
                  <a:pt x="4263985" y="568027"/>
                </a:cubicBezTo>
                <a:cubicBezTo>
                  <a:pt x="4271721" y="634376"/>
                  <a:pt x="4298930" y="656492"/>
                  <a:pt x="4305064" y="798376"/>
                </a:cubicBezTo>
                <a:cubicBezTo>
                  <a:pt x="4309025" y="798042"/>
                  <a:pt x="4310826" y="808109"/>
                  <a:pt x="4307515" y="812060"/>
                </a:cubicBezTo>
                <a:cubicBezTo>
                  <a:pt x="4292609" y="889856"/>
                  <a:pt x="4320712" y="875532"/>
                  <a:pt x="4307401" y="891291"/>
                </a:cubicBezTo>
                <a:cubicBezTo>
                  <a:pt x="4310744" y="930661"/>
                  <a:pt x="4314847" y="980364"/>
                  <a:pt x="4327570" y="1048277"/>
                </a:cubicBezTo>
                <a:cubicBezTo>
                  <a:pt x="4326722" y="1083760"/>
                  <a:pt x="4332804" y="1113813"/>
                  <a:pt x="4326666" y="1144378"/>
                </a:cubicBezTo>
                <a:cubicBezTo>
                  <a:pt x="4323947" y="1190457"/>
                  <a:pt x="4330307" y="1183322"/>
                  <a:pt x="4311261" y="1324752"/>
                </a:cubicBezTo>
                <a:cubicBezTo>
                  <a:pt x="4311158" y="1362480"/>
                  <a:pt x="4317355" y="1400859"/>
                  <a:pt x="4318053" y="1431195"/>
                </a:cubicBezTo>
                <a:cubicBezTo>
                  <a:pt x="4316793" y="1455584"/>
                  <a:pt x="4323591" y="1427402"/>
                  <a:pt x="4314446" y="1465556"/>
                </a:cubicBezTo>
                <a:cubicBezTo>
                  <a:pt x="4303539" y="1505784"/>
                  <a:pt x="4298507" y="1590983"/>
                  <a:pt x="4269422" y="1634602"/>
                </a:cubicBezTo>
                <a:cubicBezTo>
                  <a:pt x="4242583" y="1759303"/>
                  <a:pt x="4137766" y="2020391"/>
                  <a:pt x="4125912" y="2143883"/>
                </a:cubicBezTo>
                <a:cubicBezTo>
                  <a:pt x="4126243" y="2176063"/>
                  <a:pt x="4191878" y="2298104"/>
                  <a:pt x="4198299" y="2375555"/>
                </a:cubicBezTo>
                <a:cubicBezTo>
                  <a:pt x="4181339" y="2429957"/>
                  <a:pt x="4199857" y="2442664"/>
                  <a:pt x="4172019" y="2488973"/>
                </a:cubicBezTo>
                <a:cubicBezTo>
                  <a:pt x="4160317" y="2553090"/>
                  <a:pt x="4155008" y="2568308"/>
                  <a:pt x="4146710" y="2625103"/>
                </a:cubicBezTo>
                <a:cubicBezTo>
                  <a:pt x="4138452" y="2680209"/>
                  <a:pt x="4124517" y="2773238"/>
                  <a:pt x="4122473" y="2819608"/>
                </a:cubicBezTo>
                <a:cubicBezTo>
                  <a:pt x="4124846" y="2903513"/>
                  <a:pt x="4155155" y="3043373"/>
                  <a:pt x="4160948" y="3128531"/>
                </a:cubicBezTo>
                <a:cubicBezTo>
                  <a:pt x="4150279" y="3146013"/>
                  <a:pt x="4158469" y="3263214"/>
                  <a:pt x="4157231" y="3330556"/>
                </a:cubicBezTo>
                <a:cubicBezTo>
                  <a:pt x="4157121" y="3330962"/>
                  <a:pt x="4157013" y="3331366"/>
                  <a:pt x="4156905" y="3331774"/>
                </a:cubicBezTo>
                <a:cubicBezTo>
                  <a:pt x="4173621" y="3361074"/>
                  <a:pt x="4172545" y="3361941"/>
                  <a:pt x="4182005" y="3387430"/>
                </a:cubicBezTo>
                <a:cubicBezTo>
                  <a:pt x="4185762" y="3444797"/>
                  <a:pt x="4173267" y="3467302"/>
                  <a:pt x="4179441" y="3675980"/>
                </a:cubicBezTo>
                <a:cubicBezTo>
                  <a:pt x="4176611" y="3734608"/>
                  <a:pt x="4157965" y="3845733"/>
                  <a:pt x="4160425" y="3896921"/>
                </a:cubicBezTo>
                <a:lnTo>
                  <a:pt x="4144916" y="4149193"/>
                </a:lnTo>
                <a:lnTo>
                  <a:pt x="4164009" y="4456879"/>
                </a:lnTo>
                <a:cubicBezTo>
                  <a:pt x="4159491" y="4823412"/>
                  <a:pt x="3943807" y="5530972"/>
                  <a:pt x="3918942" y="5897342"/>
                </a:cubicBezTo>
                <a:lnTo>
                  <a:pt x="4095281" y="6642426"/>
                </a:lnTo>
                <a:cubicBezTo>
                  <a:pt x="4076654" y="6703666"/>
                  <a:pt x="4097687" y="6837800"/>
                  <a:pt x="4077612" y="6897556"/>
                </a:cubicBezTo>
                <a:cubicBezTo>
                  <a:pt x="4044312" y="6934767"/>
                  <a:pt x="4062636" y="6967385"/>
                  <a:pt x="4038786" y="7015929"/>
                </a:cubicBezTo>
                <a:cubicBezTo>
                  <a:pt x="4053232" y="7055335"/>
                  <a:pt x="4036816" y="7029926"/>
                  <a:pt x="4032757" y="7061820"/>
                </a:cubicBezTo>
                <a:cubicBezTo>
                  <a:pt x="4028344" y="7077975"/>
                  <a:pt x="4015628" y="7103807"/>
                  <a:pt x="4012298" y="7112862"/>
                </a:cubicBezTo>
                <a:lnTo>
                  <a:pt x="3979612" y="7264615"/>
                </a:lnTo>
                <a:cubicBezTo>
                  <a:pt x="3972327" y="7273850"/>
                  <a:pt x="3960313" y="7310156"/>
                  <a:pt x="3964457" y="7321721"/>
                </a:cubicBezTo>
                <a:cubicBezTo>
                  <a:pt x="3961072" y="7340615"/>
                  <a:pt x="3962104" y="7360988"/>
                  <a:pt x="3959298" y="7377978"/>
                </a:cubicBezTo>
                <a:cubicBezTo>
                  <a:pt x="3956619" y="7390940"/>
                  <a:pt x="3972889" y="7408058"/>
                  <a:pt x="3947631" y="7423664"/>
                </a:cubicBezTo>
                <a:lnTo>
                  <a:pt x="0" y="6764290"/>
                </a:lnTo>
                <a:lnTo>
                  <a:pt x="1129842" y="0"/>
                </a:lnTo>
                <a:close/>
              </a:path>
            </a:pathLst>
          </a:custGeom>
          <a:blipFill>
            <a:blip r:embed="rId2"/>
            <a:tile tx="0" ty="0" sx="70000" sy="7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9" name="Rectangle 18">
            <a:extLst>
              <a:ext uri="{FF2B5EF4-FFF2-40B4-BE49-F238E27FC236}">
                <a16:creationId xmlns:a16="http://schemas.microsoft.com/office/drawing/2014/main" id="{6E108409-8F17-45CD-A625-A0126AE39D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8761">
            <a:off x="632049" y="449056"/>
            <a:ext cx="4101370" cy="2886178"/>
          </a:xfrm>
          <a:prstGeom prst="rect">
            <a:avLst/>
          </a:prstGeom>
          <a:solidFill>
            <a:srgbClr val="EFEEE9"/>
          </a:solidFill>
          <a:ln>
            <a:noFill/>
          </a:ln>
          <a:effectLst>
            <a:outerShdw blurRad="635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21" name="Freeform: Shape 20">
            <a:extLst>
              <a:ext uri="{FF2B5EF4-FFF2-40B4-BE49-F238E27FC236}">
                <a16:creationId xmlns:a16="http://schemas.microsoft.com/office/drawing/2014/main" id="{1535825A-1F4C-48EF-BF57-C53282750E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558761">
            <a:off x="1343542" y="-49087"/>
            <a:ext cx="2689192" cy="3854648"/>
          </a:xfrm>
          <a:custGeom>
            <a:avLst/>
            <a:gdLst>
              <a:gd name="connsiteX0" fmla="*/ 0 w 2593269"/>
              <a:gd name="connsiteY0" fmla="*/ 2215569 h 3452654"/>
              <a:gd name="connsiteX1" fmla="*/ 4751 w 2593269"/>
              <a:gd name="connsiteY1" fmla="*/ 2196610 h 3452654"/>
              <a:gd name="connsiteX2" fmla="*/ 2774 w 2593269"/>
              <a:gd name="connsiteY2" fmla="*/ 2183813 h 3452654"/>
              <a:gd name="connsiteX3" fmla="*/ 7865 w 2593269"/>
              <a:gd name="connsiteY3" fmla="*/ 2159978 h 3452654"/>
              <a:gd name="connsiteX4" fmla="*/ 12554 w 2593269"/>
              <a:gd name="connsiteY4" fmla="*/ 2125112 h 3452654"/>
              <a:gd name="connsiteX5" fmla="*/ 17553 w 2593269"/>
              <a:gd name="connsiteY5" fmla="*/ 2101110 h 3452654"/>
              <a:gd name="connsiteX6" fmla="*/ 19083 w 2593269"/>
              <a:gd name="connsiteY6" fmla="*/ 2096482 h 3452654"/>
              <a:gd name="connsiteX7" fmla="*/ 19083 w 2593269"/>
              <a:gd name="connsiteY7" fmla="*/ 1939430 h 3452654"/>
              <a:gd name="connsiteX8" fmla="*/ 17372 w 2593269"/>
              <a:gd name="connsiteY8" fmla="*/ 1927844 h 3452654"/>
              <a:gd name="connsiteX9" fmla="*/ 19083 w 2593269"/>
              <a:gd name="connsiteY9" fmla="*/ 1888758 h 3452654"/>
              <a:gd name="connsiteX10" fmla="*/ 16752 w 2593269"/>
              <a:gd name="connsiteY10" fmla="*/ 1883082 h 3452654"/>
              <a:gd name="connsiteX11" fmla="*/ 19083 w 2593269"/>
              <a:gd name="connsiteY11" fmla="*/ 1844870 h 3452654"/>
              <a:gd name="connsiteX12" fmla="*/ 17104 w 2593269"/>
              <a:gd name="connsiteY12" fmla="*/ 1803002 h 3452654"/>
              <a:gd name="connsiteX13" fmla="*/ 11785 w 2593269"/>
              <a:gd name="connsiteY13" fmla="*/ 1799876 h 3452654"/>
              <a:gd name="connsiteX14" fmla="*/ 11317 w 2593269"/>
              <a:gd name="connsiteY14" fmla="*/ 1790694 h 3452654"/>
              <a:gd name="connsiteX15" fmla="*/ 11419 w 2593269"/>
              <a:gd name="connsiteY15" fmla="*/ 1776238 h 3452654"/>
              <a:gd name="connsiteX16" fmla="*/ 17002 w 2593269"/>
              <a:gd name="connsiteY16" fmla="*/ 1743859 h 3452654"/>
              <a:gd name="connsiteX17" fmla="*/ 15104 w 2593269"/>
              <a:gd name="connsiteY17" fmla="*/ 0 h 3452654"/>
              <a:gd name="connsiteX18" fmla="*/ 2562730 w 2593269"/>
              <a:gd name="connsiteY18" fmla="*/ 0 h 3452654"/>
              <a:gd name="connsiteX19" fmla="*/ 2589876 w 2593269"/>
              <a:gd name="connsiteY19" fmla="*/ 27148 h 3452654"/>
              <a:gd name="connsiteX20" fmla="*/ 2592792 w 2593269"/>
              <a:gd name="connsiteY20" fmla="*/ 3450901 h 3452654"/>
              <a:gd name="connsiteX21" fmla="*/ 2592790 w 2593269"/>
              <a:gd name="connsiteY21" fmla="*/ 3452654 h 3452654"/>
              <a:gd name="connsiteX22" fmla="*/ 42505 w 2593269"/>
              <a:gd name="connsiteY22" fmla="*/ 3452654 h 3452654"/>
              <a:gd name="connsiteX23" fmla="*/ 19083 w 2593269"/>
              <a:gd name="connsiteY23" fmla="*/ 3436827 h 3452654"/>
              <a:gd name="connsiteX24" fmla="*/ 19083 w 2593269"/>
              <a:gd name="connsiteY24" fmla="*/ 2717567 h 3452654"/>
              <a:gd name="connsiteX25" fmla="*/ 12492 w 2593269"/>
              <a:gd name="connsiteY25" fmla="*/ 2694089 h 3452654"/>
              <a:gd name="connsiteX26" fmla="*/ 19083 w 2593269"/>
              <a:gd name="connsiteY26" fmla="*/ 2669941 h 3452654"/>
              <a:gd name="connsiteX27" fmla="*/ 19083 w 2593269"/>
              <a:gd name="connsiteY27" fmla="*/ 2348137 h 3452654"/>
              <a:gd name="connsiteX28" fmla="*/ 19083 w 2593269"/>
              <a:gd name="connsiteY28" fmla="*/ 2305422 h 3452654"/>
              <a:gd name="connsiteX29" fmla="*/ 12059 w 2593269"/>
              <a:gd name="connsiteY29" fmla="*/ 2281564 h 3452654"/>
              <a:gd name="connsiteX30" fmla="*/ 4009 w 2593269"/>
              <a:gd name="connsiteY30" fmla="*/ 2257171 h 3452654"/>
              <a:gd name="connsiteX31" fmla="*/ 538 w 2593269"/>
              <a:gd name="connsiteY31" fmla="*/ 2233665 h 3452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3269" h="3452654">
                <a:moveTo>
                  <a:pt x="0" y="2215569"/>
                </a:moveTo>
                <a:lnTo>
                  <a:pt x="4751" y="2196610"/>
                </a:lnTo>
                <a:cubicBezTo>
                  <a:pt x="5212" y="2191317"/>
                  <a:pt x="2255" y="2189918"/>
                  <a:pt x="2774" y="2183813"/>
                </a:cubicBezTo>
                <a:lnTo>
                  <a:pt x="7865" y="2159978"/>
                </a:lnTo>
                <a:lnTo>
                  <a:pt x="12554" y="2125112"/>
                </a:lnTo>
                <a:lnTo>
                  <a:pt x="17553" y="2101110"/>
                </a:lnTo>
                <a:lnTo>
                  <a:pt x="19083" y="2096482"/>
                </a:lnTo>
                <a:lnTo>
                  <a:pt x="19083" y="1939430"/>
                </a:lnTo>
                <a:lnTo>
                  <a:pt x="17372" y="1927844"/>
                </a:lnTo>
                <a:lnTo>
                  <a:pt x="19083" y="1888758"/>
                </a:lnTo>
                <a:lnTo>
                  <a:pt x="16752" y="1883082"/>
                </a:lnTo>
                <a:lnTo>
                  <a:pt x="19083" y="1844870"/>
                </a:lnTo>
                <a:cubicBezTo>
                  <a:pt x="18753" y="1832215"/>
                  <a:pt x="19274" y="1810287"/>
                  <a:pt x="17104" y="1803002"/>
                </a:cubicBezTo>
                <a:lnTo>
                  <a:pt x="11785" y="1799876"/>
                </a:lnTo>
                <a:lnTo>
                  <a:pt x="11317" y="1790694"/>
                </a:lnTo>
                <a:cubicBezTo>
                  <a:pt x="11725" y="1790022"/>
                  <a:pt x="11385" y="1776784"/>
                  <a:pt x="11419" y="1776238"/>
                </a:cubicBezTo>
                <a:lnTo>
                  <a:pt x="17002" y="1743859"/>
                </a:lnTo>
                <a:lnTo>
                  <a:pt x="15104" y="0"/>
                </a:lnTo>
                <a:lnTo>
                  <a:pt x="2562730" y="0"/>
                </a:lnTo>
                <a:cubicBezTo>
                  <a:pt x="2577707" y="43"/>
                  <a:pt x="2589838" y="12172"/>
                  <a:pt x="2589876" y="27148"/>
                </a:cubicBezTo>
                <a:cubicBezTo>
                  <a:pt x="2592987" y="569471"/>
                  <a:pt x="2593958" y="2217510"/>
                  <a:pt x="2592792" y="3450901"/>
                </a:cubicBezTo>
                <a:lnTo>
                  <a:pt x="2592790" y="3452654"/>
                </a:lnTo>
                <a:lnTo>
                  <a:pt x="42505" y="3452654"/>
                </a:lnTo>
                <a:cubicBezTo>
                  <a:pt x="29573" y="3452604"/>
                  <a:pt x="19117" y="3445541"/>
                  <a:pt x="19083" y="3436827"/>
                </a:cubicBezTo>
                <a:lnTo>
                  <a:pt x="19083" y="2717567"/>
                </a:lnTo>
                <a:lnTo>
                  <a:pt x="12492" y="2694089"/>
                </a:lnTo>
                <a:cubicBezTo>
                  <a:pt x="12783" y="2680913"/>
                  <a:pt x="16887" y="2677990"/>
                  <a:pt x="19083" y="2669941"/>
                </a:cubicBezTo>
                <a:lnTo>
                  <a:pt x="19083" y="2348137"/>
                </a:lnTo>
                <a:lnTo>
                  <a:pt x="19083" y="2305422"/>
                </a:lnTo>
                <a:lnTo>
                  <a:pt x="12059" y="2281564"/>
                </a:lnTo>
                <a:cubicBezTo>
                  <a:pt x="17675" y="2271966"/>
                  <a:pt x="6693" y="2264946"/>
                  <a:pt x="4009" y="2257171"/>
                </a:cubicBezTo>
                <a:lnTo>
                  <a:pt x="538" y="2233665"/>
                </a:lnTo>
                <a:close/>
              </a:path>
            </a:pathLst>
          </a:custGeom>
          <a:solidFill>
            <a:srgbClr val="FFFFFF"/>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23" name="Rectangle 22">
            <a:extLst>
              <a:ext uri="{FF2B5EF4-FFF2-40B4-BE49-F238E27FC236}">
                <a16:creationId xmlns:a16="http://schemas.microsoft.com/office/drawing/2014/main" id="{FC0E4516-83E4-4F4D-9943-E92D45A77C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09856">
            <a:off x="1186043" y="3320992"/>
            <a:ext cx="4156037" cy="2865638"/>
          </a:xfrm>
          <a:prstGeom prst="rect">
            <a:avLst/>
          </a:prstGeom>
          <a:solidFill>
            <a:srgbClr val="EFEEE9"/>
          </a:solidFill>
          <a:ln>
            <a:noFill/>
          </a:ln>
          <a:effectLst>
            <a:outerShdw blurRad="635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25" name="Freeform: Shape 24">
            <a:extLst>
              <a:ext uri="{FF2B5EF4-FFF2-40B4-BE49-F238E27FC236}">
                <a16:creationId xmlns:a16="http://schemas.microsoft.com/office/drawing/2014/main" id="{C8AB3B84-66BB-49E9-BA56-DAF31EA2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209856">
            <a:off x="1949203" y="2789891"/>
            <a:ext cx="2644222" cy="3928226"/>
          </a:xfrm>
          <a:custGeom>
            <a:avLst/>
            <a:gdLst>
              <a:gd name="connsiteX0" fmla="*/ 0 w 2582211"/>
              <a:gd name="connsiteY0" fmla="*/ 2984046 h 3420248"/>
              <a:gd name="connsiteX1" fmla="*/ 4752 w 2582211"/>
              <a:gd name="connsiteY1" fmla="*/ 2965088 h 3420248"/>
              <a:gd name="connsiteX2" fmla="*/ 2776 w 2582211"/>
              <a:gd name="connsiteY2" fmla="*/ 2952290 h 3420248"/>
              <a:gd name="connsiteX3" fmla="*/ 7866 w 2582211"/>
              <a:gd name="connsiteY3" fmla="*/ 2928456 h 3420248"/>
              <a:gd name="connsiteX4" fmla="*/ 12555 w 2582211"/>
              <a:gd name="connsiteY4" fmla="*/ 2893589 h 3420248"/>
              <a:gd name="connsiteX5" fmla="*/ 17554 w 2582211"/>
              <a:gd name="connsiteY5" fmla="*/ 2869588 h 3420248"/>
              <a:gd name="connsiteX6" fmla="*/ 19084 w 2582211"/>
              <a:gd name="connsiteY6" fmla="*/ 2864960 h 3420248"/>
              <a:gd name="connsiteX7" fmla="*/ 19084 w 2582211"/>
              <a:gd name="connsiteY7" fmla="*/ 2707907 h 3420248"/>
              <a:gd name="connsiteX8" fmla="*/ 17373 w 2582211"/>
              <a:gd name="connsiteY8" fmla="*/ 2696322 h 3420248"/>
              <a:gd name="connsiteX9" fmla="*/ 19084 w 2582211"/>
              <a:gd name="connsiteY9" fmla="*/ 2657236 h 3420248"/>
              <a:gd name="connsiteX10" fmla="*/ 16753 w 2582211"/>
              <a:gd name="connsiteY10" fmla="*/ 2651559 h 3420248"/>
              <a:gd name="connsiteX11" fmla="*/ 19084 w 2582211"/>
              <a:gd name="connsiteY11" fmla="*/ 2613347 h 3420248"/>
              <a:gd name="connsiteX12" fmla="*/ 17105 w 2582211"/>
              <a:gd name="connsiteY12" fmla="*/ 2571479 h 3420248"/>
              <a:gd name="connsiteX13" fmla="*/ 11786 w 2582211"/>
              <a:gd name="connsiteY13" fmla="*/ 2568353 h 3420248"/>
              <a:gd name="connsiteX14" fmla="*/ 11318 w 2582211"/>
              <a:gd name="connsiteY14" fmla="*/ 2559171 h 3420248"/>
              <a:gd name="connsiteX15" fmla="*/ 11420 w 2582211"/>
              <a:gd name="connsiteY15" fmla="*/ 2544715 h 3420248"/>
              <a:gd name="connsiteX16" fmla="*/ 17003 w 2582211"/>
              <a:gd name="connsiteY16" fmla="*/ 2512336 h 3420248"/>
              <a:gd name="connsiteX17" fmla="*/ 14268 w 2582211"/>
              <a:gd name="connsiteY17" fmla="*/ 0 h 3420248"/>
              <a:gd name="connsiteX18" fmla="*/ 2532355 w 2582211"/>
              <a:gd name="connsiteY18" fmla="*/ 0 h 3420248"/>
              <a:gd name="connsiteX19" fmla="*/ 2559501 w 2582211"/>
              <a:gd name="connsiteY19" fmla="*/ 27148 h 3420248"/>
              <a:gd name="connsiteX20" fmla="*/ 2559542 w 2582211"/>
              <a:gd name="connsiteY20" fmla="*/ 35062 h 3420248"/>
              <a:gd name="connsiteX21" fmla="*/ 2563128 w 2582211"/>
              <a:gd name="connsiteY21" fmla="*/ 35072 h 3420248"/>
              <a:gd name="connsiteX22" fmla="*/ 2563128 w 2582211"/>
              <a:gd name="connsiteY22" fmla="*/ 303633 h 3420248"/>
              <a:gd name="connsiteX23" fmla="*/ 2563128 w 2582211"/>
              <a:gd name="connsiteY23" fmla="*/ 346349 h 3420248"/>
              <a:gd name="connsiteX24" fmla="*/ 2570153 w 2582211"/>
              <a:gd name="connsiteY24" fmla="*/ 370207 h 3420248"/>
              <a:gd name="connsiteX25" fmla="*/ 2578202 w 2582211"/>
              <a:gd name="connsiteY25" fmla="*/ 394600 h 3420248"/>
              <a:gd name="connsiteX26" fmla="*/ 2581673 w 2582211"/>
              <a:gd name="connsiteY26" fmla="*/ 418106 h 3420248"/>
              <a:gd name="connsiteX27" fmla="*/ 2582211 w 2582211"/>
              <a:gd name="connsiteY27" fmla="*/ 436202 h 3420248"/>
              <a:gd name="connsiteX28" fmla="*/ 2577459 w 2582211"/>
              <a:gd name="connsiteY28" fmla="*/ 455160 h 3420248"/>
              <a:gd name="connsiteX29" fmla="*/ 2579435 w 2582211"/>
              <a:gd name="connsiteY29" fmla="*/ 467958 h 3420248"/>
              <a:gd name="connsiteX30" fmla="*/ 2574345 w 2582211"/>
              <a:gd name="connsiteY30" fmla="*/ 491792 h 3420248"/>
              <a:gd name="connsiteX31" fmla="*/ 2569656 w 2582211"/>
              <a:gd name="connsiteY31" fmla="*/ 526659 h 3420248"/>
              <a:gd name="connsiteX32" fmla="*/ 2564657 w 2582211"/>
              <a:gd name="connsiteY32" fmla="*/ 550660 h 3420248"/>
              <a:gd name="connsiteX33" fmla="*/ 2563127 w 2582211"/>
              <a:gd name="connsiteY33" fmla="*/ 555288 h 3420248"/>
              <a:gd name="connsiteX34" fmla="*/ 2563127 w 2582211"/>
              <a:gd name="connsiteY34" fmla="*/ 712341 h 3420248"/>
              <a:gd name="connsiteX35" fmla="*/ 2564838 w 2582211"/>
              <a:gd name="connsiteY35" fmla="*/ 723926 h 3420248"/>
              <a:gd name="connsiteX36" fmla="*/ 2563127 w 2582211"/>
              <a:gd name="connsiteY36" fmla="*/ 763012 h 3420248"/>
              <a:gd name="connsiteX37" fmla="*/ 2565458 w 2582211"/>
              <a:gd name="connsiteY37" fmla="*/ 768689 h 3420248"/>
              <a:gd name="connsiteX38" fmla="*/ 2563127 w 2582211"/>
              <a:gd name="connsiteY38" fmla="*/ 806901 h 3420248"/>
              <a:gd name="connsiteX39" fmla="*/ 2565106 w 2582211"/>
              <a:gd name="connsiteY39" fmla="*/ 848769 h 3420248"/>
              <a:gd name="connsiteX40" fmla="*/ 2570425 w 2582211"/>
              <a:gd name="connsiteY40" fmla="*/ 851895 h 3420248"/>
              <a:gd name="connsiteX41" fmla="*/ 2570893 w 2582211"/>
              <a:gd name="connsiteY41" fmla="*/ 861077 h 3420248"/>
              <a:gd name="connsiteX42" fmla="*/ 2570791 w 2582211"/>
              <a:gd name="connsiteY42" fmla="*/ 875533 h 3420248"/>
              <a:gd name="connsiteX43" fmla="*/ 2565208 w 2582211"/>
              <a:gd name="connsiteY43" fmla="*/ 907912 h 3420248"/>
              <a:gd name="connsiteX44" fmla="*/ 2567943 w 2582211"/>
              <a:gd name="connsiteY44" fmla="*/ 3420248 h 3420248"/>
              <a:gd name="connsiteX45" fmla="*/ 49856 w 2582211"/>
              <a:gd name="connsiteY45" fmla="*/ 3420248 h 3420248"/>
              <a:gd name="connsiteX46" fmla="*/ 22710 w 2582211"/>
              <a:gd name="connsiteY46" fmla="*/ 3393100 h 3420248"/>
              <a:gd name="connsiteX47" fmla="*/ 22670 w 2582211"/>
              <a:gd name="connsiteY47" fmla="*/ 3385186 h 3420248"/>
              <a:gd name="connsiteX48" fmla="*/ 19083 w 2582211"/>
              <a:gd name="connsiteY48" fmla="*/ 3385176 h 3420248"/>
              <a:gd name="connsiteX49" fmla="*/ 19083 w 2582211"/>
              <a:gd name="connsiteY49" fmla="*/ 3116615 h 3420248"/>
              <a:gd name="connsiteX50" fmla="*/ 19083 w 2582211"/>
              <a:gd name="connsiteY50" fmla="*/ 3073899 h 3420248"/>
              <a:gd name="connsiteX51" fmla="*/ 12058 w 2582211"/>
              <a:gd name="connsiteY51" fmla="*/ 3050041 h 3420248"/>
              <a:gd name="connsiteX52" fmla="*/ 4009 w 2582211"/>
              <a:gd name="connsiteY52" fmla="*/ 3025648 h 3420248"/>
              <a:gd name="connsiteX53" fmla="*/ 538 w 2582211"/>
              <a:gd name="connsiteY53" fmla="*/ 3002142 h 3420248"/>
              <a:gd name="connsiteX0" fmla="*/ 0 w 2582211"/>
              <a:gd name="connsiteY0" fmla="*/ 2984046 h 3420248"/>
              <a:gd name="connsiteX1" fmla="*/ 4752 w 2582211"/>
              <a:gd name="connsiteY1" fmla="*/ 2965088 h 3420248"/>
              <a:gd name="connsiteX2" fmla="*/ 2776 w 2582211"/>
              <a:gd name="connsiteY2" fmla="*/ 2952290 h 3420248"/>
              <a:gd name="connsiteX3" fmla="*/ 12555 w 2582211"/>
              <a:gd name="connsiteY3" fmla="*/ 2893589 h 3420248"/>
              <a:gd name="connsiteX4" fmla="*/ 17554 w 2582211"/>
              <a:gd name="connsiteY4" fmla="*/ 2869588 h 3420248"/>
              <a:gd name="connsiteX5" fmla="*/ 19084 w 2582211"/>
              <a:gd name="connsiteY5" fmla="*/ 2864960 h 3420248"/>
              <a:gd name="connsiteX6" fmla="*/ 19084 w 2582211"/>
              <a:gd name="connsiteY6" fmla="*/ 2707907 h 3420248"/>
              <a:gd name="connsiteX7" fmla="*/ 17373 w 2582211"/>
              <a:gd name="connsiteY7" fmla="*/ 2696322 h 3420248"/>
              <a:gd name="connsiteX8" fmla="*/ 19084 w 2582211"/>
              <a:gd name="connsiteY8" fmla="*/ 2657236 h 3420248"/>
              <a:gd name="connsiteX9" fmla="*/ 16753 w 2582211"/>
              <a:gd name="connsiteY9" fmla="*/ 2651559 h 3420248"/>
              <a:gd name="connsiteX10" fmla="*/ 19084 w 2582211"/>
              <a:gd name="connsiteY10" fmla="*/ 2613347 h 3420248"/>
              <a:gd name="connsiteX11" fmla="*/ 17105 w 2582211"/>
              <a:gd name="connsiteY11" fmla="*/ 2571479 h 3420248"/>
              <a:gd name="connsiteX12" fmla="*/ 11786 w 2582211"/>
              <a:gd name="connsiteY12" fmla="*/ 2568353 h 3420248"/>
              <a:gd name="connsiteX13" fmla="*/ 11318 w 2582211"/>
              <a:gd name="connsiteY13" fmla="*/ 2559171 h 3420248"/>
              <a:gd name="connsiteX14" fmla="*/ 11420 w 2582211"/>
              <a:gd name="connsiteY14" fmla="*/ 2544715 h 3420248"/>
              <a:gd name="connsiteX15" fmla="*/ 17003 w 2582211"/>
              <a:gd name="connsiteY15" fmla="*/ 2512336 h 3420248"/>
              <a:gd name="connsiteX16" fmla="*/ 14268 w 2582211"/>
              <a:gd name="connsiteY16" fmla="*/ 0 h 3420248"/>
              <a:gd name="connsiteX17" fmla="*/ 2532355 w 2582211"/>
              <a:gd name="connsiteY17" fmla="*/ 0 h 3420248"/>
              <a:gd name="connsiteX18" fmla="*/ 2559501 w 2582211"/>
              <a:gd name="connsiteY18" fmla="*/ 27148 h 3420248"/>
              <a:gd name="connsiteX19" fmla="*/ 2559542 w 2582211"/>
              <a:gd name="connsiteY19" fmla="*/ 35062 h 3420248"/>
              <a:gd name="connsiteX20" fmla="*/ 2563128 w 2582211"/>
              <a:gd name="connsiteY20" fmla="*/ 35072 h 3420248"/>
              <a:gd name="connsiteX21" fmla="*/ 2563128 w 2582211"/>
              <a:gd name="connsiteY21" fmla="*/ 303633 h 3420248"/>
              <a:gd name="connsiteX22" fmla="*/ 2563128 w 2582211"/>
              <a:gd name="connsiteY22" fmla="*/ 346349 h 3420248"/>
              <a:gd name="connsiteX23" fmla="*/ 2570153 w 2582211"/>
              <a:gd name="connsiteY23" fmla="*/ 370207 h 3420248"/>
              <a:gd name="connsiteX24" fmla="*/ 2578202 w 2582211"/>
              <a:gd name="connsiteY24" fmla="*/ 394600 h 3420248"/>
              <a:gd name="connsiteX25" fmla="*/ 2581673 w 2582211"/>
              <a:gd name="connsiteY25" fmla="*/ 418106 h 3420248"/>
              <a:gd name="connsiteX26" fmla="*/ 2582211 w 2582211"/>
              <a:gd name="connsiteY26" fmla="*/ 436202 h 3420248"/>
              <a:gd name="connsiteX27" fmla="*/ 2577459 w 2582211"/>
              <a:gd name="connsiteY27" fmla="*/ 455160 h 3420248"/>
              <a:gd name="connsiteX28" fmla="*/ 2579435 w 2582211"/>
              <a:gd name="connsiteY28" fmla="*/ 467958 h 3420248"/>
              <a:gd name="connsiteX29" fmla="*/ 2574345 w 2582211"/>
              <a:gd name="connsiteY29" fmla="*/ 491792 h 3420248"/>
              <a:gd name="connsiteX30" fmla="*/ 2569656 w 2582211"/>
              <a:gd name="connsiteY30" fmla="*/ 526659 h 3420248"/>
              <a:gd name="connsiteX31" fmla="*/ 2564657 w 2582211"/>
              <a:gd name="connsiteY31" fmla="*/ 550660 h 3420248"/>
              <a:gd name="connsiteX32" fmla="*/ 2563127 w 2582211"/>
              <a:gd name="connsiteY32" fmla="*/ 555288 h 3420248"/>
              <a:gd name="connsiteX33" fmla="*/ 2563127 w 2582211"/>
              <a:gd name="connsiteY33" fmla="*/ 712341 h 3420248"/>
              <a:gd name="connsiteX34" fmla="*/ 2564838 w 2582211"/>
              <a:gd name="connsiteY34" fmla="*/ 723926 h 3420248"/>
              <a:gd name="connsiteX35" fmla="*/ 2563127 w 2582211"/>
              <a:gd name="connsiteY35" fmla="*/ 763012 h 3420248"/>
              <a:gd name="connsiteX36" fmla="*/ 2565458 w 2582211"/>
              <a:gd name="connsiteY36" fmla="*/ 768689 h 3420248"/>
              <a:gd name="connsiteX37" fmla="*/ 2563127 w 2582211"/>
              <a:gd name="connsiteY37" fmla="*/ 806901 h 3420248"/>
              <a:gd name="connsiteX38" fmla="*/ 2565106 w 2582211"/>
              <a:gd name="connsiteY38" fmla="*/ 848769 h 3420248"/>
              <a:gd name="connsiteX39" fmla="*/ 2570425 w 2582211"/>
              <a:gd name="connsiteY39" fmla="*/ 851895 h 3420248"/>
              <a:gd name="connsiteX40" fmla="*/ 2570893 w 2582211"/>
              <a:gd name="connsiteY40" fmla="*/ 861077 h 3420248"/>
              <a:gd name="connsiteX41" fmla="*/ 2570791 w 2582211"/>
              <a:gd name="connsiteY41" fmla="*/ 875533 h 3420248"/>
              <a:gd name="connsiteX42" fmla="*/ 2565208 w 2582211"/>
              <a:gd name="connsiteY42" fmla="*/ 907912 h 3420248"/>
              <a:gd name="connsiteX43" fmla="*/ 2567943 w 2582211"/>
              <a:gd name="connsiteY43" fmla="*/ 3420248 h 3420248"/>
              <a:gd name="connsiteX44" fmla="*/ 49856 w 2582211"/>
              <a:gd name="connsiteY44" fmla="*/ 3420248 h 3420248"/>
              <a:gd name="connsiteX45" fmla="*/ 22710 w 2582211"/>
              <a:gd name="connsiteY45" fmla="*/ 3393100 h 3420248"/>
              <a:gd name="connsiteX46" fmla="*/ 22670 w 2582211"/>
              <a:gd name="connsiteY46" fmla="*/ 3385186 h 3420248"/>
              <a:gd name="connsiteX47" fmla="*/ 19083 w 2582211"/>
              <a:gd name="connsiteY47" fmla="*/ 3385176 h 3420248"/>
              <a:gd name="connsiteX48" fmla="*/ 19083 w 2582211"/>
              <a:gd name="connsiteY48" fmla="*/ 3116615 h 3420248"/>
              <a:gd name="connsiteX49" fmla="*/ 19083 w 2582211"/>
              <a:gd name="connsiteY49" fmla="*/ 3073899 h 3420248"/>
              <a:gd name="connsiteX50" fmla="*/ 12058 w 2582211"/>
              <a:gd name="connsiteY50" fmla="*/ 3050041 h 3420248"/>
              <a:gd name="connsiteX51" fmla="*/ 4009 w 2582211"/>
              <a:gd name="connsiteY51" fmla="*/ 3025648 h 3420248"/>
              <a:gd name="connsiteX52" fmla="*/ 538 w 2582211"/>
              <a:gd name="connsiteY52" fmla="*/ 3002142 h 3420248"/>
              <a:gd name="connsiteX53" fmla="*/ 0 w 2582211"/>
              <a:gd name="connsiteY53" fmla="*/ 2984046 h 3420248"/>
              <a:gd name="connsiteX0" fmla="*/ 0 w 2581673"/>
              <a:gd name="connsiteY0" fmla="*/ 3002142 h 3420248"/>
              <a:gd name="connsiteX1" fmla="*/ 4214 w 2581673"/>
              <a:gd name="connsiteY1" fmla="*/ 2965088 h 3420248"/>
              <a:gd name="connsiteX2" fmla="*/ 2238 w 2581673"/>
              <a:gd name="connsiteY2" fmla="*/ 2952290 h 3420248"/>
              <a:gd name="connsiteX3" fmla="*/ 12017 w 2581673"/>
              <a:gd name="connsiteY3" fmla="*/ 2893589 h 3420248"/>
              <a:gd name="connsiteX4" fmla="*/ 17016 w 2581673"/>
              <a:gd name="connsiteY4" fmla="*/ 2869588 h 3420248"/>
              <a:gd name="connsiteX5" fmla="*/ 18546 w 2581673"/>
              <a:gd name="connsiteY5" fmla="*/ 2864960 h 3420248"/>
              <a:gd name="connsiteX6" fmla="*/ 18546 w 2581673"/>
              <a:gd name="connsiteY6" fmla="*/ 2707907 h 3420248"/>
              <a:gd name="connsiteX7" fmla="*/ 16835 w 2581673"/>
              <a:gd name="connsiteY7" fmla="*/ 2696322 h 3420248"/>
              <a:gd name="connsiteX8" fmla="*/ 18546 w 2581673"/>
              <a:gd name="connsiteY8" fmla="*/ 2657236 h 3420248"/>
              <a:gd name="connsiteX9" fmla="*/ 16215 w 2581673"/>
              <a:gd name="connsiteY9" fmla="*/ 2651559 h 3420248"/>
              <a:gd name="connsiteX10" fmla="*/ 18546 w 2581673"/>
              <a:gd name="connsiteY10" fmla="*/ 2613347 h 3420248"/>
              <a:gd name="connsiteX11" fmla="*/ 16567 w 2581673"/>
              <a:gd name="connsiteY11" fmla="*/ 2571479 h 3420248"/>
              <a:gd name="connsiteX12" fmla="*/ 11248 w 2581673"/>
              <a:gd name="connsiteY12" fmla="*/ 2568353 h 3420248"/>
              <a:gd name="connsiteX13" fmla="*/ 10780 w 2581673"/>
              <a:gd name="connsiteY13" fmla="*/ 2559171 h 3420248"/>
              <a:gd name="connsiteX14" fmla="*/ 10882 w 2581673"/>
              <a:gd name="connsiteY14" fmla="*/ 2544715 h 3420248"/>
              <a:gd name="connsiteX15" fmla="*/ 16465 w 2581673"/>
              <a:gd name="connsiteY15" fmla="*/ 2512336 h 3420248"/>
              <a:gd name="connsiteX16" fmla="*/ 13730 w 2581673"/>
              <a:gd name="connsiteY16" fmla="*/ 0 h 3420248"/>
              <a:gd name="connsiteX17" fmla="*/ 2531817 w 2581673"/>
              <a:gd name="connsiteY17" fmla="*/ 0 h 3420248"/>
              <a:gd name="connsiteX18" fmla="*/ 2558963 w 2581673"/>
              <a:gd name="connsiteY18" fmla="*/ 27148 h 3420248"/>
              <a:gd name="connsiteX19" fmla="*/ 2559004 w 2581673"/>
              <a:gd name="connsiteY19" fmla="*/ 35062 h 3420248"/>
              <a:gd name="connsiteX20" fmla="*/ 2562590 w 2581673"/>
              <a:gd name="connsiteY20" fmla="*/ 35072 h 3420248"/>
              <a:gd name="connsiteX21" fmla="*/ 2562590 w 2581673"/>
              <a:gd name="connsiteY21" fmla="*/ 303633 h 3420248"/>
              <a:gd name="connsiteX22" fmla="*/ 2562590 w 2581673"/>
              <a:gd name="connsiteY22" fmla="*/ 346349 h 3420248"/>
              <a:gd name="connsiteX23" fmla="*/ 2569615 w 2581673"/>
              <a:gd name="connsiteY23" fmla="*/ 370207 h 3420248"/>
              <a:gd name="connsiteX24" fmla="*/ 2577664 w 2581673"/>
              <a:gd name="connsiteY24" fmla="*/ 394600 h 3420248"/>
              <a:gd name="connsiteX25" fmla="*/ 2581135 w 2581673"/>
              <a:gd name="connsiteY25" fmla="*/ 418106 h 3420248"/>
              <a:gd name="connsiteX26" fmla="*/ 2581673 w 2581673"/>
              <a:gd name="connsiteY26" fmla="*/ 436202 h 3420248"/>
              <a:gd name="connsiteX27" fmla="*/ 2576921 w 2581673"/>
              <a:gd name="connsiteY27" fmla="*/ 455160 h 3420248"/>
              <a:gd name="connsiteX28" fmla="*/ 2578897 w 2581673"/>
              <a:gd name="connsiteY28" fmla="*/ 467958 h 3420248"/>
              <a:gd name="connsiteX29" fmla="*/ 2573807 w 2581673"/>
              <a:gd name="connsiteY29" fmla="*/ 491792 h 3420248"/>
              <a:gd name="connsiteX30" fmla="*/ 2569118 w 2581673"/>
              <a:gd name="connsiteY30" fmla="*/ 526659 h 3420248"/>
              <a:gd name="connsiteX31" fmla="*/ 2564119 w 2581673"/>
              <a:gd name="connsiteY31" fmla="*/ 550660 h 3420248"/>
              <a:gd name="connsiteX32" fmla="*/ 2562589 w 2581673"/>
              <a:gd name="connsiteY32" fmla="*/ 555288 h 3420248"/>
              <a:gd name="connsiteX33" fmla="*/ 2562589 w 2581673"/>
              <a:gd name="connsiteY33" fmla="*/ 712341 h 3420248"/>
              <a:gd name="connsiteX34" fmla="*/ 2564300 w 2581673"/>
              <a:gd name="connsiteY34" fmla="*/ 723926 h 3420248"/>
              <a:gd name="connsiteX35" fmla="*/ 2562589 w 2581673"/>
              <a:gd name="connsiteY35" fmla="*/ 763012 h 3420248"/>
              <a:gd name="connsiteX36" fmla="*/ 2564920 w 2581673"/>
              <a:gd name="connsiteY36" fmla="*/ 768689 h 3420248"/>
              <a:gd name="connsiteX37" fmla="*/ 2562589 w 2581673"/>
              <a:gd name="connsiteY37" fmla="*/ 806901 h 3420248"/>
              <a:gd name="connsiteX38" fmla="*/ 2564568 w 2581673"/>
              <a:gd name="connsiteY38" fmla="*/ 848769 h 3420248"/>
              <a:gd name="connsiteX39" fmla="*/ 2569887 w 2581673"/>
              <a:gd name="connsiteY39" fmla="*/ 851895 h 3420248"/>
              <a:gd name="connsiteX40" fmla="*/ 2570355 w 2581673"/>
              <a:gd name="connsiteY40" fmla="*/ 861077 h 3420248"/>
              <a:gd name="connsiteX41" fmla="*/ 2570253 w 2581673"/>
              <a:gd name="connsiteY41" fmla="*/ 875533 h 3420248"/>
              <a:gd name="connsiteX42" fmla="*/ 2564670 w 2581673"/>
              <a:gd name="connsiteY42" fmla="*/ 907912 h 3420248"/>
              <a:gd name="connsiteX43" fmla="*/ 2567405 w 2581673"/>
              <a:gd name="connsiteY43" fmla="*/ 3420248 h 3420248"/>
              <a:gd name="connsiteX44" fmla="*/ 49318 w 2581673"/>
              <a:gd name="connsiteY44" fmla="*/ 3420248 h 3420248"/>
              <a:gd name="connsiteX45" fmla="*/ 22172 w 2581673"/>
              <a:gd name="connsiteY45" fmla="*/ 3393100 h 3420248"/>
              <a:gd name="connsiteX46" fmla="*/ 22132 w 2581673"/>
              <a:gd name="connsiteY46" fmla="*/ 3385186 h 3420248"/>
              <a:gd name="connsiteX47" fmla="*/ 18545 w 2581673"/>
              <a:gd name="connsiteY47" fmla="*/ 3385176 h 3420248"/>
              <a:gd name="connsiteX48" fmla="*/ 18545 w 2581673"/>
              <a:gd name="connsiteY48" fmla="*/ 3116615 h 3420248"/>
              <a:gd name="connsiteX49" fmla="*/ 18545 w 2581673"/>
              <a:gd name="connsiteY49" fmla="*/ 3073899 h 3420248"/>
              <a:gd name="connsiteX50" fmla="*/ 11520 w 2581673"/>
              <a:gd name="connsiteY50" fmla="*/ 3050041 h 3420248"/>
              <a:gd name="connsiteX51" fmla="*/ 3471 w 2581673"/>
              <a:gd name="connsiteY51" fmla="*/ 3025648 h 3420248"/>
              <a:gd name="connsiteX52" fmla="*/ 0 w 2581673"/>
              <a:gd name="connsiteY52" fmla="*/ 3002142 h 3420248"/>
              <a:gd name="connsiteX0" fmla="*/ 0 w 2581673"/>
              <a:gd name="connsiteY0" fmla="*/ 3002142 h 3420248"/>
              <a:gd name="connsiteX1" fmla="*/ 4214 w 2581673"/>
              <a:gd name="connsiteY1" fmla="*/ 2965088 h 3420248"/>
              <a:gd name="connsiteX2" fmla="*/ 2238 w 2581673"/>
              <a:gd name="connsiteY2" fmla="*/ 2952290 h 3420248"/>
              <a:gd name="connsiteX3" fmla="*/ 12017 w 2581673"/>
              <a:gd name="connsiteY3" fmla="*/ 2893589 h 3420248"/>
              <a:gd name="connsiteX4" fmla="*/ 17016 w 2581673"/>
              <a:gd name="connsiteY4" fmla="*/ 2869588 h 3420248"/>
              <a:gd name="connsiteX5" fmla="*/ 18546 w 2581673"/>
              <a:gd name="connsiteY5" fmla="*/ 2864960 h 3420248"/>
              <a:gd name="connsiteX6" fmla="*/ 18546 w 2581673"/>
              <a:gd name="connsiteY6" fmla="*/ 2707907 h 3420248"/>
              <a:gd name="connsiteX7" fmla="*/ 16835 w 2581673"/>
              <a:gd name="connsiteY7" fmla="*/ 2696322 h 3420248"/>
              <a:gd name="connsiteX8" fmla="*/ 18546 w 2581673"/>
              <a:gd name="connsiteY8" fmla="*/ 2657236 h 3420248"/>
              <a:gd name="connsiteX9" fmla="*/ 18546 w 2581673"/>
              <a:gd name="connsiteY9" fmla="*/ 2613347 h 3420248"/>
              <a:gd name="connsiteX10" fmla="*/ 16567 w 2581673"/>
              <a:gd name="connsiteY10" fmla="*/ 2571479 h 3420248"/>
              <a:gd name="connsiteX11" fmla="*/ 11248 w 2581673"/>
              <a:gd name="connsiteY11" fmla="*/ 2568353 h 3420248"/>
              <a:gd name="connsiteX12" fmla="*/ 10780 w 2581673"/>
              <a:gd name="connsiteY12" fmla="*/ 2559171 h 3420248"/>
              <a:gd name="connsiteX13" fmla="*/ 10882 w 2581673"/>
              <a:gd name="connsiteY13" fmla="*/ 2544715 h 3420248"/>
              <a:gd name="connsiteX14" fmla="*/ 16465 w 2581673"/>
              <a:gd name="connsiteY14" fmla="*/ 2512336 h 3420248"/>
              <a:gd name="connsiteX15" fmla="*/ 13730 w 2581673"/>
              <a:gd name="connsiteY15" fmla="*/ 0 h 3420248"/>
              <a:gd name="connsiteX16" fmla="*/ 2531817 w 2581673"/>
              <a:gd name="connsiteY16" fmla="*/ 0 h 3420248"/>
              <a:gd name="connsiteX17" fmla="*/ 2558963 w 2581673"/>
              <a:gd name="connsiteY17" fmla="*/ 27148 h 3420248"/>
              <a:gd name="connsiteX18" fmla="*/ 2559004 w 2581673"/>
              <a:gd name="connsiteY18" fmla="*/ 35062 h 3420248"/>
              <a:gd name="connsiteX19" fmla="*/ 2562590 w 2581673"/>
              <a:gd name="connsiteY19" fmla="*/ 35072 h 3420248"/>
              <a:gd name="connsiteX20" fmla="*/ 2562590 w 2581673"/>
              <a:gd name="connsiteY20" fmla="*/ 303633 h 3420248"/>
              <a:gd name="connsiteX21" fmla="*/ 2562590 w 2581673"/>
              <a:gd name="connsiteY21" fmla="*/ 346349 h 3420248"/>
              <a:gd name="connsiteX22" fmla="*/ 2569615 w 2581673"/>
              <a:gd name="connsiteY22" fmla="*/ 370207 h 3420248"/>
              <a:gd name="connsiteX23" fmla="*/ 2577664 w 2581673"/>
              <a:gd name="connsiteY23" fmla="*/ 394600 h 3420248"/>
              <a:gd name="connsiteX24" fmla="*/ 2581135 w 2581673"/>
              <a:gd name="connsiteY24" fmla="*/ 418106 h 3420248"/>
              <a:gd name="connsiteX25" fmla="*/ 2581673 w 2581673"/>
              <a:gd name="connsiteY25" fmla="*/ 436202 h 3420248"/>
              <a:gd name="connsiteX26" fmla="*/ 2576921 w 2581673"/>
              <a:gd name="connsiteY26" fmla="*/ 455160 h 3420248"/>
              <a:gd name="connsiteX27" fmla="*/ 2578897 w 2581673"/>
              <a:gd name="connsiteY27" fmla="*/ 467958 h 3420248"/>
              <a:gd name="connsiteX28" fmla="*/ 2573807 w 2581673"/>
              <a:gd name="connsiteY28" fmla="*/ 491792 h 3420248"/>
              <a:gd name="connsiteX29" fmla="*/ 2569118 w 2581673"/>
              <a:gd name="connsiteY29" fmla="*/ 526659 h 3420248"/>
              <a:gd name="connsiteX30" fmla="*/ 2564119 w 2581673"/>
              <a:gd name="connsiteY30" fmla="*/ 550660 h 3420248"/>
              <a:gd name="connsiteX31" fmla="*/ 2562589 w 2581673"/>
              <a:gd name="connsiteY31" fmla="*/ 555288 h 3420248"/>
              <a:gd name="connsiteX32" fmla="*/ 2562589 w 2581673"/>
              <a:gd name="connsiteY32" fmla="*/ 712341 h 3420248"/>
              <a:gd name="connsiteX33" fmla="*/ 2564300 w 2581673"/>
              <a:gd name="connsiteY33" fmla="*/ 723926 h 3420248"/>
              <a:gd name="connsiteX34" fmla="*/ 2562589 w 2581673"/>
              <a:gd name="connsiteY34" fmla="*/ 763012 h 3420248"/>
              <a:gd name="connsiteX35" fmla="*/ 2564920 w 2581673"/>
              <a:gd name="connsiteY35" fmla="*/ 768689 h 3420248"/>
              <a:gd name="connsiteX36" fmla="*/ 2562589 w 2581673"/>
              <a:gd name="connsiteY36" fmla="*/ 806901 h 3420248"/>
              <a:gd name="connsiteX37" fmla="*/ 2564568 w 2581673"/>
              <a:gd name="connsiteY37" fmla="*/ 848769 h 3420248"/>
              <a:gd name="connsiteX38" fmla="*/ 2569887 w 2581673"/>
              <a:gd name="connsiteY38" fmla="*/ 851895 h 3420248"/>
              <a:gd name="connsiteX39" fmla="*/ 2570355 w 2581673"/>
              <a:gd name="connsiteY39" fmla="*/ 861077 h 3420248"/>
              <a:gd name="connsiteX40" fmla="*/ 2570253 w 2581673"/>
              <a:gd name="connsiteY40" fmla="*/ 875533 h 3420248"/>
              <a:gd name="connsiteX41" fmla="*/ 2564670 w 2581673"/>
              <a:gd name="connsiteY41" fmla="*/ 907912 h 3420248"/>
              <a:gd name="connsiteX42" fmla="*/ 2567405 w 2581673"/>
              <a:gd name="connsiteY42" fmla="*/ 3420248 h 3420248"/>
              <a:gd name="connsiteX43" fmla="*/ 49318 w 2581673"/>
              <a:gd name="connsiteY43" fmla="*/ 3420248 h 3420248"/>
              <a:gd name="connsiteX44" fmla="*/ 22172 w 2581673"/>
              <a:gd name="connsiteY44" fmla="*/ 3393100 h 3420248"/>
              <a:gd name="connsiteX45" fmla="*/ 22132 w 2581673"/>
              <a:gd name="connsiteY45" fmla="*/ 3385186 h 3420248"/>
              <a:gd name="connsiteX46" fmla="*/ 18545 w 2581673"/>
              <a:gd name="connsiteY46" fmla="*/ 3385176 h 3420248"/>
              <a:gd name="connsiteX47" fmla="*/ 18545 w 2581673"/>
              <a:gd name="connsiteY47" fmla="*/ 3116615 h 3420248"/>
              <a:gd name="connsiteX48" fmla="*/ 18545 w 2581673"/>
              <a:gd name="connsiteY48" fmla="*/ 3073899 h 3420248"/>
              <a:gd name="connsiteX49" fmla="*/ 11520 w 2581673"/>
              <a:gd name="connsiteY49" fmla="*/ 3050041 h 3420248"/>
              <a:gd name="connsiteX50" fmla="*/ 3471 w 2581673"/>
              <a:gd name="connsiteY50" fmla="*/ 3025648 h 3420248"/>
              <a:gd name="connsiteX51" fmla="*/ 0 w 2581673"/>
              <a:gd name="connsiteY51" fmla="*/ 3002142 h 3420248"/>
              <a:gd name="connsiteX0" fmla="*/ 0 w 2581673"/>
              <a:gd name="connsiteY0" fmla="*/ 3002142 h 3420248"/>
              <a:gd name="connsiteX1" fmla="*/ 4214 w 2581673"/>
              <a:gd name="connsiteY1" fmla="*/ 2965088 h 3420248"/>
              <a:gd name="connsiteX2" fmla="*/ 2238 w 2581673"/>
              <a:gd name="connsiteY2" fmla="*/ 2952290 h 3420248"/>
              <a:gd name="connsiteX3" fmla="*/ 12017 w 2581673"/>
              <a:gd name="connsiteY3" fmla="*/ 2893589 h 3420248"/>
              <a:gd name="connsiteX4" fmla="*/ 17016 w 2581673"/>
              <a:gd name="connsiteY4" fmla="*/ 2869588 h 3420248"/>
              <a:gd name="connsiteX5" fmla="*/ 18546 w 2581673"/>
              <a:gd name="connsiteY5" fmla="*/ 2864960 h 3420248"/>
              <a:gd name="connsiteX6" fmla="*/ 18546 w 2581673"/>
              <a:gd name="connsiteY6" fmla="*/ 2707907 h 3420248"/>
              <a:gd name="connsiteX7" fmla="*/ 16835 w 2581673"/>
              <a:gd name="connsiteY7" fmla="*/ 2696322 h 3420248"/>
              <a:gd name="connsiteX8" fmla="*/ 18546 w 2581673"/>
              <a:gd name="connsiteY8" fmla="*/ 2613347 h 3420248"/>
              <a:gd name="connsiteX9" fmla="*/ 16567 w 2581673"/>
              <a:gd name="connsiteY9" fmla="*/ 2571479 h 3420248"/>
              <a:gd name="connsiteX10" fmla="*/ 11248 w 2581673"/>
              <a:gd name="connsiteY10" fmla="*/ 2568353 h 3420248"/>
              <a:gd name="connsiteX11" fmla="*/ 10780 w 2581673"/>
              <a:gd name="connsiteY11" fmla="*/ 2559171 h 3420248"/>
              <a:gd name="connsiteX12" fmla="*/ 10882 w 2581673"/>
              <a:gd name="connsiteY12" fmla="*/ 2544715 h 3420248"/>
              <a:gd name="connsiteX13" fmla="*/ 16465 w 2581673"/>
              <a:gd name="connsiteY13" fmla="*/ 2512336 h 3420248"/>
              <a:gd name="connsiteX14" fmla="*/ 13730 w 2581673"/>
              <a:gd name="connsiteY14" fmla="*/ 0 h 3420248"/>
              <a:gd name="connsiteX15" fmla="*/ 2531817 w 2581673"/>
              <a:gd name="connsiteY15" fmla="*/ 0 h 3420248"/>
              <a:gd name="connsiteX16" fmla="*/ 2558963 w 2581673"/>
              <a:gd name="connsiteY16" fmla="*/ 27148 h 3420248"/>
              <a:gd name="connsiteX17" fmla="*/ 2559004 w 2581673"/>
              <a:gd name="connsiteY17" fmla="*/ 35062 h 3420248"/>
              <a:gd name="connsiteX18" fmla="*/ 2562590 w 2581673"/>
              <a:gd name="connsiteY18" fmla="*/ 35072 h 3420248"/>
              <a:gd name="connsiteX19" fmla="*/ 2562590 w 2581673"/>
              <a:gd name="connsiteY19" fmla="*/ 303633 h 3420248"/>
              <a:gd name="connsiteX20" fmla="*/ 2562590 w 2581673"/>
              <a:gd name="connsiteY20" fmla="*/ 346349 h 3420248"/>
              <a:gd name="connsiteX21" fmla="*/ 2569615 w 2581673"/>
              <a:gd name="connsiteY21" fmla="*/ 370207 h 3420248"/>
              <a:gd name="connsiteX22" fmla="*/ 2577664 w 2581673"/>
              <a:gd name="connsiteY22" fmla="*/ 394600 h 3420248"/>
              <a:gd name="connsiteX23" fmla="*/ 2581135 w 2581673"/>
              <a:gd name="connsiteY23" fmla="*/ 418106 h 3420248"/>
              <a:gd name="connsiteX24" fmla="*/ 2581673 w 2581673"/>
              <a:gd name="connsiteY24" fmla="*/ 436202 h 3420248"/>
              <a:gd name="connsiteX25" fmla="*/ 2576921 w 2581673"/>
              <a:gd name="connsiteY25" fmla="*/ 455160 h 3420248"/>
              <a:gd name="connsiteX26" fmla="*/ 2578897 w 2581673"/>
              <a:gd name="connsiteY26" fmla="*/ 467958 h 3420248"/>
              <a:gd name="connsiteX27" fmla="*/ 2573807 w 2581673"/>
              <a:gd name="connsiteY27" fmla="*/ 491792 h 3420248"/>
              <a:gd name="connsiteX28" fmla="*/ 2569118 w 2581673"/>
              <a:gd name="connsiteY28" fmla="*/ 526659 h 3420248"/>
              <a:gd name="connsiteX29" fmla="*/ 2564119 w 2581673"/>
              <a:gd name="connsiteY29" fmla="*/ 550660 h 3420248"/>
              <a:gd name="connsiteX30" fmla="*/ 2562589 w 2581673"/>
              <a:gd name="connsiteY30" fmla="*/ 555288 h 3420248"/>
              <a:gd name="connsiteX31" fmla="*/ 2562589 w 2581673"/>
              <a:gd name="connsiteY31" fmla="*/ 712341 h 3420248"/>
              <a:gd name="connsiteX32" fmla="*/ 2564300 w 2581673"/>
              <a:gd name="connsiteY32" fmla="*/ 723926 h 3420248"/>
              <a:gd name="connsiteX33" fmla="*/ 2562589 w 2581673"/>
              <a:gd name="connsiteY33" fmla="*/ 763012 h 3420248"/>
              <a:gd name="connsiteX34" fmla="*/ 2564920 w 2581673"/>
              <a:gd name="connsiteY34" fmla="*/ 768689 h 3420248"/>
              <a:gd name="connsiteX35" fmla="*/ 2562589 w 2581673"/>
              <a:gd name="connsiteY35" fmla="*/ 806901 h 3420248"/>
              <a:gd name="connsiteX36" fmla="*/ 2564568 w 2581673"/>
              <a:gd name="connsiteY36" fmla="*/ 848769 h 3420248"/>
              <a:gd name="connsiteX37" fmla="*/ 2569887 w 2581673"/>
              <a:gd name="connsiteY37" fmla="*/ 851895 h 3420248"/>
              <a:gd name="connsiteX38" fmla="*/ 2570355 w 2581673"/>
              <a:gd name="connsiteY38" fmla="*/ 861077 h 3420248"/>
              <a:gd name="connsiteX39" fmla="*/ 2570253 w 2581673"/>
              <a:gd name="connsiteY39" fmla="*/ 875533 h 3420248"/>
              <a:gd name="connsiteX40" fmla="*/ 2564670 w 2581673"/>
              <a:gd name="connsiteY40" fmla="*/ 907912 h 3420248"/>
              <a:gd name="connsiteX41" fmla="*/ 2567405 w 2581673"/>
              <a:gd name="connsiteY41" fmla="*/ 3420248 h 3420248"/>
              <a:gd name="connsiteX42" fmla="*/ 49318 w 2581673"/>
              <a:gd name="connsiteY42" fmla="*/ 3420248 h 3420248"/>
              <a:gd name="connsiteX43" fmla="*/ 22172 w 2581673"/>
              <a:gd name="connsiteY43" fmla="*/ 3393100 h 3420248"/>
              <a:gd name="connsiteX44" fmla="*/ 22132 w 2581673"/>
              <a:gd name="connsiteY44" fmla="*/ 3385186 h 3420248"/>
              <a:gd name="connsiteX45" fmla="*/ 18545 w 2581673"/>
              <a:gd name="connsiteY45" fmla="*/ 3385176 h 3420248"/>
              <a:gd name="connsiteX46" fmla="*/ 18545 w 2581673"/>
              <a:gd name="connsiteY46" fmla="*/ 3116615 h 3420248"/>
              <a:gd name="connsiteX47" fmla="*/ 18545 w 2581673"/>
              <a:gd name="connsiteY47" fmla="*/ 3073899 h 3420248"/>
              <a:gd name="connsiteX48" fmla="*/ 11520 w 2581673"/>
              <a:gd name="connsiteY48" fmla="*/ 3050041 h 3420248"/>
              <a:gd name="connsiteX49" fmla="*/ 3471 w 2581673"/>
              <a:gd name="connsiteY49" fmla="*/ 3025648 h 3420248"/>
              <a:gd name="connsiteX50" fmla="*/ 0 w 2581673"/>
              <a:gd name="connsiteY50" fmla="*/ 3002142 h 3420248"/>
              <a:gd name="connsiteX0" fmla="*/ 0 w 2581673"/>
              <a:gd name="connsiteY0" fmla="*/ 3002142 h 3420248"/>
              <a:gd name="connsiteX1" fmla="*/ 4214 w 2581673"/>
              <a:gd name="connsiteY1" fmla="*/ 2965088 h 3420248"/>
              <a:gd name="connsiteX2" fmla="*/ 2238 w 2581673"/>
              <a:gd name="connsiteY2" fmla="*/ 2952290 h 3420248"/>
              <a:gd name="connsiteX3" fmla="*/ 12017 w 2581673"/>
              <a:gd name="connsiteY3" fmla="*/ 2893589 h 3420248"/>
              <a:gd name="connsiteX4" fmla="*/ 17016 w 2581673"/>
              <a:gd name="connsiteY4" fmla="*/ 2869588 h 3420248"/>
              <a:gd name="connsiteX5" fmla="*/ 18546 w 2581673"/>
              <a:gd name="connsiteY5" fmla="*/ 2864960 h 3420248"/>
              <a:gd name="connsiteX6" fmla="*/ 18546 w 2581673"/>
              <a:gd name="connsiteY6" fmla="*/ 2707907 h 3420248"/>
              <a:gd name="connsiteX7" fmla="*/ 16835 w 2581673"/>
              <a:gd name="connsiteY7" fmla="*/ 2696322 h 3420248"/>
              <a:gd name="connsiteX8" fmla="*/ 16567 w 2581673"/>
              <a:gd name="connsiteY8" fmla="*/ 2571479 h 3420248"/>
              <a:gd name="connsiteX9" fmla="*/ 11248 w 2581673"/>
              <a:gd name="connsiteY9" fmla="*/ 2568353 h 3420248"/>
              <a:gd name="connsiteX10" fmla="*/ 10780 w 2581673"/>
              <a:gd name="connsiteY10" fmla="*/ 2559171 h 3420248"/>
              <a:gd name="connsiteX11" fmla="*/ 10882 w 2581673"/>
              <a:gd name="connsiteY11" fmla="*/ 2544715 h 3420248"/>
              <a:gd name="connsiteX12" fmla="*/ 16465 w 2581673"/>
              <a:gd name="connsiteY12" fmla="*/ 2512336 h 3420248"/>
              <a:gd name="connsiteX13" fmla="*/ 13730 w 2581673"/>
              <a:gd name="connsiteY13" fmla="*/ 0 h 3420248"/>
              <a:gd name="connsiteX14" fmla="*/ 2531817 w 2581673"/>
              <a:gd name="connsiteY14" fmla="*/ 0 h 3420248"/>
              <a:gd name="connsiteX15" fmla="*/ 2558963 w 2581673"/>
              <a:gd name="connsiteY15" fmla="*/ 27148 h 3420248"/>
              <a:gd name="connsiteX16" fmla="*/ 2559004 w 2581673"/>
              <a:gd name="connsiteY16" fmla="*/ 35062 h 3420248"/>
              <a:gd name="connsiteX17" fmla="*/ 2562590 w 2581673"/>
              <a:gd name="connsiteY17" fmla="*/ 35072 h 3420248"/>
              <a:gd name="connsiteX18" fmla="*/ 2562590 w 2581673"/>
              <a:gd name="connsiteY18" fmla="*/ 303633 h 3420248"/>
              <a:gd name="connsiteX19" fmla="*/ 2562590 w 2581673"/>
              <a:gd name="connsiteY19" fmla="*/ 346349 h 3420248"/>
              <a:gd name="connsiteX20" fmla="*/ 2569615 w 2581673"/>
              <a:gd name="connsiteY20" fmla="*/ 370207 h 3420248"/>
              <a:gd name="connsiteX21" fmla="*/ 2577664 w 2581673"/>
              <a:gd name="connsiteY21" fmla="*/ 394600 h 3420248"/>
              <a:gd name="connsiteX22" fmla="*/ 2581135 w 2581673"/>
              <a:gd name="connsiteY22" fmla="*/ 418106 h 3420248"/>
              <a:gd name="connsiteX23" fmla="*/ 2581673 w 2581673"/>
              <a:gd name="connsiteY23" fmla="*/ 436202 h 3420248"/>
              <a:gd name="connsiteX24" fmla="*/ 2576921 w 2581673"/>
              <a:gd name="connsiteY24" fmla="*/ 455160 h 3420248"/>
              <a:gd name="connsiteX25" fmla="*/ 2578897 w 2581673"/>
              <a:gd name="connsiteY25" fmla="*/ 467958 h 3420248"/>
              <a:gd name="connsiteX26" fmla="*/ 2573807 w 2581673"/>
              <a:gd name="connsiteY26" fmla="*/ 491792 h 3420248"/>
              <a:gd name="connsiteX27" fmla="*/ 2569118 w 2581673"/>
              <a:gd name="connsiteY27" fmla="*/ 526659 h 3420248"/>
              <a:gd name="connsiteX28" fmla="*/ 2564119 w 2581673"/>
              <a:gd name="connsiteY28" fmla="*/ 550660 h 3420248"/>
              <a:gd name="connsiteX29" fmla="*/ 2562589 w 2581673"/>
              <a:gd name="connsiteY29" fmla="*/ 555288 h 3420248"/>
              <a:gd name="connsiteX30" fmla="*/ 2562589 w 2581673"/>
              <a:gd name="connsiteY30" fmla="*/ 712341 h 3420248"/>
              <a:gd name="connsiteX31" fmla="*/ 2564300 w 2581673"/>
              <a:gd name="connsiteY31" fmla="*/ 723926 h 3420248"/>
              <a:gd name="connsiteX32" fmla="*/ 2562589 w 2581673"/>
              <a:gd name="connsiteY32" fmla="*/ 763012 h 3420248"/>
              <a:gd name="connsiteX33" fmla="*/ 2564920 w 2581673"/>
              <a:gd name="connsiteY33" fmla="*/ 768689 h 3420248"/>
              <a:gd name="connsiteX34" fmla="*/ 2562589 w 2581673"/>
              <a:gd name="connsiteY34" fmla="*/ 806901 h 3420248"/>
              <a:gd name="connsiteX35" fmla="*/ 2564568 w 2581673"/>
              <a:gd name="connsiteY35" fmla="*/ 848769 h 3420248"/>
              <a:gd name="connsiteX36" fmla="*/ 2569887 w 2581673"/>
              <a:gd name="connsiteY36" fmla="*/ 851895 h 3420248"/>
              <a:gd name="connsiteX37" fmla="*/ 2570355 w 2581673"/>
              <a:gd name="connsiteY37" fmla="*/ 861077 h 3420248"/>
              <a:gd name="connsiteX38" fmla="*/ 2570253 w 2581673"/>
              <a:gd name="connsiteY38" fmla="*/ 875533 h 3420248"/>
              <a:gd name="connsiteX39" fmla="*/ 2564670 w 2581673"/>
              <a:gd name="connsiteY39" fmla="*/ 907912 h 3420248"/>
              <a:gd name="connsiteX40" fmla="*/ 2567405 w 2581673"/>
              <a:gd name="connsiteY40" fmla="*/ 3420248 h 3420248"/>
              <a:gd name="connsiteX41" fmla="*/ 49318 w 2581673"/>
              <a:gd name="connsiteY41" fmla="*/ 3420248 h 3420248"/>
              <a:gd name="connsiteX42" fmla="*/ 22172 w 2581673"/>
              <a:gd name="connsiteY42" fmla="*/ 3393100 h 3420248"/>
              <a:gd name="connsiteX43" fmla="*/ 22132 w 2581673"/>
              <a:gd name="connsiteY43" fmla="*/ 3385186 h 3420248"/>
              <a:gd name="connsiteX44" fmla="*/ 18545 w 2581673"/>
              <a:gd name="connsiteY44" fmla="*/ 3385176 h 3420248"/>
              <a:gd name="connsiteX45" fmla="*/ 18545 w 2581673"/>
              <a:gd name="connsiteY45" fmla="*/ 3116615 h 3420248"/>
              <a:gd name="connsiteX46" fmla="*/ 18545 w 2581673"/>
              <a:gd name="connsiteY46" fmla="*/ 3073899 h 3420248"/>
              <a:gd name="connsiteX47" fmla="*/ 11520 w 2581673"/>
              <a:gd name="connsiteY47" fmla="*/ 3050041 h 3420248"/>
              <a:gd name="connsiteX48" fmla="*/ 3471 w 2581673"/>
              <a:gd name="connsiteY48" fmla="*/ 3025648 h 3420248"/>
              <a:gd name="connsiteX49" fmla="*/ 0 w 2581673"/>
              <a:gd name="connsiteY49" fmla="*/ 3002142 h 3420248"/>
              <a:gd name="connsiteX0" fmla="*/ 0 w 2581673"/>
              <a:gd name="connsiteY0" fmla="*/ 3002142 h 3420248"/>
              <a:gd name="connsiteX1" fmla="*/ 4214 w 2581673"/>
              <a:gd name="connsiteY1" fmla="*/ 2965088 h 3420248"/>
              <a:gd name="connsiteX2" fmla="*/ 2238 w 2581673"/>
              <a:gd name="connsiteY2" fmla="*/ 2952290 h 3420248"/>
              <a:gd name="connsiteX3" fmla="*/ 12017 w 2581673"/>
              <a:gd name="connsiteY3" fmla="*/ 2893589 h 3420248"/>
              <a:gd name="connsiteX4" fmla="*/ 17016 w 2581673"/>
              <a:gd name="connsiteY4" fmla="*/ 2869588 h 3420248"/>
              <a:gd name="connsiteX5" fmla="*/ 18546 w 2581673"/>
              <a:gd name="connsiteY5" fmla="*/ 2864960 h 3420248"/>
              <a:gd name="connsiteX6" fmla="*/ 18546 w 2581673"/>
              <a:gd name="connsiteY6" fmla="*/ 2707907 h 3420248"/>
              <a:gd name="connsiteX7" fmla="*/ 16835 w 2581673"/>
              <a:gd name="connsiteY7" fmla="*/ 2696322 h 3420248"/>
              <a:gd name="connsiteX8" fmla="*/ 16567 w 2581673"/>
              <a:gd name="connsiteY8" fmla="*/ 2571479 h 3420248"/>
              <a:gd name="connsiteX9" fmla="*/ 11248 w 2581673"/>
              <a:gd name="connsiteY9" fmla="*/ 2568353 h 3420248"/>
              <a:gd name="connsiteX10" fmla="*/ 10780 w 2581673"/>
              <a:gd name="connsiteY10" fmla="*/ 2559171 h 3420248"/>
              <a:gd name="connsiteX11" fmla="*/ 10882 w 2581673"/>
              <a:gd name="connsiteY11" fmla="*/ 2544715 h 3420248"/>
              <a:gd name="connsiteX12" fmla="*/ 16465 w 2581673"/>
              <a:gd name="connsiteY12" fmla="*/ 2512336 h 3420248"/>
              <a:gd name="connsiteX13" fmla="*/ 13730 w 2581673"/>
              <a:gd name="connsiteY13" fmla="*/ 0 h 3420248"/>
              <a:gd name="connsiteX14" fmla="*/ 2531817 w 2581673"/>
              <a:gd name="connsiteY14" fmla="*/ 0 h 3420248"/>
              <a:gd name="connsiteX15" fmla="*/ 2558963 w 2581673"/>
              <a:gd name="connsiteY15" fmla="*/ 27148 h 3420248"/>
              <a:gd name="connsiteX16" fmla="*/ 2559004 w 2581673"/>
              <a:gd name="connsiteY16" fmla="*/ 35062 h 3420248"/>
              <a:gd name="connsiteX17" fmla="*/ 2562590 w 2581673"/>
              <a:gd name="connsiteY17" fmla="*/ 35072 h 3420248"/>
              <a:gd name="connsiteX18" fmla="*/ 2562590 w 2581673"/>
              <a:gd name="connsiteY18" fmla="*/ 303633 h 3420248"/>
              <a:gd name="connsiteX19" fmla="*/ 2562590 w 2581673"/>
              <a:gd name="connsiteY19" fmla="*/ 346349 h 3420248"/>
              <a:gd name="connsiteX20" fmla="*/ 2569615 w 2581673"/>
              <a:gd name="connsiteY20" fmla="*/ 370207 h 3420248"/>
              <a:gd name="connsiteX21" fmla="*/ 2577664 w 2581673"/>
              <a:gd name="connsiteY21" fmla="*/ 394600 h 3420248"/>
              <a:gd name="connsiteX22" fmla="*/ 2581135 w 2581673"/>
              <a:gd name="connsiteY22" fmla="*/ 418106 h 3420248"/>
              <a:gd name="connsiteX23" fmla="*/ 2581673 w 2581673"/>
              <a:gd name="connsiteY23" fmla="*/ 436202 h 3420248"/>
              <a:gd name="connsiteX24" fmla="*/ 2576921 w 2581673"/>
              <a:gd name="connsiteY24" fmla="*/ 455160 h 3420248"/>
              <a:gd name="connsiteX25" fmla="*/ 2578897 w 2581673"/>
              <a:gd name="connsiteY25" fmla="*/ 467958 h 3420248"/>
              <a:gd name="connsiteX26" fmla="*/ 2573807 w 2581673"/>
              <a:gd name="connsiteY26" fmla="*/ 491792 h 3420248"/>
              <a:gd name="connsiteX27" fmla="*/ 2569118 w 2581673"/>
              <a:gd name="connsiteY27" fmla="*/ 526659 h 3420248"/>
              <a:gd name="connsiteX28" fmla="*/ 2564119 w 2581673"/>
              <a:gd name="connsiteY28" fmla="*/ 550660 h 3420248"/>
              <a:gd name="connsiteX29" fmla="*/ 2562589 w 2581673"/>
              <a:gd name="connsiteY29" fmla="*/ 555288 h 3420248"/>
              <a:gd name="connsiteX30" fmla="*/ 2562589 w 2581673"/>
              <a:gd name="connsiteY30" fmla="*/ 712341 h 3420248"/>
              <a:gd name="connsiteX31" fmla="*/ 2564300 w 2581673"/>
              <a:gd name="connsiteY31" fmla="*/ 723926 h 3420248"/>
              <a:gd name="connsiteX32" fmla="*/ 2562589 w 2581673"/>
              <a:gd name="connsiteY32" fmla="*/ 763012 h 3420248"/>
              <a:gd name="connsiteX33" fmla="*/ 2564920 w 2581673"/>
              <a:gd name="connsiteY33" fmla="*/ 768689 h 3420248"/>
              <a:gd name="connsiteX34" fmla="*/ 2562589 w 2581673"/>
              <a:gd name="connsiteY34" fmla="*/ 806901 h 3420248"/>
              <a:gd name="connsiteX35" fmla="*/ 2564568 w 2581673"/>
              <a:gd name="connsiteY35" fmla="*/ 848769 h 3420248"/>
              <a:gd name="connsiteX36" fmla="*/ 2569887 w 2581673"/>
              <a:gd name="connsiteY36" fmla="*/ 851895 h 3420248"/>
              <a:gd name="connsiteX37" fmla="*/ 2570355 w 2581673"/>
              <a:gd name="connsiteY37" fmla="*/ 861077 h 3420248"/>
              <a:gd name="connsiteX38" fmla="*/ 2570253 w 2581673"/>
              <a:gd name="connsiteY38" fmla="*/ 875533 h 3420248"/>
              <a:gd name="connsiteX39" fmla="*/ 2564670 w 2581673"/>
              <a:gd name="connsiteY39" fmla="*/ 907912 h 3420248"/>
              <a:gd name="connsiteX40" fmla="*/ 2567405 w 2581673"/>
              <a:gd name="connsiteY40" fmla="*/ 3420248 h 3420248"/>
              <a:gd name="connsiteX41" fmla="*/ 49318 w 2581673"/>
              <a:gd name="connsiteY41" fmla="*/ 3420248 h 3420248"/>
              <a:gd name="connsiteX42" fmla="*/ 22172 w 2581673"/>
              <a:gd name="connsiteY42" fmla="*/ 3393100 h 3420248"/>
              <a:gd name="connsiteX43" fmla="*/ 22132 w 2581673"/>
              <a:gd name="connsiteY43" fmla="*/ 3385186 h 3420248"/>
              <a:gd name="connsiteX44" fmla="*/ 18545 w 2581673"/>
              <a:gd name="connsiteY44" fmla="*/ 3385176 h 3420248"/>
              <a:gd name="connsiteX45" fmla="*/ 18545 w 2581673"/>
              <a:gd name="connsiteY45" fmla="*/ 3116615 h 3420248"/>
              <a:gd name="connsiteX46" fmla="*/ 18545 w 2581673"/>
              <a:gd name="connsiteY46" fmla="*/ 3073899 h 3420248"/>
              <a:gd name="connsiteX47" fmla="*/ 3471 w 2581673"/>
              <a:gd name="connsiteY47" fmla="*/ 3025648 h 3420248"/>
              <a:gd name="connsiteX48" fmla="*/ 0 w 2581673"/>
              <a:gd name="connsiteY48" fmla="*/ 3002142 h 3420248"/>
              <a:gd name="connsiteX0" fmla="*/ 0 w 2581673"/>
              <a:gd name="connsiteY0" fmla="*/ 3002142 h 3420248"/>
              <a:gd name="connsiteX1" fmla="*/ 4214 w 2581673"/>
              <a:gd name="connsiteY1" fmla="*/ 2965088 h 3420248"/>
              <a:gd name="connsiteX2" fmla="*/ 2238 w 2581673"/>
              <a:gd name="connsiteY2" fmla="*/ 2952290 h 3420248"/>
              <a:gd name="connsiteX3" fmla="*/ 12017 w 2581673"/>
              <a:gd name="connsiteY3" fmla="*/ 2893589 h 3420248"/>
              <a:gd name="connsiteX4" fmla="*/ 17016 w 2581673"/>
              <a:gd name="connsiteY4" fmla="*/ 2869588 h 3420248"/>
              <a:gd name="connsiteX5" fmla="*/ 18546 w 2581673"/>
              <a:gd name="connsiteY5" fmla="*/ 2864960 h 3420248"/>
              <a:gd name="connsiteX6" fmla="*/ 18546 w 2581673"/>
              <a:gd name="connsiteY6" fmla="*/ 2707907 h 3420248"/>
              <a:gd name="connsiteX7" fmla="*/ 16835 w 2581673"/>
              <a:gd name="connsiteY7" fmla="*/ 2696322 h 3420248"/>
              <a:gd name="connsiteX8" fmla="*/ 16567 w 2581673"/>
              <a:gd name="connsiteY8" fmla="*/ 2571479 h 3420248"/>
              <a:gd name="connsiteX9" fmla="*/ 11248 w 2581673"/>
              <a:gd name="connsiteY9" fmla="*/ 2568353 h 3420248"/>
              <a:gd name="connsiteX10" fmla="*/ 10780 w 2581673"/>
              <a:gd name="connsiteY10" fmla="*/ 2559171 h 3420248"/>
              <a:gd name="connsiteX11" fmla="*/ 10882 w 2581673"/>
              <a:gd name="connsiteY11" fmla="*/ 2544715 h 3420248"/>
              <a:gd name="connsiteX12" fmla="*/ 16465 w 2581673"/>
              <a:gd name="connsiteY12" fmla="*/ 2512336 h 3420248"/>
              <a:gd name="connsiteX13" fmla="*/ 13730 w 2581673"/>
              <a:gd name="connsiteY13" fmla="*/ 0 h 3420248"/>
              <a:gd name="connsiteX14" fmla="*/ 2531817 w 2581673"/>
              <a:gd name="connsiteY14" fmla="*/ 0 h 3420248"/>
              <a:gd name="connsiteX15" fmla="*/ 2558963 w 2581673"/>
              <a:gd name="connsiteY15" fmla="*/ 27148 h 3420248"/>
              <a:gd name="connsiteX16" fmla="*/ 2559004 w 2581673"/>
              <a:gd name="connsiteY16" fmla="*/ 35062 h 3420248"/>
              <a:gd name="connsiteX17" fmla="*/ 2562590 w 2581673"/>
              <a:gd name="connsiteY17" fmla="*/ 35072 h 3420248"/>
              <a:gd name="connsiteX18" fmla="*/ 2562590 w 2581673"/>
              <a:gd name="connsiteY18" fmla="*/ 303633 h 3420248"/>
              <a:gd name="connsiteX19" fmla="*/ 2562590 w 2581673"/>
              <a:gd name="connsiteY19" fmla="*/ 346349 h 3420248"/>
              <a:gd name="connsiteX20" fmla="*/ 2569615 w 2581673"/>
              <a:gd name="connsiteY20" fmla="*/ 370207 h 3420248"/>
              <a:gd name="connsiteX21" fmla="*/ 2577664 w 2581673"/>
              <a:gd name="connsiteY21" fmla="*/ 394600 h 3420248"/>
              <a:gd name="connsiteX22" fmla="*/ 2581135 w 2581673"/>
              <a:gd name="connsiteY22" fmla="*/ 418106 h 3420248"/>
              <a:gd name="connsiteX23" fmla="*/ 2581673 w 2581673"/>
              <a:gd name="connsiteY23" fmla="*/ 436202 h 3420248"/>
              <a:gd name="connsiteX24" fmla="*/ 2576921 w 2581673"/>
              <a:gd name="connsiteY24" fmla="*/ 455160 h 3420248"/>
              <a:gd name="connsiteX25" fmla="*/ 2578897 w 2581673"/>
              <a:gd name="connsiteY25" fmla="*/ 467958 h 3420248"/>
              <a:gd name="connsiteX26" fmla="*/ 2573807 w 2581673"/>
              <a:gd name="connsiteY26" fmla="*/ 491792 h 3420248"/>
              <a:gd name="connsiteX27" fmla="*/ 2569118 w 2581673"/>
              <a:gd name="connsiteY27" fmla="*/ 526659 h 3420248"/>
              <a:gd name="connsiteX28" fmla="*/ 2564119 w 2581673"/>
              <a:gd name="connsiteY28" fmla="*/ 550660 h 3420248"/>
              <a:gd name="connsiteX29" fmla="*/ 2562589 w 2581673"/>
              <a:gd name="connsiteY29" fmla="*/ 555288 h 3420248"/>
              <a:gd name="connsiteX30" fmla="*/ 2562589 w 2581673"/>
              <a:gd name="connsiteY30" fmla="*/ 712341 h 3420248"/>
              <a:gd name="connsiteX31" fmla="*/ 2564300 w 2581673"/>
              <a:gd name="connsiteY31" fmla="*/ 723926 h 3420248"/>
              <a:gd name="connsiteX32" fmla="*/ 2562589 w 2581673"/>
              <a:gd name="connsiteY32" fmla="*/ 763012 h 3420248"/>
              <a:gd name="connsiteX33" fmla="*/ 2564920 w 2581673"/>
              <a:gd name="connsiteY33" fmla="*/ 768689 h 3420248"/>
              <a:gd name="connsiteX34" fmla="*/ 2562589 w 2581673"/>
              <a:gd name="connsiteY34" fmla="*/ 806901 h 3420248"/>
              <a:gd name="connsiteX35" fmla="*/ 2564568 w 2581673"/>
              <a:gd name="connsiteY35" fmla="*/ 848769 h 3420248"/>
              <a:gd name="connsiteX36" fmla="*/ 2569887 w 2581673"/>
              <a:gd name="connsiteY36" fmla="*/ 851895 h 3420248"/>
              <a:gd name="connsiteX37" fmla="*/ 2570355 w 2581673"/>
              <a:gd name="connsiteY37" fmla="*/ 861077 h 3420248"/>
              <a:gd name="connsiteX38" fmla="*/ 2570253 w 2581673"/>
              <a:gd name="connsiteY38" fmla="*/ 875533 h 3420248"/>
              <a:gd name="connsiteX39" fmla="*/ 2564670 w 2581673"/>
              <a:gd name="connsiteY39" fmla="*/ 907912 h 3420248"/>
              <a:gd name="connsiteX40" fmla="*/ 2567405 w 2581673"/>
              <a:gd name="connsiteY40" fmla="*/ 3420248 h 3420248"/>
              <a:gd name="connsiteX41" fmla="*/ 49318 w 2581673"/>
              <a:gd name="connsiteY41" fmla="*/ 3420248 h 3420248"/>
              <a:gd name="connsiteX42" fmla="*/ 22172 w 2581673"/>
              <a:gd name="connsiteY42" fmla="*/ 3393100 h 3420248"/>
              <a:gd name="connsiteX43" fmla="*/ 22132 w 2581673"/>
              <a:gd name="connsiteY43" fmla="*/ 3385186 h 3420248"/>
              <a:gd name="connsiteX44" fmla="*/ 18545 w 2581673"/>
              <a:gd name="connsiteY44" fmla="*/ 3385176 h 3420248"/>
              <a:gd name="connsiteX45" fmla="*/ 18545 w 2581673"/>
              <a:gd name="connsiteY45" fmla="*/ 3073899 h 3420248"/>
              <a:gd name="connsiteX46" fmla="*/ 3471 w 2581673"/>
              <a:gd name="connsiteY46" fmla="*/ 3025648 h 3420248"/>
              <a:gd name="connsiteX47" fmla="*/ 0 w 2581673"/>
              <a:gd name="connsiteY47" fmla="*/ 3002142 h 3420248"/>
              <a:gd name="connsiteX0" fmla="*/ 0 w 2581673"/>
              <a:gd name="connsiteY0" fmla="*/ 3002142 h 3420248"/>
              <a:gd name="connsiteX1" fmla="*/ 4214 w 2581673"/>
              <a:gd name="connsiteY1" fmla="*/ 2965088 h 3420248"/>
              <a:gd name="connsiteX2" fmla="*/ 2238 w 2581673"/>
              <a:gd name="connsiteY2" fmla="*/ 2952290 h 3420248"/>
              <a:gd name="connsiteX3" fmla="*/ 12017 w 2581673"/>
              <a:gd name="connsiteY3" fmla="*/ 2893589 h 3420248"/>
              <a:gd name="connsiteX4" fmla="*/ 17016 w 2581673"/>
              <a:gd name="connsiteY4" fmla="*/ 2869588 h 3420248"/>
              <a:gd name="connsiteX5" fmla="*/ 18546 w 2581673"/>
              <a:gd name="connsiteY5" fmla="*/ 2864960 h 3420248"/>
              <a:gd name="connsiteX6" fmla="*/ 18546 w 2581673"/>
              <a:gd name="connsiteY6" fmla="*/ 2707907 h 3420248"/>
              <a:gd name="connsiteX7" fmla="*/ 16567 w 2581673"/>
              <a:gd name="connsiteY7" fmla="*/ 2571479 h 3420248"/>
              <a:gd name="connsiteX8" fmla="*/ 11248 w 2581673"/>
              <a:gd name="connsiteY8" fmla="*/ 2568353 h 3420248"/>
              <a:gd name="connsiteX9" fmla="*/ 10780 w 2581673"/>
              <a:gd name="connsiteY9" fmla="*/ 2559171 h 3420248"/>
              <a:gd name="connsiteX10" fmla="*/ 10882 w 2581673"/>
              <a:gd name="connsiteY10" fmla="*/ 2544715 h 3420248"/>
              <a:gd name="connsiteX11" fmla="*/ 16465 w 2581673"/>
              <a:gd name="connsiteY11" fmla="*/ 2512336 h 3420248"/>
              <a:gd name="connsiteX12" fmla="*/ 13730 w 2581673"/>
              <a:gd name="connsiteY12" fmla="*/ 0 h 3420248"/>
              <a:gd name="connsiteX13" fmla="*/ 2531817 w 2581673"/>
              <a:gd name="connsiteY13" fmla="*/ 0 h 3420248"/>
              <a:gd name="connsiteX14" fmla="*/ 2558963 w 2581673"/>
              <a:gd name="connsiteY14" fmla="*/ 27148 h 3420248"/>
              <a:gd name="connsiteX15" fmla="*/ 2559004 w 2581673"/>
              <a:gd name="connsiteY15" fmla="*/ 35062 h 3420248"/>
              <a:gd name="connsiteX16" fmla="*/ 2562590 w 2581673"/>
              <a:gd name="connsiteY16" fmla="*/ 35072 h 3420248"/>
              <a:gd name="connsiteX17" fmla="*/ 2562590 w 2581673"/>
              <a:gd name="connsiteY17" fmla="*/ 303633 h 3420248"/>
              <a:gd name="connsiteX18" fmla="*/ 2562590 w 2581673"/>
              <a:gd name="connsiteY18" fmla="*/ 346349 h 3420248"/>
              <a:gd name="connsiteX19" fmla="*/ 2569615 w 2581673"/>
              <a:gd name="connsiteY19" fmla="*/ 370207 h 3420248"/>
              <a:gd name="connsiteX20" fmla="*/ 2577664 w 2581673"/>
              <a:gd name="connsiteY20" fmla="*/ 394600 h 3420248"/>
              <a:gd name="connsiteX21" fmla="*/ 2581135 w 2581673"/>
              <a:gd name="connsiteY21" fmla="*/ 418106 h 3420248"/>
              <a:gd name="connsiteX22" fmla="*/ 2581673 w 2581673"/>
              <a:gd name="connsiteY22" fmla="*/ 436202 h 3420248"/>
              <a:gd name="connsiteX23" fmla="*/ 2576921 w 2581673"/>
              <a:gd name="connsiteY23" fmla="*/ 455160 h 3420248"/>
              <a:gd name="connsiteX24" fmla="*/ 2578897 w 2581673"/>
              <a:gd name="connsiteY24" fmla="*/ 467958 h 3420248"/>
              <a:gd name="connsiteX25" fmla="*/ 2573807 w 2581673"/>
              <a:gd name="connsiteY25" fmla="*/ 491792 h 3420248"/>
              <a:gd name="connsiteX26" fmla="*/ 2569118 w 2581673"/>
              <a:gd name="connsiteY26" fmla="*/ 526659 h 3420248"/>
              <a:gd name="connsiteX27" fmla="*/ 2564119 w 2581673"/>
              <a:gd name="connsiteY27" fmla="*/ 550660 h 3420248"/>
              <a:gd name="connsiteX28" fmla="*/ 2562589 w 2581673"/>
              <a:gd name="connsiteY28" fmla="*/ 555288 h 3420248"/>
              <a:gd name="connsiteX29" fmla="*/ 2562589 w 2581673"/>
              <a:gd name="connsiteY29" fmla="*/ 712341 h 3420248"/>
              <a:gd name="connsiteX30" fmla="*/ 2564300 w 2581673"/>
              <a:gd name="connsiteY30" fmla="*/ 723926 h 3420248"/>
              <a:gd name="connsiteX31" fmla="*/ 2562589 w 2581673"/>
              <a:gd name="connsiteY31" fmla="*/ 763012 h 3420248"/>
              <a:gd name="connsiteX32" fmla="*/ 2564920 w 2581673"/>
              <a:gd name="connsiteY32" fmla="*/ 768689 h 3420248"/>
              <a:gd name="connsiteX33" fmla="*/ 2562589 w 2581673"/>
              <a:gd name="connsiteY33" fmla="*/ 806901 h 3420248"/>
              <a:gd name="connsiteX34" fmla="*/ 2564568 w 2581673"/>
              <a:gd name="connsiteY34" fmla="*/ 848769 h 3420248"/>
              <a:gd name="connsiteX35" fmla="*/ 2569887 w 2581673"/>
              <a:gd name="connsiteY35" fmla="*/ 851895 h 3420248"/>
              <a:gd name="connsiteX36" fmla="*/ 2570355 w 2581673"/>
              <a:gd name="connsiteY36" fmla="*/ 861077 h 3420248"/>
              <a:gd name="connsiteX37" fmla="*/ 2570253 w 2581673"/>
              <a:gd name="connsiteY37" fmla="*/ 875533 h 3420248"/>
              <a:gd name="connsiteX38" fmla="*/ 2564670 w 2581673"/>
              <a:gd name="connsiteY38" fmla="*/ 907912 h 3420248"/>
              <a:gd name="connsiteX39" fmla="*/ 2567405 w 2581673"/>
              <a:gd name="connsiteY39" fmla="*/ 3420248 h 3420248"/>
              <a:gd name="connsiteX40" fmla="*/ 49318 w 2581673"/>
              <a:gd name="connsiteY40" fmla="*/ 3420248 h 3420248"/>
              <a:gd name="connsiteX41" fmla="*/ 22172 w 2581673"/>
              <a:gd name="connsiteY41" fmla="*/ 3393100 h 3420248"/>
              <a:gd name="connsiteX42" fmla="*/ 22132 w 2581673"/>
              <a:gd name="connsiteY42" fmla="*/ 3385186 h 3420248"/>
              <a:gd name="connsiteX43" fmla="*/ 18545 w 2581673"/>
              <a:gd name="connsiteY43" fmla="*/ 3385176 h 3420248"/>
              <a:gd name="connsiteX44" fmla="*/ 18545 w 2581673"/>
              <a:gd name="connsiteY44" fmla="*/ 3073899 h 3420248"/>
              <a:gd name="connsiteX45" fmla="*/ 3471 w 2581673"/>
              <a:gd name="connsiteY45" fmla="*/ 3025648 h 3420248"/>
              <a:gd name="connsiteX46" fmla="*/ 0 w 2581673"/>
              <a:gd name="connsiteY46" fmla="*/ 3002142 h 3420248"/>
              <a:gd name="connsiteX0" fmla="*/ 0 w 2581673"/>
              <a:gd name="connsiteY0" fmla="*/ 3002142 h 3420248"/>
              <a:gd name="connsiteX1" fmla="*/ 4214 w 2581673"/>
              <a:gd name="connsiteY1" fmla="*/ 2965088 h 3420248"/>
              <a:gd name="connsiteX2" fmla="*/ 2238 w 2581673"/>
              <a:gd name="connsiteY2" fmla="*/ 2952290 h 3420248"/>
              <a:gd name="connsiteX3" fmla="*/ 12017 w 2581673"/>
              <a:gd name="connsiteY3" fmla="*/ 2893589 h 3420248"/>
              <a:gd name="connsiteX4" fmla="*/ 17016 w 2581673"/>
              <a:gd name="connsiteY4" fmla="*/ 2869588 h 3420248"/>
              <a:gd name="connsiteX5" fmla="*/ 18546 w 2581673"/>
              <a:gd name="connsiteY5" fmla="*/ 2864960 h 3420248"/>
              <a:gd name="connsiteX6" fmla="*/ 16567 w 2581673"/>
              <a:gd name="connsiteY6" fmla="*/ 2571479 h 3420248"/>
              <a:gd name="connsiteX7" fmla="*/ 11248 w 2581673"/>
              <a:gd name="connsiteY7" fmla="*/ 2568353 h 3420248"/>
              <a:gd name="connsiteX8" fmla="*/ 10780 w 2581673"/>
              <a:gd name="connsiteY8" fmla="*/ 2559171 h 3420248"/>
              <a:gd name="connsiteX9" fmla="*/ 10882 w 2581673"/>
              <a:gd name="connsiteY9" fmla="*/ 2544715 h 3420248"/>
              <a:gd name="connsiteX10" fmla="*/ 16465 w 2581673"/>
              <a:gd name="connsiteY10" fmla="*/ 2512336 h 3420248"/>
              <a:gd name="connsiteX11" fmla="*/ 13730 w 2581673"/>
              <a:gd name="connsiteY11" fmla="*/ 0 h 3420248"/>
              <a:gd name="connsiteX12" fmla="*/ 2531817 w 2581673"/>
              <a:gd name="connsiteY12" fmla="*/ 0 h 3420248"/>
              <a:gd name="connsiteX13" fmla="*/ 2558963 w 2581673"/>
              <a:gd name="connsiteY13" fmla="*/ 27148 h 3420248"/>
              <a:gd name="connsiteX14" fmla="*/ 2559004 w 2581673"/>
              <a:gd name="connsiteY14" fmla="*/ 35062 h 3420248"/>
              <a:gd name="connsiteX15" fmla="*/ 2562590 w 2581673"/>
              <a:gd name="connsiteY15" fmla="*/ 35072 h 3420248"/>
              <a:gd name="connsiteX16" fmla="*/ 2562590 w 2581673"/>
              <a:gd name="connsiteY16" fmla="*/ 303633 h 3420248"/>
              <a:gd name="connsiteX17" fmla="*/ 2562590 w 2581673"/>
              <a:gd name="connsiteY17" fmla="*/ 346349 h 3420248"/>
              <a:gd name="connsiteX18" fmla="*/ 2569615 w 2581673"/>
              <a:gd name="connsiteY18" fmla="*/ 370207 h 3420248"/>
              <a:gd name="connsiteX19" fmla="*/ 2577664 w 2581673"/>
              <a:gd name="connsiteY19" fmla="*/ 394600 h 3420248"/>
              <a:gd name="connsiteX20" fmla="*/ 2581135 w 2581673"/>
              <a:gd name="connsiteY20" fmla="*/ 418106 h 3420248"/>
              <a:gd name="connsiteX21" fmla="*/ 2581673 w 2581673"/>
              <a:gd name="connsiteY21" fmla="*/ 436202 h 3420248"/>
              <a:gd name="connsiteX22" fmla="*/ 2576921 w 2581673"/>
              <a:gd name="connsiteY22" fmla="*/ 455160 h 3420248"/>
              <a:gd name="connsiteX23" fmla="*/ 2578897 w 2581673"/>
              <a:gd name="connsiteY23" fmla="*/ 467958 h 3420248"/>
              <a:gd name="connsiteX24" fmla="*/ 2573807 w 2581673"/>
              <a:gd name="connsiteY24" fmla="*/ 491792 h 3420248"/>
              <a:gd name="connsiteX25" fmla="*/ 2569118 w 2581673"/>
              <a:gd name="connsiteY25" fmla="*/ 526659 h 3420248"/>
              <a:gd name="connsiteX26" fmla="*/ 2564119 w 2581673"/>
              <a:gd name="connsiteY26" fmla="*/ 550660 h 3420248"/>
              <a:gd name="connsiteX27" fmla="*/ 2562589 w 2581673"/>
              <a:gd name="connsiteY27" fmla="*/ 555288 h 3420248"/>
              <a:gd name="connsiteX28" fmla="*/ 2562589 w 2581673"/>
              <a:gd name="connsiteY28" fmla="*/ 712341 h 3420248"/>
              <a:gd name="connsiteX29" fmla="*/ 2564300 w 2581673"/>
              <a:gd name="connsiteY29" fmla="*/ 723926 h 3420248"/>
              <a:gd name="connsiteX30" fmla="*/ 2562589 w 2581673"/>
              <a:gd name="connsiteY30" fmla="*/ 763012 h 3420248"/>
              <a:gd name="connsiteX31" fmla="*/ 2564920 w 2581673"/>
              <a:gd name="connsiteY31" fmla="*/ 768689 h 3420248"/>
              <a:gd name="connsiteX32" fmla="*/ 2562589 w 2581673"/>
              <a:gd name="connsiteY32" fmla="*/ 806901 h 3420248"/>
              <a:gd name="connsiteX33" fmla="*/ 2564568 w 2581673"/>
              <a:gd name="connsiteY33" fmla="*/ 848769 h 3420248"/>
              <a:gd name="connsiteX34" fmla="*/ 2569887 w 2581673"/>
              <a:gd name="connsiteY34" fmla="*/ 851895 h 3420248"/>
              <a:gd name="connsiteX35" fmla="*/ 2570355 w 2581673"/>
              <a:gd name="connsiteY35" fmla="*/ 861077 h 3420248"/>
              <a:gd name="connsiteX36" fmla="*/ 2570253 w 2581673"/>
              <a:gd name="connsiteY36" fmla="*/ 875533 h 3420248"/>
              <a:gd name="connsiteX37" fmla="*/ 2564670 w 2581673"/>
              <a:gd name="connsiteY37" fmla="*/ 907912 h 3420248"/>
              <a:gd name="connsiteX38" fmla="*/ 2567405 w 2581673"/>
              <a:gd name="connsiteY38" fmla="*/ 3420248 h 3420248"/>
              <a:gd name="connsiteX39" fmla="*/ 49318 w 2581673"/>
              <a:gd name="connsiteY39" fmla="*/ 3420248 h 3420248"/>
              <a:gd name="connsiteX40" fmla="*/ 22172 w 2581673"/>
              <a:gd name="connsiteY40" fmla="*/ 3393100 h 3420248"/>
              <a:gd name="connsiteX41" fmla="*/ 22132 w 2581673"/>
              <a:gd name="connsiteY41" fmla="*/ 3385186 h 3420248"/>
              <a:gd name="connsiteX42" fmla="*/ 18545 w 2581673"/>
              <a:gd name="connsiteY42" fmla="*/ 3385176 h 3420248"/>
              <a:gd name="connsiteX43" fmla="*/ 18545 w 2581673"/>
              <a:gd name="connsiteY43" fmla="*/ 3073899 h 3420248"/>
              <a:gd name="connsiteX44" fmla="*/ 3471 w 2581673"/>
              <a:gd name="connsiteY44" fmla="*/ 3025648 h 3420248"/>
              <a:gd name="connsiteX45" fmla="*/ 0 w 2581673"/>
              <a:gd name="connsiteY45" fmla="*/ 3002142 h 3420248"/>
              <a:gd name="connsiteX0" fmla="*/ 0 w 2581673"/>
              <a:gd name="connsiteY0" fmla="*/ 3002142 h 3420248"/>
              <a:gd name="connsiteX1" fmla="*/ 4214 w 2581673"/>
              <a:gd name="connsiteY1" fmla="*/ 2965088 h 3420248"/>
              <a:gd name="connsiteX2" fmla="*/ 2238 w 2581673"/>
              <a:gd name="connsiteY2" fmla="*/ 2952290 h 3420248"/>
              <a:gd name="connsiteX3" fmla="*/ 12017 w 2581673"/>
              <a:gd name="connsiteY3" fmla="*/ 2893589 h 3420248"/>
              <a:gd name="connsiteX4" fmla="*/ 17016 w 2581673"/>
              <a:gd name="connsiteY4" fmla="*/ 2869588 h 3420248"/>
              <a:gd name="connsiteX5" fmla="*/ 18546 w 2581673"/>
              <a:gd name="connsiteY5" fmla="*/ 2864960 h 3420248"/>
              <a:gd name="connsiteX6" fmla="*/ 16567 w 2581673"/>
              <a:gd name="connsiteY6" fmla="*/ 2571479 h 3420248"/>
              <a:gd name="connsiteX7" fmla="*/ 11248 w 2581673"/>
              <a:gd name="connsiteY7" fmla="*/ 2568353 h 3420248"/>
              <a:gd name="connsiteX8" fmla="*/ 10780 w 2581673"/>
              <a:gd name="connsiteY8" fmla="*/ 2559171 h 3420248"/>
              <a:gd name="connsiteX9" fmla="*/ 16465 w 2581673"/>
              <a:gd name="connsiteY9" fmla="*/ 2512336 h 3420248"/>
              <a:gd name="connsiteX10" fmla="*/ 13730 w 2581673"/>
              <a:gd name="connsiteY10" fmla="*/ 0 h 3420248"/>
              <a:gd name="connsiteX11" fmla="*/ 2531817 w 2581673"/>
              <a:gd name="connsiteY11" fmla="*/ 0 h 3420248"/>
              <a:gd name="connsiteX12" fmla="*/ 2558963 w 2581673"/>
              <a:gd name="connsiteY12" fmla="*/ 27148 h 3420248"/>
              <a:gd name="connsiteX13" fmla="*/ 2559004 w 2581673"/>
              <a:gd name="connsiteY13" fmla="*/ 35062 h 3420248"/>
              <a:gd name="connsiteX14" fmla="*/ 2562590 w 2581673"/>
              <a:gd name="connsiteY14" fmla="*/ 35072 h 3420248"/>
              <a:gd name="connsiteX15" fmla="*/ 2562590 w 2581673"/>
              <a:gd name="connsiteY15" fmla="*/ 303633 h 3420248"/>
              <a:gd name="connsiteX16" fmla="*/ 2562590 w 2581673"/>
              <a:gd name="connsiteY16" fmla="*/ 346349 h 3420248"/>
              <a:gd name="connsiteX17" fmla="*/ 2569615 w 2581673"/>
              <a:gd name="connsiteY17" fmla="*/ 370207 h 3420248"/>
              <a:gd name="connsiteX18" fmla="*/ 2577664 w 2581673"/>
              <a:gd name="connsiteY18" fmla="*/ 394600 h 3420248"/>
              <a:gd name="connsiteX19" fmla="*/ 2581135 w 2581673"/>
              <a:gd name="connsiteY19" fmla="*/ 418106 h 3420248"/>
              <a:gd name="connsiteX20" fmla="*/ 2581673 w 2581673"/>
              <a:gd name="connsiteY20" fmla="*/ 436202 h 3420248"/>
              <a:gd name="connsiteX21" fmla="*/ 2576921 w 2581673"/>
              <a:gd name="connsiteY21" fmla="*/ 455160 h 3420248"/>
              <a:gd name="connsiteX22" fmla="*/ 2578897 w 2581673"/>
              <a:gd name="connsiteY22" fmla="*/ 467958 h 3420248"/>
              <a:gd name="connsiteX23" fmla="*/ 2573807 w 2581673"/>
              <a:gd name="connsiteY23" fmla="*/ 491792 h 3420248"/>
              <a:gd name="connsiteX24" fmla="*/ 2569118 w 2581673"/>
              <a:gd name="connsiteY24" fmla="*/ 526659 h 3420248"/>
              <a:gd name="connsiteX25" fmla="*/ 2564119 w 2581673"/>
              <a:gd name="connsiteY25" fmla="*/ 550660 h 3420248"/>
              <a:gd name="connsiteX26" fmla="*/ 2562589 w 2581673"/>
              <a:gd name="connsiteY26" fmla="*/ 555288 h 3420248"/>
              <a:gd name="connsiteX27" fmla="*/ 2562589 w 2581673"/>
              <a:gd name="connsiteY27" fmla="*/ 712341 h 3420248"/>
              <a:gd name="connsiteX28" fmla="*/ 2564300 w 2581673"/>
              <a:gd name="connsiteY28" fmla="*/ 723926 h 3420248"/>
              <a:gd name="connsiteX29" fmla="*/ 2562589 w 2581673"/>
              <a:gd name="connsiteY29" fmla="*/ 763012 h 3420248"/>
              <a:gd name="connsiteX30" fmla="*/ 2564920 w 2581673"/>
              <a:gd name="connsiteY30" fmla="*/ 768689 h 3420248"/>
              <a:gd name="connsiteX31" fmla="*/ 2562589 w 2581673"/>
              <a:gd name="connsiteY31" fmla="*/ 806901 h 3420248"/>
              <a:gd name="connsiteX32" fmla="*/ 2564568 w 2581673"/>
              <a:gd name="connsiteY32" fmla="*/ 848769 h 3420248"/>
              <a:gd name="connsiteX33" fmla="*/ 2569887 w 2581673"/>
              <a:gd name="connsiteY33" fmla="*/ 851895 h 3420248"/>
              <a:gd name="connsiteX34" fmla="*/ 2570355 w 2581673"/>
              <a:gd name="connsiteY34" fmla="*/ 861077 h 3420248"/>
              <a:gd name="connsiteX35" fmla="*/ 2570253 w 2581673"/>
              <a:gd name="connsiteY35" fmla="*/ 875533 h 3420248"/>
              <a:gd name="connsiteX36" fmla="*/ 2564670 w 2581673"/>
              <a:gd name="connsiteY36" fmla="*/ 907912 h 3420248"/>
              <a:gd name="connsiteX37" fmla="*/ 2567405 w 2581673"/>
              <a:gd name="connsiteY37" fmla="*/ 3420248 h 3420248"/>
              <a:gd name="connsiteX38" fmla="*/ 49318 w 2581673"/>
              <a:gd name="connsiteY38" fmla="*/ 3420248 h 3420248"/>
              <a:gd name="connsiteX39" fmla="*/ 22172 w 2581673"/>
              <a:gd name="connsiteY39" fmla="*/ 3393100 h 3420248"/>
              <a:gd name="connsiteX40" fmla="*/ 22132 w 2581673"/>
              <a:gd name="connsiteY40" fmla="*/ 3385186 h 3420248"/>
              <a:gd name="connsiteX41" fmla="*/ 18545 w 2581673"/>
              <a:gd name="connsiteY41" fmla="*/ 3385176 h 3420248"/>
              <a:gd name="connsiteX42" fmla="*/ 18545 w 2581673"/>
              <a:gd name="connsiteY42" fmla="*/ 3073899 h 3420248"/>
              <a:gd name="connsiteX43" fmla="*/ 3471 w 2581673"/>
              <a:gd name="connsiteY43" fmla="*/ 3025648 h 3420248"/>
              <a:gd name="connsiteX44" fmla="*/ 0 w 2581673"/>
              <a:gd name="connsiteY44" fmla="*/ 3002142 h 3420248"/>
              <a:gd name="connsiteX0" fmla="*/ 0 w 2581673"/>
              <a:gd name="connsiteY0" fmla="*/ 3002142 h 3420248"/>
              <a:gd name="connsiteX1" fmla="*/ 4214 w 2581673"/>
              <a:gd name="connsiteY1" fmla="*/ 2965088 h 3420248"/>
              <a:gd name="connsiteX2" fmla="*/ 2238 w 2581673"/>
              <a:gd name="connsiteY2" fmla="*/ 2952290 h 3420248"/>
              <a:gd name="connsiteX3" fmla="*/ 12017 w 2581673"/>
              <a:gd name="connsiteY3" fmla="*/ 2893589 h 3420248"/>
              <a:gd name="connsiteX4" fmla="*/ 17016 w 2581673"/>
              <a:gd name="connsiteY4" fmla="*/ 2869588 h 3420248"/>
              <a:gd name="connsiteX5" fmla="*/ 18546 w 2581673"/>
              <a:gd name="connsiteY5" fmla="*/ 2864960 h 3420248"/>
              <a:gd name="connsiteX6" fmla="*/ 16567 w 2581673"/>
              <a:gd name="connsiteY6" fmla="*/ 2571479 h 3420248"/>
              <a:gd name="connsiteX7" fmla="*/ 11248 w 2581673"/>
              <a:gd name="connsiteY7" fmla="*/ 2568353 h 3420248"/>
              <a:gd name="connsiteX8" fmla="*/ 16465 w 2581673"/>
              <a:gd name="connsiteY8" fmla="*/ 2512336 h 3420248"/>
              <a:gd name="connsiteX9" fmla="*/ 13730 w 2581673"/>
              <a:gd name="connsiteY9" fmla="*/ 0 h 3420248"/>
              <a:gd name="connsiteX10" fmla="*/ 2531817 w 2581673"/>
              <a:gd name="connsiteY10" fmla="*/ 0 h 3420248"/>
              <a:gd name="connsiteX11" fmla="*/ 2558963 w 2581673"/>
              <a:gd name="connsiteY11" fmla="*/ 27148 h 3420248"/>
              <a:gd name="connsiteX12" fmla="*/ 2559004 w 2581673"/>
              <a:gd name="connsiteY12" fmla="*/ 35062 h 3420248"/>
              <a:gd name="connsiteX13" fmla="*/ 2562590 w 2581673"/>
              <a:gd name="connsiteY13" fmla="*/ 35072 h 3420248"/>
              <a:gd name="connsiteX14" fmla="*/ 2562590 w 2581673"/>
              <a:gd name="connsiteY14" fmla="*/ 303633 h 3420248"/>
              <a:gd name="connsiteX15" fmla="*/ 2562590 w 2581673"/>
              <a:gd name="connsiteY15" fmla="*/ 346349 h 3420248"/>
              <a:gd name="connsiteX16" fmla="*/ 2569615 w 2581673"/>
              <a:gd name="connsiteY16" fmla="*/ 370207 h 3420248"/>
              <a:gd name="connsiteX17" fmla="*/ 2577664 w 2581673"/>
              <a:gd name="connsiteY17" fmla="*/ 394600 h 3420248"/>
              <a:gd name="connsiteX18" fmla="*/ 2581135 w 2581673"/>
              <a:gd name="connsiteY18" fmla="*/ 418106 h 3420248"/>
              <a:gd name="connsiteX19" fmla="*/ 2581673 w 2581673"/>
              <a:gd name="connsiteY19" fmla="*/ 436202 h 3420248"/>
              <a:gd name="connsiteX20" fmla="*/ 2576921 w 2581673"/>
              <a:gd name="connsiteY20" fmla="*/ 455160 h 3420248"/>
              <a:gd name="connsiteX21" fmla="*/ 2578897 w 2581673"/>
              <a:gd name="connsiteY21" fmla="*/ 467958 h 3420248"/>
              <a:gd name="connsiteX22" fmla="*/ 2573807 w 2581673"/>
              <a:gd name="connsiteY22" fmla="*/ 491792 h 3420248"/>
              <a:gd name="connsiteX23" fmla="*/ 2569118 w 2581673"/>
              <a:gd name="connsiteY23" fmla="*/ 526659 h 3420248"/>
              <a:gd name="connsiteX24" fmla="*/ 2564119 w 2581673"/>
              <a:gd name="connsiteY24" fmla="*/ 550660 h 3420248"/>
              <a:gd name="connsiteX25" fmla="*/ 2562589 w 2581673"/>
              <a:gd name="connsiteY25" fmla="*/ 555288 h 3420248"/>
              <a:gd name="connsiteX26" fmla="*/ 2562589 w 2581673"/>
              <a:gd name="connsiteY26" fmla="*/ 712341 h 3420248"/>
              <a:gd name="connsiteX27" fmla="*/ 2564300 w 2581673"/>
              <a:gd name="connsiteY27" fmla="*/ 723926 h 3420248"/>
              <a:gd name="connsiteX28" fmla="*/ 2562589 w 2581673"/>
              <a:gd name="connsiteY28" fmla="*/ 763012 h 3420248"/>
              <a:gd name="connsiteX29" fmla="*/ 2564920 w 2581673"/>
              <a:gd name="connsiteY29" fmla="*/ 768689 h 3420248"/>
              <a:gd name="connsiteX30" fmla="*/ 2562589 w 2581673"/>
              <a:gd name="connsiteY30" fmla="*/ 806901 h 3420248"/>
              <a:gd name="connsiteX31" fmla="*/ 2564568 w 2581673"/>
              <a:gd name="connsiteY31" fmla="*/ 848769 h 3420248"/>
              <a:gd name="connsiteX32" fmla="*/ 2569887 w 2581673"/>
              <a:gd name="connsiteY32" fmla="*/ 851895 h 3420248"/>
              <a:gd name="connsiteX33" fmla="*/ 2570355 w 2581673"/>
              <a:gd name="connsiteY33" fmla="*/ 861077 h 3420248"/>
              <a:gd name="connsiteX34" fmla="*/ 2570253 w 2581673"/>
              <a:gd name="connsiteY34" fmla="*/ 875533 h 3420248"/>
              <a:gd name="connsiteX35" fmla="*/ 2564670 w 2581673"/>
              <a:gd name="connsiteY35" fmla="*/ 907912 h 3420248"/>
              <a:gd name="connsiteX36" fmla="*/ 2567405 w 2581673"/>
              <a:gd name="connsiteY36" fmla="*/ 3420248 h 3420248"/>
              <a:gd name="connsiteX37" fmla="*/ 49318 w 2581673"/>
              <a:gd name="connsiteY37" fmla="*/ 3420248 h 3420248"/>
              <a:gd name="connsiteX38" fmla="*/ 22172 w 2581673"/>
              <a:gd name="connsiteY38" fmla="*/ 3393100 h 3420248"/>
              <a:gd name="connsiteX39" fmla="*/ 22132 w 2581673"/>
              <a:gd name="connsiteY39" fmla="*/ 3385186 h 3420248"/>
              <a:gd name="connsiteX40" fmla="*/ 18545 w 2581673"/>
              <a:gd name="connsiteY40" fmla="*/ 3385176 h 3420248"/>
              <a:gd name="connsiteX41" fmla="*/ 18545 w 2581673"/>
              <a:gd name="connsiteY41" fmla="*/ 3073899 h 3420248"/>
              <a:gd name="connsiteX42" fmla="*/ 3471 w 2581673"/>
              <a:gd name="connsiteY42" fmla="*/ 3025648 h 3420248"/>
              <a:gd name="connsiteX43" fmla="*/ 0 w 2581673"/>
              <a:gd name="connsiteY43" fmla="*/ 3002142 h 3420248"/>
              <a:gd name="connsiteX0" fmla="*/ 0 w 2581673"/>
              <a:gd name="connsiteY0" fmla="*/ 3002142 h 3420248"/>
              <a:gd name="connsiteX1" fmla="*/ 4214 w 2581673"/>
              <a:gd name="connsiteY1" fmla="*/ 2965088 h 3420248"/>
              <a:gd name="connsiteX2" fmla="*/ 2238 w 2581673"/>
              <a:gd name="connsiteY2" fmla="*/ 2952290 h 3420248"/>
              <a:gd name="connsiteX3" fmla="*/ 12017 w 2581673"/>
              <a:gd name="connsiteY3" fmla="*/ 2893589 h 3420248"/>
              <a:gd name="connsiteX4" fmla="*/ 17016 w 2581673"/>
              <a:gd name="connsiteY4" fmla="*/ 2869588 h 3420248"/>
              <a:gd name="connsiteX5" fmla="*/ 18546 w 2581673"/>
              <a:gd name="connsiteY5" fmla="*/ 2864960 h 3420248"/>
              <a:gd name="connsiteX6" fmla="*/ 16567 w 2581673"/>
              <a:gd name="connsiteY6" fmla="*/ 2571479 h 3420248"/>
              <a:gd name="connsiteX7" fmla="*/ 16465 w 2581673"/>
              <a:gd name="connsiteY7" fmla="*/ 2512336 h 3420248"/>
              <a:gd name="connsiteX8" fmla="*/ 13730 w 2581673"/>
              <a:gd name="connsiteY8" fmla="*/ 0 h 3420248"/>
              <a:gd name="connsiteX9" fmla="*/ 2531817 w 2581673"/>
              <a:gd name="connsiteY9" fmla="*/ 0 h 3420248"/>
              <a:gd name="connsiteX10" fmla="*/ 2558963 w 2581673"/>
              <a:gd name="connsiteY10" fmla="*/ 27148 h 3420248"/>
              <a:gd name="connsiteX11" fmla="*/ 2559004 w 2581673"/>
              <a:gd name="connsiteY11" fmla="*/ 35062 h 3420248"/>
              <a:gd name="connsiteX12" fmla="*/ 2562590 w 2581673"/>
              <a:gd name="connsiteY12" fmla="*/ 35072 h 3420248"/>
              <a:gd name="connsiteX13" fmla="*/ 2562590 w 2581673"/>
              <a:gd name="connsiteY13" fmla="*/ 303633 h 3420248"/>
              <a:gd name="connsiteX14" fmla="*/ 2562590 w 2581673"/>
              <a:gd name="connsiteY14" fmla="*/ 346349 h 3420248"/>
              <a:gd name="connsiteX15" fmla="*/ 2569615 w 2581673"/>
              <a:gd name="connsiteY15" fmla="*/ 370207 h 3420248"/>
              <a:gd name="connsiteX16" fmla="*/ 2577664 w 2581673"/>
              <a:gd name="connsiteY16" fmla="*/ 394600 h 3420248"/>
              <a:gd name="connsiteX17" fmla="*/ 2581135 w 2581673"/>
              <a:gd name="connsiteY17" fmla="*/ 418106 h 3420248"/>
              <a:gd name="connsiteX18" fmla="*/ 2581673 w 2581673"/>
              <a:gd name="connsiteY18" fmla="*/ 436202 h 3420248"/>
              <a:gd name="connsiteX19" fmla="*/ 2576921 w 2581673"/>
              <a:gd name="connsiteY19" fmla="*/ 455160 h 3420248"/>
              <a:gd name="connsiteX20" fmla="*/ 2578897 w 2581673"/>
              <a:gd name="connsiteY20" fmla="*/ 467958 h 3420248"/>
              <a:gd name="connsiteX21" fmla="*/ 2573807 w 2581673"/>
              <a:gd name="connsiteY21" fmla="*/ 491792 h 3420248"/>
              <a:gd name="connsiteX22" fmla="*/ 2569118 w 2581673"/>
              <a:gd name="connsiteY22" fmla="*/ 526659 h 3420248"/>
              <a:gd name="connsiteX23" fmla="*/ 2564119 w 2581673"/>
              <a:gd name="connsiteY23" fmla="*/ 550660 h 3420248"/>
              <a:gd name="connsiteX24" fmla="*/ 2562589 w 2581673"/>
              <a:gd name="connsiteY24" fmla="*/ 555288 h 3420248"/>
              <a:gd name="connsiteX25" fmla="*/ 2562589 w 2581673"/>
              <a:gd name="connsiteY25" fmla="*/ 712341 h 3420248"/>
              <a:gd name="connsiteX26" fmla="*/ 2564300 w 2581673"/>
              <a:gd name="connsiteY26" fmla="*/ 723926 h 3420248"/>
              <a:gd name="connsiteX27" fmla="*/ 2562589 w 2581673"/>
              <a:gd name="connsiteY27" fmla="*/ 763012 h 3420248"/>
              <a:gd name="connsiteX28" fmla="*/ 2564920 w 2581673"/>
              <a:gd name="connsiteY28" fmla="*/ 768689 h 3420248"/>
              <a:gd name="connsiteX29" fmla="*/ 2562589 w 2581673"/>
              <a:gd name="connsiteY29" fmla="*/ 806901 h 3420248"/>
              <a:gd name="connsiteX30" fmla="*/ 2564568 w 2581673"/>
              <a:gd name="connsiteY30" fmla="*/ 848769 h 3420248"/>
              <a:gd name="connsiteX31" fmla="*/ 2569887 w 2581673"/>
              <a:gd name="connsiteY31" fmla="*/ 851895 h 3420248"/>
              <a:gd name="connsiteX32" fmla="*/ 2570355 w 2581673"/>
              <a:gd name="connsiteY32" fmla="*/ 861077 h 3420248"/>
              <a:gd name="connsiteX33" fmla="*/ 2570253 w 2581673"/>
              <a:gd name="connsiteY33" fmla="*/ 875533 h 3420248"/>
              <a:gd name="connsiteX34" fmla="*/ 2564670 w 2581673"/>
              <a:gd name="connsiteY34" fmla="*/ 907912 h 3420248"/>
              <a:gd name="connsiteX35" fmla="*/ 2567405 w 2581673"/>
              <a:gd name="connsiteY35" fmla="*/ 3420248 h 3420248"/>
              <a:gd name="connsiteX36" fmla="*/ 49318 w 2581673"/>
              <a:gd name="connsiteY36" fmla="*/ 3420248 h 3420248"/>
              <a:gd name="connsiteX37" fmla="*/ 22172 w 2581673"/>
              <a:gd name="connsiteY37" fmla="*/ 3393100 h 3420248"/>
              <a:gd name="connsiteX38" fmla="*/ 22132 w 2581673"/>
              <a:gd name="connsiteY38" fmla="*/ 3385186 h 3420248"/>
              <a:gd name="connsiteX39" fmla="*/ 18545 w 2581673"/>
              <a:gd name="connsiteY39" fmla="*/ 3385176 h 3420248"/>
              <a:gd name="connsiteX40" fmla="*/ 18545 w 2581673"/>
              <a:gd name="connsiteY40" fmla="*/ 3073899 h 3420248"/>
              <a:gd name="connsiteX41" fmla="*/ 3471 w 2581673"/>
              <a:gd name="connsiteY41" fmla="*/ 3025648 h 3420248"/>
              <a:gd name="connsiteX42" fmla="*/ 0 w 2581673"/>
              <a:gd name="connsiteY42" fmla="*/ 3002142 h 3420248"/>
              <a:gd name="connsiteX0" fmla="*/ 1295 w 2579497"/>
              <a:gd name="connsiteY0" fmla="*/ 3025648 h 3420248"/>
              <a:gd name="connsiteX1" fmla="*/ 2038 w 2579497"/>
              <a:gd name="connsiteY1" fmla="*/ 2965088 h 3420248"/>
              <a:gd name="connsiteX2" fmla="*/ 62 w 2579497"/>
              <a:gd name="connsiteY2" fmla="*/ 2952290 h 3420248"/>
              <a:gd name="connsiteX3" fmla="*/ 9841 w 2579497"/>
              <a:gd name="connsiteY3" fmla="*/ 2893589 h 3420248"/>
              <a:gd name="connsiteX4" fmla="*/ 14840 w 2579497"/>
              <a:gd name="connsiteY4" fmla="*/ 2869588 h 3420248"/>
              <a:gd name="connsiteX5" fmla="*/ 16370 w 2579497"/>
              <a:gd name="connsiteY5" fmla="*/ 2864960 h 3420248"/>
              <a:gd name="connsiteX6" fmla="*/ 14391 w 2579497"/>
              <a:gd name="connsiteY6" fmla="*/ 2571479 h 3420248"/>
              <a:gd name="connsiteX7" fmla="*/ 14289 w 2579497"/>
              <a:gd name="connsiteY7" fmla="*/ 2512336 h 3420248"/>
              <a:gd name="connsiteX8" fmla="*/ 11554 w 2579497"/>
              <a:gd name="connsiteY8" fmla="*/ 0 h 3420248"/>
              <a:gd name="connsiteX9" fmla="*/ 2529641 w 2579497"/>
              <a:gd name="connsiteY9" fmla="*/ 0 h 3420248"/>
              <a:gd name="connsiteX10" fmla="*/ 2556787 w 2579497"/>
              <a:gd name="connsiteY10" fmla="*/ 27148 h 3420248"/>
              <a:gd name="connsiteX11" fmla="*/ 2556828 w 2579497"/>
              <a:gd name="connsiteY11" fmla="*/ 35062 h 3420248"/>
              <a:gd name="connsiteX12" fmla="*/ 2560414 w 2579497"/>
              <a:gd name="connsiteY12" fmla="*/ 35072 h 3420248"/>
              <a:gd name="connsiteX13" fmla="*/ 2560414 w 2579497"/>
              <a:gd name="connsiteY13" fmla="*/ 303633 h 3420248"/>
              <a:gd name="connsiteX14" fmla="*/ 2560414 w 2579497"/>
              <a:gd name="connsiteY14" fmla="*/ 346349 h 3420248"/>
              <a:gd name="connsiteX15" fmla="*/ 2567439 w 2579497"/>
              <a:gd name="connsiteY15" fmla="*/ 370207 h 3420248"/>
              <a:gd name="connsiteX16" fmla="*/ 2575488 w 2579497"/>
              <a:gd name="connsiteY16" fmla="*/ 394600 h 3420248"/>
              <a:gd name="connsiteX17" fmla="*/ 2578959 w 2579497"/>
              <a:gd name="connsiteY17" fmla="*/ 418106 h 3420248"/>
              <a:gd name="connsiteX18" fmla="*/ 2579497 w 2579497"/>
              <a:gd name="connsiteY18" fmla="*/ 436202 h 3420248"/>
              <a:gd name="connsiteX19" fmla="*/ 2574745 w 2579497"/>
              <a:gd name="connsiteY19" fmla="*/ 455160 h 3420248"/>
              <a:gd name="connsiteX20" fmla="*/ 2576721 w 2579497"/>
              <a:gd name="connsiteY20" fmla="*/ 467958 h 3420248"/>
              <a:gd name="connsiteX21" fmla="*/ 2571631 w 2579497"/>
              <a:gd name="connsiteY21" fmla="*/ 491792 h 3420248"/>
              <a:gd name="connsiteX22" fmla="*/ 2566942 w 2579497"/>
              <a:gd name="connsiteY22" fmla="*/ 526659 h 3420248"/>
              <a:gd name="connsiteX23" fmla="*/ 2561943 w 2579497"/>
              <a:gd name="connsiteY23" fmla="*/ 550660 h 3420248"/>
              <a:gd name="connsiteX24" fmla="*/ 2560413 w 2579497"/>
              <a:gd name="connsiteY24" fmla="*/ 555288 h 3420248"/>
              <a:gd name="connsiteX25" fmla="*/ 2560413 w 2579497"/>
              <a:gd name="connsiteY25" fmla="*/ 712341 h 3420248"/>
              <a:gd name="connsiteX26" fmla="*/ 2562124 w 2579497"/>
              <a:gd name="connsiteY26" fmla="*/ 723926 h 3420248"/>
              <a:gd name="connsiteX27" fmla="*/ 2560413 w 2579497"/>
              <a:gd name="connsiteY27" fmla="*/ 763012 h 3420248"/>
              <a:gd name="connsiteX28" fmla="*/ 2562744 w 2579497"/>
              <a:gd name="connsiteY28" fmla="*/ 768689 h 3420248"/>
              <a:gd name="connsiteX29" fmla="*/ 2560413 w 2579497"/>
              <a:gd name="connsiteY29" fmla="*/ 806901 h 3420248"/>
              <a:gd name="connsiteX30" fmla="*/ 2562392 w 2579497"/>
              <a:gd name="connsiteY30" fmla="*/ 848769 h 3420248"/>
              <a:gd name="connsiteX31" fmla="*/ 2567711 w 2579497"/>
              <a:gd name="connsiteY31" fmla="*/ 851895 h 3420248"/>
              <a:gd name="connsiteX32" fmla="*/ 2568179 w 2579497"/>
              <a:gd name="connsiteY32" fmla="*/ 861077 h 3420248"/>
              <a:gd name="connsiteX33" fmla="*/ 2568077 w 2579497"/>
              <a:gd name="connsiteY33" fmla="*/ 875533 h 3420248"/>
              <a:gd name="connsiteX34" fmla="*/ 2562494 w 2579497"/>
              <a:gd name="connsiteY34" fmla="*/ 907912 h 3420248"/>
              <a:gd name="connsiteX35" fmla="*/ 2565229 w 2579497"/>
              <a:gd name="connsiteY35" fmla="*/ 3420248 h 3420248"/>
              <a:gd name="connsiteX36" fmla="*/ 47142 w 2579497"/>
              <a:gd name="connsiteY36" fmla="*/ 3420248 h 3420248"/>
              <a:gd name="connsiteX37" fmla="*/ 19996 w 2579497"/>
              <a:gd name="connsiteY37" fmla="*/ 3393100 h 3420248"/>
              <a:gd name="connsiteX38" fmla="*/ 19956 w 2579497"/>
              <a:gd name="connsiteY38" fmla="*/ 3385186 h 3420248"/>
              <a:gd name="connsiteX39" fmla="*/ 16369 w 2579497"/>
              <a:gd name="connsiteY39" fmla="*/ 3385176 h 3420248"/>
              <a:gd name="connsiteX40" fmla="*/ 16369 w 2579497"/>
              <a:gd name="connsiteY40" fmla="*/ 3073899 h 3420248"/>
              <a:gd name="connsiteX41" fmla="*/ 1295 w 2579497"/>
              <a:gd name="connsiteY41" fmla="*/ 3025648 h 3420248"/>
              <a:gd name="connsiteX0" fmla="*/ 0 w 2578202"/>
              <a:gd name="connsiteY0" fmla="*/ 3025648 h 3420248"/>
              <a:gd name="connsiteX1" fmla="*/ 743 w 2578202"/>
              <a:gd name="connsiteY1" fmla="*/ 2965088 h 3420248"/>
              <a:gd name="connsiteX2" fmla="*/ 14293 w 2578202"/>
              <a:gd name="connsiteY2" fmla="*/ 2952290 h 3420248"/>
              <a:gd name="connsiteX3" fmla="*/ 8546 w 2578202"/>
              <a:gd name="connsiteY3" fmla="*/ 2893589 h 3420248"/>
              <a:gd name="connsiteX4" fmla="*/ 13545 w 2578202"/>
              <a:gd name="connsiteY4" fmla="*/ 2869588 h 3420248"/>
              <a:gd name="connsiteX5" fmla="*/ 15075 w 2578202"/>
              <a:gd name="connsiteY5" fmla="*/ 2864960 h 3420248"/>
              <a:gd name="connsiteX6" fmla="*/ 13096 w 2578202"/>
              <a:gd name="connsiteY6" fmla="*/ 2571479 h 3420248"/>
              <a:gd name="connsiteX7" fmla="*/ 12994 w 2578202"/>
              <a:gd name="connsiteY7" fmla="*/ 2512336 h 3420248"/>
              <a:gd name="connsiteX8" fmla="*/ 10259 w 2578202"/>
              <a:gd name="connsiteY8" fmla="*/ 0 h 3420248"/>
              <a:gd name="connsiteX9" fmla="*/ 2528346 w 2578202"/>
              <a:gd name="connsiteY9" fmla="*/ 0 h 3420248"/>
              <a:gd name="connsiteX10" fmla="*/ 2555492 w 2578202"/>
              <a:gd name="connsiteY10" fmla="*/ 27148 h 3420248"/>
              <a:gd name="connsiteX11" fmla="*/ 2555533 w 2578202"/>
              <a:gd name="connsiteY11" fmla="*/ 35062 h 3420248"/>
              <a:gd name="connsiteX12" fmla="*/ 2559119 w 2578202"/>
              <a:gd name="connsiteY12" fmla="*/ 35072 h 3420248"/>
              <a:gd name="connsiteX13" fmla="*/ 2559119 w 2578202"/>
              <a:gd name="connsiteY13" fmla="*/ 303633 h 3420248"/>
              <a:gd name="connsiteX14" fmla="*/ 2559119 w 2578202"/>
              <a:gd name="connsiteY14" fmla="*/ 346349 h 3420248"/>
              <a:gd name="connsiteX15" fmla="*/ 2566144 w 2578202"/>
              <a:gd name="connsiteY15" fmla="*/ 370207 h 3420248"/>
              <a:gd name="connsiteX16" fmla="*/ 2574193 w 2578202"/>
              <a:gd name="connsiteY16" fmla="*/ 394600 h 3420248"/>
              <a:gd name="connsiteX17" fmla="*/ 2577664 w 2578202"/>
              <a:gd name="connsiteY17" fmla="*/ 418106 h 3420248"/>
              <a:gd name="connsiteX18" fmla="*/ 2578202 w 2578202"/>
              <a:gd name="connsiteY18" fmla="*/ 436202 h 3420248"/>
              <a:gd name="connsiteX19" fmla="*/ 2573450 w 2578202"/>
              <a:gd name="connsiteY19" fmla="*/ 455160 h 3420248"/>
              <a:gd name="connsiteX20" fmla="*/ 2575426 w 2578202"/>
              <a:gd name="connsiteY20" fmla="*/ 467958 h 3420248"/>
              <a:gd name="connsiteX21" fmla="*/ 2570336 w 2578202"/>
              <a:gd name="connsiteY21" fmla="*/ 491792 h 3420248"/>
              <a:gd name="connsiteX22" fmla="*/ 2565647 w 2578202"/>
              <a:gd name="connsiteY22" fmla="*/ 526659 h 3420248"/>
              <a:gd name="connsiteX23" fmla="*/ 2560648 w 2578202"/>
              <a:gd name="connsiteY23" fmla="*/ 550660 h 3420248"/>
              <a:gd name="connsiteX24" fmla="*/ 2559118 w 2578202"/>
              <a:gd name="connsiteY24" fmla="*/ 555288 h 3420248"/>
              <a:gd name="connsiteX25" fmla="*/ 2559118 w 2578202"/>
              <a:gd name="connsiteY25" fmla="*/ 712341 h 3420248"/>
              <a:gd name="connsiteX26" fmla="*/ 2560829 w 2578202"/>
              <a:gd name="connsiteY26" fmla="*/ 723926 h 3420248"/>
              <a:gd name="connsiteX27" fmla="*/ 2559118 w 2578202"/>
              <a:gd name="connsiteY27" fmla="*/ 763012 h 3420248"/>
              <a:gd name="connsiteX28" fmla="*/ 2561449 w 2578202"/>
              <a:gd name="connsiteY28" fmla="*/ 768689 h 3420248"/>
              <a:gd name="connsiteX29" fmla="*/ 2559118 w 2578202"/>
              <a:gd name="connsiteY29" fmla="*/ 806901 h 3420248"/>
              <a:gd name="connsiteX30" fmla="*/ 2561097 w 2578202"/>
              <a:gd name="connsiteY30" fmla="*/ 848769 h 3420248"/>
              <a:gd name="connsiteX31" fmla="*/ 2566416 w 2578202"/>
              <a:gd name="connsiteY31" fmla="*/ 851895 h 3420248"/>
              <a:gd name="connsiteX32" fmla="*/ 2566884 w 2578202"/>
              <a:gd name="connsiteY32" fmla="*/ 861077 h 3420248"/>
              <a:gd name="connsiteX33" fmla="*/ 2566782 w 2578202"/>
              <a:gd name="connsiteY33" fmla="*/ 875533 h 3420248"/>
              <a:gd name="connsiteX34" fmla="*/ 2561199 w 2578202"/>
              <a:gd name="connsiteY34" fmla="*/ 907912 h 3420248"/>
              <a:gd name="connsiteX35" fmla="*/ 2563934 w 2578202"/>
              <a:gd name="connsiteY35" fmla="*/ 3420248 h 3420248"/>
              <a:gd name="connsiteX36" fmla="*/ 45847 w 2578202"/>
              <a:gd name="connsiteY36" fmla="*/ 3420248 h 3420248"/>
              <a:gd name="connsiteX37" fmla="*/ 18701 w 2578202"/>
              <a:gd name="connsiteY37" fmla="*/ 3393100 h 3420248"/>
              <a:gd name="connsiteX38" fmla="*/ 18661 w 2578202"/>
              <a:gd name="connsiteY38" fmla="*/ 3385186 h 3420248"/>
              <a:gd name="connsiteX39" fmla="*/ 15074 w 2578202"/>
              <a:gd name="connsiteY39" fmla="*/ 3385176 h 3420248"/>
              <a:gd name="connsiteX40" fmla="*/ 15074 w 2578202"/>
              <a:gd name="connsiteY40" fmla="*/ 3073899 h 3420248"/>
              <a:gd name="connsiteX41" fmla="*/ 0 w 2578202"/>
              <a:gd name="connsiteY41" fmla="*/ 3025648 h 3420248"/>
              <a:gd name="connsiteX0" fmla="*/ 0 w 2578202"/>
              <a:gd name="connsiteY0" fmla="*/ 3025648 h 3420248"/>
              <a:gd name="connsiteX1" fmla="*/ 16268 w 2578202"/>
              <a:gd name="connsiteY1" fmla="*/ 2971298 h 3420248"/>
              <a:gd name="connsiteX2" fmla="*/ 14293 w 2578202"/>
              <a:gd name="connsiteY2" fmla="*/ 2952290 h 3420248"/>
              <a:gd name="connsiteX3" fmla="*/ 8546 w 2578202"/>
              <a:gd name="connsiteY3" fmla="*/ 2893589 h 3420248"/>
              <a:gd name="connsiteX4" fmla="*/ 13545 w 2578202"/>
              <a:gd name="connsiteY4" fmla="*/ 2869588 h 3420248"/>
              <a:gd name="connsiteX5" fmla="*/ 15075 w 2578202"/>
              <a:gd name="connsiteY5" fmla="*/ 2864960 h 3420248"/>
              <a:gd name="connsiteX6" fmla="*/ 13096 w 2578202"/>
              <a:gd name="connsiteY6" fmla="*/ 2571479 h 3420248"/>
              <a:gd name="connsiteX7" fmla="*/ 12994 w 2578202"/>
              <a:gd name="connsiteY7" fmla="*/ 2512336 h 3420248"/>
              <a:gd name="connsiteX8" fmla="*/ 10259 w 2578202"/>
              <a:gd name="connsiteY8" fmla="*/ 0 h 3420248"/>
              <a:gd name="connsiteX9" fmla="*/ 2528346 w 2578202"/>
              <a:gd name="connsiteY9" fmla="*/ 0 h 3420248"/>
              <a:gd name="connsiteX10" fmla="*/ 2555492 w 2578202"/>
              <a:gd name="connsiteY10" fmla="*/ 27148 h 3420248"/>
              <a:gd name="connsiteX11" fmla="*/ 2555533 w 2578202"/>
              <a:gd name="connsiteY11" fmla="*/ 35062 h 3420248"/>
              <a:gd name="connsiteX12" fmla="*/ 2559119 w 2578202"/>
              <a:gd name="connsiteY12" fmla="*/ 35072 h 3420248"/>
              <a:gd name="connsiteX13" fmla="*/ 2559119 w 2578202"/>
              <a:gd name="connsiteY13" fmla="*/ 303633 h 3420248"/>
              <a:gd name="connsiteX14" fmla="*/ 2559119 w 2578202"/>
              <a:gd name="connsiteY14" fmla="*/ 346349 h 3420248"/>
              <a:gd name="connsiteX15" fmla="*/ 2566144 w 2578202"/>
              <a:gd name="connsiteY15" fmla="*/ 370207 h 3420248"/>
              <a:gd name="connsiteX16" fmla="*/ 2574193 w 2578202"/>
              <a:gd name="connsiteY16" fmla="*/ 394600 h 3420248"/>
              <a:gd name="connsiteX17" fmla="*/ 2577664 w 2578202"/>
              <a:gd name="connsiteY17" fmla="*/ 418106 h 3420248"/>
              <a:gd name="connsiteX18" fmla="*/ 2578202 w 2578202"/>
              <a:gd name="connsiteY18" fmla="*/ 436202 h 3420248"/>
              <a:gd name="connsiteX19" fmla="*/ 2573450 w 2578202"/>
              <a:gd name="connsiteY19" fmla="*/ 455160 h 3420248"/>
              <a:gd name="connsiteX20" fmla="*/ 2575426 w 2578202"/>
              <a:gd name="connsiteY20" fmla="*/ 467958 h 3420248"/>
              <a:gd name="connsiteX21" fmla="*/ 2570336 w 2578202"/>
              <a:gd name="connsiteY21" fmla="*/ 491792 h 3420248"/>
              <a:gd name="connsiteX22" fmla="*/ 2565647 w 2578202"/>
              <a:gd name="connsiteY22" fmla="*/ 526659 h 3420248"/>
              <a:gd name="connsiteX23" fmla="*/ 2560648 w 2578202"/>
              <a:gd name="connsiteY23" fmla="*/ 550660 h 3420248"/>
              <a:gd name="connsiteX24" fmla="*/ 2559118 w 2578202"/>
              <a:gd name="connsiteY24" fmla="*/ 555288 h 3420248"/>
              <a:gd name="connsiteX25" fmla="*/ 2559118 w 2578202"/>
              <a:gd name="connsiteY25" fmla="*/ 712341 h 3420248"/>
              <a:gd name="connsiteX26" fmla="*/ 2560829 w 2578202"/>
              <a:gd name="connsiteY26" fmla="*/ 723926 h 3420248"/>
              <a:gd name="connsiteX27" fmla="*/ 2559118 w 2578202"/>
              <a:gd name="connsiteY27" fmla="*/ 763012 h 3420248"/>
              <a:gd name="connsiteX28" fmla="*/ 2561449 w 2578202"/>
              <a:gd name="connsiteY28" fmla="*/ 768689 h 3420248"/>
              <a:gd name="connsiteX29" fmla="*/ 2559118 w 2578202"/>
              <a:gd name="connsiteY29" fmla="*/ 806901 h 3420248"/>
              <a:gd name="connsiteX30" fmla="*/ 2561097 w 2578202"/>
              <a:gd name="connsiteY30" fmla="*/ 848769 h 3420248"/>
              <a:gd name="connsiteX31" fmla="*/ 2566416 w 2578202"/>
              <a:gd name="connsiteY31" fmla="*/ 851895 h 3420248"/>
              <a:gd name="connsiteX32" fmla="*/ 2566884 w 2578202"/>
              <a:gd name="connsiteY32" fmla="*/ 861077 h 3420248"/>
              <a:gd name="connsiteX33" fmla="*/ 2566782 w 2578202"/>
              <a:gd name="connsiteY33" fmla="*/ 875533 h 3420248"/>
              <a:gd name="connsiteX34" fmla="*/ 2561199 w 2578202"/>
              <a:gd name="connsiteY34" fmla="*/ 907912 h 3420248"/>
              <a:gd name="connsiteX35" fmla="*/ 2563934 w 2578202"/>
              <a:gd name="connsiteY35" fmla="*/ 3420248 h 3420248"/>
              <a:gd name="connsiteX36" fmla="*/ 45847 w 2578202"/>
              <a:gd name="connsiteY36" fmla="*/ 3420248 h 3420248"/>
              <a:gd name="connsiteX37" fmla="*/ 18701 w 2578202"/>
              <a:gd name="connsiteY37" fmla="*/ 3393100 h 3420248"/>
              <a:gd name="connsiteX38" fmla="*/ 18661 w 2578202"/>
              <a:gd name="connsiteY38" fmla="*/ 3385186 h 3420248"/>
              <a:gd name="connsiteX39" fmla="*/ 15074 w 2578202"/>
              <a:gd name="connsiteY39" fmla="*/ 3385176 h 3420248"/>
              <a:gd name="connsiteX40" fmla="*/ 15074 w 2578202"/>
              <a:gd name="connsiteY40" fmla="*/ 3073899 h 3420248"/>
              <a:gd name="connsiteX41" fmla="*/ 0 w 2578202"/>
              <a:gd name="connsiteY41" fmla="*/ 3025648 h 3420248"/>
              <a:gd name="connsiteX0" fmla="*/ 10083 w 2569656"/>
              <a:gd name="connsiteY0" fmla="*/ 3025648 h 3420248"/>
              <a:gd name="connsiteX1" fmla="*/ 7722 w 2569656"/>
              <a:gd name="connsiteY1" fmla="*/ 2971298 h 3420248"/>
              <a:gd name="connsiteX2" fmla="*/ 5747 w 2569656"/>
              <a:gd name="connsiteY2" fmla="*/ 2952290 h 3420248"/>
              <a:gd name="connsiteX3" fmla="*/ 0 w 2569656"/>
              <a:gd name="connsiteY3" fmla="*/ 2893589 h 3420248"/>
              <a:gd name="connsiteX4" fmla="*/ 4999 w 2569656"/>
              <a:gd name="connsiteY4" fmla="*/ 2869588 h 3420248"/>
              <a:gd name="connsiteX5" fmla="*/ 652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46987 w 2569656"/>
              <a:gd name="connsiteY11" fmla="*/ 35062 h 3420248"/>
              <a:gd name="connsiteX12" fmla="*/ 2550573 w 2569656"/>
              <a:gd name="connsiteY12" fmla="*/ 35072 h 3420248"/>
              <a:gd name="connsiteX13" fmla="*/ 2550573 w 2569656"/>
              <a:gd name="connsiteY13" fmla="*/ 303633 h 3420248"/>
              <a:gd name="connsiteX14" fmla="*/ 2550573 w 2569656"/>
              <a:gd name="connsiteY14" fmla="*/ 346349 h 3420248"/>
              <a:gd name="connsiteX15" fmla="*/ 2557598 w 2569656"/>
              <a:gd name="connsiteY15" fmla="*/ 370207 h 3420248"/>
              <a:gd name="connsiteX16" fmla="*/ 2565647 w 2569656"/>
              <a:gd name="connsiteY16" fmla="*/ 394600 h 3420248"/>
              <a:gd name="connsiteX17" fmla="*/ 2569118 w 2569656"/>
              <a:gd name="connsiteY17" fmla="*/ 418106 h 3420248"/>
              <a:gd name="connsiteX18" fmla="*/ 2569656 w 2569656"/>
              <a:gd name="connsiteY18" fmla="*/ 436202 h 3420248"/>
              <a:gd name="connsiteX19" fmla="*/ 2564904 w 2569656"/>
              <a:gd name="connsiteY19" fmla="*/ 455160 h 3420248"/>
              <a:gd name="connsiteX20" fmla="*/ 2566880 w 2569656"/>
              <a:gd name="connsiteY20" fmla="*/ 467958 h 3420248"/>
              <a:gd name="connsiteX21" fmla="*/ 2561790 w 2569656"/>
              <a:gd name="connsiteY21" fmla="*/ 491792 h 3420248"/>
              <a:gd name="connsiteX22" fmla="*/ 2557101 w 2569656"/>
              <a:gd name="connsiteY22" fmla="*/ 526659 h 3420248"/>
              <a:gd name="connsiteX23" fmla="*/ 2552102 w 2569656"/>
              <a:gd name="connsiteY23" fmla="*/ 550660 h 3420248"/>
              <a:gd name="connsiteX24" fmla="*/ 2550572 w 2569656"/>
              <a:gd name="connsiteY24" fmla="*/ 555288 h 3420248"/>
              <a:gd name="connsiteX25" fmla="*/ 2550572 w 2569656"/>
              <a:gd name="connsiteY25" fmla="*/ 712341 h 3420248"/>
              <a:gd name="connsiteX26" fmla="*/ 2552283 w 2569656"/>
              <a:gd name="connsiteY26" fmla="*/ 723926 h 3420248"/>
              <a:gd name="connsiteX27" fmla="*/ 2550572 w 2569656"/>
              <a:gd name="connsiteY27" fmla="*/ 763012 h 3420248"/>
              <a:gd name="connsiteX28" fmla="*/ 2552903 w 2569656"/>
              <a:gd name="connsiteY28" fmla="*/ 768689 h 3420248"/>
              <a:gd name="connsiteX29" fmla="*/ 2550572 w 2569656"/>
              <a:gd name="connsiteY29" fmla="*/ 806901 h 3420248"/>
              <a:gd name="connsiteX30" fmla="*/ 2552551 w 2569656"/>
              <a:gd name="connsiteY30" fmla="*/ 848769 h 3420248"/>
              <a:gd name="connsiteX31" fmla="*/ 2557870 w 2569656"/>
              <a:gd name="connsiteY31" fmla="*/ 851895 h 3420248"/>
              <a:gd name="connsiteX32" fmla="*/ 2558338 w 2569656"/>
              <a:gd name="connsiteY32" fmla="*/ 861077 h 3420248"/>
              <a:gd name="connsiteX33" fmla="*/ 2558236 w 2569656"/>
              <a:gd name="connsiteY33" fmla="*/ 875533 h 3420248"/>
              <a:gd name="connsiteX34" fmla="*/ 2552653 w 2569656"/>
              <a:gd name="connsiteY34" fmla="*/ 907912 h 3420248"/>
              <a:gd name="connsiteX35" fmla="*/ 2555388 w 2569656"/>
              <a:gd name="connsiteY35" fmla="*/ 3420248 h 3420248"/>
              <a:gd name="connsiteX36" fmla="*/ 37301 w 2569656"/>
              <a:gd name="connsiteY36" fmla="*/ 3420248 h 3420248"/>
              <a:gd name="connsiteX37" fmla="*/ 10155 w 2569656"/>
              <a:gd name="connsiteY37" fmla="*/ 3393100 h 3420248"/>
              <a:gd name="connsiteX38" fmla="*/ 10115 w 2569656"/>
              <a:gd name="connsiteY38" fmla="*/ 3385186 h 3420248"/>
              <a:gd name="connsiteX39" fmla="*/ 6528 w 2569656"/>
              <a:gd name="connsiteY39" fmla="*/ 3385176 h 3420248"/>
              <a:gd name="connsiteX40" fmla="*/ 6528 w 2569656"/>
              <a:gd name="connsiteY40" fmla="*/ 3073899 h 3420248"/>
              <a:gd name="connsiteX41" fmla="*/ 10083 w 2569656"/>
              <a:gd name="connsiteY41" fmla="*/ 3025648 h 3420248"/>
              <a:gd name="connsiteX0" fmla="*/ 10083 w 2569656"/>
              <a:gd name="connsiteY0" fmla="*/ 3025648 h 3420248"/>
              <a:gd name="connsiteX1" fmla="*/ 7722 w 2569656"/>
              <a:gd name="connsiteY1" fmla="*/ 2971298 h 3420248"/>
              <a:gd name="connsiteX2" fmla="*/ 5747 w 2569656"/>
              <a:gd name="connsiteY2" fmla="*/ 2952290 h 3420248"/>
              <a:gd name="connsiteX3" fmla="*/ 0 w 2569656"/>
              <a:gd name="connsiteY3" fmla="*/ 2893589 h 3420248"/>
              <a:gd name="connsiteX4" fmla="*/ 4999 w 2569656"/>
              <a:gd name="connsiteY4" fmla="*/ 2869588 h 3420248"/>
              <a:gd name="connsiteX5" fmla="*/ 652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46987 w 2569656"/>
              <a:gd name="connsiteY11" fmla="*/ 35062 h 3420248"/>
              <a:gd name="connsiteX12" fmla="*/ 2550573 w 2569656"/>
              <a:gd name="connsiteY12" fmla="*/ 35072 h 3420248"/>
              <a:gd name="connsiteX13" fmla="*/ 2550573 w 2569656"/>
              <a:gd name="connsiteY13" fmla="*/ 303633 h 3420248"/>
              <a:gd name="connsiteX14" fmla="*/ 2550573 w 2569656"/>
              <a:gd name="connsiteY14" fmla="*/ 346349 h 3420248"/>
              <a:gd name="connsiteX15" fmla="*/ 2557598 w 2569656"/>
              <a:gd name="connsiteY15" fmla="*/ 370207 h 3420248"/>
              <a:gd name="connsiteX16" fmla="*/ 2565647 w 2569656"/>
              <a:gd name="connsiteY16" fmla="*/ 394600 h 3420248"/>
              <a:gd name="connsiteX17" fmla="*/ 2569118 w 2569656"/>
              <a:gd name="connsiteY17" fmla="*/ 418106 h 3420248"/>
              <a:gd name="connsiteX18" fmla="*/ 2569656 w 2569656"/>
              <a:gd name="connsiteY18" fmla="*/ 436202 h 3420248"/>
              <a:gd name="connsiteX19" fmla="*/ 2564904 w 2569656"/>
              <a:gd name="connsiteY19" fmla="*/ 455160 h 3420248"/>
              <a:gd name="connsiteX20" fmla="*/ 2566880 w 2569656"/>
              <a:gd name="connsiteY20" fmla="*/ 467958 h 3420248"/>
              <a:gd name="connsiteX21" fmla="*/ 2561790 w 2569656"/>
              <a:gd name="connsiteY21" fmla="*/ 491792 h 3420248"/>
              <a:gd name="connsiteX22" fmla="*/ 2557101 w 2569656"/>
              <a:gd name="connsiteY22" fmla="*/ 526659 h 3420248"/>
              <a:gd name="connsiteX23" fmla="*/ 2552102 w 2569656"/>
              <a:gd name="connsiteY23" fmla="*/ 550660 h 3420248"/>
              <a:gd name="connsiteX24" fmla="*/ 2550572 w 2569656"/>
              <a:gd name="connsiteY24" fmla="*/ 555288 h 3420248"/>
              <a:gd name="connsiteX25" fmla="*/ 2550572 w 2569656"/>
              <a:gd name="connsiteY25" fmla="*/ 712341 h 3420248"/>
              <a:gd name="connsiteX26" fmla="*/ 2552283 w 2569656"/>
              <a:gd name="connsiteY26" fmla="*/ 723926 h 3420248"/>
              <a:gd name="connsiteX27" fmla="*/ 2550572 w 2569656"/>
              <a:gd name="connsiteY27" fmla="*/ 763012 h 3420248"/>
              <a:gd name="connsiteX28" fmla="*/ 2550572 w 2569656"/>
              <a:gd name="connsiteY28" fmla="*/ 806901 h 3420248"/>
              <a:gd name="connsiteX29" fmla="*/ 2552551 w 2569656"/>
              <a:gd name="connsiteY29" fmla="*/ 848769 h 3420248"/>
              <a:gd name="connsiteX30" fmla="*/ 2557870 w 2569656"/>
              <a:gd name="connsiteY30" fmla="*/ 851895 h 3420248"/>
              <a:gd name="connsiteX31" fmla="*/ 2558338 w 2569656"/>
              <a:gd name="connsiteY31" fmla="*/ 861077 h 3420248"/>
              <a:gd name="connsiteX32" fmla="*/ 2558236 w 2569656"/>
              <a:gd name="connsiteY32" fmla="*/ 875533 h 3420248"/>
              <a:gd name="connsiteX33" fmla="*/ 2552653 w 2569656"/>
              <a:gd name="connsiteY33" fmla="*/ 907912 h 3420248"/>
              <a:gd name="connsiteX34" fmla="*/ 2555388 w 2569656"/>
              <a:gd name="connsiteY34" fmla="*/ 3420248 h 3420248"/>
              <a:gd name="connsiteX35" fmla="*/ 37301 w 2569656"/>
              <a:gd name="connsiteY35" fmla="*/ 3420248 h 3420248"/>
              <a:gd name="connsiteX36" fmla="*/ 10155 w 2569656"/>
              <a:gd name="connsiteY36" fmla="*/ 3393100 h 3420248"/>
              <a:gd name="connsiteX37" fmla="*/ 10115 w 2569656"/>
              <a:gd name="connsiteY37" fmla="*/ 3385186 h 3420248"/>
              <a:gd name="connsiteX38" fmla="*/ 6528 w 2569656"/>
              <a:gd name="connsiteY38" fmla="*/ 3385176 h 3420248"/>
              <a:gd name="connsiteX39" fmla="*/ 6528 w 2569656"/>
              <a:gd name="connsiteY39" fmla="*/ 3073899 h 3420248"/>
              <a:gd name="connsiteX40" fmla="*/ 10083 w 2569656"/>
              <a:gd name="connsiteY40" fmla="*/ 3025648 h 3420248"/>
              <a:gd name="connsiteX0" fmla="*/ 10083 w 2569656"/>
              <a:gd name="connsiteY0" fmla="*/ 3025648 h 3420248"/>
              <a:gd name="connsiteX1" fmla="*/ 7722 w 2569656"/>
              <a:gd name="connsiteY1" fmla="*/ 2971298 h 3420248"/>
              <a:gd name="connsiteX2" fmla="*/ 5747 w 2569656"/>
              <a:gd name="connsiteY2" fmla="*/ 2952290 h 3420248"/>
              <a:gd name="connsiteX3" fmla="*/ 0 w 2569656"/>
              <a:gd name="connsiteY3" fmla="*/ 2893589 h 3420248"/>
              <a:gd name="connsiteX4" fmla="*/ 4999 w 2569656"/>
              <a:gd name="connsiteY4" fmla="*/ 2869588 h 3420248"/>
              <a:gd name="connsiteX5" fmla="*/ 652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46987 w 2569656"/>
              <a:gd name="connsiteY11" fmla="*/ 35062 h 3420248"/>
              <a:gd name="connsiteX12" fmla="*/ 2550573 w 2569656"/>
              <a:gd name="connsiteY12" fmla="*/ 35072 h 3420248"/>
              <a:gd name="connsiteX13" fmla="*/ 2550573 w 2569656"/>
              <a:gd name="connsiteY13" fmla="*/ 303633 h 3420248"/>
              <a:gd name="connsiteX14" fmla="*/ 2550573 w 2569656"/>
              <a:gd name="connsiteY14" fmla="*/ 346349 h 3420248"/>
              <a:gd name="connsiteX15" fmla="*/ 2557598 w 2569656"/>
              <a:gd name="connsiteY15" fmla="*/ 370207 h 3420248"/>
              <a:gd name="connsiteX16" fmla="*/ 2565647 w 2569656"/>
              <a:gd name="connsiteY16" fmla="*/ 394600 h 3420248"/>
              <a:gd name="connsiteX17" fmla="*/ 2569118 w 2569656"/>
              <a:gd name="connsiteY17" fmla="*/ 418106 h 3420248"/>
              <a:gd name="connsiteX18" fmla="*/ 2569656 w 2569656"/>
              <a:gd name="connsiteY18" fmla="*/ 436202 h 3420248"/>
              <a:gd name="connsiteX19" fmla="*/ 2564904 w 2569656"/>
              <a:gd name="connsiteY19" fmla="*/ 455160 h 3420248"/>
              <a:gd name="connsiteX20" fmla="*/ 2566880 w 2569656"/>
              <a:gd name="connsiteY20" fmla="*/ 467958 h 3420248"/>
              <a:gd name="connsiteX21" fmla="*/ 2561790 w 2569656"/>
              <a:gd name="connsiteY21" fmla="*/ 491792 h 3420248"/>
              <a:gd name="connsiteX22" fmla="*/ 2557101 w 2569656"/>
              <a:gd name="connsiteY22" fmla="*/ 526659 h 3420248"/>
              <a:gd name="connsiteX23" fmla="*/ 2552102 w 2569656"/>
              <a:gd name="connsiteY23" fmla="*/ 550660 h 3420248"/>
              <a:gd name="connsiteX24" fmla="*/ 2550572 w 2569656"/>
              <a:gd name="connsiteY24" fmla="*/ 555288 h 3420248"/>
              <a:gd name="connsiteX25" fmla="*/ 2550572 w 2569656"/>
              <a:gd name="connsiteY25" fmla="*/ 712341 h 3420248"/>
              <a:gd name="connsiteX26" fmla="*/ 2550572 w 2569656"/>
              <a:gd name="connsiteY26" fmla="*/ 763012 h 3420248"/>
              <a:gd name="connsiteX27" fmla="*/ 2550572 w 2569656"/>
              <a:gd name="connsiteY27" fmla="*/ 806901 h 3420248"/>
              <a:gd name="connsiteX28" fmla="*/ 2552551 w 2569656"/>
              <a:gd name="connsiteY28" fmla="*/ 848769 h 3420248"/>
              <a:gd name="connsiteX29" fmla="*/ 2557870 w 2569656"/>
              <a:gd name="connsiteY29" fmla="*/ 851895 h 3420248"/>
              <a:gd name="connsiteX30" fmla="*/ 2558338 w 2569656"/>
              <a:gd name="connsiteY30" fmla="*/ 861077 h 3420248"/>
              <a:gd name="connsiteX31" fmla="*/ 2558236 w 2569656"/>
              <a:gd name="connsiteY31" fmla="*/ 875533 h 3420248"/>
              <a:gd name="connsiteX32" fmla="*/ 2552653 w 2569656"/>
              <a:gd name="connsiteY32" fmla="*/ 907912 h 3420248"/>
              <a:gd name="connsiteX33" fmla="*/ 2555388 w 2569656"/>
              <a:gd name="connsiteY33" fmla="*/ 3420248 h 3420248"/>
              <a:gd name="connsiteX34" fmla="*/ 37301 w 2569656"/>
              <a:gd name="connsiteY34" fmla="*/ 3420248 h 3420248"/>
              <a:gd name="connsiteX35" fmla="*/ 10155 w 2569656"/>
              <a:gd name="connsiteY35" fmla="*/ 3393100 h 3420248"/>
              <a:gd name="connsiteX36" fmla="*/ 10115 w 2569656"/>
              <a:gd name="connsiteY36" fmla="*/ 3385186 h 3420248"/>
              <a:gd name="connsiteX37" fmla="*/ 6528 w 2569656"/>
              <a:gd name="connsiteY37" fmla="*/ 3385176 h 3420248"/>
              <a:gd name="connsiteX38" fmla="*/ 6528 w 2569656"/>
              <a:gd name="connsiteY38" fmla="*/ 3073899 h 3420248"/>
              <a:gd name="connsiteX39" fmla="*/ 10083 w 2569656"/>
              <a:gd name="connsiteY39" fmla="*/ 3025648 h 3420248"/>
              <a:gd name="connsiteX0" fmla="*/ 10083 w 2569656"/>
              <a:gd name="connsiteY0" fmla="*/ 3025648 h 3420248"/>
              <a:gd name="connsiteX1" fmla="*/ 7722 w 2569656"/>
              <a:gd name="connsiteY1" fmla="*/ 2971298 h 3420248"/>
              <a:gd name="connsiteX2" fmla="*/ 5747 w 2569656"/>
              <a:gd name="connsiteY2" fmla="*/ 2952290 h 3420248"/>
              <a:gd name="connsiteX3" fmla="*/ 0 w 2569656"/>
              <a:gd name="connsiteY3" fmla="*/ 2893589 h 3420248"/>
              <a:gd name="connsiteX4" fmla="*/ 4999 w 2569656"/>
              <a:gd name="connsiteY4" fmla="*/ 2869588 h 3420248"/>
              <a:gd name="connsiteX5" fmla="*/ 652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46987 w 2569656"/>
              <a:gd name="connsiteY11" fmla="*/ 35062 h 3420248"/>
              <a:gd name="connsiteX12" fmla="*/ 2550573 w 2569656"/>
              <a:gd name="connsiteY12" fmla="*/ 35072 h 3420248"/>
              <a:gd name="connsiteX13" fmla="*/ 2550573 w 2569656"/>
              <a:gd name="connsiteY13" fmla="*/ 303633 h 3420248"/>
              <a:gd name="connsiteX14" fmla="*/ 2550573 w 2569656"/>
              <a:gd name="connsiteY14" fmla="*/ 346349 h 3420248"/>
              <a:gd name="connsiteX15" fmla="*/ 2557598 w 2569656"/>
              <a:gd name="connsiteY15" fmla="*/ 370207 h 3420248"/>
              <a:gd name="connsiteX16" fmla="*/ 2565647 w 2569656"/>
              <a:gd name="connsiteY16" fmla="*/ 394600 h 3420248"/>
              <a:gd name="connsiteX17" fmla="*/ 2569118 w 2569656"/>
              <a:gd name="connsiteY17" fmla="*/ 418106 h 3420248"/>
              <a:gd name="connsiteX18" fmla="*/ 2569656 w 2569656"/>
              <a:gd name="connsiteY18" fmla="*/ 436202 h 3420248"/>
              <a:gd name="connsiteX19" fmla="*/ 2564904 w 2569656"/>
              <a:gd name="connsiteY19" fmla="*/ 455160 h 3420248"/>
              <a:gd name="connsiteX20" fmla="*/ 2566880 w 2569656"/>
              <a:gd name="connsiteY20" fmla="*/ 467958 h 3420248"/>
              <a:gd name="connsiteX21" fmla="*/ 2561790 w 2569656"/>
              <a:gd name="connsiteY21" fmla="*/ 491792 h 3420248"/>
              <a:gd name="connsiteX22" fmla="*/ 2557101 w 2569656"/>
              <a:gd name="connsiteY22" fmla="*/ 526659 h 3420248"/>
              <a:gd name="connsiteX23" fmla="*/ 2552102 w 2569656"/>
              <a:gd name="connsiteY23" fmla="*/ 550660 h 3420248"/>
              <a:gd name="connsiteX24" fmla="*/ 2550572 w 2569656"/>
              <a:gd name="connsiteY24" fmla="*/ 555288 h 3420248"/>
              <a:gd name="connsiteX25" fmla="*/ 2550572 w 2569656"/>
              <a:gd name="connsiteY25" fmla="*/ 712341 h 3420248"/>
              <a:gd name="connsiteX26" fmla="*/ 2550572 w 2569656"/>
              <a:gd name="connsiteY26" fmla="*/ 763012 h 3420248"/>
              <a:gd name="connsiteX27" fmla="*/ 2550572 w 2569656"/>
              <a:gd name="connsiteY27" fmla="*/ 806901 h 3420248"/>
              <a:gd name="connsiteX28" fmla="*/ 2552551 w 2569656"/>
              <a:gd name="connsiteY28" fmla="*/ 848769 h 3420248"/>
              <a:gd name="connsiteX29" fmla="*/ 2557870 w 2569656"/>
              <a:gd name="connsiteY29" fmla="*/ 851895 h 3420248"/>
              <a:gd name="connsiteX30" fmla="*/ 2558338 w 2569656"/>
              <a:gd name="connsiteY30" fmla="*/ 861077 h 3420248"/>
              <a:gd name="connsiteX31" fmla="*/ 2552653 w 2569656"/>
              <a:gd name="connsiteY31" fmla="*/ 907912 h 3420248"/>
              <a:gd name="connsiteX32" fmla="*/ 2555388 w 2569656"/>
              <a:gd name="connsiteY32" fmla="*/ 3420248 h 3420248"/>
              <a:gd name="connsiteX33" fmla="*/ 37301 w 2569656"/>
              <a:gd name="connsiteY33" fmla="*/ 3420248 h 3420248"/>
              <a:gd name="connsiteX34" fmla="*/ 10155 w 2569656"/>
              <a:gd name="connsiteY34" fmla="*/ 3393100 h 3420248"/>
              <a:gd name="connsiteX35" fmla="*/ 10115 w 2569656"/>
              <a:gd name="connsiteY35" fmla="*/ 3385186 h 3420248"/>
              <a:gd name="connsiteX36" fmla="*/ 6528 w 2569656"/>
              <a:gd name="connsiteY36" fmla="*/ 3385176 h 3420248"/>
              <a:gd name="connsiteX37" fmla="*/ 6528 w 2569656"/>
              <a:gd name="connsiteY37" fmla="*/ 3073899 h 3420248"/>
              <a:gd name="connsiteX38" fmla="*/ 10083 w 2569656"/>
              <a:gd name="connsiteY38" fmla="*/ 3025648 h 3420248"/>
              <a:gd name="connsiteX0" fmla="*/ 10083 w 2569656"/>
              <a:gd name="connsiteY0" fmla="*/ 3025648 h 3420248"/>
              <a:gd name="connsiteX1" fmla="*/ 7722 w 2569656"/>
              <a:gd name="connsiteY1" fmla="*/ 2971298 h 3420248"/>
              <a:gd name="connsiteX2" fmla="*/ 5747 w 2569656"/>
              <a:gd name="connsiteY2" fmla="*/ 2952290 h 3420248"/>
              <a:gd name="connsiteX3" fmla="*/ 0 w 2569656"/>
              <a:gd name="connsiteY3" fmla="*/ 2893589 h 3420248"/>
              <a:gd name="connsiteX4" fmla="*/ 4999 w 2569656"/>
              <a:gd name="connsiteY4" fmla="*/ 2869588 h 3420248"/>
              <a:gd name="connsiteX5" fmla="*/ 652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46987 w 2569656"/>
              <a:gd name="connsiteY11" fmla="*/ 35062 h 3420248"/>
              <a:gd name="connsiteX12" fmla="*/ 2550573 w 2569656"/>
              <a:gd name="connsiteY12" fmla="*/ 35072 h 3420248"/>
              <a:gd name="connsiteX13" fmla="*/ 2550573 w 2569656"/>
              <a:gd name="connsiteY13" fmla="*/ 303633 h 3420248"/>
              <a:gd name="connsiteX14" fmla="*/ 2550573 w 2569656"/>
              <a:gd name="connsiteY14" fmla="*/ 346349 h 3420248"/>
              <a:gd name="connsiteX15" fmla="*/ 2557598 w 2569656"/>
              <a:gd name="connsiteY15" fmla="*/ 370207 h 3420248"/>
              <a:gd name="connsiteX16" fmla="*/ 2565647 w 2569656"/>
              <a:gd name="connsiteY16" fmla="*/ 394600 h 3420248"/>
              <a:gd name="connsiteX17" fmla="*/ 2569118 w 2569656"/>
              <a:gd name="connsiteY17" fmla="*/ 418106 h 3420248"/>
              <a:gd name="connsiteX18" fmla="*/ 2569656 w 2569656"/>
              <a:gd name="connsiteY18" fmla="*/ 436202 h 3420248"/>
              <a:gd name="connsiteX19" fmla="*/ 2564904 w 2569656"/>
              <a:gd name="connsiteY19" fmla="*/ 455160 h 3420248"/>
              <a:gd name="connsiteX20" fmla="*/ 2566880 w 2569656"/>
              <a:gd name="connsiteY20" fmla="*/ 467958 h 3420248"/>
              <a:gd name="connsiteX21" fmla="*/ 2561790 w 2569656"/>
              <a:gd name="connsiteY21" fmla="*/ 491792 h 3420248"/>
              <a:gd name="connsiteX22" fmla="*/ 2557101 w 2569656"/>
              <a:gd name="connsiteY22" fmla="*/ 526659 h 3420248"/>
              <a:gd name="connsiteX23" fmla="*/ 2552102 w 2569656"/>
              <a:gd name="connsiteY23" fmla="*/ 550660 h 3420248"/>
              <a:gd name="connsiteX24" fmla="*/ 2550572 w 2569656"/>
              <a:gd name="connsiteY24" fmla="*/ 555288 h 3420248"/>
              <a:gd name="connsiteX25" fmla="*/ 2550572 w 2569656"/>
              <a:gd name="connsiteY25" fmla="*/ 712341 h 3420248"/>
              <a:gd name="connsiteX26" fmla="*/ 2550572 w 2569656"/>
              <a:gd name="connsiteY26" fmla="*/ 806901 h 3420248"/>
              <a:gd name="connsiteX27" fmla="*/ 2552551 w 2569656"/>
              <a:gd name="connsiteY27" fmla="*/ 848769 h 3420248"/>
              <a:gd name="connsiteX28" fmla="*/ 2557870 w 2569656"/>
              <a:gd name="connsiteY28" fmla="*/ 851895 h 3420248"/>
              <a:gd name="connsiteX29" fmla="*/ 2558338 w 2569656"/>
              <a:gd name="connsiteY29" fmla="*/ 861077 h 3420248"/>
              <a:gd name="connsiteX30" fmla="*/ 2552653 w 2569656"/>
              <a:gd name="connsiteY30" fmla="*/ 907912 h 3420248"/>
              <a:gd name="connsiteX31" fmla="*/ 2555388 w 2569656"/>
              <a:gd name="connsiteY31" fmla="*/ 3420248 h 3420248"/>
              <a:gd name="connsiteX32" fmla="*/ 37301 w 2569656"/>
              <a:gd name="connsiteY32" fmla="*/ 3420248 h 3420248"/>
              <a:gd name="connsiteX33" fmla="*/ 10155 w 2569656"/>
              <a:gd name="connsiteY33" fmla="*/ 3393100 h 3420248"/>
              <a:gd name="connsiteX34" fmla="*/ 10115 w 2569656"/>
              <a:gd name="connsiteY34" fmla="*/ 3385186 h 3420248"/>
              <a:gd name="connsiteX35" fmla="*/ 6528 w 2569656"/>
              <a:gd name="connsiteY35" fmla="*/ 3385176 h 3420248"/>
              <a:gd name="connsiteX36" fmla="*/ 6528 w 2569656"/>
              <a:gd name="connsiteY36" fmla="*/ 3073899 h 3420248"/>
              <a:gd name="connsiteX37" fmla="*/ 10083 w 2569656"/>
              <a:gd name="connsiteY37" fmla="*/ 3025648 h 3420248"/>
              <a:gd name="connsiteX0" fmla="*/ 10083 w 2569656"/>
              <a:gd name="connsiteY0" fmla="*/ 3025648 h 3420248"/>
              <a:gd name="connsiteX1" fmla="*/ 7722 w 2569656"/>
              <a:gd name="connsiteY1" fmla="*/ 2971298 h 3420248"/>
              <a:gd name="connsiteX2" fmla="*/ 5747 w 2569656"/>
              <a:gd name="connsiteY2" fmla="*/ 2952290 h 3420248"/>
              <a:gd name="connsiteX3" fmla="*/ 0 w 2569656"/>
              <a:gd name="connsiteY3" fmla="*/ 2893589 h 3420248"/>
              <a:gd name="connsiteX4" fmla="*/ 4999 w 2569656"/>
              <a:gd name="connsiteY4" fmla="*/ 2869588 h 3420248"/>
              <a:gd name="connsiteX5" fmla="*/ 652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46987 w 2569656"/>
              <a:gd name="connsiteY11" fmla="*/ 35062 h 3420248"/>
              <a:gd name="connsiteX12" fmla="*/ 2550573 w 2569656"/>
              <a:gd name="connsiteY12" fmla="*/ 35072 h 3420248"/>
              <a:gd name="connsiteX13" fmla="*/ 2550573 w 2569656"/>
              <a:gd name="connsiteY13" fmla="*/ 303633 h 3420248"/>
              <a:gd name="connsiteX14" fmla="*/ 2550573 w 2569656"/>
              <a:gd name="connsiteY14" fmla="*/ 346349 h 3420248"/>
              <a:gd name="connsiteX15" fmla="*/ 2557598 w 2569656"/>
              <a:gd name="connsiteY15" fmla="*/ 370207 h 3420248"/>
              <a:gd name="connsiteX16" fmla="*/ 2565647 w 2569656"/>
              <a:gd name="connsiteY16" fmla="*/ 394600 h 3420248"/>
              <a:gd name="connsiteX17" fmla="*/ 2569118 w 2569656"/>
              <a:gd name="connsiteY17" fmla="*/ 418106 h 3420248"/>
              <a:gd name="connsiteX18" fmla="*/ 2569656 w 2569656"/>
              <a:gd name="connsiteY18" fmla="*/ 436202 h 3420248"/>
              <a:gd name="connsiteX19" fmla="*/ 2564904 w 2569656"/>
              <a:gd name="connsiteY19" fmla="*/ 455160 h 3420248"/>
              <a:gd name="connsiteX20" fmla="*/ 2566880 w 2569656"/>
              <a:gd name="connsiteY20" fmla="*/ 467958 h 3420248"/>
              <a:gd name="connsiteX21" fmla="*/ 2561790 w 2569656"/>
              <a:gd name="connsiteY21" fmla="*/ 491792 h 3420248"/>
              <a:gd name="connsiteX22" fmla="*/ 2557101 w 2569656"/>
              <a:gd name="connsiteY22" fmla="*/ 526659 h 3420248"/>
              <a:gd name="connsiteX23" fmla="*/ 2552102 w 2569656"/>
              <a:gd name="connsiteY23" fmla="*/ 550660 h 3420248"/>
              <a:gd name="connsiteX24" fmla="*/ 2550572 w 2569656"/>
              <a:gd name="connsiteY24" fmla="*/ 555288 h 3420248"/>
              <a:gd name="connsiteX25" fmla="*/ 2550572 w 2569656"/>
              <a:gd name="connsiteY25" fmla="*/ 712341 h 3420248"/>
              <a:gd name="connsiteX26" fmla="*/ 2552551 w 2569656"/>
              <a:gd name="connsiteY26" fmla="*/ 848769 h 3420248"/>
              <a:gd name="connsiteX27" fmla="*/ 2557870 w 2569656"/>
              <a:gd name="connsiteY27" fmla="*/ 851895 h 3420248"/>
              <a:gd name="connsiteX28" fmla="*/ 2558338 w 2569656"/>
              <a:gd name="connsiteY28" fmla="*/ 861077 h 3420248"/>
              <a:gd name="connsiteX29" fmla="*/ 2552653 w 2569656"/>
              <a:gd name="connsiteY29" fmla="*/ 907912 h 3420248"/>
              <a:gd name="connsiteX30" fmla="*/ 2555388 w 2569656"/>
              <a:gd name="connsiteY30" fmla="*/ 3420248 h 3420248"/>
              <a:gd name="connsiteX31" fmla="*/ 37301 w 2569656"/>
              <a:gd name="connsiteY31" fmla="*/ 3420248 h 3420248"/>
              <a:gd name="connsiteX32" fmla="*/ 10155 w 2569656"/>
              <a:gd name="connsiteY32" fmla="*/ 3393100 h 3420248"/>
              <a:gd name="connsiteX33" fmla="*/ 10115 w 2569656"/>
              <a:gd name="connsiteY33" fmla="*/ 3385186 h 3420248"/>
              <a:gd name="connsiteX34" fmla="*/ 6528 w 2569656"/>
              <a:gd name="connsiteY34" fmla="*/ 3385176 h 3420248"/>
              <a:gd name="connsiteX35" fmla="*/ 6528 w 2569656"/>
              <a:gd name="connsiteY35" fmla="*/ 3073899 h 3420248"/>
              <a:gd name="connsiteX36" fmla="*/ 10083 w 2569656"/>
              <a:gd name="connsiteY36" fmla="*/ 3025648 h 3420248"/>
              <a:gd name="connsiteX0" fmla="*/ 10083 w 2569656"/>
              <a:gd name="connsiteY0" fmla="*/ 3025648 h 3420248"/>
              <a:gd name="connsiteX1" fmla="*/ 7722 w 2569656"/>
              <a:gd name="connsiteY1" fmla="*/ 2971298 h 3420248"/>
              <a:gd name="connsiteX2" fmla="*/ 5747 w 2569656"/>
              <a:gd name="connsiteY2" fmla="*/ 2952290 h 3420248"/>
              <a:gd name="connsiteX3" fmla="*/ 0 w 2569656"/>
              <a:gd name="connsiteY3" fmla="*/ 2893589 h 3420248"/>
              <a:gd name="connsiteX4" fmla="*/ 4999 w 2569656"/>
              <a:gd name="connsiteY4" fmla="*/ 2869588 h 3420248"/>
              <a:gd name="connsiteX5" fmla="*/ 652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46987 w 2569656"/>
              <a:gd name="connsiteY11" fmla="*/ 35062 h 3420248"/>
              <a:gd name="connsiteX12" fmla="*/ 2550573 w 2569656"/>
              <a:gd name="connsiteY12" fmla="*/ 35072 h 3420248"/>
              <a:gd name="connsiteX13" fmla="*/ 2550573 w 2569656"/>
              <a:gd name="connsiteY13" fmla="*/ 303633 h 3420248"/>
              <a:gd name="connsiteX14" fmla="*/ 2550573 w 2569656"/>
              <a:gd name="connsiteY14" fmla="*/ 346349 h 3420248"/>
              <a:gd name="connsiteX15" fmla="*/ 2557598 w 2569656"/>
              <a:gd name="connsiteY15" fmla="*/ 370207 h 3420248"/>
              <a:gd name="connsiteX16" fmla="*/ 2565647 w 2569656"/>
              <a:gd name="connsiteY16" fmla="*/ 394600 h 3420248"/>
              <a:gd name="connsiteX17" fmla="*/ 2569118 w 2569656"/>
              <a:gd name="connsiteY17" fmla="*/ 418106 h 3420248"/>
              <a:gd name="connsiteX18" fmla="*/ 2569656 w 2569656"/>
              <a:gd name="connsiteY18" fmla="*/ 436202 h 3420248"/>
              <a:gd name="connsiteX19" fmla="*/ 2564904 w 2569656"/>
              <a:gd name="connsiteY19" fmla="*/ 455160 h 3420248"/>
              <a:gd name="connsiteX20" fmla="*/ 2566880 w 2569656"/>
              <a:gd name="connsiteY20" fmla="*/ 467958 h 3420248"/>
              <a:gd name="connsiteX21" fmla="*/ 2561790 w 2569656"/>
              <a:gd name="connsiteY21" fmla="*/ 491792 h 3420248"/>
              <a:gd name="connsiteX22" fmla="*/ 2557101 w 2569656"/>
              <a:gd name="connsiteY22" fmla="*/ 526659 h 3420248"/>
              <a:gd name="connsiteX23" fmla="*/ 2552102 w 2569656"/>
              <a:gd name="connsiteY23" fmla="*/ 550660 h 3420248"/>
              <a:gd name="connsiteX24" fmla="*/ 2550572 w 2569656"/>
              <a:gd name="connsiteY24" fmla="*/ 555288 h 3420248"/>
              <a:gd name="connsiteX25" fmla="*/ 2552551 w 2569656"/>
              <a:gd name="connsiteY25" fmla="*/ 848769 h 3420248"/>
              <a:gd name="connsiteX26" fmla="*/ 2557870 w 2569656"/>
              <a:gd name="connsiteY26" fmla="*/ 851895 h 3420248"/>
              <a:gd name="connsiteX27" fmla="*/ 2558338 w 2569656"/>
              <a:gd name="connsiteY27" fmla="*/ 861077 h 3420248"/>
              <a:gd name="connsiteX28" fmla="*/ 2552653 w 2569656"/>
              <a:gd name="connsiteY28" fmla="*/ 907912 h 3420248"/>
              <a:gd name="connsiteX29" fmla="*/ 2555388 w 2569656"/>
              <a:gd name="connsiteY29" fmla="*/ 3420248 h 3420248"/>
              <a:gd name="connsiteX30" fmla="*/ 37301 w 2569656"/>
              <a:gd name="connsiteY30" fmla="*/ 3420248 h 3420248"/>
              <a:gd name="connsiteX31" fmla="*/ 10155 w 2569656"/>
              <a:gd name="connsiteY31" fmla="*/ 3393100 h 3420248"/>
              <a:gd name="connsiteX32" fmla="*/ 10115 w 2569656"/>
              <a:gd name="connsiteY32" fmla="*/ 3385186 h 3420248"/>
              <a:gd name="connsiteX33" fmla="*/ 6528 w 2569656"/>
              <a:gd name="connsiteY33" fmla="*/ 3385176 h 3420248"/>
              <a:gd name="connsiteX34" fmla="*/ 6528 w 2569656"/>
              <a:gd name="connsiteY34" fmla="*/ 3073899 h 3420248"/>
              <a:gd name="connsiteX35" fmla="*/ 10083 w 2569656"/>
              <a:gd name="connsiteY35" fmla="*/ 3025648 h 3420248"/>
              <a:gd name="connsiteX0" fmla="*/ 10083 w 2569656"/>
              <a:gd name="connsiteY0" fmla="*/ 3025648 h 3420248"/>
              <a:gd name="connsiteX1" fmla="*/ 7722 w 2569656"/>
              <a:gd name="connsiteY1" fmla="*/ 2971298 h 3420248"/>
              <a:gd name="connsiteX2" fmla="*/ 5747 w 2569656"/>
              <a:gd name="connsiteY2" fmla="*/ 2952290 h 3420248"/>
              <a:gd name="connsiteX3" fmla="*/ 0 w 2569656"/>
              <a:gd name="connsiteY3" fmla="*/ 2893589 h 3420248"/>
              <a:gd name="connsiteX4" fmla="*/ 4999 w 2569656"/>
              <a:gd name="connsiteY4" fmla="*/ 2869588 h 3420248"/>
              <a:gd name="connsiteX5" fmla="*/ 652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46987 w 2569656"/>
              <a:gd name="connsiteY11" fmla="*/ 35062 h 3420248"/>
              <a:gd name="connsiteX12" fmla="*/ 2550573 w 2569656"/>
              <a:gd name="connsiteY12" fmla="*/ 35072 h 3420248"/>
              <a:gd name="connsiteX13" fmla="*/ 2550573 w 2569656"/>
              <a:gd name="connsiteY13" fmla="*/ 303633 h 3420248"/>
              <a:gd name="connsiteX14" fmla="*/ 2550573 w 2569656"/>
              <a:gd name="connsiteY14" fmla="*/ 346349 h 3420248"/>
              <a:gd name="connsiteX15" fmla="*/ 2557598 w 2569656"/>
              <a:gd name="connsiteY15" fmla="*/ 370207 h 3420248"/>
              <a:gd name="connsiteX16" fmla="*/ 2565647 w 2569656"/>
              <a:gd name="connsiteY16" fmla="*/ 394600 h 3420248"/>
              <a:gd name="connsiteX17" fmla="*/ 2569118 w 2569656"/>
              <a:gd name="connsiteY17" fmla="*/ 418106 h 3420248"/>
              <a:gd name="connsiteX18" fmla="*/ 2569656 w 2569656"/>
              <a:gd name="connsiteY18" fmla="*/ 436202 h 3420248"/>
              <a:gd name="connsiteX19" fmla="*/ 2564904 w 2569656"/>
              <a:gd name="connsiteY19" fmla="*/ 455160 h 3420248"/>
              <a:gd name="connsiteX20" fmla="*/ 2566880 w 2569656"/>
              <a:gd name="connsiteY20" fmla="*/ 467958 h 3420248"/>
              <a:gd name="connsiteX21" fmla="*/ 2561790 w 2569656"/>
              <a:gd name="connsiteY21" fmla="*/ 491792 h 3420248"/>
              <a:gd name="connsiteX22" fmla="*/ 2557101 w 2569656"/>
              <a:gd name="connsiteY22" fmla="*/ 526659 h 3420248"/>
              <a:gd name="connsiteX23" fmla="*/ 2552102 w 2569656"/>
              <a:gd name="connsiteY23" fmla="*/ 550660 h 3420248"/>
              <a:gd name="connsiteX24" fmla="*/ 2550572 w 2569656"/>
              <a:gd name="connsiteY24" fmla="*/ 555288 h 3420248"/>
              <a:gd name="connsiteX25" fmla="*/ 2552551 w 2569656"/>
              <a:gd name="connsiteY25" fmla="*/ 848769 h 3420248"/>
              <a:gd name="connsiteX26" fmla="*/ 2558338 w 2569656"/>
              <a:gd name="connsiteY26" fmla="*/ 861077 h 3420248"/>
              <a:gd name="connsiteX27" fmla="*/ 2552653 w 2569656"/>
              <a:gd name="connsiteY27" fmla="*/ 907912 h 3420248"/>
              <a:gd name="connsiteX28" fmla="*/ 2555388 w 2569656"/>
              <a:gd name="connsiteY28" fmla="*/ 3420248 h 3420248"/>
              <a:gd name="connsiteX29" fmla="*/ 37301 w 2569656"/>
              <a:gd name="connsiteY29" fmla="*/ 3420248 h 3420248"/>
              <a:gd name="connsiteX30" fmla="*/ 10155 w 2569656"/>
              <a:gd name="connsiteY30" fmla="*/ 3393100 h 3420248"/>
              <a:gd name="connsiteX31" fmla="*/ 10115 w 2569656"/>
              <a:gd name="connsiteY31" fmla="*/ 3385186 h 3420248"/>
              <a:gd name="connsiteX32" fmla="*/ 6528 w 2569656"/>
              <a:gd name="connsiteY32" fmla="*/ 3385176 h 3420248"/>
              <a:gd name="connsiteX33" fmla="*/ 6528 w 2569656"/>
              <a:gd name="connsiteY33" fmla="*/ 3073899 h 3420248"/>
              <a:gd name="connsiteX34" fmla="*/ 10083 w 2569656"/>
              <a:gd name="connsiteY34" fmla="*/ 3025648 h 3420248"/>
              <a:gd name="connsiteX0" fmla="*/ 10083 w 2569656"/>
              <a:gd name="connsiteY0" fmla="*/ 3025648 h 3420248"/>
              <a:gd name="connsiteX1" fmla="*/ 7722 w 2569656"/>
              <a:gd name="connsiteY1" fmla="*/ 2971298 h 3420248"/>
              <a:gd name="connsiteX2" fmla="*/ 5747 w 2569656"/>
              <a:gd name="connsiteY2" fmla="*/ 2952290 h 3420248"/>
              <a:gd name="connsiteX3" fmla="*/ 0 w 2569656"/>
              <a:gd name="connsiteY3" fmla="*/ 2893589 h 3420248"/>
              <a:gd name="connsiteX4" fmla="*/ 4999 w 2569656"/>
              <a:gd name="connsiteY4" fmla="*/ 2869588 h 3420248"/>
              <a:gd name="connsiteX5" fmla="*/ 652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46987 w 2569656"/>
              <a:gd name="connsiteY11" fmla="*/ 35062 h 3420248"/>
              <a:gd name="connsiteX12" fmla="*/ 2550573 w 2569656"/>
              <a:gd name="connsiteY12" fmla="*/ 35072 h 3420248"/>
              <a:gd name="connsiteX13" fmla="*/ 2550573 w 2569656"/>
              <a:gd name="connsiteY13" fmla="*/ 303633 h 3420248"/>
              <a:gd name="connsiteX14" fmla="*/ 2550573 w 2569656"/>
              <a:gd name="connsiteY14" fmla="*/ 346349 h 3420248"/>
              <a:gd name="connsiteX15" fmla="*/ 2557598 w 2569656"/>
              <a:gd name="connsiteY15" fmla="*/ 370207 h 3420248"/>
              <a:gd name="connsiteX16" fmla="*/ 2565647 w 2569656"/>
              <a:gd name="connsiteY16" fmla="*/ 394600 h 3420248"/>
              <a:gd name="connsiteX17" fmla="*/ 2569118 w 2569656"/>
              <a:gd name="connsiteY17" fmla="*/ 418106 h 3420248"/>
              <a:gd name="connsiteX18" fmla="*/ 2569656 w 2569656"/>
              <a:gd name="connsiteY18" fmla="*/ 436202 h 3420248"/>
              <a:gd name="connsiteX19" fmla="*/ 2564904 w 2569656"/>
              <a:gd name="connsiteY19" fmla="*/ 455160 h 3420248"/>
              <a:gd name="connsiteX20" fmla="*/ 2566880 w 2569656"/>
              <a:gd name="connsiteY20" fmla="*/ 467958 h 3420248"/>
              <a:gd name="connsiteX21" fmla="*/ 2561790 w 2569656"/>
              <a:gd name="connsiteY21" fmla="*/ 491792 h 3420248"/>
              <a:gd name="connsiteX22" fmla="*/ 2557101 w 2569656"/>
              <a:gd name="connsiteY22" fmla="*/ 526659 h 3420248"/>
              <a:gd name="connsiteX23" fmla="*/ 2552102 w 2569656"/>
              <a:gd name="connsiteY23" fmla="*/ 550660 h 3420248"/>
              <a:gd name="connsiteX24" fmla="*/ 2550572 w 2569656"/>
              <a:gd name="connsiteY24" fmla="*/ 555288 h 3420248"/>
              <a:gd name="connsiteX25" fmla="*/ 2558338 w 2569656"/>
              <a:gd name="connsiteY25" fmla="*/ 861077 h 3420248"/>
              <a:gd name="connsiteX26" fmla="*/ 2552653 w 2569656"/>
              <a:gd name="connsiteY26" fmla="*/ 907912 h 3420248"/>
              <a:gd name="connsiteX27" fmla="*/ 2555388 w 2569656"/>
              <a:gd name="connsiteY27" fmla="*/ 3420248 h 3420248"/>
              <a:gd name="connsiteX28" fmla="*/ 37301 w 2569656"/>
              <a:gd name="connsiteY28" fmla="*/ 3420248 h 3420248"/>
              <a:gd name="connsiteX29" fmla="*/ 10155 w 2569656"/>
              <a:gd name="connsiteY29" fmla="*/ 3393100 h 3420248"/>
              <a:gd name="connsiteX30" fmla="*/ 10115 w 2569656"/>
              <a:gd name="connsiteY30" fmla="*/ 3385186 h 3420248"/>
              <a:gd name="connsiteX31" fmla="*/ 6528 w 2569656"/>
              <a:gd name="connsiteY31" fmla="*/ 3385176 h 3420248"/>
              <a:gd name="connsiteX32" fmla="*/ 6528 w 2569656"/>
              <a:gd name="connsiteY32" fmla="*/ 3073899 h 3420248"/>
              <a:gd name="connsiteX33" fmla="*/ 10083 w 2569656"/>
              <a:gd name="connsiteY33" fmla="*/ 3025648 h 3420248"/>
              <a:gd name="connsiteX0" fmla="*/ 10083 w 2569656"/>
              <a:gd name="connsiteY0" fmla="*/ 3025648 h 3420248"/>
              <a:gd name="connsiteX1" fmla="*/ 7722 w 2569656"/>
              <a:gd name="connsiteY1" fmla="*/ 2971298 h 3420248"/>
              <a:gd name="connsiteX2" fmla="*/ 5747 w 2569656"/>
              <a:gd name="connsiteY2" fmla="*/ 2952290 h 3420248"/>
              <a:gd name="connsiteX3" fmla="*/ 0 w 2569656"/>
              <a:gd name="connsiteY3" fmla="*/ 2893589 h 3420248"/>
              <a:gd name="connsiteX4" fmla="*/ 4999 w 2569656"/>
              <a:gd name="connsiteY4" fmla="*/ 2869588 h 3420248"/>
              <a:gd name="connsiteX5" fmla="*/ 652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46987 w 2569656"/>
              <a:gd name="connsiteY11" fmla="*/ 35062 h 3420248"/>
              <a:gd name="connsiteX12" fmla="*/ 2550573 w 2569656"/>
              <a:gd name="connsiteY12" fmla="*/ 35072 h 3420248"/>
              <a:gd name="connsiteX13" fmla="*/ 2550573 w 2569656"/>
              <a:gd name="connsiteY13" fmla="*/ 303633 h 3420248"/>
              <a:gd name="connsiteX14" fmla="*/ 2550573 w 2569656"/>
              <a:gd name="connsiteY14" fmla="*/ 346349 h 3420248"/>
              <a:gd name="connsiteX15" fmla="*/ 2557598 w 2569656"/>
              <a:gd name="connsiteY15" fmla="*/ 370207 h 3420248"/>
              <a:gd name="connsiteX16" fmla="*/ 2565647 w 2569656"/>
              <a:gd name="connsiteY16" fmla="*/ 394600 h 3420248"/>
              <a:gd name="connsiteX17" fmla="*/ 2569118 w 2569656"/>
              <a:gd name="connsiteY17" fmla="*/ 418106 h 3420248"/>
              <a:gd name="connsiteX18" fmla="*/ 2569656 w 2569656"/>
              <a:gd name="connsiteY18" fmla="*/ 436202 h 3420248"/>
              <a:gd name="connsiteX19" fmla="*/ 2564904 w 2569656"/>
              <a:gd name="connsiteY19" fmla="*/ 455160 h 3420248"/>
              <a:gd name="connsiteX20" fmla="*/ 2566880 w 2569656"/>
              <a:gd name="connsiteY20" fmla="*/ 467958 h 3420248"/>
              <a:gd name="connsiteX21" fmla="*/ 2561790 w 2569656"/>
              <a:gd name="connsiteY21" fmla="*/ 491792 h 3420248"/>
              <a:gd name="connsiteX22" fmla="*/ 2557101 w 2569656"/>
              <a:gd name="connsiteY22" fmla="*/ 526659 h 3420248"/>
              <a:gd name="connsiteX23" fmla="*/ 2552102 w 2569656"/>
              <a:gd name="connsiteY23" fmla="*/ 550660 h 3420248"/>
              <a:gd name="connsiteX24" fmla="*/ 2550572 w 2569656"/>
              <a:gd name="connsiteY24" fmla="*/ 555288 h 3420248"/>
              <a:gd name="connsiteX25" fmla="*/ 2552653 w 2569656"/>
              <a:gd name="connsiteY25" fmla="*/ 907912 h 3420248"/>
              <a:gd name="connsiteX26" fmla="*/ 2555388 w 2569656"/>
              <a:gd name="connsiteY26" fmla="*/ 3420248 h 3420248"/>
              <a:gd name="connsiteX27" fmla="*/ 37301 w 2569656"/>
              <a:gd name="connsiteY27" fmla="*/ 3420248 h 3420248"/>
              <a:gd name="connsiteX28" fmla="*/ 10155 w 2569656"/>
              <a:gd name="connsiteY28" fmla="*/ 3393100 h 3420248"/>
              <a:gd name="connsiteX29" fmla="*/ 10115 w 2569656"/>
              <a:gd name="connsiteY29" fmla="*/ 3385186 h 3420248"/>
              <a:gd name="connsiteX30" fmla="*/ 6528 w 2569656"/>
              <a:gd name="connsiteY30" fmla="*/ 3385176 h 3420248"/>
              <a:gd name="connsiteX31" fmla="*/ 6528 w 2569656"/>
              <a:gd name="connsiteY31" fmla="*/ 3073899 h 3420248"/>
              <a:gd name="connsiteX32" fmla="*/ 10083 w 2569656"/>
              <a:gd name="connsiteY32" fmla="*/ 3025648 h 3420248"/>
              <a:gd name="connsiteX0" fmla="*/ 10083 w 2569656"/>
              <a:gd name="connsiteY0" fmla="*/ 3025648 h 3420248"/>
              <a:gd name="connsiteX1" fmla="*/ 7722 w 2569656"/>
              <a:gd name="connsiteY1" fmla="*/ 2971298 h 3420248"/>
              <a:gd name="connsiteX2" fmla="*/ 5747 w 2569656"/>
              <a:gd name="connsiteY2" fmla="*/ 2952290 h 3420248"/>
              <a:gd name="connsiteX3" fmla="*/ 0 w 2569656"/>
              <a:gd name="connsiteY3" fmla="*/ 2893589 h 3420248"/>
              <a:gd name="connsiteX4" fmla="*/ 4999 w 2569656"/>
              <a:gd name="connsiteY4" fmla="*/ 2869588 h 3420248"/>
              <a:gd name="connsiteX5" fmla="*/ 652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46987 w 2569656"/>
              <a:gd name="connsiteY11" fmla="*/ 35062 h 3420248"/>
              <a:gd name="connsiteX12" fmla="*/ 2550573 w 2569656"/>
              <a:gd name="connsiteY12" fmla="*/ 35072 h 3420248"/>
              <a:gd name="connsiteX13" fmla="*/ 2550573 w 2569656"/>
              <a:gd name="connsiteY13" fmla="*/ 303633 h 3420248"/>
              <a:gd name="connsiteX14" fmla="*/ 2550573 w 2569656"/>
              <a:gd name="connsiteY14" fmla="*/ 346349 h 3420248"/>
              <a:gd name="connsiteX15" fmla="*/ 2557598 w 2569656"/>
              <a:gd name="connsiteY15" fmla="*/ 370207 h 3420248"/>
              <a:gd name="connsiteX16" fmla="*/ 2565647 w 2569656"/>
              <a:gd name="connsiteY16" fmla="*/ 394600 h 3420248"/>
              <a:gd name="connsiteX17" fmla="*/ 2569118 w 2569656"/>
              <a:gd name="connsiteY17" fmla="*/ 418106 h 3420248"/>
              <a:gd name="connsiteX18" fmla="*/ 2569656 w 2569656"/>
              <a:gd name="connsiteY18" fmla="*/ 436202 h 3420248"/>
              <a:gd name="connsiteX19" fmla="*/ 2564904 w 2569656"/>
              <a:gd name="connsiteY19" fmla="*/ 455160 h 3420248"/>
              <a:gd name="connsiteX20" fmla="*/ 2566880 w 2569656"/>
              <a:gd name="connsiteY20" fmla="*/ 467958 h 3420248"/>
              <a:gd name="connsiteX21" fmla="*/ 2557101 w 2569656"/>
              <a:gd name="connsiteY21" fmla="*/ 526659 h 3420248"/>
              <a:gd name="connsiteX22" fmla="*/ 2552102 w 2569656"/>
              <a:gd name="connsiteY22" fmla="*/ 550660 h 3420248"/>
              <a:gd name="connsiteX23" fmla="*/ 2550572 w 2569656"/>
              <a:gd name="connsiteY23" fmla="*/ 555288 h 3420248"/>
              <a:gd name="connsiteX24" fmla="*/ 2552653 w 2569656"/>
              <a:gd name="connsiteY24" fmla="*/ 907912 h 3420248"/>
              <a:gd name="connsiteX25" fmla="*/ 2555388 w 2569656"/>
              <a:gd name="connsiteY25" fmla="*/ 3420248 h 3420248"/>
              <a:gd name="connsiteX26" fmla="*/ 37301 w 2569656"/>
              <a:gd name="connsiteY26" fmla="*/ 3420248 h 3420248"/>
              <a:gd name="connsiteX27" fmla="*/ 10155 w 2569656"/>
              <a:gd name="connsiteY27" fmla="*/ 3393100 h 3420248"/>
              <a:gd name="connsiteX28" fmla="*/ 10115 w 2569656"/>
              <a:gd name="connsiteY28" fmla="*/ 3385186 h 3420248"/>
              <a:gd name="connsiteX29" fmla="*/ 6528 w 2569656"/>
              <a:gd name="connsiteY29" fmla="*/ 3385176 h 3420248"/>
              <a:gd name="connsiteX30" fmla="*/ 6528 w 2569656"/>
              <a:gd name="connsiteY30" fmla="*/ 3073899 h 3420248"/>
              <a:gd name="connsiteX31" fmla="*/ 10083 w 2569656"/>
              <a:gd name="connsiteY31" fmla="*/ 3025648 h 3420248"/>
              <a:gd name="connsiteX0" fmla="*/ 10083 w 2569656"/>
              <a:gd name="connsiteY0" fmla="*/ 3025648 h 3420248"/>
              <a:gd name="connsiteX1" fmla="*/ 7722 w 2569656"/>
              <a:gd name="connsiteY1" fmla="*/ 2971298 h 3420248"/>
              <a:gd name="connsiteX2" fmla="*/ 5747 w 2569656"/>
              <a:gd name="connsiteY2" fmla="*/ 2952290 h 3420248"/>
              <a:gd name="connsiteX3" fmla="*/ 0 w 2569656"/>
              <a:gd name="connsiteY3" fmla="*/ 2893589 h 3420248"/>
              <a:gd name="connsiteX4" fmla="*/ 4999 w 2569656"/>
              <a:gd name="connsiteY4" fmla="*/ 2869588 h 3420248"/>
              <a:gd name="connsiteX5" fmla="*/ 652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46987 w 2569656"/>
              <a:gd name="connsiteY11" fmla="*/ 35062 h 3420248"/>
              <a:gd name="connsiteX12" fmla="*/ 2550573 w 2569656"/>
              <a:gd name="connsiteY12" fmla="*/ 303633 h 3420248"/>
              <a:gd name="connsiteX13" fmla="*/ 2550573 w 2569656"/>
              <a:gd name="connsiteY13" fmla="*/ 346349 h 3420248"/>
              <a:gd name="connsiteX14" fmla="*/ 2557598 w 2569656"/>
              <a:gd name="connsiteY14" fmla="*/ 370207 h 3420248"/>
              <a:gd name="connsiteX15" fmla="*/ 2565647 w 2569656"/>
              <a:gd name="connsiteY15" fmla="*/ 394600 h 3420248"/>
              <a:gd name="connsiteX16" fmla="*/ 2569118 w 2569656"/>
              <a:gd name="connsiteY16" fmla="*/ 418106 h 3420248"/>
              <a:gd name="connsiteX17" fmla="*/ 2569656 w 2569656"/>
              <a:gd name="connsiteY17" fmla="*/ 436202 h 3420248"/>
              <a:gd name="connsiteX18" fmla="*/ 2564904 w 2569656"/>
              <a:gd name="connsiteY18" fmla="*/ 455160 h 3420248"/>
              <a:gd name="connsiteX19" fmla="*/ 2566880 w 2569656"/>
              <a:gd name="connsiteY19" fmla="*/ 467958 h 3420248"/>
              <a:gd name="connsiteX20" fmla="*/ 2557101 w 2569656"/>
              <a:gd name="connsiteY20" fmla="*/ 526659 h 3420248"/>
              <a:gd name="connsiteX21" fmla="*/ 2552102 w 2569656"/>
              <a:gd name="connsiteY21" fmla="*/ 550660 h 3420248"/>
              <a:gd name="connsiteX22" fmla="*/ 2550572 w 2569656"/>
              <a:gd name="connsiteY22" fmla="*/ 555288 h 3420248"/>
              <a:gd name="connsiteX23" fmla="*/ 2552653 w 2569656"/>
              <a:gd name="connsiteY23" fmla="*/ 907912 h 3420248"/>
              <a:gd name="connsiteX24" fmla="*/ 2555388 w 2569656"/>
              <a:gd name="connsiteY24" fmla="*/ 3420248 h 3420248"/>
              <a:gd name="connsiteX25" fmla="*/ 37301 w 2569656"/>
              <a:gd name="connsiteY25" fmla="*/ 3420248 h 3420248"/>
              <a:gd name="connsiteX26" fmla="*/ 10155 w 2569656"/>
              <a:gd name="connsiteY26" fmla="*/ 3393100 h 3420248"/>
              <a:gd name="connsiteX27" fmla="*/ 10115 w 2569656"/>
              <a:gd name="connsiteY27" fmla="*/ 3385186 h 3420248"/>
              <a:gd name="connsiteX28" fmla="*/ 6528 w 2569656"/>
              <a:gd name="connsiteY28" fmla="*/ 3385176 h 3420248"/>
              <a:gd name="connsiteX29" fmla="*/ 6528 w 2569656"/>
              <a:gd name="connsiteY29" fmla="*/ 3073899 h 3420248"/>
              <a:gd name="connsiteX30" fmla="*/ 10083 w 2569656"/>
              <a:gd name="connsiteY30" fmla="*/ 3025648 h 3420248"/>
              <a:gd name="connsiteX0" fmla="*/ 10083 w 2569656"/>
              <a:gd name="connsiteY0" fmla="*/ 3025648 h 3420248"/>
              <a:gd name="connsiteX1" fmla="*/ 7722 w 2569656"/>
              <a:gd name="connsiteY1" fmla="*/ 2971298 h 3420248"/>
              <a:gd name="connsiteX2" fmla="*/ 5747 w 2569656"/>
              <a:gd name="connsiteY2" fmla="*/ 2952290 h 3420248"/>
              <a:gd name="connsiteX3" fmla="*/ 0 w 2569656"/>
              <a:gd name="connsiteY3" fmla="*/ 2893589 h 3420248"/>
              <a:gd name="connsiteX4" fmla="*/ 4999 w 2569656"/>
              <a:gd name="connsiteY4" fmla="*/ 2869588 h 3420248"/>
              <a:gd name="connsiteX5" fmla="*/ 652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50573 w 2569656"/>
              <a:gd name="connsiteY11" fmla="*/ 303633 h 3420248"/>
              <a:gd name="connsiteX12" fmla="*/ 2550573 w 2569656"/>
              <a:gd name="connsiteY12" fmla="*/ 346349 h 3420248"/>
              <a:gd name="connsiteX13" fmla="*/ 2557598 w 2569656"/>
              <a:gd name="connsiteY13" fmla="*/ 370207 h 3420248"/>
              <a:gd name="connsiteX14" fmla="*/ 2565647 w 2569656"/>
              <a:gd name="connsiteY14" fmla="*/ 394600 h 3420248"/>
              <a:gd name="connsiteX15" fmla="*/ 2569118 w 2569656"/>
              <a:gd name="connsiteY15" fmla="*/ 418106 h 3420248"/>
              <a:gd name="connsiteX16" fmla="*/ 2569656 w 2569656"/>
              <a:gd name="connsiteY16" fmla="*/ 436202 h 3420248"/>
              <a:gd name="connsiteX17" fmla="*/ 2564904 w 2569656"/>
              <a:gd name="connsiteY17" fmla="*/ 455160 h 3420248"/>
              <a:gd name="connsiteX18" fmla="*/ 2566880 w 2569656"/>
              <a:gd name="connsiteY18" fmla="*/ 467958 h 3420248"/>
              <a:gd name="connsiteX19" fmla="*/ 2557101 w 2569656"/>
              <a:gd name="connsiteY19" fmla="*/ 526659 h 3420248"/>
              <a:gd name="connsiteX20" fmla="*/ 2552102 w 2569656"/>
              <a:gd name="connsiteY20" fmla="*/ 550660 h 3420248"/>
              <a:gd name="connsiteX21" fmla="*/ 2550572 w 2569656"/>
              <a:gd name="connsiteY21" fmla="*/ 555288 h 3420248"/>
              <a:gd name="connsiteX22" fmla="*/ 2552653 w 2569656"/>
              <a:gd name="connsiteY22" fmla="*/ 907912 h 3420248"/>
              <a:gd name="connsiteX23" fmla="*/ 2555388 w 2569656"/>
              <a:gd name="connsiteY23" fmla="*/ 3420248 h 3420248"/>
              <a:gd name="connsiteX24" fmla="*/ 37301 w 2569656"/>
              <a:gd name="connsiteY24" fmla="*/ 3420248 h 3420248"/>
              <a:gd name="connsiteX25" fmla="*/ 10155 w 2569656"/>
              <a:gd name="connsiteY25" fmla="*/ 3393100 h 3420248"/>
              <a:gd name="connsiteX26" fmla="*/ 10115 w 2569656"/>
              <a:gd name="connsiteY26" fmla="*/ 3385186 h 3420248"/>
              <a:gd name="connsiteX27" fmla="*/ 6528 w 2569656"/>
              <a:gd name="connsiteY27" fmla="*/ 3385176 h 3420248"/>
              <a:gd name="connsiteX28" fmla="*/ 6528 w 2569656"/>
              <a:gd name="connsiteY28" fmla="*/ 3073899 h 3420248"/>
              <a:gd name="connsiteX29" fmla="*/ 10083 w 2569656"/>
              <a:gd name="connsiteY29" fmla="*/ 3025648 h 3420248"/>
              <a:gd name="connsiteX0" fmla="*/ 10083 w 2569656"/>
              <a:gd name="connsiteY0" fmla="*/ 3025648 h 3420248"/>
              <a:gd name="connsiteX1" fmla="*/ 7722 w 2569656"/>
              <a:gd name="connsiteY1" fmla="*/ 2971298 h 3420248"/>
              <a:gd name="connsiteX2" fmla="*/ 5747 w 2569656"/>
              <a:gd name="connsiteY2" fmla="*/ 2952290 h 3420248"/>
              <a:gd name="connsiteX3" fmla="*/ 0 w 2569656"/>
              <a:gd name="connsiteY3" fmla="*/ 2893589 h 3420248"/>
              <a:gd name="connsiteX4" fmla="*/ 4999 w 2569656"/>
              <a:gd name="connsiteY4" fmla="*/ 2869588 h 3420248"/>
              <a:gd name="connsiteX5" fmla="*/ 1273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50573 w 2569656"/>
              <a:gd name="connsiteY11" fmla="*/ 303633 h 3420248"/>
              <a:gd name="connsiteX12" fmla="*/ 2550573 w 2569656"/>
              <a:gd name="connsiteY12" fmla="*/ 346349 h 3420248"/>
              <a:gd name="connsiteX13" fmla="*/ 2557598 w 2569656"/>
              <a:gd name="connsiteY13" fmla="*/ 370207 h 3420248"/>
              <a:gd name="connsiteX14" fmla="*/ 2565647 w 2569656"/>
              <a:gd name="connsiteY14" fmla="*/ 394600 h 3420248"/>
              <a:gd name="connsiteX15" fmla="*/ 2569118 w 2569656"/>
              <a:gd name="connsiteY15" fmla="*/ 418106 h 3420248"/>
              <a:gd name="connsiteX16" fmla="*/ 2569656 w 2569656"/>
              <a:gd name="connsiteY16" fmla="*/ 436202 h 3420248"/>
              <a:gd name="connsiteX17" fmla="*/ 2564904 w 2569656"/>
              <a:gd name="connsiteY17" fmla="*/ 455160 h 3420248"/>
              <a:gd name="connsiteX18" fmla="*/ 2566880 w 2569656"/>
              <a:gd name="connsiteY18" fmla="*/ 467958 h 3420248"/>
              <a:gd name="connsiteX19" fmla="*/ 2557101 w 2569656"/>
              <a:gd name="connsiteY19" fmla="*/ 526659 h 3420248"/>
              <a:gd name="connsiteX20" fmla="*/ 2552102 w 2569656"/>
              <a:gd name="connsiteY20" fmla="*/ 550660 h 3420248"/>
              <a:gd name="connsiteX21" fmla="*/ 2550572 w 2569656"/>
              <a:gd name="connsiteY21" fmla="*/ 555288 h 3420248"/>
              <a:gd name="connsiteX22" fmla="*/ 2552653 w 2569656"/>
              <a:gd name="connsiteY22" fmla="*/ 907912 h 3420248"/>
              <a:gd name="connsiteX23" fmla="*/ 2555388 w 2569656"/>
              <a:gd name="connsiteY23" fmla="*/ 3420248 h 3420248"/>
              <a:gd name="connsiteX24" fmla="*/ 37301 w 2569656"/>
              <a:gd name="connsiteY24" fmla="*/ 3420248 h 3420248"/>
              <a:gd name="connsiteX25" fmla="*/ 10155 w 2569656"/>
              <a:gd name="connsiteY25" fmla="*/ 3393100 h 3420248"/>
              <a:gd name="connsiteX26" fmla="*/ 10115 w 2569656"/>
              <a:gd name="connsiteY26" fmla="*/ 3385186 h 3420248"/>
              <a:gd name="connsiteX27" fmla="*/ 6528 w 2569656"/>
              <a:gd name="connsiteY27" fmla="*/ 3385176 h 3420248"/>
              <a:gd name="connsiteX28" fmla="*/ 6528 w 2569656"/>
              <a:gd name="connsiteY28" fmla="*/ 3073899 h 3420248"/>
              <a:gd name="connsiteX29" fmla="*/ 10083 w 2569656"/>
              <a:gd name="connsiteY29" fmla="*/ 3025648 h 3420248"/>
              <a:gd name="connsiteX0" fmla="*/ 10083 w 2569656"/>
              <a:gd name="connsiteY0" fmla="*/ 3025648 h 3420248"/>
              <a:gd name="connsiteX1" fmla="*/ 7722 w 2569656"/>
              <a:gd name="connsiteY1" fmla="*/ 2971298 h 3420248"/>
              <a:gd name="connsiteX2" fmla="*/ 15061 w 2569656"/>
              <a:gd name="connsiteY2" fmla="*/ 2952290 h 3420248"/>
              <a:gd name="connsiteX3" fmla="*/ 0 w 2569656"/>
              <a:gd name="connsiteY3" fmla="*/ 2893589 h 3420248"/>
              <a:gd name="connsiteX4" fmla="*/ 4999 w 2569656"/>
              <a:gd name="connsiteY4" fmla="*/ 2869588 h 3420248"/>
              <a:gd name="connsiteX5" fmla="*/ 1273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50573 w 2569656"/>
              <a:gd name="connsiteY11" fmla="*/ 303633 h 3420248"/>
              <a:gd name="connsiteX12" fmla="*/ 2550573 w 2569656"/>
              <a:gd name="connsiteY12" fmla="*/ 346349 h 3420248"/>
              <a:gd name="connsiteX13" fmla="*/ 2557598 w 2569656"/>
              <a:gd name="connsiteY13" fmla="*/ 370207 h 3420248"/>
              <a:gd name="connsiteX14" fmla="*/ 2565647 w 2569656"/>
              <a:gd name="connsiteY14" fmla="*/ 394600 h 3420248"/>
              <a:gd name="connsiteX15" fmla="*/ 2569118 w 2569656"/>
              <a:gd name="connsiteY15" fmla="*/ 418106 h 3420248"/>
              <a:gd name="connsiteX16" fmla="*/ 2569656 w 2569656"/>
              <a:gd name="connsiteY16" fmla="*/ 436202 h 3420248"/>
              <a:gd name="connsiteX17" fmla="*/ 2564904 w 2569656"/>
              <a:gd name="connsiteY17" fmla="*/ 455160 h 3420248"/>
              <a:gd name="connsiteX18" fmla="*/ 2566880 w 2569656"/>
              <a:gd name="connsiteY18" fmla="*/ 467958 h 3420248"/>
              <a:gd name="connsiteX19" fmla="*/ 2557101 w 2569656"/>
              <a:gd name="connsiteY19" fmla="*/ 526659 h 3420248"/>
              <a:gd name="connsiteX20" fmla="*/ 2552102 w 2569656"/>
              <a:gd name="connsiteY20" fmla="*/ 550660 h 3420248"/>
              <a:gd name="connsiteX21" fmla="*/ 2550572 w 2569656"/>
              <a:gd name="connsiteY21" fmla="*/ 555288 h 3420248"/>
              <a:gd name="connsiteX22" fmla="*/ 2552653 w 2569656"/>
              <a:gd name="connsiteY22" fmla="*/ 907912 h 3420248"/>
              <a:gd name="connsiteX23" fmla="*/ 2555388 w 2569656"/>
              <a:gd name="connsiteY23" fmla="*/ 3420248 h 3420248"/>
              <a:gd name="connsiteX24" fmla="*/ 37301 w 2569656"/>
              <a:gd name="connsiteY24" fmla="*/ 3420248 h 3420248"/>
              <a:gd name="connsiteX25" fmla="*/ 10155 w 2569656"/>
              <a:gd name="connsiteY25" fmla="*/ 3393100 h 3420248"/>
              <a:gd name="connsiteX26" fmla="*/ 10115 w 2569656"/>
              <a:gd name="connsiteY26" fmla="*/ 3385186 h 3420248"/>
              <a:gd name="connsiteX27" fmla="*/ 6528 w 2569656"/>
              <a:gd name="connsiteY27" fmla="*/ 3385176 h 3420248"/>
              <a:gd name="connsiteX28" fmla="*/ 6528 w 2569656"/>
              <a:gd name="connsiteY28" fmla="*/ 3073899 h 3420248"/>
              <a:gd name="connsiteX29" fmla="*/ 10083 w 2569656"/>
              <a:gd name="connsiteY29" fmla="*/ 3025648 h 3420248"/>
              <a:gd name="connsiteX0" fmla="*/ 10083 w 2569656"/>
              <a:gd name="connsiteY0" fmla="*/ 3025648 h 3420248"/>
              <a:gd name="connsiteX1" fmla="*/ 7722 w 2569656"/>
              <a:gd name="connsiteY1" fmla="*/ 2971298 h 3420248"/>
              <a:gd name="connsiteX2" fmla="*/ 15061 w 2569656"/>
              <a:gd name="connsiteY2" fmla="*/ 2952290 h 3420248"/>
              <a:gd name="connsiteX3" fmla="*/ 0 w 2569656"/>
              <a:gd name="connsiteY3" fmla="*/ 2893589 h 3420248"/>
              <a:gd name="connsiteX4" fmla="*/ 4999 w 2569656"/>
              <a:gd name="connsiteY4" fmla="*/ 2869588 h 3420248"/>
              <a:gd name="connsiteX5" fmla="*/ 1273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50576 w 2569656"/>
              <a:gd name="connsiteY11" fmla="*/ 201466 h 3420248"/>
              <a:gd name="connsiteX12" fmla="*/ 2550573 w 2569656"/>
              <a:gd name="connsiteY12" fmla="*/ 346349 h 3420248"/>
              <a:gd name="connsiteX13" fmla="*/ 2557598 w 2569656"/>
              <a:gd name="connsiteY13" fmla="*/ 370207 h 3420248"/>
              <a:gd name="connsiteX14" fmla="*/ 2565647 w 2569656"/>
              <a:gd name="connsiteY14" fmla="*/ 394600 h 3420248"/>
              <a:gd name="connsiteX15" fmla="*/ 2569118 w 2569656"/>
              <a:gd name="connsiteY15" fmla="*/ 418106 h 3420248"/>
              <a:gd name="connsiteX16" fmla="*/ 2569656 w 2569656"/>
              <a:gd name="connsiteY16" fmla="*/ 436202 h 3420248"/>
              <a:gd name="connsiteX17" fmla="*/ 2564904 w 2569656"/>
              <a:gd name="connsiteY17" fmla="*/ 455160 h 3420248"/>
              <a:gd name="connsiteX18" fmla="*/ 2566880 w 2569656"/>
              <a:gd name="connsiteY18" fmla="*/ 467958 h 3420248"/>
              <a:gd name="connsiteX19" fmla="*/ 2557101 w 2569656"/>
              <a:gd name="connsiteY19" fmla="*/ 526659 h 3420248"/>
              <a:gd name="connsiteX20" fmla="*/ 2552102 w 2569656"/>
              <a:gd name="connsiteY20" fmla="*/ 550660 h 3420248"/>
              <a:gd name="connsiteX21" fmla="*/ 2550572 w 2569656"/>
              <a:gd name="connsiteY21" fmla="*/ 555288 h 3420248"/>
              <a:gd name="connsiteX22" fmla="*/ 2552653 w 2569656"/>
              <a:gd name="connsiteY22" fmla="*/ 907912 h 3420248"/>
              <a:gd name="connsiteX23" fmla="*/ 2555388 w 2569656"/>
              <a:gd name="connsiteY23" fmla="*/ 3420248 h 3420248"/>
              <a:gd name="connsiteX24" fmla="*/ 37301 w 2569656"/>
              <a:gd name="connsiteY24" fmla="*/ 3420248 h 3420248"/>
              <a:gd name="connsiteX25" fmla="*/ 10155 w 2569656"/>
              <a:gd name="connsiteY25" fmla="*/ 3393100 h 3420248"/>
              <a:gd name="connsiteX26" fmla="*/ 10115 w 2569656"/>
              <a:gd name="connsiteY26" fmla="*/ 3385186 h 3420248"/>
              <a:gd name="connsiteX27" fmla="*/ 6528 w 2569656"/>
              <a:gd name="connsiteY27" fmla="*/ 3385176 h 3420248"/>
              <a:gd name="connsiteX28" fmla="*/ 6528 w 2569656"/>
              <a:gd name="connsiteY28" fmla="*/ 3073899 h 3420248"/>
              <a:gd name="connsiteX29" fmla="*/ 10083 w 2569656"/>
              <a:gd name="connsiteY29" fmla="*/ 3025648 h 3420248"/>
              <a:gd name="connsiteX0" fmla="*/ 10083 w 2569656"/>
              <a:gd name="connsiteY0" fmla="*/ 3025648 h 3420248"/>
              <a:gd name="connsiteX1" fmla="*/ 7722 w 2569656"/>
              <a:gd name="connsiteY1" fmla="*/ 2971298 h 3420248"/>
              <a:gd name="connsiteX2" fmla="*/ 15061 w 2569656"/>
              <a:gd name="connsiteY2" fmla="*/ 2952290 h 3420248"/>
              <a:gd name="connsiteX3" fmla="*/ 0 w 2569656"/>
              <a:gd name="connsiteY3" fmla="*/ 2893589 h 3420248"/>
              <a:gd name="connsiteX4" fmla="*/ 4999 w 2569656"/>
              <a:gd name="connsiteY4" fmla="*/ 2869588 h 3420248"/>
              <a:gd name="connsiteX5" fmla="*/ 1273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50576 w 2569656"/>
              <a:gd name="connsiteY11" fmla="*/ 201466 h 3420248"/>
              <a:gd name="connsiteX12" fmla="*/ 2550576 w 2569656"/>
              <a:gd name="connsiteY12" fmla="*/ 285048 h 3420248"/>
              <a:gd name="connsiteX13" fmla="*/ 2557598 w 2569656"/>
              <a:gd name="connsiteY13" fmla="*/ 370207 h 3420248"/>
              <a:gd name="connsiteX14" fmla="*/ 2565647 w 2569656"/>
              <a:gd name="connsiteY14" fmla="*/ 394600 h 3420248"/>
              <a:gd name="connsiteX15" fmla="*/ 2569118 w 2569656"/>
              <a:gd name="connsiteY15" fmla="*/ 418106 h 3420248"/>
              <a:gd name="connsiteX16" fmla="*/ 2569656 w 2569656"/>
              <a:gd name="connsiteY16" fmla="*/ 436202 h 3420248"/>
              <a:gd name="connsiteX17" fmla="*/ 2564904 w 2569656"/>
              <a:gd name="connsiteY17" fmla="*/ 455160 h 3420248"/>
              <a:gd name="connsiteX18" fmla="*/ 2566880 w 2569656"/>
              <a:gd name="connsiteY18" fmla="*/ 467958 h 3420248"/>
              <a:gd name="connsiteX19" fmla="*/ 2557101 w 2569656"/>
              <a:gd name="connsiteY19" fmla="*/ 526659 h 3420248"/>
              <a:gd name="connsiteX20" fmla="*/ 2552102 w 2569656"/>
              <a:gd name="connsiteY20" fmla="*/ 550660 h 3420248"/>
              <a:gd name="connsiteX21" fmla="*/ 2550572 w 2569656"/>
              <a:gd name="connsiteY21" fmla="*/ 555288 h 3420248"/>
              <a:gd name="connsiteX22" fmla="*/ 2552653 w 2569656"/>
              <a:gd name="connsiteY22" fmla="*/ 907912 h 3420248"/>
              <a:gd name="connsiteX23" fmla="*/ 2555388 w 2569656"/>
              <a:gd name="connsiteY23" fmla="*/ 3420248 h 3420248"/>
              <a:gd name="connsiteX24" fmla="*/ 37301 w 2569656"/>
              <a:gd name="connsiteY24" fmla="*/ 3420248 h 3420248"/>
              <a:gd name="connsiteX25" fmla="*/ 10155 w 2569656"/>
              <a:gd name="connsiteY25" fmla="*/ 3393100 h 3420248"/>
              <a:gd name="connsiteX26" fmla="*/ 10115 w 2569656"/>
              <a:gd name="connsiteY26" fmla="*/ 3385186 h 3420248"/>
              <a:gd name="connsiteX27" fmla="*/ 6528 w 2569656"/>
              <a:gd name="connsiteY27" fmla="*/ 3385176 h 3420248"/>
              <a:gd name="connsiteX28" fmla="*/ 6528 w 2569656"/>
              <a:gd name="connsiteY28" fmla="*/ 3073899 h 3420248"/>
              <a:gd name="connsiteX29" fmla="*/ 10083 w 2569656"/>
              <a:gd name="connsiteY29" fmla="*/ 3025648 h 3420248"/>
              <a:gd name="connsiteX0" fmla="*/ 10083 w 2569656"/>
              <a:gd name="connsiteY0" fmla="*/ 3025648 h 3420248"/>
              <a:gd name="connsiteX1" fmla="*/ 7722 w 2569656"/>
              <a:gd name="connsiteY1" fmla="*/ 2971298 h 3420248"/>
              <a:gd name="connsiteX2" fmla="*/ 15061 w 2569656"/>
              <a:gd name="connsiteY2" fmla="*/ 2952290 h 3420248"/>
              <a:gd name="connsiteX3" fmla="*/ 0 w 2569656"/>
              <a:gd name="connsiteY3" fmla="*/ 2893589 h 3420248"/>
              <a:gd name="connsiteX4" fmla="*/ 4999 w 2569656"/>
              <a:gd name="connsiteY4" fmla="*/ 2869588 h 3420248"/>
              <a:gd name="connsiteX5" fmla="*/ 1273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50576 w 2569656"/>
              <a:gd name="connsiteY11" fmla="*/ 201466 h 3420248"/>
              <a:gd name="connsiteX12" fmla="*/ 2550576 w 2569656"/>
              <a:gd name="connsiteY12" fmla="*/ 285048 h 3420248"/>
              <a:gd name="connsiteX13" fmla="*/ 2557601 w 2569656"/>
              <a:gd name="connsiteY13" fmla="*/ 339557 h 3420248"/>
              <a:gd name="connsiteX14" fmla="*/ 2565647 w 2569656"/>
              <a:gd name="connsiteY14" fmla="*/ 394600 h 3420248"/>
              <a:gd name="connsiteX15" fmla="*/ 2569118 w 2569656"/>
              <a:gd name="connsiteY15" fmla="*/ 418106 h 3420248"/>
              <a:gd name="connsiteX16" fmla="*/ 2569656 w 2569656"/>
              <a:gd name="connsiteY16" fmla="*/ 436202 h 3420248"/>
              <a:gd name="connsiteX17" fmla="*/ 2564904 w 2569656"/>
              <a:gd name="connsiteY17" fmla="*/ 455160 h 3420248"/>
              <a:gd name="connsiteX18" fmla="*/ 2566880 w 2569656"/>
              <a:gd name="connsiteY18" fmla="*/ 467958 h 3420248"/>
              <a:gd name="connsiteX19" fmla="*/ 2557101 w 2569656"/>
              <a:gd name="connsiteY19" fmla="*/ 526659 h 3420248"/>
              <a:gd name="connsiteX20" fmla="*/ 2552102 w 2569656"/>
              <a:gd name="connsiteY20" fmla="*/ 550660 h 3420248"/>
              <a:gd name="connsiteX21" fmla="*/ 2550572 w 2569656"/>
              <a:gd name="connsiteY21" fmla="*/ 555288 h 3420248"/>
              <a:gd name="connsiteX22" fmla="*/ 2552653 w 2569656"/>
              <a:gd name="connsiteY22" fmla="*/ 907912 h 3420248"/>
              <a:gd name="connsiteX23" fmla="*/ 2555388 w 2569656"/>
              <a:gd name="connsiteY23" fmla="*/ 3420248 h 3420248"/>
              <a:gd name="connsiteX24" fmla="*/ 37301 w 2569656"/>
              <a:gd name="connsiteY24" fmla="*/ 3420248 h 3420248"/>
              <a:gd name="connsiteX25" fmla="*/ 10155 w 2569656"/>
              <a:gd name="connsiteY25" fmla="*/ 3393100 h 3420248"/>
              <a:gd name="connsiteX26" fmla="*/ 10115 w 2569656"/>
              <a:gd name="connsiteY26" fmla="*/ 3385186 h 3420248"/>
              <a:gd name="connsiteX27" fmla="*/ 6528 w 2569656"/>
              <a:gd name="connsiteY27" fmla="*/ 3385176 h 3420248"/>
              <a:gd name="connsiteX28" fmla="*/ 6528 w 2569656"/>
              <a:gd name="connsiteY28" fmla="*/ 3073899 h 3420248"/>
              <a:gd name="connsiteX29" fmla="*/ 10083 w 2569656"/>
              <a:gd name="connsiteY29" fmla="*/ 3025648 h 3420248"/>
              <a:gd name="connsiteX0" fmla="*/ 10083 w 2569656"/>
              <a:gd name="connsiteY0" fmla="*/ 3025648 h 3420248"/>
              <a:gd name="connsiteX1" fmla="*/ 7722 w 2569656"/>
              <a:gd name="connsiteY1" fmla="*/ 2971298 h 3420248"/>
              <a:gd name="connsiteX2" fmla="*/ 15061 w 2569656"/>
              <a:gd name="connsiteY2" fmla="*/ 2952290 h 3420248"/>
              <a:gd name="connsiteX3" fmla="*/ 0 w 2569656"/>
              <a:gd name="connsiteY3" fmla="*/ 2893589 h 3420248"/>
              <a:gd name="connsiteX4" fmla="*/ 4999 w 2569656"/>
              <a:gd name="connsiteY4" fmla="*/ 2869588 h 3420248"/>
              <a:gd name="connsiteX5" fmla="*/ 1273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50576 w 2569656"/>
              <a:gd name="connsiteY11" fmla="*/ 201466 h 3420248"/>
              <a:gd name="connsiteX12" fmla="*/ 2550576 w 2569656"/>
              <a:gd name="connsiteY12" fmla="*/ 285048 h 3420248"/>
              <a:gd name="connsiteX13" fmla="*/ 2557601 w 2569656"/>
              <a:gd name="connsiteY13" fmla="*/ 339557 h 3420248"/>
              <a:gd name="connsiteX14" fmla="*/ 2569118 w 2569656"/>
              <a:gd name="connsiteY14" fmla="*/ 418106 h 3420248"/>
              <a:gd name="connsiteX15" fmla="*/ 2569656 w 2569656"/>
              <a:gd name="connsiteY15" fmla="*/ 436202 h 3420248"/>
              <a:gd name="connsiteX16" fmla="*/ 2564904 w 2569656"/>
              <a:gd name="connsiteY16" fmla="*/ 455160 h 3420248"/>
              <a:gd name="connsiteX17" fmla="*/ 2566880 w 2569656"/>
              <a:gd name="connsiteY17" fmla="*/ 467958 h 3420248"/>
              <a:gd name="connsiteX18" fmla="*/ 2557101 w 2569656"/>
              <a:gd name="connsiteY18" fmla="*/ 526659 h 3420248"/>
              <a:gd name="connsiteX19" fmla="*/ 2552102 w 2569656"/>
              <a:gd name="connsiteY19" fmla="*/ 550660 h 3420248"/>
              <a:gd name="connsiteX20" fmla="*/ 2550572 w 2569656"/>
              <a:gd name="connsiteY20" fmla="*/ 555288 h 3420248"/>
              <a:gd name="connsiteX21" fmla="*/ 2552653 w 2569656"/>
              <a:gd name="connsiteY21" fmla="*/ 907912 h 3420248"/>
              <a:gd name="connsiteX22" fmla="*/ 2555388 w 2569656"/>
              <a:gd name="connsiteY22" fmla="*/ 3420248 h 3420248"/>
              <a:gd name="connsiteX23" fmla="*/ 37301 w 2569656"/>
              <a:gd name="connsiteY23" fmla="*/ 3420248 h 3420248"/>
              <a:gd name="connsiteX24" fmla="*/ 10155 w 2569656"/>
              <a:gd name="connsiteY24" fmla="*/ 3393100 h 3420248"/>
              <a:gd name="connsiteX25" fmla="*/ 10115 w 2569656"/>
              <a:gd name="connsiteY25" fmla="*/ 3385186 h 3420248"/>
              <a:gd name="connsiteX26" fmla="*/ 6528 w 2569656"/>
              <a:gd name="connsiteY26" fmla="*/ 3385176 h 3420248"/>
              <a:gd name="connsiteX27" fmla="*/ 6528 w 2569656"/>
              <a:gd name="connsiteY27" fmla="*/ 3073899 h 3420248"/>
              <a:gd name="connsiteX28" fmla="*/ 10083 w 2569656"/>
              <a:gd name="connsiteY28" fmla="*/ 3025648 h 3420248"/>
              <a:gd name="connsiteX0" fmla="*/ 10083 w 2569656"/>
              <a:gd name="connsiteY0" fmla="*/ 3025648 h 3420248"/>
              <a:gd name="connsiteX1" fmla="*/ 7722 w 2569656"/>
              <a:gd name="connsiteY1" fmla="*/ 2971298 h 3420248"/>
              <a:gd name="connsiteX2" fmla="*/ 15061 w 2569656"/>
              <a:gd name="connsiteY2" fmla="*/ 2952290 h 3420248"/>
              <a:gd name="connsiteX3" fmla="*/ 0 w 2569656"/>
              <a:gd name="connsiteY3" fmla="*/ 2893589 h 3420248"/>
              <a:gd name="connsiteX4" fmla="*/ 4999 w 2569656"/>
              <a:gd name="connsiteY4" fmla="*/ 2869588 h 3420248"/>
              <a:gd name="connsiteX5" fmla="*/ 1273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50576 w 2569656"/>
              <a:gd name="connsiteY11" fmla="*/ 201466 h 3420248"/>
              <a:gd name="connsiteX12" fmla="*/ 2550576 w 2569656"/>
              <a:gd name="connsiteY12" fmla="*/ 285048 h 3420248"/>
              <a:gd name="connsiteX13" fmla="*/ 2557601 w 2569656"/>
              <a:gd name="connsiteY13" fmla="*/ 339557 h 3420248"/>
              <a:gd name="connsiteX14" fmla="*/ 2569118 w 2569656"/>
              <a:gd name="connsiteY14" fmla="*/ 418106 h 3420248"/>
              <a:gd name="connsiteX15" fmla="*/ 2569656 w 2569656"/>
              <a:gd name="connsiteY15" fmla="*/ 436202 h 3420248"/>
              <a:gd name="connsiteX16" fmla="*/ 2564904 w 2569656"/>
              <a:gd name="connsiteY16" fmla="*/ 455160 h 3420248"/>
              <a:gd name="connsiteX17" fmla="*/ 2566880 w 2569656"/>
              <a:gd name="connsiteY17" fmla="*/ 467958 h 3420248"/>
              <a:gd name="connsiteX18" fmla="*/ 2557101 w 2569656"/>
              <a:gd name="connsiteY18" fmla="*/ 526659 h 3420248"/>
              <a:gd name="connsiteX19" fmla="*/ 2552102 w 2569656"/>
              <a:gd name="connsiteY19" fmla="*/ 550660 h 3420248"/>
              <a:gd name="connsiteX20" fmla="*/ 2557345 w 2569656"/>
              <a:gd name="connsiteY20" fmla="*/ 630210 h 3420248"/>
              <a:gd name="connsiteX21" fmla="*/ 2552653 w 2569656"/>
              <a:gd name="connsiteY21" fmla="*/ 907912 h 3420248"/>
              <a:gd name="connsiteX22" fmla="*/ 2555388 w 2569656"/>
              <a:gd name="connsiteY22" fmla="*/ 3420248 h 3420248"/>
              <a:gd name="connsiteX23" fmla="*/ 37301 w 2569656"/>
              <a:gd name="connsiteY23" fmla="*/ 3420248 h 3420248"/>
              <a:gd name="connsiteX24" fmla="*/ 10155 w 2569656"/>
              <a:gd name="connsiteY24" fmla="*/ 3393100 h 3420248"/>
              <a:gd name="connsiteX25" fmla="*/ 10115 w 2569656"/>
              <a:gd name="connsiteY25" fmla="*/ 3385186 h 3420248"/>
              <a:gd name="connsiteX26" fmla="*/ 6528 w 2569656"/>
              <a:gd name="connsiteY26" fmla="*/ 3385176 h 3420248"/>
              <a:gd name="connsiteX27" fmla="*/ 6528 w 2569656"/>
              <a:gd name="connsiteY27" fmla="*/ 3073899 h 3420248"/>
              <a:gd name="connsiteX28" fmla="*/ 10083 w 2569656"/>
              <a:gd name="connsiteY28" fmla="*/ 3025648 h 3420248"/>
              <a:gd name="connsiteX0" fmla="*/ 10083 w 2569656"/>
              <a:gd name="connsiteY0" fmla="*/ 3025648 h 3420248"/>
              <a:gd name="connsiteX1" fmla="*/ 7722 w 2569656"/>
              <a:gd name="connsiteY1" fmla="*/ 2971298 h 3420248"/>
              <a:gd name="connsiteX2" fmla="*/ 15061 w 2569656"/>
              <a:gd name="connsiteY2" fmla="*/ 2952290 h 3420248"/>
              <a:gd name="connsiteX3" fmla="*/ 0 w 2569656"/>
              <a:gd name="connsiteY3" fmla="*/ 2893589 h 3420248"/>
              <a:gd name="connsiteX4" fmla="*/ 4999 w 2569656"/>
              <a:gd name="connsiteY4" fmla="*/ 2869588 h 3420248"/>
              <a:gd name="connsiteX5" fmla="*/ 1273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50576 w 2569656"/>
              <a:gd name="connsiteY11" fmla="*/ 201466 h 3420248"/>
              <a:gd name="connsiteX12" fmla="*/ 2553965 w 2569656"/>
              <a:gd name="connsiteY12" fmla="*/ 281642 h 3420248"/>
              <a:gd name="connsiteX13" fmla="*/ 2557601 w 2569656"/>
              <a:gd name="connsiteY13" fmla="*/ 339557 h 3420248"/>
              <a:gd name="connsiteX14" fmla="*/ 2569118 w 2569656"/>
              <a:gd name="connsiteY14" fmla="*/ 418106 h 3420248"/>
              <a:gd name="connsiteX15" fmla="*/ 2569656 w 2569656"/>
              <a:gd name="connsiteY15" fmla="*/ 436202 h 3420248"/>
              <a:gd name="connsiteX16" fmla="*/ 2564904 w 2569656"/>
              <a:gd name="connsiteY16" fmla="*/ 455160 h 3420248"/>
              <a:gd name="connsiteX17" fmla="*/ 2566880 w 2569656"/>
              <a:gd name="connsiteY17" fmla="*/ 467958 h 3420248"/>
              <a:gd name="connsiteX18" fmla="*/ 2557101 w 2569656"/>
              <a:gd name="connsiteY18" fmla="*/ 526659 h 3420248"/>
              <a:gd name="connsiteX19" fmla="*/ 2552102 w 2569656"/>
              <a:gd name="connsiteY19" fmla="*/ 550660 h 3420248"/>
              <a:gd name="connsiteX20" fmla="*/ 2557345 w 2569656"/>
              <a:gd name="connsiteY20" fmla="*/ 630210 h 3420248"/>
              <a:gd name="connsiteX21" fmla="*/ 2552653 w 2569656"/>
              <a:gd name="connsiteY21" fmla="*/ 907912 h 3420248"/>
              <a:gd name="connsiteX22" fmla="*/ 2555388 w 2569656"/>
              <a:gd name="connsiteY22" fmla="*/ 3420248 h 3420248"/>
              <a:gd name="connsiteX23" fmla="*/ 37301 w 2569656"/>
              <a:gd name="connsiteY23" fmla="*/ 3420248 h 3420248"/>
              <a:gd name="connsiteX24" fmla="*/ 10155 w 2569656"/>
              <a:gd name="connsiteY24" fmla="*/ 3393100 h 3420248"/>
              <a:gd name="connsiteX25" fmla="*/ 10115 w 2569656"/>
              <a:gd name="connsiteY25" fmla="*/ 3385186 h 3420248"/>
              <a:gd name="connsiteX26" fmla="*/ 6528 w 2569656"/>
              <a:gd name="connsiteY26" fmla="*/ 3385176 h 3420248"/>
              <a:gd name="connsiteX27" fmla="*/ 6528 w 2569656"/>
              <a:gd name="connsiteY27" fmla="*/ 3073899 h 3420248"/>
              <a:gd name="connsiteX28" fmla="*/ 10083 w 2569656"/>
              <a:gd name="connsiteY28" fmla="*/ 3025648 h 3420248"/>
              <a:gd name="connsiteX0" fmla="*/ 10083 w 2569656"/>
              <a:gd name="connsiteY0" fmla="*/ 3025648 h 3420248"/>
              <a:gd name="connsiteX1" fmla="*/ 7722 w 2569656"/>
              <a:gd name="connsiteY1" fmla="*/ 2971298 h 3420248"/>
              <a:gd name="connsiteX2" fmla="*/ 15061 w 2569656"/>
              <a:gd name="connsiteY2" fmla="*/ 2952290 h 3420248"/>
              <a:gd name="connsiteX3" fmla="*/ 0 w 2569656"/>
              <a:gd name="connsiteY3" fmla="*/ 2893589 h 3420248"/>
              <a:gd name="connsiteX4" fmla="*/ 4999 w 2569656"/>
              <a:gd name="connsiteY4" fmla="*/ 2869588 h 3420248"/>
              <a:gd name="connsiteX5" fmla="*/ 12739 w 2569656"/>
              <a:gd name="connsiteY5" fmla="*/ 2864960 h 3420248"/>
              <a:gd name="connsiteX6" fmla="*/ 4550 w 2569656"/>
              <a:gd name="connsiteY6" fmla="*/ 2571479 h 3420248"/>
              <a:gd name="connsiteX7" fmla="*/ 4448 w 2569656"/>
              <a:gd name="connsiteY7" fmla="*/ 2512336 h 3420248"/>
              <a:gd name="connsiteX8" fmla="*/ 1713 w 2569656"/>
              <a:gd name="connsiteY8" fmla="*/ 0 h 3420248"/>
              <a:gd name="connsiteX9" fmla="*/ 2519800 w 2569656"/>
              <a:gd name="connsiteY9" fmla="*/ 0 h 3420248"/>
              <a:gd name="connsiteX10" fmla="*/ 2546946 w 2569656"/>
              <a:gd name="connsiteY10" fmla="*/ 27148 h 3420248"/>
              <a:gd name="connsiteX11" fmla="*/ 2550576 w 2569656"/>
              <a:gd name="connsiteY11" fmla="*/ 201466 h 3420248"/>
              <a:gd name="connsiteX12" fmla="*/ 2553965 w 2569656"/>
              <a:gd name="connsiteY12" fmla="*/ 281642 h 3420248"/>
              <a:gd name="connsiteX13" fmla="*/ 2557601 w 2569656"/>
              <a:gd name="connsiteY13" fmla="*/ 339557 h 3420248"/>
              <a:gd name="connsiteX14" fmla="*/ 2569656 w 2569656"/>
              <a:gd name="connsiteY14" fmla="*/ 436202 h 3420248"/>
              <a:gd name="connsiteX15" fmla="*/ 2564904 w 2569656"/>
              <a:gd name="connsiteY15" fmla="*/ 455160 h 3420248"/>
              <a:gd name="connsiteX16" fmla="*/ 2566880 w 2569656"/>
              <a:gd name="connsiteY16" fmla="*/ 467958 h 3420248"/>
              <a:gd name="connsiteX17" fmla="*/ 2557101 w 2569656"/>
              <a:gd name="connsiteY17" fmla="*/ 526659 h 3420248"/>
              <a:gd name="connsiteX18" fmla="*/ 2552102 w 2569656"/>
              <a:gd name="connsiteY18" fmla="*/ 550660 h 3420248"/>
              <a:gd name="connsiteX19" fmla="*/ 2557345 w 2569656"/>
              <a:gd name="connsiteY19" fmla="*/ 630210 h 3420248"/>
              <a:gd name="connsiteX20" fmla="*/ 2552653 w 2569656"/>
              <a:gd name="connsiteY20" fmla="*/ 907912 h 3420248"/>
              <a:gd name="connsiteX21" fmla="*/ 2555388 w 2569656"/>
              <a:gd name="connsiteY21" fmla="*/ 3420248 h 3420248"/>
              <a:gd name="connsiteX22" fmla="*/ 37301 w 2569656"/>
              <a:gd name="connsiteY22" fmla="*/ 3420248 h 3420248"/>
              <a:gd name="connsiteX23" fmla="*/ 10155 w 2569656"/>
              <a:gd name="connsiteY23" fmla="*/ 3393100 h 3420248"/>
              <a:gd name="connsiteX24" fmla="*/ 10115 w 2569656"/>
              <a:gd name="connsiteY24" fmla="*/ 3385186 h 3420248"/>
              <a:gd name="connsiteX25" fmla="*/ 6528 w 2569656"/>
              <a:gd name="connsiteY25" fmla="*/ 3385176 h 3420248"/>
              <a:gd name="connsiteX26" fmla="*/ 6528 w 2569656"/>
              <a:gd name="connsiteY26" fmla="*/ 3073899 h 3420248"/>
              <a:gd name="connsiteX27" fmla="*/ 10083 w 2569656"/>
              <a:gd name="connsiteY27" fmla="*/ 3025648 h 3420248"/>
              <a:gd name="connsiteX0" fmla="*/ 10083 w 2566941"/>
              <a:gd name="connsiteY0" fmla="*/ 3025648 h 3420248"/>
              <a:gd name="connsiteX1" fmla="*/ 7722 w 2566941"/>
              <a:gd name="connsiteY1" fmla="*/ 2971298 h 3420248"/>
              <a:gd name="connsiteX2" fmla="*/ 15061 w 2566941"/>
              <a:gd name="connsiteY2" fmla="*/ 2952290 h 3420248"/>
              <a:gd name="connsiteX3" fmla="*/ 0 w 2566941"/>
              <a:gd name="connsiteY3" fmla="*/ 2893589 h 3420248"/>
              <a:gd name="connsiteX4" fmla="*/ 4999 w 2566941"/>
              <a:gd name="connsiteY4" fmla="*/ 2869588 h 3420248"/>
              <a:gd name="connsiteX5" fmla="*/ 12739 w 2566941"/>
              <a:gd name="connsiteY5" fmla="*/ 2864960 h 3420248"/>
              <a:gd name="connsiteX6" fmla="*/ 4550 w 2566941"/>
              <a:gd name="connsiteY6" fmla="*/ 2571479 h 3420248"/>
              <a:gd name="connsiteX7" fmla="*/ 4448 w 2566941"/>
              <a:gd name="connsiteY7" fmla="*/ 2512336 h 3420248"/>
              <a:gd name="connsiteX8" fmla="*/ 1713 w 2566941"/>
              <a:gd name="connsiteY8" fmla="*/ 0 h 3420248"/>
              <a:gd name="connsiteX9" fmla="*/ 2519800 w 2566941"/>
              <a:gd name="connsiteY9" fmla="*/ 0 h 3420248"/>
              <a:gd name="connsiteX10" fmla="*/ 2546946 w 2566941"/>
              <a:gd name="connsiteY10" fmla="*/ 27148 h 3420248"/>
              <a:gd name="connsiteX11" fmla="*/ 2550576 w 2566941"/>
              <a:gd name="connsiteY11" fmla="*/ 201466 h 3420248"/>
              <a:gd name="connsiteX12" fmla="*/ 2553965 w 2566941"/>
              <a:gd name="connsiteY12" fmla="*/ 281642 h 3420248"/>
              <a:gd name="connsiteX13" fmla="*/ 2557601 w 2566941"/>
              <a:gd name="connsiteY13" fmla="*/ 339557 h 3420248"/>
              <a:gd name="connsiteX14" fmla="*/ 2562888 w 2566941"/>
              <a:gd name="connsiteY14" fmla="*/ 398740 h 3420248"/>
              <a:gd name="connsiteX15" fmla="*/ 2564904 w 2566941"/>
              <a:gd name="connsiteY15" fmla="*/ 455160 h 3420248"/>
              <a:gd name="connsiteX16" fmla="*/ 2566880 w 2566941"/>
              <a:gd name="connsiteY16" fmla="*/ 467958 h 3420248"/>
              <a:gd name="connsiteX17" fmla="*/ 2557101 w 2566941"/>
              <a:gd name="connsiteY17" fmla="*/ 526659 h 3420248"/>
              <a:gd name="connsiteX18" fmla="*/ 2552102 w 2566941"/>
              <a:gd name="connsiteY18" fmla="*/ 550660 h 3420248"/>
              <a:gd name="connsiteX19" fmla="*/ 2557345 w 2566941"/>
              <a:gd name="connsiteY19" fmla="*/ 630210 h 3420248"/>
              <a:gd name="connsiteX20" fmla="*/ 2552653 w 2566941"/>
              <a:gd name="connsiteY20" fmla="*/ 907912 h 3420248"/>
              <a:gd name="connsiteX21" fmla="*/ 2555388 w 2566941"/>
              <a:gd name="connsiteY21" fmla="*/ 3420248 h 3420248"/>
              <a:gd name="connsiteX22" fmla="*/ 37301 w 2566941"/>
              <a:gd name="connsiteY22" fmla="*/ 3420248 h 3420248"/>
              <a:gd name="connsiteX23" fmla="*/ 10155 w 2566941"/>
              <a:gd name="connsiteY23" fmla="*/ 3393100 h 3420248"/>
              <a:gd name="connsiteX24" fmla="*/ 10115 w 2566941"/>
              <a:gd name="connsiteY24" fmla="*/ 3385186 h 3420248"/>
              <a:gd name="connsiteX25" fmla="*/ 6528 w 2566941"/>
              <a:gd name="connsiteY25" fmla="*/ 3385176 h 3420248"/>
              <a:gd name="connsiteX26" fmla="*/ 6528 w 2566941"/>
              <a:gd name="connsiteY26" fmla="*/ 3073899 h 3420248"/>
              <a:gd name="connsiteX27" fmla="*/ 10083 w 2566941"/>
              <a:gd name="connsiteY27" fmla="*/ 3025648 h 3420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566941" h="3420248">
                <a:moveTo>
                  <a:pt x="10083" y="3025648"/>
                </a:moveTo>
                <a:cubicBezTo>
                  <a:pt x="10331" y="3005461"/>
                  <a:pt x="7474" y="2991485"/>
                  <a:pt x="7722" y="2971298"/>
                </a:cubicBezTo>
                <a:cubicBezTo>
                  <a:pt x="8183" y="2966004"/>
                  <a:pt x="14541" y="2958395"/>
                  <a:pt x="15061" y="2952290"/>
                </a:cubicBezTo>
                <a:lnTo>
                  <a:pt x="0" y="2893589"/>
                </a:lnTo>
                <a:lnTo>
                  <a:pt x="4999" y="2869588"/>
                </a:lnTo>
                <a:lnTo>
                  <a:pt x="12739" y="2864960"/>
                </a:lnTo>
                <a:cubicBezTo>
                  <a:pt x="12079" y="2767133"/>
                  <a:pt x="5210" y="2669306"/>
                  <a:pt x="4550" y="2571479"/>
                </a:cubicBezTo>
                <a:lnTo>
                  <a:pt x="4448" y="2512336"/>
                </a:lnTo>
                <a:cubicBezTo>
                  <a:pt x="3536" y="1674891"/>
                  <a:pt x="2625" y="837445"/>
                  <a:pt x="1713" y="0"/>
                </a:cubicBezTo>
                <a:lnTo>
                  <a:pt x="2519800" y="0"/>
                </a:lnTo>
                <a:cubicBezTo>
                  <a:pt x="2534776" y="43"/>
                  <a:pt x="2546908" y="12172"/>
                  <a:pt x="2546946" y="27148"/>
                </a:cubicBezTo>
                <a:cubicBezTo>
                  <a:pt x="2552075" y="77753"/>
                  <a:pt x="2549972" y="148266"/>
                  <a:pt x="2550576" y="201466"/>
                </a:cubicBezTo>
                <a:cubicBezTo>
                  <a:pt x="2550575" y="249760"/>
                  <a:pt x="2553966" y="233348"/>
                  <a:pt x="2553965" y="281642"/>
                </a:cubicBezTo>
                <a:lnTo>
                  <a:pt x="2557601" y="339557"/>
                </a:lnTo>
                <a:cubicBezTo>
                  <a:pt x="2560216" y="365317"/>
                  <a:pt x="2561671" y="379473"/>
                  <a:pt x="2562888" y="398740"/>
                </a:cubicBezTo>
                <a:lnTo>
                  <a:pt x="2564904" y="455160"/>
                </a:lnTo>
                <a:cubicBezTo>
                  <a:pt x="2564443" y="460454"/>
                  <a:pt x="2567400" y="461853"/>
                  <a:pt x="2566880" y="467958"/>
                </a:cubicBezTo>
                <a:lnTo>
                  <a:pt x="2557101" y="526659"/>
                </a:lnTo>
                <a:lnTo>
                  <a:pt x="2552102" y="550660"/>
                </a:lnTo>
                <a:lnTo>
                  <a:pt x="2557345" y="630210"/>
                </a:lnTo>
                <a:cubicBezTo>
                  <a:pt x="2557437" y="689752"/>
                  <a:pt x="2551850" y="430419"/>
                  <a:pt x="2552653" y="907912"/>
                </a:cubicBezTo>
                <a:cubicBezTo>
                  <a:pt x="2553565" y="1745357"/>
                  <a:pt x="2554476" y="2582803"/>
                  <a:pt x="2555388" y="3420248"/>
                </a:cubicBezTo>
                <a:lnTo>
                  <a:pt x="37301" y="3420248"/>
                </a:lnTo>
                <a:cubicBezTo>
                  <a:pt x="22325" y="3420205"/>
                  <a:pt x="10193" y="3408076"/>
                  <a:pt x="10155" y="3393100"/>
                </a:cubicBezTo>
                <a:cubicBezTo>
                  <a:pt x="10142" y="3390462"/>
                  <a:pt x="10128" y="3387824"/>
                  <a:pt x="10115" y="3385186"/>
                </a:cubicBezTo>
                <a:lnTo>
                  <a:pt x="6528" y="3385176"/>
                </a:lnTo>
                <a:lnTo>
                  <a:pt x="6528" y="3073899"/>
                </a:lnTo>
                <a:lnTo>
                  <a:pt x="10083" y="3025648"/>
                </a:lnTo>
                <a:close/>
              </a:path>
            </a:pathLst>
          </a:custGeom>
          <a:solidFill>
            <a:srgbClr val="FFFFFF"/>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3" name="TextBox 2">
            <a:extLst>
              <a:ext uri="{FF2B5EF4-FFF2-40B4-BE49-F238E27FC236}">
                <a16:creationId xmlns:a16="http://schemas.microsoft.com/office/drawing/2014/main" id="{D1E88048-FB68-46A4-5530-8CF854100472}"/>
              </a:ext>
            </a:extLst>
          </p:cNvPr>
          <p:cNvSpPr txBox="1"/>
          <p:nvPr/>
        </p:nvSpPr>
        <p:spPr>
          <a:xfrm>
            <a:off x="5827327" y="89560"/>
            <a:ext cx="6364673" cy="670752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Verdana" panose="020B0604030504040204" pitchFamily="34" charset="0"/>
                <a:ea typeface="+mn-ea"/>
                <a:cs typeface="+mn-cs"/>
              </a:rPr>
              <a:t>Now Sarai was barren; she had no child.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Verdana" panose="020B0604030504040204" pitchFamily="34" charset="0"/>
                <a:ea typeface="+mn-ea"/>
                <a:cs typeface="+mn-cs"/>
              </a:rPr>
              <a:t>(Genesis 11:30 ESV)</a:t>
            </a:r>
          </a:p>
          <a:p>
            <a:pPr marL="0" marR="0" lvl="0" indent="-228600" algn="l" defTabSz="914400" rtl="0" eaLnBrk="1" fontAlgn="auto" latinLnBrk="0" hangingPunct="1">
              <a:lnSpc>
                <a:spcPct val="110000"/>
              </a:lnSpc>
              <a:spcBef>
                <a:spcPts val="0"/>
              </a:spcBef>
              <a:spcAft>
                <a:spcPts val="600"/>
              </a:spcAft>
              <a:buClrTx/>
              <a:buSzTx/>
              <a:buFontTx/>
              <a:buNone/>
              <a:tabLst/>
              <a:defRPr/>
            </a:pPr>
            <a:endParaRPr kumimoji="0" lang="en-US"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nsola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Verdana" panose="020B0604030504040204" pitchFamily="34" charset="0"/>
                <a:ea typeface="+mn-ea"/>
                <a:cs typeface="+mn-cs"/>
              </a:rPr>
              <a:t>And Isaac prayed to the LORD for his wife, because she was barren. And the LORD granted his prayer, and Rebekah his wife conceived.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Verdana" panose="020B0604030504040204" pitchFamily="34" charset="0"/>
                <a:ea typeface="+mn-ea"/>
                <a:cs typeface="+mn-cs"/>
              </a:rPr>
              <a:t>(Genesis 25:21 ESV)</a:t>
            </a:r>
          </a:p>
        </p:txBody>
      </p:sp>
      <p:pic>
        <p:nvPicPr>
          <p:cNvPr id="4" name="Picture 3">
            <a:extLst>
              <a:ext uri="{FF2B5EF4-FFF2-40B4-BE49-F238E27FC236}">
                <a16:creationId xmlns:a16="http://schemas.microsoft.com/office/drawing/2014/main" id="{F1401701-4938-CE42-3CDF-567DD4C0AE6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67183">
            <a:off x="911676" y="849730"/>
            <a:ext cx="3673241" cy="2057015"/>
          </a:xfrm>
          <a:prstGeom prst="rect">
            <a:avLst/>
          </a:prstGeom>
        </p:spPr>
      </p:pic>
      <p:pic>
        <p:nvPicPr>
          <p:cNvPr id="6" name="Picture 5" descr="A person and person with a baby&#10;&#10;Description automatically generated">
            <a:extLst>
              <a:ext uri="{FF2B5EF4-FFF2-40B4-BE49-F238E27FC236}">
                <a16:creationId xmlns:a16="http://schemas.microsoft.com/office/drawing/2014/main" id="{63C7EC60-BE74-2192-0BEC-665CB33137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08642">
            <a:off x="1660121" y="3586125"/>
            <a:ext cx="2804486" cy="2520488"/>
          </a:xfrm>
          <a:prstGeom prst="rect">
            <a:avLst/>
          </a:prstGeom>
        </p:spPr>
      </p:pic>
    </p:spTree>
    <p:extLst>
      <p:ext uri="{BB962C8B-B14F-4D97-AF65-F5344CB8AC3E}">
        <p14:creationId xmlns:p14="http://schemas.microsoft.com/office/powerpoint/2010/main" val="1018371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15FD-88BC-6815-D2BF-B4AAABE3AF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0D8C5FF-DF23-953E-1983-E340AEC9D92E}"/>
              </a:ext>
            </a:extLst>
          </p:cNvPr>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50346" y="-37214"/>
            <a:ext cx="12399335" cy="6907068"/>
          </a:xfrm>
          <a:prstGeom prst="rect">
            <a:avLst/>
          </a:prstGeom>
        </p:spPr>
      </p:pic>
      <p:sp>
        <p:nvSpPr>
          <p:cNvPr id="4" name="TextBox 3">
            <a:extLst>
              <a:ext uri="{FF2B5EF4-FFF2-40B4-BE49-F238E27FC236}">
                <a16:creationId xmlns:a16="http://schemas.microsoft.com/office/drawing/2014/main" id="{0D4C8E09-4551-2927-FD51-416D9F7D2398}"/>
              </a:ext>
            </a:extLst>
          </p:cNvPr>
          <p:cNvSpPr txBox="1"/>
          <p:nvPr/>
        </p:nvSpPr>
        <p:spPr>
          <a:xfrm>
            <a:off x="612667" y="37214"/>
            <a:ext cx="10663638" cy="504753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創世記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Genesis 11:30</a:t>
            </a: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撒萊不生育，沒有孩子。</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44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創世記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Genesis 25:21</a:t>
            </a: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以撒因他妻子不生育，就為她祈求耶和華；耶和華應允他的祈求，他的妻子利百加就懷了孕。</a:t>
            </a:r>
            <a:endParaRPr kumimoji="1"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2221</a:t>
            </a:r>
          </a:p>
        </p:txBody>
      </p:sp>
    </p:spTree>
    <p:extLst>
      <p:ext uri="{BB962C8B-B14F-4D97-AF65-F5344CB8AC3E}">
        <p14:creationId xmlns:p14="http://schemas.microsoft.com/office/powerpoint/2010/main" val="2699336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8DC6FCD-811B-436E-9FEE-FC957486C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pic>
        <p:nvPicPr>
          <p:cNvPr id="5" name="Picture 4" descr="A group of people holding signs&#10;&#10;Description automatically generated">
            <a:extLst>
              <a:ext uri="{FF2B5EF4-FFF2-40B4-BE49-F238E27FC236}">
                <a16:creationId xmlns:a16="http://schemas.microsoft.com/office/drawing/2014/main" id="{150C5FC6-C87F-CD7F-A366-4CCEA0D9785E}"/>
              </a:ext>
            </a:extLst>
          </p:cNvPr>
          <p:cNvPicPr>
            <a:picLocks noChangeAspect="1"/>
          </p:cNvPicPr>
          <p:nvPr/>
        </p:nvPicPr>
        <p:blipFill rotWithShape="1">
          <a:blip r:embed="rId2">
            <a:extLst>
              <a:ext uri="{28A0092B-C50C-407E-A947-70E740481C1C}">
                <a14:useLocalDpi xmlns:a14="http://schemas.microsoft.com/office/drawing/2010/main" val="0"/>
              </a:ext>
            </a:extLst>
          </a:blip>
          <a:srcRect t="12438"/>
          <a:stretch/>
        </p:blipFill>
        <p:spPr>
          <a:xfrm>
            <a:off x="198739" y="171717"/>
            <a:ext cx="5804105" cy="3167426"/>
          </a:xfrm>
          <a:prstGeom prst="rect">
            <a:avLst/>
          </a:prstGeom>
        </p:spPr>
      </p:pic>
      <p:pic>
        <p:nvPicPr>
          <p:cNvPr id="3" name="Picture 2" descr="A person holding a sign&#10;&#10;Description automatically generated">
            <a:extLst>
              <a:ext uri="{FF2B5EF4-FFF2-40B4-BE49-F238E27FC236}">
                <a16:creationId xmlns:a16="http://schemas.microsoft.com/office/drawing/2014/main" id="{9771E264-4DE0-6D12-37C3-E130FD2D9AE2}"/>
              </a:ext>
            </a:extLst>
          </p:cNvPr>
          <p:cNvPicPr>
            <a:picLocks noChangeAspect="1"/>
          </p:cNvPicPr>
          <p:nvPr/>
        </p:nvPicPr>
        <p:blipFill rotWithShape="1">
          <a:blip r:embed="rId3">
            <a:extLst>
              <a:ext uri="{28A0092B-C50C-407E-A947-70E740481C1C}">
                <a14:useLocalDpi xmlns:a14="http://schemas.microsoft.com/office/drawing/2010/main" val="0"/>
              </a:ext>
            </a:extLst>
          </a:blip>
          <a:srcRect r="-1" b="17904"/>
          <a:stretch/>
        </p:blipFill>
        <p:spPr>
          <a:xfrm>
            <a:off x="6195373" y="171717"/>
            <a:ext cx="5797883" cy="3167426"/>
          </a:xfrm>
          <a:prstGeom prst="rect">
            <a:avLst/>
          </a:prstGeom>
        </p:spPr>
      </p:pic>
      <p:pic>
        <p:nvPicPr>
          <p:cNvPr id="9" name="Picture 8" descr="A group of people holding signs&#10;&#10;Description automatically generated">
            <a:extLst>
              <a:ext uri="{FF2B5EF4-FFF2-40B4-BE49-F238E27FC236}">
                <a16:creationId xmlns:a16="http://schemas.microsoft.com/office/drawing/2014/main" id="{9580F2E8-9E35-3E43-A579-F09CA0165902}"/>
              </a:ext>
            </a:extLst>
          </p:cNvPr>
          <p:cNvPicPr>
            <a:picLocks noChangeAspect="1"/>
          </p:cNvPicPr>
          <p:nvPr/>
        </p:nvPicPr>
        <p:blipFill rotWithShape="1">
          <a:blip r:embed="rId4">
            <a:extLst>
              <a:ext uri="{28A0092B-C50C-407E-A947-70E740481C1C}">
                <a14:useLocalDpi xmlns:a14="http://schemas.microsoft.com/office/drawing/2010/main" val="0"/>
              </a:ext>
            </a:extLst>
          </a:blip>
          <a:srcRect t="8683" r="1" b="4680"/>
          <a:stretch/>
        </p:blipFill>
        <p:spPr>
          <a:xfrm>
            <a:off x="198739" y="3510858"/>
            <a:ext cx="5804105" cy="2789948"/>
          </a:xfrm>
          <a:prstGeom prst="rect">
            <a:avLst/>
          </a:prstGeom>
        </p:spPr>
      </p:pic>
      <p:pic>
        <p:nvPicPr>
          <p:cNvPr id="7" name="Picture 6" descr="A person holding a sign&#10;&#10;Description automatically generated">
            <a:extLst>
              <a:ext uri="{FF2B5EF4-FFF2-40B4-BE49-F238E27FC236}">
                <a16:creationId xmlns:a16="http://schemas.microsoft.com/office/drawing/2014/main" id="{160EC4AB-22AF-62F1-CA7C-0D4E00CB2556}"/>
              </a:ext>
            </a:extLst>
          </p:cNvPr>
          <p:cNvPicPr>
            <a:picLocks noChangeAspect="1"/>
          </p:cNvPicPr>
          <p:nvPr/>
        </p:nvPicPr>
        <p:blipFill rotWithShape="1">
          <a:blip r:embed="rId5">
            <a:extLst>
              <a:ext uri="{28A0092B-C50C-407E-A947-70E740481C1C}">
                <a14:useLocalDpi xmlns:a14="http://schemas.microsoft.com/office/drawing/2010/main" val="0"/>
              </a:ext>
            </a:extLst>
          </a:blip>
          <a:srcRect t="2397" r="-1" b="11673"/>
          <a:stretch/>
        </p:blipFill>
        <p:spPr>
          <a:xfrm>
            <a:off x="6195372" y="3510858"/>
            <a:ext cx="5797883" cy="2789948"/>
          </a:xfrm>
          <a:prstGeom prst="rect">
            <a:avLst/>
          </a:prstGeom>
        </p:spPr>
      </p:pic>
    </p:spTree>
    <p:extLst>
      <p:ext uri="{BB962C8B-B14F-4D97-AF65-F5344CB8AC3E}">
        <p14:creationId xmlns:p14="http://schemas.microsoft.com/office/powerpoint/2010/main" val="1445249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763560B-4D2D-43E2-BB63-B49BE2FE4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0" name="Freeform: Shape 9">
            <a:extLst>
              <a:ext uri="{FF2B5EF4-FFF2-40B4-BE49-F238E27FC236}">
                <a16:creationId xmlns:a16="http://schemas.microsoft.com/office/drawing/2014/main" id="{BA9B915C-700B-45DF-BCE2-87212D5E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166964"/>
            <a:ext cx="12192000" cy="2691037"/>
          </a:xfrm>
          <a:custGeom>
            <a:avLst/>
            <a:gdLst>
              <a:gd name="connsiteX0" fmla="*/ 1390955 w 12192000"/>
              <a:gd name="connsiteY0" fmla="*/ 229 h 2399489"/>
              <a:gd name="connsiteX1" fmla="*/ 1434549 w 12192000"/>
              <a:gd name="connsiteY1" fmla="*/ 6890 h 2399489"/>
              <a:gd name="connsiteX2" fmla="*/ 1637948 w 12192000"/>
              <a:gd name="connsiteY2" fmla="*/ 81941 h 2399489"/>
              <a:gd name="connsiteX3" fmla="*/ 1759056 w 12192000"/>
              <a:gd name="connsiteY3" fmla="*/ 138890 h 2399489"/>
              <a:gd name="connsiteX4" fmla="*/ 1877728 w 12192000"/>
              <a:gd name="connsiteY4" fmla="*/ 168710 h 2399489"/>
              <a:gd name="connsiteX5" fmla="*/ 2042244 w 12192000"/>
              <a:gd name="connsiteY5" fmla="*/ 223786 h 2399489"/>
              <a:gd name="connsiteX6" fmla="*/ 2058061 w 12192000"/>
              <a:gd name="connsiteY6" fmla="*/ 233019 h 2399489"/>
              <a:gd name="connsiteX7" fmla="*/ 2164831 w 12192000"/>
              <a:gd name="connsiteY7" fmla="*/ 278831 h 2399489"/>
              <a:gd name="connsiteX8" fmla="*/ 2287219 w 12192000"/>
              <a:gd name="connsiteY8" fmla="*/ 292639 h 2399489"/>
              <a:gd name="connsiteX9" fmla="*/ 2373568 w 12192000"/>
              <a:gd name="connsiteY9" fmla="*/ 287222 h 2399489"/>
              <a:gd name="connsiteX10" fmla="*/ 2476147 w 12192000"/>
              <a:gd name="connsiteY10" fmla="*/ 293178 h 2399489"/>
              <a:gd name="connsiteX11" fmla="*/ 2713522 w 12192000"/>
              <a:gd name="connsiteY11" fmla="*/ 303034 h 2399489"/>
              <a:gd name="connsiteX12" fmla="*/ 2718916 w 12192000"/>
              <a:gd name="connsiteY12" fmla="*/ 302192 h 2399489"/>
              <a:gd name="connsiteX13" fmla="*/ 2843662 w 12192000"/>
              <a:gd name="connsiteY13" fmla="*/ 300216 h 2399489"/>
              <a:gd name="connsiteX14" fmla="*/ 2874892 w 12192000"/>
              <a:gd name="connsiteY14" fmla="*/ 295868 h 2399489"/>
              <a:gd name="connsiteX15" fmla="*/ 2875436 w 12192000"/>
              <a:gd name="connsiteY15" fmla="*/ 294787 h 2399489"/>
              <a:gd name="connsiteX16" fmla="*/ 2942858 w 12192000"/>
              <a:gd name="connsiteY16" fmla="*/ 313706 h 2399489"/>
              <a:gd name="connsiteX17" fmla="*/ 2995934 w 12192000"/>
              <a:gd name="connsiteY17" fmla="*/ 331016 h 2399489"/>
              <a:gd name="connsiteX18" fmla="*/ 3009910 w 12192000"/>
              <a:gd name="connsiteY18" fmla="*/ 342189 h 2399489"/>
              <a:gd name="connsiteX19" fmla="*/ 3280097 w 12192000"/>
              <a:gd name="connsiteY19" fmla="*/ 388554 h 2399489"/>
              <a:gd name="connsiteX20" fmla="*/ 3405770 w 12192000"/>
              <a:gd name="connsiteY20" fmla="*/ 406756 h 2399489"/>
              <a:gd name="connsiteX21" fmla="*/ 3567259 w 12192000"/>
              <a:gd name="connsiteY21" fmla="*/ 420220 h 2399489"/>
              <a:gd name="connsiteX22" fmla="*/ 3758105 w 12192000"/>
              <a:gd name="connsiteY22" fmla="*/ 446430 h 2399489"/>
              <a:gd name="connsiteX23" fmla="*/ 3812162 w 12192000"/>
              <a:gd name="connsiteY23" fmla="*/ 442013 h 2399489"/>
              <a:gd name="connsiteX24" fmla="*/ 3931396 w 12192000"/>
              <a:gd name="connsiteY24" fmla="*/ 462114 h 2399489"/>
              <a:gd name="connsiteX25" fmla="*/ 4002267 w 12192000"/>
              <a:gd name="connsiteY25" fmla="*/ 470069 h 2399489"/>
              <a:gd name="connsiteX26" fmla="*/ 4028460 w 12192000"/>
              <a:gd name="connsiteY26" fmla="*/ 466693 h 2399489"/>
              <a:gd name="connsiteX27" fmla="*/ 4065532 w 12192000"/>
              <a:gd name="connsiteY27" fmla="*/ 466281 h 2399489"/>
              <a:gd name="connsiteX28" fmla="*/ 4191732 w 12192000"/>
              <a:gd name="connsiteY28" fmla="*/ 464038 h 2399489"/>
              <a:gd name="connsiteX29" fmla="*/ 4232518 w 12192000"/>
              <a:gd name="connsiteY29" fmla="*/ 469808 h 2399489"/>
              <a:gd name="connsiteX30" fmla="*/ 4238372 w 12192000"/>
              <a:gd name="connsiteY30" fmla="*/ 471125 h 2399489"/>
              <a:gd name="connsiteX31" fmla="*/ 4290981 w 12192000"/>
              <a:gd name="connsiteY31" fmla="*/ 485430 h 2399489"/>
              <a:gd name="connsiteX32" fmla="*/ 4379064 w 12192000"/>
              <a:gd name="connsiteY32" fmla="*/ 512700 h 2399489"/>
              <a:gd name="connsiteX33" fmla="*/ 4459811 w 12192000"/>
              <a:gd name="connsiteY33" fmla="*/ 536080 h 2399489"/>
              <a:gd name="connsiteX34" fmla="*/ 4513724 w 12192000"/>
              <a:gd name="connsiteY34" fmla="*/ 543218 h 2399489"/>
              <a:gd name="connsiteX35" fmla="*/ 4536504 w 12192000"/>
              <a:gd name="connsiteY35" fmla="*/ 551292 h 2399489"/>
              <a:gd name="connsiteX36" fmla="*/ 4640313 w 12192000"/>
              <a:gd name="connsiteY36" fmla="*/ 552537 h 2399489"/>
              <a:gd name="connsiteX37" fmla="*/ 4691075 w 12192000"/>
              <a:gd name="connsiteY37" fmla="*/ 531834 h 2399489"/>
              <a:gd name="connsiteX38" fmla="*/ 4811440 w 12192000"/>
              <a:gd name="connsiteY38" fmla="*/ 527876 h 2399489"/>
              <a:gd name="connsiteX39" fmla="*/ 4882386 w 12192000"/>
              <a:gd name="connsiteY39" fmla="*/ 521587 h 2399489"/>
              <a:gd name="connsiteX40" fmla="*/ 4907662 w 12192000"/>
              <a:gd name="connsiteY40" fmla="*/ 513035 h 2399489"/>
              <a:gd name="connsiteX41" fmla="*/ 4944087 w 12192000"/>
              <a:gd name="connsiteY41" fmla="*/ 505240 h 2399489"/>
              <a:gd name="connsiteX42" fmla="*/ 5007075 w 12192000"/>
              <a:gd name="connsiteY42" fmla="*/ 486704 h 2399489"/>
              <a:gd name="connsiteX43" fmla="*/ 5067961 w 12192000"/>
              <a:gd name="connsiteY43" fmla="*/ 477868 h 2399489"/>
              <a:gd name="connsiteX44" fmla="*/ 5108970 w 12192000"/>
              <a:gd name="connsiteY44" fmla="*/ 475422 h 2399489"/>
              <a:gd name="connsiteX45" fmla="*/ 5114928 w 12192000"/>
              <a:gd name="connsiteY45" fmla="*/ 475553 h 2399489"/>
              <a:gd name="connsiteX46" fmla="*/ 5149802 w 12192000"/>
              <a:gd name="connsiteY46" fmla="*/ 479166 h 2399489"/>
              <a:gd name="connsiteX47" fmla="*/ 5221533 w 12192000"/>
              <a:gd name="connsiteY47" fmla="*/ 476616 h 2399489"/>
              <a:gd name="connsiteX48" fmla="*/ 5453307 w 12192000"/>
              <a:gd name="connsiteY48" fmla="*/ 514793 h 2399489"/>
              <a:gd name="connsiteX49" fmla="*/ 5505015 w 12192000"/>
              <a:gd name="connsiteY49" fmla="*/ 510176 h 2399489"/>
              <a:gd name="connsiteX50" fmla="*/ 5518799 w 12192000"/>
              <a:gd name="connsiteY50" fmla="*/ 511324 h 2399489"/>
              <a:gd name="connsiteX51" fmla="*/ 5643534 w 12192000"/>
              <a:gd name="connsiteY51" fmla="*/ 529980 h 2399489"/>
              <a:gd name="connsiteX52" fmla="*/ 5785959 w 12192000"/>
              <a:gd name="connsiteY52" fmla="*/ 563445 h 2399489"/>
              <a:gd name="connsiteX53" fmla="*/ 5880652 w 12192000"/>
              <a:gd name="connsiteY53" fmla="*/ 558190 h 2399489"/>
              <a:gd name="connsiteX54" fmla="*/ 6098321 w 12192000"/>
              <a:gd name="connsiteY54" fmla="*/ 628481 h 2399489"/>
              <a:gd name="connsiteX55" fmla="*/ 6243319 w 12192000"/>
              <a:gd name="connsiteY55" fmla="*/ 660096 h 2399489"/>
              <a:gd name="connsiteX56" fmla="*/ 6364035 w 12192000"/>
              <a:gd name="connsiteY56" fmla="*/ 693882 h 2399489"/>
              <a:gd name="connsiteX57" fmla="*/ 6471012 w 12192000"/>
              <a:gd name="connsiteY57" fmla="*/ 680646 h 2399489"/>
              <a:gd name="connsiteX58" fmla="*/ 6508541 w 12192000"/>
              <a:gd name="connsiteY58" fmla="*/ 692580 h 2399489"/>
              <a:gd name="connsiteX59" fmla="*/ 6516595 w 12192000"/>
              <a:gd name="connsiteY59" fmla="*/ 694134 h 2399489"/>
              <a:gd name="connsiteX60" fmla="*/ 6554894 w 12192000"/>
              <a:gd name="connsiteY60" fmla="*/ 697827 h 2399489"/>
              <a:gd name="connsiteX61" fmla="*/ 6655235 w 12192000"/>
              <a:gd name="connsiteY61" fmla="*/ 700929 h 2399489"/>
              <a:gd name="connsiteX62" fmla="*/ 6692251 w 12192000"/>
              <a:gd name="connsiteY62" fmla="*/ 707609 h 2399489"/>
              <a:gd name="connsiteX63" fmla="*/ 6795372 w 12192000"/>
              <a:gd name="connsiteY63" fmla="*/ 721561 h 2399489"/>
              <a:gd name="connsiteX64" fmla="*/ 6900177 w 12192000"/>
              <a:gd name="connsiteY64" fmla="*/ 732262 h 2399489"/>
              <a:gd name="connsiteX65" fmla="*/ 7164601 w 12192000"/>
              <a:gd name="connsiteY65" fmla="*/ 768046 h 2399489"/>
              <a:gd name="connsiteX66" fmla="*/ 7183121 w 12192000"/>
              <a:gd name="connsiteY66" fmla="*/ 781775 h 2399489"/>
              <a:gd name="connsiteX67" fmla="*/ 7224458 w 12192000"/>
              <a:gd name="connsiteY67" fmla="*/ 808625 h 2399489"/>
              <a:gd name="connsiteX68" fmla="*/ 7230737 w 12192000"/>
              <a:gd name="connsiteY68" fmla="*/ 821200 h 2399489"/>
              <a:gd name="connsiteX69" fmla="*/ 7377870 w 12192000"/>
              <a:gd name="connsiteY69" fmla="*/ 868847 h 2399489"/>
              <a:gd name="connsiteX70" fmla="*/ 7483437 w 12192000"/>
              <a:gd name="connsiteY70" fmla="*/ 923588 h 2399489"/>
              <a:gd name="connsiteX71" fmla="*/ 7548172 w 12192000"/>
              <a:gd name="connsiteY71" fmla="*/ 997145 h 2399489"/>
              <a:gd name="connsiteX72" fmla="*/ 7786819 w 12192000"/>
              <a:gd name="connsiteY72" fmla="*/ 1043794 h 2399489"/>
              <a:gd name="connsiteX73" fmla="*/ 7840612 w 12192000"/>
              <a:gd name="connsiteY73" fmla="*/ 1055425 h 2399489"/>
              <a:gd name="connsiteX74" fmla="*/ 7902328 w 12192000"/>
              <a:gd name="connsiteY74" fmla="*/ 1083916 h 2399489"/>
              <a:gd name="connsiteX75" fmla="*/ 8074238 w 12192000"/>
              <a:gd name="connsiteY75" fmla="*/ 1137206 h 2399489"/>
              <a:gd name="connsiteX76" fmla="*/ 8275497 w 12192000"/>
              <a:gd name="connsiteY76" fmla="*/ 1182654 h 2399489"/>
              <a:gd name="connsiteX77" fmla="*/ 8363469 w 12192000"/>
              <a:gd name="connsiteY77" fmla="*/ 1204152 h 2399489"/>
              <a:gd name="connsiteX78" fmla="*/ 8396651 w 12192000"/>
              <a:gd name="connsiteY78" fmla="*/ 1227407 h 2399489"/>
              <a:gd name="connsiteX79" fmla="*/ 8403539 w 12192000"/>
              <a:gd name="connsiteY79" fmla="*/ 1234696 h 2399489"/>
              <a:gd name="connsiteX80" fmla="*/ 8400610 w 12192000"/>
              <a:gd name="connsiteY80" fmla="*/ 1233558 h 2399489"/>
              <a:gd name="connsiteX81" fmla="*/ 8411626 w 12192000"/>
              <a:gd name="connsiteY81" fmla="*/ 1243252 h 2399489"/>
              <a:gd name="connsiteX82" fmla="*/ 8403539 w 12192000"/>
              <a:gd name="connsiteY82" fmla="*/ 1234696 h 2399489"/>
              <a:gd name="connsiteX83" fmla="*/ 8419755 w 12192000"/>
              <a:gd name="connsiteY83" fmla="*/ 1240994 h 2399489"/>
              <a:gd name="connsiteX84" fmla="*/ 8665605 w 12192000"/>
              <a:gd name="connsiteY84" fmla="*/ 1368819 h 2399489"/>
              <a:gd name="connsiteX85" fmla="*/ 8838610 w 12192000"/>
              <a:gd name="connsiteY85" fmla="*/ 1412086 h 2399489"/>
              <a:gd name="connsiteX86" fmla="*/ 8886001 w 12192000"/>
              <a:gd name="connsiteY86" fmla="*/ 1421325 h 2399489"/>
              <a:gd name="connsiteX87" fmla="*/ 8968445 w 12192000"/>
              <a:gd name="connsiteY87" fmla="*/ 1439867 h 2399489"/>
              <a:gd name="connsiteX88" fmla="*/ 9003462 w 12192000"/>
              <a:gd name="connsiteY88" fmla="*/ 1451700 h 2399489"/>
              <a:gd name="connsiteX89" fmla="*/ 9133985 w 12192000"/>
              <a:gd name="connsiteY89" fmla="*/ 1446798 h 2399489"/>
              <a:gd name="connsiteX90" fmla="*/ 9155969 w 12192000"/>
              <a:gd name="connsiteY90" fmla="*/ 1446369 h 2399489"/>
              <a:gd name="connsiteX91" fmla="*/ 9188177 w 12192000"/>
              <a:gd name="connsiteY91" fmla="*/ 1460101 h 2399489"/>
              <a:gd name="connsiteX92" fmla="*/ 9268019 w 12192000"/>
              <a:gd name="connsiteY92" fmla="*/ 1494075 h 2399489"/>
              <a:gd name="connsiteX93" fmla="*/ 9392919 w 12192000"/>
              <a:gd name="connsiteY93" fmla="*/ 1509571 h 2399489"/>
              <a:gd name="connsiteX94" fmla="*/ 9410017 w 12192000"/>
              <a:gd name="connsiteY94" fmla="*/ 1510450 h 2399489"/>
              <a:gd name="connsiteX95" fmla="*/ 9500499 w 12192000"/>
              <a:gd name="connsiteY95" fmla="*/ 1558021 h 2399489"/>
              <a:gd name="connsiteX96" fmla="*/ 9683005 w 12192000"/>
              <a:gd name="connsiteY96" fmla="*/ 1631408 h 2399489"/>
              <a:gd name="connsiteX97" fmla="*/ 9767091 w 12192000"/>
              <a:gd name="connsiteY97" fmla="*/ 1659984 h 2399489"/>
              <a:gd name="connsiteX98" fmla="*/ 9918248 w 12192000"/>
              <a:gd name="connsiteY98" fmla="*/ 1725336 h 2399489"/>
              <a:gd name="connsiteX99" fmla="*/ 9943887 w 12192000"/>
              <a:gd name="connsiteY99" fmla="*/ 1740470 h 2399489"/>
              <a:gd name="connsiteX100" fmla="*/ 9997044 w 12192000"/>
              <a:gd name="connsiteY100" fmla="*/ 1769572 h 2399489"/>
              <a:gd name="connsiteX101" fmla="*/ 10167995 w 12192000"/>
              <a:gd name="connsiteY101" fmla="*/ 1792946 h 2399489"/>
              <a:gd name="connsiteX102" fmla="*/ 10211200 w 12192000"/>
              <a:gd name="connsiteY102" fmla="*/ 1784862 h 2399489"/>
              <a:gd name="connsiteX103" fmla="*/ 10458762 w 12192000"/>
              <a:gd name="connsiteY103" fmla="*/ 1799542 h 2399489"/>
              <a:gd name="connsiteX104" fmla="*/ 10803046 w 12192000"/>
              <a:gd name="connsiteY104" fmla="*/ 1776602 h 2399489"/>
              <a:gd name="connsiteX105" fmla="*/ 11058755 w 12192000"/>
              <a:gd name="connsiteY105" fmla="*/ 1806551 h 2399489"/>
              <a:gd name="connsiteX106" fmla="*/ 11165209 w 12192000"/>
              <a:gd name="connsiteY106" fmla="*/ 1807478 h 2399489"/>
              <a:gd name="connsiteX107" fmla="*/ 11358455 w 12192000"/>
              <a:gd name="connsiteY107" fmla="*/ 1809004 h 2399489"/>
              <a:gd name="connsiteX108" fmla="*/ 11560424 w 12192000"/>
              <a:gd name="connsiteY108" fmla="*/ 1808490 h 2399489"/>
              <a:gd name="connsiteX109" fmla="*/ 11649954 w 12192000"/>
              <a:gd name="connsiteY109" fmla="*/ 1806538 h 2399489"/>
              <a:gd name="connsiteX110" fmla="*/ 11890686 w 12192000"/>
              <a:gd name="connsiteY110" fmla="*/ 1826974 h 2399489"/>
              <a:gd name="connsiteX111" fmla="*/ 12192000 w 12192000"/>
              <a:gd name="connsiteY111" fmla="*/ 1804513 h 2399489"/>
              <a:gd name="connsiteX112" fmla="*/ 12192000 w 12192000"/>
              <a:gd name="connsiteY112" fmla="*/ 2399489 h 2399489"/>
              <a:gd name="connsiteX113" fmla="*/ 0 w 12192000"/>
              <a:gd name="connsiteY113" fmla="*/ 2399489 h 2399489"/>
              <a:gd name="connsiteX114" fmla="*/ 0 w 12192000"/>
              <a:gd name="connsiteY114" fmla="*/ 157240 h 2399489"/>
              <a:gd name="connsiteX115" fmla="*/ 4572 w 12192000"/>
              <a:gd name="connsiteY115" fmla="*/ 156485 h 2399489"/>
              <a:gd name="connsiteX116" fmla="*/ 37645 w 12192000"/>
              <a:gd name="connsiteY116" fmla="*/ 151261 h 2399489"/>
              <a:gd name="connsiteX117" fmla="*/ 77641 w 12192000"/>
              <a:gd name="connsiteY117" fmla="*/ 137403 h 2399489"/>
              <a:gd name="connsiteX118" fmla="*/ 273386 w 12192000"/>
              <a:gd name="connsiteY118" fmla="*/ 118356 h 2399489"/>
              <a:gd name="connsiteX119" fmla="*/ 376513 w 12192000"/>
              <a:gd name="connsiteY119" fmla="*/ 104463 h 2399489"/>
              <a:gd name="connsiteX120" fmla="*/ 413835 w 12192000"/>
              <a:gd name="connsiteY120" fmla="*/ 101107 h 2399489"/>
              <a:gd name="connsiteX121" fmla="*/ 520671 w 12192000"/>
              <a:gd name="connsiteY121" fmla="*/ 71781 h 2399489"/>
              <a:gd name="connsiteX122" fmla="*/ 597225 w 12192000"/>
              <a:gd name="connsiteY122" fmla="*/ 71758 h 2399489"/>
              <a:gd name="connsiteX123" fmla="*/ 812914 w 12192000"/>
              <a:gd name="connsiteY123" fmla="*/ 36495 h 2399489"/>
              <a:gd name="connsiteX124" fmla="*/ 970251 w 12192000"/>
              <a:gd name="connsiteY124" fmla="*/ 23243 h 2399489"/>
              <a:gd name="connsiteX125" fmla="*/ 1195347 w 12192000"/>
              <a:gd name="connsiteY125" fmla="*/ 33757 h 2399489"/>
              <a:gd name="connsiteX126" fmla="*/ 1279765 w 12192000"/>
              <a:gd name="connsiteY126" fmla="*/ 12808 h 2399489"/>
              <a:gd name="connsiteX127" fmla="*/ 1356367 w 12192000"/>
              <a:gd name="connsiteY127" fmla="*/ 6203 h 2399489"/>
              <a:gd name="connsiteX128" fmla="*/ 1370962 w 12192000"/>
              <a:gd name="connsiteY128" fmla="*/ 3312 h 2399489"/>
              <a:gd name="connsiteX129" fmla="*/ 1390955 w 12192000"/>
              <a:gd name="connsiteY129" fmla="*/ 229 h 239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12192000" h="2399489">
                <a:moveTo>
                  <a:pt x="1390955" y="229"/>
                </a:moveTo>
                <a:cubicBezTo>
                  <a:pt x="1399661" y="-529"/>
                  <a:pt x="1412300" y="338"/>
                  <a:pt x="1434549" y="6890"/>
                </a:cubicBezTo>
                <a:cubicBezTo>
                  <a:pt x="1496241" y="37854"/>
                  <a:pt x="1587306" y="40181"/>
                  <a:pt x="1637948" y="81941"/>
                </a:cubicBezTo>
                <a:cubicBezTo>
                  <a:pt x="1691494" y="95879"/>
                  <a:pt x="1719091" y="124430"/>
                  <a:pt x="1759056" y="138890"/>
                </a:cubicBezTo>
                <a:cubicBezTo>
                  <a:pt x="1818769" y="159039"/>
                  <a:pt x="1839146" y="167516"/>
                  <a:pt x="1877728" y="168710"/>
                </a:cubicBezTo>
                <a:cubicBezTo>
                  <a:pt x="1896351" y="156162"/>
                  <a:pt x="2012576" y="213021"/>
                  <a:pt x="2042244" y="223786"/>
                </a:cubicBezTo>
                <a:lnTo>
                  <a:pt x="2058061" y="233019"/>
                </a:lnTo>
                <a:cubicBezTo>
                  <a:pt x="2078492" y="242193"/>
                  <a:pt x="2133996" y="270222"/>
                  <a:pt x="2164831" y="278831"/>
                </a:cubicBezTo>
                <a:cubicBezTo>
                  <a:pt x="2205627" y="283434"/>
                  <a:pt x="2221974" y="275852"/>
                  <a:pt x="2287219" y="292639"/>
                </a:cubicBezTo>
                <a:cubicBezTo>
                  <a:pt x="2308969" y="295041"/>
                  <a:pt x="2342080" y="287133"/>
                  <a:pt x="2373568" y="287222"/>
                </a:cubicBezTo>
                <a:cubicBezTo>
                  <a:pt x="2413847" y="291679"/>
                  <a:pt x="2437134" y="274596"/>
                  <a:pt x="2476147" y="293178"/>
                </a:cubicBezTo>
                <a:lnTo>
                  <a:pt x="2713522" y="303034"/>
                </a:lnTo>
                <a:lnTo>
                  <a:pt x="2718916" y="302192"/>
                </a:lnTo>
                <a:lnTo>
                  <a:pt x="2843662" y="300216"/>
                </a:lnTo>
                <a:cubicBezTo>
                  <a:pt x="2856789" y="296241"/>
                  <a:pt x="2869596" y="296773"/>
                  <a:pt x="2874892" y="295868"/>
                </a:cubicBezTo>
                <a:lnTo>
                  <a:pt x="2875436" y="294787"/>
                </a:lnTo>
                <a:lnTo>
                  <a:pt x="2942858" y="313706"/>
                </a:lnTo>
                <a:lnTo>
                  <a:pt x="2995934" y="331016"/>
                </a:lnTo>
                <a:cubicBezTo>
                  <a:pt x="3001138" y="334064"/>
                  <a:pt x="3005875" y="337714"/>
                  <a:pt x="3009910" y="342189"/>
                </a:cubicBezTo>
                <a:cubicBezTo>
                  <a:pt x="3052347" y="372475"/>
                  <a:pt x="3120979" y="358267"/>
                  <a:pt x="3280097" y="388554"/>
                </a:cubicBezTo>
                <a:cubicBezTo>
                  <a:pt x="3312439" y="408977"/>
                  <a:pt x="3361027" y="390967"/>
                  <a:pt x="3405770" y="406756"/>
                </a:cubicBezTo>
                <a:cubicBezTo>
                  <a:pt x="3463644" y="414598"/>
                  <a:pt x="3512865" y="414833"/>
                  <a:pt x="3567259" y="420220"/>
                </a:cubicBezTo>
                <a:cubicBezTo>
                  <a:pt x="3625982" y="426833"/>
                  <a:pt x="3717288" y="442798"/>
                  <a:pt x="3758105" y="446430"/>
                </a:cubicBezTo>
                <a:cubicBezTo>
                  <a:pt x="3780102" y="447652"/>
                  <a:pt x="3778518" y="440882"/>
                  <a:pt x="3812162" y="442013"/>
                </a:cubicBezTo>
                <a:cubicBezTo>
                  <a:pt x="3844059" y="461284"/>
                  <a:pt x="3891932" y="436805"/>
                  <a:pt x="3931396" y="462114"/>
                </a:cubicBezTo>
                <a:cubicBezTo>
                  <a:pt x="3946095" y="469154"/>
                  <a:pt x="3992749" y="477040"/>
                  <a:pt x="4002267" y="470069"/>
                </a:cubicBezTo>
                <a:cubicBezTo>
                  <a:pt x="4012138" y="469970"/>
                  <a:pt x="4023224" y="475055"/>
                  <a:pt x="4028460" y="466693"/>
                </a:cubicBezTo>
                <a:cubicBezTo>
                  <a:pt x="4036780" y="456996"/>
                  <a:pt x="4069305" y="480180"/>
                  <a:pt x="4065532" y="466281"/>
                </a:cubicBezTo>
                <a:lnTo>
                  <a:pt x="4191732" y="464038"/>
                </a:lnTo>
                <a:lnTo>
                  <a:pt x="4232518" y="469808"/>
                </a:lnTo>
                <a:lnTo>
                  <a:pt x="4238372" y="471125"/>
                </a:lnTo>
                <a:cubicBezTo>
                  <a:pt x="4248116" y="473729"/>
                  <a:pt x="4277508" y="482067"/>
                  <a:pt x="4290981" y="485430"/>
                </a:cubicBezTo>
                <a:cubicBezTo>
                  <a:pt x="4313198" y="503420"/>
                  <a:pt x="4349703" y="503610"/>
                  <a:pt x="4379064" y="512700"/>
                </a:cubicBezTo>
                <a:lnTo>
                  <a:pt x="4459811" y="536080"/>
                </a:lnTo>
                <a:lnTo>
                  <a:pt x="4513724" y="543218"/>
                </a:lnTo>
                <a:lnTo>
                  <a:pt x="4536504" y="551292"/>
                </a:lnTo>
                <a:cubicBezTo>
                  <a:pt x="4552839" y="554328"/>
                  <a:pt x="4614551" y="555780"/>
                  <a:pt x="4640313" y="552537"/>
                </a:cubicBezTo>
                <a:cubicBezTo>
                  <a:pt x="4662147" y="549356"/>
                  <a:pt x="4657791" y="537428"/>
                  <a:pt x="4691075" y="531834"/>
                </a:cubicBezTo>
                <a:cubicBezTo>
                  <a:pt x="4725356" y="544473"/>
                  <a:pt x="4768806" y="510796"/>
                  <a:pt x="4811440" y="527876"/>
                </a:cubicBezTo>
                <a:cubicBezTo>
                  <a:pt x="4826963" y="531883"/>
                  <a:pt x="4874062" y="530356"/>
                  <a:pt x="4882386" y="521587"/>
                </a:cubicBezTo>
                <a:cubicBezTo>
                  <a:pt x="4892087" y="519521"/>
                  <a:pt x="4903760" y="522323"/>
                  <a:pt x="4907662" y="513035"/>
                </a:cubicBezTo>
                <a:cubicBezTo>
                  <a:pt x="4914397" y="501820"/>
                  <a:pt x="4949882" y="518186"/>
                  <a:pt x="4944087" y="505240"/>
                </a:cubicBezTo>
                <a:cubicBezTo>
                  <a:pt x="4969259" y="516434"/>
                  <a:pt x="4987003" y="492861"/>
                  <a:pt x="5007075" y="486704"/>
                </a:cubicBezTo>
                <a:lnTo>
                  <a:pt x="5067961" y="477868"/>
                </a:lnTo>
                <a:lnTo>
                  <a:pt x="5108970" y="475422"/>
                </a:lnTo>
                <a:lnTo>
                  <a:pt x="5114928" y="475553"/>
                </a:lnTo>
                <a:cubicBezTo>
                  <a:pt x="5124907" y="476177"/>
                  <a:pt x="5138262" y="479483"/>
                  <a:pt x="5149802" y="479166"/>
                </a:cubicBezTo>
                <a:lnTo>
                  <a:pt x="5221533" y="476616"/>
                </a:lnTo>
                <a:cubicBezTo>
                  <a:pt x="5272117" y="482553"/>
                  <a:pt x="5364785" y="490412"/>
                  <a:pt x="5453307" y="514793"/>
                </a:cubicBezTo>
                <a:lnTo>
                  <a:pt x="5505015" y="510176"/>
                </a:lnTo>
                <a:lnTo>
                  <a:pt x="5518799" y="511324"/>
                </a:lnTo>
                <a:lnTo>
                  <a:pt x="5643534" y="529980"/>
                </a:lnTo>
                <a:cubicBezTo>
                  <a:pt x="5707481" y="552054"/>
                  <a:pt x="5732223" y="529133"/>
                  <a:pt x="5785959" y="563445"/>
                </a:cubicBezTo>
                <a:cubicBezTo>
                  <a:pt x="5777344" y="550117"/>
                  <a:pt x="5862008" y="551846"/>
                  <a:pt x="5880652" y="558190"/>
                </a:cubicBezTo>
                <a:cubicBezTo>
                  <a:pt x="5902526" y="569787"/>
                  <a:pt x="6036512" y="613355"/>
                  <a:pt x="6098321" y="628481"/>
                </a:cubicBezTo>
                <a:cubicBezTo>
                  <a:pt x="6162673" y="645465"/>
                  <a:pt x="6212879" y="653568"/>
                  <a:pt x="6243319" y="660096"/>
                </a:cubicBezTo>
                <a:lnTo>
                  <a:pt x="6364035" y="693882"/>
                </a:lnTo>
                <a:cubicBezTo>
                  <a:pt x="6395710" y="696048"/>
                  <a:pt x="6446928" y="680863"/>
                  <a:pt x="6471012" y="680646"/>
                </a:cubicBezTo>
                <a:cubicBezTo>
                  <a:pt x="6482908" y="684952"/>
                  <a:pt x="6495493" y="688995"/>
                  <a:pt x="6508541" y="692580"/>
                </a:cubicBezTo>
                <a:lnTo>
                  <a:pt x="6516595" y="694134"/>
                </a:lnTo>
                <a:lnTo>
                  <a:pt x="6554894" y="697827"/>
                </a:lnTo>
                <a:cubicBezTo>
                  <a:pt x="6578001" y="698959"/>
                  <a:pt x="6632342" y="699298"/>
                  <a:pt x="6655235" y="700929"/>
                </a:cubicBezTo>
                <a:cubicBezTo>
                  <a:pt x="6665282" y="712350"/>
                  <a:pt x="6678032" y="711806"/>
                  <a:pt x="6692251" y="707609"/>
                </a:cubicBezTo>
                <a:cubicBezTo>
                  <a:pt x="6723150" y="718598"/>
                  <a:pt x="6757466" y="715833"/>
                  <a:pt x="6795372" y="721561"/>
                </a:cubicBezTo>
                <a:cubicBezTo>
                  <a:pt x="6829973" y="741064"/>
                  <a:pt x="6859708" y="726056"/>
                  <a:pt x="6900177" y="732262"/>
                </a:cubicBezTo>
                <a:cubicBezTo>
                  <a:pt x="6961715" y="740009"/>
                  <a:pt x="7117444" y="759794"/>
                  <a:pt x="7164601" y="768046"/>
                </a:cubicBezTo>
                <a:lnTo>
                  <a:pt x="7183121" y="781775"/>
                </a:lnTo>
                <a:lnTo>
                  <a:pt x="7224458" y="808625"/>
                </a:lnTo>
                <a:cubicBezTo>
                  <a:pt x="7227568" y="812383"/>
                  <a:pt x="7229794" y="816529"/>
                  <a:pt x="7230737" y="821200"/>
                </a:cubicBezTo>
                <a:cubicBezTo>
                  <a:pt x="7290459" y="819847"/>
                  <a:pt x="7324166" y="853274"/>
                  <a:pt x="7377870" y="868847"/>
                </a:cubicBezTo>
                <a:cubicBezTo>
                  <a:pt x="7432754" y="894260"/>
                  <a:pt x="7446517" y="907936"/>
                  <a:pt x="7483437" y="923588"/>
                </a:cubicBezTo>
                <a:cubicBezTo>
                  <a:pt x="7499280" y="932926"/>
                  <a:pt x="7520370" y="1002341"/>
                  <a:pt x="7548172" y="997145"/>
                </a:cubicBezTo>
                <a:cubicBezTo>
                  <a:pt x="7556449" y="1006515"/>
                  <a:pt x="7732613" y="1011461"/>
                  <a:pt x="7786819" y="1043794"/>
                </a:cubicBezTo>
                <a:cubicBezTo>
                  <a:pt x="7836041" y="1031288"/>
                  <a:pt x="7803208" y="1047493"/>
                  <a:pt x="7840612" y="1055425"/>
                </a:cubicBezTo>
                <a:cubicBezTo>
                  <a:pt x="7861184" y="1064922"/>
                  <a:pt x="7876994" y="1053656"/>
                  <a:pt x="7902328" y="1083916"/>
                </a:cubicBezTo>
                <a:cubicBezTo>
                  <a:pt x="7936376" y="1082316"/>
                  <a:pt x="8012043" y="1120750"/>
                  <a:pt x="8074238" y="1137206"/>
                </a:cubicBezTo>
                <a:cubicBezTo>
                  <a:pt x="8141324" y="1152356"/>
                  <a:pt x="8194123" y="1191235"/>
                  <a:pt x="8275497" y="1182654"/>
                </a:cubicBezTo>
                <a:cubicBezTo>
                  <a:pt x="8283162" y="1199375"/>
                  <a:pt x="8322316" y="1189502"/>
                  <a:pt x="8363469" y="1204152"/>
                </a:cubicBezTo>
                <a:cubicBezTo>
                  <a:pt x="8369409" y="1218344"/>
                  <a:pt x="8382109" y="1216713"/>
                  <a:pt x="8396651" y="1227407"/>
                </a:cubicBezTo>
                <a:lnTo>
                  <a:pt x="8403539" y="1234696"/>
                </a:lnTo>
                <a:lnTo>
                  <a:pt x="8400610" y="1233558"/>
                </a:lnTo>
                <a:cubicBezTo>
                  <a:pt x="8392834" y="1231406"/>
                  <a:pt x="8413499" y="1242491"/>
                  <a:pt x="8411626" y="1243252"/>
                </a:cubicBezTo>
                <a:lnTo>
                  <a:pt x="8403539" y="1234696"/>
                </a:lnTo>
                <a:lnTo>
                  <a:pt x="8419755" y="1240994"/>
                </a:lnTo>
                <a:cubicBezTo>
                  <a:pt x="8491424" y="1271060"/>
                  <a:pt x="8590906" y="1373806"/>
                  <a:pt x="8665605" y="1368819"/>
                </a:cubicBezTo>
                <a:cubicBezTo>
                  <a:pt x="8730608" y="1371059"/>
                  <a:pt x="8780942" y="1397664"/>
                  <a:pt x="8838610" y="1412086"/>
                </a:cubicBezTo>
                <a:cubicBezTo>
                  <a:pt x="8863283" y="1420334"/>
                  <a:pt x="8847384" y="1442440"/>
                  <a:pt x="8886001" y="1421325"/>
                </a:cubicBezTo>
                <a:lnTo>
                  <a:pt x="8968445" y="1439867"/>
                </a:lnTo>
                <a:lnTo>
                  <a:pt x="9003462" y="1451700"/>
                </a:lnTo>
                <a:cubicBezTo>
                  <a:pt x="9019227" y="1470072"/>
                  <a:pt x="9112169" y="1427009"/>
                  <a:pt x="9133985" y="1446798"/>
                </a:cubicBezTo>
                <a:cubicBezTo>
                  <a:pt x="9138567" y="1452669"/>
                  <a:pt x="9154734" y="1452354"/>
                  <a:pt x="9155969" y="1446369"/>
                </a:cubicBezTo>
                <a:cubicBezTo>
                  <a:pt x="9162516" y="1450108"/>
                  <a:pt x="9182118" y="1468582"/>
                  <a:pt x="9188177" y="1460101"/>
                </a:cubicBezTo>
                <a:lnTo>
                  <a:pt x="9268019" y="1494075"/>
                </a:lnTo>
                <a:cubicBezTo>
                  <a:pt x="9294395" y="1499811"/>
                  <a:pt x="9369253" y="1506842"/>
                  <a:pt x="9392919" y="1509571"/>
                </a:cubicBezTo>
                <a:cubicBezTo>
                  <a:pt x="9395782" y="1514168"/>
                  <a:pt x="9408360" y="1514818"/>
                  <a:pt x="9410017" y="1510450"/>
                </a:cubicBezTo>
                <a:cubicBezTo>
                  <a:pt x="9427947" y="1518525"/>
                  <a:pt x="9451943" y="1543952"/>
                  <a:pt x="9500499" y="1558021"/>
                </a:cubicBezTo>
                <a:cubicBezTo>
                  <a:pt x="9553332" y="1562952"/>
                  <a:pt x="9638573" y="1614414"/>
                  <a:pt x="9683005" y="1631408"/>
                </a:cubicBezTo>
                <a:cubicBezTo>
                  <a:pt x="9714210" y="1673565"/>
                  <a:pt x="9728743" y="1647492"/>
                  <a:pt x="9767091" y="1659984"/>
                </a:cubicBezTo>
                <a:cubicBezTo>
                  <a:pt x="9807158" y="1678801"/>
                  <a:pt x="9873419" y="1730250"/>
                  <a:pt x="9918248" y="1725336"/>
                </a:cubicBezTo>
                <a:lnTo>
                  <a:pt x="9943887" y="1740470"/>
                </a:lnTo>
                <a:cubicBezTo>
                  <a:pt x="9951331" y="1769758"/>
                  <a:pt x="9972443" y="1743878"/>
                  <a:pt x="9997044" y="1769572"/>
                </a:cubicBezTo>
                <a:cubicBezTo>
                  <a:pt x="10031208" y="1772882"/>
                  <a:pt x="10131971" y="1793969"/>
                  <a:pt x="10167995" y="1792946"/>
                </a:cubicBezTo>
                <a:cubicBezTo>
                  <a:pt x="10172943" y="1807184"/>
                  <a:pt x="10195912" y="1792558"/>
                  <a:pt x="10211200" y="1784862"/>
                </a:cubicBezTo>
                <a:cubicBezTo>
                  <a:pt x="10327242" y="1777340"/>
                  <a:pt x="10426976" y="1809198"/>
                  <a:pt x="10458762" y="1799542"/>
                </a:cubicBezTo>
                <a:cubicBezTo>
                  <a:pt x="10540854" y="1798154"/>
                  <a:pt x="10741852" y="1773491"/>
                  <a:pt x="10803046" y="1776602"/>
                </a:cubicBezTo>
                <a:cubicBezTo>
                  <a:pt x="10849163" y="1768310"/>
                  <a:pt x="10973519" y="1796568"/>
                  <a:pt x="11058755" y="1806551"/>
                </a:cubicBezTo>
                <a:cubicBezTo>
                  <a:pt x="11140250" y="1822907"/>
                  <a:pt x="11113345" y="1801798"/>
                  <a:pt x="11165209" y="1807478"/>
                </a:cubicBezTo>
                <a:cubicBezTo>
                  <a:pt x="11184875" y="1824218"/>
                  <a:pt x="11316233" y="1800323"/>
                  <a:pt x="11358455" y="1809004"/>
                </a:cubicBezTo>
                <a:cubicBezTo>
                  <a:pt x="11449669" y="1777773"/>
                  <a:pt x="11488916" y="1808935"/>
                  <a:pt x="11560424" y="1808490"/>
                </a:cubicBezTo>
                <a:cubicBezTo>
                  <a:pt x="11593031" y="1817224"/>
                  <a:pt x="11613048" y="1817054"/>
                  <a:pt x="11649954" y="1806538"/>
                </a:cubicBezTo>
                <a:cubicBezTo>
                  <a:pt x="11704998" y="1809619"/>
                  <a:pt x="11800345" y="1827311"/>
                  <a:pt x="11890686" y="1826974"/>
                </a:cubicBezTo>
                <a:cubicBezTo>
                  <a:pt x="11991124" y="1819487"/>
                  <a:pt x="12034412" y="1797169"/>
                  <a:pt x="12192000" y="1804513"/>
                </a:cubicBezTo>
                <a:lnTo>
                  <a:pt x="12192000" y="2399489"/>
                </a:lnTo>
                <a:lnTo>
                  <a:pt x="0" y="2399489"/>
                </a:lnTo>
                <a:lnTo>
                  <a:pt x="0" y="157240"/>
                </a:lnTo>
                <a:lnTo>
                  <a:pt x="4572" y="156485"/>
                </a:lnTo>
                <a:cubicBezTo>
                  <a:pt x="16534" y="156493"/>
                  <a:pt x="29688" y="158313"/>
                  <a:pt x="37645" y="151261"/>
                </a:cubicBezTo>
                <a:lnTo>
                  <a:pt x="77641" y="137403"/>
                </a:lnTo>
                <a:cubicBezTo>
                  <a:pt x="116931" y="131919"/>
                  <a:pt x="223574" y="123846"/>
                  <a:pt x="273386" y="118356"/>
                </a:cubicBezTo>
                <a:cubicBezTo>
                  <a:pt x="311403" y="113833"/>
                  <a:pt x="344376" y="101985"/>
                  <a:pt x="376513" y="104463"/>
                </a:cubicBezTo>
                <a:cubicBezTo>
                  <a:pt x="389622" y="96576"/>
                  <a:pt x="401959" y="92645"/>
                  <a:pt x="413835" y="101107"/>
                </a:cubicBezTo>
                <a:cubicBezTo>
                  <a:pt x="449447" y="91331"/>
                  <a:pt x="455720" y="78511"/>
                  <a:pt x="520671" y="71781"/>
                </a:cubicBezTo>
                <a:cubicBezTo>
                  <a:pt x="534371" y="71430"/>
                  <a:pt x="575890" y="76858"/>
                  <a:pt x="597225" y="71758"/>
                </a:cubicBezTo>
                <a:cubicBezTo>
                  <a:pt x="645932" y="65878"/>
                  <a:pt x="762967" y="71993"/>
                  <a:pt x="812914" y="36495"/>
                </a:cubicBezTo>
                <a:cubicBezTo>
                  <a:pt x="857841" y="27612"/>
                  <a:pt x="913858" y="32884"/>
                  <a:pt x="970251" y="23243"/>
                </a:cubicBezTo>
                <a:cubicBezTo>
                  <a:pt x="1033292" y="21513"/>
                  <a:pt x="1171903" y="28277"/>
                  <a:pt x="1195347" y="33757"/>
                </a:cubicBezTo>
                <a:cubicBezTo>
                  <a:pt x="1209850" y="34668"/>
                  <a:pt x="1260110" y="23143"/>
                  <a:pt x="1279765" y="12808"/>
                </a:cubicBezTo>
                <a:cubicBezTo>
                  <a:pt x="1306602" y="8216"/>
                  <a:pt x="1341168" y="7785"/>
                  <a:pt x="1356367" y="6203"/>
                </a:cubicBezTo>
                <a:lnTo>
                  <a:pt x="1370962" y="3312"/>
                </a:lnTo>
                <a:cubicBezTo>
                  <a:pt x="1377477" y="3369"/>
                  <a:pt x="1382249" y="987"/>
                  <a:pt x="1390955" y="229"/>
                </a:cubicBezTo>
                <a:close/>
              </a:path>
            </a:pathLst>
          </a:custGeom>
          <a:blipFill>
            <a:blip r:embed="rId2"/>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3" name="TextBox 2">
            <a:extLst>
              <a:ext uri="{FF2B5EF4-FFF2-40B4-BE49-F238E27FC236}">
                <a16:creationId xmlns:a16="http://schemas.microsoft.com/office/drawing/2014/main" id="{D1E88048-FB68-46A4-5530-8CF854100472}"/>
              </a:ext>
            </a:extLst>
          </p:cNvPr>
          <p:cNvSpPr txBox="1"/>
          <p:nvPr/>
        </p:nvSpPr>
        <p:spPr>
          <a:xfrm>
            <a:off x="0" y="572947"/>
            <a:ext cx="12192000" cy="6285053"/>
          </a:xfrm>
          <a:prstGeom prst="rect">
            <a:avLst/>
          </a:prstGeom>
        </p:spPr>
        <p:txBody>
          <a:bodyPr vert="horz" lIns="91440" tIns="45720" rIns="91440" bIns="45720" rtlCol="0" anchor="t">
            <a:normAutofit/>
          </a:bodyPr>
          <a:lstStyle/>
          <a:p>
            <a:pPr marL="51435" marR="0" lvl="0" indent="-228600" algn="l" defTabSz="914400" rtl="0" eaLnBrk="1" fontAlgn="auto" latinLnBrk="0" hangingPunct="1">
              <a:lnSpc>
                <a:spcPct val="110000"/>
              </a:lnSpc>
              <a:spcBef>
                <a:spcPts val="0"/>
              </a:spcBef>
              <a:spcAft>
                <a:spcPts val="800"/>
              </a:spcAft>
              <a:buClrTx/>
              <a:buSzTx/>
              <a:buFontTx/>
              <a:buNone/>
              <a:tabLst/>
              <a:defRPr/>
            </a:pPr>
            <a:endParaRPr kumimoji="0" lang="en-US" sz="2400" b="1" i="1" u="sng"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nsolas"/>
              <a:ea typeface="+mn-ea"/>
              <a:cs typeface="+mn-cs"/>
            </a:endParaRPr>
          </a:p>
          <a:p>
            <a:pPr marL="51435" marR="0" lvl="0" indent="-228600" algn="l" defTabSz="914400" rtl="0" eaLnBrk="1" fontAlgn="auto" latinLnBrk="0" hangingPunct="1">
              <a:lnSpc>
                <a:spcPct val="110000"/>
              </a:lnSpc>
              <a:spcBef>
                <a:spcPts val="0"/>
              </a:spcBef>
              <a:spcAft>
                <a:spcPts val="800"/>
              </a:spcAft>
              <a:buClrTx/>
              <a:buSzTx/>
              <a:buFontTx/>
              <a:buNone/>
              <a:tabLst/>
              <a:defRPr/>
            </a:pPr>
            <a:endParaRPr kumimoji="0" lang="en-US" sz="24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onsola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Verdana" panose="020B0604030504040204" pitchFamily="34" charset="0"/>
                <a:ea typeface="+mn-ea"/>
                <a:cs typeface="+mn-cs"/>
              </a:rPr>
              <a:t>On that day the LORD made a covenant with Abram, saying, </a:t>
            </a:r>
            <a:r>
              <a:rPr kumimoji="0" lang="en-US" sz="2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mn-cs"/>
              </a:rPr>
              <a:t>“To your offspring I give this land, from the river of Egypt to the great river, the river Euphrates,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mn-cs"/>
              </a:rPr>
              <a:t>(Genesis 15:18 ESV)</a:t>
            </a:r>
          </a:p>
        </p:txBody>
      </p:sp>
    </p:spTree>
    <p:extLst>
      <p:ext uri="{BB962C8B-B14F-4D97-AF65-F5344CB8AC3E}">
        <p14:creationId xmlns:p14="http://schemas.microsoft.com/office/powerpoint/2010/main" val="4010008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AA134-E323-3D9F-8146-DF7FBC41C6A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23CF4D-6F5E-07A6-B67E-BB272031FE6B}"/>
              </a:ext>
            </a:extLst>
          </p:cNvPr>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50346" y="-37214"/>
            <a:ext cx="12399335" cy="6907068"/>
          </a:xfrm>
          <a:prstGeom prst="rect">
            <a:avLst/>
          </a:prstGeom>
        </p:spPr>
      </p:pic>
      <p:sp>
        <p:nvSpPr>
          <p:cNvPr id="4" name="TextBox 3">
            <a:extLst>
              <a:ext uri="{FF2B5EF4-FFF2-40B4-BE49-F238E27FC236}">
                <a16:creationId xmlns:a16="http://schemas.microsoft.com/office/drawing/2014/main" id="{FD2931C0-6EAC-0E06-52FD-739DD074666A}"/>
              </a:ext>
            </a:extLst>
          </p:cNvPr>
          <p:cNvSpPr txBox="1"/>
          <p:nvPr/>
        </p:nvSpPr>
        <p:spPr>
          <a:xfrm>
            <a:off x="612667" y="37214"/>
            <a:ext cx="10865824" cy="289310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創世記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Genesis 15:18</a:t>
            </a: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當那日，耶和華與亞伯蘭立約，說：「我已賜給你的後裔，從埃及河直到幼發拉底大河之地，</a:t>
            </a:r>
            <a:endParaRPr kumimoji="1"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579583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5D27EB0-8BE0-48A7-8570-9A138605F2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2" name="Freeform: Shape 11">
            <a:extLst>
              <a:ext uri="{FF2B5EF4-FFF2-40B4-BE49-F238E27FC236}">
                <a16:creationId xmlns:a16="http://schemas.microsoft.com/office/drawing/2014/main" id="{E7A55D5B-D482-4672-82D9-7C01DF001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0" y="0"/>
            <a:ext cx="12192000" cy="2179475"/>
          </a:xfrm>
          <a:custGeom>
            <a:avLst/>
            <a:gdLst>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255823 w 12192000"/>
              <a:gd name="connsiteY110" fmla="*/ 1704850 h 2237474"/>
              <a:gd name="connsiteX111" fmla="*/ 6098321 w 12192000"/>
              <a:gd name="connsiteY111" fmla="*/ 1721646 h 2237474"/>
              <a:gd name="connsiteX112" fmla="*/ 5880652 w 12192000"/>
              <a:gd name="connsiteY112" fmla="*/ 1779643 h 2237474"/>
              <a:gd name="connsiteX113" fmla="*/ 5785959 w 12192000"/>
              <a:gd name="connsiteY113" fmla="*/ 1775307 h 2237474"/>
              <a:gd name="connsiteX114" fmla="*/ 5643534 w 12192000"/>
              <a:gd name="connsiteY114" fmla="*/ 1802919 h 2237474"/>
              <a:gd name="connsiteX115" fmla="*/ 5518799 w 12192000"/>
              <a:gd name="connsiteY115" fmla="*/ 1818312 h 2237474"/>
              <a:gd name="connsiteX116" fmla="*/ 5505014 w 12192000"/>
              <a:gd name="connsiteY116" fmla="*/ 1819259 h 2237474"/>
              <a:gd name="connsiteX117" fmla="*/ 5499949 w 12192000"/>
              <a:gd name="connsiteY117" fmla="*/ 1814490 h 2237474"/>
              <a:gd name="connsiteX118" fmla="*/ 5453307 w 12192000"/>
              <a:gd name="connsiteY118" fmla="*/ 1815450 h 2237474"/>
              <a:gd name="connsiteX119" fmla="*/ 5364192 w 12192000"/>
              <a:gd name="connsiteY119" fmla="*/ 1826074 h 2237474"/>
              <a:gd name="connsiteX120" fmla="*/ 5350380 w 12192000"/>
              <a:gd name="connsiteY120" fmla="*/ 1830891 h 2237474"/>
              <a:gd name="connsiteX121" fmla="*/ 5259633 w 12192000"/>
              <a:gd name="connsiteY121" fmla="*/ 1837160 h 2237474"/>
              <a:gd name="connsiteX122" fmla="*/ 5197513 w 12192000"/>
              <a:gd name="connsiteY122" fmla="*/ 1844718 h 2237474"/>
              <a:gd name="connsiteX123" fmla="*/ 5184170 w 12192000"/>
              <a:gd name="connsiteY123" fmla="*/ 1849402 h 2237474"/>
              <a:gd name="connsiteX124" fmla="*/ 5168852 w 12192000"/>
              <a:gd name="connsiteY124" fmla="*/ 1844846 h 2237474"/>
              <a:gd name="connsiteX125" fmla="*/ 5164370 w 12192000"/>
              <a:gd name="connsiteY125" fmla="*/ 1840597 h 2237474"/>
              <a:gd name="connsiteX126" fmla="*/ 5114927 w 12192000"/>
              <a:gd name="connsiteY126" fmla="*/ 1847827 h 2237474"/>
              <a:gd name="connsiteX127" fmla="*/ 5108970 w 12192000"/>
              <a:gd name="connsiteY127" fmla="*/ 1847935 h 2237474"/>
              <a:gd name="connsiteX128" fmla="*/ 5067961 w 12192000"/>
              <a:gd name="connsiteY128" fmla="*/ 1845917 h 2237474"/>
              <a:gd name="connsiteX129" fmla="*/ 5007075 w 12192000"/>
              <a:gd name="connsiteY129" fmla="*/ 1838626 h 2237474"/>
              <a:gd name="connsiteX130" fmla="*/ 4944087 w 12192000"/>
              <a:gd name="connsiteY130" fmla="*/ 1823332 h 2237474"/>
              <a:gd name="connsiteX131" fmla="*/ 4907662 w 12192000"/>
              <a:gd name="connsiteY131" fmla="*/ 1816900 h 2237474"/>
              <a:gd name="connsiteX132" fmla="*/ 4882386 w 12192000"/>
              <a:gd name="connsiteY132" fmla="*/ 1809844 h 2237474"/>
              <a:gd name="connsiteX133" fmla="*/ 4811440 w 12192000"/>
              <a:gd name="connsiteY133" fmla="*/ 1804655 h 2237474"/>
              <a:gd name="connsiteX134" fmla="*/ 4691075 w 12192000"/>
              <a:gd name="connsiteY134" fmla="*/ 1801389 h 2237474"/>
              <a:gd name="connsiteX135" fmla="*/ 4647449 w 12192000"/>
              <a:gd name="connsiteY135" fmla="*/ 1793181 h 2237474"/>
              <a:gd name="connsiteX136" fmla="*/ 4645504 w 12192000"/>
              <a:gd name="connsiteY136" fmla="*/ 1787606 h 2237474"/>
              <a:gd name="connsiteX137" fmla="*/ 4632229 w 12192000"/>
              <a:gd name="connsiteY137" fmla="*/ 1785815 h 2237474"/>
              <a:gd name="connsiteX138" fmla="*/ 4629273 w 12192000"/>
              <a:gd name="connsiteY138" fmla="*/ 1784355 h 2237474"/>
              <a:gd name="connsiteX139" fmla="*/ 4611738 w 12192000"/>
              <a:gd name="connsiteY139" fmla="*/ 1776964 h 2237474"/>
              <a:gd name="connsiteX140" fmla="*/ 4560070 w 12192000"/>
              <a:gd name="connsiteY140" fmla="*/ 1785640 h 2237474"/>
              <a:gd name="connsiteX141" fmla="*/ 4536503 w 12192000"/>
              <a:gd name="connsiteY141" fmla="*/ 1785334 h 2237474"/>
              <a:gd name="connsiteX142" fmla="*/ 4513724 w 12192000"/>
              <a:gd name="connsiteY142" fmla="*/ 1791996 h 2237474"/>
              <a:gd name="connsiteX143" fmla="*/ 4501513 w 12192000"/>
              <a:gd name="connsiteY143" fmla="*/ 1799835 h 2237474"/>
              <a:gd name="connsiteX144" fmla="*/ 4459076 w 12192000"/>
              <a:gd name="connsiteY144" fmla="*/ 1813003 h 2237474"/>
              <a:gd name="connsiteX145" fmla="*/ 4459810 w 12192000"/>
              <a:gd name="connsiteY145" fmla="*/ 1797886 h 2237474"/>
              <a:gd name="connsiteX146" fmla="*/ 4379064 w 12192000"/>
              <a:gd name="connsiteY146" fmla="*/ 1817177 h 2237474"/>
              <a:gd name="connsiteX147" fmla="*/ 4319209 w 12192000"/>
              <a:gd name="connsiteY147" fmla="*/ 1834833 h 2237474"/>
              <a:gd name="connsiteX148" fmla="*/ 4306907 w 12192000"/>
              <a:gd name="connsiteY148" fmla="*/ 1841641 h 2237474"/>
              <a:gd name="connsiteX149" fmla="*/ 4290981 w 12192000"/>
              <a:gd name="connsiteY149" fmla="*/ 1839677 h 2237474"/>
              <a:gd name="connsiteX150" fmla="*/ 4285792 w 12192000"/>
              <a:gd name="connsiteY150" fmla="*/ 1836231 h 2237474"/>
              <a:gd name="connsiteX151" fmla="*/ 4238372 w 12192000"/>
              <a:gd name="connsiteY151" fmla="*/ 1851480 h 2237474"/>
              <a:gd name="connsiteX152" fmla="*/ 4232517 w 12192000"/>
              <a:gd name="connsiteY152" fmla="*/ 1852567 h 2237474"/>
              <a:gd name="connsiteX153" fmla="*/ 4191732 w 12192000"/>
              <a:gd name="connsiteY153" fmla="*/ 1857328 h 2237474"/>
              <a:gd name="connsiteX154" fmla="*/ 4065532 w 12192000"/>
              <a:gd name="connsiteY154" fmla="*/ 1855477 h 2237474"/>
              <a:gd name="connsiteX155" fmla="*/ 4028460 w 12192000"/>
              <a:gd name="connsiteY155" fmla="*/ 1855137 h 2237474"/>
              <a:gd name="connsiteX156" fmla="*/ 4002267 w 12192000"/>
              <a:gd name="connsiteY156" fmla="*/ 1852352 h 2237474"/>
              <a:gd name="connsiteX157" fmla="*/ 3931396 w 12192000"/>
              <a:gd name="connsiteY157" fmla="*/ 1858915 h 2237474"/>
              <a:gd name="connsiteX158" fmla="*/ 3812162 w 12192000"/>
              <a:gd name="connsiteY158" fmla="*/ 1875501 h 2237474"/>
              <a:gd name="connsiteX159" fmla="*/ 3767672 w 12192000"/>
              <a:gd name="connsiteY159" fmla="*/ 1874600 h 2237474"/>
              <a:gd name="connsiteX160" fmla="*/ 3764741 w 12192000"/>
              <a:gd name="connsiteY160" fmla="*/ 1869433 h 2237474"/>
              <a:gd name="connsiteX161" fmla="*/ 3751332 w 12192000"/>
              <a:gd name="connsiteY161" fmla="*/ 1869854 h 2237474"/>
              <a:gd name="connsiteX162" fmla="*/ 3748155 w 12192000"/>
              <a:gd name="connsiteY162" fmla="*/ 1868903 h 2237474"/>
              <a:gd name="connsiteX163" fmla="*/ 3729530 w 12192000"/>
              <a:gd name="connsiteY163" fmla="*/ 1864513 h 2237474"/>
              <a:gd name="connsiteX164" fmla="*/ 3680177 w 12192000"/>
              <a:gd name="connsiteY164" fmla="*/ 1881552 h 2237474"/>
              <a:gd name="connsiteX165" fmla="*/ 3567259 w 12192000"/>
              <a:gd name="connsiteY165" fmla="*/ 1893482 h 2237474"/>
              <a:gd name="connsiteX166" fmla="*/ 3405770 w 12192000"/>
              <a:gd name="connsiteY166" fmla="*/ 1904591 h 2237474"/>
              <a:gd name="connsiteX167" fmla="*/ 3280097 w 12192000"/>
              <a:gd name="connsiteY167" fmla="*/ 1919610 h 2237474"/>
              <a:gd name="connsiteX168" fmla="*/ 3123424 w 12192000"/>
              <a:gd name="connsiteY168" fmla="*/ 1952930 h 2237474"/>
              <a:gd name="connsiteX169" fmla="*/ 3009910 w 12192000"/>
              <a:gd name="connsiteY169" fmla="*/ 1957866 h 2237474"/>
              <a:gd name="connsiteX170" fmla="*/ 2995934 w 12192000"/>
              <a:gd name="connsiteY170" fmla="*/ 1967085 h 2237474"/>
              <a:gd name="connsiteX171" fmla="*/ 2980071 w 12192000"/>
              <a:gd name="connsiteY171" fmla="*/ 1972988 h 2237474"/>
              <a:gd name="connsiteX172" fmla="*/ 2978094 w 12192000"/>
              <a:gd name="connsiteY172" fmla="*/ 1972369 h 2237474"/>
              <a:gd name="connsiteX173" fmla="*/ 2942858 w 12192000"/>
              <a:gd name="connsiteY173" fmla="*/ 1981367 h 2237474"/>
              <a:gd name="connsiteX174" fmla="*/ 2875436 w 12192000"/>
              <a:gd name="connsiteY174" fmla="*/ 1996977 h 2237474"/>
              <a:gd name="connsiteX175" fmla="*/ 2874892 w 12192000"/>
              <a:gd name="connsiteY175" fmla="*/ 1996085 h 2237474"/>
              <a:gd name="connsiteX176" fmla="*/ 2864145 w 12192000"/>
              <a:gd name="connsiteY176" fmla="*/ 1994061 h 2237474"/>
              <a:gd name="connsiteX177" fmla="*/ 2843662 w 12192000"/>
              <a:gd name="connsiteY177" fmla="*/ 1992498 h 2237474"/>
              <a:gd name="connsiteX178" fmla="*/ 2796128 w 12192000"/>
              <a:gd name="connsiteY178" fmla="*/ 1976403 h 2237474"/>
              <a:gd name="connsiteX179" fmla="*/ 2756784 w 12192000"/>
              <a:gd name="connsiteY179" fmla="*/ 1985116 h 2237474"/>
              <a:gd name="connsiteX180" fmla="*/ 2748833 w 12192000"/>
              <a:gd name="connsiteY180" fmla="*/ 1986323 h 2237474"/>
              <a:gd name="connsiteX181" fmla="*/ 2748661 w 12192000"/>
              <a:gd name="connsiteY181" fmla="*/ 1986122 h 2237474"/>
              <a:gd name="connsiteX182" fmla="*/ 2740251 w 12192000"/>
              <a:gd name="connsiteY182" fmla="*/ 1986946 h 2237474"/>
              <a:gd name="connsiteX183" fmla="*/ 2718916 w 12192000"/>
              <a:gd name="connsiteY183" fmla="*/ 1990867 h 2237474"/>
              <a:gd name="connsiteX184" fmla="*/ 2713522 w 12192000"/>
              <a:gd name="connsiteY184" fmla="*/ 1990173 h 2237474"/>
              <a:gd name="connsiteX185" fmla="*/ 2680597 w 12192000"/>
              <a:gd name="connsiteY185" fmla="*/ 1984996 h 2237474"/>
              <a:gd name="connsiteX186" fmla="*/ 2578178 w 12192000"/>
              <a:gd name="connsiteY186" fmla="*/ 1990531 h 2237474"/>
              <a:gd name="connsiteX187" fmla="*/ 2476147 w 12192000"/>
              <a:gd name="connsiteY187" fmla="*/ 1998305 h 2237474"/>
              <a:gd name="connsiteX188" fmla="*/ 2373568 w 12192000"/>
              <a:gd name="connsiteY188" fmla="*/ 2003219 h 2237474"/>
              <a:gd name="connsiteX189" fmla="*/ 2321399 w 12192000"/>
              <a:gd name="connsiteY189" fmla="*/ 1989467 h 2237474"/>
              <a:gd name="connsiteX190" fmla="*/ 2315525 w 12192000"/>
              <a:gd name="connsiteY190" fmla="*/ 1989708 h 2237474"/>
              <a:gd name="connsiteX191" fmla="*/ 2300792 w 12192000"/>
              <a:gd name="connsiteY191" fmla="*/ 1994290 h 2237474"/>
              <a:gd name="connsiteX192" fmla="*/ 2295469 w 12192000"/>
              <a:gd name="connsiteY192" fmla="*/ 1996659 h 2237474"/>
              <a:gd name="connsiteX193" fmla="*/ 2287219 w 12192000"/>
              <a:gd name="connsiteY193" fmla="*/ 1998750 h 2237474"/>
              <a:gd name="connsiteX194" fmla="*/ 2286948 w 12192000"/>
              <a:gd name="connsiteY194" fmla="*/ 1998596 h 2237474"/>
              <a:gd name="connsiteX195" fmla="*/ 2243069 w 12192000"/>
              <a:gd name="connsiteY195" fmla="*/ 2015111 h 2237474"/>
              <a:gd name="connsiteX196" fmla="*/ 2186609 w 12192000"/>
              <a:gd name="connsiteY196" fmla="*/ 2008263 h 2237474"/>
              <a:gd name="connsiteX197" fmla="*/ 2164831 w 12192000"/>
              <a:gd name="connsiteY197" fmla="*/ 2010143 h 2237474"/>
              <a:gd name="connsiteX198" fmla="*/ 2152836 w 12192000"/>
              <a:gd name="connsiteY198" fmla="*/ 2010048 h 2237474"/>
              <a:gd name="connsiteX199" fmla="*/ 2117102 w 12192000"/>
              <a:gd name="connsiteY199" fmla="*/ 2023004 h 2237474"/>
              <a:gd name="connsiteX200" fmla="*/ 2111935 w 12192000"/>
              <a:gd name="connsiteY200" fmla="*/ 2023163 h 2237474"/>
              <a:gd name="connsiteX201" fmla="*/ 2089991 w 12192000"/>
              <a:gd name="connsiteY201" fmla="*/ 2034193 h 2237474"/>
              <a:gd name="connsiteX202" fmla="*/ 2058061 w 12192000"/>
              <a:gd name="connsiteY202" fmla="*/ 2047942 h 2237474"/>
              <a:gd name="connsiteX203" fmla="*/ 2055737 w 12192000"/>
              <a:gd name="connsiteY203" fmla="*/ 2047704 h 2237474"/>
              <a:gd name="connsiteX204" fmla="*/ 2042244 w 12192000"/>
              <a:gd name="connsiteY204" fmla="*/ 2055560 h 2237474"/>
              <a:gd name="connsiteX205" fmla="*/ 1976224 w 12192000"/>
              <a:gd name="connsiteY205" fmla="*/ 2074257 h 2237474"/>
              <a:gd name="connsiteX206" fmla="*/ 1877728 w 12192000"/>
              <a:gd name="connsiteY206" fmla="*/ 2101004 h 2237474"/>
              <a:gd name="connsiteX207" fmla="*/ 1759056 w 12192000"/>
              <a:gd name="connsiteY207" fmla="*/ 2125608 h 2237474"/>
              <a:gd name="connsiteX208" fmla="*/ 1637948 w 12192000"/>
              <a:gd name="connsiteY208" fmla="*/ 2172597 h 2237474"/>
              <a:gd name="connsiteX209" fmla="*/ 1434549 w 12192000"/>
              <a:gd name="connsiteY209" fmla="*/ 2234522 h 2237474"/>
              <a:gd name="connsiteX210" fmla="*/ 1398481 w 12192000"/>
              <a:gd name="connsiteY210" fmla="*/ 2237074 h 2237474"/>
              <a:gd name="connsiteX211" fmla="*/ 1398407 w 12192000"/>
              <a:gd name="connsiteY211" fmla="*/ 2237095 h 2237474"/>
              <a:gd name="connsiteX212" fmla="*/ 1370962 w 12192000"/>
              <a:gd name="connsiteY212" fmla="*/ 2237474 h 2237474"/>
              <a:gd name="connsiteX213" fmla="*/ 1356367 w 12192000"/>
              <a:gd name="connsiteY213" fmla="*/ 2235089 h 2237474"/>
              <a:gd name="connsiteX214" fmla="*/ 1324828 w 12192000"/>
              <a:gd name="connsiteY214" fmla="*/ 2231968 h 2237474"/>
              <a:gd name="connsiteX215" fmla="*/ 1297744 w 12192000"/>
              <a:gd name="connsiteY215" fmla="*/ 2235849 h 2237474"/>
              <a:gd name="connsiteX216" fmla="*/ 1286236 w 12192000"/>
              <a:gd name="connsiteY216" fmla="*/ 2233135 h 2237474"/>
              <a:gd name="connsiteX217" fmla="*/ 1283504 w 12192000"/>
              <a:gd name="connsiteY217" fmla="*/ 2233797 h 2237474"/>
              <a:gd name="connsiteX218" fmla="*/ 1279765 w 12192000"/>
              <a:gd name="connsiteY218" fmla="*/ 2229639 h 2237474"/>
              <a:gd name="connsiteX219" fmla="*/ 1195347 w 12192000"/>
              <a:gd name="connsiteY219" fmla="*/ 2212354 h 2237474"/>
              <a:gd name="connsiteX220" fmla="*/ 970251 w 12192000"/>
              <a:gd name="connsiteY220" fmla="*/ 2221029 h 2237474"/>
              <a:gd name="connsiteX221" fmla="*/ 812914 w 12192000"/>
              <a:gd name="connsiteY221" fmla="*/ 2202752 h 2237474"/>
              <a:gd name="connsiteX222" fmla="*/ 800195 w 12192000"/>
              <a:gd name="connsiteY222" fmla="*/ 2209407 h 2237474"/>
              <a:gd name="connsiteX223" fmla="*/ 784978 w 12192000"/>
              <a:gd name="connsiteY223" fmla="*/ 2212360 h 2237474"/>
              <a:gd name="connsiteX224" fmla="*/ 681987 w 12192000"/>
              <a:gd name="connsiteY224" fmla="*/ 2216757 h 2237474"/>
              <a:gd name="connsiteX225" fmla="*/ 669923 w 12192000"/>
              <a:gd name="connsiteY225" fmla="*/ 2211682 h 2237474"/>
              <a:gd name="connsiteX226" fmla="*/ 648680 w 12192000"/>
              <a:gd name="connsiteY226" fmla="*/ 2206229 h 2237474"/>
              <a:gd name="connsiteX227" fmla="*/ 597225 w 12192000"/>
              <a:gd name="connsiteY227" fmla="*/ 2180999 h 2237474"/>
              <a:gd name="connsiteX228" fmla="*/ 558449 w 12192000"/>
              <a:gd name="connsiteY228" fmla="*/ 2182346 h 2237474"/>
              <a:gd name="connsiteX229" fmla="*/ 550517 w 12192000"/>
              <a:gd name="connsiteY229" fmla="*/ 2182060 h 2237474"/>
              <a:gd name="connsiteX230" fmla="*/ 550309 w 12192000"/>
              <a:gd name="connsiteY230" fmla="*/ 2181825 h 2237474"/>
              <a:gd name="connsiteX231" fmla="*/ 541836 w 12192000"/>
              <a:gd name="connsiteY231" fmla="*/ 2181063 h 2237474"/>
              <a:gd name="connsiteX232" fmla="*/ 536057 w 12192000"/>
              <a:gd name="connsiteY232" fmla="*/ 2181537 h 2237474"/>
              <a:gd name="connsiteX233" fmla="*/ 520671 w 12192000"/>
              <a:gd name="connsiteY233" fmla="*/ 2180980 h 2237474"/>
              <a:gd name="connsiteX234" fmla="*/ 515024 w 12192000"/>
              <a:gd name="connsiteY234" fmla="*/ 2179258 h 2237474"/>
              <a:gd name="connsiteX235" fmla="*/ 512278 w 12192000"/>
              <a:gd name="connsiteY235" fmla="*/ 2176369 h 2237474"/>
              <a:gd name="connsiteX236" fmla="*/ 480419 w 12192000"/>
              <a:gd name="connsiteY236" fmla="*/ 2167807 h 2237474"/>
              <a:gd name="connsiteX237" fmla="*/ 413835 w 12192000"/>
              <a:gd name="connsiteY237" fmla="*/ 2156783 h 2237474"/>
              <a:gd name="connsiteX238" fmla="*/ 376513 w 12192000"/>
              <a:gd name="connsiteY238" fmla="*/ 2154014 h 2237474"/>
              <a:gd name="connsiteX239" fmla="*/ 273386 w 12192000"/>
              <a:gd name="connsiteY239" fmla="*/ 2142551 h 2237474"/>
              <a:gd name="connsiteX240" fmla="*/ 169207 w 12192000"/>
              <a:gd name="connsiteY240" fmla="*/ 2128100 h 2237474"/>
              <a:gd name="connsiteX241" fmla="*/ 93149 w 12192000"/>
              <a:gd name="connsiteY241" fmla="*/ 2105324 h 2237474"/>
              <a:gd name="connsiteX242" fmla="*/ 88109 w 12192000"/>
              <a:gd name="connsiteY242" fmla="*/ 2106704 h 2237474"/>
              <a:gd name="connsiteX243" fmla="*/ 80022 w 12192000"/>
              <a:gd name="connsiteY243" fmla="*/ 2107254 h 2237474"/>
              <a:gd name="connsiteX244" fmla="*/ 79717 w 12192000"/>
              <a:gd name="connsiteY244" fmla="*/ 2107046 h 2237474"/>
              <a:gd name="connsiteX245" fmla="*/ 72352 w 12192000"/>
              <a:gd name="connsiteY245" fmla="*/ 2107991 h 2237474"/>
              <a:gd name="connsiteX246" fmla="*/ 37645 w 12192000"/>
              <a:gd name="connsiteY246" fmla="*/ 2115401 h 2237474"/>
              <a:gd name="connsiteX247" fmla="*/ 4572 w 12192000"/>
              <a:gd name="connsiteY247" fmla="*/ 2111091 h 2237474"/>
              <a:gd name="connsiteX248" fmla="*/ 0 w 12192000"/>
              <a:gd name="connsiteY248" fmla="*/ 2110468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255823 w 12192000"/>
              <a:gd name="connsiteY110" fmla="*/ 1704850 h 2237474"/>
              <a:gd name="connsiteX111" fmla="*/ 6098321 w 12192000"/>
              <a:gd name="connsiteY111" fmla="*/ 1721646 h 2237474"/>
              <a:gd name="connsiteX112" fmla="*/ 5880652 w 12192000"/>
              <a:gd name="connsiteY112" fmla="*/ 1779643 h 2237474"/>
              <a:gd name="connsiteX113" fmla="*/ 5785959 w 12192000"/>
              <a:gd name="connsiteY113" fmla="*/ 1775307 h 2237474"/>
              <a:gd name="connsiteX114" fmla="*/ 5643534 w 12192000"/>
              <a:gd name="connsiteY114" fmla="*/ 1802919 h 2237474"/>
              <a:gd name="connsiteX115" fmla="*/ 5518799 w 12192000"/>
              <a:gd name="connsiteY115" fmla="*/ 1818312 h 2237474"/>
              <a:gd name="connsiteX116" fmla="*/ 5505014 w 12192000"/>
              <a:gd name="connsiteY116" fmla="*/ 1819259 h 2237474"/>
              <a:gd name="connsiteX117" fmla="*/ 5499949 w 12192000"/>
              <a:gd name="connsiteY117" fmla="*/ 1814490 h 2237474"/>
              <a:gd name="connsiteX118" fmla="*/ 5453307 w 12192000"/>
              <a:gd name="connsiteY118" fmla="*/ 1815450 h 2237474"/>
              <a:gd name="connsiteX119" fmla="*/ 5364192 w 12192000"/>
              <a:gd name="connsiteY119" fmla="*/ 1826074 h 2237474"/>
              <a:gd name="connsiteX120" fmla="*/ 5350380 w 12192000"/>
              <a:gd name="connsiteY120" fmla="*/ 1830891 h 2237474"/>
              <a:gd name="connsiteX121" fmla="*/ 5259633 w 12192000"/>
              <a:gd name="connsiteY121" fmla="*/ 1837160 h 2237474"/>
              <a:gd name="connsiteX122" fmla="*/ 5197513 w 12192000"/>
              <a:gd name="connsiteY122" fmla="*/ 1844718 h 2237474"/>
              <a:gd name="connsiteX123" fmla="*/ 5184170 w 12192000"/>
              <a:gd name="connsiteY123" fmla="*/ 1849402 h 2237474"/>
              <a:gd name="connsiteX124" fmla="*/ 5168852 w 12192000"/>
              <a:gd name="connsiteY124" fmla="*/ 1844846 h 2237474"/>
              <a:gd name="connsiteX125" fmla="*/ 5164370 w 12192000"/>
              <a:gd name="connsiteY125" fmla="*/ 1840597 h 2237474"/>
              <a:gd name="connsiteX126" fmla="*/ 5114927 w 12192000"/>
              <a:gd name="connsiteY126" fmla="*/ 1847827 h 2237474"/>
              <a:gd name="connsiteX127" fmla="*/ 5108970 w 12192000"/>
              <a:gd name="connsiteY127" fmla="*/ 1847935 h 2237474"/>
              <a:gd name="connsiteX128" fmla="*/ 5067961 w 12192000"/>
              <a:gd name="connsiteY128" fmla="*/ 1845917 h 2237474"/>
              <a:gd name="connsiteX129" fmla="*/ 5007075 w 12192000"/>
              <a:gd name="connsiteY129" fmla="*/ 1838626 h 2237474"/>
              <a:gd name="connsiteX130" fmla="*/ 4944087 w 12192000"/>
              <a:gd name="connsiteY130" fmla="*/ 1823332 h 2237474"/>
              <a:gd name="connsiteX131" fmla="*/ 4907662 w 12192000"/>
              <a:gd name="connsiteY131" fmla="*/ 1816900 h 2237474"/>
              <a:gd name="connsiteX132" fmla="*/ 4882386 w 12192000"/>
              <a:gd name="connsiteY132" fmla="*/ 1809844 h 2237474"/>
              <a:gd name="connsiteX133" fmla="*/ 4811440 w 12192000"/>
              <a:gd name="connsiteY133" fmla="*/ 1804655 h 2237474"/>
              <a:gd name="connsiteX134" fmla="*/ 4691075 w 12192000"/>
              <a:gd name="connsiteY134" fmla="*/ 1801389 h 2237474"/>
              <a:gd name="connsiteX135" fmla="*/ 4647449 w 12192000"/>
              <a:gd name="connsiteY135" fmla="*/ 1793181 h 2237474"/>
              <a:gd name="connsiteX136" fmla="*/ 4645504 w 12192000"/>
              <a:gd name="connsiteY136" fmla="*/ 1787606 h 2237474"/>
              <a:gd name="connsiteX137" fmla="*/ 4632229 w 12192000"/>
              <a:gd name="connsiteY137" fmla="*/ 1785815 h 2237474"/>
              <a:gd name="connsiteX138" fmla="*/ 4629273 w 12192000"/>
              <a:gd name="connsiteY138" fmla="*/ 1784355 h 2237474"/>
              <a:gd name="connsiteX139" fmla="*/ 4611738 w 12192000"/>
              <a:gd name="connsiteY139" fmla="*/ 1776964 h 2237474"/>
              <a:gd name="connsiteX140" fmla="*/ 4560070 w 12192000"/>
              <a:gd name="connsiteY140" fmla="*/ 1785640 h 2237474"/>
              <a:gd name="connsiteX141" fmla="*/ 4536503 w 12192000"/>
              <a:gd name="connsiteY141" fmla="*/ 1785334 h 2237474"/>
              <a:gd name="connsiteX142" fmla="*/ 4513724 w 12192000"/>
              <a:gd name="connsiteY142" fmla="*/ 1791996 h 2237474"/>
              <a:gd name="connsiteX143" fmla="*/ 4501513 w 12192000"/>
              <a:gd name="connsiteY143" fmla="*/ 1799835 h 2237474"/>
              <a:gd name="connsiteX144" fmla="*/ 4459810 w 12192000"/>
              <a:gd name="connsiteY144" fmla="*/ 1797886 h 2237474"/>
              <a:gd name="connsiteX145" fmla="*/ 4379064 w 12192000"/>
              <a:gd name="connsiteY145" fmla="*/ 1817177 h 2237474"/>
              <a:gd name="connsiteX146" fmla="*/ 4319209 w 12192000"/>
              <a:gd name="connsiteY146" fmla="*/ 1834833 h 2237474"/>
              <a:gd name="connsiteX147" fmla="*/ 4306907 w 12192000"/>
              <a:gd name="connsiteY147" fmla="*/ 1841641 h 2237474"/>
              <a:gd name="connsiteX148" fmla="*/ 4290981 w 12192000"/>
              <a:gd name="connsiteY148" fmla="*/ 1839677 h 2237474"/>
              <a:gd name="connsiteX149" fmla="*/ 4285792 w 12192000"/>
              <a:gd name="connsiteY149" fmla="*/ 1836231 h 2237474"/>
              <a:gd name="connsiteX150" fmla="*/ 4238372 w 12192000"/>
              <a:gd name="connsiteY150" fmla="*/ 1851480 h 2237474"/>
              <a:gd name="connsiteX151" fmla="*/ 4232517 w 12192000"/>
              <a:gd name="connsiteY151" fmla="*/ 1852567 h 2237474"/>
              <a:gd name="connsiteX152" fmla="*/ 4191732 w 12192000"/>
              <a:gd name="connsiteY152" fmla="*/ 1857328 h 2237474"/>
              <a:gd name="connsiteX153" fmla="*/ 4065532 w 12192000"/>
              <a:gd name="connsiteY153" fmla="*/ 1855477 h 2237474"/>
              <a:gd name="connsiteX154" fmla="*/ 4028460 w 12192000"/>
              <a:gd name="connsiteY154" fmla="*/ 1855137 h 2237474"/>
              <a:gd name="connsiteX155" fmla="*/ 4002267 w 12192000"/>
              <a:gd name="connsiteY155" fmla="*/ 1852352 h 2237474"/>
              <a:gd name="connsiteX156" fmla="*/ 3931396 w 12192000"/>
              <a:gd name="connsiteY156" fmla="*/ 1858915 h 2237474"/>
              <a:gd name="connsiteX157" fmla="*/ 3812162 w 12192000"/>
              <a:gd name="connsiteY157" fmla="*/ 1875501 h 2237474"/>
              <a:gd name="connsiteX158" fmla="*/ 3767672 w 12192000"/>
              <a:gd name="connsiteY158" fmla="*/ 1874600 h 2237474"/>
              <a:gd name="connsiteX159" fmla="*/ 3764741 w 12192000"/>
              <a:gd name="connsiteY159" fmla="*/ 1869433 h 2237474"/>
              <a:gd name="connsiteX160" fmla="*/ 3751332 w 12192000"/>
              <a:gd name="connsiteY160" fmla="*/ 1869854 h 2237474"/>
              <a:gd name="connsiteX161" fmla="*/ 3748155 w 12192000"/>
              <a:gd name="connsiteY161" fmla="*/ 1868903 h 2237474"/>
              <a:gd name="connsiteX162" fmla="*/ 3729530 w 12192000"/>
              <a:gd name="connsiteY162" fmla="*/ 1864513 h 2237474"/>
              <a:gd name="connsiteX163" fmla="*/ 3680177 w 12192000"/>
              <a:gd name="connsiteY163" fmla="*/ 1881552 h 2237474"/>
              <a:gd name="connsiteX164" fmla="*/ 3567259 w 12192000"/>
              <a:gd name="connsiteY164" fmla="*/ 1893482 h 2237474"/>
              <a:gd name="connsiteX165" fmla="*/ 3405770 w 12192000"/>
              <a:gd name="connsiteY165" fmla="*/ 1904591 h 2237474"/>
              <a:gd name="connsiteX166" fmla="*/ 3280097 w 12192000"/>
              <a:gd name="connsiteY166" fmla="*/ 1919610 h 2237474"/>
              <a:gd name="connsiteX167" fmla="*/ 3123424 w 12192000"/>
              <a:gd name="connsiteY167" fmla="*/ 1952930 h 2237474"/>
              <a:gd name="connsiteX168" fmla="*/ 3009910 w 12192000"/>
              <a:gd name="connsiteY168" fmla="*/ 1957866 h 2237474"/>
              <a:gd name="connsiteX169" fmla="*/ 2995934 w 12192000"/>
              <a:gd name="connsiteY169" fmla="*/ 1967085 h 2237474"/>
              <a:gd name="connsiteX170" fmla="*/ 2980071 w 12192000"/>
              <a:gd name="connsiteY170" fmla="*/ 1972988 h 2237474"/>
              <a:gd name="connsiteX171" fmla="*/ 2978094 w 12192000"/>
              <a:gd name="connsiteY171" fmla="*/ 1972369 h 2237474"/>
              <a:gd name="connsiteX172" fmla="*/ 2942858 w 12192000"/>
              <a:gd name="connsiteY172" fmla="*/ 1981367 h 2237474"/>
              <a:gd name="connsiteX173" fmla="*/ 2875436 w 12192000"/>
              <a:gd name="connsiteY173" fmla="*/ 1996977 h 2237474"/>
              <a:gd name="connsiteX174" fmla="*/ 2874892 w 12192000"/>
              <a:gd name="connsiteY174" fmla="*/ 1996085 h 2237474"/>
              <a:gd name="connsiteX175" fmla="*/ 2864145 w 12192000"/>
              <a:gd name="connsiteY175" fmla="*/ 1994061 h 2237474"/>
              <a:gd name="connsiteX176" fmla="*/ 2843662 w 12192000"/>
              <a:gd name="connsiteY176" fmla="*/ 1992498 h 2237474"/>
              <a:gd name="connsiteX177" fmla="*/ 2796128 w 12192000"/>
              <a:gd name="connsiteY177" fmla="*/ 1976403 h 2237474"/>
              <a:gd name="connsiteX178" fmla="*/ 2756784 w 12192000"/>
              <a:gd name="connsiteY178" fmla="*/ 1985116 h 2237474"/>
              <a:gd name="connsiteX179" fmla="*/ 2748833 w 12192000"/>
              <a:gd name="connsiteY179" fmla="*/ 1986323 h 2237474"/>
              <a:gd name="connsiteX180" fmla="*/ 2748661 w 12192000"/>
              <a:gd name="connsiteY180" fmla="*/ 1986122 h 2237474"/>
              <a:gd name="connsiteX181" fmla="*/ 2740251 w 12192000"/>
              <a:gd name="connsiteY181" fmla="*/ 1986946 h 2237474"/>
              <a:gd name="connsiteX182" fmla="*/ 2718916 w 12192000"/>
              <a:gd name="connsiteY182" fmla="*/ 1990867 h 2237474"/>
              <a:gd name="connsiteX183" fmla="*/ 2713522 w 12192000"/>
              <a:gd name="connsiteY183" fmla="*/ 1990173 h 2237474"/>
              <a:gd name="connsiteX184" fmla="*/ 2680597 w 12192000"/>
              <a:gd name="connsiteY184" fmla="*/ 1984996 h 2237474"/>
              <a:gd name="connsiteX185" fmla="*/ 2578178 w 12192000"/>
              <a:gd name="connsiteY185" fmla="*/ 1990531 h 2237474"/>
              <a:gd name="connsiteX186" fmla="*/ 2476147 w 12192000"/>
              <a:gd name="connsiteY186" fmla="*/ 1998305 h 2237474"/>
              <a:gd name="connsiteX187" fmla="*/ 2373568 w 12192000"/>
              <a:gd name="connsiteY187" fmla="*/ 2003219 h 2237474"/>
              <a:gd name="connsiteX188" fmla="*/ 2321399 w 12192000"/>
              <a:gd name="connsiteY188" fmla="*/ 1989467 h 2237474"/>
              <a:gd name="connsiteX189" fmla="*/ 2315525 w 12192000"/>
              <a:gd name="connsiteY189" fmla="*/ 1989708 h 2237474"/>
              <a:gd name="connsiteX190" fmla="*/ 2300792 w 12192000"/>
              <a:gd name="connsiteY190" fmla="*/ 1994290 h 2237474"/>
              <a:gd name="connsiteX191" fmla="*/ 2295469 w 12192000"/>
              <a:gd name="connsiteY191" fmla="*/ 1996659 h 2237474"/>
              <a:gd name="connsiteX192" fmla="*/ 2287219 w 12192000"/>
              <a:gd name="connsiteY192" fmla="*/ 1998750 h 2237474"/>
              <a:gd name="connsiteX193" fmla="*/ 2286948 w 12192000"/>
              <a:gd name="connsiteY193" fmla="*/ 1998596 h 2237474"/>
              <a:gd name="connsiteX194" fmla="*/ 2243069 w 12192000"/>
              <a:gd name="connsiteY194" fmla="*/ 2015111 h 2237474"/>
              <a:gd name="connsiteX195" fmla="*/ 2186609 w 12192000"/>
              <a:gd name="connsiteY195" fmla="*/ 2008263 h 2237474"/>
              <a:gd name="connsiteX196" fmla="*/ 2164831 w 12192000"/>
              <a:gd name="connsiteY196" fmla="*/ 2010143 h 2237474"/>
              <a:gd name="connsiteX197" fmla="*/ 2152836 w 12192000"/>
              <a:gd name="connsiteY197" fmla="*/ 2010048 h 2237474"/>
              <a:gd name="connsiteX198" fmla="*/ 2117102 w 12192000"/>
              <a:gd name="connsiteY198" fmla="*/ 2023004 h 2237474"/>
              <a:gd name="connsiteX199" fmla="*/ 2111935 w 12192000"/>
              <a:gd name="connsiteY199" fmla="*/ 2023163 h 2237474"/>
              <a:gd name="connsiteX200" fmla="*/ 2089991 w 12192000"/>
              <a:gd name="connsiteY200" fmla="*/ 2034193 h 2237474"/>
              <a:gd name="connsiteX201" fmla="*/ 2058061 w 12192000"/>
              <a:gd name="connsiteY201" fmla="*/ 2047942 h 2237474"/>
              <a:gd name="connsiteX202" fmla="*/ 2055737 w 12192000"/>
              <a:gd name="connsiteY202" fmla="*/ 2047704 h 2237474"/>
              <a:gd name="connsiteX203" fmla="*/ 2042244 w 12192000"/>
              <a:gd name="connsiteY203" fmla="*/ 2055560 h 2237474"/>
              <a:gd name="connsiteX204" fmla="*/ 1976224 w 12192000"/>
              <a:gd name="connsiteY204" fmla="*/ 2074257 h 2237474"/>
              <a:gd name="connsiteX205" fmla="*/ 1877728 w 12192000"/>
              <a:gd name="connsiteY205" fmla="*/ 2101004 h 2237474"/>
              <a:gd name="connsiteX206" fmla="*/ 1759056 w 12192000"/>
              <a:gd name="connsiteY206" fmla="*/ 2125608 h 2237474"/>
              <a:gd name="connsiteX207" fmla="*/ 1637948 w 12192000"/>
              <a:gd name="connsiteY207" fmla="*/ 2172597 h 2237474"/>
              <a:gd name="connsiteX208" fmla="*/ 1434549 w 12192000"/>
              <a:gd name="connsiteY208" fmla="*/ 2234522 h 2237474"/>
              <a:gd name="connsiteX209" fmla="*/ 1398481 w 12192000"/>
              <a:gd name="connsiteY209" fmla="*/ 2237074 h 2237474"/>
              <a:gd name="connsiteX210" fmla="*/ 1398407 w 12192000"/>
              <a:gd name="connsiteY210" fmla="*/ 2237095 h 2237474"/>
              <a:gd name="connsiteX211" fmla="*/ 1370962 w 12192000"/>
              <a:gd name="connsiteY211" fmla="*/ 2237474 h 2237474"/>
              <a:gd name="connsiteX212" fmla="*/ 1356367 w 12192000"/>
              <a:gd name="connsiteY212" fmla="*/ 2235089 h 2237474"/>
              <a:gd name="connsiteX213" fmla="*/ 1324828 w 12192000"/>
              <a:gd name="connsiteY213" fmla="*/ 2231968 h 2237474"/>
              <a:gd name="connsiteX214" fmla="*/ 1297744 w 12192000"/>
              <a:gd name="connsiteY214" fmla="*/ 2235849 h 2237474"/>
              <a:gd name="connsiteX215" fmla="*/ 1286236 w 12192000"/>
              <a:gd name="connsiteY215" fmla="*/ 2233135 h 2237474"/>
              <a:gd name="connsiteX216" fmla="*/ 1283504 w 12192000"/>
              <a:gd name="connsiteY216" fmla="*/ 2233797 h 2237474"/>
              <a:gd name="connsiteX217" fmla="*/ 1279765 w 12192000"/>
              <a:gd name="connsiteY217" fmla="*/ 2229639 h 2237474"/>
              <a:gd name="connsiteX218" fmla="*/ 1195347 w 12192000"/>
              <a:gd name="connsiteY218" fmla="*/ 2212354 h 2237474"/>
              <a:gd name="connsiteX219" fmla="*/ 970251 w 12192000"/>
              <a:gd name="connsiteY219" fmla="*/ 2221029 h 2237474"/>
              <a:gd name="connsiteX220" fmla="*/ 812914 w 12192000"/>
              <a:gd name="connsiteY220" fmla="*/ 2202752 h 2237474"/>
              <a:gd name="connsiteX221" fmla="*/ 800195 w 12192000"/>
              <a:gd name="connsiteY221" fmla="*/ 2209407 h 2237474"/>
              <a:gd name="connsiteX222" fmla="*/ 784978 w 12192000"/>
              <a:gd name="connsiteY222" fmla="*/ 2212360 h 2237474"/>
              <a:gd name="connsiteX223" fmla="*/ 681987 w 12192000"/>
              <a:gd name="connsiteY223" fmla="*/ 2216757 h 2237474"/>
              <a:gd name="connsiteX224" fmla="*/ 669923 w 12192000"/>
              <a:gd name="connsiteY224" fmla="*/ 2211682 h 2237474"/>
              <a:gd name="connsiteX225" fmla="*/ 648680 w 12192000"/>
              <a:gd name="connsiteY225" fmla="*/ 2206229 h 2237474"/>
              <a:gd name="connsiteX226" fmla="*/ 597225 w 12192000"/>
              <a:gd name="connsiteY226" fmla="*/ 2180999 h 2237474"/>
              <a:gd name="connsiteX227" fmla="*/ 558449 w 12192000"/>
              <a:gd name="connsiteY227" fmla="*/ 2182346 h 2237474"/>
              <a:gd name="connsiteX228" fmla="*/ 550517 w 12192000"/>
              <a:gd name="connsiteY228" fmla="*/ 2182060 h 2237474"/>
              <a:gd name="connsiteX229" fmla="*/ 550309 w 12192000"/>
              <a:gd name="connsiteY229" fmla="*/ 2181825 h 2237474"/>
              <a:gd name="connsiteX230" fmla="*/ 541836 w 12192000"/>
              <a:gd name="connsiteY230" fmla="*/ 2181063 h 2237474"/>
              <a:gd name="connsiteX231" fmla="*/ 536057 w 12192000"/>
              <a:gd name="connsiteY231" fmla="*/ 2181537 h 2237474"/>
              <a:gd name="connsiteX232" fmla="*/ 520671 w 12192000"/>
              <a:gd name="connsiteY232" fmla="*/ 2180980 h 2237474"/>
              <a:gd name="connsiteX233" fmla="*/ 515024 w 12192000"/>
              <a:gd name="connsiteY233" fmla="*/ 2179258 h 2237474"/>
              <a:gd name="connsiteX234" fmla="*/ 512278 w 12192000"/>
              <a:gd name="connsiteY234" fmla="*/ 2176369 h 2237474"/>
              <a:gd name="connsiteX235" fmla="*/ 480419 w 12192000"/>
              <a:gd name="connsiteY235" fmla="*/ 2167807 h 2237474"/>
              <a:gd name="connsiteX236" fmla="*/ 413835 w 12192000"/>
              <a:gd name="connsiteY236" fmla="*/ 2156783 h 2237474"/>
              <a:gd name="connsiteX237" fmla="*/ 376513 w 12192000"/>
              <a:gd name="connsiteY237" fmla="*/ 2154014 h 2237474"/>
              <a:gd name="connsiteX238" fmla="*/ 273386 w 12192000"/>
              <a:gd name="connsiteY238" fmla="*/ 2142551 h 2237474"/>
              <a:gd name="connsiteX239" fmla="*/ 169207 w 12192000"/>
              <a:gd name="connsiteY239" fmla="*/ 2128100 h 2237474"/>
              <a:gd name="connsiteX240" fmla="*/ 93149 w 12192000"/>
              <a:gd name="connsiteY240" fmla="*/ 2105324 h 2237474"/>
              <a:gd name="connsiteX241" fmla="*/ 88109 w 12192000"/>
              <a:gd name="connsiteY241" fmla="*/ 2106704 h 2237474"/>
              <a:gd name="connsiteX242" fmla="*/ 80022 w 12192000"/>
              <a:gd name="connsiteY242" fmla="*/ 2107254 h 2237474"/>
              <a:gd name="connsiteX243" fmla="*/ 79717 w 12192000"/>
              <a:gd name="connsiteY243" fmla="*/ 2107046 h 2237474"/>
              <a:gd name="connsiteX244" fmla="*/ 72352 w 12192000"/>
              <a:gd name="connsiteY244" fmla="*/ 2107991 h 2237474"/>
              <a:gd name="connsiteX245" fmla="*/ 37645 w 12192000"/>
              <a:gd name="connsiteY245" fmla="*/ 2115401 h 2237474"/>
              <a:gd name="connsiteX246" fmla="*/ 4572 w 12192000"/>
              <a:gd name="connsiteY246" fmla="*/ 2111091 h 2237474"/>
              <a:gd name="connsiteX247" fmla="*/ 0 w 12192000"/>
              <a:gd name="connsiteY247" fmla="*/ 2110468 h 2237474"/>
              <a:gd name="connsiteX248" fmla="*/ 0 w 12192000"/>
              <a:gd name="connsiteY248"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255823 w 12192000"/>
              <a:gd name="connsiteY110" fmla="*/ 1704850 h 2237474"/>
              <a:gd name="connsiteX111" fmla="*/ 6098321 w 12192000"/>
              <a:gd name="connsiteY111" fmla="*/ 1721646 h 2237474"/>
              <a:gd name="connsiteX112" fmla="*/ 5880652 w 12192000"/>
              <a:gd name="connsiteY112" fmla="*/ 1779643 h 2237474"/>
              <a:gd name="connsiteX113" fmla="*/ 5785959 w 12192000"/>
              <a:gd name="connsiteY113" fmla="*/ 1775307 h 2237474"/>
              <a:gd name="connsiteX114" fmla="*/ 5643534 w 12192000"/>
              <a:gd name="connsiteY114" fmla="*/ 1802919 h 2237474"/>
              <a:gd name="connsiteX115" fmla="*/ 5518799 w 12192000"/>
              <a:gd name="connsiteY115" fmla="*/ 1818312 h 2237474"/>
              <a:gd name="connsiteX116" fmla="*/ 5505014 w 12192000"/>
              <a:gd name="connsiteY116" fmla="*/ 1819259 h 2237474"/>
              <a:gd name="connsiteX117" fmla="*/ 5499949 w 12192000"/>
              <a:gd name="connsiteY117" fmla="*/ 1814490 h 2237474"/>
              <a:gd name="connsiteX118" fmla="*/ 5453307 w 12192000"/>
              <a:gd name="connsiteY118" fmla="*/ 1815450 h 2237474"/>
              <a:gd name="connsiteX119" fmla="*/ 5364192 w 12192000"/>
              <a:gd name="connsiteY119" fmla="*/ 1826074 h 2237474"/>
              <a:gd name="connsiteX120" fmla="*/ 5350380 w 12192000"/>
              <a:gd name="connsiteY120" fmla="*/ 1830891 h 2237474"/>
              <a:gd name="connsiteX121" fmla="*/ 5259633 w 12192000"/>
              <a:gd name="connsiteY121" fmla="*/ 1837160 h 2237474"/>
              <a:gd name="connsiteX122" fmla="*/ 5197513 w 12192000"/>
              <a:gd name="connsiteY122" fmla="*/ 1844718 h 2237474"/>
              <a:gd name="connsiteX123" fmla="*/ 5184170 w 12192000"/>
              <a:gd name="connsiteY123" fmla="*/ 1849402 h 2237474"/>
              <a:gd name="connsiteX124" fmla="*/ 5168852 w 12192000"/>
              <a:gd name="connsiteY124" fmla="*/ 1844846 h 2237474"/>
              <a:gd name="connsiteX125" fmla="*/ 5164370 w 12192000"/>
              <a:gd name="connsiteY125" fmla="*/ 1840597 h 2237474"/>
              <a:gd name="connsiteX126" fmla="*/ 5114927 w 12192000"/>
              <a:gd name="connsiteY126" fmla="*/ 1847827 h 2237474"/>
              <a:gd name="connsiteX127" fmla="*/ 5108970 w 12192000"/>
              <a:gd name="connsiteY127" fmla="*/ 1847935 h 2237474"/>
              <a:gd name="connsiteX128" fmla="*/ 5067961 w 12192000"/>
              <a:gd name="connsiteY128" fmla="*/ 1845917 h 2237474"/>
              <a:gd name="connsiteX129" fmla="*/ 5007075 w 12192000"/>
              <a:gd name="connsiteY129" fmla="*/ 1838626 h 2237474"/>
              <a:gd name="connsiteX130" fmla="*/ 4944087 w 12192000"/>
              <a:gd name="connsiteY130" fmla="*/ 1823332 h 2237474"/>
              <a:gd name="connsiteX131" fmla="*/ 4907662 w 12192000"/>
              <a:gd name="connsiteY131" fmla="*/ 1816900 h 2237474"/>
              <a:gd name="connsiteX132" fmla="*/ 4882386 w 12192000"/>
              <a:gd name="connsiteY132" fmla="*/ 1809844 h 2237474"/>
              <a:gd name="connsiteX133" fmla="*/ 4811440 w 12192000"/>
              <a:gd name="connsiteY133" fmla="*/ 1804655 h 2237474"/>
              <a:gd name="connsiteX134" fmla="*/ 4691075 w 12192000"/>
              <a:gd name="connsiteY134" fmla="*/ 1801389 h 2237474"/>
              <a:gd name="connsiteX135" fmla="*/ 4647449 w 12192000"/>
              <a:gd name="connsiteY135" fmla="*/ 1793181 h 2237474"/>
              <a:gd name="connsiteX136" fmla="*/ 4645504 w 12192000"/>
              <a:gd name="connsiteY136" fmla="*/ 1787606 h 2237474"/>
              <a:gd name="connsiteX137" fmla="*/ 4632229 w 12192000"/>
              <a:gd name="connsiteY137" fmla="*/ 1785815 h 2237474"/>
              <a:gd name="connsiteX138" fmla="*/ 4629273 w 12192000"/>
              <a:gd name="connsiteY138" fmla="*/ 1784355 h 2237474"/>
              <a:gd name="connsiteX139" fmla="*/ 4611738 w 12192000"/>
              <a:gd name="connsiteY139" fmla="*/ 1776964 h 2237474"/>
              <a:gd name="connsiteX140" fmla="*/ 4560070 w 12192000"/>
              <a:gd name="connsiteY140" fmla="*/ 1785640 h 2237474"/>
              <a:gd name="connsiteX141" fmla="*/ 4536503 w 12192000"/>
              <a:gd name="connsiteY141" fmla="*/ 1785334 h 2237474"/>
              <a:gd name="connsiteX142" fmla="*/ 4513724 w 12192000"/>
              <a:gd name="connsiteY142" fmla="*/ 1791996 h 2237474"/>
              <a:gd name="connsiteX143" fmla="*/ 4459810 w 12192000"/>
              <a:gd name="connsiteY143" fmla="*/ 1797886 h 2237474"/>
              <a:gd name="connsiteX144" fmla="*/ 4379064 w 12192000"/>
              <a:gd name="connsiteY144" fmla="*/ 1817177 h 2237474"/>
              <a:gd name="connsiteX145" fmla="*/ 4319209 w 12192000"/>
              <a:gd name="connsiteY145" fmla="*/ 1834833 h 2237474"/>
              <a:gd name="connsiteX146" fmla="*/ 4306907 w 12192000"/>
              <a:gd name="connsiteY146" fmla="*/ 1841641 h 2237474"/>
              <a:gd name="connsiteX147" fmla="*/ 4290981 w 12192000"/>
              <a:gd name="connsiteY147" fmla="*/ 1839677 h 2237474"/>
              <a:gd name="connsiteX148" fmla="*/ 4285792 w 12192000"/>
              <a:gd name="connsiteY148" fmla="*/ 1836231 h 2237474"/>
              <a:gd name="connsiteX149" fmla="*/ 4238372 w 12192000"/>
              <a:gd name="connsiteY149" fmla="*/ 1851480 h 2237474"/>
              <a:gd name="connsiteX150" fmla="*/ 4232517 w 12192000"/>
              <a:gd name="connsiteY150" fmla="*/ 1852567 h 2237474"/>
              <a:gd name="connsiteX151" fmla="*/ 4191732 w 12192000"/>
              <a:gd name="connsiteY151" fmla="*/ 1857328 h 2237474"/>
              <a:gd name="connsiteX152" fmla="*/ 4065532 w 12192000"/>
              <a:gd name="connsiteY152" fmla="*/ 1855477 h 2237474"/>
              <a:gd name="connsiteX153" fmla="*/ 4028460 w 12192000"/>
              <a:gd name="connsiteY153" fmla="*/ 1855137 h 2237474"/>
              <a:gd name="connsiteX154" fmla="*/ 4002267 w 12192000"/>
              <a:gd name="connsiteY154" fmla="*/ 1852352 h 2237474"/>
              <a:gd name="connsiteX155" fmla="*/ 3931396 w 12192000"/>
              <a:gd name="connsiteY155" fmla="*/ 1858915 h 2237474"/>
              <a:gd name="connsiteX156" fmla="*/ 3812162 w 12192000"/>
              <a:gd name="connsiteY156" fmla="*/ 1875501 h 2237474"/>
              <a:gd name="connsiteX157" fmla="*/ 3767672 w 12192000"/>
              <a:gd name="connsiteY157" fmla="*/ 1874600 h 2237474"/>
              <a:gd name="connsiteX158" fmla="*/ 3764741 w 12192000"/>
              <a:gd name="connsiteY158" fmla="*/ 1869433 h 2237474"/>
              <a:gd name="connsiteX159" fmla="*/ 3751332 w 12192000"/>
              <a:gd name="connsiteY159" fmla="*/ 1869854 h 2237474"/>
              <a:gd name="connsiteX160" fmla="*/ 3748155 w 12192000"/>
              <a:gd name="connsiteY160" fmla="*/ 1868903 h 2237474"/>
              <a:gd name="connsiteX161" fmla="*/ 3729530 w 12192000"/>
              <a:gd name="connsiteY161" fmla="*/ 1864513 h 2237474"/>
              <a:gd name="connsiteX162" fmla="*/ 3680177 w 12192000"/>
              <a:gd name="connsiteY162" fmla="*/ 1881552 h 2237474"/>
              <a:gd name="connsiteX163" fmla="*/ 3567259 w 12192000"/>
              <a:gd name="connsiteY163" fmla="*/ 1893482 h 2237474"/>
              <a:gd name="connsiteX164" fmla="*/ 3405770 w 12192000"/>
              <a:gd name="connsiteY164" fmla="*/ 1904591 h 2237474"/>
              <a:gd name="connsiteX165" fmla="*/ 3280097 w 12192000"/>
              <a:gd name="connsiteY165" fmla="*/ 1919610 h 2237474"/>
              <a:gd name="connsiteX166" fmla="*/ 3123424 w 12192000"/>
              <a:gd name="connsiteY166" fmla="*/ 1952930 h 2237474"/>
              <a:gd name="connsiteX167" fmla="*/ 3009910 w 12192000"/>
              <a:gd name="connsiteY167" fmla="*/ 1957866 h 2237474"/>
              <a:gd name="connsiteX168" fmla="*/ 2995934 w 12192000"/>
              <a:gd name="connsiteY168" fmla="*/ 1967085 h 2237474"/>
              <a:gd name="connsiteX169" fmla="*/ 2980071 w 12192000"/>
              <a:gd name="connsiteY169" fmla="*/ 1972988 h 2237474"/>
              <a:gd name="connsiteX170" fmla="*/ 2978094 w 12192000"/>
              <a:gd name="connsiteY170" fmla="*/ 1972369 h 2237474"/>
              <a:gd name="connsiteX171" fmla="*/ 2942858 w 12192000"/>
              <a:gd name="connsiteY171" fmla="*/ 1981367 h 2237474"/>
              <a:gd name="connsiteX172" fmla="*/ 2875436 w 12192000"/>
              <a:gd name="connsiteY172" fmla="*/ 1996977 h 2237474"/>
              <a:gd name="connsiteX173" fmla="*/ 2874892 w 12192000"/>
              <a:gd name="connsiteY173" fmla="*/ 1996085 h 2237474"/>
              <a:gd name="connsiteX174" fmla="*/ 2864145 w 12192000"/>
              <a:gd name="connsiteY174" fmla="*/ 1994061 h 2237474"/>
              <a:gd name="connsiteX175" fmla="*/ 2843662 w 12192000"/>
              <a:gd name="connsiteY175" fmla="*/ 1992498 h 2237474"/>
              <a:gd name="connsiteX176" fmla="*/ 2796128 w 12192000"/>
              <a:gd name="connsiteY176" fmla="*/ 1976403 h 2237474"/>
              <a:gd name="connsiteX177" fmla="*/ 2756784 w 12192000"/>
              <a:gd name="connsiteY177" fmla="*/ 1985116 h 2237474"/>
              <a:gd name="connsiteX178" fmla="*/ 2748833 w 12192000"/>
              <a:gd name="connsiteY178" fmla="*/ 1986323 h 2237474"/>
              <a:gd name="connsiteX179" fmla="*/ 2748661 w 12192000"/>
              <a:gd name="connsiteY179" fmla="*/ 1986122 h 2237474"/>
              <a:gd name="connsiteX180" fmla="*/ 2740251 w 12192000"/>
              <a:gd name="connsiteY180" fmla="*/ 1986946 h 2237474"/>
              <a:gd name="connsiteX181" fmla="*/ 2718916 w 12192000"/>
              <a:gd name="connsiteY181" fmla="*/ 1990867 h 2237474"/>
              <a:gd name="connsiteX182" fmla="*/ 2713522 w 12192000"/>
              <a:gd name="connsiteY182" fmla="*/ 1990173 h 2237474"/>
              <a:gd name="connsiteX183" fmla="*/ 2680597 w 12192000"/>
              <a:gd name="connsiteY183" fmla="*/ 1984996 h 2237474"/>
              <a:gd name="connsiteX184" fmla="*/ 2578178 w 12192000"/>
              <a:gd name="connsiteY184" fmla="*/ 1990531 h 2237474"/>
              <a:gd name="connsiteX185" fmla="*/ 2476147 w 12192000"/>
              <a:gd name="connsiteY185" fmla="*/ 1998305 h 2237474"/>
              <a:gd name="connsiteX186" fmla="*/ 2373568 w 12192000"/>
              <a:gd name="connsiteY186" fmla="*/ 2003219 h 2237474"/>
              <a:gd name="connsiteX187" fmla="*/ 2321399 w 12192000"/>
              <a:gd name="connsiteY187" fmla="*/ 1989467 h 2237474"/>
              <a:gd name="connsiteX188" fmla="*/ 2315525 w 12192000"/>
              <a:gd name="connsiteY188" fmla="*/ 1989708 h 2237474"/>
              <a:gd name="connsiteX189" fmla="*/ 2300792 w 12192000"/>
              <a:gd name="connsiteY189" fmla="*/ 1994290 h 2237474"/>
              <a:gd name="connsiteX190" fmla="*/ 2295469 w 12192000"/>
              <a:gd name="connsiteY190" fmla="*/ 1996659 h 2237474"/>
              <a:gd name="connsiteX191" fmla="*/ 2287219 w 12192000"/>
              <a:gd name="connsiteY191" fmla="*/ 1998750 h 2237474"/>
              <a:gd name="connsiteX192" fmla="*/ 2286948 w 12192000"/>
              <a:gd name="connsiteY192" fmla="*/ 1998596 h 2237474"/>
              <a:gd name="connsiteX193" fmla="*/ 2243069 w 12192000"/>
              <a:gd name="connsiteY193" fmla="*/ 2015111 h 2237474"/>
              <a:gd name="connsiteX194" fmla="*/ 2186609 w 12192000"/>
              <a:gd name="connsiteY194" fmla="*/ 2008263 h 2237474"/>
              <a:gd name="connsiteX195" fmla="*/ 2164831 w 12192000"/>
              <a:gd name="connsiteY195" fmla="*/ 2010143 h 2237474"/>
              <a:gd name="connsiteX196" fmla="*/ 2152836 w 12192000"/>
              <a:gd name="connsiteY196" fmla="*/ 2010048 h 2237474"/>
              <a:gd name="connsiteX197" fmla="*/ 2117102 w 12192000"/>
              <a:gd name="connsiteY197" fmla="*/ 2023004 h 2237474"/>
              <a:gd name="connsiteX198" fmla="*/ 2111935 w 12192000"/>
              <a:gd name="connsiteY198" fmla="*/ 2023163 h 2237474"/>
              <a:gd name="connsiteX199" fmla="*/ 2089991 w 12192000"/>
              <a:gd name="connsiteY199" fmla="*/ 2034193 h 2237474"/>
              <a:gd name="connsiteX200" fmla="*/ 2058061 w 12192000"/>
              <a:gd name="connsiteY200" fmla="*/ 2047942 h 2237474"/>
              <a:gd name="connsiteX201" fmla="*/ 2055737 w 12192000"/>
              <a:gd name="connsiteY201" fmla="*/ 2047704 h 2237474"/>
              <a:gd name="connsiteX202" fmla="*/ 2042244 w 12192000"/>
              <a:gd name="connsiteY202" fmla="*/ 2055560 h 2237474"/>
              <a:gd name="connsiteX203" fmla="*/ 1976224 w 12192000"/>
              <a:gd name="connsiteY203" fmla="*/ 2074257 h 2237474"/>
              <a:gd name="connsiteX204" fmla="*/ 1877728 w 12192000"/>
              <a:gd name="connsiteY204" fmla="*/ 2101004 h 2237474"/>
              <a:gd name="connsiteX205" fmla="*/ 1759056 w 12192000"/>
              <a:gd name="connsiteY205" fmla="*/ 2125608 h 2237474"/>
              <a:gd name="connsiteX206" fmla="*/ 1637948 w 12192000"/>
              <a:gd name="connsiteY206" fmla="*/ 2172597 h 2237474"/>
              <a:gd name="connsiteX207" fmla="*/ 1434549 w 12192000"/>
              <a:gd name="connsiteY207" fmla="*/ 2234522 h 2237474"/>
              <a:gd name="connsiteX208" fmla="*/ 1398481 w 12192000"/>
              <a:gd name="connsiteY208" fmla="*/ 2237074 h 2237474"/>
              <a:gd name="connsiteX209" fmla="*/ 1398407 w 12192000"/>
              <a:gd name="connsiteY209" fmla="*/ 2237095 h 2237474"/>
              <a:gd name="connsiteX210" fmla="*/ 1370962 w 12192000"/>
              <a:gd name="connsiteY210" fmla="*/ 2237474 h 2237474"/>
              <a:gd name="connsiteX211" fmla="*/ 1356367 w 12192000"/>
              <a:gd name="connsiteY211" fmla="*/ 2235089 h 2237474"/>
              <a:gd name="connsiteX212" fmla="*/ 1324828 w 12192000"/>
              <a:gd name="connsiteY212" fmla="*/ 2231968 h 2237474"/>
              <a:gd name="connsiteX213" fmla="*/ 1297744 w 12192000"/>
              <a:gd name="connsiteY213" fmla="*/ 2235849 h 2237474"/>
              <a:gd name="connsiteX214" fmla="*/ 1286236 w 12192000"/>
              <a:gd name="connsiteY214" fmla="*/ 2233135 h 2237474"/>
              <a:gd name="connsiteX215" fmla="*/ 1283504 w 12192000"/>
              <a:gd name="connsiteY215" fmla="*/ 2233797 h 2237474"/>
              <a:gd name="connsiteX216" fmla="*/ 1279765 w 12192000"/>
              <a:gd name="connsiteY216" fmla="*/ 2229639 h 2237474"/>
              <a:gd name="connsiteX217" fmla="*/ 1195347 w 12192000"/>
              <a:gd name="connsiteY217" fmla="*/ 2212354 h 2237474"/>
              <a:gd name="connsiteX218" fmla="*/ 970251 w 12192000"/>
              <a:gd name="connsiteY218" fmla="*/ 2221029 h 2237474"/>
              <a:gd name="connsiteX219" fmla="*/ 812914 w 12192000"/>
              <a:gd name="connsiteY219" fmla="*/ 2202752 h 2237474"/>
              <a:gd name="connsiteX220" fmla="*/ 800195 w 12192000"/>
              <a:gd name="connsiteY220" fmla="*/ 2209407 h 2237474"/>
              <a:gd name="connsiteX221" fmla="*/ 784978 w 12192000"/>
              <a:gd name="connsiteY221" fmla="*/ 2212360 h 2237474"/>
              <a:gd name="connsiteX222" fmla="*/ 681987 w 12192000"/>
              <a:gd name="connsiteY222" fmla="*/ 2216757 h 2237474"/>
              <a:gd name="connsiteX223" fmla="*/ 669923 w 12192000"/>
              <a:gd name="connsiteY223" fmla="*/ 2211682 h 2237474"/>
              <a:gd name="connsiteX224" fmla="*/ 648680 w 12192000"/>
              <a:gd name="connsiteY224" fmla="*/ 2206229 h 2237474"/>
              <a:gd name="connsiteX225" fmla="*/ 597225 w 12192000"/>
              <a:gd name="connsiteY225" fmla="*/ 2180999 h 2237474"/>
              <a:gd name="connsiteX226" fmla="*/ 558449 w 12192000"/>
              <a:gd name="connsiteY226" fmla="*/ 2182346 h 2237474"/>
              <a:gd name="connsiteX227" fmla="*/ 550517 w 12192000"/>
              <a:gd name="connsiteY227" fmla="*/ 2182060 h 2237474"/>
              <a:gd name="connsiteX228" fmla="*/ 550309 w 12192000"/>
              <a:gd name="connsiteY228" fmla="*/ 2181825 h 2237474"/>
              <a:gd name="connsiteX229" fmla="*/ 541836 w 12192000"/>
              <a:gd name="connsiteY229" fmla="*/ 2181063 h 2237474"/>
              <a:gd name="connsiteX230" fmla="*/ 536057 w 12192000"/>
              <a:gd name="connsiteY230" fmla="*/ 2181537 h 2237474"/>
              <a:gd name="connsiteX231" fmla="*/ 520671 w 12192000"/>
              <a:gd name="connsiteY231" fmla="*/ 2180980 h 2237474"/>
              <a:gd name="connsiteX232" fmla="*/ 515024 w 12192000"/>
              <a:gd name="connsiteY232" fmla="*/ 2179258 h 2237474"/>
              <a:gd name="connsiteX233" fmla="*/ 512278 w 12192000"/>
              <a:gd name="connsiteY233" fmla="*/ 2176369 h 2237474"/>
              <a:gd name="connsiteX234" fmla="*/ 480419 w 12192000"/>
              <a:gd name="connsiteY234" fmla="*/ 2167807 h 2237474"/>
              <a:gd name="connsiteX235" fmla="*/ 413835 w 12192000"/>
              <a:gd name="connsiteY235" fmla="*/ 2156783 h 2237474"/>
              <a:gd name="connsiteX236" fmla="*/ 376513 w 12192000"/>
              <a:gd name="connsiteY236" fmla="*/ 2154014 h 2237474"/>
              <a:gd name="connsiteX237" fmla="*/ 273386 w 12192000"/>
              <a:gd name="connsiteY237" fmla="*/ 2142551 h 2237474"/>
              <a:gd name="connsiteX238" fmla="*/ 169207 w 12192000"/>
              <a:gd name="connsiteY238" fmla="*/ 2128100 h 2237474"/>
              <a:gd name="connsiteX239" fmla="*/ 93149 w 12192000"/>
              <a:gd name="connsiteY239" fmla="*/ 2105324 h 2237474"/>
              <a:gd name="connsiteX240" fmla="*/ 88109 w 12192000"/>
              <a:gd name="connsiteY240" fmla="*/ 2106704 h 2237474"/>
              <a:gd name="connsiteX241" fmla="*/ 80022 w 12192000"/>
              <a:gd name="connsiteY241" fmla="*/ 2107254 h 2237474"/>
              <a:gd name="connsiteX242" fmla="*/ 79717 w 12192000"/>
              <a:gd name="connsiteY242" fmla="*/ 2107046 h 2237474"/>
              <a:gd name="connsiteX243" fmla="*/ 72352 w 12192000"/>
              <a:gd name="connsiteY243" fmla="*/ 2107991 h 2237474"/>
              <a:gd name="connsiteX244" fmla="*/ 37645 w 12192000"/>
              <a:gd name="connsiteY244" fmla="*/ 2115401 h 2237474"/>
              <a:gd name="connsiteX245" fmla="*/ 4572 w 12192000"/>
              <a:gd name="connsiteY245" fmla="*/ 2111091 h 2237474"/>
              <a:gd name="connsiteX246" fmla="*/ 0 w 12192000"/>
              <a:gd name="connsiteY246" fmla="*/ 2110468 h 2237474"/>
              <a:gd name="connsiteX247" fmla="*/ 0 w 12192000"/>
              <a:gd name="connsiteY247"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255823 w 12192000"/>
              <a:gd name="connsiteY110" fmla="*/ 1704850 h 2237474"/>
              <a:gd name="connsiteX111" fmla="*/ 6098321 w 12192000"/>
              <a:gd name="connsiteY111" fmla="*/ 1721646 h 2237474"/>
              <a:gd name="connsiteX112" fmla="*/ 5880652 w 12192000"/>
              <a:gd name="connsiteY112" fmla="*/ 1779643 h 2237474"/>
              <a:gd name="connsiteX113" fmla="*/ 5785959 w 12192000"/>
              <a:gd name="connsiteY113" fmla="*/ 1775307 h 2237474"/>
              <a:gd name="connsiteX114" fmla="*/ 5643534 w 12192000"/>
              <a:gd name="connsiteY114" fmla="*/ 1802919 h 2237474"/>
              <a:gd name="connsiteX115" fmla="*/ 5518799 w 12192000"/>
              <a:gd name="connsiteY115" fmla="*/ 1818312 h 2237474"/>
              <a:gd name="connsiteX116" fmla="*/ 5505014 w 12192000"/>
              <a:gd name="connsiteY116" fmla="*/ 1819259 h 2237474"/>
              <a:gd name="connsiteX117" fmla="*/ 5453307 w 12192000"/>
              <a:gd name="connsiteY117" fmla="*/ 1815450 h 2237474"/>
              <a:gd name="connsiteX118" fmla="*/ 5364192 w 12192000"/>
              <a:gd name="connsiteY118" fmla="*/ 1826074 h 2237474"/>
              <a:gd name="connsiteX119" fmla="*/ 5350380 w 12192000"/>
              <a:gd name="connsiteY119" fmla="*/ 1830891 h 2237474"/>
              <a:gd name="connsiteX120" fmla="*/ 5259633 w 12192000"/>
              <a:gd name="connsiteY120" fmla="*/ 1837160 h 2237474"/>
              <a:gd name="connsiteX121" fmla="*/ 5197513 w 12192000"/>
              <a:gd name="connsiteY121" fmla="*/ 1844718 h 2237474"/>
              <a:gd name="connsiteX122" fmla="*/ 5184170 w 12192000"/>
              <a:gd name="connsiteY122" fmla="*/ 1849402 h 2237474"/>
              <a:gd name="connsiteX123" fmla="*/ 5168852 w 12192000"/>
              <a:gd name="connsiteY123" fmla="*/ 1844846 h 2237474"/>
              <a:gd name="connsiteX124" fmla="*/ 5164370 w 12192000"/>
              <a:gd name="connsiteY124" fmla="*/ 1840597 h 2237474"/>
              <a:gd name="connsiteX125" fmla="*/ 5114927 w 12192000"/>
              <a:gd name="connsiteY125" fmla="*/ 1847827 h 2237474"/>
              <a:gd name="connsiteX126" fmla="*/ 5108970 w 12192000"/>
              <a:gd name="connsiteY126" fmla="*/ 1847935 h 2237474"/>
              <a:gd name="connsiteX127" fmla="*/ 5067961 w 12192000"/>
              <a:gd name="connsiteY127" fmla="*/ 1845917 h 2237474"/>
              <a:gd name="connsiteX128" fmla="*/ 5007075 w 12192000"/>
              <a:gd name="connsiteY128" fmla="*/ 1838626 h 2237474"/>
              <a:gd name="connsiteX129" fmla="*/ 4944087 w 12192000"/>
              <a:gd name="connsiteY129" fmla="*/ 1823332 h 2237474"/>
              <a:gd name="connsiteX130" fmla="*/ 4907662 w 12192000"/>
              <a:gd name="connsiteY130" fmla="*/ 1816900 h 2237474"/>
              <a:gd name="connsiteX131" fmla="*/ 4882386 w 12192000"/>
              <a:gd name="connsiteY131" fmla="*/ 1809844 h 2237474"/>
              <a:gd name="connsiteX132" fmla="*/ 4811440 w 12192000"/>
              <a:gd name="connsiteY132" fmla="*/ 1804655 h 2237474"/>
              <a:gd name="connsiteX133" fmla="*/ 4691075 w 12192000"/>
              <a:gd name="connsiteY133" fmla="*/ 1801389 h 2237474"/>
              <a:gd name="connsiteX134" fmla="*/ 4647449 w 12192000"/>
              <a:gd name="connsiteY134" fmla="*/ 1793181 h 2237474"/>
              <a:gd name="connsiteX135" fmla="*/ 4645504 w 12192000"/>
              <a:gd name="connsiteY135" fmla="*/ 1787606 h 2237474"/>
              <a:gd name="connsiteX136" fmla="*/ 4632229 w 12192000"/>
              <a:gd name="connsiteY136" fmla="*/ 1785815 h 2237474"/>
              <a:gd name="connsiteX137" fmla="*/ 4629273 w 12192000"/>
              <a:gd name="connsiteY137" fmla="*/ 1784355 h 2237474"/>
              <a:gd name="connsiteX138" fmla="*/ 4611738 w 12192000"/>
              <a:gd name="connsiteY138" fmla="*/ 1776964 h 2237474"/>
              <a:gd name="connsiteX139" fmla="*/ 4560070 w 12192000"/>
              <a:gd name="connsiteY139" fmla="*/ 1785640 h 2237474"/>
              <a:gd name="connsiteX140" fmla="*/ 4536503 w 12192000"/>
              <a:gd name="connsiteY140" fmla="*/ 1785334 h 2237474"/>
              <a:gd name="connsiteX141" fmla="*/ 4513724 w 12192000"/>
              <a:gd name="connsiteY141" fmla="*/ 1791996 h 2237474"/>
              <a:gd name="connsiteX142" fmla="*/ 4459810 w 12192000"/>
              <a:gd name="connsiteY142" fmla="*/ 1797886 h 2237474"/>
              <a:gd name="connsiteX143" fmla="*/ 4379064 w 12192000"/>
              <a:gd name="connsiteY143" fmla="*/ 1817177 h 2237474"/>
              <a:gd name="connsiteX144" fmla="*/ 4319209 w 12192000"/>
              <a:gd name="connsiteY144" fmla="*/ 1834833 h 2237474"/>
              <a:gd name="connsiteX145" fmla="*/ 4306907 w 12192000"/>
              <a:gd name="connsiteY145" fmla="*/ 1841641 h 2237474"/>
              <a:gd name="connsiteX146" fmla="*/ 4290981 w 12192000"/>
              <a:gd name="connsiteY146" fmla="*/ 1839677 h 2237474"/>
              <a:gd name="connsiteX147" fmla="*/ 4285792 w 12192000"/>
              <a:gd name="connsiteY147" fmla="*/ 1836231 h 2237474"/>
              <a:gd name="connsiteX148" fmla="*/ 4238372 w 12192000"/>
              <a:gd name="connsiteY148" fmla="*/ 1851480 h 2237474"/>
              <a:gd name="connsiteX149" fmla="*/ 4232517 w 12192000"/>
              <a:gd name="connsiteY149" fmla="*/ 1852567 h 2237474"/>
              <a:gd name="connsiteX150" fmla="*/ 4191732 w 12192000"/>
              <a:gd name="connsiteY150" fmla="*/ 1857328 h 2237474"/>
              <a:gd name="connsiteX151" fmla="*/ 4065532 w 12192000"/>
              <a:gd name="connsiteY151" fmla="*/ 1855477 h 2237474"/>
              <a:gd name="connsiteX152" fmla="*/ 4028460 w 12192000"/>
              <a:gd name="connsiteY152" fmla="*/ 1855137 h 2237474"/>
              <a:gd name="connsiteX153" fmla="*/ 4002267 w 12192000"/>
              <a:gd name="connsiteY153" fmla="*/ 1852352 h 2237474"/>
              <a:gd name="connsiteX154" fmla="*/ 3931396 w 12192000"/>
              <a:gd name="connsiteY154" fmla="*/ 1858915 h 2237474"/>
              <a:gd name="connsiteX155" fmla="*/ 3812162 w 12192000"/>
              <a:gd name="connsiteY155" fmla="*/ 1875501 h 2237474"/>
              <a:gd name="connsiteX156" fmla="*/ 3767672 w 12192000"/>
              <a:gd name="connsiteY156" fmla="*/ 1874600 h 2237474"/>
              <a:gd name="connsiteX157" fmla="*/ 3764741 w 12192000"/>
              <a:gd name="connsiteY157" fmla="*/ 1869433 h 2237474"/>
              <a:gd name="connsiteX158" fmla="*/ 3751332 w 12192000"/>
              <a:gd name="connsiteY158" fmla="*/ 1869854 h 2237474"/>
              <a:gd name="connsiteX159" fmla="*/ 3748155 w 12192000"/>
              <a:gd name="connsiteY159" fmla="*/ 1868903 h 2237474"/>
              <a:gd name="connsiteX160" fmla="*/ 3729530 w 12192000"/>
              <a:gd name="connsiteY160" fmla="*/ 1864513 h 2237474"/>
              <a:gd name="connsiteX161" fmla="*/ 3680177 w 12192000"/>
              <a:gd name="connsiteY161" fmla="*/ 1881552 h 2237474"/>
              <a:gd name="connsiteX162" fmla="*/ 3567259 w 12192000"/>
              <a:gd name="connsiteY162" fmla="*/ 1893482 h 2237474"/>
              <a:gd name="connsiteX163" fmla="*/ 3405770 w 12192000"/>
              <a:gd name="connsiteY163" fmla="*/ 1904591 h 2237474"/>
              <a:gd name="connsiteX164" fmla="*/ 3280097 w 12192000"/>
              <a:gd name="connsiteY164" fmla="*/ 1919610 h 2237474"/>
              <a:gd name="connsiteX165" fmla="*/ 3123424 w 12192000"/>
              <a:gd name="connsiteY165" fmla="*/ 1952930 h 2237474"/>
              <a:gd name="connsiteX166" fmla="*/ 3009910 w 12192000"/>
              <a:gd name="connsiteY166" fmla="*/ 1957866 h 2237474"/>
              <a:gd name="connsiteX167" fmla="*/ 2995934 w 12192000"/>
              <a:gd name="connsiteY167" fmla="*/ 1967085 h 2237474"/>
              <a:gd name="connsiteX168" fmla="*/ 2980071 w 12192000"/>
              <a:gd name="connsiteY168" fmla="*/ 1972988 h 2237474"/>
              <a:gd name="connsiteX169" fmla="*/ 2978094 w 12192000"/>
              <a:gd name="connsiteY169" fmla="*/ 1972369 h 2237474"/>
              <a:gd name="connsiteX170" fmla="*/ 2942858 w 12192000"/>
              <a:gd name="connsiteY170" fmla="*/ 1981367 h 2237474"/>
              <a:gd name="connsiteX171" fmla="*/ 2875436 w 12192000"/>
              <a:gd name="connsiteY171" fmla="*/ 1996977 h 2237474"/>
              <a:gd name="connsiteX172" fmla="*/ 2874892 w 12192000"/>
              <a:gd name="connsiteY172" fmla="*/ 1996085 h 2237474"/>
              <a:gd name="connsiteX173" fmla="*/ 2864145 w 12192000"/>
              <a:gd name="connsiteY173" fmla="*/ 1994061 h 2237474"/>
              <a:gd name="connsiteX174" fmla="*/ 2843662 w 12192000"/>
              <a:gd name="connsiteY174" fmla="*/ 1992498 h 2237474"/>
              <a:gd name="connsiteX175" fmla="*/ 2796128 w 12192000"/>
              <a:gd name="connsiteY175" fmla="*/ 1976403 h 2237474"/>
              <a:gd name="connsiteX176" fmla="*/ 2756784 w 12192000"/>
              <a:gd name="connsiteY176" fmla="*/ 1985116 h 2237474"/>
              <a:gd name="connsiteX177" fmla="*/ 2748833 w 12192000"/>
              <a:gd name="connsiteY177" fmla="*/ 1986323 h 2237474"/>
              <a:gd name="connsiteX178" fmla="*/ 2748661 w 12192000"/>
              <a:gd name="connsiteY178" fmla="*/ 1986122 h 2237474"/>
              <a:gd name="connsiteX179" fmla="*/ 2740251 w 12192000"/>
              <a:gd name="connsiteY179" fmla="*/ 1986946 h 2237474"/>
              <a:gd name="connsiteX180" fmla="*/ 2718916 w 12192000"/>
              <a:gd name="connsiteY180" fmla="*/ 1990867 h 2237474"/>
              <a:gd name="connsiteX181" fmla="*/ 2713522 w 12192000"/>
              <a:gd name="connsiteY181" fmla="*/ 1990173 h 2237474"/>
              <a:gd name="connsiteX182" fmla="*/ 2680597 w 12192000"/>
              <a:gd name="connsiteY182" fmla="*/ 1984996 h 2237474"/>
              <a:gd name="connsiteX183" fmla="*/ 2578178 w 12192000"/>
              <a:gd name="connsiteY183" fmla="*/ 1990531 h 2237474"/>
              <a:gd name="connsiteX184" fmla="*/ 2476147 w 12192000"/>
              <a:gd name="connsiteY184" fmla="*/ 1998305 h 2237474"/>
              <a:gd name="connsiteX185" fmla="*/ 2373568 w 12192000"/>
              <a:gd name="connsiteY185" fmla="*/ 2003219 h 2237474"/>
              <a:gd name="connsiteX186" fmla="*/ 2321399 w 12192000"/>
              <a:gd name="connsiteY186" fmla="*/ 1989467 h 2237474"/>
              <a:gd name="connsiteX187" fmla="*/ 2315525 w 12192000"/>
              <a:gd name="connsiteY187" fmla="*/ 1989708 h 2237474"/>
              <a:gd name="connsiteX188" fmla="*/ 2300792 w 12192000"/>
              <a:gd name="connsiteY188" fmla="*/ 1994290 h 2237474"/>
              <a:gd name="connsiteX189" fmla="*/ 2295469 w 12192000"/>
              <a:gd name="connsiteY189" fmla="*/ 1996659 h 2237474"/>
              <a:gd name="connsiteX190" fmla="*/ 2287219 w 12192000"/>
              <a:gd name="connsiteY190" fmla="*/ 1998750 h 2237474"/>
              <a:gd name="connsiteX191" fmla="*/ 2286948 w 12192000"/>
              <a:gd name="connsiteY191" fmla="*/ 1998596 h 2237474"/>
              <a:gd name="connsiteX192" fmla="*/ 2243069 w 12192000"/>
              <a:gd name="connsiteY192" fmla="*/ 2015111 h 2237474"/>
              <a:gd name="connsiteX193" fmla="*/ 2186609 w 12192000"/>
              <a:gd name="connsiteY193" fmla="*/ 2008263 h 2237474"/>
              <a:gd name="connsiteX194" fmla="*/ 2164831 w 12192000"/>
              <a:gd name="connsiteY194" fmla="*/ 2010143 h 2237474"/>
              <a:gd name="connsiteX195" fmla="*/ 2152836 w 12192000"/>
              <a:gd name="connsiteY195" fmla="*/ 2010048 h 2237474"/>
              <a:gd name="connsiteX196" fmla="*/ 2117102 w 12192000"/>
              <a:gd name="connsiteY196" fmla="*/ 2023004 h 2237474"/>
              <a:gd name="connsiteX197" fmla="*/ 2111935 w 12192000"/>
              <a:gd name="connsiteY197" fmla="*/ 2023163 h 2237474"/>
              <a:gd name="connsiteX198" fmla="*/ 2089991 w 12192000"/>
              <a:gd name="connsiteY198" fmla="*/ 2034193 h 2237474"/>
              <a:gd name="connsiteX199" fmla="*/ 2058061 w 12192000"/>
              <a:gd name="connsiteY199" fmla="*/ 2047942 h 2237474"/>
              <a:gd name="connsiteX200" fmla="*/ 2055737 w 12192000"/>
              <a:gd name="connsiteY200" fmla="*/ 2047704 h 2237474"/>
              <a:gd name="connsiteX201" fmla="*/ 2042244 w 12192000"/>
              <a:gd name="connsiteY201" fmla="*/ 2055560 h 2237474"/>
              <a:gd name="connsiteX202" fmla="*/ 1976224 w 12192000"/>
              <a:gd name="connsiteY202" fmla="*/ 2074257 h 2237474"/>
              <a:gd name="connsiteX203" fmla="*/ 1877728 w 12192000"/>
              <a:gd name="connsiteY203" fmla="*/ 2101004 h 2237474"/>
              <a:gd name="connsiteX204" fmla="*/ 1759056 w 12192000"/>
              <a:gd name="connsiteY204" fmla="*/ 2125608 h 2237474"/>
              <a:gd name="connsiteX205" fmla="*/ 1637948 w 12192000"/>
              <a:gd name="connsiteY205" fmla="*/ 2172597 h 2237474"/>
              <a:gd name="connsiteX206" fmla="*/ 1434549 w 12192000"/>
              <a:gd name="connsiteY206" fmla="*/ 2234522 h 2237474"/>
              <a:gd name="connsiteX207" fmla="*/ 1398481 w 12192000"/>
              <a:gd name="connsiteY207" fmla="*/ 2237074 h 2237474"/>
              <a:gd name="connsiteX208" fmla="*/ 1398407 w 12192000"/>
              <a:gd name="connsiteY208" fmla="*/ 2237095 h 2237474"/>
              <a:gd name="connsiteX209" fmla="*/ 1370962 w 12192000"/>
              <a:gd name="connsiteY209" fmla="*/ 2237474 h 2237474"/>
              <a:gd name="connsiteX210" fmla="*/ 1356367 w 12192000"/>
              <a:gd name="connsiteY210" fmla="*/ 2235089 h 2237474"/>
              <a:gd name="connsiteX211" fmla="*/ 1324828 w 12192000"/>
              <a:gd name="connsiteY211" fmla="*/ 2231968 h 2237474"/>
              <a:gd name="connsiteX212" fmla="*/ 1297744 w 12192000"/>
              <a:gd name="connsiteY212" fmla="*/ 2235849 h 2237474"/>
              <a:gd name="connsiteX213" fmla="*/ 1286236 w 12192000"/>
              <a:gd name="connsiteY213" fmla="*/ 2233135 h 2237474"/>
              <a:gd name="connsiteX214" fmla="*/ 1283504 w 12192000"/>
              <a:gd name="connsiteY214" fmla="*/ 2233797 h 2237474"/>
              <a:gd name="connsiteX215" fmla="*/ 1279765 w 12192000"/>
              <a:gd name="connsiteY215" fmla="*/ 2229639 h 2237474"/>
              <a:gd name="connsiteX216" fmla="*/ 1195347 w 12192000"/>
              <a:gd name="connsiteY216" fmla="*/ 2212354 h 2237474"/>
              <a:gd name="connsiteX217" fmla="*/ 970251 w 12192000"/>
              <a:gd name="connsiteY217" fmla="*/ 2221029 h 2237474"/>
              <a:gd name="connsiteX218" fmla="*/ 812914 w 12192000"/>
              <a:gd name="connsiteY218" fmla="*/ 2202752 h 2237474"/>
              <a:gd name="connsiteX219" fmla="*/ 800195 w 12192000"/>
              <a:gd name="connsiteY219" fmla="*/ 2209407 h 2237474"/>
              <a:gd name="connsiteX220" fmla="*/ 784978 w 12192000"/>
              <a:gd name="connsiteY220" fmla="*/ 2212360 h 2237474"/>
              <a:gd name="connsiteX221" fmla="*/ 681987 w 12192000"/>
              <a:gd name="connsiteY221" fmla="*/ 2216757 h 2237474"/>
              <a:gd name="connsiteX222" fmla="*/ 669923 w 12192000"/>
              <a:gd name="connsiteY222" fmla="*/ 2211682 h 2237474"/>
              <a:gd name="connsiteX223" fmla="*/ 648680 w 12192000"/>
              <a:gd name="connsiteY223" fmla="*/ 2206229 h 2237474"/>
              <a:gd name="connsiteX224" fmla="*/ 597225 w 12192000"/>
              <a:gd name="connsiteY224" fmla="*/ 2180999 h 2237474"/>
              <a:gd name="connsiteX225" fmla="*/ 558449 w 12192000"/>
              <a:gd name="connsiteY225" fmla="*/ 2182346 h 2237474"/>
              <a:gd name="connsiteX226" fmla="*/ 550517 w 12192000"/>
              <a:gd name="connsiteY226" fmla="*/ 2182060 h 2237474"/>
              <a:gd name="connsiteX227" fmla="*/ 550309 w 12192000"/>
              <a:gd name="connsiteY227" fmla="*/ 2181825 h 2237474"/>
              <a:gd name="connsiteX228" fmla="*/ 541836 w 12192000"/>
              <a:gd name="connsiteY228" fmla="*/ 2181063 h 2237474"/>
              <a:gd name="connsiteX229" fmla="*/ 536057 w 12192000"/>
              <a:gd name="connsiteY229" fmla="*/ 2181537 h 2237474"/>
              <a:gd name="connsiteX230" fmla="*/ 520671 w 12192000"/>
              <a:gd name="connsiteY230" fmla="*/ 2180980 h 2237474"/>
              <a:gd name="connsiteX231" fmla="*/ 515024 w 12192000"/>
              <a:gd name="connsiteY231" fmla="*/ 2179258 h 2237474"/>
              <a:gd name="connsiteX232" fmla="*/ 512278 w 12192000"/>
              <a:gd name="connsiteY232" fmla="*/ 2176369 h 2237474"/>
              <a:gd name="connsiteX233" fmla="*/ 480419 w 12192000"/>
              <a:gd name="connsiteY233" fmla="*/ 2167807 h 2237474"/>
              <a:gd name="connsiteX234" fmla="*/ 413835 w 12192000"/>
              <a:gd name="connsiteY234" fmla="*/ 2156783 h 2237474"/>
              <a:gd name="connsiteX235" fmla="*/ 376513 w 12192000"/>
              <a:gd name="connsiteY235" fmla="*/ 2154014 h 2237474"/>
              <a:gd name="connsiteX236" fmla="*/ 273386 w 12192000"/>
              <a:gd name="connsiteY236" fmla="*/ 2142551 h 2237474"/>
              <a:gd name="connsiteX237" fmla="*/ 169207 w 12192000"/>
              <a:gd name="connsiteY237" fmla="*/ 2128100 h 2237474"/>
              <a:gd name="connsiteX238" fmla="*/ 93149 w 12192000"/>
              <a:gd name="connsiteY238" fmla="*/ 2105324 h 2237474"/>
              <a:gd name="connsiteX239" fmla="*/ 88109 w 12192000"/>
              <a:gd name="connsiteY239" fmla="*/ 2106704 h 2237474"/>
              <a:gd name="connsiteX240" fmla="*/ 80022 w 12192000"/>
              <a:gd name="connsiteY240" fmla="*/ 2107254 h 2237474"/>
              <a:gd name="connsiteX241" fmla="*/ 79717 w 12192000"/>
              <a:gd name="connsiteY241" fmla="*/ 2107046 h 2237474"/>
              <a:gd name="connsiteX242" fmla="*/ 72352 w 12192000"/>
              <a:gd name="connsiteY242" fmla="*/ 2107991 h 2237474"/>
              <a:gd name="connsiteX243" fmla="*/ 37645 w 12192000"/>
              <a:gd name="connsiteY243" fmla="*/ 2115401 h 2237474"/>
              <a:gd name="connsiteX244" fmla="*/ 4572 w 12192000"/>
              <a:gd name="connsiteY244" fmla="*/ 2111091 h 2237474"/>
              <a:gd name="connsiteX245" fmla="*/ 0 w 12192000"/>
              <a:gd name="connsiteY245" fmla="*/ 2110468 h 2237474"/>
              <a:gd name="connsiteX246" fmla="*/ 0 w 12192000"/>
              <a:gd name="connsiteY24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098321 w 12192000"/>
              <a:gd name="connsiteY110" fmla="*/ 1721646 h 2237474"/>
              <a:gd name="connsiteX111" fmla="*/ 5880652 w 12192000"/>
              <a:gd name="connsiteY111" fmla="*/ 1779643 h 2237474"/>
              <a:gd name="connsiteX112" fmla="*/ 5785959 w 12192000"/>
              <a:gd name="connsiteY112" fmla="*/ 1775307 h 2237474"/>
              <a:gd name="connsiteX113" fmla="*/ 5643534 w 12192000"/>
              <a:gd name="connsiteY113" fmla="*/ 1802919 h 2237474"/>
              <a:gd name="connsiteX114" fmla="*/ 5518799 w 12192000"/>
              <a:gd name="connsiteY114" fmla="*/ 1818312 h 2237474"/>
              <a:gd name="connsiteX115" fmla="*/ 5505014 w 12192000"/>
              <a:gd name="connsiteY115" fmla="*/ 1819259 h 2237474"/>
              <a:gd name="connsiteX116" fmla="*/ 5453307 w 12192000"/>
              <a:gd name="connsiteY116" fmla="*/ 1815450 h 2237474"/>
              <a:gd name="connsiteX117" fmla="*/ 5364192 w 12192000"/>
              <a:gd name="connsiteY117" fmla="*/ 1826074 h 2237474"/>
              <a:gd name="connsiteX118" fmla="*/ 5350380 w 12192000"/>
              <a:gd name="connsiteY118" fmla="*/ 1830891 h 2237474"/>
              <a:gd name="connsiteX119" fmla="*/ 5259633 w 12192000"/>
              <a:gd name="connsiteY119" fmla="*/ 1837160 h 2237474"/>
              <a:gd name="connsiteX120" fmla="*/ 5197513 w 12192000"/>
              <a:gd name="connsiteY120" fmla="*/ 1844718 h 2237474"/>
              <a:gd name="connsiteX121" fmla="*/ 5184170 w 12192000"/>
              <a:gd name="connsiteY121" fmla="*/ 1849402 h 2237474"/>
              <a:gd name="connsiteX122" fmla="*/ 5168852 w 12192000"/>
              <a:gd name="connsiteY122" fmla="*/ 1844846 h 2237474"/>
              <a:gd name="connsiteX123" fmla="*/ 5164370 w 12192000"/>
              <a:gd name="connsiteY123" fmla="*/ 1840597 h 2237474"/>
              <a:gd name="connsiteX124" fmla="*/ 5114927 w 12192000"/>
              <a:gd name="connsiteY124" fmla="*/ 1847827 h 2237474"/>
              <a:gd name="connsiteX125" fmla="*/ 5108970 w 12192000"/>
              <a:gd name="connsiteY125" fmla="*/ 1847935 h 2237474"/>
              <a:gd name="connsiteX126" fmla="*/ 5067961 w 12192000"/>
              <a:gd name="connsiteY126" fmla="*/ 1845917 h 2237474"/>
              <a:gd name="connsiteX127" fmla="*/ 5007075 w 12192000"/>
              <a:gd name="connsiteY127" fmla="*/ 1838626 h 2237474"/>
              <a:gd name="connsiteX128" fmla="*/ 4944087 w 12192000"/>
              <a:gd name="connsiteY128" fmla="*/ 1823332 h 2237474"/>
              <a:gd name="connsiteX129" fmla="*/ 4907662 w 12192000"/>
              <a:gd name="connsiteY129" fmla="*/ 1816900 h 2237474"/>
              <a:gd name="connsiteX130" fmla="*/ 4882386 w 12192000"/>
              <a:gd name="connsiteY130" fmla="*/ 1809844 h 2237474"/>
              <a:gd name="connsiteX131" fmla="*/ 4811440 w 12192000"/>
              <a:gd name="connsiteY131" fmla="*/ 1804655 h 2237474"/>
              <a:gd name="connsiteX132" fmla="*/ 4691075 w 12192000"/>
              <a:gd name="connsiteY132" fmla="*/ 1801389 h 2237474"/>
              <a:gd name="connsiteX133" fmla="*/ 4647449 w 12192000"/>
              <a:gd name="connsiteY133" fmla="*/ 1793181 h 2237474"/>
              <a:gd name="connsiteX134" fmla="*/ 4645504 w 12192000"/>
              <a:gd name="connsiteY134" fmla="*/ 1787606 h 2237474"/>
              <a:gd name="connsiteX135" fmla="*/ 4632229 w 12192000"/>
              <a:gd name="connsiteY135" fmla="*/ 1785815 h 2237474"/>
              <a:gd name="connsiteX136" fmla="*/ 4629273 w 12192000"/>
              <a:gd name="connsiteY136" fmla="*/ 1784355 h 2237474"/>
              <a:gd name="connsiteX137" fmla="*/ 4611738 w 12192000"/>
              <a:gd name="connsiteY137" fmla="*/ 1776964 h 2237474"/>
              <a:gd name="connsiteX138" fmla="*/ 4560070 w 12192000"/>
              <a:gd name="connsiteY138" fmla="*/ 1785640 h 2237474"/>
              <a:gd name="connsiteX139" fmla="*/ 4536503 w 12192000"/>
              <a:gd name="connsiteY139" fmla="*/ 1785334 h 2237474"/>
              <a:gd name="connsiteX140" fmla="*/ 4513724 w 12192000"/>
              <a:gd name="connsiteY140" fmla="*/ 1791996 h 2237474"/>
              <a:gd name="connsiteX141" fmla="*/ 4459810 w 12192000"/>
              <a:gd name="connsiteY141" fmla="*/ 1797886 h 2237474"/>
              <a:gd name="connsiteX142" fmla="*/ 4379064 w 12192000"/>
              <a:gd name="connsiteY142" fmla="*/ 1817177 h 2237474"/>
              <a:gd name="connsiteX143" fmla="*/ 4319209 w 12192000"/>
              <a:gd name="connsiteY143" fmla="*/ 1834833 h 2237474"/>
              <a:gd name="connsiteX144" fmla="*/ 4306907 w 12192000"/>
              <a:gd name="connsiteY144" fmla="*/ 1841641 h 2237474"/>
              <a:gd name="connsiteX145" fmla="*/ 4290981 w 12192000"/>
              <a:gd name="connsiteY145" fmla="*/ 1839677 h 2237474"/>
              <a:gd name="connsiteX146" fmla="*/ 4285792 w 12192000"/>
              <a:gd name="connsiteY146" fmla="*/ 1836231 h 2237474"/>
              <a:gd name="connsiteX147" fmla="*/ 4238372 w 12192000"/>
              <a:gd name="connsiteY147" fmla="*/ 1851480 h 2237474"/>
              <a:gd name="connsiteX148" fmla="*/ 4232517 w 12192000"/>
              <a:gd name="connsiteY148" fmla="*/ 1852567 h 2237474"/>
              <a:gd name="connsiteX149" fmla="*/ 4191732 w 12192000"/>
              <a:gd name="connsiteY149" fmla="*/ 1857328 h 2237474"/>
              <a:gd name="connsiteX150" fmla="*/ 4065532 w 12192000"/>
              <a:gd name="connsiteY150" fmla="*/ 1855477 h 2237474"/>
              <a:gd name="connsiteX151" fmla="*/ 4028460 w 12192000"/>
              <a:gd name="connsiteY151" fmla="*/ 1855137 h 2237474"/>
              <a:gd name="connsiteX152" fmla="*/ 4002267 w 12192000"/>
              <a:gd name="connsiteY152" fmla="*/ 1852352 h 2237474"/>
              <a:gd name="connsiteX153" fmla="*/ 3931396 w 12192000"/>
              <a:gd name="connsiteY153" fmla="*/ 1858915 h 2237474"/>
              <a:gd name="connsiteX154" fmla="*/ 3812162 w 12192000"/>
              <a:gd name="connsiteY154" fmla="*/ 1875501 h 2237474"/>
              <a:gd name="connsiteX155" fmla="*/ 3767672 w 12192000"/>
              <a:gd name="connsiteY155" fmla="*/ 1874600 h 2237474"/>
              <a:gd name="connsiteX156" fmla="*/ 3764741 w 12192000"/>
              <a:gd name="connsiteY156" fmla="*/ 1869433 h 2237474"/>
              <a:gd name="connsiteX157" fmla="*/ 3751332 w 12192000"/>
              <a:gd name="connsiteY157" fmla="*/ 1869854 h 2237474"/>
              <a:gd name="connsiteX158" fmla="*/ 3748155 w 12192000"/>
              <a:gd name="connsiteY158" fmla="*/ 1868903 h 2237474"/>
              <a:gd name="connsiteX159" fmla="*/ 3729530 w 12192000"/>
              <a:gd name="connsiteY159" fmla="*/ 1864513 h 2237474"/>
              <a:gd name="connsiteX160" fmla="*/ 3680177 w 12192000"/>
              <a:gd name="connsiteY160" fmla="*/ 1881552 h 2237474"/>
              <a:gd name="connsiteX161" fmla="*/ 3567259 w 12192000"/>
              <a:gd name="connsiteY161" fmla="*/ 1893482 h 2237474"/>
              <a:gd name="connsiteX162" fmla="*/ 3405770 w 12192000"/>
              <a:gd name="connsiteY162" fmla="*/ 1904591 h 2237474"/>
              <a:gd name="connsiteX163" fmla="*/ 3280097 w 12192000"/>
              <a:gd name="connsiteY163" fmla="*/ 1919610 h 2237474"/>
              <a:gd name="connsiteX164" fmla="*/ 3123424 w 12192000"/>
              <a:gd name="connsiteY164" fmla="*/ 1952930 h 2237474"/>
              <a:gd name="connsiteX165" fmla="*/ 3009910 w 12192000"/>
              <a:gd name="connsiteY165" fmla="*/ 1957866 h 2237474"/>
              <a:gd name="connsiteX166" fmla="*/ 2995934 w 12192000"/>
              <a:gd name="connsiteY166" fmla="*/ 1967085 h 2237474"/>
              <a:gd name="connsiteX167" fmla="*/ 2980071 w 12192000"/>
              <a:gd name="connsiteY167" fmla="*/ 1972988 h 2237474"/>
              <a:gd name="connsiteX168" fmla="*/ 2978094 w 12192000"/>
              <a:gd name="connsiteY168" fmla="*/ 1972369 h 2237474"/>
              <a:gd name="connsiteX169" fmla="*/ 2942858 w 12192000"/>
              <a:gd name="connsiteY169" fmla="*/ 1981367 h 2237474"/>
              <a:gd name="connsiteX170" fmla="*/ 2875436 w 12192000"/>
              <a:gd name="connsiteY170" fmla="*/ 1996977 h 2237474"/>
              <a:gd name="connsiteX171" fmla="*/ 2874892 w 12192000"/>
              <a:gd name="connsiteY171" fmla="*/ 1996085 h 2237474"/>
              <a:gd name="connsiteX172" fmla="*/ 2864145 w 12192000"/>
              <a:gd name="connsiteY172" fmla="*/ 1994061 h 2237474"/>
              <a:gd name="connsiteX173" fmla="*/ 2843662 w 12192000"/>
              <a:gd name="connsiteY173" fmla="*/ 1992498 h 2237474"/>
              <a:gd name="connsiteX174" fmla="*/ 2796128 w 12192000"/>
              <a:gd name="connsiteY174" fmla="*/ 1976403 h 2237474"/>
              <a:gd name="connsiteX175" fmla="*/ 2756784 w 12192000"/>
              <a:gd name="connsiteY175" fmla="*/ 1985116 h 2237474"/>
              <a:gd name="connsiteX176" fmla="*/ 2748833 w 12192000"/>
              <a:gd name="connsiteY176" fmla="*/ 1986323 h 2237474"/>
              <a:gd name="connsiteX177" fmla="*/ 2748661 w 12192000"/>
              <a:gd name="connsiteY177" fmla="*/ 1986122 h 2237474"/>
              <a:gd name="connsiteX178" fmla="*/ 2740251 w 12192000"/>
              <a:gd name="connsiteY178" fmla="*/ 1986946 h 2237474"/>
              <a:gd name="connsiteX179" fmla="*/ 2718916 w 12192000"/>
              <a:gd name="connsiteY179" fmla="*/ 1990867 h 2237474"/>
              <a:gd name="connsiteX180" fmla="*/ 2713522 w 12192000"/>
              <a:gd name="connsiteY180" fmla="*/ 1990173 h 2237474"/>
              <a:gd name="connsiteX181" fmla="*/ 2680597 w 12192000"/>
              <a:gd name="connsiteY181" fmla="*/ 1984996 h 2237474"/>
              <a:gd name="connsiteX182" fmla="*/ 2578178 w 12192000"/>
              <a:gd name="connsiteY182" fmla="*/ 1990531 h 2237474"/>
              <a:gd name="connsiteX183" fmla="*/ 2476147 w 12192000"/>
              <a:gd name="connsiteY183" fmla="*/ 1998305 h 2237474"/>
              <a:gd name="connsiteX184" fmla="*/ 2373568 w 12192000"/>
              <a:gd name="connsiteY184" fmla="*/ 2003219 h 2237474"/>
              <a:gd name="connsiteX185" fmla="*/ 2321399 w 12192000"/>
              <a:gd name="connsiteY185" fmla="*/ 1989467 h 2237474"/>
              <a:gd name="connsiteX186" fmla="*/ 2315525 w 12192000"/>
              <a:gd name="connsiteY186" fmla="*/ 1989708 h 2237474"/>
              <a:gd name="connsiteX187" fmla="*/ 2300792 w 12192000"/>
              <a:gd name="connsiteY187" fmla="*/ 1994290 h 2237474"/>
              <a:gd name="connsiteX188" fmla="*/ 2295469 w 12192000"/>
              <a:gd name="connsiteY188" fmla="*/ 1996659 h 2237474"/>
              <a:gd name="connsiteX189" fmla="*/ 2287219 w 12192000"/>
              <a:gd name="connsiteY189" fmla="*/ 1998750 h 2237474"/>
              <a:gd name="connsiteX190" fmla="*/ 2286948 w 12192000"/>
              <a:gd name="connsiteY190" fmla="*/ 1998596 h 2237474"/>
              <a:gd name="connsiteX191" fmla="*/ 2243069 w 12192000"/>
              <a:gd name="connsiteY191" fmla="*/ 2015111 h 2237474"/>
              <a:gd name="connsiteX192" fmla="*/ 2186609 w 12192000"/>
              <a:gd name="connsiteY192" fmla="*/ 2008263 h 2237474"/>
              <a:gd name="connsiteX193" fmla="*/ 2164831 w 12192000"/>
              <a:gd name="connsiteY193" fmla="*/ 2010143 h 2237474"/>
              <a:gd name="connsiteX194" fmla="*/ 2152836 w 12192000"/>
              <a:gd name="connsiteY194" fmla="*/ 2010048 h 2237474"/>
              <a:gd name="connsiteX195" fmla="*/ 2117102 w 12192000"/>
              <a:gd name="connsiteY195" fmla="*/ 2023004 h 2237474"/>
              <a:gd name="connsiteX196" fmla="*/ 2111935 w 12192000"/>
              <a:gd name="connsiteY196" fmla="*/ 2023163 h 2237474"/>
              <a:gd name="connsiteX197" fmla="*/ 2089991 w 12192000"/>
              <a:gd name="connsiteY197" fmla="*/ 2034193 h 2237474"/>
              <a:gd name="connsiteX198" fmla="*/ 2058061 w 12192000"/>
              <a:gd name="connsiteY198" fmla="*/ 2047942 h 2237474"/>
              <a:gd name="connsiteX199" fmla="*/ 2055737 w 12192000"/>
              <a:gd name="connsiteY199" fmla="*/ 2047704 h 2237474"/>
              <a:gd name="connsiteX200" fmla="*/ 2042244 w 12192000"/>
              <a:gd name="connsiteY200" fmla="*/ 2055560 h 2237474"/>
              <a:gd name="connsiteX201" fmla="*/ 1976224 w 12192000"/>
              <a:gd name="connsiteY201" fmla="*/ 2074257 h 2237474"/>
              <a:gd name="connsiteX202" fmla="*/ 1877728 w 12192000"/>
              <a:gd name="connsiteY202" fmla="*/ 2101004 h 2237474"/>
              <a:gd name="connsiteX203" fmla="*/ 1759056 w 12192000"/>
              <a:gd name="connsiteY203" fmla="*/ 2125608 h 2237474"/>
              <a:gd name="connsiteX204" fmla="*/ 1637948 w 12192000"/>
              <a:gd name="connsiteY204" fmla="*/ 2172597 h 2237474"/>
              <a:gd name="connsiteX205" fmla="*/ 1434549 w 12192000"/>
              <a:gd name="connsiteY205" fmla="*/ 2234522 h 2237474"/>
              <a:gd name="connsiteX206" fmla="*/ 1398481 w 12192000"/>
              <a:gd name="connsiteY206" fmla="*/ 2237074 h 2237474"/>
              <a:gd name="connsiteX207" fmla="*/ 1398407 w 12192000"/>
              <a:gd name="connsiteY207" fmla="*/ 2237095 h 2237474"/>
              <a:gd name="connsiteX208" fmla="*/ 1370962 w 12192000"/>
              <a:gd name="connsiteY208" fmla="*/ 2237474 h 2237474"/>
              <a:gd name="connsiteX209" fmla="*/ 1356367 w 12192000"/>
              <a:gd name="connsiteY209" fmla="*/ 2235089 h 2237474"/>
              <a:gd name="connsiteX210" fmla="*/ 1324828 w 12192000"/>
              <a:gd name="connsiteY210" fmla="*/ 2231968 h 2237474"/>
              <a:gd name="connsiteX211" fmla="*/ 1297744 w 12192000"/>
              <a:gd name="connsiteY211" fmla="*/ 2235849 h 2237474"/>
              <a:gd name="connsiteX212" fmla="*/ 1286236 w 12192000"/>
              <a:gd name="connsiteY212" fmla="*/ 2233135 h 2237474"/>
              <a:gd name="connsiteX213" fmla="*/ 1283504 w 12192000"/>
              <a:gd name="connsiteY213" fmla="*/ 2233797 h 2237474"/>
              <a:gd name="connsiteX214" fmla="*/ 1279765 w 12192000"/>
              <a:gd name="connsiteY214" fmla="*/ 2229639 h 2237474"/>
              <a:gd name="connsiteX215" fmla="*/ 1195347 w 12192000"/>
              <a:gd name="connsiteY215" fmla="*/ 2212354 h 2237474"/>
              <a:gd name="connsiteX216" fmla="*/ 970251 w 12192000"/>
              <a:gd name="connsiteY216" fmla="*/ 2221029 h 2237474"/>
              <a:gd name="connsiteX217" fmla="*/ 812914 w 12192000"/>
              <a:gd name="connsiteY217" fmla="*/ 2202752 h 2237474"/>
              <a:gd name="connsiteX218" fmla="*/ 800195 w 12192000"/>
              <a:gd name="connsiteY218" fmla="*/ 2209407 h 2237474"/>
              <a:gd name="connsiteX219" fmla="*/ 784978 w 12192000"/>
              <a:gd name="connsiteY219" fmla="*/ 2212360 h 2237474"/>
              <a:gd name="connsiteX220" fmla="*/ 681987 w 12192000"/>
              <a:gd name="connsiteY220" fmla="*/ 2216757 h 2237474"/>
              <a:gd name="connsiteX221" fmla="*/ 669923 w 12192000"/>
              <a:gd name="connsiteY221" fmla="*/ 2211682 h 2237474"/>
              <a:gd name="connsiteX222" fmla="*/ 648680 w 12192000"/>
              <a:gd name="connsiteY222" fmla="*/ 2206229 h 2237474"/>
              <a:gd name="connsiteX223" fmla="*/ 597225 w 12192000"/>
              <a:gd name="connsiteY223" fmla="*/ 2180999 h 2237474"/>
              <a:gd name="connsiteX224" fmla="*/ 558449 w 12192000"/>
              <a:gd name="connsiteY224" fmla="*/ 2182346 h 2237474"/>
              <a:gd name="connsiteX225" fmla="*/ 550517 w 12192000"/>
              <a:gd name="connsiteY225" fmla="*/ 2182060 h 2237474"/>
              <a:gd name="connsiteX226" fmla="*/ 550309 w 12192000"/>
              <a:gd name="connsiteY226" fmla="*/ 2181825 h 2237474"/>
              <a:gd name="connsiteX227" fmla="*/ 541836 w 12192000"/>
              <a:gd name="connsiteY227" fmla="*/ 2181063 h 2237474"/>
              <a:gd name="connsiteX228" fmla="*/ 536057 w 12192000"/>
              <a:gd name="connsiteY228" fmla="*/ 2181537 h 2237474"/>
              <a:gd name="connsiteX229" fmla="*/ 520671 w 12192000"/>
              <a:gd name="connsiteY229" fmla="*/ 2180980 h 2237474"/>
              <a:gd name="connsiteX230" fmla="*/ 515024 w 12192000"/>
              <a:gd name="connsiteY230" fmla="*/ 2179258 h 2237474"/>
              <a:gd name="connsiteX231" fmla="*/ 512278 w 12192000"/>
              <a:gd name="connsiteY231" fmla="*/ 2176369 h 2237474"/>
              <a:gd name="connsiteX232" fmla="*/ 480419 w 12192000"/>
              <a:gd name="connsiteY232" fmla="*/ 2167807 h 2237474"/>
              <a:gd name="connsiteX233" fmla="*/ 413835 w 12192000"/>
              <a:gd name="connsiteY233" fmla="*/ 2156783 h 2237474"/>
              <a:gd name="connsiteX234" fmla="*/ 376513 w 12192000"/>
              <a:gd name="connsiteY234" fmla="*/ 2154014 h 2237474"/>
              <a:gd name="connsiteX235" fmla="*/ 273386 w 12192000"/>
              <a:gd name="connsiteY235" fmla="*/ 2142551 h 2237474"/>
              <a:gd name="connsiteX236" fmla="*/ 169207 w 12192000"/>
              <a:gd name="connsiteY236" fmla="*/ 2128100 h 2237474"/>
              <a:gd name="connsiteX237" fmla="*/ 93149 w 12192000"/>
              <a:gd name="connsiteY237" fmla="*/ 2105324 h 2237474"/>
              <a:gd name="connsiteX238" fmla="*/ 88109 w 12192000"/>
              <a:gd name="connsiteY238" fmla="*/ 2106704 h 2237474"/>
              <a:gd name="connsiteX239" fmla="*/ 80022 w 12192000"/>
              <a:gd name="connsiteY239" fmla="*/ 2107254 h 2237474"/>
              <a:gd name="connsiteX240" fmla="*/ 79717 w 12192000"/>
              <a:gd name="connsiteY240" fmla="*/ 2107046 h 2237474"/>
              <a:gd name="connsiteX241" fmla="*/ 72352 w 12192000"/>
              <a:gd name="connsiteY241" fmla="*/ 2107991 h 2237474"/>
              <a:gd name="connsiteX242" fmla="*/ 37645 w 12192000"/>
              <a:gd name="connsiteY242" fmla="*/ 2115401 h 2237474"/>
              <a:gd name="connsiteX243" fmla="*/ 4572 w 12192000"/>
              <a:gd name="connsiteY243" fmla="*/ 2111091 h 2237474"/>
              <a:gd name="connsiteX244" fmla="*/ 0 w 12192000"/>
              <a:gd name="connsiteY244" fmla="*/ 2110468 h 2237474"/>
              <a:gd name="connsiteX245" fmla="*/ 0 w 12192000"/>
              <a:gd name="connsiteY24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098321 w 12192000"/>
              <a:gd name="connsiteY110" fmla="*/ 1721646 h 2237474"/>
              <a:gd name="connsiteX111" fmla="*/ 5880652 w 12192000"/>
              <a:gd name="connsiteY111" fmla="*/ 1779643 h 2237474"/>
              <a:gd name="connsiteX112" fmla="*/ 5785959 w 12192000"/>
              <a:gd name="connsiteY112" fmla="*/ 1775307 h 2237474"/>
              <a:gd name="connsiteX113" fmla="*/ 5643534 w 12192000"/>
              <a:gd name="connsiteY113" fmla="*/ 1802919 h 2237474"/>
              <a:gd name="connsiteX114" fmla="*/ 5518799 w 12192000"/>
              <a:gd name="connsiteY114" fmla="*/ 1818312 h 2237474"/>
              <a:gd name="connsiteX115" fmla="*/ 5505014 w 12192000"/>
              <a:gd name="connsiteY115" fmla="*/ 1819259 h 2237474"/>
              <a:gd name="connsiteX116" fmla="*/ 5453307 w 12192000"/>
              <a:gd name="connsiteY116" fmla="*/ 1815450 h 2237474"/>
              <a:gd name="connsiteX117" fmla="*/ 5364192 w 12192000"/>
              <a:gd name="connsiteY117" fmla="*/ 1826074 h 2237474"/>
              <a:gd name="connsiteX118" fmla="*/ 5350380 w 12192000"/>
              <a:gd name="connsiteY118" fmla="*/ 1830891 h 2237474"/>
              <a:gd name="connsiteX119" fmla="*/ 5259633 w 12192000"/>
              <a:gd name="connsiteY119" fmla="*/ 1837160 h 2237474"/>
              <a:gd name="connsiteX120" fmla="*/ 5197513 w 12192000"/>
              <a:gd name="connsiteY120" fmla="*/ 1844718 h 2237474"/>
              <a:gd name="connsiteX121" fmla="*/ 5184170 w 12192000"/>
              <a:gd name="connsiteY121" fmla="*/ 1849402 h 2237474"/>
              <a:gd name="connsiteX122" fmla="*/ 5168852 w 12192000"/>
              <a:gd name="connsiteY122" fmla="*/ 1844846 h 2237474"/>
              <a:gd name="connsiteX123" fmla="*/ 5164370 w 12192000"/>
              <a:gd name="connsiteY123" fmla="*/ 1840597 h 2237474"/>
              <a:gd name="connsiteX124" fmla="*/ 5114927 w 12192000"/>
              <a:gd name="connsiteY124" fmla="*/ 1847827 h 2237474"/>
              <a:gd name="connsiteX125" fmla="*/ 5108970 w 12192000"/>
              <a:gd name="connsiteY125" fmla="*/ 1847935 h 2237474"/>
              <a:gd name="connsiteX126" fmla="*/ 5067961 w 12192000"/>
              <a:gd name="connsiteY126" fmla="*/ 1845917 h 2237474"/>
              <a:gd name="connsiteX127" fmla="*/ 5007075 w 12192000"/>
              <a:gd name="connsiteY127" fmla="*/ 1838626 h 2237474"/>
              <a:gd name="connsiteX128" fmla="*/ 4944087 w 12192000"/>
              <a:gd name="connsiteY128" fmla="*/ 1823332 h 2237474"/>
              <a:gd name="connsiteX129" fmla="*/ 4907662 w 12192000"/>
              <a:gd name="connsiteY129" fmla="*/ 1816900 h 2237474"/>
              <a:gd name="connsiteX130" fmla="*/ 4882386 w 12192000"/>
              <a:gd name="connsiteY130" fmla="*/ 1809844 h 2237474"/>
              <a:gd name="connsiteX131" fmla="*/ 4811440 w 12192000"/>
              <a:gd name="connsiteY131" fmla="*/ 1804655 h 2237474"/>
              <a:gd name="connsiteX132" fmla="*/ 4691075 w 12192000"/>
              <a:gd name="connsiteY132" fmla="*/ 1801389 h 2237474"/>
              <a:gd name="connsiteX133" fmla="*/ 4647449 w 12192000"/>
              <a:gd name="connsiteY133" fmla="*/ 1793181 h 2237474"/>
              <a:gd name="connsiteX134" fmla="*/ 4645504 w 12192000"/>
              <a:gd name="connsiteY134" fmla="*/ 1787606 h 2237474"/>
              <a:gd name="connsiteX135" fmla="*/ 4632229 w 12192000"/>
              <a:gd name="connsiteY135" fmla="*/ 1785815 h 2237474"/>
              <a:gd name="connsiteX136" fmla="*/ 4611738 w 12192000"/>
              <a:gd name="connsiteY136" fmla="*/ 1776964 h 2237474"/>
              <a:gd name="connsiteX137" fmla="*/ 4560070 w 12192000"/>
              <a:gd name="connsiteY137" fmla="*/ 1785640 h 2237474"/>
              <a:gd name="connsiteX138" fmla="*/ 4536503 w 12192000"/>
              <a:gd name="connsiteY138" fmla="*/ 1785334 h 2237474"/>
              <a:gd name="connsiteX139" fmla="*/ 4513724 w 12192000"/>
              <a:gd name="connsiteY139" fmla="*/ 1791996 h 2237474"/>
              <a:gd name="connsiteX140" fmla="*/ 4459810 w 12192000"/>
              <a:gd name="connsiteY140" fmla="*/ 1797886 h 2237474"/>
              <a:gd name="connsiteX141" fmla="*/ 4379064 w 12192000"/>
              <a:gd name="connsiteY141" fmla="*/ 1817177 h 2237474"/>
              <a:gd name="connsiteX142" fmla="*/ 4319209 w 12192000"/>
              <a:gd name="connsiteY142" fmla="*/ 1834833 h 2237474"/>
              <a:gd name="connsiteX143" fmla="*/ 4306907 w 12192000"/>
              <a:gd name="connsiteY143" fmla="*/ 1841641 h 2237474"/>
              <a:gd name="connsiteX144" fmla="*/ 4290981 w 12192000"/>
              <a:gd name="connsiteY144" fmla="*/ 1839677 h 2237474"/>
              <a:gd name="connsiteX145" fmla="*/ 4285792 w 12192000"/>
              <a:gd name="connsiteY145" fmla="*/ 1836231 h 2237474"/>
              <a:gd name="connsiteX146" fmla="*/ 4238372 w 12192000"/>
              <a:gd name="connsiteY146" fmla="*/ 1851480 h 2237474"/>
              <a:gd name="connsiteX147" fmla="*/ 4232517 w 12192000"/>
              <a:gd name="connsiteY147" fmla="*/ 1852567 h 2237474"/>
              <a:gd name="connsiteX148" fmla="*/ 4191732 w 12192000"/>
              <a:gd name="connsiteY148" fmla="*/ 1857328 h 2237474"/>
              <a:gd name="connsiteX149" fmla="*/ 4065532 w 12192000"/>
              <a:gd name="connsiteY149" fmla="*/ 1855477 h 2237474"/>
              <a:gd name="connsiteX150" fmla="*/ 4028460 w 12192000"/>
              <a:gd name="connsiteY150" fmla="*/ 1855137 h 2237474"/>
              <a:gd name="connsiteX151" fmla="*/ 4002267 w 12192000"/>
              <a:gd name="connsiteY151" fmla="*/ 1852352 h 2237474"/>
              <a:gd name="connsiteX152" fmla="*/ 3931396 w 12192000"/>
              <a:gd name="connsiteY152" fmla="*/ 1858915 h 2237474"/>
              <a:gd name="connsiteX153" fmla="*/ 3812162 w 12192000"/>
              <a:gd name="connsiteY153" fmla="*/ 1875501 h 2237474"/>
              <a:gd name="connsiteX154" fmla="*/ 3767672 w 12192000"/>
              <a:gd name="connsiteY154" fmla="*/ 1874600 h 2237474"/>
              <a:gd name="connsiteX155" fmla="*/ 3764741 w 12192000"/>
              <a:gd name="connsiteY155" fmla="*/ 1869433 h 2237474"/>
              <a:gd name="connsiteX156" fmla="*/ 3751332 w 12192000"/>
              <a:gd name="connsiteY156" fmla="*/ 1869854 h 2237474"/>
              <a:gd name="connsiteX157" fmla="*/ 3748155 w 12192000"/>
              <a:gd name="connsiteY157" fmla="*/ 1868903 h 2237474"/>
              <a:gd name="connsiteX158" fmla="*/ 3729530 w 12192000"/>
              <a:gd name="connsiteY158" fmla="*/ 1864513 h 2237474"/>
              <a:gd name="connsiteX159" fmla="*/ 3680177 w 12192000"/>
              <a:gd name="connsiteY159" fmla="*/ 1881552 h 2237474"/>
              <a:gd name="connsiteX160" fmla="*/ 3567259 w 12192000"/>
              <a:gd name="connsiteY160" fmla="*/ 1893482 h 2237474"/>
              <a:gd name="connsiteX161" fmla="*/ 3405770 w 12192000"/>
              <a:gd name="connsiteY161" fmla="*/ 1904591 h 2237474"/>
              <a:gd name="connsiteX162" fmla="*/ 3280097 w 12192000"/>
              <a:gd name="connsiteY162" fmla="*/ 1919610 h 2237474"/>
              <a:gd name="connsiteX163" fmla="*/ 3123424 w 12192000"/>
              <a:gd name="connsiteY163" fmla="*/ 1952930 h 2237474"/>
              <a:gd name="connsiteX164" fmla="*/ 3009910 w 12192000"/>
              <a:gd name="connsiteY164" fmla="*/ 1957866 h 2237474"/>
              <a:gd name="connsiteX165" fmla="*/ 2995934 w 12192000"/>
              <a:gd name="connsiteY165" fmla="*/ 1967085 h 2237474"/>
              <a:gd name="connsiteX166" fmla="*/ 2980071 w 12192000"/>
              <a:gd name="connsiteY166" fmla="*/ 1972988 h 2237474"/>
              <a:gd name="connsiteX167" fmla="*/ 2978094 w 12192000"/>
              <a:gd name="connsiteY167" fmla="*/ 1972369 h 2237474"/>
              <a:gd name="connsiteX168" fmla="*/ 2942858 w 12192000"/>
              <a:gd name="connsiteY168" fmla="*/ 1981367 h 2237474"/>
              <a:gd name="connsiteX169" fmla="*/ 2875436 w 12192000"/>
              <a:gd name="connsiteY169" fmla="*/ 1996977 h 2237474"/>
              <a:gd name="connsiteX170" fmla="*/ 2874892 w 12192000"/>
              <a:gd name="connsiteY170" fmla="*/ 1996085 h 2237474"/>
              <a:gd name="connsiteX171" fmla="*/ 2864145 w 12192000"/>
              <a:gd name="connsiteY171" fmla="*/ 1994061 h 2237474"/>
              <a:gd name="connsiteX172" fmla="*/ 2843662 w 12192000"/>
              <a:gd name="connsiteY172" fmla="*/ 1992498 h 2237474"/>
              <a:gd name="connsiteX173" fmla="*/ 2796128 w 12192000"/>
              <a:gd name="connsiteY173" fmla="*/ 1976403 h 2237474"/>
              <a:gd name="connsiteX174" fmla="*/ 2756784 w 12192000"/>
              <a:gd name="connsiteY174" fmla="*/ 1985116 h 2237474"/>
              <a:gd name="connsiteX175" fmla="*/ 2748833 w 12192000"/>
              <a:gd name="connsiteY175" fmla="*/ 1986323 h 2237474"/>
              <a:gd name="connsiteX176" fmla="*/ 2748661 w 12192000"/>
              <a:gd name="connsiteY176" fmla="*/ 1986122 h 2237474"/>
              <a:gd name="connsiteX177" fmla="*/ 2740251 w 12192000"/>
              <a:gd name="connsiteY177" fmla="*/ 1986946 h 2237474"/>
              <a:gd name="connsiteX178" fmla="*/ 2718916 w 12192000"/>
              <a:gd name="connsiteY178" fmla="*/ 1990867 h 2237474"/>
              <a:gd name="connsiteX179" fmla="*/ 2713522 w 12192000"/>
              <a:gd name="connsiteY179" fmla="*/ 1990173 h 2237474"/>
              <a:gd name="connsiteX180" fmla="*/ 2680597 w 12192000"/>
              <a:gd name="connsiteY180" fmla="*/ 1984996 h 2237474"/>
              <a:gd name="connsiteX181" fmla="*/ 2578178 w 12192000"/>
              <a:gd name="connsiteY181" fmla="*/ 1990531 h 2237474"/>
              <a:gd name="connsiteX182" fmla="*/ 2476147 w 12192000"/>
              <a:gd name="connsiteY182" fmla="*/ 1998305 h 2237474"/>
              <a:gd name="connsiteX183" fmla="*/ 2373568 w 12192000"/>
              <a:gd name="connsiteY183" fmla="*/ 2003219 h 2237474"/>
              <a:gd name="connsiteX184" fmla="*/ 2321399 w 12192000"/>
              <a:gd name="connsiteY184" fmla="*/ 1989467 h 2237474"/>
              <a:gd name="connsiteX185" fmla="*/ 2315525 w 12192000"/>
              <a:gd name="connsiteY185" fmla="*/ 1989708 h 2237474"/>
              <a:gd name="connsiteX186" fmla="*/ 2300792 w 12192000"/>
              <a:gd name="connsiteY186" fmla="*/ 1994290 h 2237474"/>
              <a:gd name="connsiteX187" fmla="*/ 2295469 w 12192000"/>
              <a:gd name="connsiteY187" fmla="*/ 1996659 h 2237474"/>
              <a:gd name="connsiteX188" fmla="*/ 2287219 w 12192000"/>
              <a:gd name="connsiteY188" fmla="*/ 1998750 h 2237474"/>
              <a:gd name="connsiteX189" fmla="*/ 2286948 w 12192000"/>
              <a:gd name="connsiteY189" fmla="*/ 1998596 h 2237474"/>
              <a:gd name="connsiteX190" fmla="*/ 2243069 w 12192000"/>
              <a:gd name="connsiteY190" fmla="*/ 2015111 h 2237474"/>
              <a:gd name="connsiteX191" fmla="*/ 2186609 w 12192000"/>
              <a:gd name="connsiteY191" fmla="*/ 2008263 h 2237474"/>
              <a:gd name="connsiteX192" fmla="*/ 2164831 w 12192000"/>
              <a:gd name="connsiteY192" fmla="*/ 2010143 h 2237474"/>
              <a:gd name="connsiteX193" fmla="*/ 2152836 w 12192000"/>
              <a:gd name="connsiteY193" fmla="*/ 2010048 h 2237474"/>
              <a:gd name="connsiteX194" fmla="*/ 2117102 w 12192000"/>
              <a:gd name="connsiteY194" fmla="*/ 2023004 h 2237474"/>
              <a:gd name="connsiteX195" fmla="*/ 2111935 w 12192000"/>
              <a:gd name="connsiteY195" fmla="*/ 2023163 h 2237474"/>
              <a:gd name="connsiteX196" fmla="*/ 2089991 w 12192000"/>
              <a:gd name="connsiteY196" fmla="*/ 2034193 h 2237474"/>
              <a:gd name="connsiteX197" fmla="*/ 2058061 w 12192000"/>
              <a:gd name="connsiteY197" fmla="*/ 2047942 h 2237474"/>
              <a:gd name="connsiteX198" fmla="*/ 2055737 w 12192000"/>
              <a:gd name="connsiteY198" fmla="*/ 2047704 h 2237474"/>
              <a:gd name="connsiteX199" fmla="*/ 2042244 w 12192000"/>
              <a:gd name="connsiteY199" fmla="*/ 2055560 h 2237474"/>
              <a:gd name="connsiteX200" fmla="*/ 1976224 w 12192000"/>
              <a:gd name="connsiteY200" fmla="*/ 2074257 h 2237474"/>
              <a:gd name="connsiteX201" fmla="*/ 1877728 w 12192000"/>
              <a:gd name="connsiteY201" fmla="*/ 2101004 h 2237474"/>
              <a:gd name="connsiteX202" fmla="*/ 1759056 w 12192000"/>
              <a:gd name="connsiteY202" fmla="*/ 2125608 h 2237474"/>
              <a:gd name="connsiteX203" fmla="*/ 1637948 w 12192000"/>
              <a:gd name="connsiteY203" fmla="*/ 2172597 h 2237474"/>
              <a:gd name="connsiteX204" fmla="*/ 1434549 w 12192000"/>
              <a:gd name="connsiteY204" fmla="*/ 2234522 h 2237474"/>
              <a:gd name="connsiteX205" fmla="*/ 1398481 w 12192000"/>
              <a:gd name="connsiteY205" fmla="*/ 2237074 h 2237474"/>
              <a:gd name="connsiteX206" fmla="*/ 1398407 w 12192000"/>
              <a:gd name="connsiteY206" fmla="*/ 2237095 h 2237474"/>
              <a:gd name="connsiteX207" fmla="*/ 1370962 w 12192000"/>
              <a:gd name="connsiteY207" fmla="*/ 2237474 h 2237474"/>
              <a:gd name="connsiteX208" fmla="*/ 1356367 w 12192000"/>
              <a:gd name="connsiteY208" fmla="*/ 2235089 h 2237474"/>
              <a:gd name="connsiteX209" fmla="*/ 1324828 w 12192000"/>
              <a:gd name="connsiteY209" fmla="*/ 2231968 h 2237474"/>
              <a:gd name="connsiteX210" fmla="*/ 1297744 w 12192000"/>
              <a:gd name="connsiteY210" fmla="*/ 2235849 h 2237474"/>
              <a:gd name="connsiteX211" fmla="*/ 1286236 w 12192000"/>
              <a:gd name="connsiteY211" fmla="*/ 2233135 h 2237474"/>
              <a:gd name="connsiteX212" fmla="*/ 1283504 w 12192000"/>
              <a:gd name="connsiteY212" fmla="*/ 2233797 h 2237474"/>
              <a:gd name="connsiteX213" fmla="*/ 1279765 w 12192000"/>
              <a:gd name="connsiteY213" fmla="*/ 2229639 h 2237474"/>
              <a:gd name="connsiteX214" fmla="*/ 1195347 w 12192000"/>
              <a:gd name="connsiteY214" fmla="*/ 2212354 h 2237474"/>
              <a:gd name="connsiteX215" fmla="*/ 970251 w 12192000"/>
              <a:gd name="connsiteY215" fmla="*/ 2221029 h 2237474"/>
              <a:gd name="connsiteX216" fmla="*/ 812914 w 12192000"/>
              <a:gd name="connsiteY216" fmla="*/ 2202752 h 2237474"/>
              <a:gd name="connsiteX217" fmla="*/ 800195 w 12192000"/>
              <a:gd name="connsiteY217" fmla="*/ 2209407 h 2237474"/>
              <a:gd name="connsiteX218" fmla="*/ 784978 w 12192000"/>
              <a:gd name="connsiteY218" fmla="*/ 2212360 h 2237474"/>
              <a:gd name="connsiteX219" fmla="*/ 681987 w 12192000"/>
              <a:gd name="connsiteY219" fmla="*/ 2216757 h 2237474"/>
              <a:gd name="connsiteX220" fmla="*/ 669923 w 12192000"/>
              <a:gd name="connsiteY220" fmla="*/ 2211682 h 2237474"/>
              <a:gd name="connsiteX221" fmla="*/ 648680 w 12192000"/>
              <a:gd name="connsiteY221" fmla="*/ 2206229 h 2237474"/>
              <a:gd name="connsiteX222" fmla="*/ 597225 w 12192000"/>
              <a:gd name="connsiteY222" fmla="*/ 2180999 h 2237474"/>
              <a:gd name="connsiteX223" fmla="*/ 558449 w 12192000"/>
              <a:gd name="connsiteY223" fmla="*/ 2182346 h 2237474"/>
              <a:gd name="connsiteX224" fmla="*/ 550517 w 12192000"/>
              <a:gd name="connsiteY224" fmla="*/ 2182060 h 2237474"/>
              <a:gd name="connsiteX225" fmla="*/ 550309 w 12192000"/>
              <a:gd name="connsiteY225" fmla="*/ 2181825 h 2237474"/>
              <a:gd name="connsiteX226" fmla="*/ 541836 w 12192000"/>
              <a:gd name="connsiteY226" fmla="*/ 2181063 h 2237474"/>
              <a:gd name="connsiteX227" fmla="*/ 536057 w 12192000"/>
              <a:gd name="connsiteY227" fmla="*/ 2181537 h 2237474"/>
              <a:gd name="connsiteX228" fmla="*/ 520671 w 12192000"/>
              <a:gd name="connsiteY228" fmla="*/ 2180980 h 2237474"/>
              <a:gd name="connsiteX229" fmla="*/ 515024 w 12192000"/>
              <a:gd name="connsiteY229" fmla="*/ 2179258 h 2237474"/>
              <a:gd name="connsiteX230" fmla="*/ 512278 w 12192000"/>
              <a:gd name="connsiteY230" fmla="*/ 2176369 h 2237474"/>
              <a:gd name="connsiteX231" fmla="*/ 480419 w 12192000"/>
              <a:gd name="connsiteY231" fmla="*/ 2167807 h 2237474"/>
              <a:gd name="connsiteX232" fmla="*/ 413835 w 12192000"/>
              <a:gd name="connsiteY232" fmla="*/ 2156783 h 2237474"/>
              <a:gd name="connsiteX233" fmla="*/ 376513 w 12192000"/>
              <a:gd name="connsiteY233" fmla="*/ 2154014 h 2237474"/>
              <a:gd name="connsiteX234" fmla="*/ 273386 w 12192000"/>
              <a:gd name="connsiteY234" fmla="*/ 2142551 h 2237474"/>
              <a:gd name="connsiteX235" fmla="*/ 169207 w 12192000"/>
              <a:gd name="connsiteY235" fmla="*/ 2128100 h 2237474"/>
              <a:gd name="connsiteX236" fmla="*/ 93149 w 12192000"/>
              <a:gd name="connsiteY236" fmla="*/ 2105324 h 2237474"/>
              <a:gd name="connsiteX237" fmla="*/ 88109 w 12192000"/>
              <a:gd name="connsiteY237" fmla="*/ 2106704 h 2237474"/>
              <a:gd name="connsiteX238" fmla="*/ 80022 w 12192000"/>
              <a:gd name="connsiteY238" fmla="*/ 2107254 h 2237474"/>
              <a:gd name="connsiteX239" fmla="*/ 79717 w 12192000"/>
              <a:gd name="connsiteY239" fmla="*/ 2107046 h 2237474"/>
              <a:gd name="connsiteX240" fmla="*/ 72352 w 12192000"/>
              <a:gd name="connsiteY240" fmla="*/ 2107991 h 2237474"/>
              <a:gd name="connsiteX241" fmla="*/ 37645 w 12192000"/>
              <a:gd name="connsiteY241" fmla="*/ 2115401 h 2237474"/>
              <a:gd name="connsiteX242" fmla="*/ 4572 w 12192000"/>
              <a:gd name="connsiteY242" fmla="*/ 2111091 h 2237474"/>
              <a:gd name="connsiteX243" fmla="*/ 0 w 12192000"/>
              <a:gd name="connsiteY243" fmla="*/ 2110468 h 2237474"/>
              <a:gd name="connsiteX244" fmla="*/ 0 w 12192000"/>
              <a:gd name="connsiteY244"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098321 w 12192000"/>
              <a:gd name="connsiteY110" fmla="*/ 1721646 h 2237474"/>
              <a:gd name="connsiteX111" fmla="*/ 5880652 w 12192000"/>
              <a:gd name="connsiteY111" fmla="*/ 1779643 h 2237474"/>
              <a:gd name="connsiteX112" fmla="*/ 5785959 w 12192000"/>
              <a:gd name="connsiteY112" fmla="*/ 1775307 h 2237474"/>
              <a:gd name="connsiteX113" fmla="*/ 5643534 w 12192000"/>
              <a:gd name="connsiteY113" fmla="*/ 1802919 h 2237474"/>
              <a:gd name="connsiteX114" fmla="*/ 5518799 w 12192000"/>
              <a:gd name="connsiteY114" fmla="*/ 1818312 h 2237474"/>
              <a:gd name="connsiteX115" fmla="*/ 5505014 w 12192000"/>
              <a:gd name="connsiteY115" fmla="*/ 1819259 h 2237474"/>
              <a:gd name="connsiteX116" fmla="*/ 5453307 w 12192000"/>
              <a:gd name="connsiteY116" fmla="*/ 1815450 h 2237474"/>
              <a:gd name="connsiteX117" fmla="*/ 5364192 w 12192000"/>
              <a:gd name="connsiteY117" fmla="*/ 1826074 h 2237474"/>
              <a:gd name="connsiteX118" fmla="*/ 5350380 w 12192000"/>
              <a:gd name="connsiteY118" fmla="*/ 1830891 h 2237474"/>
              <a:gd name="connsiteX119" fmla="*/ 5259633 w 12192000"/>
              <a:gd name="connsiteY119" fmla="*/ 1837160 h 2237474"/>
              <a:gd name="connsiteX120" fmla="*/ 5197513 w 12192000"/>
              <a:gd name="connsiteY120" fmla="*/ 1844718 h 2237474"/>
              <a:gd name="connsiteX121" fmla="*/ 5184170 w 12192000"/>
              <a:gd name="connsiteY121" fmla="*/ 1849402 h 2237474"/>
              <a:gd name="connsiteX122" fmla="*/ 5168852 w 12192000"/>
              <a:gd name="connsiteY122" fmla="*/ 1844846 h 2237474"/>
              <a:gd name="connsiteX123" fmla="*/ 5164370 w 12192000"/>
              <a:gd name="connsiteY123" fmla="*/ 1840597 h 2237474"/>
              <a:gd name="connsiteX124" fmla="*/ 5114927 w 12192000"/>
              <a:gd name="connsiteY124" fmla="*/ 1847827 h 2237474"/>
              <a:gd name="connsiteX125" fmla="*/ 5108970 w 12192000"/>
              <a:gd name="connsiteY125" fmla="*/ 1847935 h 2237474"/>
              <a:gd name="connsiteX126" fmla="*/ 5067961 w 12192000"/>
              <a:gd name="connsiteY126" fmla="*/ 1845917 h 2237474"/>
              <a:gd name="connsiteX127" fmla="*/ 5007075 w 12192000"/>
              <a:gd name="connsiteY127" fmla="*/ 1838626 h 2237474"/>
              <a:gd name="connsiteX128" fmla="*/ 4944087 w 12192000"/>
              <a:gd name="connsiteY128" fmla="*/ 1823332 h 2237474"/>
              <a:gd name="connsiteX129" fmla="*/ 4907662 w 12192000"/>
              <a:gd name="connsiteY129" fmla="*/ 1816900 h 2237474"/>
              <a:gd name="connsiteX130" fmla="*/ 4882386 w 12192000"/>
              <a:gd name="connsiteY130" fmla="*/ 1809844 h 2237474"/>
              <a:gd name="connsiteX131" fmla="*/ 4811440 w 12192000"/>
              <a:gd name="connsiteY131" fmla="*/ 1804655 h 2237474"/>
              <a:gd name="connsiteX132" fmla="*/ 4691075 w 12192000"/>
              <a:gd name="connsiteY132" fmla="*/ 1801389 h 2237474"/>
              <a:gd name="connsiteX133" fmla="*/ 4647449 w 12192000"/>
              <a:gd name="connsiteY133" fmla="*/ 1793181 h 2237474"/>
              <a:gd name="connsiteX134" fmla="*/ 4645504 w 12192000"/>
              <a:gd name="connsiteY134" fmla="*/ 1787606 h 2237474"/>
              <a:gd name="connsiteX135" fmla="*/ 4611738 w 12192000"/>
              <a:gd name="connsiteY135" fmla="*/ 1776964 h 2237474"/>
              <a:gd name="connsiteX136" fmla="*/ 4560070 w 12192000"/>
              <a:gd name="connsiteY136" fmla="*/ 1785640 h 2237474"/>
              <a:gd name="connsiteX137" fmla="*/ 4536503 w 12192000"/>
              <a:gd name="connsiteY137" fmla="*/ 1785334 h 2237474"/>
              <a:gd name="connsiteX138" fmla="*/ 4513724 w 12192000"/>
              <a:gd name="connsiteY138" fmla="*/ 1791996 h 2237474"/>
              <a:gd name="connsiteX139" fmla="*/ 4459810 w 12192000"/>
              <a:gd name="connsiteY139" fmla="*/ 1797886 h 2237474"/>
              <a:gd name="connsiteX140" fmla="*/ 4379064 w 12192000"/>
              <a:gd name="connsiteY140" fmla="*/ 1817177 h 2237474"/>
              <a:gd name="connsiteX141" fmla="*/ 4319209 w 12192000"/>
              <a:gd name="connsiteY141" fmla="*/ 1834833 h 2237474"/>
              <a:gd name="connsiteX142" fmla="*/ 4306907 w 12192000"/>
              <a:gd name="connsiteY142" fmla="*/ 1841641 h 2237474"/>
              <a:gd name="connsiteX143" fmla="*/ 4290981 w 12192000"/>
              <a:gd name="connsiteY143" fmla="*/ 1839677 h 2237474"/>
              <a:gd name="connsiteX144" fmla="*/ 4285792 w 12192000"/>
              <a:gd name="connsiteY144" fmla="*/ 1836231 h 2237474"/>
              <a:gd name="connsiteX145" fmla="*/ 4238372 w 12192000"/>
              <a:gd name="connsiteY145" fmla="*/ 1851480 h 2237474"/>
              <a:gd name="connsiteX146" fmla="*/ 4232517 w 12192000"/>
              <a:gd name="connsiteY146" fmla="*/ 1852567 h 2237474"/>
              <a:gd name="connsiteX147" fmla="*/ 4191732 w 12192000"/>
              <a:gd name="connsiteY147" fmla="*/ 1857328 h 2237474"/>
              <a:gd name="connsiteX148" fmla="*/ 4065532 w 12192000"/>
              <a:gd name="connsiteY148" fmla="*/ 1855477 h 2237474"/>
              <a:gd name="connsiteX149" fmla="*/ 4028460 w 12192000"/>
              <a:gd name="connsiteY149" fmla="*/ 1855137 h 2237474"/>
              <a:gd name="connsiteX150" fmla="*/ 4002267 w 12192000"/>
              <a:gd name="connsiteY150" fmla="*/ 1852352 h 2237474"/>
              <a:gd name="connsiteX151" fmla="*/ 3931396 w 12192000"/>
              <a:gd name="connsiteY151" fmla="*/ 1858915 h 2237474"/>
              <a:gd name="connsiteX152" fmla="*/ 3812162 w 12192000"/>
              <a:gd name="connsiteY152" fmla="*/ 1875501 h 2237474"/>
              <a:gd name="connsiteX153" fmla="*/ 3767672 w 12192000"/>
              <a:gd name="connsiteY153" fmla="*/ 1874600 h 2237474"/>
              <a:gd name="connsiteX154" fmla="*/ 3764741 w 12192000"/>
              <a:gd name="connsiteY154" fmla="*/ 1869433 h 2237474"/>
              <a:gd name="connsiteX155" fmla="*/ 3751332 w 12192000"/>
              <a:gd name="connsiteY155" fmla="*/ 1869854 h 2237474"/>
              <a:gd name="connsiteX156" fmla="*/ 3748155 w 12192000"/>
              <a:gd name="connsiteY156" fmla="*/ 1868903 h 2237474"/>
              <a:gd name="connsiteX157" fmla="*/ 3729530 w 12192000"/>
              <a:gd name="connsiteY157" fmla="*/ 1864513 h 2237474"/>
              <a:gd name="connsiteX158" fmla="*/ 3680177 w 12192000"/>
              <a:gd name="connsiteY158" fmla="*/ 1881552 h 2237474"/>
              <a:gd name="connsiteX159" fmla="*/ 3567259 w 12192000"/>
              <a:gd name="connsiteY159" fmla="*/ 1893482 h 2237474"/>
              <a:gd name="connsiteX160" fmla="*/ 3405770 w 12192000"/>
              <a:gd name="connsiteY160" fmla="*/ 1904591 h 2237474"/>
              <a:gd name="connsiteX161" fmla="*/ 3280097 w 12192000"/>
              <a:gd name="connsiteY161" fmla="*/ 1919610 h 2237474"/>
              <a:gd name="connsiteX162" fmla="*/ 3123424 w 12192000"/>
              <a:gd name="connsiteY162" fmla="*/ 1952930 h 2237474"/>
              <a:gd name="connsiteX163" fmla="*/ 3009910 w 12192000"/>
              <a:gd name="connsiteY163" fmla="*/ 1957866 h 2237474"/>
              <a:gd name="connsiteX164" fmla="*/ 2995934 w 12192000"/>
              <a:gd name="connsiteY164" fmla="*/ 1967085 h 2237474"/>
              <a:gd name="connsiteX165" fmla="*/ 2980071 w 12192000"/>
              <a:gd name="connsiteY165" fmla="*/ 1972988 h 2237474"/>
              <a:gd name="connsiteX166" fmla="*/ 2978094 w 12192000"/>
              <a:gd name="connsiteY166" fmla="*/ 1972369 h 2237474"/>
              <a:gd name="connsiteX167" fmla="*/ 2942858 w 12192000"/>
              <a:gd name="connsiteY167" fmla="*/ 1981367 h 2237474"/>
              <a:gd name="connsiteX168" fmla="*/ 2875436 w 12192000"/>
              <a:gd name="connsiteY168" fmla="*/ 1996977 h 2237474"/>
              <a:gd name="connsiteX169" fmla="*/ 2874892 w 12192000"/>
              <a:gd name="connsiteY169" fmla="*/ 1996085 h 2237474"/>
              <a:gd name="connsiteX170" fmla="*/ 2864145 w 12192000"/>
              <a:gd name="connsiteY170" fmla="*/ 1994061 h 2237474"/>
              <a:gd name="connsiteX171" fmla="*/ 2843662 w 12192000"/>
              <a:gd name="connsiteY171" fmla="*/ 1992498 h 2237474"/>
              <a:gd name="connsiteX172" fmla="*/ 2796128 w 12192000"/>
              <a:gd name="connsiteY172" fmla="*/ 1976403 h 2237474"/>
              <a:gd name="connsiteX173" fmla="*/ 2756784 w 12192000"/>
              <a:gd name="connsiteY173" fmla="*/ 1985116 h 2237474"/>
              <a:gd name="connsiteX174" fmla="*/ 2748833 w 12192000"/>
              <a:gd name="connsiteY174" fmla="*/ 1986323 h 2237474"/>
              <a:gd name="connsiteX175" fmla="*/ 2748661 w 12192000"/>
              <a:gd name="connsiteY175" fmla="*/ 1986122 h 2237474"/>
              <a:gd name="connsiteX176" fmla="*/ 2740251 w 12192000"/>
              <a:gd name="connsiteY176" fmla="*/ 1986946 h 2237474"/>
              <a:gd name="connsiteX177" fmla="*/ 2718916 w 12192000"/>
              <a:gd name="connsiteY177" fmla="*/ 1990867 h 2237474"/>
              <a:gd name="connsiteX178" fmla="*/ 2713522 w 12192000"/>
              <a:gd name="connsiteY178" fmla="*/ 1990173 h 2237474"/>
              <a:gd name="connsiteX179" fmla="*/ 2680597 w 12192000"/>
              <a:gd name="connsiteY179" fmla="*/ 1984996 h 2237474"/>
              <a:gd name="connsiteX180" fmla="*/ 2578178 w 12192000"/>
              <a:gd name="connsiteY180" fmla="*/ 1990531 h 2237474"/>
              <a:gd name="connsiteX181" fmla="*/ 2476147 w 12192000"/>
              <a:gd name="connsiteY181" fmla="*/ 1998305 h 2237474"/>
              <a:gd name="connsiteX182" fmla="*/ 2373568 w 12192000"/>
              <a:gd name="connsiteY182" fmla="*/ 2003219 h 2237474"/>
              <a:gd name="connsiteX183" fmla="*/ 2321399 w 12192000"/>
              <a:gd name="connsiteY183" fmla="*/ 1989467 h 2237474"/>
              <a:gd name="connsiteX184" fmla="*/ 2315525 w 12192000"/>
              <a:gd name="connsiteY184" fmla="*/ 1989708 h 2237474"/>
              <a:gd name="connsiteX185" fmla="*/ 2300792 w 12192000"/>
              <a:gd name="connsiteY185" fmla="*/ 1994290 h 2237474"/>
              <a:gd name="connsiteX186" fmla="*/ 2295469 w 12192000"/>
              <a:gd name="connsiteY186" fmla="*/ 1996659 h 2237474"/>
              <a:gd name="connsiteX187" fmla="*/ 2287219 w 12192000"/>
              <a:gd name="connsiteY187" fmla="*/ 1998750 h 2237474"/>
              <a:gd name="connsiteX188" fmla="*/ 2286948 w 12192000"/>
              <a:gd name="connsiteY188" fmla="*/ 1998596 h 2237474"/>
              <a:gd name="connsiteX189" fmla="*/ 2243069 w 12192000"/>
              <a:gd name="connsiteY189" fmla="*/ 2015111 h 2237474"/>
              <a:gd name="connsiteX190" fmla="*/ 2186609 w 12192000"/>
              <a:gd name="connsiteY190" fmla="*/ 2008263 h 2237474"/>
              <a:gd name="connsiteX191" fmla="*/ 2164831 w 12192000"/>
              <a:gd name="connsiteY191" fmla="*/ 2010143 h 2237474"/>
              <a:gd name="connsiteX192" fmla="*/ 2152836 w 12192000"/>
              <a:gd name="connsiteY192" fmla="*/ 2010048 h 2237474"/>
              <a:gd name="connsiteX193" fmla="*/ 2117102 w 12192000"/>
              <a:gd name="connsiteY193" fmla="*/ 2023004 h 2237474"/>
              <a:gd name="connsiteX194" fmla="*/ 2111935 w 12192000"/>
              <a:gd name="connsiteY194" fmla="*/ 2023163 h 2237474"/>
              <a:gd name="connsiteX195" fmla="*/ 2089991 w 12192000"/>
              <a:gd name="connsiteY195" fmla="*/ 2034193 h 2237474"/>
              <a:gd name="connsiteX196" fmla="*/ 2058061 w 12192000"/>
              <a:gd name="connsiteY196" fmla="*/ 2047942 h 2237474"/>
              <a:gd name="connsiteX197" fmla="*/ 2055737 w 12192000"/>
              <a:gd name="connsiteY197" fmla="*/ 2047704 h 2237474"/>
              <a:gd name="connsiteX198" fmla="*/ 2042244 w 12192000"/>
              <a:gd name="connsiteY198" fmla="*/ 2055560 h 2237474"/>
              <a:gd name="connsiteX199" fmla="*/ 1976224 w 12192000"/>
              <a:gd name="connsiteY199" fmla="*/ 2074257 h 2237474"/>
              <a:gd name="connsiteX200" fmla="*/ 1877728 w 12192000"/>
              <a:gd name="connsiteY200" fmla="*/ 2101004 h 2237474"/>
              <a:gd name="connsiteX201" fmla="*/ 1759056 w 12192000"/>
              <a:gd name="connsiteY201" fmla="*/ 2125608 h 2237474"/>
              <a:gd name="connsiteX202" fmla="*/ 1637948 w 12192000"/>
              <a:gd name="connsiteY202" fmla="*/ 2172597 h 2237474"/>
              <a:gd name="connsiteX203" fmla="*/ 1434549 w 12192000"/>
              <a:gd name="connsiteY203" fmla="*/ 2234522 h 2237474"/>
              <a:gd name="connsiteX204" fmla="*/ 1398481 w 12192000"/>
              <a:gd name="connsiteY204" fmla="*/ 2237074 h 2237474"/>
              <a:gd name="connsiteX205" fmla="*/ 1398407 w 12192000"/>
              <a:gd name="connsiteY205" fmla="*/ 2237095 h 2237474"/>
              <a:gd name="connsiteX206" fmla="*/ 1370962 w 12192000"/>
              <a:gd name="connsiteY206" fmla="*/ 2237474 h 2237474"/>
              <a:gd name="connsiteX207" fmla="*/ 1356367 w 12192000"/>
              <a:gd name="connsiteY207" fmla="*/ 2235089 h 2237474"/>
              <a:gd name="connsiteX208" fmla="*/ 1324828 w 12192000"/>
              <a:gd name="connsiteY208" fmla="*/ 2231968 h 2237474"/>
              <a:gd name="connsiteX209" fmla="*/ 1297744 w 12192000"/>
              <a:gd name="connsiteY209" fmla="*/ 2235849 h 2237474"/>
              <a:gd name="connsiteX210" fmla="*/ 1286236 w 12192000"/>
              <a:gd name="connsiteY210" fmla="*/ 2233135 h 2237474"/>
              <a:gd name="connsiteX211" fmla="*/ 1283504 w 12192000"/>
              <a:gd name="connsiteY211" fmla="*/ 2233797 h 2237474"/>
              <a:gd name="connsiteX212" fmla="*/ 1279765 w 12192000"/>
              <a:gd name="connsiteY212" fmla="*/ 2229639 h 2237474"/>
              <a:gd name="connsiteX213" fmla="*/ 1195347 w 12192000"/>
              <a:gd name="connsiteY213" fmla="*/ 2212354 h 2237474"/>
              <a:gd name="connsiteX214" fmla="*/ 970251 w 12192000"/>
              <a:gd name="connsiteY214" fmla="*/ 2221029 h 2237474"/>
              <a:gd name="connsiteX215" fmla="*/ 812914 w 12192000"/>
              <a:gd name="connsiteY215" fmla="*/ 2202752 h 2237474"/>
              <a:gd name="connsiteX216" fmla="*/ 800195 w 12192000"/>
              <a:gd name="connsiteY216" fmla="*/ 2209407 h 2237474"/>
              <a:gd name="connsiteX217" fmla="*/ 784978 w 12192000"/>
              <a:gd name="connsiteY217" fmla="*/ 2212360 h 2237474"/>
              <a:gd name="connsiteX218" fmla="*/ 681987 w 12192000"/>
              <a:gd name="connsiteY218" fmla="*/ 2216757 h 2237474"/>
              <a:gd name="connsiteX219" fmla="*/ 669923 w 12192000"/>
              <a:gd name="connsiteY219" fmla="*/ 2211682 h 2237474"/>
              <a:gd name="connsiteX220" fmla="*/ 648680 w 12192000"/>
              <a:gd name="connsiteY220" fmla="*/ 2206229 h 2237474"/>
              <a:gd name="connsiteX221" fmla="*/ 597225 w 12192000"/>
              <a:gd name="connsiteY221" fmla="*/ 2180999 h 2237474"/>
              <a:gd name="connsiteX222" fmla="*/ 558449 w 12192000"/>
              <a:gd name="connsiteY222" fmla="*/ 2182346 h 2237474"/>
              <a:gd name="connsiteX223" fmla="*/ 550517 w 12192000"/>
              <a:gd name="connsiteY223" fmla="*/ 2182060 h 2237474"/>
              <a:gd name="connsiteX224" fmla="*/ 550309 w 12192000"/>
              <a:gd name="connsiteY224" fmla="*/ 2181825 h 2237474"/>
              <a:gd name="connsiteX225" fmla="*/ 541836 w 12192000"/>
              <a:gd name="connsiteY225" fmla="*/ 2181063 h 2237474"/>
              <a:gd name="connsiteX226" fmla="*/ 536057 w 12192000"/>
              <a:gd name="connsiteY226" fmla="*/ 2181537 h 2237474"/>
              <a:gd name="connsiteX227" fmla="*/ 520671 w 12192000"/>
              <a:gd name="connsiteY227" fmla="*/ 2180980 h 2237474"/>
              <a:gd name="connsiteX228" fmla="*/ 515024 w 12192000"/>
              <a:gd name="connsiteY228" fmla="*/ 2179258 h 2237474"/>
              <a:gd name="connsiteX229" fmla="*/ 512278 w 12192000"/>
              <a:gd name="connsiteY229" fmla="*/ 2176369 h 2237474"/>
              <a:gd name="connsiteX230" fmla="*/ 480419 w 12192000"/>
              <a:gd name="connsiteY230" fmla="*/ 2167807 h 2237474"/>
              <a:gd name="connsiteX231" fmla="*/ 413835 w 12192000"/>
              <a:gd name="connsiteY231" fmla="*/ 2156783 h 2237474"/>
              <a:gd name="connsiteX232" fmla="*/ 376513 w 12192000"/>
              <a:gd name="connsiteY232" fmla="*/ 2154014 h 2237474"/>
              <a:gd name="connsiteX233" fmla="*/ 273386 w 12192000"/>
              <a:gd name="connsiteY233" fmla="*/ 2142551 h 2237474"/>
              <a:gd name="connsiteX234" fmla="*/ 169207 w 12192000"/>
              <a:gd name="connsiteY234" fmla="*/ 2128100 h 2237474"/>
              <a:gd name="connsiteX235" fmla="*/ 93149 w 12192000"/>
              <a:gd name="connsiteY235" fmla="*/ 2105324 h 2237474"/>
              <a:gd name="connsiteX236" fmla="*/ 88109 w 12192000"/>
              <a:gd name="connsiteY236" fmla="*/ 2106704 h 2237474"/>
              <a:gd name="connsiteX237" fmla="*/ 80022 w 12192000"/>
              <a:gd name="connsiteY237" fmla="*/ 2107254 h 2237474"/>
              <a:gd name="connsiteX238" fmla="*/ 79717 w 12192000"/>
              <a:gd name="connsiteY238" fmla="*/ 2107046 h 2237474"/>
              <a:gd name="connsiteX239" fmla="*/ 72352 w 12192000"/>
              <a:gd name="connsiteY239" fmla="*/ 2107991 h 2237474"/>
              <a:gd name="connsiteX240" fmla="*/ 37645 w 12192000"/>
              <a:gd name="connsiteY240" fmla="*/ 2115401 h 2237474"/>
              <a:gd name="connsiteX241" fmla="*/ 4572 w 12192000"/>
              <a:gd name="connsiteY241" fmla="*/ 2111091 h 2237474"/>
              <a:gd name="connsiteX242" fmla="*/ 0 w 12192000"/>
              <a:gd name="connsiteY242" fmla="*/ 2110468 h 2237474"/>
              <a:gd name="connsiteX243" fmla="*/ 0 w 12192000"/>
              <a:gd name="connsiteY24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098321 w 12192000"/>
              <a:gd name="connsiteY110" fmla="*/ 1721646 h 2237474"/>
              <a:gd name="connsiteX111" fmla="*/ 5880652 w 12192000"/>
              <a:gd name="connsiteY111" fmla="*/ 1779643 h 2237474"/>
              <a:gd name="connsiteX112" fmla="*/ 5785959 w 12192000"/>
              <a:gd name="connsiteY112" fmla="*/ 1775307 h 2237474"/>
              <a:gd name="connsiteX113" fmla="*/ 5643534 w 12192000"/>
              <a:gd name="connsiteY113" fmla="*/ 1802919 h 2237474"/>
              <a:gd name="connsiteX114" fmla="*/ 5518799 w 12192000"/>
              <a:gd name="connsiteY114" fmla="*/ 1818312 h 2237474"/>
              <a:gd name="connsiteX115" fmla="*/ 5505014 w 12192000"/>
              <a:gd name="connsiteY115" fmla="*/ 1819259 h 2237474"/>
              <a:gd name="connsiteX116" fmla="*/ 5453307 w 12192000"/>
              <a:gd name="connsiteY116" fmla="*/ 1815450 h 2237474"/>
              <a:gd name="connsiteX117" fmla="*/ 5364192 w 12192000"/>
              <a:gd name="connsiteY117" fmla="*/ 1826074 h 2237474"/>
              <a:gd name="connsiteX118" fmla="*/ 5350380 w 12192000"/>
              <a:gd name="connsiteY118" fmla="*/ 1830891 h 2237474"/>
              <a:gd name="connsiteX119" fmla="*/ 5259633 w 12192000"/>
              <a:gd name="connsiteY119" fmla="*/ 1837160 h 2237474"/>
              <a:gd name="connsiteX120" fmla="*/ 5197513 w 12192000"/>
              <a:gd name="connsiteY120" fmla="*/ 1844718 h 2237474"/>
              <a:gd name="connsiteX121" fmla="*/ 5184170 w 12192000"/>
              <a:gd name="connsiteY121" fmla="*/ 1849402 h 2237474"/>
              <a:gd name="connsiteX122" fmla="*/ 5168852 w 12192000"/>
              <a:gd name="connsiteY122" fmla="*/ 1844846 h 2237474"/>
              <a:gd name="connsiteX123" fmla="*/ 5164370 w 12192000"/>
              <a:gd name="connsiteY123" fmla="*/ 1840597 h 2237474"/>
              <a:gd name="connsiteX124" fmla="*/ 5114927 w 12192000"/>
              <a:gd name="connsiteY124" fmla="*/ 1847827 h 2237474"/>
              <a:gd name="connsiteX125" fmla="*/ 5108970 w 12192000"/>
              <a:gd name="connsiteY125" fmla="*/ 1847935 h 2237474"/>
              <a:gd name="connsiteX126" fmla="*/ 5067961 w 12192000"/>
              <a:gd name="connsiteY126" fmla="*/ 1845917 h 2237474"/>
              <a:gd name="connsiteX127" fmla="*/ 5007075 w 12192000"/>
              <a:gd name="connsiteY127" fmla="*/ 1838626 h 2237474"/>
              <a:gd name="connsiteX128" fmla="*/ 4944087 w 12192000"/>
              <a:gd name="connsiteY128" fmla="*/ 1823332 h 2237474"/>
              <a:gd name="connsiteX129" fmla="*/ 4907662 w 12192000"/>
              <a:gd name="connsiteY129" fmla="*/ 1816900 h 2237474"/>
              <a:gd name="connsiteX130" fmla="*/ 4882386 w 12192000"/>
              <a:gd name="connsiteY130" fmla="*/ 1809844 h 2237474"/>
              <a:gd name="connsiteX131" fmla="*/ 4811440 w 12192000"/>
              <a:gd name="connsiteY131" fmla="*/ 1804655 h 2237474"/>
              <a:gd name="connsiteX132" fmla="*/ 4691075 w 12192000"/>
              <a:gd name="connsiteY132" fmla="*/ 1801389 h 2237474"/>
              <a:gd name="connsiteX133" fmla="*/ 4647449 w 12192000"/>
              <a:gd name="connsiteY133" fmla="*/ 1793181 h 2237474"/>
              <a:gd name="connsiteX134" fmla="*/ 4611738 w 12192000"/>
              <a:gd name="connsiteY134" fmla="*/ 1776964 h 2237474"/>
              <a:gd name="connsiteX135" fmla="*/ 4560070 w 12192000"/>
              <a:gd name="connsiteY135" fmla="*/ 1785640 h 2237474"/>
              <a:gd name="connsiteX136" fmla="*/ 4536503 w 12192000"/>
              <a:gd name="connsiteY136" fmla="*/ 1785334 h 2237474"/>
              <a:gd name="connsiteX137" fmla="*/ 4513724 w 12192000"/>
              <a:gd name="connsiteY137" fmla="*/ 1791996 h 2237474"/>
              <a:gd name="connsiteX138" fmla="*/ 4459810 w 12192000"/>
              <a:gd name="connsiteY138" fmla="*/ 1797886 h 2237474"/>
              <a:gd name="connsiteX139" fmla="*/ 4379064 w 12192000"/>
              <a:gd name="connsiteY139" fmla="*/ 1817177 h 2237474"/>
              <a:gd name="connsiteX140" fmla="*/ 4319209 w 12192000"/>
              <a:gd name="connsiteY140" fmla="*/ 1834833 h 2237474"/>
              <a:gd name="connsiteX141" fmla="*/ 4306907 w 12192000"/>
              <a:gd name="connsiteY141" fmla="*/ 1841641 h 2237474"/>
              <a:gd name="connsiteX142" fmla="*/ 4290981 w 12192000"/>
              <a:gd name="connsiteY142" fmla="*/ 1839677 h 2237474"/>
              <a:gd name="connsiteX143" fmla="*/ 4285792 w 12192000"/>
              <a:gd name="connsiteY143" fmla="*/ 1836231 h 2237474"/>
              <a:gd name="connsiteX144" fmla="*/ 4238372 w 12192000"/>
              <a:gd name="connsiteY144" fmla="*/ 1851480 h 2237474"/>
              <a:gd name="connsiteX145" fmla="*/ 4232517 w 12192000"/>
              <a:gd name="connsiteY145" fmla="*/ 1852567 h 2237474"/>
              <a:gd name="connsiteX146" fmla="*/ 4191732 w 12192000"/>
              <a:gd name="connsiteY146" fmla="*/ 1857328 h 2237474"/>
              <a:gd name="connsiteX147" fmla="*/ 4065532 w 12192000"/>
              <a:gd name="connsiteY147" fmla="*/ 1855477 h 2237474"/>
              <a:gd name="connsiteX148" fmla="*/ 4028460 w 12192000"/>
              <a:gd name="connsiteY148" fmla="*/ 1855137 h 2237474"/>
              <a:gd name="connsiteX149" fmla="*/ 4002267 w 12192000"/>
              <a:gd name="connsiteY149" fmla="*/ 1852352 h 2237474"/>
              <a:gd name="connsiteX150" fmla="*/ 3931396 w 12192000"/>
              <a:gd name="connsiteY150" fmla="*/ 1858915 h 2237474"/>
              <a:gd name="connsiteX151" fmla="*/ 3812162 w 12192000"/>
              <a:gd name="connsiteY151" fmla="*/ 1875501 h 2237474"/>
              <a:gd name="connsiteX152" fmla="*/ 3767672 w 12192000"/>
              <a:gd name="connsiteY152" fmla="*/ 1874600 h 2237474"/>
              <a:gd name="connsiteX153" fmla="*/ 3764741 w 12192000"/>
              <a:gd name="connsiteY153" fmla="*/ 1869433 h 2237474"/>
              <a:gd name="connsiteX154" fmla="*/ 3751332 w 12192000"/>
              <a:gd name="connsiteY154" fmla="*/ 1869854 h 2237474"/>
              <a:gd name="connsiteX155" fmla="*/ 3748155 w 12192000"/>
              <a:gd name="connsiteY155" fmla="*/ 1868903 h 2237474"/>
              <a:gd name="connsiteX156" fmla="*/ 3729530 w 12192000"/>
              <a:gd name="connsiteY156" fmla="*/ 1864513 h 2237474"/>
              <a:gd name="connsiteX157" fmla="*/ 3680177 w 12192000"/>
              <a:gd name="connsiteY157" fmla="*/ 1881552 h 2237474"/>
              <a:gd name="connsiteX158" fmla="*/ 3567259 w 12192000"/>
              <a:gd name="connsiteY158" fmla="*/ 1893482 h 2237474"/>
              <a:gd name="connsiteX159" fmla="*/ 3405770 w 12192000"/>
              <a:gd name="connsiteY159" fmla="*/ 1904591 h 2237474"/>
              <a:gd name="connsiteX160" fmla="*/ 3280097 w 12192000"/>
              <a:gd name="connsiteY160" fmla="*/ 1919610 h 2237474"/>
              <a:gd name="connsiteX161" fmla="*/ 3123424 w 12192000"/>
              <a:gd name="connsiteY161" fmla="*/ 1952930 h 2237474"/>
              <a:gd name="connsiteX162" fmla="*/ 3009910 w 12192000"/>
              <a:gd name="connsiteY162" fmla="*/ 1957866 h 2237474"/>
              <a:gd name="connsiteX163" fmla="*/ 2995934 w 12192000"/>
              <a:gd name="connsiteY163" fmla="*/ 1967085 h 2237474"/>
              <a:gd name="connsiteX164" fmla="*/ 2980071 w 12192000"/>
              <a:gd name="connsiteY164" fmla="*/ 1972988 h 2237474"/>
              <a:gd name="connsiteX165" fmla="*/ 2978094 w 12192000"/>
              <a:gd name="connsiteY165" fmla="*/ 1972369 h 2237474"/>
              <a:gd name="connsiteX166" fmla="*/ 2942858 w 12192000"/>
              <a:gd name="connsiteY166" fmla="*/ 1981367 h 2237474"/>
              <a:gd name="connsiteX167" fmla="*/ 2875436 w 12192000"/>
              <a:gd name="connsiteY167" fmla="*/ 1996977 h 2237474"/>
              <a:gd name="connsiteX168" fmla="*/ 2874892 w 12192000"/>
              <a:gd name="connsiteY168" fmla="*/ 1996085 h 2237474"/>
              <a:gd name="connsiteX169" fmla="*/ 2864145 w 12192000"/>
              <a:gd name="connsiteY169" fmla="*/ 1994061 h 2237474"/>
              <a:gd name="connsiteX170" fmla="*/ 2843662 w 12192000"/>
              <a:gd name="connsiteY170" fmla="*/ 1992498 h 2237474"/>
              <a:gd name="connsiteX171" fmla="*/ 2796128 w 12192000"/>
              <a:gd name="connsiteY171" fmla="*/ 1976403 h 2237474"/>
              <a:gd name="connsiteX172" fmla="*/ 2756784 w 12192000"/>
              <a:gd name="connsiteY172" fmla="*/ 1985116 h 2237474"/>
              <a:gd name="connsiteX173" fmla="*/ 2748833 w 12192000"/>
              <a:gd name="connsiteY173" fmla="*/ 1986323 h 2237474"/>
              <a:gd name="connsiteX174" fmla="*/ 2748661 w 12192000"/>
              <a:gd name="connsiteY174" fmla="*/ 1986122 h 2237474"/>
              <a:gd name="connsiteX175" fmla="*/ 2740251 w 12192000"/>
              <a:gd name="connsiteY175" fmla="*/ 1986946 h 2237474"/>
              <a:gd name="connsiteX176" fmla="*/ 2718916 w 12192000"/>
              <a:gd name="connsiteY176" fmla="*/ 1990867 h 2237474"/>
              <a:gd name="connsiteX177" fmla="*/ 2713522 w 12192000"/>
              <a:gd name="connsiteY177" fmla="*/ 1990173 h 2237474"/>
              <a:gd name="connsiteX178" fmla="*/ 2680597 w 12192000"/>
              <a:gd name="connsiteY178" fmla="*/ 1984996 h 2237474"/>
              <a:gd name="connsiteX179" fmla="*/ 2578178 w 12192000"/>
              <a:gd name="connsiteY179" fmla="*/ 1990531 h 2237474"/>
              <a:gd name="connsiteX180" fmla="*/ 2476147 w 12192000"/>
              <a:gd name="connsiteY180" fmla="*/ 1998305 h 2237474"/>
              <a:gd name="connsiteX181" fmla="*/ 2373568 w 12192000"/>
              <a:gd name="connsiteY181" fmla="*/ 2003219 h 2237474"/>
              <a:gd name="connsiteX182" fmla="*/ 2321399 w 12192000"/>
              <a:gd name="connsiteY182" fmla="*/ 1989467 h 2237474"/>
              <a:gd name="connsiteX183" fmla="*/ 2315525 w 12192000"/>
              <a:gd name="connsiteY183" fmla="*/ 1989708 h 2237474"/>
              <a:gd name="connsiteX184" fmla="*/ 2300792 w 12192000"/>
              <a:gd name="connsiteY184" fmla="*/ 1994290 h 2237474"/>
              <a:gd name="connsiteX185" fmla="*/ 2295469 w 12192000"/>
              <a:gd name="connsiteY185" fmla="*/ 1996659 h 2237474"/>
              <a:gd name="connsiteX186" fmla="*/ 2287219 w 12192000"/>
              <a:gd name="connsiteY186" fmla="*/ 1998750 h 2237474"/>
              <a:gd name="connsiteX187" fmla="*/ 2286948 w 12192000"/>
              <a:gd name="connsiteY187" fmla="*/ 1998596 h 2237474"/>
              <a:gd name="connsiteX188" fmla="*/ 2243069 w 12192000"/>
              <a:gd name="connsiteY188" fmla="*/ 2015111 h 2237474"/>
              <a:gd name="connsiteX189" fmla="*/ 2186609 w 12192000"/>
              <a:gd name="connsiteY189" fmla="*/ 2008263 h 2237474"/>
              <a:gd name="connsiteX190" fmla="*/ 2164831 w 12192000"/>
              <a:gd name="connsiteY190" fmla="*/ 2010143 h 2237474"/>
              <a:gd name="connsiteX191" fmla="*/ 2152836 w 12192000"/>
              <a:gd name="connsiteY191" fmla="*/ 2010048 h 2237474"/>
              <a:gd name="connsiteX192" fmla="*/ 2117102 w 12192000"/>
              <a:gd name="connsiteY192" fmla="*/ 2023004 h 2237474"/>
              <a:gd name="connsiteX193" fmla="*/ 2111935 w 12192000"/>
              <a:gd name="connsiteY193" fmla="*/ 2023163 h 2237474"/>
              <a:gd name="connsiteX194" fmla="*/ 2089991 w 12192000"/>
              <a:gd name="connsiteY194" fmla="*/ 2034193 h 2237474"/>
              <a:gd name="connsiteX195" fmla="*/ 2058061 w 12192000"/>
              <a:gd name="connsiteY195" fmla="*/ 2047942 h 2237474"/>
              <a:gd name="connsiteX196" fmla="*/ 2055737 w 12192000"/>
              <a:gd name="connsiteY196" fmla="*/ 2047704 h 2237474"/>
              <a:gd name="connsiteX197" fmla="*/ 2042244 w 12192000"/>
              <a:gd name="connsiteY197" fmla="*/ 2055560 h 2237474"/>
              <a:gd name="connsiteX198" fmla="*/ 1976224 w 12192000"/>
              <a:gd name="connsiteY198" fmla="*/ 2074257 h 2237474"/>
              <a:gd name="connsiteX199" fmla="*/ 1877728 w 12192000"/>
              <a:gd name="connsiteY199" fmla="*/ 2101004 h 2237474"/>
              <a:gd name="connsiteX200" fmla="*/ 1759056 w 12192000"/>
              <a:gd name="connsiteY200" fmla="*/ 2125608 h 2237474"/>
              <a:gd name="connsiteX201" fmla="*/ 1637948 w 12192000"/>
              <a:gd name="connsiteY201" fmla="*/ 2172597 h 2237474"/>
              <a:gd name="connsiteX202" fmla="*/ 1434549 w 12192000"/>
              <a:gd name="connsiteY202" fmla="*/ 2234522 h 2237474"/>
              <a:gd name="connsiteX203" fmla="*/ 1398481 w 12192000"/>
              <a:gd name="connsiteY203" fmla="*/ 2237074 h 2237474"/>
              <a:gd name="connsiteX204" fmla="*/ 1398407 w 12192000"/>
              <a:gd name="connsiteY204" fmla="*/ 2237095 h 2237474"/>
              <a:gd name="connsiteX205" fmla="*/ 1370962 w 12192000"/>
              <a:gd name="connsiteY205" fmla="*/ 2237474 h 2237474"/>
              <a:gd name="connsiteX206" fmla="*/ 1356367 w 12192000"/>
              <a:gd name="connsiteY206" fmla="*/ 2235089 h 2237474"/>
              <a:gd name="connsiteX207" fmla="*/ 1324828 w 12192000"/>
              <a:gd name="connsiteY207" fmla="*/ 2231968 h 2237474"/>
              <a:gd name="connsiteX208" fmla="*/ 1297744 w 12192000"/>
              <a:gd name="connsiteY208" fmla="*/ 2235849 h 2237474"/>
              <a:gd name="connsiteX209" fmla="*/ 1286236 w 12192000"/>
              <a:gd name="connsiteY209" fmla="*/ 2233135 h 2237474"/>
              <a:gd name="connsiteX210" fmla="*/ 1283504 w 12192000"/>
              <a:gd name="connsiteY210" fmla="*/ 2233797 h 2237474"/>
              <a:gd name="connsiteX211" fmla="*/ 1279765 w 12192000"/>
              <a:gd name="connsiteY211" fmla="*/ 2229639 h 2237474"/>
              <a:gd name="connsiteX212" fmla="*/ 1195347 w 12192000"/>
              <a:gd name="connsiteY212" fmla="*/ 2212354 h 2237474"/>
              <a:gd name="connsiteX213" fmla="*/ 970251 w 12192000"/>
              <a:gd name="connsiteY213" fmla="*/ 2221029 h 2237474"/>
              <a:gd name="connsiteX214" fmla="*/ 812914 w 12192000"/>
              <a:gd name="connsiteY214" fmla="*/ 2202752 h 2237474"/>
              <a:gd name="connsiteX215" fmla="*/ 800195 w 12192000"/>
              <a:gd name="connsiteY215" fmla="*/ 2209407 h 2237474"/>
              <a:gd name="connsiteX216" fmla="*/ 784978 w 12192000"/>
              <a:gd name="connsiteY216" fmla="*/ 2212360 h 2237474"/>
              <a:gd name="connsiteX217" fmla="*/ 681987 w 12192000"/>
              <a:gd name="connsiteY217" fmla="*/ 2216757 h 2237474"/>
              <a:gd name="connsiteX218" fmla="*/ 669923 w 12192000"/>
              <a:gd name="connsiteY218" fmla="*/ 2211682 h 2237474"/>
              <a:gd name="connsiteX219" fmla="*/ 648680 w 12192000"/>
              <a:gd name="connsiteY219" fmla="*/ 2206229 h 2237474"/>
              <a:gd name="connsiteX220" fmla="*/ 597225 w 12192000"/>
              <a:gd name="connsiteY220" fmla="*/ 2180999 h 2237474"/>
              <a:gd name="connsiteX221" fmla="*/ 558449 w 12192000"/>
              <a:gd name="connsiteY221" fmla="*/ 2182346 h 2237474"/>
              <a:gd name="connsiteX222" fmla="*/ 550517 w 12192000"/>
              <a:gd name="connsiteY222" fmla="*/ 2182060 h 2237474"/>
              <a:gd name="connsiteX223" fmla="*/ 550309 w 12192000"/>
              <a:gd name="connsiteY223" fmla="*/ 2181825 h 2237474"/>
              <a:gd name="connsiteX224" fmla="*/ 541836 w 12192000"/>
              <a:gd name="connsiteY224" fmla="*/ 2181063 h 2237474"/>
              <a:gd name="connsiteX225" fmla="*/ 536057 w 12192000"/>
              <a:gd name="connsiteY225" fmla="*/ 2181537 h 2237474"/>
              <a:gd name="connsiteX226" fmla="*/ 520671 w 12192000"/>
              <a:gd name="connsiteY226" fmla="*/ 2180980 h 2237474"/>
              <a:gd name="connsiteX227" fmla="*/ 515024 w 12192000"/>
              <a:gd name="connsiteY227" fmla="*/ 2179258 h 2237474"/>
              <a:gd name="connsiteX228" fmla="*/ 512278 w 12192000"/>
              <a:gd name="connsiteY228" fmla="*/ 2176369 h 2237474"/>
              <a:gd name="connsiteX229" fmla="*/ 480419 w 12192000"/>
              <a:gd name="connsiteY229" fmla="*/ 2167807 h 2237474"/>
              <a:gd name="connsiteX230" fmla="*/ 413835 w 12192000"/>
              <a:gd name="connsiteY230" fmla="*/ 2156783 h 2237474"/>
              <a:gd name="connsiteX231" fmla="*/ 376513 w 12192000"/>
              <a:gd name="connsiteY231" fmla="*/ 2154014 h 2237474"/>
              <a:gd name="connsiteX232" fmla="*/ 273386 w 12192000"/>
              <a:gd name="connsiteY232" fmla="*/ 2142551 h 2237474"/>
              <a:gd name="connsiteX233" fmla="*/ 169207 w 12192000"/>
              <a:gd name="connsiteY233" fmla="*/ 2128100 h 2237474"/>
              <a:gd name="connsiteX234" fmla="*/ 93149 w 12192000"/>
              <a:gd name="connsiteY234" fmla="*/ 2105324 h 2237474"/>
              <a:gd name="connsiteX235" fmla="*/ 88109 w 12192000"/>
              <a:gd name="connsiteY235" fmla="*/ 2106704 h 2237474"/>
              <a:gd name="connsiteX236" fmla="*/ 80022 w 12192000"/>
              <a:gd name="connsiteY236" fmla="*/ 2107254 h 2237474"/>
              <a:gd name="connsiteX237" fmla="*/ 79717 w 12192000"/>
              <a:gd name="connsiteY237" fmla="*/ 2107046 h 2237474"/>
              <a:gd name="connsiteX238" fmla="*/ 72352 w 12192000"/>
              <a:gd name="connsiteY238" fmla="*/ 2107991 h 2237474"/>
              <a:gd name="connsiteX239" fmla="*/ 37645 w 12192000"/>
              <a:gd name="connsiteY239" fmla="*/ 2115401 h 2237474"/>
              <a:gd name="connsiteX240" fmla="*/ 4572 w 12192000"/>
              <a:gd name="connsiteY240" fmla="*/ 2111091 h 2237474"/>
              <a:gd name="connsiteX241" fmla="*/ 0 w 12192000"/>
              <a:gd name="connsiteY241" fmla="*/ 2110468 h 2237474"/>
              <a:gd name="connsiteX242" fmla="*/ 0 w 12192000"/>
              <a:gd name="connsiteY24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098321 w 12192000"/>
              <a:gd name="connsiteY110" fmla="*/ 1721646 h 2237474"/>
              <a:gd name="connsiteX111" fmla="*/ 5880652 w 12192000"/>
              <a:gd name="connsiteY111" fmla="*/ 1779643 h 2237474"/>
              <a:gd name="connsiteX112" fmla="*/ 5785959 w 12192000"/>
              <a:gd name="connsiteY112" fmla="*/ 1775307 h 2237474"/>
              <a:gd name="connsiteX113" fmla="*/ 5643534 w 12192000"/>
              <a:gd name="connsiteY113" fmla="*/ 1802919 h 2237474"/>
              <a:gd name="connsiteX114" fmla="*/ 5518799 w 12192000"/>
              <a:gd name="connsiteY114" fmla="*/ 1818312 h 2237474"/>
              <a:gd name="connsiteX115" fmla="*/ 5505014 w 12192000"/>
              <a:gd name="connsiteY115" fmla="*/ 1819259 h 2237474"/>
              <a:gd name="connsiteX116" fmla="*/ 5453307 w 12192000"/>
              <a:gd name="connsiteY116" fmla="*/ 1815450 h 2237474"/>
              <a:gd name="connsiteX117" fmla="*/ 5364192 w 12192000"/>
              <a:gd name="connsiteY117" fmla="*/ 1826074 h 2237474"/>
              <a:gd name="connsiteX118" fmla="*/ 5350380 w 12192000"/>
              <a:gd name="connsiteY118" fmla="*/ 1830891 h 2237474"/>
              <a:gd name="connsiteX119" fmla="*/ 5259633 w 12192000"/>
              <a:gd name="connsiteY119" fmla="*/ 1837160 h 2237474"/>
              <a:gd name="connsiteX120" fmla="*/ 5197513 w 12192000"/>
              <a:gd name="connsiteY120" fmla="*/ 1844718 h 2237474"/>
              <a:gd name="connsiteX121" fmla="*/ 5184170 w 12192000"/>
              <a:gd name="connsiteY121" fmla="*/ 1849402 h 2237474"/>
              <a:gd name="connsiteX122" fmla="*/ 5168852 w 12192000"/>
              <a:gd name="connsiteY122" fmla="*/ 1844846 h 2237474"/>
              <a:gd name="connsiteX123" fmla="*/ 5164370 w 12192000"/>
              <a:gd name="connsiteY123" fmla="*/ 1840597 h 2237474"/>
              <a:gd name="connsiteX124" fmla="*/ 5114927 w 12192000"/>
              <a:gd name="connsiteY124" fmla="*/ 1847827 h 2237474"/>
              <a:gd name="connsiteX125" fmla="*/ 5108970 w 12192000"/>
              <a:gd name="connsiteY125" fmla="*/ 1847935 h 2237474"/>
              <a:gd name="connsiteX126" fmla="*/ 5067961 w 12192000"/>
              <a:gd name="connsiteY126" fmla="*/ 1845917 h 2237474"/>
              <a:gd name="connsiteX127" fmla="*/ 5007075 w 12192000"/>
              <a:gd name="connsiteY127" fmla="*/ 1838626 h 2237474"/>
              <a:gd name="connsiteX128" fmla="*/ 4944087 w 12192000"/>
              <a:gd name="connsiteY128" fmla="*/ 1823332 h 2237474"/>
              <a:gd name="connsiteX129" fmla="*/ 4907662 w 12192000"/>
              <a:gd name="connsiteY129" fmla="*/ 1816900 h 2237474"/>
              <a:gd name="connsiteX130" fmla="*/ 4882386 w 12192000"/>
              <a:gd name="connsiteY130" fmla="*/ 1809844 h 2237474"/>
              <a:gd name="connsiteX131" fmla="*/ 4811440 w 12192000"/>
              <a:gd name="connsiteY131" fmla="*/ 1804655 h 2237474"/>
              <a:gd name="connsiteX132" fmla="*/ 4691075 w 12192000"/>
              <a:gd name="connsiteY132" fmla="*/ 1801389 h 2237474"/>
              <a:gd name="connsiteX133" fmla="*/ 4611738 w 12192000"/>
              <a:gd name="connsiteY133" fmla="*/ 1776964 h 2237474"/>
              <a:gd name="connsiteX134" fmla="*/ 4560070 w 12192000"/>
              <a:gd name="connsiteY134" fmla="*/ 1785640 h 2237474"/>
              <a:gd name="connsiteX135" fmla="*/ 4536503 w 12192000"/>
              <a:gd name="connsiteY135" fmla="*/ 1785334 h 2237474"/>
              <a:gd name="connsiteX136" fmla="*/ 4513724 w 12192000"/>
              <a:gd name="connsiteY136" fmla="*/ 1791996 h 2237474"/>
              <a:gd name="connsiteX137" fmla="*/ 4459810 w 12192000"/>
              <a:gd name="connsiteY137" fmla="*/ 1797886 h 2237474"/>
              <a:gd name="connsiteX138" fmla="*/ 4379064 w 12192000"/>
              <a:gd name="connsiteY138" fmla="*/ 1817177 h 2237474"/>
              <a:gd name="connsiteX139" fmla="*/ 4319209 w 12192000"/>
              <a:gd name="connsiteY139" fmla="*/ 1834833 h 2237474"/>
              <a:gd name="connsiteX140" fmla="*/ 4306907 w 12192000"/>
              <a:gd name="connsiteY140" fmla="*/ 1841641 h 2237474"/>
              <a:gd name="connsiteX141" fmla="*/ 4290981 w 12192000"/>
              <a:gd name="connsiteY141" fmla="*/ 1839677 h 2237474"/>
              <a:gd name="connsiteX142" fmla="*/ 4285792 w 12192000"/>
              <a:gd name="connsiteY142" fmla="*/ 1836231 h 2237474"/>
              <a:gd name="connsiteX143" fmla="*/ 4238372 w 12192000"/>
              <a:gd name="connsiteY143" fmla="*/ 1851480 h 2237474"/>
              <a:gd name="connsiteX144" fmla="*/ 4232517 w 12192000"/>
              <a:gd name="connsiteY144" fmla="*/ 1852567 h 2237474"/>
              <a:gd name="connsiteX145" fmla="*/ 4191732 w 12192000"/>
              <a:gd name="connsiteY145" fmla="*/ 1857328 h 2237474"/>
              <a:gd name="connsiteX146" fmla="*/ 4065532 w 12192000"/>
              <a:gd name="connsiteY146" fmla="*/ 1855477 h 2237474"/>
              <a:gd name="connsiteX147" fmla="*/ 4028460 w 12192000"/>
              <a:gd name="connsiteY147" fmla="*/ 1855137 h 2237474"/>
              <a:gd name="connsiteX148" fmla="*/ 4002267 w 12192000"/>
              <a:gd name="connsiteY148" fmla="*/ 1852352 h 2237474"/>
              <a:gd name="connsiteX149" fmla="*/ 3931396 w 12192000"/>
              <a:gd name="connsiteY149" fmla="*/ 1858915 h 2237474"/>
              <a:gd name="connsiteX150" fmla="*/ 3812162 w 12192000"/>
              <a:gd name="connsiteY150" fmla="*/ 1875501 h 2237474"/>
              <a:gd name="connsiteX151" fmla="*/ 3767672 w 12192000"/>
              <a:gd name="connsiteY151" fmla="*/ 1874600 h 2237474"/>
              <a:gd name="connsiteX152" fmla="*/ 3764741 w 12192000"/>
              <a:gd name="connsiteY152" fmla="*/ 1869433 h 2237474"/>
              <a:gd name="connsiteX153" fmla="*/ 3751332 w 12192000"/>
              <a:gd name="connsiteY153" fmla="*/ 1869854 h 2237474"/>
              <a:gd name="connsiteX154" fmla="*/ 3748155 w 12192000"/>
              <a:gd name="connsiteY154" fmla="*/ 1868903 h 2237474"/>
              <a:gd name="connsiteX155" fmla="*/ 3729530 w 12192000"/>
              <a:gd name="connsiteY155" fmla="*/ 1864513 h 2237474"/>
              <a:gd name="connsiteX156" fmla="*/ 3680177 w 12192000"/>
              <a:gd name="connsiteY156" fmla="*/ 1881552 h 2237474"/>
              <a:gd name="connsiteX157" fmla="*/ 3567259 w 12192000"/>
              <a:gd name="connsiteY157" fmla="*/ 1893482 h 2237474"/>
              <a:gd name="connsiteX158" fmla="*/ 3405770 w 12192000"/>
              <a:gd name="connsiteY158" fmla="*/ 1904591 h 2237474"/>
              <a:gd name="connsiteX159" fmla="*/ 3280097 w 12192000"/>
              <a:gd name="connsiteY159" fmla="*/ 1919610 h 2237474"/>
              <a:gd name="connsiteX160" fmla="*/ 3123424 w 12192000"/>
              <a:gd name="connsiteY160" fmla="*/ 1952930 h 2237474"/>
              <a:gd name="connsiteX161" fmla="*/ 3009910 w 12192000"/>
              <a:gd name="connsiteY161" fmla="*/ 1957866 h 2237474"/>
              <a:gd name="connsiteX162" fmla="*/ 2995934 w 12192000"/>
              <a:gd name="connsiteY162" fmla="*/ 1967085 h 2237474"/>
              <a:gd name="connsiteX163" fmla="*/ 2980071 w 12192000"/>
              <a:gd name="connsiteY163" fmla="*/ 1972988 h 2237474"/>
              <a:gd name="connsiteX164" fmla="*/ 2978094 w 12192000"/>
              <a:gd name="connsiteY164" fmla="*/ 1972369 h 2237474"/>
              <a:gd name="connsiteX165" fmla="*/ 2942858 w 12192000"/>
              <a:gd name="connsiteY165" fmla="*/ 1981367 h 2237474"/>
              <a:gd name="connsiteX166" fmla="*/ 2875436 w 12192000"/>
              <a:gd name="connsiteY166" fmla="*/ 1996977 h 2237474"/>
              <a:gd name="connsiteX167" fmla="*/ 2874892 w 12192000"/>
              <a:gd name="connsiteY167" fmla="*/ 1996085 h 2237474"/>
              <a:gd name="connsiteX168" fmla="*/ 2864145 w 12192000"/>
              <a:gd name="connsiteY168" fmla="*/ 1994061 h 2237474"/>
              <a:gd name="connsiteX169" fmla="*/ 2843662 w 12192000"/>
              <a:gd name="connsiteY169" fmla="*/ 1992498 h 2237474"/>
              <a:gd name="connsiteX170" fmla="*/ 2796128 w 12192000"/>
              <a:gd name="connsiteY170" fmla="*/ 1976403 h 2237474"/>
              <a:gd name="connsiteX171" fmla="*/ 2756784 w 12192000"/>
              <a:gd name="connsiteY171" fmla="*/ 1985116 h 2237474"/>
              <a:gd name="connsiteX172" fmla="*/ 2748833 w 12192000"/>
              <a:gd name="connsiteY172" fmla="*/ 1986323 h 2237474"/>
              <a:gd name="connsiteX173" fmla="*/ 2748661 w 12192000"/>
              <a:gd name="connsiteY173" fmla="*/ 1986122 h 2237474"/>
              <a:gd name="connsiteX174" fmla="*/ 2740251 w 12192000"/>
              <a:gd name="connsiteY174" fmla="*/ 1986946 h 2237474"/>
              <a:gd name="connsiteX175" fmla="*/ 2718916 w 12192000"/>
              <a:gd name="connsiteY175" fmla="*/ 1990867 h 2237474"/>
              <a:gd name="connsiteX176" fmla="*/ 2713522 w 12192000"/>
              <a:gd name="connsiteY176" fmla="*/ 1990173 h 2237474"/>
              <a:gd name="connsiteX177" fmla="*/ 2680597 w 12192000"/>
              <a:gd name="connsiteY177" fmla="*/ 1984996 h 2237474"/>
              <a:gd name="connsiteX178" fmla="*/ 2578178 w 12192000"/>
              <a:gd name="connsiteY178" fmla="*/ 1990531 h 2237474"/>
              <a:gd name="connsiteX179" fmla="*/ 2476147 w 12192000"/>
              <a:gd name="connsiteY179" fmla="*/ 1998305 h 2237474"/>
              <a:gd name="connsiteX180" fmla="*/ 2373568 w 12192000"/>
              <a:gd name="connsiteY180" fmla="*/ 2003219 h 2237474"/>
              <a:gd name="connsiteX181" fmla="*/ 2321399 w 12192000"/>
              <a:gd name="connsiteY181" fmla="*/ 1989467 h 2237474"/>
              <a:gd name="connsiteX182" fmla="*/ 2315525 w 12192000"/>
              <a:gd name="connsiteY182" fmla="*/ 1989708 h 2237474"/>
              <a:gd name="connsiteX183" fmla="*/ 2300792 w 12192000"/>
              <a:gd name="connsiteY183" fmla="*/ 1994290 h 2237474"/>
              <a:gd name="connsiteX184" fmla="*/ 2295469 w 12192000"/>
              <a:gd name="connsiteY184" fmla="*/ 1996659 h 2237474"/>
              <a:gd name="connsiteX185" fmla="*/ 2287219 w 12192000"/>
              <a:gd name="connsiteY185" fmla="*/ 1998750 h 2237474"/>
              <a:gd name="connsiteX186" fmla="*/ 2286948 w 12192000"/>
              <a:gd name="connsiteY186" fmla="*/ 1998596 h 2237474"/>
              <a:gd name="connsiteX187" fmla="*/ 2243069 w 12192000"/>
              <a:gd name="connsiteY187" fmla="*/ 2015111 h 2237474"/>
              <a:gd name="connsiteX188" fmla="*/ 2186609 w 12192000"/>
              <a:gd name="connsiteY188" fmla="*/ 2008263 h 2237474"/>
              <a:gd name="connsiteX189" fmla="*/ 2164831 w 12192000"/>
              <a:gd name="connsiteY189" fmla="*/ 2010143 h 2237474"/>
              <a:gd name="connsiteX190" fmla="*/ 2152836 w 12192000"/>
              <a:gd name="connsiteY190" fmla="*/ 2010048 h 2237474"/>
              <a:gd name="connsiteX191" fmla="*/ 2117102 w 12192000"/>
              <a:gd name="connsiteY191" fmla="*/ 2023004 h 2237474"/>
              <a:gd name="connsiteX192" fmla="*/ 2111935 w 12192000"/>
              <a:gd name="connsiteY192" fmla="*/ 2023163 h 2237474"/>
              <a:gd name="connsiteX193" fmla="*/ 2089991 w 12192000"/>
              <a:gd name="connsiteY193" fmla="*/ 2034193 h 2237474"/>
              <a:gd name="connsiteX194" fmla="*/ 2058061 w 12192000"/>
              <a:gd name="connsiteY194" fmla="*/ 2047942 h 2237474"/>
              <a:gd name="connsiteX195" fmla="*/ 2055737 w 12192000"/>
              <a:gd name="connsiteY195" fmla="*/ 2047704 h 2237474"/>
              <a:gd name="connsiteX196" fmla="*/ 2042244 w 12192000"/>
              <a:gd name="connsiteY196" fmla="*/ 2055560 h 2237474"/>
              <a:gd name="connsiteX197" fmla="*/ 1976224 w 12192000"/>
              <a:gd name="connsiteY197" fmla="*/ 2074257 h 2237474"/>
              <a:gd name="connsiteX198" fmla="*/ 1877728 w 12192000"/>
              <a:gd name="connsiteY198" fmla="*/ 2101004 h 2237474"/>
              <a:gd name="connsiteX199" fmla="*/ 1759056 w 12192000"/>
              <a:gd name="connsiteY199" fmla="*/ 2125608 h 2237474"/>
              <a:gd name="connsiteX200" fmla="*/ 1637948 w 12192000"/>
              <a:gd name="connsiteY200" fmla="*/ 2172597 h 2237474"/>
              <a:gd name="connsiteX201" fmla="*/ 1434549 w 12192000"/>
              <a:gd name="connsiteY201" fmla="*/ 2234522 h 2237474"/>
              <a:gd name="connsiteX202" fmla="*/ 1398481 w 12192000"/>
              <a:gd name="connsiteY202" fmla="*/ 2237074 h 2237474"/>
              <a:gd name="connsiteX203" fmla="*/ 1398407 w 12192000"/>
              <a:gd name="connsiteY203" fmla="*/ 2237095 h 2237474"/>
              <a:gd name="connsiteX204" fmla="*/ 1370962 w 12192000"/>
              <a:gd name="connsiteY204" fmla="*/ 2237474 h 2237474"/>
              <a:gd name="connsiteX205" fmla="*/ 1356367 w 12192000"/>
              <a:gd name="connsiteY205" fmla="*/ 2235089 h 2237474"/>
              <a:gd name="connsiteX206" fmla="*/ 1324828 w 12192000"/>
              <a:gd name="connsiteY206" fmla="*/ 2231968 h 2237474"/>
              <a:gd name="connsiteX207" fmla="*/ 1297744 w 12192000"/>
              <a:gd name="connsiteY207" fmla="*/ 2235849 h 2237474"/>
              <a:gd name="connsiteX208" fmla="*/ 1286236 w 12192000"/>
              <a:gd name="connsiteY208" fmla="*/ 2233135 h 2237474"/>
              <a:gd name="connsiteX209" fmla="*/ 1283504 w 12192000"/>
              <a:gd name="connsiteY209" fmla="*/ 2233797 h 2237474"/>
              <a:gd name="connsiteX210" fmla="*/ 1279765 w 12192000"/>
              <a:gd name="connsiteY210" fmla="*/ 2229639 h 2237474"/>
              <a:gd name="connsiteX211" fmla="*/ 1195347 w 12192000"/>
              <a:gd name="connsiteY211" fmla="*/ 2212354 h 2237474"/>
              <a:gd name="connsiteX212" fmla="*/ 970251 w 12192000"/>
              <a:gd name="connsiteY212" fmla="*/ 2221029 h 2237474"/>
              <a:gd name="connsiteX213" fmla="*/ 812914 w 12192000"/>
              <a:gd name="connsiteY213" fmla="*/ 2202752 h 2237474"/>
              <a:gd name="connsiteX214" fmla="*/ 800195 w 12192000"/>
              <a:gd name="connsiteY214" fmla="*/ 2209407 h 2237474"/>
              <a:gd name="connsiteX215" fmla="*/ 784978 w 12192000"/>
              <a:gd name="connsiteY215" fmla="*/ 2212360 h 2237474"/>
              <a:gd name="connsiteX216" fmla="*/ 681987 w 12192000"/>
              <a:gd name="connsiteY216" fmla="*/ 2216757 h 2237474"/>
              <a:gd name="connsiteX217" fmla="*/ 669923 w 12192000"/>
              <a:gd name="connsiteY217" fmla="*/ 2211682 h 2237474"/>
              <a:gd name="connsiteX218" fmla="*/ 648680 w 12192000"/>
              <a:gd name="connsiteY218" fmla="*/ 2206229 h 2237474"/>
              <a:gd name="connsiteX219" fmla="*/ 597225 w 12192000"/>
              <a:gd name="connsiteY219" fmla="*/ 2180999 h 2237474"/>
              <a:gd name="connsiteX220" fmla="*/ 558449 w 12192000"/>
              <a:gd name="connsiteY220" fmla="*/ 2182346 h 2237474"/>
              <a:gd name="connsiteX221" fmla="*/ 550517 w 12192000"/>
              <a:gd name="connsiteY221" fmla="*/ 2182060 h 2237474"/>
              <a:gd name="connsiteX222" fmla="*/ 550309 w 12192000"/>
              <a:gd name="connsiteY222" fmla="*/ 2181825 h 2237474"/>
              <a:gd name="connsiteX223" fmla="*/ 541836 w 12192000"/>
              <a:gd name="connsiteY223" fmla="*/ 2181063 h 2237474"/>
              <a:gd name="connsiteX224" fmla="*/ 536057 w 12192000"/>
              <a:gd name="connsiteY224" fmla="*/ 2181537 h 2237474"/>
              <a:gd name="connsiteX225" fmla="*/ 520671 w 12192000"/>
              <a:gd name="connsiteY225" fmla="*/ 2180980 h 2237474"/>
              <a:gd name="connsiteX226" fmla="*/ 515024 w 12192000"/>
              <a:gd name="connsiteY226" fmla="*/ 2179258 h 2237474"/>
              <a:gd name="connsiteX227" fmla="*/ 512278 w 12192000"/>
              <a:gd name="connsiteY227" fmla="*/ 2176369 h 2237474"/>
              <a:gd name="connsiteX228" fmla="*/ 480419 w 12192000"/>
              <a:gd name="connsiteY228" fmla="*/ 2167807 h 2237474"/>
              <a:gd name="connsiteX229" fmla="*/ 413835 w 12192000"/>
              <a:gd name="connsiteY229" fmla="*/ 2156783 h 2237474"/>
              <a:gd name="connsiteX230" fmla="*/ 376513 w 12192000"/>
              <a:gd name="connsiteY230" fmla="*/ 2154014 h 2237474"/>
              <a:gd name="connsiteX231" fmla="*/ 273386 w 12192000"/>
              <a:gd name="connsiteY231" fmla="*/ 2142551 h 2237474"/>
              <a:gd name="connsiteX232" fmla="*/ 169207 w 12192000"/>
              <a:gd name="connsiteY232" fmla="*/ 2128100 h 2237474"/>
              <a:gd name="connsiteX233" fmla="*/ 93149 w 12192000"/>
              <a:gd name="connsiteY233" fmla="*/ 2105324 h 2237474"/>
              <a:gd name="connsiteX234" fmla="*/ 88109 w 12192000"/>
              <a:gd name="connsiteY234" fmla="*/ 2106704 h 2237474"/>
              <a:gd name="connsiteX235" fmla="*/ 80022 w 12192000"/>
              <a:gd name="connsiteY235" fmla="*/ 2107254 h 2237474"/>
              <a:gd name="connsiteX236" fmla="*/ 79717 w 12192000"/>
              <a:gd name="connsiteY236" fmla="*/ 2107046 h 2237474"/>
              <a:gd name="connsiteX237" fmla="*/ 72352 w 12192000"/>
              <a:gd name="connsiteY237" fmla="*/ 2107991 h 2237474"/>
              <a:gd name="connsiteX238" fmla="*/ 37645 w 12192000"/>
              <a:gd name="connsiteY238" fmla="*/ 2115401 h 2237474"/>
              <a:gd name="connsiteX239" fmla="*/ 4572 w 12192000"/>
              <a:gd name="connsiteY239" fmla="*/ 2111091 h 2237474"/>
              <a:gd name="connsiteX240" fmla="*/ 0 w 12192000"/>
              <a:gd name="connsiteY240" fmla="*/ 2110468 h 2237474"/>
              <a:gd name="connsiteX241" fmla="*/ 0 w 12192000"/>
              <a:gd name="connsiteY241"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098321 w 12192000"/>
              <a:gd name="connsiteY110" fmla="*/ 1721646 h 2237474"/>
              <a:gd name="connsiteX111" fmla="*/ 5880652 w 12192000"/>
              <a:gd name="connsiteY111" fmla="*/ 1779643 h 2237474"/>
              <a:gd name="connsiteX112" fmla="*/ 5785959 w 12192000"/>
              <a:gd name="connsiteY112" fmla="*/ 1775307 h 2237474"/>
              <a:gd name="connsiteX113" fmla="*/ 5643534 w 12192000"/>
              <a:gd name="connsiteY113" fmla="*/ 1802919 h 2237474"/>
              <a:gd name="connsiteX114" fmla="*/ 5518799 w 12192000"/>
              <a:gd name="connsiteY114" fmla="*/ 1818312 h 2237474"/>
              <a:gd name="connsiteX115" fmla="*/ 5505014 w 12192000"/>
              <a:gd name="connsiteY115" fmla="*/ 1819259 h 2237474"/>
              <a:gd name="connsiteX116" fmla="*/ 5453307 w 12192000"/>
              <a:gd name="connsiteY116" fmla="*/ 1815450 h 2237474"/>
              <a:gd name="connsiteX117" fmla="*/ 5364192 w 12192000"/>
              <a:gd name="connsiteY117" fmla="*/ 1826074 h 2237474"/>
              <a:gd name="connsiteX118" fmla="*/ 5350380 w 12192000"/>
              <a:gd name="connsiteY118" fmla="*/ 1830891 h 2237474"/>
              <a:gd name="connsiteX119" fmla="*/ 5259633 w 12192000"/>
              <a:gd name="connsiteY119" fmla="*/ 1837160 h 2237474"/>
              <a:gd name="connsiteX120" fmla="*/ 5197513 w 12192000"/>
              <a:gd name="connsiteY120" fmla="*/ 1844718 h 2237474"/>
              <a:gd name="connsiteX121" fmla="*/ 5184170 w 12192000"/>
              <a:gd name="connsiteY121" fmla="*/ 1849402 h 2237474"/>
              <a:gd name="connsiteX122" fmla="*/ 5168852 w 12192000"/>
              <a:gd name="connsiteY122" fmla="*/ 1844846 h 2237474"/>
              <a:gd name="connsiteX123" fmla="*/ 5164370 w 12192000"/>
              <a:gd name="connsiteY123" fmla="*/ 1840597 h 2237474"/>
              <a:gd name="connsiteX124" fmla="*/ 5114927 w 12192000"/>
              <a:gd name="connsiteY124" fmla="*/ 1847827 h 2237474"/>
              <a:gd name="connsiteX125" fmla="*/ 5108970 w 12192000"/>
              <a:gd name="connsiteY125" fmla="*/ 1847935 h 2237474"/>
              <a:gd name="connsiteX126" fmla="*/ 5067961 w 12192000"/>
              <a:gd name="connsiteY126" fmla="*/ 1845917 h 2237474"/>
              <a:gd name="connsiteX127" fmla="*/ 5007075 w 12192000"/>
              <a:gd name="connsiteY127" fmla="*/ 1838626 h 2237474"/>
              <a:gd name="connsiteX128" fmla="*/ 4944087 w 12192000"/>
              <a:gd name="connsiteY128" fmla="*/ 1823332 h 2237474"/>
              <a:gd name="connsiteX129" fmla="*/ 4907662 w 12192000"/>
              <a:gd name="connsiteY129" fmla="*/ 1816900 h 2237474"/>
              <a:gd name="connsiteX130" fmla="*/ 4882386 w 12192000"/>
              <a:gd name="connsiteY130" fmla="*/ 1809844 h 2237474"/>
              <a:gd name="connsiteX131" fmla="*/ 4811440 w 12192000"/>
              <a:gd name="connsiteY131" fmla="*/ 1804655 h 2237474"/>
              <a:gd name="connsiteX132" fmla="*/ 4691075 w 12192000"/>
              <a:gd name="connsiteY132" fmla="*/ 1801389 h 2237474"/>
              <a:gd name="connsiteX133" fmla="*/ 4611738 w 12192000"/>
              <a:gd name="connsiteY133" fmla="*/ 1776964 h 2237474"/>
              <a:gd name="connsiteX134" fmla="*/ 4560070 w 12192000"/>
              <a:gd name="connsiteY134" fmla="*/ 1785640 h 2237474"/>
              <a:gd name="connsiteX135" fmla="*/ 4536503 w 12192000"/>
              <a:gd name="connsiteY135" fmla="*/ 1785334 h 2237474"/>
              <a:gd name="connsiteX136" fmla="*/ 4513724 w 12192000"/>
              <a:gd name="connsiteY136" fmla="*/ 1791996 h 2237474"/>
              <a:gd name="connsiteX137" fmla="*/ 4459810 w 12192000"/>
              <a:gd name="connsiteY137" fmla="*/ 1797886 h 2237474"/>
              <a:gd name="connsiteX138" fmla="*/ 4379064 w 12192000"/>
              <a:gd name="connsiteY138" fmla="*/ 1817177 h 2237474"/>
              <a:gd name="connsiteX139" fmla="*/ 4319209 w 12192000"/>
              <a:gd name="connsiteY139" fmla="*/ 1834833 h 2237474"/>
              <a:gd name="connsiteX140" fmla="*/ 4290981 w 12192000"/>
              <a:gd name="connsiteY140" fmla="*/ 1839677 h 2237474"/>
              <a:gd name="connsiteX141" fmla="*/ 4285792 w 12192000"/>
              <a:gd name="connsiteY141" fmla="*/ 1836231 h 2237474"/>
              <a:gd name="connsiteX142" fmla="*/ 4238372 w 12192000"/>
              <a:gd name="connsiteY142" fmla="*/ 1851480 h 2237474"/>
              <a:gd name="connsiteX143" fmla="*/ 4232517 w 12192000"/>
              <a:gd name="connsiteY143" fmla="*/ 1852567 h 2237474"/>
              <a:gd name="connsiteX144" fmla="*/ 4191732 w 12192000"/>
              <a:gd name="connsiteY144" fmla="*/ 1857328 h 2237474"/>
              <a:gd name="connsiteX145" fmla="*/ 4065532 w 12192000"/>
              <a:gd name="connsiteY145" fmla="*/ 1855477 h 2237474"/>
              <a:gd name="connsiteX146" fmla="*/ 4028460 w 12192000"/>
              <a:gd name="connsiteY146" fmla="*/ 1855137 h 2237474"/>
              <a:gd name="connsiteX147" fmla="*/ 4002267 w 12192000"/>
              <a:gd name="connsiteY147" fmla="*/ 1852352 h 2237474"/>
              <a:gd name="connsiteX148" fmla="*/ 3931396 w 12192000"/>
              <a:gd name="connsiteY148" fmla="*/ 1858915 h 2237474"/>
              <a:gd name="connsiteX149" fmla="*/ 3812162 w 12192000"/>
              <a:gd name="connsiteY149" fmla="*/ 1875501 h 2237474"/>
              <a:gd name="connsiteX150" fmla="*/ 3767672 w 12192000"/>
              <a:gd name="connsiteY150" fmla="*/ 1874600 h 2237474"/>
              <a:gd name="connsiteX151" fmla="*/ 3764741 w 12192000"/>
              <a:gd name="connsiteY151" fmla="*/ 1869433 h 2237474"/>
              <a:gd name="connsiteX152" fmla="*/ 3751332 w 12192000"/>
              <a:gd name="connsiteY152" fmla="*/ 1869854 h 2237474"/>
              <a:gd name="connsiteX153" fmla="*/ 3748155 w 12192000"/>
              <a:gd name="connsiteY153" fmla="*/ 1868903 h 2237474"/>
              <a:gd name="connsiteX154" fmla="*/ 3729530 w 12192000"/>
              <a:gd name="connsiteY154" fmla="*/ 1864513 h 2237474"/>
              <a:gd name="connsiteX155" fmla="*/ 3680177 w 12192000"/>
              <a:gd name="connsiteY155" fmla="*/ 1881552 h 2237474"/>
              <a:gd name="connsiteX156" fmla="*/ 3567259 w 12192000"/>
              <a:gd name="connsiteY156" fmla="*/ 1893482 h 2237474"/>
              <a:gd name="connsiteX157" fmla="*/ 3405770 w 12192000"/>
              <a:gd name="connsiteY157" fmla="*/ 1904591 h 2237474"/>
              <a:gd name="connsiteX158" fmla="*/ 3280097 w 12192000"/>
              <a:gd name="connsiteY158" fmla="*/ 1919610 h 2237474"/>
              <a:gd name="connsiteX159" fmla="*/ 3123424 w 12192000"/>
              <a:gd name="connsiteY159" fmla="*/ 1952930 h 2237474"/>
              <a:gd name="connsiteX160" fmla="*/ 3009910 w 12192000"/>
              <a:gd name="connsiteY160" fmla="*/ 1957866 h 2237474"/>
              <a:gd name="connsiteX161" fmla="*/ 2995934 w 12192000"/>
              <a:gd name="connsiteY161" fmla="*/ 1967085 h 2237474"/>
              <a:gd name="connsiteX162" fmla="*/ 2980071 w 12192000"/>
              <a:gd name="connsiteY162" fmla="*/ 1972988 h 2237474"/>
              <a:gd name="connsiteX163" fmla="*/ 2978094 w 12192000"/>
              <a:gd name="connsiteY163" fmla="*/ 1972369 h 2237474"/>
              <a:gd name="connsiteX164" fmla="*/ 2942858 w 12192000"/>
              <a:gd name="connsiteY164" fmla="*/ 1981367 h 2237474"/>
              <a:gd name="connsiteX165" fmla="*/ 2875436 w 12192000"/>
              <a:gd name="connsiteY165" fmla="*/ 1996977 h 2237474"/>
              <a:gd name="connsiteX166" fmla="*/ 2874892 w 12192000"/>
              <a:gd name="connsiteY166" fmla="*/ 1996085 h 2237474"/>
              <a:gd name="connsiteX167" fmla="*/ 2864145 w 12192000"/>
              <a:gd name="connsiteY167" fmla="*/ 1994061 h 2237474"/>
              <a:gd name="connsiteX168" fmla="*/ 2843662 w 12192000"/>
              <a:gd name="connsiteY168" fmla="*/ 1992498 h 2237474"/>
              <a:gd name="connsiteX169" fmla="*/ 2796128 w 12192000"/>
              <a:gd name="connsiteY169" fmla="*/ 1976403 h 2237474"/>
              <a:gd name="connsiteX170" fmla="*/ 2756784 w 12192000"/>
              <a:gd name="connsiteY170" fmla="*/ 1985116 h 2237474"/>
              <a:gd name="connsiteX171" fmla="*/ 2748833 w 12192000"/>
              <a:gd name="connsiteY171" fmla="*/ 1986323 h 2237474"/>
              <a:gd name="connsiteX172" fmla="*/ 2748661 w 12192000"/>
              <a:gd name="connsiteY172" fmla="*/ 1986122 h 2237474"/>
              <a:gd name="connsiteX173" fmla="*/ 2740251 w 12192000"/>
              <a:gd name="connsiteY173" fmla="*/ 1986946 h 2237474"/>
              <a:gd name="connsiteX174" fmla="*/ 2718916 w 12192000"/>
              <a:gd name="connsiteY174" fmla="*/ 1990867 h 2237474"/>
              <a:gd name="connsiteX175" fmla="*/ 2713522 w 12192000"/>
              <a:gd name="connsiteY175" fmla="*/ 1990173 h 2237474"/>
              <a:gd name="connsiteX176" fmla="*/ 2680597 w 12192000"/>
              <a:gd name="connsiteY176" fmla="*/ 1984996 h 2237474"/>
              <a:gd name="connsiteX177" fmla="*/ 2578178 w 12192000"/>
              <a:gd name="connsiteY177" fmla="*/ 1990531 h 2237474"/>
              <a:gd name="connsiteX178" fmla="*/ 2476147 w 12192000"/>
              <a:gd name="connsiteY178" fmla="*/ 1998305 h 2237474"/>
              <a:gd name="connsiteX179" fmla="*/ 2373568 w 12192000"/>
              <a:gd name="connsiteY179" fmla="*/ 2003219 h 2237474"/>
              <a:gd name="connsiteX180" fmla="*/ 2321399 w 12192000"/>
              <a:gd name="connsiteY180" fmla="*/ 1989467 h 2237474"/>
              <a:gd name="connsiteX181" fmla="*/ 2315525 w 12192000"/>
              <a:gd name="connsiteY181" fmla="*/ 1989708 h 2237474"/>
              <a:gd name="connsiteX182" fmla="*/ 2300792 w 12192000"/>
              <a:gd name="connsiteY182" fmla="*/ 1994290 h 2237474"/>
              <a:gd name="connsiteX183" fmla="*/ 2295469 w 12192000"/>
              <a:gd name="connsiteY183" fmla="*/ 1996659 h 2237474"/>
              <a:gd name="connsiteX184" fmla="*/ 2287219 w 12192000"/>
              <a:gd name="connsiteY184" fmla="*/ 1998750 h 2237474"/>
              <a:gd name="connsiteX185" fmla="*/ 2286948 w 12192000"/>
              <a:gd name="connsiteY185" fmla="*/ 1998596 h 2237474"/>
              <a:gd name="connsiteX186" fmla="*/ 2243069 w 12192000"/>
              <a:gd name="connsiteY186" fmla="*/ 2015111 h 2237474"/>
              <a:gd name="connsiteX187" fmla="*/ 2186609 w 12192000"/>
              <a:gd name="connsiteY187" fmla="*/ 2008263 h 2237474"/>
              <a:gd name="connsiteX188" fmla="*/ 2164831 w 12192000"/>
              <a:gd name="connsiteY188" fmla="*/ 2010143 h 2237474"/>
              <a:gd name="connsiteX189" fmla="*/ 2152836 w 12192000"/>
              <a:gd name="connsiteY189" fmla="*/ 2010048 h 2237474"/>
              <a:gd name="connsiteX190" fmla="*/ 2117102 w 12192000"/>
              <a:gd name="connsiteY190" fmla="*/ 2023004 h 2237474"/>
              <a:gd name="connsiteX191" fmla="*/ 2111935 w 12192000"/>
              <a:gd name="connsiteY191" fmla="*/ 2023163 h 2237474"/>
              <a:gd name="connsiteX192" fmla="*/ 2089991 w 12192000"/>
              <a:gd name="connsiteY192" fmla="*/ 2034193 h 2237474"/>
              <a:gd name="connsiteX193" fmla="*/ 2058061 w 12192000"/>
              <a:gd name="connsiteY193" fmla="*/ 2047942 h 2237474"/>
              <a:gd name="connsiteX194" fmla="*/ 2055737 w 12192000"/>
              <a:gd name="connsiteY194" fmla="*/ 2047704 h 2237474"/>
              <a:gd name="connsiteX195" fmla="*/ 2042244 w 12192000"/>
              <a:gd name="connsiteY195" fmla="*/ 2055560 h 2237474"/>
              <a:gd name="connsiteX196" fmla="*/ 1976224 w 12192000"/>
              <a:gd name="connsiteY196" fmla="*/ 2074257 h 2237474"/>
              <a:gd name="connsiteX197" fmla="*/ 1877728 w 12192000"/>
              <a:gd name="connsiteY197" fmla="*/ 2101004 h 2237474"/>
              <a:gd name="connsiteX198" fmla="*/ 1759056 w 12192000"/>
              <a:gd name="connsiteY198" fmla="*/ 2125608 h 2237474"/>
              <a:gd name="connsiteX199" fmla="*/ 1637948 w 12192000"/>
              <a:gd name="connsiteY199" fmla="*/ 2172597 h 2237474"/>
              <a:gd name="connsiteX200" fmla="*/ 1434549 w 12192000"/>
              <a:gd name="connsiteY200" fmla="*/ 2234522 h 2237474"/>
              <a:gd name="connsiteX201" fmla="*/ 1398481 w 12192000"/>
              <a:gd name="connsiteY201" fmla="*/ 2237074 h 2237474"/>
              <a:gd name="connsiteX202" fmla="*/ 1398407 w 12192000"/>
              <a:gd name="connsiteY202" fmla="*/ 2237095 h 2237474"/>
              <a:gd name="connsiteX203" fmla="*/ 1370962 w 12192000"/>
              <a:gd name="connsiteY203" fmla="*/ 2237474 h 2237474"/>
              <a:gd name="connsiteX204" fmla="*/ 1356367 w 12192000"/>
              <a:gd name="connsiteY204" fmla="*/ 2235089 h 2237474"/>
              <a:gd name="connsiteX205" fmla="*/ 1324828 w 12192000"/>
              <a:gd name="connsiteY205" fmla="*/ 2231968 h 2237474"/>
              <a:gd name="connsiteX206" fmla="*/ 1297744 w 12192000"/>
              <a:gd name="connsiteY206" fmla="*/ 2235849 h 2237474"/>
              <a:gd name="connsiteX207" fmla="*/ 1286236 w 12192000"/>
              <a:gd name="connsiteY207" fmla="*/ 2233135 h 2237474"/>
              <a:gd name="connsiteX208" fmla="*/ 1283504 w 12192000"/>
              <a:gd name="connsiteY208" fmla="*/ 2233797 h 2237474"/>
              <a:gd name="connsiteX209" fmla="*/ 1279765 w 12192000"/>
              <a:gd name="connsiteY209" fmla="*/ 2229639 h 2237474"/>
              <a:gd name="connsiteX210" fmla="*/ 1195347 w 12192000"/>
              <a:gd name="connsiteY210" fmla="*/ 2212354 h 2237474"/>
              <a:gd name="connsiteX211" fmla="*/ 970251 w 12192000"/>
              <a:gd name="connsiteY211" fmla="*/ 2221029 h 2237474"/>
              <a:gd name="connsiteX212" fmla="*/ 812914 w 12192000"/>
              <a:gd name="connsiteY212" fmla="*/ 2202752 h 2237474"/>
              <a:gd name="connsiteX213" fmla="*/ 800195 w 12192000"/>
              <a:gd name="connsiteY213" fmla="*/ 2209407 h 2237474"/>
              <a:gd name="connsiteX214" fmla="*/ 784978 w 12192000"/>
              <a:gd name="connsiteY214" fmla="*/ 2212360 h 2237474"/>
              <a:gd name="connsiteX215" fmla="*/ 681987 w 12192000"/>
              <a:gd name="connsiteY215" fmla="*/ 2216757 h 2237474"/>
              <a:gd name="connsiteX216" fmla="*/ 669923 w 12192000"/>
              <a:gd name="connsiteY216" fmla="*/ 2211682 h 2237474"/>
              <a:gd name="connsiteX217" fmla="*/ 648680 w 12192000"/>
              <a:gd name="connsiteY217" fmla="*/ 2206229 h 2237474"/>
              <a:gd name="connsiteX218" fmla="*/ 597225 w 12192000"/>
              <a:gd name="connsiteY218" fmla="*/ 2180999 h 2237474"/>
              <a:gd name="connsiteX219" fmla="*/ 558449 w 12192000"/>
              <a:gd name="connsiteY219" fmla="*/ 2182346 h 2237474"/>
              <a:gd name="connsiteX220" fmla="*/ 550517 w 12192000"/>
              <a:gd name="connsiteY220" fmla="*/ 2182060 h 2237474"/>
              <a:gd name="connsiteX221" fmla="*/ 550309 w 12192000"/>
              <a:gd name="connsiteY221" fmla="*/ 2181825 h 2237474"/>
              <a:gd name="connsiteX222" fmla="*/ 541836 w 12192000"/>
              <a:gd name="connsiteY222" fmla="*/ 2181063 h 2237474"/>
              <a:gd name="connsiteX223" fmla="*/ 536057 w 12192000"/>
              <a:gd name="connsiteY223" fmla="*/ 2181537 h 2237474"/>
              <a:gd name="connsiteX224" fmla="*/ 520671 w 12192000"/>
              <a:gd name="connsiteY224" fmla="*/ 2180980 h 2237474"/>
              <a:gd name="connsiteX225" fmla="*/ 515024 w 12192000"/>
              <a:gd name="connsiteY225" fmla="*/ 2179258 h 2237474"/>
              <a:gd name="connsiteX226" fmla="*/ 512278 w 12192000"/>
              <a:gd name="connsiteY226" fmla="*/ 2176369 h 2237474"/>
              <a:gd name="connsiteX227" fmla="*/ 480419 w 12192000"/>
              <a:gd name="connsiteY227" fmla="*/ 2167807 h 2237474"/>
              <a:gd name="connsiteX228" fmla="*/ 413835 w 12192000"/>
              <a:gd name="connsiteY228" fmla="*/ 2156783 h 2237474"/>
              <a:gd name="connsiteX229" fmla="*/ 376513 w 12192000"/>
              <a:gd name="connsiteY229" fmla="*/ 2154014 h 2237474"/>
              <a:gd name="connsiteX230" fmla="*/ 273386 w 12192000"/>
              <a:gd name="connsiteY230" fmla="*/ 2142551 h 2237474"/>
              <a:gd name="connsiteX231" fmla="*/ 169207 w 12192000"/>
              <a:gd name="connsiteY231" fmla="*/ 2128100 h 2237474"/>
              <a:gd name="connsiteX232" fmla="*/ 93149 w 12192000"/>
              <a:gd name="connsiteY232" fmla="*/ 2105324 h 2237474"/>
              <a:gd name="connsiteX233" fmla="*/ 88109 w 12192000"/>
              <a:gd name="connsiteY233" fmla="*/ 2106704 h 2237474"/>
              <a:gd name="connsiteX234" fmla="*/ 80022 w 12192000"/>
              <a:gd name="connsiteY234" fmla="*/ 2107254 h 2237474"/>
              <a:gd name="connsiteX235" fmla="*/ 79717 w 12192000"/>
              <a:gd name="connsiteY235" fmla="*/ 2107046 h 2237474"/>
              <a:gd name="connsiteX236" fmla="*/ 72352 w 12192000"/>
              <a:gd name="connsiteY236" fmla="*/ 2107991 h 2237474"/>
              <a:gd name="connsiteX237" fmla="*/ 37645 w 12192000"/>
              <a:gd name="connsiteY237" fmla="*/ 2115401 h 2237474"/>
              <a:gd name="connsiteX238" fmla="*/ 4572 w 12192000"/>
              <a:gd name="connsiteY238" fmla="*/ 2111091 h 2237474"/>
              <a:gd name="connsiteX239" fmla="*/ 0 w 12192000"/>
              <a:gd name="connsiteY239" fmla="*/ 2110468 h 2237474"/>
              <a:gd name="connsiteX240" fmla="*/ 0 w 12192000"/>
              <a:gd name="connsiteY24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098321 w 12192000"/>
              <a:gd name="connsiteY110" fmla="*/ 1721646 h 2237474"/>
              <a:gd name="connsiteX111" fmla="*/ 5880652 w 12192000"/>
              <a:gd name="connsiteY111" fmla="*/ 1779643 h 2237474"/>
              <a:gd name="connsiteX112" fmla="*/ 5785959 w 12192000"/>
              <a:gd name="connsiteY112" fmla="*/ 1775307 h 2237474"/>
              <a:gd name="connsiteX113" fmla="*/ 5643534 w 12192000"/>
              <a:gd name="connsiteY113" fmla="*/ 1802919 h 2237474"/>
              <a:gd name="connsiteX114" fmla="*/ 5518799 w 12192000"/>
              <a:gd name="connsiteY114" fmla="*/ 1818312 h 2237474"/>
              <a:gd name="connsiteX115" fmla="*/ 5505014 w 12192000"/>
              <a:gd name="connsiteY115" fmla="*/ 1819259 h 2237474"/>
              <a:gd name="connsiteX116" fmla="*/ 5453307 w 12192000"/>
              <a:gd name="connsiteY116" fmla="*/ 1815450 h 2237474"/>
              <a:gd name="connsiteX117" fmla="*/ 5364192 w 12192000"/>
              <a:gd name="connsiteY117" fmla="*/ 1826074 h 2237474"/>
              <a:gd name="connsiteX118" fmla="*/ 5350380 w 12192000"/>
              <a:gd name="connsiteY118" fmla="*/ 1830891 h 2237474"/>
              <a:gd name="connsiteX119" fmla="*/ 5259633 w 12192000"/>
              <a:gd name="connsiteY119" fmla="*/ 1837160 h 2237474"/>
              <a:gd name="connsiteX120" fmla="*/ 5197513 w 12192000"/>
              <a:gd name="connsiteY120" fmla="*/ 1844718 h 2237474"/>
              <a:gd name="connsiteX121" fmla="*/ 5184170 w 12192000"/>
              <a:gd name="connsiteY121" fmla="*/ 1849402 h 2237474"/>
              <a:gd name="connsiteX122" fmla="*/ 5168852 w 12192000"/>
              <a:gd name="connsiteY122" fmla="*/ 1844846 h 2237474"/>
              <a:gd name="connsiteX123" fmla="*/ 5164370 w 12192000"/>
              <a:gd name="connsiteY123" fmla="*/ 1840597 h 2237474"/>
              <a:gd name="connsiteX124" fmla="*/ 5114927 w 12192000"/>
              <a:gd name="connsiteY124" fmla="*/ 1847827 h 2237474"/>
              <a:gd name="connsiteX125" fmla="*/ 5108970 w 12192000"/>
              <a:gd name="connsiteY125" fmla="*/ 1847935 h 2237474"/>
              <a:gd name="connsiteX126" fmla="*/ 5067961 w 12192000"/>
              <a:gd name="connsiteY126" fmla="*/ 1845917 h 2237474"/>
              <a:gd name="connsiteX127" fmla="*/ 5007075 w 12192000"/>
              <a:gd name="connsiteY127" fmla="*/ 1838626 h 2237474"/>
              <a:gd name="connsiteX128" fmla="*/ 4944087 w 12192000"/>
              <a:gd name="connsiteY128" fmla="*/ 1823332 h 2237474"/>
              <a:gd name="connsiteX129" fmla="*/ 4907662 w 12192000"/>
              <a:gd name="connsiteY129" fmla="*/ 1816900 h 2237474"/>
              <a:gd name="connsiteX130" fmla="*/ 4882386 w 12192000"/>
              <a:gd name="connsiteY130" fmla="*/ 1809844 h 2237474"/>
              <a:gd name="connsiteX131" fmla="*/ 4811440 w 12192000"/>
              <a:gd name="connsiteY131" fmla="*/ 1804655 h 2237474"/>
              <a:gd name="connsiteX132" fmla="*/ 4691075 w 12192000"/>
              <a:gd name="connsiteY132" fmla="*/ 1801389 h 2237474"/>
              <a:gd name="connsiteX133" fmla="*/ 4611738 w 12192000"/>
              <a:gd name="connsiteY133" fmla="*/ 1776964 h 2237474"/>
              <a:gd name="connsiteX134" fmla="*/ 4560070 w 12192000"/>
              <a:gd name="connsiteY134" fmla="*/ 1785640 h 2237474"/>
              <a:gd name="connsiteX135" fmla="*/ 4536503 w 12192000"/>
              <a:gd name="connsiteY135" fmla="*/ 1785334 h 2237474"/>
              <a:gd name="connsiteX136" fmla="*/ 4513724 w 12192000"/>
              <a:gd name="connsiteY136" fmla="*/ 1791996 h 2237474"/>
              <a:gd name="connsiteX137" fmla="*/ 4459810 w 12192000"/>
              <a:gd name="connsiteY137" fmla="*/ 1797886 h 2237474"/>
              <a:gd name="connsiteX138" fmla="*/ 4379064 w 12192000"/>
              <a:gd name="connsiteY138" fmla="*/ 1817177 h 2237474"/>
              <a:gd name="connsiteX139" fmla="*/ 4319209 w 12192000"/>
              <a:gd name="connsiteY139" fmla="*/ 1834833 h 2237474"/>
              <a:gd name="connsiteX140" fmla="*/ 4290981 w 12192000"/>
              <a:gd name="connsiteY140" fmla="*/ 1839677 h 2237474"/>
              <a:gd name="connsiteX141" fmla="*/ 4285792 w 12192000"/>
              <a:gd name="connsiteY141" fmla="*/ 1836231 h 2237474"/>
              <a:gd name="connsiteX142" fmla="*/ 4238372 w 12192000"/>
              <a:gd name="connsiteY142" fmla="*/ 1851480 h 2237474"/>
              <a:gd name="connsiteX143" fmla="*/ 4232517 w 12192000"/>
              <a:gd name="connsiteY143" fmla="*/ 1852567 h 2237474"/>
              <a:gd name="connsiteX144" fmla="*/ 4191732 w 12192000"/>
              <a:gd name="connsiteY144" fmla="*/ 1857328 h 2237474"/>
              <a:gd name="connsiteX145" fmla="*/ 4065532 w 12192000"/>
              <a:gd name="connsiteY145" fmla="*/ 1855477 h 2237474"/>
              <a:gd name="connsiteX146" fmla="*/ 4028460 w 12192000"/>
              <a:gd name="connsiteY146" fmla="*/ 1855137 h 2237474"/>
              <a:gd name="connsiteX147" fmla="*/ 4002267 w 12192000"/>
              <a:gd name="connsiteY147" fmla="*/ 1852352 h 2237474"/>
              <a:gd name="connsiteX148" fmla="*/ 3931396 w 12192000"/>
              <a:gd name="connsiteY148" fmla="*/ 1858915 h 2237474"/>
              <a:gd name="connsiteX149" fmla="*/ 3812162 w 12192000"/>
              <a:gd name="connsiteY149" fmla="*/ 1875501 h 2237474"/>
              <a:gd name="connsiteX150" fmla="*/ 3767672 w 12192000"/>
              <a:gd name="connsiteY150" fmla="*/ 1874600 h 2237474"/>
              <a:gd name="connsiteX151" fmla="*/ 3751332 w 12192000"/>
              <a:gd name="connsiteY151" fmla="*/ 1869854 h 2237474"/>
              <a:gd name="connsiteX152" fmla="*/ 3748155 w 12192000"/>
              <a:gd name="connsiteY152" fmla="*/ 1868903 h 2237474"/>
              <a:gd name="connsiteX153" fmla="*/ 3729530 w 12192000"/>
              <a:gd name="connsiteY153" fmla="*/ 1864513 h 2237474"/>
              <a:gd name="connsiteX154" fmla="*/ 3680177 w 12192000"/>
              <a:gd name="connsiteY154" fmla="*/ 1881552 h 2237474"/>
              <a:gd name="connsiteX155" fmla="*/ 3567259 w 12192000"/>
              <a:gd name="connsiteY155" fmla="*/ 1893482 h 2237474"/>
              <a:gd name="connsiteX156" fmla="*/ 3405770 w 12192000"/>
              <a:gd name="connsiteY156" fmla="*/ 1904591 h 2237474"/>
              <a:gd name="connsiteX157" fmla="*/ 3280097 w 12192000"/>
              <a:gd name="connsiteY157" fmla="*/ 1919610 h 2237474"/>
              <a:gd name="connsiteX158" fmla="*/ 3123424 w 12192000"/>
              <a:gd name="connsiteY158" fmla="*/ 1952930 h 2237474"/>
              <a:gd name="connsiteX159" fmla="*/ 3009910 w 12192000"/>
              <a:gd name="connsiteY159" fmla="*/ 1957866 h 2237474"/>
              <a:gd name="connsiteX160" fmla="*/ 2995934 w 12192000"/>
              <a:gd name="connsiteY160" fmla="*/ 1967085 h 2237474"/>
              <a:gd name="connsiteX161" fmla="*/ 2980071 w 12192000"/>
              <a:gd name="connsiteY161" fmla="*/ 1972988 h 2237474"/>
              <a:gd name="connsiteX162" fmla="*/ 2978094 w 12192000"/>
              <a:gd name="connsiteY162" fmla="*/ 1972369 h 2237474"/>
              <a:gd name="connsiteX163" fmla="*/ 2942858 w 12192000"/>
              <a:gd name="connsiteY163" fmla="*/ 1981367 h 2237474"/>
              <a:gd name="connsiteX164" fmla="*/ 2875436 w 12192000"/>
              <a:gd name="connsiteY164" fmla="*/ 1996977 h 2237474"/>
              <a:gd name="connsiteX165" fmla="*/ 2874892 w 12192000"/>
              <a:gd name="connsiteY165" fmla="*/ 1996085 h 2237474"/>
              <a:gd name="connsiteX166" fmla="*/ 2864145 w 12192000"/>
              <a:gd name="connsiteY166" fmla="*/ 1994061 h 2237474"/>
              <a:gd name="connsiteX167" fmla="*/ 2843662 w 12192000"/>
              <a:gd name="connsiteY167" fmla="*/ 1992498 h 2237474"/>
              <a:gd name="connsiteX168" fmla="*/ 2796128 w 12192000"/>
              <a:gd name="connsiteY168" fmla="*/ 1976403 h 2237474"/>
              <a:gd name="connsiteX169" fmla="*/ 2756784 w 12192000"/>
              <a:gd name="connsiteY169" fmla="*/ 1985116 h 2237474"/>
              <a:gd name="connsiteX170" fmla="*/ 2748833 w 12192000"/>
              <a:gd name="connsiteY170" fmla="*/ 1986323 h 2237474"/>
              <a:gd name="connsiteX171" fmla="*/ 2748661 w 12192000"/>
              <a:gd name="connsiteY171" fmla="*/ 1986122 h 2237474"/>
              <a:gd name="connsiteX172" fmla="*/ 2740251 w 12192000"/>
              <a:gd name="connsiteY172" fmla="*/ 1986946 h 2237474"/>
              <a:gd name="connsiteX173" fmla="*/ 2718916 w 12192000"/>
              <a:gd name="connsiteY173" fmla="*/ 1990867 h 2237474"/>
              <a:gd name="connsiteX174" fmla="*/ 2713522 w 12192000"/>
              <a:gd name="connsiteY174" fmla="*/ 1990173 h 2237474"/>
              <a:gd name="connsiteX175" fmla="*/ 2680597 w 12192000"/>
              <a:gd name="connsiteY175" fmla="*/ 1984996 h 2237474"/>
              <a:gd name="connsiteX176" fmla="*/ 2578178 w 12192000"/>
              <a:gd name="connsiteY176" fmla="*/ 1990531 h 2237474"/>
              <a:gd name="connsiteX177" fmla="*/ 2476147 w 12192000"/>
              <a:gd name="connsiteY177" fmla="*/ 1998305 h 2237474"/>
              <a:gd name="connsiteX178" fmla="*/ 2373568 w 12192000"/>
              <a:gd name="connsiteY178" fmla="*/ 2003219 h 2237474"/>
              <a:gd name="connsiteX179" fmla="*/ 2321399 w 12192000"/>
              <a:gd name="connsiteY179" fmla="*/ 1989467 h 2237474"/>
              <a:gd name="connsiteX180" fmla="*/ 2315525 w 12192000"/>
              <a:gd name="connsiteY180" fmla="*/ 1989708 h 2237474"/>
              <a:gd name="connsiteX181" fmla="*/ 2300792 w 12192000"/>
              <a:gd name="connsiteY181" fmla="*/ 1994290 h 2237474"/>
              <a:gd name="connsiteX182" fmla="*/ 2295469 w 12192000"/>
              <a:gd name="connsiteY182" fmla="*/ 1996659 h 2237474"/>
              <a:gd name="connsiteX183" fmla="*/ 2287219 w 12192000"/>
              <a:gd name="connsiteY183" fmla="*/ 1998750 h 2237474"/>
              <a:gd name="connsiteX184" fmla="*/ 2286948 w 12192000"/>
              <a:gd name="connsiteY184" fmla="*/ 1998596 h 2237474"/>
              <a:gd name="connsiteX185" fmla="*/ 2243069 w 12192000"/>
              <a:gd name="connsiteY185" fmla="*/ 2015111 h 2237474"/>
              <a:gd name="connsiteX186" fmla="*/ 2186609 w 12192000"/>
              <a:gd name="connsiteY186" fmla="*/ 2008263 h 2237474"/>
              <a:gd name="connsiteX187" fmla="*/ 2164831 w 12192000"/>
              <a:gd name="connsiteY187" fmla="*/ 2010143 h 2237474"/>
              <a:gd name="connsiteX188" fmla="*/ 2152836 w 12192000"/>
              <a:gd name="connsiteY188" fmla="*/ 2010048 h 2237474"/>
              <a:gd name="connsiteX189" fmla="*/ 2117102 w 12192000"/>
              <a:gd name="connsiteY189" fmla="*/ 2023004 h 2237474"/>
              <a:gd name="connsiteX190" fmla="*/ 2111935 w 12192000"/>
              <a:gd name="connsiteY190" fmla="*/ 2023163 h 2237474"/>
              <a:gd name="connsiteX191" fmla="*/ 2089991 w 12192000"/>
              <a:gd name="connsiteY191" fmla="*/ 2034193 h 2237474"/>
              <a:gd name="connsiteX192" fmla="*/ 2058061 w 12192000"/>
              <a:gd name="connsiteY192" fmla="*/ 2047942 h 2237474"/>
              <a:gd name="connsiteX193" fmla="*/ 2055737 w 12192000"/>
              <a:gd name="connsiteY193" fmla="*/ 2047704 h 2237474"/>
              <a:gd name="connsiteX194" fmla="*/ 2042244 w 12192000"/>
              <a:gd name="connsiteY194" fmla="*/ 2055560 h 2237474"/>
              <a:gd name="connsiteX195" fmla="*/ 1976224 w 12192000"/>
              <a:gd name="connsiteY195" fmla="*/ 2074257 h 2237474"/>
              <a:gd name="connsiteX196" fmla="*/ 1877728 w 12192000"/>
              <a:gd name="connsiteY196" fmla="*/ 2101004 h 2237474"/>
              <a:gd name="connsiteX197" fmla="*/ 1759056 w 12192000"/>
              <a:gd name="connsiteY197" fmla="*/ 2125608 h 2237474"/>
              <a:gd name="connsiteX198" fmla="*/ 1637948 w 12192000"/>
              <a:gd name="connsiteY198" fmla="*/ 2172597 h 2237474"/>
              <a:gd name="connsiteX199" fmla="*/ 1434549 w 12192000"/>
              <a:gd name="connsiteY199" fmla="*/ 2234522 h 2237474"/>
              <a:gd name="connsiteX200" fmla="*/ 1398481 w 12192000"/>
              <a:gd name="connsiteY200" fmla="*/ 2237074 h 2237474"/>
              <a:gd name="connsiteX201" fmla="*/ 1398407 w 12192000"/>
              <a:gd name="connsiteY201" fmla="*/ 2237095 h 2237474"/>
              <a:gd name="connsiteX202" fmla="*/ 1370962 w 12192000"/>
              <a:gd name="connsiteY202" fmla="*/ 2237474 h 2237474"/>
              <a:gd name="connsiteX203" fmla="*/ 1356367 w 12192000"/>
              <a:gd name="connsiteY203" fmla="*/ 2235089 h 2237474"/>
              <a:gd name="connsiteX204" fmla="*/ 1324828 w 12192000"/>
              <a:gd name="connsiteY204" fmla="*/ 2231968 h 2237474"/>
              <a:gd name="connsiteX205" fmla="*/ 1297744 w 12192000"/>
              <a:gd name="connsiteY205" fmla="*/ 2235849 h 2237474"/>
              <a:gd name="connsiteX206" fmla="*/ 1286236 w 12192000"/>
              <a:gd name="connsiteY206" fmla="*/ 2233135 h 2237474"/>
              <a:gd name="connsiteX207" fmla="*/ 1283504 w 12192000"/>
              <a:gd name="connsiteY207" fmla="*/ 2233797 h 2237474"/>
              <a:gd name="connsiteX208" fmla="*/ 1279765 w 12192000"/>
              <a:gd name="connsiteY208" fmla="*/ 2229639 h 2237474"/>
              <a:gd name="connsiteX209" fmla="*/ 1195347 w 12192000"/>
              <a:gd name="connsiteY209" fmla="*/ 2212354 h 2237474"/>
              <a:gd name="connsiteX210" fmla="*/ 970251 w 12192000"/>
              <a:gd name="connsiteY210" fmla="*/ 2221029 h 2237474"/>
              <a:gd name="connsiteX211" fmla="*/ 812914 w 12192000"/>
              <a:gd name="connsiteY211" fmla="*/ 2202752 h 2237474"/>
              <a:gd name="connsiteX212" fmla="*/ 800195 w 12192000"/>
              <a:gd name="connsiteY212" fmla="*/ 2209407 h 2237474"/>
              <a:gd name="connsiteX213" fmla="*/ 784978 w 12192000"/>
              <a:gd name="connsiteY213" fmla="*/ 2212360 h 2237474"/>
              <a:gd name="connsiteX214" fmla="*/ 681987 w 12192000"/>
              <a:gd name="connsiteY214" fmla="*/ 2216757 h 2237474"/>
              <a:gd name="connsiteX215" fmla="*/ 669923 w 12192000"/>
              <a:gd name="connsiteY215" fmla="*/ 2211682 h 2237474"/>
              <a:gd name="connsiteX216" fmla="*/ 648680 w 12192000"/>
              <a:gd name="connsiteY216" fmla="*/ 2206229 h 2237474"/>
              <a:gd name="connsiteX217" fmla="*/ 597225 w 12192000"/>
              <a:gd name="connsiteY217" fmla="*/ 2180999 h 2237474"/>
              <a:gd name="connsiteX218" fmla="*/ 558449 w 12192000"/>
              <a:gd name="connsiteY218" fmla="*/ 2182346 h 2237474"/>
              <a:gd name="connsiteX219" fmla="*/ 550517 w 12192000"/>
              <a:gd name="connsiteY219" fmla="*/ 2182060 h 2237474"/>
              <a:gd name="connsiteX220" fmla="*/ 550309 w 12192000"/>
              <a:gd name="connsiteY220" fmla="*/ 2181825 h 2237474"/>
              <a:gd name="connsiteX221" fmla="*/ 541836 w 12192000"/>
              <a:gd name="connsiteY221" fmla="*/ 2181063 h 2237474"/>
              <a:gd name="connsiteX222" fmla="*/ 536057 w 12192000"/>
              <a:gd name="connsiteY222" fmla="*/ 2181537 h 2237474"/>
              <a:gd name="connsiteX223" fmla="*/ 520671 w 12192000"/>
              <a:gd name="connsiteY223" fmla="*/ 2180980 h 2237474"/>
              <a:gd name="connsiteX224" fmla="*/ 515024 w 12192000"/>
              <a:gd name="connsiteY224" fmla="*/ 2179258 h 2237474"/>
              <a:gd name="connsiteX225" fmla="*/ 512278 w 12192000"/>
              <a:gd name="connsiteY225" fmla="*/ 2176369 h 2237474"/>
              <a:gd name="connsiteX226" fmla="*/ 480419 w 12192000"/>
              <a:gd name="connsiteY226" fmla="*/ 2167807 h 2237474"/>
              <a:gd name="connsiteX227" fmla="*/ 413835 w 12192000"/>
              <a:gd name="connsiteY227" fmla="*/ 2156783 h 2237474"/>
              <a:gd name="connsiteX228" fmla="*/ 376513 w 12192000"/>
              <a:gd name="connsiteY228" fmla="*/ 2154014 h 2237474"/>
              <a:gd name="connsiteX229" fmla="*/ 273386 w 12192000"/>
              <a:gd name="connsiteY229" fmla="*/ 2142551 h 2237474"/>
              <a:gd name="connsiteX230" fmla="*/ 169207 w 12192000"/>
              <a:gd name="connsiteY230" fmla="*/ 2128100 h 2237474"/>
              <a:gd name="connsiteX231" fmla="*/ 93149 w 12192000"/>
              <a:gd name="connsiteY231" fmla="*/ 2105324 h 2237474"/>
              <a:gd name="connsiteX232" fmla="*/ 88109 w 12192000"/>
              <a:gd name="connsiteY232" fmla="*/ 2106704 h 2237474"/>
              <a:gd name="connsiteX233" fmla="*/ 80022 w 12192000"/>
              <a:gd name="connsiteY233" fmla="*/ 2107254 h 2237474"/>
              <a:gd name="connsiteX234" fmla="*/ 79717 w 12192000"/>
              <a:gd name="connsiteY234" fmla="*/ 2107046 h 2237474"/>
              <a:gd name="connsiteX235" fmla="*/ 72352 w 12192000"/>
              <a:gd name="connsiteY235" fmla="*/ 2107991 h 2237474"/>
              <a:gd name="connsiteX236" fmla="*/ 37645 w 12192000"/>
              <a:gd name="connsiteY236" fmla="*/ 2115401 h 2237474"/>
              <a:gd name="connsiteX237" fmla="*/ 4572 w 12192000"/>
              <a:gd name="connsiteY237" fmla="*/ 2111091 h 2237474"/>
              <a:gd name="connsiteX238" fmla="*/ 0 w 12192000"/>
              <a:gd name="connsiteY238" fmla="*/ 2110468 h 2237474"/>
              <a:gd name="connsiteX239" fmla="*/ 0 w 12192000"/>
              <a:gd name="connsiteY239"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098321 w 12192000"/>
              <a:gd name="connsiteY110" fmla="*/ 1721646 h 2237474"/>
              <a:gd name="connsiteX111" fmla="*/ 5880652 w 12192000"/>
              <a:gd name="connsiteY111" fmla="*/ 1779643 h 2237474"/>
              <a:gd name="connsiteX112" fmla="*/ 5785959 w 12192000"/>
              <a:gd name="connsiteY112" fmla="*/ 1775307 h 2237474"/>
              <a:gd name="connsiteX113" fmla="*/ 5643534 w 12192000"/>
              <a:gd name="connsiteY113" fmla="*/ 1802919 h 2237474"/>
              <a:gd name="connsiteX114" fmla="*/ 5518799 w 12192000"/>
              <a:gd name="connsiteY114" fmla="*/ 1818312 h 2237474"/>
              <a:gd name="connsiteX115" fmla="*/ 5505014 w 12192000"/>
              <a:gd name="connsiteY115" fmla="*/ 1819259 h 2237474"/>
              <a:gd name="connsiteX116" fmla="*/ 5453307 w 12192000"/>
              <a:gd name="connsiteY116" fmla="*/ 1815450 h 2237474"/>
              <a:gd name="connsiteX117" fmla="*/ 5364192 w 12192000"/>
              <a:gd name="connsiteY117" fmla="*/ 1826074 h 2237474"/>
              <a:gd name="connsiteX118" fmla="*/ 5350380 w 12192000"/>
              <a:gd name="connsiteY118" fmla="*/ 1830891 h 2237474"/>
              <a:gd name="connsiteX119" fmla="*/ 5259633 w 12192000"/>
              <a:gd name="connsiteY119" fmla="*/ 1837160 h 2237474"/>
              <a:gd name="connsiteX120" fmla="*/ 5197513 w 12192000"/>
              <a:gd name="connsiteY120" fmla="*/ 1844718 h 2237474"/>
              <a:gd name="connsiteX121" fmla="*/ 5184170 w 12192000"/>
              <a:gd name="connsiteY121" fmla="*/ 1849402 h 2237474"/>
              <a:gd name="connsiteX122" fmla="*/ 5168852 w 12192000"/>
              <a:gd name="connsiteY122" fmla="*/ 1844846 h 2237474"/>
              <a:gd name="connsiteX123" fmla="*/ 5164370 w 12192000"/>
              <a:gd name="connsiteY123" fmla="*/ 1840597 h 2237474"/>
              <a:gd name="connsiteX124" fmla="*/ 5114927 w 12192000"/>
              <a:gd name="connsiteY124" fmla="*/ 1847827 h 2237474"/>
              <a:gd name="connsiteX125" fmla="*/ 5108970 w 12192000"/>
              <a:gd name="connsiteY125" fmla="*/ 1847935 h 2237474"/>
              <a:gd name="connsiteX126" fmla="*/ 5067961 w 12192000"/>
              <a:gd name="connsiteY126" fmla="*/ 1845917 h 2237474"/>
              <a:gd name="connsiteX127" fmla="*/ 5007075 w 12192000"/>
              <a:gd name="connsiteY127" fmla="*/ 1838626 h 2237474"/>
              <a:gd name="connsiteX128" fmla="*/ 4944087 w 12192000"/>
              <a:gd name="connsiteY128" fmla="*/ 1823332 h 2237474"/>
              <a:gd name="connsiteX129" fmla="*/ 4907662 w 12192000"/>
              <a:gd name="connsiteY129" fmla="*/ 1816900 h 2237474"/>
              <a:gd name="connsiteX130" fmla="*/ 4882386 w 12192000"/>
              <a:gd name="connsiteY130" fmla="*/ 1809844 h 2237474"/>
              <a:gd name="connsiteX131" fmla="*/ 4811440 w 12192000"/>
              <a:gd name="connsiteY131" fmla="*/ 1804655 h 2237474"/>
              <a:gd name="connsiteX132" fmla="*/ 4691075 w 12192000"/>
              <a:gd name="connsiteY132" fmla="*/ 1801389 h 2237474"/>
              <a:gd name="connsiteX133" fmla="*/ 4611738 w 12192000"/>
              <a:gd name="connsiteY133" fmla="*/ 1776964 h 2237474"/>
              <a:gd name="connsiteX134" fmla="*/ 4560070 w 12192000"/>
              <a:gd name="connsiteY134" fmla="*/ 1785640 h 2237474"/>
              <a:gd name="connsiteX135" fmla="*/ 4536503 w 12192000"/>
              <a:gd name="connsiteY135" fmla="*/ 1785334 h 2237474"/>
              <a:gd name="connsiteX136" fmla="*/ 4513724 w 12192000"/>
              <a:gd name="connsiteY136" fmla="*/ 1791996 h 2237474"/>
              <a:gd name="connsiteX137" fmla="*/ 4459810 w 12192000"/>
              <a:gd name="connsiteY137" fmla="*/ 1797886 h 2237474"/>
              <a:gd name="connsiteX138" fmla="*/ 4379064 w 12192000"/>
              <a:gd name="connsiteY138" fmla="*/ 1817177 h 2237474"/>
              <a:gd name="connsiteX139" fmla="*/ 4319209 w 12192000"/>
              <a:gd name="connsiteY139" fmla="*/ 1834833 h 2237474"/>
              <a:gd name="connsiteX140" fmla="*/ 4290981 w 12192000"/>
              <a:gd name="connsiteY140" fmla="*/ 1839677 h 2237474"/>
              <a:gd name="connsiteX141" fmla="*/ 4285792 w 12192000"/>
              <a:gd name="connsiteY141" fmla="*/ 1836231 h 2237474"/>
              <a:gd name="connsiteX142" fmla="*/ 4238372 w 12192000"/>
              <a:gd name="connsiteY142" fmla="*/ 1851480 h 2237474"/>
              <a:gd name="connsiteX143" fmla="*/ 4232517 w 12192000"/>
              <a:gd name="connsiteY143" fmla="*/ 1852567 h 2237474"/>
              <a:gd name="connsiteX144" fmla="*/ 4191732 w 12192000"/>
              <a:gd name="connsiteY144" fmla="*/ 1857328 h 2237474"/>
              <a:gd name="connsiteX145" fmla="*/ 4065532 w 12192000"/>
              <a:gd name="connsiteY145" fmla="*/ 1855477 h 2237474"/>
              <a:gd name="connsiteX146" fmla="*/ 4028460 w 12192000"/>
              <a:gd name="connsiteY146" fmla="*/ 1855137 h 2237474"/>
              <a:gd name="connsiteX147" fmla="*/ 4002267 w 12192000"/>
              <a:gd name="connsiteY147" fmla="*/ 1852352 h 2237474"/>
              <a:gd name="connsiteX148" fmla="*/ 3931396 w 12192000"/>
              <a:gd name="connsiteY148" fmla="*/ 1858915 h 2237474"/>
              <a:gd name="connsiteX149" fmla="*/ 3812162 w 12192000"/>
              <a:gd name="connsiteY149" fmla="*/ 1875501 h 2237474"/>
              <a:gd name="connsiteX150" fmla="*/ 3767672 w 12192000"/>
              <a:gd name="connsiteY150" fmla="*/ 1874600 h 2237474"/>
              <a:gd name="connsiteX151" fmla="*/ 3751332 w 12192000"/>
              <a:gd name="connsiteY151" fmla="*/ 1869854 h 2237474"/>
              <a:gd name="connsiteX152" fmla="*/ 3729530 w 12192000"/>
              <a:gd name="connsiteY152" fmla="*/ 1864513 h 2237474"/>
              <a:gd name="connsiteX153" fmla="*/ 3680177 w 12192000"/>
              <a:gd name="connsiteY153" fmla="*/ 1881552 h 2237474"/>
              <a:gd name="connsiteX154" fmla="*/ 3567259 w 12192000"/>
              <a:gd name="connsiteY154" fmla="*/ 1893482 h 2237474"/>
              <a:gd name="connsiteX155" fmla="*/ 3405770 w 12192000"/>
              <a:gd name="connsiteY155" fmla="*/ 1904591 h 2237474"/>
              <a:gd name="connsiteX156" fmla="*/ 3280097 w 12192000"/>
              <a:gd name="connsiteY156" fmla="*/ 1919610 h 2237474"/>
              <a:gd name="connsiteX157" fmla="*/ 3123424 w 12192000"/>
              <a:gd name="connsiteY157" fmla="*/ 1952930 h 2237474"/>
              <a:gd name="connsiteX158" fmla="*/ 3009910 w 12192000"/>
              <a:gd name="connsiteY158" fmla="*/ 1957866 h 2237474"/>
              <a:gd name="connsiteX159" fmla="*/ 2995934 w 12192000"/>
              <a:gd name="connsiteY159" fmla="*/ 1967085 h 2237474"/>
              <a:gd name="connsiteX160" fmla="*/ 2980071 w 12192000"/>
              <a:gd name="connsiteY160" fmla="*/ 1972988 h 2237474"/>
              <a:gd name="connsiteX161" fmla="*/ 2978094 w 12192000"/>
              <a:gd name="connsiteY161" fmla="*/ 1972369 h 2237474"/>
              <a:gd name="connsiteX162" fmla="*/ 2942858 w 12192000"/>
              <a:gd name="connsiteY162" fmla="*/ 1981367 h 2237474"/>
              <a:gd name="connsiteX163" fmla="*/ 2875436 w 12192000"/>
              <a:gd name="connsiteY163" fmla="*/ 1996977 h 2237474"/>
              <a:gd name="connsiteX164" fmla="*/ 2874892 w 12192000"/>
              <a:gd name="connsiteY164" fmla="*/ 1996085 h 2237474"/>
              <a:gd name="connsiteX165" fmla="*/ 2864145 w 12192000"/>
              <a:gd name="connsiteY165" fmla="*/ 1994061 h 2237474"/>
              <a:gd name="connsiteX166" fmla="*/ 2843662 w 12192000"/>
              <a:gd name="connsiteY166" fmla="*/ 1992498 h 2237474"/>
              <a:gd name="connsiteX167" fmla="*/ 2796128 w 12192000"/>
              <a:gd name="connsiteY167" fmla="*/ 1976403 h 2237474"/>
              <a:gd name="connsiteX168" fmla="*/ 2756784 w 12192000"/>
              <a:gd name="connsiteY168" fmla="*/ 1985116 h 2237474"/>
              <a:gd name="connsiteX169" fmla="*/ 2748833 w 12192000"/>
              <a:gd name="connsiteY169" fmla="*/ 1986323 h 2237474"/>
              <a:gd name="connsiteX170" fmla="*/ 2748661 w 12192000"/>
              <a:gd name="connsiteY170" fmla="*/ 1986122 h 2237474"/>
              <a:gd name="connsiteX171" fmla="*/ 2740251 w 12192000"/>
              <a:gd name="connsiteY171" fmla="*/ 1986946 h 2237474"/>
              <a:gd name="connsiteX172" fmla="*/ 2718916 w 12192000"/>
              <a:gd name="connsiteY172" fmla="*/ 1990867 h 2237474"/>
              <a:gd name="connsiteX173" fmla="*/ 2713522 w 12192000"/>
              <a:gd name="connsiteY173" fmla="*/ 1990173 h 2237474"/>
              <a:gd name="connsiteX174" fmla="*/ 2680597 w 12192000"/>
              <a:gd name="connsiteY174" fmla="*/ 1984996 h 2237474"/>
              <a:gd name="connsiteX175" fmla="*/ 2578178 w 12192000"/>
              <a:gd name="connsiteY175" fmla="*/ 1990531 h 2237474"/>
              <a:gd name="connsiteX176" fmla="*/ 2476147 w 12192000"/>
              <a:gd name="connsiteY176" fmla="*/ 1998305 h 2237474"/>
              <a:gd name="connsiteX177" fmla="*/ 2373568 w 12192000"/>
              <a:gd name="connsiteY177" fmla="*/ 2003219 h 2237474"/>
              <a:gd name="connsiteX178" fmla="*/ 2321399 w 12192000"/>
              <a:gd name="connsiteY178" fmla="*/ 1989467 h 2237474"/>
              <a:gd name="connsiteX179" fmla="*/ 2315525 w 12192000"/>
              <a:gd name="connsiteY179" fmla="*/ 1989708 h 2237474"/>
              <a:gd name="connsiteX180" fmla="*/ 2300792 w 12192000"/>
              <a:gd name="connsiteY180" fmla="*/ 1994290 h 2237474"/>
              <a:gd name="connsiteX181" fmla="*/ 2295469 w 12192000"/>
              <a:gd name="connsiteY181" fmla="*/ 1996659 h 2237474"/>
              <a:gd name="connsiteX182" fmla="*/ 2287219 w 12192000"/>
              <a:gd name="connsiteY182" fmla="*/ 1998750 h 2237474"/>
              <a:gd name="connsiteX183" fmla="*/ 2286948 w 12192000"/>
              <a:gd name="connsiteY183" fmla="*/ 1998596 h 2237474"/>
              <a:gd name="connsiteX184" fmla="*/ 2243069 w 12192000"/>
              <a:gd name="connsiteY184" fmla="*/ 2015111 h 2237474"/>
              <a:gd name="connsiteX185" fmla="*/ 2186609 w 12192000"/>
              <a:gd name="connsiteY185" fmla="*/ 2008263 h 2237474"/>
              <a:gd name="connsiteX186" fmla="*/ 2164831 w 12192000"/>
              <a:gd name="connsiteY186" fmla="*/ 2010143 h 2237474"/>
              <a:gd name="connsiteX187" fmla="*/ 2152836 w 12192000"/>
              <a:gd name="connsiteY187" fmla="*/ 2010048 h 2237474"/>
              <a:gd name="connsiteX188" fmla="*/ 2117102 w 12192000"/>
              <a:gd name="connsiteY188" fmla="*/ 2023004 h 2237474"/>
              <a:gd name="connsiteX189" fmla="*/ 2111935 w 12192000"/>
              <a:gd name="connsiteY189" fmla="*/ 2023163 h 2237474"/>
              <a:gd name="connsiteX190" fmla="*/ 2089991 w 12192000"/>
              <a:gd name="connsiteY190" fmla="*/ 2034193 h 2237474"/>
              <a:gd name="connsiteX191" fmla="*/ 2058061 w 12192000"/>
              <a:gd name="connsiteY191" fmla="*/ 2047942 h 2237474"/>
              <a:gd name="connsiteX192" fmla="*/ 2055737 w 12192000"/>
              <a:gd name="connsiteY192" fmla="*/ 2047704 h 2237474"/>
              <a:gd name="connsiteX193" fmla="*/ 2042244 w 12192000"/>
              <a:gd name="connsiteY193" fmla="*/ 2055560 h 2237474"/>
              <a:gd name="connsiteX194" fmla="*/ 1976224 w 12192000"/>
              <a:gd name="connsiteY194" fmla="*/ 2074257 h 2237474"/>
              <a:gd name="connsiteX195" fmla="*/ 1877728 w 12192000"/>
              <a:gd name="connsiteY195" fmla="*/ 2101004 h 2237474"/>
              <a:gd name="connsiteX196" fmla="*/ 1759056 w 12192000"/>
              <a:gd name="connsiteY196" fmla="*/ 2125608 h 2237474"/>
              <a:gd name="connsiteX197" fmla="*/ 1637948 w 12192000"/>
              <a:gd name="connsiteY197" fmla="*/ 2172597 h 2237474"/>
              <a:gd name="connsiteX198" fmla="*/ 1434549 w 12192000"/>
              <a:gd name="connsiteY198" fmla="*/ 2234522 h 2237474"/>
              <a:gd name="connsiteX199" fmla="*/ 1398481 w 12192000"/>
              <a:gd name="connsiteY199" fmla="*/ 2237074 h 2237474"/>
              <a:gd name="connsiteX200" fmla="*/ 1398407 w 12192000"/>
              <a:gd name="connsiteY200" fmla="*/ 2237095 h 2237474"/>
              <a:gd name="connsiteX201" fmla="*/ 1370962 w 12192000"/>
              <a:gd name="connsiteY201" fmla="*/ 2237474 h 2237474"/>
              <a:gd name="connsiteX202" fmla="*/ 1356367 w 12192000"/>
              <a:gd name="connsiteY202" fmla="*/ 2235089 h 2237474"/>
              <a:gd name="connsiteX203" fmla="*/ 1324828 w 12192000"/>
              <a:gd name="connsiteY203" fmla="*/ 2231968 h 2237474"/>
              <a:gd name="connsiteX204" fmla="*/ 1297744 w 12192000"/>
              <a:gd name="connsiteY204" fmla="*/ 2235849 h 2237474"/>
              <a:gd name="connsiteX205" fmla="*/ 1286236 w 12192000"/>
              <a:gd name="connsiteY205" fmla="*/ 2233135 h 2237474"/>
              <a:gd name="connsiteX206" fmla="*/ 1283504 w 12192000"/>
              <a:gd name="connsiteY206" fmla="*/ 2233797 h 2237474"/>
              <a:gd name="connsiteX207" fmla="*/ 1279765 w 12192000"/>
              <a:gd name="connsiteY207" fmla="*/ 2229639 h 2237474"/>
              <a:gd name="connsiteX208" fmla="*/ 1195347 w 12192000"/>
              <a:gd name="connsiteY208" fmla="*/ 2212354 h 2237474"/>
              <a:gd name="connsiteX209" fmla="*/ 970251 w 12192000"/>
              <a:gd name="connsiteY209" fmla="*/ 2221029 h 2237474"/>
              <a:gd name="connsiteX210" fmla="*/ 812914 w 12192000"/>
              <a:gd name="connsiteY210" fmla="*/ 2202752 h 2237474"/>
              <a:gd name="connsiteX211" fmla="*/ 800195 w 12192000"/>
              <a:gd name="connsiteY211" fmla="*/ 2209407 h 2237474"/>
              <a:gd name="connsiteX212" fmla="*/ 784978 w 12192000"/>
              <a:gd name="connsiteY212" fmla="*/ 2212360 h 2237474"/>
              <a:gd name="connsiteX213" fmla="*/ 681987 w 12192000"/>
              <a:gd name="connsiteY213" fmla="*/ 2216757 h 2237474"/>
              <a:gd name="connsiteX214" fmla="*/ 669923 w 12192000"/>
              <a:gd name="connsiteY214" fmla="*/ 2211682 h 2237474"/>
              <a:gd name="connsiteX215" fmla="*/ 648680 w 12192000"/>
              <a:gd name="connsiteY215" fmla="*/ 2206229 h 2237474"/>
              <a:gd name="connsiteX216" fmla="*/ 597225 w 12192000"/>
              <a:gd name="connsiteY216" fmla="*/ 2180999 h 2237474"/>
              <a:gd name="connsiteX217" fmla="*/ 558449 w 12192000"/>
              <a:gd name="connsiteY217" fmla="*/ 2182346 h 2237474"/>
              <a:gd name="connsiteX218" fmla="*/ 550517 w 12192000"/>
              <a:gd name="connsiteY218" fmla="*/ 2182060 h 2237474"/>
              <a:gd name="connsiteX219" fmla="*/ 550309 w 12192000"/>
              <a:gd name="connsiteY219" fmla="*/ 2181825 h 2237474"/>
              <a:gd name="connsiteX220" fmla="*/ 541836 w 12192000"/>
              <a:gd name="connsiteY220" fmla="*/ 2181063 h 2237474"/>
              <a:gd name="connsiteX221" fmla="*/ 536057 w 12192000"/>
              <a:gd name="connsiteY221" fmla="*/ 2181537 h 2237474"/>
              <a:gd name="connsiteX222" fmla="*/ 520671 w 12192000"/>
              <a:gd name="connsiteY222" fmla="*/ 2180980 h 2237474"/>
              <a:gd name="connsiteX223" fmla="*/ 515024 w 12192000"/>
              <a:gd name="connsiteY223" fmla="*/ 2179258 h 2237474"/>
              <a:gd name="connsiteX224" fmla="*/ 512278 w 12192000"/>
              <a:gd name="connsiteY224" fmla="*/ 2176369 h 2237474"/>
              <a:gd name="connsiteX225" fmla="*/ 480419 w 12192000"/>
              <a:gd name="connsiteY225" fmla="*/ 2167807 h 2237474"/>
              <a:gd name="connsiteX226" fmla="*/ 413835 w 12192000"/>
              <a:gd name="connsiteY226" fmla="*/ 2156783 h 2237474"/>
              <a:gd name="connsiteX227" fmla="*/ 376513 w 12192000"/>
              <a:gd name="connsiteY227" fmla="*/ 2154014 h 2237474"/>
              <a:gd name="connsiteX228" fmla="*/ 273386 w 12192000"/>
              <a:gd name="connsiteY228" fmla="*/ 2142551 h 2237474"/>
              <a:gd name="connsiteX229" fmla="*/ 169207 w 12192000"/>
              <a:gd name="connsiteY229" fmla="*/ 2128100 h 2237474"/>
              <a:gd name="connsiteX230" fmla="*/ 93149 w 12192000"/>
              <a:gd name="connsiteY230" fmla="*/ 2105324 h 2237474"/>
              <a:gd name="connsiteX231" fmla="*/ 88109 w 12192000"/>
              <a:gd name="connsiteY231" fmla="*/ 2106704 h 2237474"/>
              <a:gd name="connsiteX232" fmla="*/ 80022 w 12192000"/>
              <a:gd name="connsiteY232" fmla="*/ 2107254 h 2237474"/>
              <a:gd name="connsiteX233" fmla="*/ 79717 w 12192000"/>
              <a:gd name="connsiteY233" fmla="*/ 2107046 h 2237474"/>
              <a:gd name="connsiteX234" fmla="*/ 72352 w 12192000"/>
              <a:gd name="connsiteY234" fmla="*/ 2107991 h 2237474"/>
              <a:gd name="connsiteX235" fmla="*/ 37645 w 12192000"/>
              <a:gd name="connsiteY235" fmla="*/ 2115401 h 2237474"/>
              <a:gd name="connsiteX236" fmla="*/ 4572 w 12192000"/>
              <a:gd name="connsiteY236" fmla="*/ 2111091 h 2237474"/>
              <a:gd name="connsiteX237" fmla="*/ 0 w 12192000"/>
              <a:gd name="connsiteY237" fmla="*/ 2110468 h 2237474"/>
              <a:gd name="connsiteX238" fmla="*/ 0 w 12192000"/>
              <a:gd name="connsiteY238"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098321 w 12192000"/>
              <a:gd name="connsiteY110" fmla="*/ 1721646 h 2237474"/>
              <a:gd name="connsiteX111" fmla="*/ 5880652 w 12192000"/>
              <a:gd name="connsiteY111" fmla="*/ 1779643 h 2237474"/>
              <a:gd name="connsiteX112" fmla="*/ 5785959 w 12192000"/>
              <a:gd name="connsiteY112" fmla="*/ 1775307 h 2237474"/>
              <a:gd name="connsiteX113" fmla="*/ 5643534 w 12192000"/>
              <a:gd name="connsiteY113" fmla="*/ 1802919 h 2237474"/>
              <a:gd name="connsiteX114" fmla="*/ 5518799 w 12192000"/>
              <a:gd name="connsiteY114" fmla="*/ 1818312 h 2237474"/>
              <a:gd name="connsiteX115" fmla="*/ 5505014 w 12192000"/>
              <a:gd name="connsiteY115" fmla="*/ 1819259 h 2237474"/>
              <a:gd name="connsiteX116" fmla="*/ 5453307 w 12192000"/>
              <a:gd name="connsiteY116" fmla="*/ 1815450 h 2237474"/>
              <a:gd name="connsiteX117" fmla="*/ 5364192 w 12192000"/>
              <a:gd name="connsiteY117" fmla="*/ 1826074 h 2237474"/>
              <a:gd name="connsiteX118" fmla="*/ 5350380 w 12192000"/>
              <a:gd name="connsiteY118" fmla="*/ 1830891 h 2237474"/>
              <a:gd name="connsiteX119" fmla="*/ 5259633 w 12192000"/>
              <a:gd name="connsiteY119" fmla="*/ 1837160 h 2237474"/>
              <a:gd name="connsiteX120" fmla="*/ 5197513 w 12192000"/>
              <a:gd name="connsiteY120" fmla="*/ 1844718 h 2237474"/>
              <a:gd name="connsiteX121" fmla="*/ 5184170 w 12192000"/>
              <a:gd name="connsiteY121" fmla="*/ 1849402 h 2237474"/>
              <a:gd name="connsiteX122" fmla="*/ 5168852 w 12192000"/>
              <a:gd name="connsiteY122" fmla="*/ 1844846 h 2237474"/>
              <a:gd name="connsiteX123" fmla="*/ 5164370 w 12192000"/>
              <a:gd name="connsiteY123" fmla="*/ 1840597 h 2237474"/>
              <a:gd name="connsiteX124" fmla="*/ 5114927 w 12192000"/>
              <a:gd name="connsiteY124" fmla="*/ 1847827 h 2237474"/>
              <a:gd name="connsiteX125" fmla="*/ 5108970 w 12192000"/>
              <a:gd name="connsiteY125" fmla="*/ 1847935 h 2237474"/>
              <a:gd name="connsiteX126" fmla="*/ 5067961 w 12192000"/>
              <a:gd name="connsiteY126" fmla="*/ 1845917 h 2237474"/>
              <a:gd name="connsiteX127" fmla="*/ 5007075 w 12192000"/>
              <a:gd name="connsiteY127" fmla="*/ 1838626 h 2237474"/>
              <a:gd name="connsiteX128" fmla="*/ 4944087 w 12192000"/>
              <a:gd name="connsiteY128" fmla="*/ 1823332 h 2237474"/>
              <a:gd name="connsiteX129" fmla="*/ 4907662 w 12192000"/>
              <a:gd name="connsiteY129" fmla="*/ 1816900 h 2237474"/>
              <a:gd name="connsiteX130" fmla="*/ 4882386 w 12192000"/>
              <a:gd name="connsiteY130" fmla="*/ 1809844 h 2237474"/>
              <a:gd name="connsiteX131" fmla="*/ 4811440 w 12192000"/>
              <a:gd name="connsiteY131" fmla="*/ 1804655 h 2237474"/>
              <a:gd name="connsiteX132" fmla="*/ 4691075 w 12192000"/>
              <a:gd name="connsiteY132" fmla="*/ 1801389 h 2237474"/>
              <a:gd name="connsiteX133" fmla="*/ 4611738 w 12192000"/>
              <a:gd name="connsiteY133" fmla="*/ 1776964 h 2237474"/>
              <a:gd name="connsiteX134" fmla="*/ 4560070 w 12192000"/>
              <a:gd name="connsiteY134" fmla="*/ 1785640 h 2237474"/>
              <a:gd name="connsiteX135" fmla="*/ 4536503 w 12192000"/>
              <a:gd name="connsiteY135" fmla="*/ 1785334 h 2237474"/>
              <a:gd name="connsiteX136" fmla="*/ 4513724 w 12192000"/>
              <a:gd name="connsiteY136" fmla="*/ 1791996 h 2237474"/>
              <a:gd name="connsiteX137" fmla="*/ 4459810 w 12192000"/>
              <a:gd name="connsiteY137" fmla="*/ 1797886 h 2237474"/>
              <a:gd name="connsiteX138" fmla="*/ 4379064 w 12192000"/>
              <a:gd name="connsiteY138" fmla="*/ 1817177 h 2237474"/>
              <a:gd name="connsiteX139" fmla="*/ 4319209 w 12192000"/>
              <a:gd name="connsiteY139" fmla="*/ 1834833 h 2237474"/>
              <a:gd name="connsiteX140" fmla="*/ 4290981 w 12192000"/>
              <a:gd name="connsiteY140" fmla="*/ 1839677 h 2237474"/>
              <a:gd name="connsiteX141" fmla="*/ 4285792 w 12192000"/>
              <a:gd name="connsiteY141" fmla="*/ 1836231 h 2237474"/>
              <a:gd name="connsiteX142" fmla="*/ 4238372 w 12192000"/>
              <a:gd name="connsiteY142" fmla="*/ 1851480 h 2237474"/>
              <a:gd name="connsiteX143" fmla="*/ 4232517 w 12192000"/>
              <a:gd name="connsiteY143" fmla="*/ 1852567 h 2237474"/>
              <a:gd name="connsiteX144" fmla="*/ 4191732 w 12192000"/>
              <a:gd name="connsiteY144" fmla="*/ 1857328 h 2237474"/>
              <a:gd name="connsiteX145" fmla="*/ 4065532 w 12192000"/>
              <a:gd name="connsiteY145" fmla="*/ 1855477 h 2237474"/>
              <a:gd name="connsiteX146" fmla="*/ 4028460 w 12192000"/>
              <a:gd name="connsiteY146" fmla="*/ 1855137 h 2237474"/>
              <a:gd name="connsiteX147" fmla="*/ 4002267 w 12192000"/>
              <a:gd name="connsiteY147" fmla="*/ 1852352 h 2237474"/>
              <a:gd name="connsiteX148" fmla="*/ 3931396 w 12192000"/>
              <a:gd name="connsiteY148" fmla="*/ 1858915 h 2237474"/>
              <a:gd name="connsiteX149" fmla="*/ 3812162 w 12192000"/>
              <a:gd name="connsiteY149" fmla="*/ 1875501 h 2237474"/>
              <a:gd name="connsiteX150" fmla="*/ 3767672 w 12192000"/>
              <a:gd name="connsiteY150" fmla="*/ 1874600 h 2237474"/>
              <a:gd name="connsiteX151" fmla="*/ 3729530 w 12192000"/>
              <a:gd name="connsiteY151" fmla="*/ 1864513 h 2237474"/>
              <a:gd name="connsiteX152" fmla="*/ 3680177 w 12192000"/>
              <a:gd name="connsiteY152" fmla="*/ 1881552 h 2237474"/>
              <a:gd name="connsiteX153" fmla="*/ 3567259 w 12192000"/>
              <a:gd name="connsiteY153" fmla="*/ 1893482 h 2237474"/>
              <a:gd name="connsiteX154" fmla="*/ 3405770 w 12192000"/>
              <a:gd name="connsiteY154" fmla="*/ 1904591 h 2237474"/>
              <a:gd name="connsiteX155" fmla="*/ 3280097 w 12192000"/>
              <a:gd name="connsiteY155" fmla="*/ 1919610 h 2237474"/>
              <a:gd name="connsiteX156" fmla="*/ 3123424 w 12192000"/>
              <a:gd name="connsiteY156" fmla="*/ 1952930 h 2237474"/>
              <a:gd name="connsiteX157" fmla="*/ 3009910 w 12192000"/>
              <a:gd name="connsiteY157" fmla="*/ 1957866 h 2237474"/>
              <a:gd name="connsiteX158" fmla="*/ 2995934 w 12192000"/>
              <a:gd name="connsiteY158" fmla="*/ 1967085 h 2237474"/>
              <a:gd name="connsiteX159" fmla="*/ 2980071 w 12192000"/>
              <a:gd name="connsiteY159" fmla="*/ 1972988 h 2237474"/>
              <a:gd name="connsiteX160" fmla="*/ 2978094 w 12192000"/>
              <a:gd name="connsiteY160" fmla="*/ 1972369 h 2237474"/>
              <a:gd name="connsiteX161" fmla="*/ 2942858 w 12192000"/>
              <a:gd name="connsiteY161" fmla="*/ 1981367 h 2237474"/>
              <a:gd name="connsiteX162" fmla="*/ 2875436 w 12192000"/>
              <a:gd name="connsiteY162" fmla="*/ 1996977 h 2237474"/>
              <a:gd name="connsiteX163" fmla="*/ 2874892 w 12192000"/>
              <a:gd name="connsiteY163" fmla="*/ 1996085 h 2237474"/>
              <a:gd name="connsiteX164" fmla="*/ 2864145 w 12192000"/>
              <a:gd name="connsiteY164" fmla="*/ 1994061 h 2237474"/>
              <a:gd name="connsiteX165" fmla="*/ 2843662 w 12192000"/>
              <a:gd name="connsiteY165" fmla="*/ 1992498 h 2237474"/>
              <a:gd name="connsiteX166" fmla="*/ 2796128 w 12192000"/>
              <a:gd name="connsiteY166" fmla="*/ 1976403 h 2237474"/>
              <a:gd name="connsiteX167" fmla="*/ 2756784 w 12192000"/>
              <a:gd name="connsiteY167" fmla="*/ 1985116 h 2237474"/>
              <a:gd name="connsiteX168" fmla="*/ 2748833 w 12192000"/>
              <a:gd name="connsiteY168" fmla="*/ 1986323 h 2237474"/>
              <a:gd name="connsiteX169" fmla="*/ 2748661 w 12192000"/>
              <a:gd name="connsiteY169" fmla="*/ 1986122 h 2237474"/>
              <a:gd name="connsiteX170" fmla="*/ 2740251 w 12192000"/>
              <a:gd name="connsiteY170" fmla="*/ 1986946 h 2237474"/>
              <a:gd name="connsiteX171" fmla="*/ 2718916 w 12192000"/>
              <a:gd name="connsiteY171" fmla="*/ 1990867 h 2237474"/>
              <a:gd name="connsiteX172" fmla="*/ 2713522 w 12192000"/>
              <a:gd name="connsiteY172" fmla="*/ 1990173 h 2237474"/>
              <a:gd name="connsiteX173" fmla="*/ 2680597 w 12192000"/>
              <a:gd name="connsiteY173" fmla="*/ 1984996 h 2237474"/>
              <a:gd name="connsiteX174" fmla="*/ 2578178 w 12192000"/>
              <a:gd name="connsiteY174" fmla="*/ 1990531 h 2237474"/>
              <a:gd name="connsiteX175" fmla="*/ 2476147 w 12192000"/>
              <a:gd name="connsiteY175" fmla="*/ 1998305 h 2237474"/>
              <a:gd name="connsiteX176" fmla="*/ 2373568 w 12192000"/>
              <a:gd name="connsiteY176" fmla="*/ 2003219 h 2237474"/>
              <a:gd name="connsiteX177" fmla="*/ 2321399 w 12192000"/>
              <a:gd name="connsiteY177" fmla="*/ 1989467 h 2237474"/>
              <a:gd name="connsiteX178" fmla="*/ 2315525 w 12192000"/>
              <a:gd name="connsiteY178" fmla="*/ 1989708 h 2237474"/>
              <a:gd name="connsiteX179" fmla="*/ 2300792 w 12192000"/>
              <a:gd name="connsiteY179" fmla="*/ 1994290 h 2237474"/>
              <a:gd name="connsiteX180" fmla="*/ 2295469 w 12192000"/>
              <a:gd name="connsiteY180" fmla="*/ 1996659 h 2237474"/>
              <a:gd name="connsiteX181" fmla="*/ 2287219 w 12192000"/>
              <a:gd name="connsiteY181" fmla="*/ 1998750 h 2237474"/>
              <a:gd name="connsiteX182" fmla="*/ 2286948 w 12192000"/>
              <a:gd name="connsiteY182" fmla="*/ 1998596 h 2237474"/>
              <a:gd name="connsiteX183" fmla="*/ 2243069 w 12192000"/>
              <a:gd name="connsiteY183" fmla="*/ 2015111 h 2237474"/>
              <a:gd name="connsiteX184" fmla="*/ 2186609 w 12192000"/>
              <a:gd name="connsiteY184" fmla="*/ 2008263 h 2237474"/>
              <a:gd name="connsiteX185" fmla="*/ 2164831 w 12192000"/>
              <a:gd name="connsiteY185" fmla="*/ 2010143 h 2237474"/>
              <a:gd name="connsiteX186" fmla="*/ 2152836 w 12192000"/>
              <a:gd name="connsiteY186" fmla="*/ 2010048 h 2237474"/>
              <a:gd name="connsiteX187" fmla="*/ 2117102 w 12192000"/>
              <a:gd name="connsiteY187" fmla="*/ 2023004 h 2237474"/>
              <a:gd name="connsiteX188" fmla="*/ 2111935 w 12192000"/>
              <a:gd name="connsiteY188" fmla="*/ 2023163 h 2237474"/>
              <a:gd name="connsiteX189" fmla="*/ 2089991 w 12192000"/>
              <a:gd name="connsiteY189" fmla="*/ 2034193 h 2237474"/>
              <a:gd name="connsiteX190" fmla="*/ 2058061 w 12192000"/>
              <a:gd name="connsiteY190" fmla="*/ 2047942 h 2237474"/>
              <a:gd name="connsiteX191" fmla="*/ 2055737 w 12192000"/>
              <a:gd name="connsiteY191" fmla="*/ 2047704 h 2237474"/>
              <a:gd name="connsiteX192" fmla="*/ 2042244 w 12192000"/>
              <a:gd name="connsiteY192" fmla="*/ 2055560 h 2237474"/>
              <a:gd name="connsiteX193" fmla="*/ 1976224 w 12192000"/>
              <a:gd name="connsiteY193" fmla="*/ 2074257 h 2237474"/>
              <a:gd name="connsiteX194" fmla="*/ 1877728 w 12192000"/>
              <a:gd name="connsiteY194" fmla="*/ 2101004 h 2237474"/>
              <a:gd name="connsiteX195" fmla="*/ 1759056 w 12192000"/>
              <a:gd name="connsiteY195" fmla="*/ 2125608 h 2237474"/>
              <a:gd name="connsiteX196" fmla="*/ 1637948 w 12192000"/>
              <a:gd name="connsiteY196" fmla="*/ 2172597 h 2237474"/>
              <a:gd name="connsiteX197" fmla="*/ 1434549 w 12192000"/>
              <a:gd name="connsiteY197" fmla="*/ 2234522 h 2237474"/>
              <a:gd name="connsiteX198" fmla="*/ 1398481 w 12192000"/>
              <a:gd name="connsiteY198" fmla="*/ 2237074 h 2237474"/>
              <a:gd name="connsiteX199" fmla="*/ 1398407 w 12192000"/>
              <a:gd name="connsiteY199" fmla="*/ 2237095 h 2237474"/>
              <a:gd name="connsiteX200" fmla="*/ 1370962 w 12192000"/>
              <a:gd name="connsiteY200" fmla="*/ 2237474 h 2237474"/>
              <a:gd name="connsiteX201" fmla="*/ 1356367 w 12192000"/>
              <a:gd name="connsiteY201" fmla="*/ 2235089 h 2237474"/>
              <a:gd name="connsiteX202" fmla="*/ 1324828 w 12192000"/>
              <a:gd name="connsiteY202" fmla="*/ 2231968 h 2237474"/>
              <a:gd name="connsiteX203" fmla="*/ 1297744 w 12192000"/>
              <a:gd name="connsiteY203" fmla="*/ 2235849 h 2237474"/>
              <a:gd name="connsiteX204" fmla="*/ 1286236 w 12192000"/>
              <a:gd name="connsiteY204" fmla="*/ 2233135 h 2237474"/>
              <a:gd name="connsiteX205" fmla="*/ 1283504 w 12192000"/>
              <a:gd name="connsiteY205" fmla="*/ 2233797 h 2237474"/>
              <a:gd name="connsiteX206" fmla="*/ 1279765 w 12192000"/>
              <a:gd name="connsiteY206" fmla="*/ 2229639 h 2237474"/>
              <a:gd name="connsiteX207" fmla="*/ 1195347 w 12192000"/>
              <a:gd name="connsiteY207" fmla="*/ 2212354 h 2237474"/>
              <a:gd name="connsiteX208" fmla="*/ 970251 w 12192000"/>
              <a:gd name="connsiteY208" fmla="*/ 2221029 h 2237474"/>
              <a:gd name="connsiteX209" fmla="*/ 812914 w 12192000"/>
              <a:gd name="connsiteY209" fmla="*/ 2202752 h 2237474"/>
              <a:gd name="connsiteX210" fmla="*/ 800195 w 12192000"/>
              <a:gd name="connsiteY210" fmla="*/ 2209407 h 2237474"/>
              <a:gd name="connsiteX211" fmla="*/ 784978 w 12192000"/>
              <a:gd name="connsiteY211" fmla="*/ 2212360 h 2237474"/>
              <a:gd name="connsiteX212" fmla="*/ 681987 w 12192000"/>
              <a:gd name="connsiteY212" fmla="*/ 2216757 h 2237474"/>
              <a:gd name="connsiteX213" fmla="*/ 669923 w 12192000"/>
              <a:gd name="connsiteY213" fmla="*/ 2211682 h 2237474"/>
              <a:gd name="connsiteX214" fmla="*/ 648680 w 12192000"/>
              <a:gd name="connsiteY214" fmla="*/ 2206229 h 2237474"/>
              <a:gd name="connsiteX215" fmla="*/ 597225 w 12192000"/>
              <a:gd name="connsiteY215" fmla="*/ 2180999 h 2237474"/>
              <a:gd name="connsiteX216" fmla="*/ 558449 w 12192000"/>
              <a:gd name="connsiteY216" fmla="*/ 2182346 h 2237474"/>
              <a:gd name="connsiteX217" fmla="*/ 550517 w 12192000"/>
              <a:gd name="connsiteY217" fmla="*/ 2182060 h 2237474"/>
              <a:gd name="connsiteX218" fmla="*/ 550309 w 12192000"/>
              <a:gd name="connsiteY218" fmla="*/ 2181825 h 2237474"/>
              <a:gd name="connsiteX219" fmla="*/ 541836 w 12192000"/>
              <a:gd name="connsiteY219" fmla="*/ 2181063 h 2237474"/>
              <a:gd name="connsiteX220" fmla="*/ 536057 w 12192000"/>
              <a:gd name="connsiteY220" fmla="*/ 2181537 h 2237474"/>
              <a:gd name="connsiteX221" fmla="*/ 520671 w 12192000"/>
              <a:gd name="connsiteY221" fmla="*/ 2180980 h 2237474"/>
              <a:gd name="connsiteX222" fmla="*/ 515024 w 12192000"/>
              <a:gd name="connsiteY222" fmla="*/ 2179258 h 2237474"/>
              <a:gd name="connsiteX223" fmla="*/ 512278 w 12192000"/>
              <a:gd name="connsiteY223" fmla="*/ 2176369 h 2237474"/>
              <a:gd name="connsiteX224" fmla="*/ 480419 w 12192000"/>
              <a:gd name="connsiteY224" fmla="*/ 2167807 h 2237474"/>
              <a:gd name="connsiteX225" fmla="*/ 413835 w 12192000"/>
              <a:gd name="connsiteY225" fmla="*/ 2156783 h 2237474"/>
              <a:gd name="connsiteX226" fmla="*/ 376513 w 12192000"/>
              <a:gd name="connsiteY226" fmla="*/ 2154014 h 2237474"/>
              <a:gd name="connsiteX227" fmla="*/ 273386 w 12192000"/>
              <a:gd name="connsiteY227" fmla="*/ 2142551 h 2237474"/>
              <a:gd name="connsiteX228" fmla="*/ 169207 w 12192000"/>
              <a:gd name="connsiteY228" fmla="*/ 2128100 h 2237474"/>
              <a:gd name="connsiteX229" fmla="*/ 93149 w 12192000"/>
              <a:gd name="connsiteY229" fmla="*/ 2105324 h 2237474"/>
              <a:gd name="connsiteX230" fmla="*/ 88109 w 12192000"/>
              <a:gd name="connsiteY230" fmla="*/ 2106704 h 2237474"/>
              <a:gd name="connsiteX231" fmla="*/ 80022 w 12192000"/>
              <a:gd name="connsiteY231" fmla="*/ 2107254 h 2237474"/>
              <a:gd name="connsiteX232" fmla="*/ 79717 w 12192000"/>
              <a:gd name="connsiteY232" fmla="*/ 2107046 h 2237474"/>
              <a:gd name="connsiteX233" fmla="*/ 72352 w 12192000"/>
              <a:gd name="connsiteY233" fmla="*/ 2107991 h 2237474"/>
              <a:gd name="connsiteX234" fmla="*/ 37645 w 12192000"/>
              <a:gd name="connsiteY234" fmla="*/ 2115401 h 2237474"/>
              <a:gd name="connsiteX235" fmla="*/ 4572 w 12192000"/>
              <a:gd name="connsiteY235" fmla="*/ 2111091 h 2237474"/>
              <a:gd name="connsiteX236" fmla="*/ 0 w 12192000"/>
              <a:gd name="connsiteY236" fmla="*/ 2110468 h 2237474"/>
              <a:gd name="connsiteX237" fmla="*/ 0 w 12192000"/>
              <a:gd name="connsiteY237"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098321 w 12192000"/>
              <a:gd name="connsiteY110" fmla="*/ 1721646 h 2237474"/>
              <a:gd name="connsiteX111" fmla="*/ 5880652 w 12192000"/>
              <a:gd name="connsiteY111" fmla="*/ 1779643 h 2237474"/>
              <a:gd name="connsiteX112" fmla="*/ 5785959 w 12192000"/>
              <a:gd name="connsiteY112" fmla="*/ 1775307 h 2237474"/>
              <a:gd name="connsiteX113" fmla="*/ 5643534 w 12192000"/>
              <a:gd name="connsiteY113" fmla="*/ 1802919 h 2237474"/>
              <a:gd name="connsiteX114" fmla="*/ 5518799 w 12192000"/>
              <a:gd name="connsiteY114" fmla="*/ 1818312 h 2237474"/>
              <a:gd name="connsiteX115" fmla="*/ 5505014 w 12192000"/>
              <a:gd name="connsiteY115" fmla="*/ 1819259 h 2237474"/>
              <a:gd name="connsiteX116" fmla="*/ 5453307 w 12192000"/>
              <a:gd name="connsiteY116" fmla="*/ 1815450 h 2237474"/>
              <a:gd name="connsiteX117" fmla="*/ 5364192 w 12192000"/>
              <a:gd name="connsiteY117" fmla="*/ 1826074 h 2237474"/>
              <a:gd name="connsiteX118" fmla="*/ 5350380 w 12192000"/>
              <a:gd name="connsiteY118" fmla="*/ 1830891 h 2237474"/>
              <a:gd name="connsiteX119" fmla="*/ 5259633 w 12192000"/>
              <a:gd name="connsiteY119" fmla="*/ 1837160 h 2237474"/>
              <a:gd name="connsiteX120" fmla="*/ 5197513 w 12192000"/>
              <a:gd name="connsiteY120" fmla="*/ 1844718 h 2237474"/>
              <a:gd name="connsiteX121" fmla="*/ 5184170 w 12192000"/>
              <a:gd name="connsiteY121" fmla="*/ 1849402 h 2237474"/>
              <a:gd name="connsiteX122" fmla="*/ 5168852 w 12192000"/>
              <a:gd name="connsiteY122" fmla="*/ 1844846 h 2237474"/>
              <a:gd name="connsiteX123" fmla="*/ 5164370 w 12192000"/>
              <a:gd name="connsiteY123" fmla="*/ 1840597 h 2237474"/>
              <a:gd name="connsiteX124" fmla="*/ 5114927 w 12192000"/>
              <a:gd name="connsiteY124" fmla="*/ 1847827 h 2237474"/>
              <a:gd name="connsiteX125" fmla="*/ 5108970 w 12192000"/>
              <a:gd name="connsiteY125" fmla="*/ 1847935 h 2237474"/>
              <a:gd name="connsiteX126" fmla="*/ 5067961 w 12192000"/>
              <a:gd name="connsiteY126" fmla="*/ 1845917 h 2237474"/>
              <a:gd name="connsiteX127" fmla="*/ 5007075 w 12192000"/>
              <a:gd name="connsiteY127" fmla="*/ 1838626 h 2237474"/>
              <a:gd name="connsiteX128" fmla="*/ 4944087 w 12192000"/>
              <a:gd name="connsiteY128" fmla="*/ 1823332 h 2237474"/>
              <a:gd name="connsiteX129" fmla="*/ 4907662 w 12192000"/>
              <a:gd name="connsiteY129" fmla="*/ 1816900 h 2237474"/>
              <a:gd name="connsiteX130" fmla="*/ 4882386 w 12192000"/>
              <a:gd name="connsiteY130" fmla="*/ 1809844 h 2237474"/>
              <a:gd name="connsiteX131" fmla="*/ 4811440 w 12192000"/>
              <a:gd name="connsiteY131" fmla="*/ 1804655 h 2237474"/>
              <a:gd name="connsiteX132" fmla="*/ 4691075 w 12192000"/>
              <a:gd name="connsiteY132" fmla="*/ 1801389 h 2237474"/>
              <a:gd name="connsiteX133" fmla="*/ 4611738 w 12192000"/>
              <a:gd name="connsiteY133" fmla="*/ 1776964 h 2237474"/>
              <a:gd name="connsiteX134" fmla="*/ 4560070 w 12192000"/>
              <a:gd name="connsiteY134" fmla="*/ 1785640 h 2237474"/>
              <a:gd name="connsiteX135" fmla="*/ 4536503 w 12192000"/>
              <a:gd name="connsiteY135" fmla="*/ 1785334 h 2237474"/>
              <a:gd name="connsiteX136" fmla="*/ 4513724 w 12192000"/>
              <a:gd name="connsiteY136" fmla="*/ 1791996 h 2237474"/>
              <a:gd name="connsiteX137" fmla="*/ 4459810 w 12192000"/>
              <a:gd name="connsiteY137" fmla="*/ 1797886 h 2237474"/>
              <a:gd name="connsiteX138" fmla="*/ 4379064 w 12192000"/>
              <a:gd name="connsiteY138" fmla="*/ 1817177 h 2237474"/>
              <a:gd name="connsiteX139" fmla="*/ 4319209 w 12192000"/>
              <a:gd name="connsiteY139" fmla="*/ 1834833 h 2237474"/>
              <a:gd name="connsiteX140" fmla="*/ 4290981 w 12192000"/>
              <a:gd name="connsiteY140" fmla="*/ 1839677 h 2237474"/>
              <a:gd name="connsiteX141" fmla="*/ 4285792 w 12192000"/>
              <a:gd name="connsiteY141" fmla="*/ 1836231 h 2237474"/>
              <a:gd name="connsiteX142" fmla="*/ 4238372 w 12192000"/>
              <a:gd name="connsiteY142" fmla="*/ 1851480 h 2237474"/>
              <a:gd name="connsiteX143" fmla="*/ 4232517 w 12192000"/>
              <a:gd name="connsiteY143" fmla="*/ 1852567 h 2237474"/>
              <a:gd name="connsiteX144" fmla="*/ 4191732 w 12192000"/>
              <a:gd name="connsiteY144" fmla="*/ 1857328 h 2237474"/>
              <a:gd name="connsiteX145" fmla="*/ 4065532 w 12192000"/>
              <a:gd name="connsiteY145" fmla="*/ 1855477 h 2237474"/>
              <a:gd name="connsiteX146" fmla="*/ 4028460 w 12192000"/>
              <a:gd name="connsiteY146" fmla="*/ 1855137 h 2237474"/>
              <a:gd name="connsiteX147" fmla="*/ 4002267 w 12192000"/>
              <a:gd name="connsiteY147" fmla="*/ 1852352 h 2237474"/>
              <a:gd name="connsiteX148" fmla="*/ 3931396 w 12192000"/>
              <a:gd name="connsiteY148" fmla="*/ 1858915 h 2237474"/>
              <a:gd name="connsiteX149" fmla="*/ 3812162 w 12192000"/>
              <a:gd name="connsiteY149" fmla="*/ 1875501 h 2237474"/>
              <a:gd name="connsiteX150" fmla="*/ 3729530 w 12192000"/>
              <a:gd name="connsiteY150" fmla="*/ 1864513 h 2237474"/>
              <a:gd name="connsiteX151" fmla="*/ 3680177 w 12192000"/>
              <a:gd name="connsiteY151" fmla="*/ 1881552 h 2237474"/>
              <a:gd name="connsiteX152" fmla="*/ 3567259 w 12192000"/>
              <a:gd name="connsiteY152" fmla="*/ 1893482 h 2237474"/>
              <a:gd name="connsiteX153" fmla="*/ 3405770 w 12192000"/>
              <a:gd name="connsiteY153" fmla="*/ 1904591 h 2237474"/>
              <a:gd name="connsiteX154" fmla="*/ 3280097 w 12192000"/>
              <a:gd name="connsiteY154" fmla="*/ 1919610 h 2237474"/>
              <a:gd name="connsiteX155" fmla="*/ 3123424 w 12192000"/>
              <a:gd name="connsiteY155" fmla="*/ 1952930 h 2237474"/>
              <a:gd name="connsiteX156" fmla="*/ 3009910 w 12192000"/>
              <a:gd name="connsiteY156" fmla="*/ 1957866 h 2237474"/>
              <a:gd name="connsiteX157" fmla="*/ 2995934 w 12192000"/>
              <a:gd name="connsiteY157" fmla="*/ 1967085 h 2237474"/>
              <a:gd name="connsiteX158" fmla="*/ 2980071 w 12192000"/>
              <a:gd name="connsiteY158" fmla="*/ 1972988 h 2237474"/>
              <a:gd name="connsiteX159" fmla="*/ 2978094 w 12192000"/>
              <a:gd name="connsiteY159" fmla="*/ 1972369 h 2237474"/>
              <a:gd name="connsiteX160" fmla="*/ 2942858 w 12192000"/>
              <a:gd name="connsiteY160" fmla="*/ 1981367 h 2237474"/>
              <a:gd name="connsiteX161" fmla="*/ 2875436 w 12192000"/>
              <a:gd name="connsiteY161" fmla="*/ 1996977 h 2237474"/>
              <a:gd name="connsiteX162" fmla="*/ 2874892 w 12192000"/>
              <a:gd name="connsiteY162" fmla="*/ 1996085 h 2237474"/>
              <a:gd name="connsiteX163" fmla="*/ 2864145 w 12192000"/>
              <a:gd name="connsiteY163" fmla="*/ 1994061 h 2237474"/>
              <a:gd name="connsiteX164" fmla="*/ 2843662 w 12192000"/>
              <a:gd name="connsiteY164" fmla="*/ 1992498 h 2237474"/>
              <a:gd name="connsiteX165" fmla="*/ 2796128 w 12192000"/>
              <a:gd name="connsiteY165" fmla="*/ 1976403 h 2237474"/>
              <a:gd name="connsiteX166" fmla="*/ 2756784 w 12192000"/>
              <a:gd name="connsiteY166" fmla="*/ 1985116 h 2237474"/>
              <a:gd name="connsiteX167" fmla="*/ 2748833 w 12192000"/>
              <a:gd name="connsiteY167" fmla="*/ 1986323 h 2237474"/>
              <a:gd name="connsiteX168" fmla="*/ 2748661 w 12192000"/>
              <a:gd name="connsiteY168" fmla="*/ 1986122 h 2237474"/>
              <a:gd name="connsiteX169" fmla="*/ 2740251 w 12192000"/>
              <a:gd name="connsiteY169" fmla="*/ 1986946 h 2237474"/>
              <a:gd name="connsiteX170" fmla="*/ 2718916 w 12192000"/>
              <a:gd name="connsiteY170" fmla="*/ 1990867 h 2237474"/>
              <a:gd name="connsiteX171" fmla="*/ 2713522 w 12192000"/>
              <a:gd name="connsiteY171" fmla="*/ 1990173 h 2237474"/>
              <a:gd name="connsiteX172" fmla="*/ 2680597 w 12192000"/>
              <a:gd name="connsiteY172" fmla="*/ 1984996 h 2237474"/>
              <a:gd name="connsiteX173" fmla="*/ 2578178 w 12192000"/>
              <a:gd name="connsiteY173" fmla="*/ 1990531 h 2237474"/>
              <a:gd name="connsiteX174" fmla="*/ 2476147 w 12192000"/>
              <a:gd name="connsiteY174" fmla="*/ 1998305 h 2237474"/>
              <a:gd name="connsiteX175" fmla="*/ 2373568 w 12192000"/>
              <a:gd name="connsiteY175" fmla="*/ 2003219 h 2237474"/>
              <a:gd name="connsiteX176" fmla="*/ 2321399 w 12192000"/>
              <a:gd name="connsiteY176" fmla="*/ 1989467 h 2237474"/>
              <a:gd name="connsiteX177" fmla="*/ 2315525 w 12192000"/>
              <a:gd name="connsiteY177" fmla="*/ 1989708 h 2237474"/>
              <a:gd name="connsiteX178" fmla="*/ 2300792 w 12192000"/>
              <a:gd name="connsiteY178" fmla="*/ 1994290 h 2237474"/>
              <a:gd name="connsiteX179" fmla="*/ 2295469 w 12192000"/>
              <a:gd name="connsiteY179" fmla="*/ 1996659 h 2237474"/>
              <a:gd name="connsiteX180" fmla="*/ 2287219 w 12192000"/>
              <a:gd name="connsiteY180" fmla="*/ 1998750 h 2237474"/>
              <a:gd name="connsiteX181" fmla="*/ 2286948 w 12192000"/>
              <a:gd name="connsiteY181" fmla="*/ 1998596 h 2237474"/>
              <a:gd name="connsiteX182" fmla="*/ 2243069 w 12192000"/>
              <a:gd name="connsiteY182" fmla="*/ 2015111 h 2237474"/>
              <a:gd name="connsiteX183" fmla="*/ 2186609 w 12192000"/>
              <a:gd name="connsiteY183" fmla="*/ 2008263 h 2237474"/>
              <a:gd name="connsiteX184" fmla="*/ 2164831 w 12192000"/>
              <a:gd name="connsiteY184" fmla="*/ 2010143 h 2237474"/>
              <a:gd name="connsiteX185" fmla="*/ 2152836 w 12192000"/>
              <a:gd name="connsiteY185" fmla="*/ 2010048 h 2237474"/>
              <a:gd name="connsiteX186" fmla="*/ 2117102 w 12192000"/>
              <a:gd name="connsiteY186" fmla="*/ 2023004 h 2237474"/>
              <a:gd name="connsiteX187" fmla="*/ 2111935 w 12192000"/>
              <a:gd name="connsiteY187" fmla="*/ 2023163 h 2237474"/>
              <a:gd name="connsiteX188" fmla="*/ 2089991 w 12192000"/>
              <a:gd name="connsiteY188" fmla="*/ 2034193 h 2237474"/>
              <a:gd name="connsiteX189" fmla="*/ 2058061 w 12192000"/>
              <a:gd name="connsiteY189" fmla="*/ 2047942 h 2237474"/>
              <a:gd name="connsiteX190" fmla="*/ 2055737 w 12192000"/>
              <a:gd name="connsiteY190" fmla="*/ 2047704 h 2237474"/>
              <a:gd name="connsiteX191" fmla="*/ 2042244 w 12192000"/>
              <a:gd name="connsiteY191" fmla="*/ 2055560 h 2237474"/>
              <a:gd name="connsiteX192" fmla="*/ 1976224 w 12192000"/>
              <a:gd name="connsiteY192" fmla="*/ 2074257 h 2237474"/>
              <a:gd name="connsiteX193" fmla="*/ 1877728 w 12192000"/>
              <a:gd name="connsiteY193" fmla="*/ 2101004 h 2237474"/>
              <a:gd name="connsiteX194" fmla="*/ 1759056 w 12192000"/>
              <a:gd name="connsiteY194" fmla="*/ 2125608 h 2237474"/>
              <a:gd name="connsiteX195" fmla="*/ 1637948 w 12192000"/>
              <a:gd name="connsiteY195" fmla="*/ 2172597 h 2237474"/>
              <a:gd name="connsiteX196" fmla="*/ 1434549 w 12192000"/>
              <a:gd name="connsiteY196" fmla="*/ 2234522 h 2237474"/>
              <a:gd name="connsiteX197" fmla="*/ 1398481 w 12192000"/>
              <a:gd name="connsiteY197" fmla="*/ 2237074 h 2237474"/>
              <a:gd name="connsiteX198" fmla="*/ 1398407 w 12192000"/>
              <a:gd name="connsiteY198" fmla="*/ 2237095 h 2237474"/>
              <a:gd name="connsiteX199" fmla="*/ 1370962 w 12192000"/>
              <a:gd name="connsiteY199" fmla="*/ 2237474 h 2237474"/>
              <a:gd name="connsiteX200" fmla="*/ 1356367 w 12192000"/>
              <a:gd name="connsiteY200" fmla="*/ 2235089 h 2237474"/>
              <a:gd name="connsiteX201" fmla="*/ 1324828 w 12192000"/>
              <a:gd name="connsiteY201" fmla="*/ 2231968 h 2237474"/>
              <a:gd name="connsiteX202" fmla="*/ 1297744 w 12192000"/>
              <a:gd name="connsiteY202" fmla="*/ 2235849 h 2237474"/>
              <a:gd name="connsiteX203" fmla="*/ 1286236 w 12192000"/>
              <a:gd name="connsiteY203" fmla="*/ 2233135 h 2237474"/>
              <a:gd name="connsiteX204" fmla="*/ 1283504 w 12192000"/>
              <a:gd name="connsiteY204" fmla="*/ 2233797 h 2237474"/>
              <a:gd name="connsiteX205" fmla="*/ 1279765 w 12192000"/>
              <a:gd name="connsiteY205" fmla="*/ 2229639 h 2237474"/>
              <a:gd name="connsiteX206" fmla="*/ 1195347 w 12192000"/>
              <a:gd name="connsiteY206" fmla="*/ 2212354 h 2237474"/>
              <a:gd name="connsiteX207" fmla="*/ 970251 w 12192000"/>
              <a:gd name="connsiteY207" fmla="*/ 2221029 h 2237474"/>
              <a:gd name="connsiteX208" fmla="*/ 812914 w 12192000"/>
              <a:gd name="connsiteY208" fmla="*/ 2202752 h 2237474"/>
              <a:gd name="connsiteX209" fmla="*/ 800195 w 12192000"/>
              <a:gd name="connsiteY209" fmla="*/ 2209407 h 2237474"/>
              <a:gd name="connsiteX210" fmla="*/ 784978 w 12192000"/>
              <a:gd name="connsiteY210" fmla="*/ 2212360 h 2237474"/>
              <a:gd name="connsiteX211" fmla="*/ 681987 w 12192000"/>
              <a:gd name="connsiteY211" fmla="*/ 2216757 h 2237474"/>
              <a:gd name="connsiteX212" fmla="*/ 669923 w 12192000"/>
              <a:gd name="connsiteY212" fmla="*/ 2211682 h 2237474"/>
              <a:gd name="connsiteX213" fmla="*/ 648680 w 12192000"/>
              <a:gd name="connsiteY213" fmla="*/ 2206229 h 2237474"/>
              <a:gd name="connsiteX214" fmla="*/ 597225 w 12192000"/>
              <a:gd name="connsiteY214" fmla="*/ 2180999 h 2237474"/>
              <a:gd name="connsiteX215" fmla="*/ 558449 w 12192000"/>
              <a:gd name="connsiteY215" fmla="*/ 2182346 h 2237474"/>
              <a:gd name="connsiteX216" fmla="*/ 550517 w 12192000"/>
              <a:gd name="connsiteY216" fmla="*/ 2182060 h 2237474"/>
              <a:gd name="connsiteX217" fmla="*/ 550309 w 12192000"/>
              <a:gd name="connsiteY217" fmla="*/ 2181825 h 2237474"/>
              <a:gd name="connsiteX218" fmla="*/ 541836 w 12192000"/>
              <a:gd name="connsiteY218" fmla="*/ 2181063 h 2237474"/>
              <a:gd name="connsiteX219" fmla="*/ 536057 w 12192000"/>
              <a:gd name="connsiteY219" fmla="*/ 2181537 h 2237474"/>
              <a:gd name="connsiteX220" fmla="*/ 520671 w 12192000"/>
              <a:gd name="connsiteY220" fmla="*/ 2180980 h 2237474"/>
              <a:gd name="connsiteX221" fmla="*/ 515024 w 12192000"/>
              <a:gd name="connsiteY221" fmla="*/ 2179258 h 2237474"/>
              <a:gd name="connsiteX222" fmla="*/ 512278 w 12192000"/>
              <a:gd name="connsiteY222" fmla="*/ 2176369 h 2237474"/>
              <a:gd name="connsiteX223" fmla="*/ 480419 w 12192000"/>
              <a:gd name="connsiteY223" fmla="*/ 2167807 h 2237474"/>
              <a:gd name="connsiteX224" fmla="*/ 413835 w 12192000"/>
              <a:gd name="connsiteY224" fmla="*/ 2156783 h 2237474"/>
              <a:gd name="connsiteX225" fmla="*/ 376513 w 12192000"/>
              <a:gd name="connsiteY225" fmla="*/ 2154014 h 2237474"/>
              <a:gd name="connsiteX226" fmla="*/ 273386 w 12192000"/>
              <a:gd name="connsiteY226" fmla="*/ 2142551 h 2237474"/>
              <a:gd name="connsiteX227" fmla="*/ 169207 w 12192000"/>
              <a:gd name="connsiteY227" fmla="*/ 2128100 h 2237474"/>
              <a:gd name="connsiteX228" fmla="*/ 93149 w 12192000"/>
              <a:gd name="connsiteY228" fmla="*/ 2105324 h 2237474"/>
              <a:gd name="connsiteX229" fmla="*/ 88109 w 12192000"/>
              <a:gd name="connsiteY229" fmla="*/ 2106704 h 2237474"/>
              <a:gd name="connsiteX230" fmla="*/ 80022 w 12192000"/>
              <a:gd name="connsiteY230" fmla="*/ 2107254 h 2237474"/>
              <a:gd name="connsiteX231" fmla="*/ 79717 w 12192000"/>
              <a:gd name="connsiteY231" fmla="*/ 2107046 h 2237474"/>
              <a:gd name="connsiteX232" fmla="*/ 72352 w 12192000"/>
              <a:gd name="connsiteY232" fmla="*/ 2107991 h 2237474"/>
              <a:gd name="connsiteX233" fmla="*/ 37645 w 12192000"/>
              <a:gd name="connsiteY233" fmla="*/ 2115401 h 2237474"/>
              <a:gd name="connsiteX234" fmla="*/ 4572 w 12192000"/>
              <a:gd name="connsiteY234" fmla="*/ 2111091 h 2237474"/>
              <a:gd name="connsiteX235" fmla="*/ 0 w 12192000"/>
              <a:gd name="connsiteY235" fmla="*/ 2110468 h 2237474"/>
              <a:gd name="connsiteX236" fmla="*/ 0 w 12192000"/>
              <a:gd name="connsiteY23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280959 w 12192000"/>
              <a:gd name="connsiteY107" fmla="*/ 1689329 h 2237474"/>
              <a:gd name="connsiteX108" fmla="*/ 6266765 w 12192000"/>
              <a:gd name="connsiteY108" fmla="*/ 1695560 h 2237474"/>
              <a:gd name="connsiteX109" fmla="*/ 6098321 w 12192000"/>
              <a:gd name="connsiteY109" fmla="*/ 1721646 h 2237474"/>
              <a:gd name="connsiteX110" fmla="*/ 5880652 w 12192000"/>
              <a:gd name="connsiteY110" fmla="*/ 1779643 h 2237474"/>
              <a:gd name="connsiteX111" fmla="*/ 5785959 w 12192000"/>
              <a:gd name="connsiteY111" fmla="*/ 1775307 h 2237474"/>
              <a:gd name="connsiteX112" fmla="*/ 5643534 w 12192000"/>
              <a:gd name="connsiteY112" fmla="*/ 1802919 h 2237474"/>
              <a:gd name="connsiteX113" fmla="*/ 5518799 w 12192000"/>
              <a:gd name="connsiteY113" fmla="*/ 1818312 h 2237474"/>
              <a:gd name="connsiteX114" fmla="*/ 5505014 w 12192000"/>
              <a:gd name="connsiteY114" fmla="*/ 1819259 h 2237474"/>
              <a:gd name="connsiteX115" fmla="*/ 5453307 w 12192000"/>
              <a:gd name="connsiteY115" fmla="*/ 1815450 h 2237474"/>
              <a:gd name="connsiteX116" fmla="*/ 5364192 w 12192000"/>
              <a:gd name="connsiteY116" fmla="*/ 1826074 h 2237474"/>
              <a:gd name="connsiteX117" fmla="*/ 5350380 w 12192000"/>
              <a:gd name="connsiteY117" fmla="*/ 1830891 h 2237474"/>
              <a:gd name="connsiteX118" fmla="*/ 5259633 w 12192000"/>
              <a:gd name="connsiteY118" fmla="*/ 1837160 h 2237474"/>
              <a:gd name="connsiteX119" fmla="*/ 5197513 w 12192000"/>
              <a:gd name="connsiteY119" fmla="*/ 1844718 h 2237474"/>
              <a:gd name="connsiteX120" fmla="*/ 5184170 w 12192000"/>
              <a:gd name="connsiteY120" fmla="*/ 1849402 h 2237474"/>
              <a:gd name="connsiteX121" fmla="*/ 5168852 w 12192000"/>
              <a:gd name="connsiteY121" fmla="*/ 1844846 h 2237474"/>
              <a:gd name="connsiteX122" fmla="*/ 5164370 w 12192000"/>
              <a:gd name="connsiteY122" fmla="*/ 1840597 h 2237474"/>
              <a:gd name="connsiteX123" fmla="*/ 5114927 w 12192000"/>
              <a:gd name="connsiteY123" fmla="*/ 1847827 h 2237474"/>
              <a:gd name="connsiteX124" fmla="*/ 5108970 w 12192000"/>
              <a:gd name="connsiteY124" fmla="*/ 1847935 h 2237474"/>
              <a:gd name="connsiteX125" fmla="*/ 5067961 w 12192000"/>
              <a:gd name="connsiteY125" fmla="*/ 1845917 h 2237474"/>
              <a:gd name="connsiteX126" fmla="*/ 5007075 w 12192000"/>
              <a:gd name="connsiteY126" fmla="*/ 1838626 h 2237474"/>
              <a:gd name="connsiteX127" fmla="*/ 4944087 w 12192000"/>
              <a:gd name="connsiteY127" fmla="*/ 1823332 h 2237474"/>
              <a:gd name="connsiteX128" fmla="*/ 4907662 w 12192000"/>
              <a:gd name="connsiteY128" fmla="*/ 1816900 h 2237474"/>
              <a:gd name="connsiteX129" fmla="*/ 4882386 w 12192000"/>
              <a:gd name="connsiteY129" fmla="*/ 1809844 h 2237474"/>
              <a:gd name="connsiteX130" fmla="*/ 4811440 w 12192000"/>
              <a:gd name="connsiteY130" fmla="*/ 1804655 h 2237474"/>
              <a:gd name="connsiteX131" fmla="*/ 4691075 w 12192000"/>
              <a:gd name="connsiteY131" fmla="*/ 1801389 h 2237474"/>
              <a:gd name="connsiteX132" fmla="*/ 4611738 w 12192000"/>
              <a:gd name="connsiteY132" fmla="*/ 1776964 h 2237474"/>
              <a:gd name="connsiteX133" fmla="*/ 4560070 w 12192000"/>
              <a:gd name="connsiteY133" fmla="*/ 1785640 h 2237474"/>
              <a:gd name="connsiteX134" fmla="*/ 4536503 w 12192000"/>
              <a:gd name="connsiteY134" fmla="*/ 1785334 h 2237474"/>
              <a:gd name="connsiteX135" fmla="*/ 4513724 w 12192000"/>
              <a:gd name="connsiteY135" fmla="*/ 1791996 h 2237474"/>
              <a:gd name="connsiteX136" fmla="*/ 4459810 w 12192000"/>
              <a:gd name="connsiteY136" fmla="*/ 1797886 h 2237474"/>
              <a:gd name="connsiteX137" fmla="*/ 4379064 w 12192000"/>
              <a:gd name="connsiteY137" fmla="*/ 1817177 h 2237474"/>
              <a:gd name="connsiteX138" fmla="*/ 4319209 w 12192000"/>
              <a:gd name="connsiteY138" fmla="*/ 1834833 h 2237474"/>
              <a:gd name="connsiteX139" fmla="*/ 4290981 w 12192000"/>
              <a:gd name="connsiteY139" fmla="*/ 1839677 h 2237474"/>
              <a:gd name="connsiteX140" fmla="*/ 4285792 w 12192000"/>
              <a:gd name="connsiteY140" fmla="*/ 1836231 h 2237474"/>
              <a:gd name="connsiteX141" fmla="*/ 4238372 w 12192000"/>
              <a:gd name="connsiteY141" fmla="*/ 1851480 h 2237474"/>
              <a:gd name="connsiteX142" fmla="*/ 4232517 w 12192000"/>
              <a:gd name="connsiteY142" fmla="*/ 1852567 h 2237474"/>
              <a:gd name="connsiteX143" fmla="*/ 4191732 w 12192000"/>
              <a:gd name="connsiteY143" fmla="*/ 1857328 h 2237474"/>
              <a:gd name="connsiteX144" fmla="*/ 4065532 w 12192000"/>
              <a:gd name="connsiteY144" fmla="*/ 1855477 h 2237474"/>
              <a:gd name="connsiteX145" fmla="*/ 4028460 w 12192000"/>
              <a:gd name="connsiteY145" fmla="*/ 1855137 h 2237474"/>
              <a:gd name="connsiteX146" fmla="*/ 4002267 w 12192000"/>
              <a:gd name="connsiteY146" fmla="*/ 1852352 h 2237474"/>
              <a:gd name="connsiteX147" fmla="*/ 3931396 w 12192000"/>
              <a:gd name="connsiteY147" fmla="*/ 1858915 h 2237474"/>
              <a:gd name="connsiteX148" fmla="*/ 3812162 w 12192000"/>
              <a:gd name="connsiteY148" fmla="*/ 1875501 h 2237474"/>
              <a:gd name="connsiteX149" fmla="*/ 3729530 w 12192000"/>
              <a:gd name="connsiteY149" fmla="*/ 1864513 h 2237474"/>
              <a:gd name="connsiteX150" fmla="*/ 3680177 w 12192000"/>
              <a:gd name="connsiteY150" fmla="*/ 1881552 h 2237474"/>
              <a:gd name="connsiteX151" fmla="*/ 3567259 w 12192000"/>
              <a:gd name="connsiteY151" fmla="*/ 1893482 h 2237474"/>
              <a:gd name="connsiteX152" fmla="*/ 3405770 w 12192000"/>
              <a:gd name="connsiteY152" fmla="*/ 1904591 h 2237474"/>
              <a:gd name="connsiteX153" fmla="*/ 3280097 w 12192000"/>
              <a:gd name="connsiteY153" fmla="*/ 1919610 h 2237474"/>
              <a:gd name="connsiteX154" fmla="*/ 3123424 w 12192000"/>
              <a:gd name="connsiteY154" fmla="*/ 1952930 h 2237474"/>
              <a:gd name="connsiteX155" fmla="*/ 3009910 w 12192000"/>
              <a:gd name="connsiteY155" fmla="*/ 1957866 h 2237474"/>
              <a:gd name="connsiteX156" fmla="*/ 2995934 w 12192000"/>
              <a:gd name="connsiteY156" fmla="*/ 1967085 h 2237474"/>
              <a:gd name="connsiteX157" fmla="*/ 2980071 w 12192000"/>
              <a:gd name="connsiteY157" fmla="*/ 1972988 h 2237474"/>
              <a:gd name="connsiteX158" fmla="*/ 2978094 w 12192000"/>
              <a:gd name="connsiteY158" fmla="*/ 1972369 h 2237474"/>
              <a:gd name="connsiteX159" fmla="*/ 2942858 w 12192000"/>
              <a:gd name="connsiteY159" fmla="*/ 1981367 h 2237474"/>
              <a:gd name="connsiteX160" fmla="*/ 2875436 w 12192000"/>
              <a:gd name="connsiteY160" fmla="*/ 1996977 h 2237474"/>
              <a:gd name="connsiteX161" fmla="*/ 2874892 w 12192000"/>
              <a:gd name="connsiteY161" fmla="*/ 1996085 h 2237474"/>
              <a:gd name="connsiteX162" fmla="*/ 2864145 w 12192000"/>
              <a:gd name="connsiteY162" fmla="*/ 1994061 h 2237474"/>
              <a:gd name="connsiteX163" fmla="*/ 2843662 w 12192000"/>
              <a:gd name="connsiteY163" fmla="*/ 1992498 h 2237474"/>
              <a:gd name="connsiteX164" fmla="*/ 2796128 w 12192000"/>
              <a:gd name="connsiteY164" fmla="*/ 1976403 h 2237474"/>
              <a:gd name="connsiteX165" fmla="*/ 2756784 w 12192000"/>
              <a:gd name="connsiteY165" fmla="*/ 1985116 h 2237474"/>
              <a:gd name="connsiteX166" fmla="*/ 2748833 w 12192000"/>
              <a:gd name="connsiteY166" fmla="*/ 1986323 h 2237474"/>
              <a:gd name="connsiteX167" fmla="*/ 2748661 w 12192000"/>
              <a:gd name="connsiteY167" fmla="*/ 1986122 h 2237474"/>
              <a:gd name="connsiteX168" fmla="*/ 2740251 w 12192000"/>
              <a:gd name="connsiteY168" fmla="*/ 1986946 h 2237474"/>
              <a:gd name="connsiteX169" fmla="*/ 2718916 w 12192000"/>
              <a:gd name="connsiteY169" fmla="*/ 1990867 h 2237474"/>
              <a:gd name="connsiteX170" fmla="*/ 2713522 w 12192000"/>
              <a:gd name="connsiteY170" fmla="*/ 1990173 h 2237474"/>
              <a:gd name="connsiteX171" fmla="*/ 2680597 w 12192000"/>
              <a:gd name="connsiteY171" fmla="*/ 1984996 h 2237474"/>
              <a:gd name="connsiteX172" fmla="*/ 2578178 w 12192000"/>
              <a:gd name="connsiteY172" fmla="*/ 1990531 h 2237474"/>
              <a:gd name="connsiteX173" fmla="*/ 2476147 w 12192000"/>
              <a:gd name="connsiteY173" fmla="*/ 1998305 h 2237474"/>
              <a:gd name="connsiteX174" fmla="*/ 2373568 w 12192000"/>
              <a:gd name="connsiteY174" fmla="*/ 2003219 h 2237474"/>
              <a:gd name="connsiteX175" fmla="*/ 2321399 w 12192000"/>
              <a:gd name="connsiteY175" fmla="*/ 1989467 h 2237474"/>
              <a:gd name="connsiteX176" fmla="*/ 2315525 w 12192000"/>
              <a:gd name="connsiteY176" fmla="*/ 1989708 h 2237474"/>
              <a:gd name="connsiteX177" fmla="*/ 2300792 w 12192000"/>
              <a:gd name="connsiteY177" fmla="*/ 1994290 h 2237474"/>
              <a:gd name="connsiteX178" fmla="*/ 2295469 w 12192000"/>
              <a:gd name="connsiteY178" fmla="*/ 1996659 h 2237474"/>
              <a:gd name="connsiteX179" fmla="*/ 2287219 w 12192000"/>
              <a:gd name="connsiteY179" fmla="*/ 1998750 h 2237474"/>
              <a:gd name="connsiteX180" fmla="*/ 2286948 w 12192000"/>
              <a:gd name="connsiteY180" fmla="*/ 1998596 h 2237474"/>
              <a:gd name="connsiteX181" fmla="*/ 2243069 w 12192000"/>
              <a:gd name="connsiteY181" fmla="*/ 2015111 h 2237474"/>
              <a:gd name="connsiteX182" fmla="*/ 2186609 w 12192000"/>
              <a:gd name="connsiteY182" fmla="*/ 2008263 h 2237474"/>
              <a:gd name="connsiteX183" fmla="*/ 2164831 w 12192000"/>
              <a:gd name="connsiteY183" fmla="*/ 2010143 h 2237474"/>
              <a:gd name="connsiteX184" fmla="*/ 2152836 w 12192000"/>
              <a:gd name="connsiteY184" fmla="*/ 2010048 h 2237474"/>
              <a:gd name="connsiteX185" fmla="*/ 2117102 w 12192000"/>
              <a:gd name="connsiteY185" fmla="*/ 2023004 h 2237474"/>
              <a:gd name="connsiteX186" fmla="*/ 2111935 w 12192000"/>
              <a:gd name="connsiteY186" fmla="*/ 2023163 h 2237474"/>
              <a:gd name="connsiteX187" fmla="*/ 2089991 w 12192000"/>
              <a:gd name="connsiteY187" fmla="*/ 2034193 h 2237474"/>
              <a:gd name="connsiteX188" fmla="*/ 2058061 w 12192000"/>
              <a:gd name="connsiteY188" fmla="*/ 2047942 h 2237474"/>
              <a:gd name="connsiteX189" fmla="*/ 2055737 w 12192000"/>
              <a:gd name="connsiteY189" fmla="*/ 2047704 h 2237474"/>
              <a:gd name="connsiteX190" fmla="*/ 2042244 w 12192000"/>
              <a:gd name="connsiteY190" fmla="*/ 2055560 h 2237474"/>
              <a:gd name="connsiteX191" fmla="*/ 1976224 w 12192000"/>
              <a:gd name="connsiteY191" fmla="*/ 2074257 h 2237474"/>
              <a:gd name="connsiteX192" fmla="*/ 1877728 w 12192000"/>
              <a:gd name="connsiteY192" fmla="*/ 2101004 h 2237474"/>
              <a:gd name="connsiteX193" fmla="*/ 1759056 w 12192000"/>
              <a:gd name="connsiteY193" fmla="*/ 2125608 h 2237474"/>
              <a:gd name="connsiteX194" fmla="*/ 1637948 w 12192000"/>
              <a:gd name="connsiteY194" fmla="*/ 2172597 h 2237474"/>
              <a:gd name="connsiteX195" fmla="*/ 1434549 w 12192000"/>
              <a:gd name="connsiteY195" fmla="*/ 2234522 h 2237474"/>
              <a:gd name="connsiteX196" fmla="*/ 1398481 w 12192000"/>
              <a:gd name="connsiteY196" fmla="*/ 2237074 h 2237474"/>
              <a:gd name="connsiteX197" fmla="*/ 1398407 w 12192000"/>
              <a:gd name="connsiteY197" fmla="*/ 2237095 h 2237474"/>
              <a:gd name="connsiteX198" fmla="*/ 1370962 w 12192000"/>
              <a:gd name="connsiteY198" fmla="*/ 2237474 h 2237474"/>
              <a:gd name="connsiteX199" fmla="*/ 1356367 w 12192000"/>
              <a:gd name="connsiteY199" fmla="*/ 2235089 h 2237474"/>
              <a:gd name="connsiteX200" fmla="*/ 1324828 w 12192000"/>
              <a:gd name="connsiteY200" fmla="*/ 2231968 h 2237474"/>
              <a:gd name="connsiteX201" fmla="*/ 1297744 w 12192000"/>
              <a:gd name="connsiteY201" fmla="*/ 2235849 h 2237474"/>
              <a:gd name="connsiteX202" fmla="*/ 1286236 w 12192000"/>
              <a:gd name="connsiteY202" fmla="*/ 2233135 h 2237474"/>
              <a:gd name="connsiteX203" fmla="*/ 1283504 w 12192000"/>
              <a:gd name="connsiteY203" fmla="*/ 2233797 h 2237474"/>
              <a:gd name="connsiteX204" fmla="*/ 1279765 w 12192000"/>
              <a:gd name="connsiteY204" fmla="*/ 2229639 h 2237474"/>
              <a:gd name="connsiteX205" fmla="*/ 1195347 w 12192000"/>
              <a:gd name="connsiteY205" fmla="*/ 2212354 h 2237474"/>
              <a:gd name="connsiteX206" fmla="*/ 970251 w 12192000"/>
              <a:gd name="connsiteY206" fmla="*/ 2221029 h 2237474"/>
              <a:gd name="connsiteX207" fmla="*/ 812914 w 12192000"/>
              <a:gd name="connsiteY207" fmla="*/ 2202752 h 2237474"/>
              <a:gd name="connsiteX208" fmla="*/ 800195 w 12192000"/>
              <a:gd name="connsiteY208" fmla="*/ 2209407 h 2237474"/>
              <a:gd name="connsiteX209" fmla="*/ 784978 w 12192000"/>
              <a:gd name="connsiteY209" fmla="*/ 2212360 h 2237474"/>
              <a:gd name="connsiteX210" fmla="*/ 681987 w 12192000"/>
              <a:gd name="connsiteY210" fmla="*/ 2216757 h 2237474"/>
              <a:gd name="connsiteX211" fmla="*/ 669923 w 12192000"/>
              <a:gd name="connsiteY211" fmla="*/ 2211682 h 2237474"/>
              <a:gd name="connsiteX212" fmla="*/ 648680 w 12192000"/>
              <a:gd name="connsiteY212" fmla="*/ 2206229 h 2237474"/>
              <a:gd name="connsiteX213" fmla="*/ 597225 w 12192000"/>
              <a:gd name="connsiteY213" fmla="*/ 2180999 h 2237474"/>
              <a:gd name="connsiteX214" fmla="*/ 558449 w 12192000"/>
              <a:gd name="connsiteY214" fmla="*/ 2182346 h 2237474"/>
              <a:gd name="connsiteX215" fmla="*/ 550517 w 12192000"/>
              <a:gd name="connsiteY215" fmla="*/ 2182060 h 2237474"/>
              <a:gd name="connsiteX216" fmla="*/ 550309 w 12192000"/>
              <a:gd name="connsiteY216" fmla="*/ 2181825 h 2237474"/>
              <a:gd name="connsiteX217" fmla="*/ 541836 w 12192000"/>
              <a:gd name="connsiteY217" fmla="*/ 2181063 h 2237474"/>
              <a:gd name="connsiteX218" fmla="*/ 536057 w 12192000"/>
              <a:gd name="connsiteY218" fmla="*/ 2181537 h 2237474"/>
              <a:gd name="connsiteX219" fmla="*/ 520671 w 12192000"/>
              <a:gd name="connsiteY219" fmla="*/ 2180980 h 2237474"/>
              <a:gd name="connsiteX220" fmla="*/ 515024 w 12192000"/>
              <a:gd name="connsiteY220" fmla="*/ 2179258 h 2237474"/>
              <a:gd name="connsiteX221" fmla="*/ 512278 w 12192000"/>
              <a:gd name="connsiteY221" fmla="*/ 2176369 h 2237474"/>
              <a:gd name="connsiteX222" fmla="*/ 480419 w 12192000"/>
              <a:gd name="connsiteY222" fmla="*/ 2167807 h 2237474"/>
              <a:gd name="connsiteX223" fmla="*/ 413835 w 12192000"/>
              <a:gd name="connsiteY223" fmla="*/ 2156783 h 2237474"/>
              <a:gd name="connsiteX224" fmla="*/ 376513 w 12192000"/>
              <a:gd name="connsiteY224" fmla="*/ 2154014 h 2237474"/>
              <a:gd name="connsiteX225" fmla="*/ 273386 w 12192000"/>
              <a:gd name="connsiteY225" fmla="*/ 2142551 h 2237474"/>
              <a:gd name="connsiteX226" fmla="*/ 169207 w 12192000"/>
              <a:gd name="connsiteY226" fmla="*/ 2128100 h 2237474"/>
              <a:gd name="connsiteX227" fmla="*/ 93149 w 12192000"/>
              <a:gd name="connsiteY227" fmla="*/ 2105324 h 2237474"/>
              <a:gd name="connsiteX228" fmla="*/ 88109 w 12192000"/>
              <a:gd name="connsiteY228" fmla="*/ 2106704 h 2237474"/>
              <a:gd name="connsiteX229" fmla="*/ 80022 w 12192000"/>
              <a:gd name="connsiteY229" fmla="*/ 2107254 h 2237474"/>
              <a:gd name="connsiteX230" fmla="*/ 79717 w 12192000"/>
              <a:gd name="connsiteY230" fmla="*/ 2107046 h 2237474"/>
              <a:gd name="connsiteX231" fmla="*/ 72352 w 12192000"/>
              <a:gd name="connsiteY231" fmla="*/ 2107991 h 2237474"/>
              <a:gd name="connsiteX232" fmla="*/ 37645 w 12192000"/>
              <a:gd name="connsiteY232" fmla="*/ 2115401 h 2237474"/>
              <a:gd name="connsiteX233" fmla="*/ 4572 w 12192000"/>
              <a:gd name="connsiteY233" fmla="*/ 2111091 h 2237474"/>
              <a:gd name="connsiteX234" fmla="*/ 0 w 12192000"/>
              <a:gd name="connsiteY234" fmla="*/ 2110468 h 2237474"/>
              <a:gd name="connsiteX235" fmla="*/ 0 w 12192000"/>
              <a:gd name="connsiteY23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64035 w 12192000"/>
              <a:gd name="connsiteY106" fmla="*/ 1667683 h 2237474"/>
              <a:gd name="connsiteX107" fmla="*/ 6280959 w 12192000"/>
              <a:gd name="connsiteY107" fmla="*/ 1689329 h 2237474"/>
              <a:gd name="connsiteX108" fmla="*/ 6266765 w 12192000"/>
              <a:gd name="connsiteY108" fmla="*/ 1695560 h 2237474"/>
              <a:gd name="connsiteX109" fmla="*/ 6098321 w 12192000"/>
              <a:gd name="connsiteY109" fmla="*/ 1721646 h 2237474"/>
              <a:gd name="connsiteX110" fmla="*/ 5880652 w 12192000"/>
              <a:gd name="connsiteY110" fmla="*/ 1779643 h 2237474"/>
              <a:gd name="connsiteX111" fmla="*/ 5785959 w 12192000"/>
              <a:gd name="connsiteY111" fmla="*/ 1775307 h 2237474"/>
              <a:gd name="connsiteX112" fmla="*/ 5643534 w 12192000"/>
              <a:gd name="connsiteY112" fmla="*/ 1802919 h 2237474"/>
              <a:gd name="connsiteX113" fmla="*/ 5518799 w 12192000"/>
              <a:gd name="connsiteY113" fmla="*/ 1818312 h 2237474"/>
              <a:gd name="connsiteX114" fmla="*/ 5505014 w 12192000"/>
              <a:gd name="connsiteY114" fmla="*/ 1819259 h 2237474"/>
              <a:gd name="connsiteX115" fmla="*/ 5453307 w 12192000"/>
              <a:gd name="connsiteY115" fmla="*/ 1815450 h 2237474"/>
              <a:gd name="connsiteX116" fmla="*/ 5364192 w 12192000"/>
              <a:gd name="connsiteY116" fmla="*/ 1826074 h 2237474"/>
              <a:gd name="connsiteX117" fmla="*/ 5350380 w 12192000"/>
              <a:gd name="connsiteY117" fmla="*/ 1830891 h 2237474"/>
              <a:gd name="connsiteX118" fmla="*/ 5259633 w 12192000"/>
              <a:gd name="connsiteY118" fmla="*/ 1837160 h 2237474"/>
              <a:gd name="connsiteX119" fmla="*/ 5197513 w 12192000"/>
              <a:gd name="connsiteY119" fmla="*/ 1844718 h 2237474"/>
              <a:gd name="connsiteX120" fmla="*/ 5184170 w 12192000"/>
              <a:gd name="connsiteY120" fmla="*/ 1849402 h 2237474"/>
              <a:gd name="connsiteX121" fmla="*/ 5168852 w 12192000"/>
              <a:gd name="connsiteY121" fmla="*/ 1844846 h 2237474"/>
              <a:gd name="connsiteX122" fmla="*/ 5164370 w 12192000"/>
              <a:gd name="connsiteY122" fmla="*/ 1840597 h 2237474"/>
              <a:gd name="connsiteX123" fmla="*/ 5114927 w 12192000"/>
              <a:gd name="connsiteY123" fmla="*/ 1847827 h 2237474"/>
              <a:gd name="connsiteX124" fmla="*/ 5108970 w 12192000"/>
              <a:gd name="connsiteY124" fmla="*/ 1847935 h 2237474"/>
              <a:gd name="connsiteX125" fmla="*/ 5067961 w 12192000"/>
              <a:gd name="connsiteY125" fmla="*/ 1845917 h 2237474"/>
              <a:gd name="connsiteX126" fmla="*/ 5007075 w 12192000"/>
              <a:gd name="connsiteY126" fmla="*/ 1838626 h 2237474"/>
              <a:gd name="connsiteX127" fmla="*/ 4944087 w 12192000"/>
              <a:gd name="connsiteY127" fmla="*/ 1823332 h 2237474"/>
              <a:gd name="connsiteX128" fmla="*/ 4907662 w 12192000"/>
              <a:gd name="connsiteY128" fmla="*/ 1816900 h 2237474"/>
              <a:gd name="connsiteX129" fmla="*/ 4882386 w 12192000"/>
              <a:gd name="connsiteY129" fmla="*/ 1809844 h 2237474"/>
              <a:gd name="connsiteX130" fmla="*/ 4811440 w 12192000"/>
              <a:gd name="connsiteY130" fmla="*/ 1804655 h 2237474"/>
              <a:gd name="connsiteX131" fmla="*/ 4691075 w 12192000"/>
              <a:gd name="connsiteY131" fmla="*/ 1801389 h 2237474"/>
              <a:gd name="connsiteX132" fmla="*/ 4611738 w 12192000"/>
              <a:gd name="connsiteY132" fmla="*/ 1776964 h 2237474"/>
              <a:gd name="connsiteX133" fmla="*/ 4560070 w 12192000"/>
              <a:gd name="connsiteY133" fmla="*/ 1785640 h 2237474"/>
              <a:gd name="connsiteX134" fmla="*/ 4536503 w 12192000"/>
              <a:gd name="connsiteY134" fmla="*/ 1785334 h 2237474"/>
              <a:gd name="connsiteX135" fmla="*/ 4513724 w 12192000"/>
              <a:gd name="connsiteY135" fmla="*/ 1791996 h 2237474"/>
              <a:gd name="connsiteX136" fmla="*/ 4459810 w 12192000"/>
              <a:gd name="connsiteY136" fmla="*/ 1797886 h 2237474"/>
              <a:gd name="connsiteX137" fmla="*/ 4379064 w 12192000"/>
              <a:gd name="connsiteY137" fmla="*/ 1817177 h 2237474"/>
              <a:gd name="connsiteX138" fmla="*/ 4319209 w 12192000"/>
              <a:gd name="connsiteY138" fmla="*/ 1834833 h 2237474"/>
              <a:gd name="connsiteX139" fmla="*/ 4290981 w 12192000"/>
              <a:gd name="connsiteY139" fmla="*/ 1839677 h 2237474"/>
              <a:gd name="connsiteX140" fmla="*/ 4285792 w 12192000"/>
              <a:gd name="connsiteY140" fmla="*/ 1836231 h 2237474"/>
              <a:gd name="connsiteX141" fmla="*/ 4238372 w 12192000"/>
              <a:gd name="connsiteY141" fmla="*/ 1851480 h 2237474"/>
              <a:gd name="connsiteX142" fmla="*/ 4232517 w 12192000"/>
              <a:gd name="connsiteY142" fmla="*/ 1852567 h 2237474"/>
              <a:gd name="connsiteX143" fmla="*/ 4191732 w 12192000"/>
              <a:gd name="connsiteY143" fmla="*/ 1857328 h 2237474"/>
              <a:gd name="connsiteX144" fmla="*/ 4065532 w 12192000"/>
              <a:gd name="connsiteY144" fmla="*/ 1855477 h 2237474"/>
              <a:gd name="connsiteX145" fmla="*/ 4028460 w 12192000"/>
              <a:gd name="connsiteY145" fmla="*/ 1855137 h 2237474"/>
              <a:gd name="connsiteX146" fmla="*/ 4002267 w 12192000"/>
              <a:gd name="connsiteY146" fmla="*/ 1852352 h 2237474"/>
              <a:gd name="connsiteX147" fmla="*/ 3931396 w 12192000"/>
              <a:gd name="connsiteY147" fmla="*/ 1858915 h 2237474"/>
              <a:gd name="connsiteX148" fmla="*/ 3812162 w 12192000"/>
              <a:gd name="connsiteY148" fmla="*/ 1875501 h 2237474"/>
              <a:gd name="connsiteX149" fmla="*/ 3729530 w 12192000"/>
              <a:gd name="connsiteY149" fmla="*/ 1864513 h 2237474"/>
              <a:gd name="connsiteX150" fmla="*/ 3680177 w 12192000"/>
              <a:gd name="connsiteY150" fmla="*/ 1881552 h 2237474"/>
              <a:gd name="connsiteX151" fmla="*/ 3567259 w 12192000"/>
              <a:gd name="connsiteY151" fmla="*/ 1893482 h 2237474"/>
              <a:gd name="connsiteX152" fmla="*/ 3405770 w 12192000"/>
              <a:gd name="connsiteY152" fmla="*/ 1904591 h 2237474"/>
              <a:gd name="connsiteX153" fmla="*/ 3280097 w 12192000"/>
              <a:gd name="connsiteY153" fmla="*/ 1919610 h 2237474"/>
              <a:gd name="connsiteX154" fmla="*/ 3123424 w 12192000"/>
              <a:gd name="connsiteY154" fmla="*/ 1952930 h 2237474"/>
              <a:gd name="connsiteX155" fmla="*/ 3009910 w 12192000"/>
              <a:gd name="connsiteY155" fmla="*/ 1957866 h 2237474"/>
              <a:gd name="connsiteX156" fmla="*/ 2995934 w 12192000"/>
              <a:gd name="connsiteY156" fmla="*/ 1967085 h 2237474"/>
              <a:gd name="connsiteX157" fmla="*/ 2980071 w 12192000"/>
              <a:gd name="connsiteY157" fmla="*/ 1972988 h 2237474"/>
              <a:gd name="connsiteX158" fmla="*/ 2978094 w 12192000"/>
              <a:gd name="connsiteY158" fmla="*/ 1972369 h 2237474"/>
              <a:gd name="connsiteX159" fmla="*/ 2942858 w 12192000"/>
              <a:gd name="connsiteY159" fmla="*/ 1981367 h 2237474"/>
              <a:gd name="connsiteX160" fmla="*/ 2875436 w 12192000"/>
              <a:gd name="connsiteY160" fmla="*/ 1996977 h 2237474"/>
              <a:gd name="connsiteX161" fmla="*/ 2874892 w 12192000"/>
              <a:gd name="connsiteY161" fmla="*/ 1996085 h 2237474"/>
              <a:gd name="connsiteX162" fmla="*/ 2864145 w 12192000"/>
              <a:gd name="connsiteY162" fmla="*/ 1994061 h 2237474"/>
              <a:gd name="connsiteX163" fmla="*/ 2843662 w 12192000"/>
              <a:gd name="connsiteY163" fmla="*/ 1992498 h 2237474"/>
              <a:gd name="connsiteX164" fmla="*/ 2796128 w 12192000"/>
              <a:gd name="connsiteY164" fmla="*/ 1976403 h 2237474"/>
              <a:gd name="connsiteX165" fmla="*/ 2756784 w 12192000"/>
              <a:gd name="connsiteY165" fmla="*/ 1985116 h 2237474"/>
              <a:gd name="connsiteX166" fmla="*/ 2748833 w 12192000"/>
              <a:gd name="connsiteY166" fmla="*/ 1986323 h 2237474"/>
              <a:gd name="connsiteX167" fmla="*/ 2748661 w 12192000"/>
              <a:gd name="connsiteY167" fmla="*/ 1986122 h 2237474"/>
              <a:gd name="connsiteX168" fmla="*/ 2740251 w 12192000"/>
              <a:gd name="connsiteY168" fmla="*/ 1986946 h 2237474"/>
              <a:gd name="connsiteX169" fmla="*/ 2718916 w 12192000"/>
              <a:gd name="connsiteY169" fmla="*/ 1990867 h 2237474"/>
              <a:gd name="connsiteX170" fmla="*/ 2713522 w 12192000"/>
              <a:gd name="connsiteY170" fmla="*/ 1990173 h 2237474"/>
              <a:gd name="connsiteX171" fmla="*/ 2680597 w 12192000"/>
              <a:gd name="connsiteY171" fmla="*/ 1984996 h 2237474"/>
              <a:gd name="connsiteX172" fmla="*/ 2578178 w 12192000"/>
              <a:gd name="connsiteY172" fmla="*/ 1990531 h 2237474"/>
              <a:gd name="connsiteX173" fmla="*/ 2476147 w 12192000"/>
              <a:gd name="connsiteY173" fmla="*/ 1998305 h 2237474"/>
              <a:gd name="connsiteX174" fmla="*/ 2373568 w 12192000"/>
              <a:gd name="connsiteY174" fmla="*/ 2003219 h 2237474"/>
              <a:gd name="connsiteX175" fmla="*/ 2321399 w 12192000"/>
              <a:gd name="connsiteY175" fmla="*/ 1989467 h 2237474"/>
              <a:gd name="connsiteX176" fmla="*/ 2315525 w 12192000"/>
              <a:gd name="connsiteY176" fmla="*/ 1989708 h 2237474"/>
              <a:gd name="connsiteX177" fmla="*/ 2300792 w 12192000"/>
              <a:gd name="connsiteY177" fmla="*/ 1994290 h 2237474"/>
              <a:gd name="connsiteX178" fmla="*/ 2295469 w 12192000"/>
              <a:gd name="connsiteY178" fmla="*/ 1996659 h 2237474"/>
              <a:gd name="connsiteX179" fmla="*/ 2287219 w 12192000"/>
              <a:gd name="connsiteY179" fmla="*/ 1998750 h 2237474"/>
              <a:gd name="connsiteX180" fmla="*/ 2286948 w 12192000"/>
              <a:gd name="connsiteY180" fmla="*/ 1998596 h 2237474"/>
              <a:gd name="connsiteX181" fmla="*/ 2243069 w 12192000"/>
              <a:gd name="connsiteY181" fmla="*/ 2015111 h 2237474"/>
              <a:gd name="connsiteX182" fmla="*/ 2186609 w 12192000"/>
              <a:gd name="connsiteY182" fmla="*/ 2008263 h 2237474"/>
              <a:gd name="connsiteX183" fmla="*/ 2164831 w 12192000"/>
              <a:gd name="connsiteY183" fmla="*/ 2010143 h 2237474"/>
              <a:gd name="connsiteX184" fmla="*/ 2152836 w 12192000"/>
              <a:gd name="connsiteY184" fmla="*/ 2010048 h 2237474"/>
              <a:gd name="connsiteX185" fmla="*/ 2117102 w 12192000"/>
              <a:gd name="connsiteY185" fmla="*/ 2023004 h 2237474"/>
              <a:gd name="connsiteX186" fmla="*/ 2111935 w 12192000"/>
              <a:gd name="connsiteY186" fmla="*/ 2023163 h 2237474"/>
              <a:gd name="connsiteX187" fmla="*/ 2089991 w 12192000"/>
              <a:gd name="connsiteY187" fmla="*/ 2034193 h 2237474"/>
              <a:gd name="connsiteX188" fmla="*/ 2058061 w 12192000"/>
              <a:gd name="connsiteY188" fmla="*/ 2047942 h 2237474"/>
              <a:gd name="connsiteX189" fmla="*/ 2055737 w 12192000"/>
              <a:gd name="connsiteY189" fmla="*/ 2047704 h 2237474"/>
              <a:gd name="connsiteX190" fmla="*/ 2042244 w 12192000"/>
              <a:gd name="connsiteY190" fmla="*/ 2055560 h 2237474"/>
              <a:gd name="connsiteX191" fmla="*/ 1976224 w 12192000"/>
              <a:gd name="connsiteY191" fmla="*/ 2074257 h 2237474"/>
              <a:gd name="connsiteX192" fmla="*/ 1877728 w 12192000"/>
              <a:gd name="connsiteY192" fmla="*/ 2101004 h 2237474"/>
              <a:gd name="connsiteX193" fmla="*/ 1759056 w 12192000"/>
              <a:gd name="connsiteY193" fmla="*/ 2125608 h 2237474"/>
              <a:gd name="connsiteX194" fmla="*/ 1637948 w 12192000"/>
              <a:gd name="connsiteY194" fmla="*/ 2172597 h 2237474"/>
              <a:gd name="connsiteX195" fmla="*/ 1434549 w 12192000"/>
              <a:gd name="connsiteY195" fmla="*/ 2234522 h 2237474"/>
              <a:gd name="connsiteX196" fmla="*/ 1398481 w 12192000"/>
              <a:gd name="connsiteY196" fmla="*/ 2237074 h 2237474"/>
              <a:gd name="connsiteX197" fmla="*/ 1398407 w 12192000"/>
              <a:gd name="connsiteY197" fmla="*/ 2237095 h 2237474"/>
              <a:gd name="connsiteX198" fmla="*/ 1370962 w 12192000"/>
              <a:gd name="connsiteY198" fmla="*/ 2237474 h 2237474"/>
              <a:gd name="connsiteX199" fmla="*/ 1356367 w 12192000"/>
              <a:gd name="connsiteY199" fmla="*/ 2235089 h 2237474"/>
              <a:gd name="connsiteX200" fmla="*/ 1324828 w 12192000"/>
              <a:gd name="connsiteY200" fmla="*/ 2231968 h 2237474"/>
              <a:gd name="connsiteX201" fmla="*/ 1297744 w 12192000"/>
              <a:gd name="connsiteY201" fmla="*/ 2235849 h 2237474"/>
              <a:gd name="connsiteX202" fmla="*/ 1286236 w 12192000"/>
              <a:gd name="connsiteY202" fmla="*/ 2233135 h 2237474"/>
              <a:gd name="connsiteX203" fmla="*/ 1283504 w 12192000"/>
              <a:gd name="connsiteY203" fmla="*/ 2233797 h 2237474"/>
              <a:gd name="connsiteX204" fmla="*/ 1279765 w 12192000"/>
              <a:gd name="connsiteY204" fmla="*/ 2229639 h 2237474"/>
              <a:gd name="connsiteX205" fmla="*/ 1195347 w 12192000"/>
              <a:gd name="connsiteY205" fmla="*/ 2212354 h 2237474"/>
              <a:gd name="connsiteX206" fmla="*/ 970251 w 12192000"/>
              <a:gd name="connsiteY206" fmla="*/ 2221029 h 2237474"/>
              <a:gd name="connsiteX207" fmla="*/ 812914 w 12192000"/>
              <a:gd name="connsiteY207" fmla="*/ 2202752 h 2237474"/>
              <a:gd name="connsiteX208" fmla="*/ 800195 w 12192000"/>
              <a:gd name="connsiteY208" fmla="*/ 2209407 h 2237474"/>
              <a:gd name="connsiteX209" fmla="*/ 784978 w 12192000"/>
              <a:gd name="connsiteY209" fmla="*/ 2212360 h 2237474"/>
              <a:gd name="connsiteX210" fmla="*/ 681987 w 12192000"/>
              <a:gd name="connsiteY210" fmla="*/ 2216757 h 2237474"/>
              <a:gd name="connsiteX211" fmla="*/ 669923 w 12192000"/>
              <a:gd name="connsiteY211" fmla="*/ 2211682 h 2237474"/>
              <a:gd name="connsiteX212" fmla="*/ 648680 w 12192000"/>
              <a:gd name="connsiteY212" fmla="*/ 2206229 h 2237474"/>
              <a:gd name="connsiteX213" fmla="*/ 597225 w 12192000"/>
              <a:gd name="connsiteY213" fmla="*/ 2180999 h 2237474"/>
              <a:gd name="connsiteX214" fmla="*/ 558449 w 12192000"/>
              <a:gd name="connsiteY214" fmla="*/ 2182346 h 2237474"/>
              <a:gd name="connsiteX215" fmla="*/ 550517 w 12192000"/>
              <a:gd name="connsiteY215" fmla="*/ 2182060 h 2237474"/>
              <a:gd name="connsiteX216" fmla="*/ 550309 w 12192000"/>
              <a:gd name="connsiteY216" fmla="*/ 2181825 h 2237474"/>
              <a:gd name="connsiteX217" fmla="*/ 541836 w 12192000"/>
              <a:gd name="connsiteY217" fmla="*/ 2181063 h 2237474"/>
              <a:gd name="connsiteX218" fmla="*/ 536057 w 12192000"/>
              <a:gd name="connsiteY218" fmla="*/ 2181537 h 2237474"/>
              <a:gd name="connsiteX219" fmla="*/ 520671 w 12192000"/>
              <a:gd name="connsiteY219" fmla="*/ 2180980 h 2237474"/>
              <a:gd name="connsiteX220" fmla="*/ 515024 w 12192000"/>
              <a:gd name="connsiteY220" fmla="*/ 2179258 h 2237474"/>
              <a:gd name="connsiteX221" fmla="*/ 512278 w 12192000"/>
              <a:gd name="connsiteY221" fmla="*/ 2176369 h 2237474"/>
              <a:gd name="connsiteX222" fmla="*/ 480419 w 12192000"/>
              <a:gd name="connsiteY222" fmla="*/ 2167807 h 2237474"/>
              <a:gd name="connsiteX223" fmla="*/ 413835 w 12192000"/>
              <a:gd name="connsiteY223" fmla="*/ 2156783 h 2237474"/>
              <a:gd name="connsiteX224" fmla="*/ 376513 w 12192000"/>
              <a:gd name="connsiteY224" fmla="*/ 2154014 h 2237474"/>
              <a:gd name="connsiteX225" fmla="*/ 273386 w 12192000"/>
              <a:gd name="connsiteY225" fmla="*/ 2142551 h 2237474"/>
              <a:gd name="connsiteX226" fmla="*/ 169207 w 12192000"/>
              <a:gd name="connsiteY226" fmla="*/ 2128100 h 2237474"/>
              <a:gd name="connsiteX227" fmla="*/ 93149 w 12192000"/>
              <a:gd name="connsiteY227" fmla="*/ 2105324 h 2237474"/>
              <a:gd name="connsiteX228" fmla="*/ 88109 w 12192000"/>
              <a:gd name="connsiteY228" fmla="*/ 2106704 h 2237474"/>
              <a:gd name="connsiteX229" fmla="*/ 80022 w 12192000"/>
              <a:gd name="connsiteY229" fmla="*/ 2107254 h 2237474"/>
              <a:gd name="connsiteX230" fmla="*/ 79717 w 12192000"/>
              <a:gd name="connsiteY230" fmla="*/ 2107046 h 2237474"/>
              <a:gd name="connsiteX231" fmla="*/ 72352 w 12192000"/>
              <a:gd name="connsiteY231" fmla="*/ 2107991 h 2237474"/>
              <a:gd name="connsiteX232" fmla="*/ 37645 w 12192000"/>
              <a:gd name="connsiteY232" fmla="*/ 2115401 h 2237474"/>
              <a:gd name="connsiteX233" fmla="*/ 4572 w 12192000"/>
              <a:gd name="connsiteY233" fmla="*/ 2111091 h 2237474"/>
              <a:gd name="connsiteX234" fmla="*/ 0 w 12192000"/>
              <a:gd name="connsiteY234" fmla="*/ 2110468 h 2237474"/>
              <a:gd name="connsiteX235" fmla="*/ 0 w 12192000"/>
              <a:gd name="connsiteY23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64035 w 12192000"/>
              <a:gd name="connsiteY106" fmla="*/ 1667683 h 2237474"/>
              <a:gd name="connsiteX107" fmla="*/ 6280959 w 12192000"/>
              <a:gd name="connsiteY107" fmla="*/ 1689329 h 2237474"/>
              <a:gd name="connsiteX108" fmla="*/ 6266765 w 12192000"/>
              <a:gd name="connsiteY108" fmla="*/ 1695560 h 2237474"/>
              <a:gd name="connsiteX109" fmla="*/ 6098321 w 12192000"/>
              <a:gd name="connsiteY109" fmla="*/ 1721646 h 2237474"/>
              <a:gd name="connsiteX110" fmla="*/ 5880652 w 12192000"/>
              <a:gd name="connsiteY110" fmla="*/ 1779643 h 2237474"/>
              <a:gd name="connsiteX111" fmla="*/ 5785959 w 12192000"/>
              <a:gd name="connsiteY111" fmla="*/ 1775307 h 2237474"/>
              <a:gd name="connsiteX112" fmla="*/ 5643534 w 12192000"/>
              <a:gd name="connsiteY112" fmla="*/ 1802919 h 2237474"/>
              <a:gd name="connsiteX113" fmla="*/ 5518799 w 12192000"/>
              <a:gd name="connsiteY113" fmla="*/ 1818312 h 2237474"/>
              <a:gd name="connsiteX114" fmla="*/ 5505014 w 12192000"/>
              <a:gd name="connsiteY114" fmla="*/ 1819259 h 2237474"/>
              <a:gd name="connsiteX115" fmla="*/ 5453307 w 12192000"/>
              <a:gd name="connsiteY115" fmla="*/ 1815450 h 2237474"/>
              <a:gd name="connsiteX116" fmla="*/ 5364192 w 12192000"/>
              <a:gd name="connsiteY116" fmla="*/ 1826074 h 2237474"/>
              <a:gd name="connsiteX117" fmla="*/ 5350380 w 12192000"/>
              <a:gd name="connsiteY117" fmla="*/ 1830891 h 2237474"/>
              <a:gd name="connsiteX118" fmla="*/ 5259633 w 12192000"/>
              <a:gd name="connsiteY118" fmla="*/ 1837160 h 2237474"/>
              <a:gd name="connsiteX119" fmla="*/ 5197513 w 12192000"/>
              <a:gd name="connsiteY119" fmla="*/ 1844718 h 2237474"/>
              <a:gd name="connsiteX120" fmla="*/ 5184170 w 12192000"/>
              <a:gd name="connsiteY120" fmla="*/ 1849402 h 2237474"/>
              <a:gd name="connsiteX121" fmla="*/ 5168852 w 12192000"/>
              <a:gd name="connsiteY121" fmla="*/ 1844846 h 2237474"/>
              <a:gd name="connsiteX122" fmla="*/ 5164370 w 12192000"/>
              <a:gd name="connsiteY122" fmla="*/ 1840597 h 2237474"/>
              <a:gd name="connsiteX123" fmla="*/ 5114927 w 12192000"/>
              <a:gd name="connsiteY123" fmla="*/ 1847827 h 2237474"/>
              <a:gd name="connsiteX124" fmla="*/ 5108970 w 12192000"/>
              <a:gd name="connsiteY124" fmla="*/ 1847935 h 2237474"/>
              <a:gd name="connsiteX125" fmla="*/ 5067961 w 12192000"/>
              <a:gd name="connsiteY125" fmla="*/ 1845917 h 2237474"/>
              <a:gd name="connsiteX126" fmla="*/ 5007075 w 12192000"/>
              <a:gd name="connsiteY126" fmla="*/ 1838626 h 2237474"/>
              <a:gd name="connsiteX127" fmla="*/ 4944087 w 12192000"/>
              <a:gd name="connsiteY127" fmla="*/ 1823332 h 2237474"/>
              <a:gd name="connsiteX128" fmla="*/ 4907662 w 12192000"/>
              <a:gd name="connsiteY128" fmla="*/ 1816900 h 2237474"/>
              <a:gd name="connsiteX129" fmla="*/ 4882386 w 12192000"/>
              <a:gd name="connsiteY129" fmla="*/ 1809844 h 2237474"/>
              <a:gd name="connsiteX130" fmla="*/ 4811440 w 12192000"/>
              <a:gd name="connsiteY130" fmla="*/ 1804655 h 2237474"/>
              <a:gd name="connsiteX131" fmla="*/ 4691075 w 12192000"/>
              <a:gd name="connsiteY131" fmla="*/ 1801389 h 2237474"/>
              <a:gd name="connsiteX132" fmla="*/ 4611738 w 12192000"/>
              <a:gd name="connsiteY132" fmla="*/ 1776964 h 2237474"/>
              <a:gd name="connsiteX133" fmla="*/ 4560070 w 12192000"/>
              <a:gd name="connsiteY133" fmla="*/ 1785640 h 2237474"/>
              <a:gd name="connsiteX134" fmla="*/ 4536503 w 12192000"/>
              <a:gd name="connsiteY134" fmla="*/ 1785334 h 2237474"/>
              <a:gd name="connsiteX135" fmla="*/ 4513724 w 12192000"/>
              <a:gd name="connsiteY135" fmla="*/ 1791996 h 2237474"/>
              <a:gd name="connsiteX136" fmla="*/ 4459810 w 12192000"/>
              <a:gd name="connsiteY136" fmla="*/ 1797886 h 2237474"/>
              <a:gd name="connsiteX137" fmla="*/ 4379064 w 12192000"/>
              <a:gd name="connsiteY137" fmla="*/ 1817177 h 2237474"/>
              <a:gd name="connsiteX138" fmla="*/ 4319209 w 12192000"/>
              <a:gd name="connsiteY138" fmla="*/ 1834833 h 2237474"/>
              <a:gd name="connsiteX139" fmla="*/ 4290981 w 12192000"/>
              <a:gd name="connsiteY139" fmla="*/ 1839677 h 2237474"/>
              <a:gd name="connsiteX140" fmla="*/ 4285792 w 12192000"/>
              <a:gd name="connsiteY140" fmla="*/ 1836231 h 2237474"/>
              <a:gd name="connsiteX141" fmla="*/ 4238372 w 12192000"/>
              <a:gd name="connsiteY141" fmla="*/ 1851480 h 2237474"/>
              <a:gd name="connsiteX142" fmla="*/ 4232517 w 12192000"/>
              <a:gd name="connsiteY142" fmla="*/ 1852567 h 2237474"/>
              <a:gd name="connsiteX143" fmla="*/ 4191732 w 12192000"/>
              <a:gd name="connsiteY143" fmla="*/ 1857328 h 2237474"/>
              <a:gd name="connsiteX144" fmla="*/ 4065532 w 12192000"/>
              <a:gd name="connsiteY144" fmla="*/ 1855477 h 2237474"/>
              <a:gd name="connsiteX145" fmla="*/ 4028460 w 12192000"/>
              <a:gd name="connsiteY145" fmla="*/ 1855137 h 2237474"/>
              <a:gd name="connsiteX146" fmla="*/ 4002267 w 12192000"/>
              <a:gd name="connsiteY146" fmla="*/ 1852352 h 2237474"/>
              <a:gd name="connsiteX147" fmla="*/ 3931396 w 12192000"/>
              <a:gd name="connsiteY147" fmla="*/ 1858915 h 2237474"/>
              <a:gd name="connsiteX148" fmla="*/ 3812162 w 12192000"/>
              <a:gd name="connsiteY148" fmla="*/ 1875501 h 2237474"/>
              <a:gd name="connsiteX149" fmla="*/ 3729530 w 12192000"/>
              <a:gd name="connsiteY149" fmla="*/ 1864513 h 2237474"/>
              <a:gd name="connsiteX150" fmla="*/ 3680177 w 12192000"/>
              <a:gd name="connsiteY150" fmla="*/ 1881552 h 2237474"/>
              <a:gd name="connsiteX151" fmla="*/ 3567259 w 12192000"/>
              <a:gd name="connsiteY151" fmla="*/ 1893482 h 2237474"/>
              <a:gd name="connsiteX152" fmla="*/ 3405770 w 12192000"/>
              <a:gd name="connsiteY152" fmla="*/ 1904591 h 2237474"/>
              <a:gd name="connsiteX153" fmla="*/ 3280097 w 12192000"/>
              <a:gd name="connsiteY153" fmla="*/ 1919610 h 2237474"/>
              <a:gd name="connsiteX154" fmla="*/ 3123424 w 12192000"/>
              <a:gd name="connsiteY154" fmla="*/ 1952930 h 2237474"/>
              <a:gd name="connsiteX155" fmla="*/ 3009910 w 12192000"/>
              <a:gd name="connsiteY155" fmla="*/ 1957866 h 2237474"/>
              <a:gd name="connsiteX156" fmla="*/ 2995934 w 12192000"/>
              <a:gd name="connsiteY156" fmla="*/ 1967085 h 2237474"/>
              <a:gd name="connsiteX157" fmla="*/ 2980071 w 12192000"/>
              <a:gd name="connsiteY157" fmla="*/ 1972988 h 2237474"/>
              <a:gd name="connsiteX158" fmla="*/ 2978094 w 12192000"/>
              <a:gd name="connsiteY158" fmla="*/ 1972369 h 2237474"/>
              <a:gd name="connsiteX159" fmla="*/ 2942858 w 12192000"/>
              <a:gd name="connsiteY159" fmla="*/ 1981367 h 2237474"/>
              <a:gd name="connsiteX160" fmla="*/ 2875436 w 12192000"/>
              <a:gd name="connsiteY160" fmla="*/ 1996977 h 2237474"/>
              <a:gd name="connsiteX161" fmla="*/ 2874892 w 12192000"/>
              <a:gd name="connsiteY161" fmla="*/ 1996085 h 2237474"/>
              <a:gd name="connsiteX162" fmla="*/ 2864145 w 12192000"/>
              <a:gd name="connsiteY162" fmla="*/ 1994061 h 2237474"/>
              <a:gd name="connsiteX163" fmla="*/ 2843662 w 12192000"/>
              <a:gd name="connsiteY163" fmla="*/ 1992498 h 2237474"/>
              <a:gd name="connsiteX164" fmla="*/ 2796128 w 12192000"/>
              <a:gd name="connsiteY164" fmla="*/ 1976403 h 2237474"/>
              <a:gd name="connsiteX165" fmla="*/ 2756784 w 12192000"/>
              <a:gd name="connsiteY165" fmla="*/ 1985116 h 2237474"/>
              <a:gd name="connsiteX166" fmla="*/ 2748833 w 12192000"/>
              <a:gd name="connsiteY166" fmla="*/ 1986323 h 2237474"/>
              <a:gd name="connsiteX167" fmla="*/ 2748661 w 12192000"/>
              <a:gd name="connsiteY167" fmla="*/ 1986122 h 2237474"/>
              <a:gd name="connsiteX168" fmla="*/ 2740251 w 12192000"/>
              <a:gd name="connsiteY168" fmla="*/ 1986946 h 2237474"/>
              <a:gd name="connsiteX169" fmla="*/ 2718916 w 12192000"/>
              <a:gd name="connsiteY169" fmla="*/ 1990867 h 2237474"/>
              <a:gd name="connsiteX170" fmla="*/ 2713522 w 12192000"/>
              <a:gd name="connsiteY170" fmla="*/ 1990173 h 2237474"/>
              <a:gd name="connsiteX171" fmla="*/ 2680597 w 12192000"/>
              <a:gd name="connsiteY171" fmla="*/ 1984996 h 2237474"/>
              <a:gd name="connsiteX172" fmla="*/ 2578178 w 12192000"/>
              <a:gd name="connsiteY172" fmla="*/ 1990531 h 2237474"/>
              <a:gd name="connsiteX173" fmla="*/ 2476147 w 12192000"/>
              <a:gd name="connsiteY173" fmla="*/ 1998305 h 2237474"/>
              <a:gd name="connsiteX174" fmla="*/ 2373568 w 12192000"/>
              <a:gd name="connsiteY174" fmla="*/ 2003219 h 2237474"/>
              <a:gd name="connsiteX175" fmla="*/ 2321399 w 12192000"/>
              <a:gd name="connsiteY175" fmla="*/ 1989467 h 2237474"/>
              <a:gd name="connsiteX176" fmla="*/ 2315525 w 12192000"/>
              <a:gd name="connsiteY176" fmla="*/ 1989708 h 2237474"/>
              <a:gd name="connsiteX177" fmla="*/ 2300792 w 12192000"/>
              <a:gd name="connsiteY177" fmla="*/ 1994290 h 2237474"/>
              <a:gd name="connsiteX178" fmla="*/ 2295469 w 12192000"/>
              <a:gd name="connsiteY178" fmla="*/ 1996659 h 2237474"/>
              <a:gd name="connsiteX179" fmla="*/ 2287219 w 12192000"/>
              <a:gd name="connsiteY179" fmla="*/ 1998750 h 2237474"/>
              <a:gd name="connsiteX180" fmla="*/ 2286948 w 12192000"/>
              <a:gd name="connsiteY180" fmla="*/ 1998596 h 2237474"/>
              <a:gd name="connsiteX181" fmla="*/ 2243069 w 12192000"/>
              <a:gd name="connsiteY181" fmla="*/ 2015111 h 2237474"/>
              <a:gd name="connsiteX182" fmla="*/ 2186609 w 12192000"/>
              <a:gd name="connsiteY182" fmla="*/ 2008263 h 2237474"/>
              <a:gd name="connsiteX183" fmla="*/ 2164831 w 12192000"/>
              <a:gd name="connsiteY183" fmla="*/ 2010143 h 2237474"/>
              <a:gd name="connsiteX184" fmla="*/ 2152836 w 12192000"/>
              <a:gd name="connsiteY184" fmla="*/ 2010048 h 2237474"/>
              <a:gd name="connsiteX185" fmla="*/ 2117102 w 12192000"/>
              <a:gd name="connsiteY185" fmla="*/ 2023004 h 2237474"/>
              <a:gd name="connsiteX186" fmla="*/ 2111935 w 12192000"/>
              <a:gd name="connsiteY186" fmla="*/ 2023163 h 2237474"/>
              <a:gd name="connsiteX187" fmla="*/ 2089991 w 12192000"/>
              <a:gd name="connsiteY187" fmla="*/ 2034193 h 2237474"/>
              <a:gd name="connsiteX188" fmla="*/ 2058061 w 12192000"/>
              <a:gd name="connsiteY188" fmla="*/ 2047942 h 2237474"/>
              <a:gd name="connsiteX189" fmla="*/ 2055737 w 12192000"/>
              <a:gd name="connsiteY189" fmla="*/ 2047704 h 2237474"/>
              <a:gd name="connsiteX190" fmla="*/ 2042244 w 12192000"/>
              <a:gd name="connsiteY190" fmla="*/ 2055560 h 2237474"/>
              <a:gd name="connsiteX191" fmla="*/ 1976224 w 12192000"/>
              <a:gd name="connsiteY191" fmla="*/ 2074257 h 2237474"/>
              <a:gd name="connsiteX192" fmla="*/ 1877728 w 12192000"/>
              <a:gd name="connsiteY192" fmla="*/ 2101004 h 2237474"/>
              <a:gd name="connsiteX193" fmla="*/ 1759056 w 12192000"/>
              <a:gd name="connsiteY193" fmla="*/ 2125608 h 2237474"/>
              <a:gd name="connsiteX194" fmla="*/ 1637948 w 12192000"/>
              <a:gd name="connsiteY194" fmla="*/ 2172597 h 2237474"/>
              <a:gd name="connsiteX195" fmla="*/ 1434549 w 12192000"/>
              <a:gd name="connsiteY195" fmla="*/ 2234522 h 2237474"/>
              <a:gd name="connsiteX196" fmla="*/ 1398481 w 12192000"/>
              <a:gd name="connsiteY196" fmla="*/ 2237074 h 2237474"/>
              <a:gd name="connsiteX197" fmla="*/ 1398407 w 12192000"/>
              <a:gd name="connsiteY197" fmla="*/ 2237095 h 2237474"/>
              <a:gd name="connsiteX198" fmla="*/ 1370962 w 12192000"/>
              <a:gd name="connsiteY198" fmla="*/ 2237474 h 2237474"/>
              <a:gd name="connsiteX199" fmla="*/ 1356367 w 12192000"/>
              <a:gd name="connsiteY199" fmla="*/ 2235089 h 2237474"/>
              <a:gd name="connsiteX200" fmla="*/ 1324828 w 12192000"/>
              <a:gd name="connsiteY200" fmla="*/ 2231968 h 2237474"/>
              <a:gd name="connsiteX201" fmla="*/ 1297744 w 12192000"/>
              <a:gd name="connsiteY201" fmla="*/ 2235849 h 2237474"/>
              <a:gd name="connsiteX202" fmla="*/ 1286236 w 12192000"/>
              <a:gd name="connsiteY202" fmla="*/ 2233135 h 2237474"/>
              <a:gd name="connsiteX203" fmla="*/ 1283504 w 12192000"/>
              <a:gd name="connsiteY203" fmla="*/ 2233797 h 2237474"/>
              <a:gd name="connsiteX204" fmla="*/ 1279765 w 12192000"/>
              <a:gd name="connsiteY204" fmla="*/ 2229639 h 2237474"/>
              <a:gd name="connsiteX205" fmla="*/ 1195347 w 12192000"/>
              <a:gd name="connsiteY205" fmla="*/ 2212354 h 2237474"/>
              <a:gd name="connsiteX206" fmla="*/ 970251 w 12192000"/>
              <a:gd name="connsiteY206" fmla="*/ 2221029 h 2237474"/>
              <a:gd name="connsiteX207" fmla="*/ 812914 w 12192000"/>
              <a:gd name="connsiteY207" fmla="*/ 2202752 h 2237474"/>
              <a:gd name="connsiteX208" fmla="*/ 800195 w 12192000"/>
              <a:gd name="connsiteY208" fmla="*/ 2209407 h 2237474"/>
              <a:gd name="connsiteX209" fmla="*/ 784978 w 12192000"/>
              <a:gd name="connsiteY209" fmla="*/ 2212360 h 2237474"/>
              <a:gd name="connsiteX210" fmla="*/ 681987 w 12192000"/>
              <a:gd name="connsiteY210" fmla="*/ 2216757 h 2237474"/>
              <a:gd name="connsiteX211" fmla="*/ 669923 w 12192000"/>
              <a:gd name="connsiteY211" fmla="*/ 2211682 h 2237474"/>
              <a:gd name="connsiteX212" fmla="*/ 648680 w 12192000"/>
              <a:gd name="connsiteY212" fmla="*/ 2206229 h 2237474"/>
              <a:gd name="connsiteX213" fmla="*/ 597225 w 12192000"/>
              <a:gd name="connsiteY213" fmla="*/ 2180999 h 2237474"/>
              <a:gd name="connsiteX214" fmla="*/ 558449 w 12192000"/>
              <a:gd name="connsiteY214" fmla="*/ 2182346 h 2237474"/>
              <a:gd name="connsiteX215" fmla="*/ 550517 w 12192000"/>
              <a:gd name="connsiteY215" fmla="*/ 2182060 h 2237474"/>
              <a:gd name="connsiteX216" fmla="*/ 550309 w 12192000"/>
              <a:gd name="connsiteY216" fmla="*/ 2181825 h 2237474"/>
              <a:gd name="connsiteX217" fmla="*/ 541836 w 12192000"/>
              <a:gd name="connsiteY217" fmla="*/ 2181063 h 2237474"/>
              <a:gd name="connsiteX218" fmla="*/ 536057 w 12192000"/>
              <a:gd name="connsiteY218" fmla="*/ 2181537 h 2237474"/>
              <a:gd name="connsiteX219" fmla="*/ 520671 w 12192000"/>
              <a:gd name="connsiteY219" fmla="*/ 2180980 h 2237474"/>
              <a:gd name="connsiteX220" fmla="*/ 515024 w 12192000"/>
              <a:gd name="connsiteY220" fmla="*/ 2179258 h 2237474"/>
              <a:gd name="connsiteX221" fmla="*/ 512278 w 12192000"/>
              <a:gd name="connsiteY221" fmla="*/ 2176369 h 2237474"/>
              <a:gd name="connsiteX222" fmla="*/ 480419 w 12192000"/>
              <a:gd name="connsiteY222" fmla="*/ 2167807 h 2237474"/>
              <a:gd name="connsiteX223" fmla="*/ 413835 w 12192000"/>
              <a:gd name="connsiteY223" fmla="*/ 2156783 h 2237474"/>
              <a:gd name="connsiteX224" fmla="*/ 376513 w 12192000"/>
              <a:gd name="connsiteY224" fmla="*/ 2154014 h 2237474"/>
              <a:gd name="connsiteX225" fmla="*/ 273386 w 12192000"/>
              <a:gd name="connsiteY225" fmla="*/ 2142551 h 2237474"/>
              <a:gd name="connsiteX226" fmla="*/ 169207 w 12192000"/>
              <a:gd name="connsiteY226" fmla="*/ 2128100 h 2237474"/>
              <a:gd name="connsiteX227" fmla="*/ 93149 w 12192000"/>
              <a:gd name="connsiteY227" fmla="*/ 2105324 h 2237474"/>
              <a:gd name="connsiteX228" fmla="*/ 88109 w 12192000"/>
              <a:gd name="connsiteY228" fmla="*/ 2106704 h 2237474"/>
              <a:gd name="connsiteX229" fmla="*/ 80022 w 12192000"/>
              <a:gd name="connsiteY229" fmla="*/ 2107254 h 2237474"/>
              <a:gd name="connsiteX230" fmla="*/ 79717 w 12192000"/>
              <a:gd name="connsiteY230" fmla="*/ 2107046 h 2237474"/>
              <a:gd name="connsiteX231" fmla="*/ 72352 w 12192000"/>
              <a:gd name="connsiteY231" fmla="*/ 2107991 h 2237474"/>
              <a:gd name="connsiteX232" fmla="*/ 37645 w 12192000"/>
              <a:gd name="connsiteY232" fmla="*/ 2115401 h 2237474"/>
              <a:gd name="connsiteX233" fmla="*/ 4572 w 12192000"/>
              <a:gd name="connsiteY233" fmla="*/ 2111091 h 2237474"/>
              <a:gd name="connsiteX234" fmla="*/ 0 w 12192000"/>
              <a:gd name="connsiteY234" fmla="*/ 2110468 h 2237474"/>
              <a:gd name="connsiteX235" fmla="*/ 0 w 12192000"/>
              <a:gd name="connsiteY23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64035 w 12192000"/>
              <a:gd name="connsiteY106" fmla="*/ 1667683 h 2237474"/>
              <a:gd name="connsiteX107" fmla="*/ 6280959 w 12192000"/>
              <a:gd name="connsiteY107" fmla="*/ 1689329 h 2237474"/>
              <a:gd name="connsiteX108" fmla="*/ 6243319 w 12192000"/>
              <a:gd name="connsiteY108" fmla="*/ 1695560 h 2237474"/>
              <a:gd name="connsiteX109" fmla="*/ 6098321 w 12192000"/>
              <a:gd name="connsiteY109" fmla="*/ 1721646 h 2237474"/>
              <a:gd name="connsiteX110" fmla="*/ 5880652 w 12192000"/>
              <a:gd name="connsiteY110" fmla="*/ 1779643 h 2237474"/>
              <a:gd name="connsiteX111" fmla="*/ 5785959 w 12192000"/>
              <a:gd name="connsiteY111" fmla="*/ 1775307 h 2237474"/>
              <a:gd name="connsiteX112" fmla="*/ 5643534 w 12192000"/>
              <a:gd name="connsiteY112" fmla="*/ 1802919 h 2237474"/>
              <a:gd name="connsiteX113" fmla="*/ 5518799 w 12192000"/>
              <a:gd name="connsiteY113" fmla="*/ 1818312 h 2237474"/>
              <a:gd name="connsiteX114" fmla="*/ 5505014 w 12192000"/>
              <a:gd name="connsiteY114" fmla="*/ 1819259 h 2237474"/>
              <a:gd name="connsiteX115" fmla="*/ 5453307 w 12192000"/>
              <a:gd name="connsiteY115" fmla="*/ 1815450 h 2237474"/>
              <a:gd name="connsiteX116" fmla="*/ 5364192 w 12192000"/>
              <a:gd name="connsiteY116" fmla="*/ 1826074 h 2237474"/>
              <a:gd name="connsiteX117" fmla="*/ 5350380 w 12192000"/>
              <a:gd name="connsiteY117" fmla="*/ 1830891 h 2237474"/>
              <a:gd name="connsiteX118" fmla="*/ 5259633 w 12192000"/>
              <a:gd name="connsiteY118" fmla="*/ 1837160 h 2237474"/>
              <a:gd name="connsiteX119" fmla="*/ 5197513 w 12192000"/>
              <a:gd name="connsiteY119" fmla="*/ 1844718 h 2237474"/>
              <a:gd name="connsiteX120" fmla="*/ 5184170 w 12192000"/>
              <a:gd name="connsiteY120" fmla="*/ 1849402 h 2237474"/>
              <a:gd name="connsiteX121" fmla="*/ 5168852 w 12192000"/>
              <a:gd name="connsiteY121" fmla="*/ 1844846 h 2237474"/>
              <a:gd name="connsiteX122" fmla="*/ 5164370 w 12192000"/>
              <a:gd name="connsiteY122" fmla="*/ 1840597 h 2237474"/>
              <a:gd name="connsiteX123" fmla="*/ 5114927 w 12192000"/>
              <a:gd name="connsiteY123" fmla="*/ 1847827 h 2237474"/>
              <a:gd name="connsiteX124" fmla="*/ 5108970 w 12192000"/>
              <a:gd name="connsiteY124" fmla="*/ 1847935 h 2237474"/>
              <a:gd name="connsiteX125" fmla="*/ 5067961 w 12192000"/>
              <a:gd name="connsiteY125" fmla="*/ 1845917 h 2237474"/>
              <a:gd name="connsiteX126" fmla="*/ 5007075 w 12192000"/>
              <a:gd name="connsiteY126" fmla="*/ 1838626 h 2237474"/>
              <a:gd name="connsiteX127" fmla="*/ 4944087 w 12192000"/>
              <a:gd name="connsiteY127" fmla="*/ 1823332 h 2237474"/>
              <a:gd name="connsiteX128" fmla="*/ 4907662 w 12192000"/>
              <a:gd name="connsiteY128" fmla="*/ 1816900 h 2237474"/>
              <a:gd name="connsiteX129" fmla="*/ 4882386 w 12192000"/>
              <a:gd name="connsiteY129" fmla="*/ 1809844 h 2237474"/>
              <a:gd name="connsiteX130" fmla="*/ 4811440 w 12192000"/>
              <a:gd name="connsiteY130" fmla="*/ 1804655 h 2237474"/>
              <a:gd name="connsiteX131" fmla="*/ 4691075 w 12192000"/>
              <a:gd name="connsiteY131" fmla="*/ 1801389 h 2237474"/>
              <a:gd name="connsiteX132" fmla="*/ 4611738 w 12192000"/>
              <a:gd name="connsiteY132" fmla="*/ 1776964 h 2237474"/>
              <a:gd name="connsiteX133" fmla="*/ 4560070 w 12192000"/>
              <a:gd name="connsiteY133" fmla="*/ 1785640 h 2237474"/>
              <a:gd name="connsiteX134" fmla="*/ 4536503 w 12192000"/>
              <a:gd name="connsiteY134" fmla="*/ 1785334 h 2237474"/>
              <a:gd name="connsiteX135" fmla="*/ 4513724 w 12192000"/>
              <a:gd name="connsiteY135" fmla="*/ 1791996 h 2237474"/>
              <a:gd name="connsiteX136" fmla="*/ 4459810 w 12192000"/>
              <a:gd name="connsiteY136" fmla="*/ 1797886 h 2237474"/>
              <a:gd name="connsiteX137" fmla="*/ 4379064 w 12192000"/>
              <a:gd name="connsiteY137" fmla="*/ 1817177 h 2237474"/>
              <a:gd name="connsiteX138" fmla="*/ 4319209 w 12192000"/>
              <a:gd name="connsiteY138" fmla="*/ 1834833 h 2237474"/>
              <a:gd name="connsiteX139" fmla="*/ 4290981 w 12192000"/>
              <a:gd name="connsiteY139" fmla="*/ 1839677 h 2237474"/>
              <a:gd name="connsiteX140" fmla="*/ 4285792 w 12192000"/>
              <a:gd name="connsiteY140" fmla="*/ 1836231 h 2237474"/>
              <a:gd name="connsiteX141" fmla="*/ 4238372 w 12192000"/>
              <a:gd name="connsiteY141" fmla="*/ 1851480 h 2237474"/>
              <a:gd name="connsiteX142" fmla="*/ 4232517 w 12192000"/>
              <a:gd name="connsiteY142" fmla="*/ 1852567 h 2237474"/>
              <a:gd name="connsiteX143" fmla="*/ 4191732 w 12192000"/>
              <a:gd name="connsiteY143" fmla="*/ 1857328 h 2237474"/>
              <a:gd name="connsiteX144" fmla="*/ 4065532 w 12192000"/>
              <a:gd name="connsiteY144" fmla="*/ 1855477 h 2237474"/>
              <a:gd name="connsiteX145" fmla="*/ 4028460 w 12192000"/>
              <a:gd name="connsiteY145" fmla="*/ 1855137 h 2237474"/>
              <a:gd name="connsiteX146" fmla="*/ 4002267 w 12192000"/>
              <a:gd name="connsiteY146" fmla="*/ 1852352 h 2237474"/>
              <a:gd name="connsiteX147" fmla="*/ 3931396 w 12192000"/>
              <a:gd name="connsiteY147" fmla="*/ 1858915 h 2237474"/>
              <a:gd name="connsiteX148" fmla="*/ 3812162 w 12192000"/>
              <a:gd name="connsiteY148" fmla="*/ 1875501 h 2237474"/>
              <a:gd name="connsiteX149" fmla="*/ 3729530 w 12192000"/>
              <a:gd name="connsiteY149" fmla="*/ 1864513 h 2237474"/>
              <a:gd name="connsiteX150" fmla="*/ 3680177 w 12192000"/>
              <a:gd name="connsiteY150" fmla="*/ 1881552 h 2237474"/>
              <a:gd name="connsiteX151" fmla="*/ 3567259 w 12192000"/>
              <a:gd name="connsiteY151" fmla="*/ 1893482 h 2237474"/>
              <a:gd name="connsiteX152" fmla="*/ 3405770 w 12192000"/>
              <a:gd name="connsiteY152" fmla="*/ 1904591 h 2237474"/>
              <a:gd name="connsiteX153" fmla="*/ 3280097 w 12192000"/>
              <a:gd name="connsiteY153" fmla="*/ 1919610 h 2237474"/>
              <a:gd name="connsiteX154" fmla="*/ 3123424 w 12192000"/>
              <a:gd name="connsiteY154" fmla="*/ 1952930 h 2237474"/>
              <a:gd name="connsiteX155" fmla="*/ 3009910 w 12192000"/>
              <a:gd name="connsiteY155" fmla="*/ 1957866 h 2237474"/>
              <a:gd name="connsiteX156" fmla="*/ 2995934 w 12192000"/>
              <a:gd name="connsiteY156" fmla="*/ 1967085 h 2237474"/>
              <a:gd name="connsiteX157" fmla="*/ 2980071 w 12192000"/>
              <a:gd name="connsiteY157" fmla="*/ 1972988 h 2237474"/>
              <a:gd name="connsiteX158" fmla="*/ 2978094 w 12192000"/>
              <a:gd name="connsiteY158" fmla="*/ 1972369 h 2237474"/>
              <a:gd name="connsiteX159" fmla="*/ 2942858 w 12192000"/>
              <a:gd name="connsiteY159" fmla="*/ 1981367 h 2237474"/>
              <a:gd name="connsiteX160" fmla="*/ 2875436 w 12192000"/>
              <a:gd name="connsiteY160" fmla="*/ 1996977 h 2237474"/>
              <a:gd name="connsiteX161" fmla="*/ 2874892 w 12192000"/>
              <a:gd name="connsiteY161" fmla="*/ 1996085 h 2237474"/>
              <a:gd name="connsiteX162" fmla="*/ 2864145 w 12192000"/>
              <a:gd name="connsiteY162" fmla="*/ 1994061 h 2237474"/>
              <a:gd name="connsiteX163" fmla="*/ 2843662 w 12192000"/>
              <a:gd name="connsiteY163" fmla="*/ 1992498 h 2237474"/>
              <a:gd name="connsiteX164" fmla="*/ 2796128 w 12192000"/>
              <a:gd name="connsiteY164" fmla="*/ 1976403 h 2237474"/>
              <a:gd name="connsiteX165" fmla="*/ 2756784 w 12192000"/>
              <a:gd name="connsiteY165" fmla="*/ 1985116 h 2237474"/>
              <a:gd name="connsiteX166" fmla="*/ 2748833 w 12192000"/>
              <a:gd name="connsiteY166" fmla="*/ 1986323 h 2237474"/>
              <a:gd name="connsiteX167" fmla="*/ 2748661 w 12192000"/>
              <a:gd name="connsiteY167" fmla="*/ 1986122 h 2237474"/>
              <a:gd name="connsiteX168" fmla="*/ 2740251 w 12192000"/>
              <a:gd name="connsiteY168" fmla="*/ 1986946 h 2237474"/>
              <a:gd name="connsiteX169" fmla="*/ 2718916 w 12192000"/>
              <a:gd name="connsiteY169" fmla="*/ 1990867 h 2237474"/>
              <a:gd name="connsiteX170" fmla="*/ 2713522 w 12192000"/>
              <a:gd name="connsiteY170" fmla="*/ 1990173 h 2237474"/>
              <a:gd name="connsiteX171" fmla="*/ 2680597 w 12192000"/>
              <a:gd name="connsiteY171" fmla="*/ 1984996 h 2237474"/>
              <a:gd name="connsiteX172" fmla="*/ 2578178 w 12192000"/>
              <a:gd name="connsiteY172" fmla="*/ 1990531 h 2237474"/>
              <a:gd name="connsiteX173" fmla="*/ 2476147 w 12192000"/>
              <a:gd name="connsiteY173" fmla="*/ 1998305 h 2237474"/>
              <a:gd name="connsiteX174" fmla="*/ 2373568 w 12192000"/>
              <a:gd name="connsiteY174" fmla="*/ 2003219 h 2237474"/>
              <a:gd name="connsiteX175" fmla="*/ 2321399 w 12192000"/>
              <a:gd name="connsiteY175" fmla="*/ 1989467 h 2237474"/>
              <a:gd name="connsiteX176" fmla="*/ 2315525 w 12192000"/>
              <a:gd name="connsiteY176" fmla="*/ 1989708 h 2237474"/>
              <a:gd name="connsiteX177" fmla="*/ 2300792 w 12192000"/>
              <a:gd name="connsiteY177" fmla="*/ 1994290 h 2237474"/>
              <a:gd name="connsiteX178" fmla="*/ 2295469 w 12192000"/>
              <a:gd name="connsiteY178" fmla="*/ 1996659 h 2237474"/>
              <a:gd name="connsiteX179" fmla="*/ 2287219 w 12192000"/>
              <a:gd name="connsiteY179" fmla="*/ 1998750 h 2237474"/>
              <a:gd name="connsiteX180" fmla="*/ 2286948 w 12192000"/>
              <a:gd name="connsiteY180" fmla="*/ 1998596 h 2237474"/>
              <a:gd name="connsiteX181" fmla="*/ 2243069 w 12192000"/>
              <a:gd name="connsiteY181" fmla="*/ 2015111 h 2237474"/>
              <a:gd name="connsiteX182" fmla="*/ 2186609 w 12192000"/>
              <a:gd name="connsiteY182" fmla="*/ 2008263 h 2237474"/>
              <a:gd name="connsiteX183" fmla="*/ 2164831 w 12192000"/>
              <a:gd name="connsiteY183" fmla="*/ 2010143 h 2237474"/>
              <a:gd name="connsiteX184" fmla="*/ 2152836 w 12192000"/>
              <a:gd name="connsiteY184" fmla="*/ 2010048 h 2237474"/>
              <a:gd name="connsiteX185" fmla="*/ 2117102 w 12192000"/>
              <a:gd name="connsiteY185" fmla="*/ 2023004 h 2237474"/>
              <a:gd name="connsiteX186" fmla="*/ 2111935 w 12192000"/>
              <a:gd name="connsiteY186" fmla="*/ 2023163 h 2237474"/>
              <a:gd name="connsiteX187" fmla="*/ 2089991 w 12192000"/>
              <a:gd name="connsiteY187" fmla="*/ 2034193 h 2237474"/>
              <a:gd name="connsiteX188" fmla="*/ 2058061 w 12192000"/>
              <a:gd name="connsiteY188" fmla="*/ 2047942 h 2237474"/>
              <a:gd name="connsiteX189" fmla="*/ 2055737 w 12192000"/>
              <a:gd name="connsiteY189" fmla="*/ 2047704 h 2237474"/>
              <a:gd name="connsiteX190" fmla="*/ 2042244 w 12192000"/>
              <a:gd name="connsiteY190" fmla="*/ 2055560 h 2237474"/>
              <a:gd name="connsiteX191" fmla="*/ 1976224 w 12192000"/>
              <a:gd name="connsiteY191" fmla="*/ 2074257 h 2237474"/>
              <a:gd name="connsiteX192" fmla="*/ 1877728 w 12192000"/>
              <a:gd name="connsiteY192" fmla="*/ 2101004 h 2237474"/>
              <a:gd name="connsiteX193" fmla="*/ 1759056 w 12192000"/>
              <a:gd name="connsiteY193" fmla="*/ 2125608 h 2237474"/>
              <a:gd name="connsiteX194" fmla="*/ 1637948 w 12192000"/>
              <a:gd name="connsiteY194" fmla="*/ 2172597 h 2237474"/>
              <a:gd name="connsiteX195" fmla="*/ 1434549 w 12192000"/>
              <a:gd name="connsiteY195" fmla="*/ 2234522 h 2237474"/>
              <a:gd name="connsiteX196" fmla="*/ 1398481 w 12192000"/>
              <a:gd name="connsiteY196" fmla="*/ 2237074 h 2237474"/>
              <a:gd name="connsiteX197" fmla="*/ 1398407 w 12192000"/>
              <a:gd name="connsiteY197" fmla="*/ 2237095 h 2237474"/>
              <a:gd name="connsiteX198" fmla="*/ 1370962 w 12192000"/>
              <a:gd name="connsiteY198" fmla="*/ 2237474 h 2237474"/>
              <a:gd name="connsiteX199" fmla="*/ 1356367 w 12192000"/>
              <a:gd name="connsiteY199" fmla="*/ 2235089 h 2237474"/>
              <a:gd name="connsiteX200" fmla="*/ 1324828 w 12192000"/>
              <a:gd name="connsiteY200" fmla="*/ 2231968 h 2237474"/>
              <a:gd name="connsiteX201" fmla="*/ 1297744 w 12192000"/>
              <a:gd name="connsiteY201" fmla="*/ 2235849 h 2237474"/>
              <a:gd name="connsiteX202" fmla="*/ 1286236 w 12192000"/>
              <a:gd name="connsiteY202" fmla="*/ 2233135 h 2237474"/>
              <a:gd name="connsiteX203" fmla="*/ 1283504 w 12192000"/>
              <a:gd name="connsiteY203" fmla="*/ 2233797 h 2237474"/>
              <a:gd name="connsiteX204" fmla="*/ 1279765 w 12192000"/>
              <a:gd name="connsiteY204" fmla="*/ 2229639 h 2237474"/>
              <a:gd name="connsiteX205" fmla="*/ 1195347 w 12192000"/>
              <a:gd name="connsiteY205" fmla="*/ 2212354 h 2237474"/>
              <a:gd name="connsiteX206" fmla="*/ 970251 w 12192000"/>
              <a:gd name="connsiteY206" fmla="*/ 2221029 h 2237474"/>
              <a:gd name="connsiteX207" fmla="*/ 812914 w 12192000"/>
              <a:gd name="connsiteY207" fmla="*/ 2202752 h 2237474"/>
              <a:gd name="connsiteX208" fmla="*/ 800195 w 12192000"/>
              <a:gd name="connsiteY208" fmla="*/ 2209407 h 2237474"/>
              <a:gd name="connsiteX209" fmla="*/ 784978 w 12192000"/>
              <a:gd name="connsiteY209" fmla="*/ 2212360 h 2237474"/>
              <a:gd name="connsiteX210" fmla="*/ 681987 w 12192000"/>
              <a:gd name="connsiteY210" fmla="*/ 2216757 h 2237474"/>
              <a:gd name="connsiteX211" fmla="*/ 669923 w 12192000"/>
              <a:gd name="connsiteY211" fmla="*/ 2211682 h 2237474"/>
              <a:gd name="connsiteX212" fmla="*/ 648680 w 12192000"/>
              <a:gd name="connsiteY212" fmla="*/ 2206229 h 2237474"/>
              <a:gd name="connsiteX213" fmla="*/ 597225 w 12192000"/>
              <a:gd name="connsiteY213" fmla="*/ 2180999 h 2237474"/>
              <a:gd name="connsiteX214" fmla="*/ 558449 w 12192000"/>
              <a:gd name="connsiteY214" fmla="*/ 2182346 h 2237474"/>
              <a:gd name="connsiteX215" fmla="*/ 550517 w 12192000"/>
              <a:gd name="connsiteY215" fmla="*/ 2182060 h 2237474"/>
              <a:gd name="connsiteX216" fmla="*/ 550309 w 12192000"/>
              <a:gd name="connsiteY216" fmla="*/ 2181825 h 2237474"/>
              <a:gd name="connsiteX217" fmla="*/ 541836 w 12192000"/>
              <a:gd name="connsiteY217" fmla="*/ 2181063 h 2237474"/>
              <a:gd name="connsiteX218" fmla="*/ 536057 w 12192000"/>
              <a:gd name="connsiteY218" fmla="*/ 2181537 h 2237474"/>
              <a:gd name="connsiteX219" fmla="*/ 520671 w 12192000"/>
              <a:gd name="connsiteY219" fmla="*/ 2180980 h 2237474"/>
              <a:gd name="connsiteX220" fmla="*/ 515024 w 12192000"/>
              <a:gd name="connsiteY220" fmla="*/ 2179258 h 2237474"/>
              <a:gd name="connsiteX221" fmla="*/ 512278 w 12192000"/>
              <a:gd name="connsiteY221" fmla="*/ 2176369 h 2237474"/>
              <a:gd name="connsiteX222" fmla="*/ 480419 w 12192000"/>
              <a:gd name="connsiteY222" fmla="*/ 2167807 h 2237474"/>
              <a:gd name="connsiteX223" fmla="*/ 413835 w 12192000"/>
              <a:gd name="connsiteY223" fmla="*/ 2156783 h 2237474"/>
              <a:gd name="connsiteX224" fmla="*/ 376513 w 12192000"/>
              <a:gd name="connsiteY224" fmla="*/ 2154014 h 2237474"/>
              <a:gd name="connsiteX225" fmla="*/ 273386 w 12192000"/>
              <a:gd name="connsiteY225" fmla="*/ 2142551 h 2237474"/>
              <a:gd name="connsiteX226" fmla="*/ 169207 w 12192000"/>
              <a:gd name="connsiteY226" fmla="*/ 2128100 h 2237474"/>
              <a:gd name="connsiteX227" fmla="*/ 93149 w 12192000"/>
              <a:gd name="connsiteY227" fmla="*/ 2105324 h 2237474"/>
              <a:gd name="connsiteX228" fmla="*/ 88109 w 12192000"/>
              <a:gd name="connsiteY228" fmla="*/ 2106704 h 2237474"/>
              <a:gd name="connsiteX229" fmla="*/ 80022 w 12192000"/>
              <a:gd name="connsiteY229" fmla="*/ 2107254 h 2237474"/>
              <a:gd name="connsiteX230" fmla="*/ 79717 w 12192000"/>
              <a:gd name="connsiteY230" fmla="*/ 2107046 h 2237474"/>
              <a:gd name="connsiteX231" fmla="*/ 72352 w 12192000"/>
              <a:gd name="connsiteY231" fmla="*/ 2107991 h 2237474"/>
              <a:gd name="connsiteX232" fmla="*/ 37645 w 12192000"/>
              <a:gd name="connsiteY232" fmla="*/ 2115401 h 2237474"/>
              <a:gd name="connsiteX233" fmla="*/ 4572 w 12192000"/>
              <a:gd name="connsiteY233" fmla="*/ 2111091 h 2237474"/>
              <a:gd name="connsiteX234" fmla="*/ 0 w 12192000"/>
              <a:gd name="connsiteY234" fmla="*/ 2110468 h 2237474"/>
              <a:gd name="connsiteX235" fmla="*/ 0 w 12192000"/>
              <a:gd name="connsiteY23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08541 w 12192000"/>
              <a:gd name="connsiteY102" fmla="*/ 1668757 h 2237474"/>
              <a:gd name="connsiteX103" fmla="*/ 6471012 w 12192000"/>
              <a:gd name="connsiteY103" fmla="*/ 1678604 h 2237474"/>
              <a:gd name="connsiteX104" fmla="*/ 6415265 w 12192000"/>
              <a:gd name="connsiteY104" fmla="*/ 1665317 h 2237474"/>
              <a:gd name="connsiteX105" fmla="*/ 6364035 w 12192000"/>
              <a:gd name="connsiteY105" fmla="*/ 1667683 h 2237474"/>
              <a:gd name="connsiteX106" fmla="*/ 6280959 w 12192000"/>
              <a:gd name="connsiteY106" fmla="*/ 1689329 h 2237474"/>
              <a:gd name="connsiteX107" fmla="*/ 6243319 w 12192000"/>
              <a:gd name="connsiteY107" fmla="*/ 1695560 h 2237474"/>
              <a:gd name="connsiteX108" fmla="*/ 6098321 w 12192000"/>
              <a:gd name="connsiteY108" fmla="*/ 1721646 h 2237474"/>
              <a:gd name="connsiteX109" fmla="*/ 5880652 w 12192000"/>
              <a:gd name="connsiteY109" fmla="*/ 1779643 h 2237474"/>
              <a:gd name="connsiteX110" fmla="*/ 5785959 w 12192000"/>
              <a:gd name="connsiteY110" fmla="*/ 1775307 h 2237474"/>
              <a:gd name="connsiteX111" fmla="*/ 5643534 w 12192000"/>
              <a:gd name="connsiteY111" fmla="*/ 1802919 h 2237474"/>
              <a:gd name="connsiteX112" fmla="*/ 5518799 w 12192000"/>
              <a:gd name="connsiteY112" fmla="*/ 1818312 h 2237474"/>
              <a:gd name="connsiteX113" fmla="*/ 5505014 w 12192000"/>
              <a:gd name="connsiteY113" fmla="*/ 1819259 h 2237474"/>
              <a:gd name="connsiteX114" fmla="*/ 5453307 w 12192000"/>
              <a:gd name="connsiteY114" fmla="*/ 1815450 h 2237474"/>
              <a:gd name="connsiteX115" fmla="*/ 5364192 w 12192000"/>
              <a:gd name="connsiteY115" fmla="*/ 1826074 h 2237474"/>
              <a:gd name="connsiteX116" fmla="*/ 5350380 w 12192000"/>
              <a:gd name="connsiteY116" fmla="*/ 1830891 h 2237474"/>
              <a:gd name="connsiteX117" fmla="*/ 5259633 w 12192000"/>
              <a:gd name="connsiteY117" fmla="*/ 1837160 h 2237474"/>
              <a:gd name="connsiteX118" fmla="*/ 5197513 w 12192000"/>
              <a:gd name="connsiteY118" fmla="*/ 1844718 h 2237474"/>
              <a:gd name="connsiteX119" fmla="*/ 5184170 w 12192000"/>
              <a:gd name="connsiteY119" fmla="*/ 1849402 h 2237474"/>
              <a:gd name="connsiteX120" fmla="*/ 5168852 w 12192000"/>
              <a:gd name="connsiteY120" fmla="*/ 1844846 h 2237474"/>
              <a:gd name="connsiteX121" fmla="*/ 5164370 w 12192000"/>
              <a:gd name="connsiteY121" fmla="*/ 1840597 h 2237474"/>
              <a:gd name="connsiteX122" fmla="*/ 5114927 w 12192000"/>
              <a:gd name="connsiteY122" fmla="*/ 1847827 h 2237474"/>
              <a:gd name="connsiteX123" fmla="*/ 5108970 w 12192000"/>
              <a:gd name="connsiteY123" fmla="*/ 1847935 h 2237474"/>
              <a:gd name="connsiteX124" fmla="*/ 5067961 w 12192000"/>
              <a:gd name="connsiteY124" fmla="*/ 1845917 h 2237474"/>
              <a:gd name="connsiteX125" fmla="*/ 5007075 w 12192000"/>
              <a:gd name="connsiteY125" fmla="*/ 1838626 h 2237474"/>
              <a:gd name="connsiteX126" fmla="*/ 4944087 w 12192000"/>
              <a:gd name="connsiteY126" fmla="*/ 1823332 h 2237474"/>
              <a:gd name="connsiteX127" fmla="*/ 4907662 w 12192000"/>
              <a:gd name="connsiteY127" fmla="*/ 1816900 h 2237474"/>
              <a:gd name="connsiteX128" fmla="*/ 4882386 w 12192000"/>
              <a:gd name="connsiteY128" fmla="*/ 1809844 h 2237474"/>
              <a:gd name="connsiteX129" fmla="*/ 4811440 w 12192000"/>
              <a:gd name="connsiteY129" fmla="*/ 1804655 h 2237474"/>
              <a:gd name="connsiteX130" fmla="*/ 4691075 w 12192000"/>
              <a:gd name="connsiteY130" fmla="*/ 1801389 h 2237474"/>
              <a:gd name="connsiteX131" fmla="*/ 4611738 w 12192000"/>
              <a:gd name="connsiteY131" fmla="*/ 1776964 h 2237474"/>
              <a:gd name="connsiteX132" fmla="*/ 4560070 w 12192000"/>
              <a:gd name="connsiteY132" fmla="*/ 1785640 h 2237474"/>
              <a:gd name="connsiteX133" fmla="*/ 4536503 w 12192000"/>
              <a:gd name="connsiteY133" fmla="*/ 1785334 h 2237474"/>
              <a:gd name="connsiteX134" fmla="*/ 4513724 w 12192000"/>
              <a:gd name="connsiteY134" fmla="*/ 1791996 h 2237474"/>
              <a:gd name="connsiteX135" fmla="*/ 4459810 w 12192000"/>
              <a:gd name="connsiteY135" fmla="*/ 1797886 h 2237474"/>
              <a:gd name="connsiteX136" fmla="*/ 4379064 w 12192000"/>
              <a:gd name="connsiteY136" fmla="*/ 1817177 h 2237474"/>
              <a:gd name="connsiteX137" fmla="*/ 4319209 w 12192000"/>
              <a:gd name="connsiteY137" fmla="*/ 1834833 h 2237474"/>
              <a:gd name="connsiteX138" fmla="*/ 4290981 w 12192000"/>
              <a:gd name="connsiteY138" fmla="*/ 1839677 h 2237474"/>
              <a:gd name="connsiteX139" fmla="*/ 4285792 w 12192000"/>
              <a:gd name="connsiteY139" fmla="*/ 1836231 h 2237474"/>
              <a:gd name="connsiteX140" fmla="*/ 4238372 w 12192000"/>
              <a:gd name="connsiteY140" fmla="*/ 1851480 h 2237474"/>
              <a:gd name="connsiteX141" fmla="*/ 4232517 w 12192000"/>
              <a:gd name="connsiteY141" fmla="*/ 1852567 h 2237474"/>
              <a:gd name="connsiteX142" fmla="*/ 4191732 w 12192000"/>
              <a:gd name="connsiteY142" fmla="*/ 1857328 h 2237474"/>
              <a:gd name="connsiteX143" fmla="*/ 4065532 w 12192000"/>
              <a:gd name="connsiteY143" fmla="*/ 1855477 h 2237474"/>
              <a:gd name="connsiteX144" fmla="*/ 4028460 w 12192000"/>
              <a:gd name="connsiteY144" fmla="*/ 1855137 h 2237474"/>
              <a:gd name="connsiteX145" fmla="*/ 4002267 w 12192000"/>
              <a:gd name="connsiteY145" fmla="*/ 1852352 h 2237474"/>
              <a:gd name="connsiteX146" fmla="*/ 3931396 w 12192000"/>
              <a:gd name="connsiteY146" fmla="*/ 1858915 h 2237474"/>
              <a:gd name="connsiteX147" fmla="*/ 3812162 w 12192000"/>
              <a:gd name="connsiteY147" fmla="*/ 1875501 h 2237474"/>
              <a:gd name="connsiteX148" fmla="*/ 3729530 w 12192000"/>
              <a:gd name="connsiteY148" fmla="*/ 1864513 h 2237474"/>
              <a:gd name="connsiteX149" fmla="*/ 3680177 w 12192000"/>
              <a:gd name="connsiteY149" fmla="*/ 1881552 h 2237474"/>
              <a:gd name="connsiteX150" fmla="*/ 3567259 w 12192000"/>
              <a:gd name="connsiteY150" fmla="*/ 1893482 h 2237474"/>
              <a:gd name="connsiteX151" fmla="*/ 3405770 w 12192000"/>
              <a:gd name="connsiteY151" fmla="*/ 1904591 h 2237474"/>
              <a:gd name="connsiteX152" fmla="*/ 3280097 w 12192000"/>
              <a:gd name="connsiteY152" fmla="*/ 1919610 h 2237474"/>
              <a:gd name="connsiteX153" fmla="*/ 3123424 w 12192000"/>
              <a:gd name="connsiteY153" fmla="*/ 1952930 h 2237474"/>
              <a:gd name="connsiteX154" fmla="*/ 3009910 w 12192000"/>
              <a:gd name="connsiteY154" fmla="*/ 1957866 h 2237474"/>
              <a:gd name="connsiteX155" fmla="*/ 2995934 w 12192000"/>
              <a:gd name="connsiteY155" fmla="*/ 1967085 h 2237474"/>
              <a:gd name="connsiteX156" fmla="*/ 2980071 w 12192000"/>
              <a:gd name="connsiteY156" fmla="*/ 1972988 h 2237474"/>
              <a:gd name="connsiteX157" fmla="*/ 2978094 w 12192000"/>
              <a:gd name="connsiteY157" fmla="*/ 1972369 h 2237474"/>
              <a:gd name="connsiteX158" fmla="*/ 2942858 w 12192000"/>
              <a:gd name="connsiteY158" fmla="*/ 1981367 h 2237474"/>
              <a:gd name="connsiteX159" fmla="*/ 2875436 w 12192000"/>
              <a:gd name="connsiteY159" fmla="*/ 1996977 h 2237474"/>
              <a:gd name="connsiteX160" fmla="*/ 2874892 w 12192000"/>
              <a:gd name="connsiteY160" fmla="*/ 1996085 h 2237474"/>
              <a:gd name="connsiteX161" fmla="*/ 2864145 w 12192000"/>
              <a:gd name="connsiteY161" fmla="*/ 1994061 h 2237474"/>
              <a:gd name="connsiteX162" fmla="*/ 2843662 w 12192000"/>
              <a:gd name="connsiteY162" fmla="*/ 1992498 h 2237474"/>
              <a:gd name="connsiteX163" fmla="*/ 2796128 w 12192000"/>
              <a:gd name="connsiteY163" fmla="*/ 1976403 h 2237474"/>
              <a:gd name="connsiteX164" fmla="*/ 2756784 w 12192000"/>
              <a:gd name="connsiteY164" fmla="*/ 1985116 h 2237474"/>
              <a:gd name="connsiteX165" fmla="*/ 2748833 w 12192000"/>
              <a:gd name="connsiteY165" fmla="*/ 1986323 h 2237474"/>
              <a:gd name="connsiteX166" fmla="*/ 2748661 w 12192000"/>
              <a:gd name="connsiteY166" fmla="*/ 1986122 h 2237474"/>
              <a:gd name="connsiteX167" fmla="*/ 2740251 w 12192000"/>
              <a:gd name="connsiteY167" fmla="*/ 1986946 h 2237474"/>
              <a:gd name="connsiteX168" fmla="*/ 2718916 w 12192000"/>
              <a:gd name="connsiteY168" fmla="*/ 1990867 h 2237474"/>
              <a:gd name="connsiteX169" fmla="*/ 2713522 w 12192000"/>
              <a:gd name="connsiteY169" fmla="*/ 1990173 h 2237474"/>
              <a:gd name="connsiteX170" fmla="*/ 2680597 w 12192000"/>
              <a:gd name="connsiteY170" fmla="*/ 1984996 h 2237474"/>
              <a:gd name="connsiteX171" fmla="*/ 2578178 w 12192000"/>
              <a:gd name="connsiteY171" fmla="*/ 1990531 h 2237474"/>
              <a:gd name="connsiteX172" fmla="*/ 2476147 w 12192000"/>
              <a:gd name="connsiteY172" fmla="*/ 1998305 h 2237474"/>
              <a:gd name="connsiteX173" fmla="*/ 2373568 w 12192000"/>
              <a:gd name="connsiteY173" fmla="*/ 2003219 h 2237474"/>
              <a:gd name="connsiteX174" fmla="*/ 2321399 w 12192000"/>
              <a:gd name="connsiteY174" fmla="*/ 1989467 h 2237474"/>
              <a:gd name="connsiteX175" fmla="*/ 2315525 w 12192000"/>
              <a:gd name="connsiteY175" fmla="*/ 1989708 h 2237474"/>
              <a:gd name="connsiteX176" fmla="*/ 2300792 w 12192000"/>
              <a:gd name="connsiteY176" fmla="*/ 1994290 h 2237474"/>
              <a:gd name="connsiteX177" fmla="*/ 2295469 w 12192000"/>
              <a:gd name="connsiteY177" fmla="*/ 1996659 h 2237474"/>
              <a:gd name="connsiteX178" fmla="*/ 2287219 w 12192000"/>
              <a:gd name="connsiteY178" fmla="*/ 1998750 h 2237474"/>
              <a:gd name="connsiteX179" fmla="*/ 2286948 w 12192000"/>
              <a:gd name="connsiteY179" fmla="*/ 1998596 h 2237474"/>
              <a:gd name="connsiteX180" fmla="*/ 2243069 w 12192000"/>
              <a:gd name="connsiteY180" fmla="*/ 2015111 h 2237474"/>
              <a:gd name="connsiteX181" fmla="*/ 2186609 w 12192000"/>
              <a:gd name="connsiteY181" fmla="*/ 2008263 h 2237474"/>
              <a:gd name="connsiteX182" fmla="*/ 2164831 w 12192000"/>
              <a:gd name="connsiteY182" fmla="*/ 2010143 h 2237474"/>
              <a:gd name="connsiteX183" fmla="*/ 2152836 w 12192000"/>
              <a:gd name="connsiteY183" fmla="*/ 2010048 h 2237474"/>
              <a:gd name="connsiteX184" fmla="*/ 2117102 w 12192000"/>
              <a:gd name="connsiteY184" fmla="*/ 2023004 h 2237474"/>
              <a:gd name="connsiteX185" fmla="*/ 2111935 w 12192000"/>
              <a:gd name="connsiteY185" fmla="*/ 2023163 h 2237474"/>
              <a:gd name="connsiteX186" fmla="*/ 2089991 w 12192000"/>
              <a:gd name="connsiteY186" fmla="*/ 2034193 h 2237474"/>
              <a:gd name="connsiteX187" fmla="*/ 2058061 w 12192000"/>
              <a:gd name="connsiteY187" fmla="*/ 2047942 h 2237474"/>
              <a:gd name="connsiteX188" fmla="*/ 2055737 w 12192000"/>
              <a:gd name="connsiteY188" fmla="*/ 2047704 h 2237474"/>
              <a:gd name="connsiteX189" fmla="*/ 2042244 w 12192000"/>
              <a:gd name="connsiteY189" fmla="*/ 2055560 h 2237474"/>
              <a:gd name="connsiteX190" fmla="*/ 1976224 w 12192000"/>
              <a:gd name="connsiteY190" fmla="*/ 2074257 h 2237474"/>
              <a:gd name="connsiteX191" fmla="*/ 1877728 w 12192000"/>
              <a:gd name="connsiteY191" fmla="*/ 2101004 h 2237474"/>
              <a:gd name="connsiteX192" fmla="*/ 1759056 w 12192000"/>
              <a:gd name="connsiteY192" fmla="*/ 2125608 h 2237474"/>
              <a:gd name="connsiteX193" fmla="*/ 1637948 w 12192000"/>
              <a:gd name="connsiteY193" fmla="*/ 2172597 h 2237474"/>
              <a:gd name="connsiteX194" fmla="*/ 1434549 w 12192000"/>
              <a:gd name="connsiteY194" fmla="*/ 2234522 h 2237474"/>
              <a:gd name="connsiteX195" fmla="*/ 1398481 w 12192000"/>
              <a:gd name="connsiteY195" fmla="*/ 2237074 h 2237474"/>
              <a:gd name="connsiteX196" fmla="*/ 1398407 w 12192000"/>
              <a:gd name="connsiteY196" fmla="*/ 2237095 h 2237474"/>
              <a:gd name="connsiteX197" fmla="*/ 1370962 w 12192000"/>
              <a:gd name="connsiteY197" fmla="*/ 2237474 h 2237474"/>
              <a:gd name="connsiteX198" fmla="*/ 1356367 w 12192000"/>
              <a:gd name="connsiteY198" fmla="*/ 2235089 h 2237474"/>
              <a:gd name="connsiteX199" fmla="*/ 1324828 w 12192000"/>
              <a:gd name="connsiteY199" fmla="*/ 2231968 h 2237474"/>
              <a:gd name="connsiteX200" fmla="*/ 1297744 w 12192000"/>
              <a:gd name="connsiteY200" fmla="*/ 2235849 h 2237474"/>
              <a:gd name="connsiteX201" fmla="*/ 1286236 w 12192000"/>
              <a:gd name="connsiteY201" fmla="*/ 2233135 h 2237474"/>
              <a:gd name="connsiteX202" fmla="*/ 1283504 w 12192000"/>
              <a:gd name="connsiteY202" fmla="*/ 2233797 h 2237474"/>
              <a:gd name="connsiteX203" fmla="*/ 1279765 w 12192000"/>
              <a:gd name="connsiteY203" fmla="*/ 2229639 h 2237474"/>
              <a:gd name="connsiteX204" fmla="*/ 1195347 w 12192000"/>
              <a:gd name="connsiteY204" fmla="*/ 2212354 h 2237474"/>
              <a:gd name="connsiteX205" fmla="*/ 970251 w 12192000"/>
              <a:gd name="connsiteY205" fmla="*/ 2221029 h 2237474"/>
              <a:gd name="connsiteX206" fmla="*/ 812914 w 12192000"/>
              <a:gd name="connsiteY206" fmla="*/ 2202752 h 2237474"/>
              <a:gd name="connsiteX207" fmla="*/ 800195 w 12192000"/>
              <a:gd name="connsiteY207" fmla="*/ 2209407 h 2237474"/>
              <a:gd name="connsiteX208" fmla="*/ 784978 w 12192000"/>
              <a:gd name="connsiteY208" fmla="*/ 2212360 h 2237474"/>
              <a:gd name="connsiteX209" fmla="*/ 681987 w 12192000"/>
              <a:gd name="connsiteY209" fmla="*/ 2216757 h 2237474"/>
              <a:gd name="connsiteX210" fmla="*/ 669923 w 12192000"/>
              <a:gd name="connsiteY210" fmla="*/ 2211682 h 2237474"/>
              <a:gd name="connsiteX211" fmla="*/ 648680 w 12192000"/>
              <a:gd name="connsiteY211" fmla="*/ 2206229 h 2237474"/>
              <a:gd name="connsiteX212" fmla="*/ 597225 w 12192000"/>
              <a:gd name="connsiteY212" fmla="*/ 2180999 h 2237474"/>
              <a:gd name="connsiteX213" fmla="*/ 558449 w 12192000"/>
              <a:gd name="connsiteY213" fmla="*/ 2182346 h 2237474"/>
              <a:gd name="connsiteX214" fmla="*/ 550517 w 12192000"/>
              <a:gd name="connsiteY214" fmla="*/ 2182060 h 2237474"/>
              <a:gd name="connsiteX215" fmla="*/ 550309 w 12192000"/>
              <a:gd name="connsiteY215" fmla="*/ 2181825 h 2237474"/>
              <a:gd name="connsiteX216" fmla="*/ 541836 w 12192000"/>
              <a:gd name="connsiteY216" fmla="*/ 2181063 h 2237474"/>
              <a:gd name="connsiteX217" fmla="*/ 536057 w 12192000"/>
              <a:gd name="connsiteY217" fmla="*/ 2181537 h 2237474"/>
              <a:gd name="connsiteX218" fmla="*/ 520671 w 12192000"/>
              <a:gd name="connsiteY218" fmla="*/ 2180980 h 2237474"/>
              <a:gd name="connsiteX219" fmla="*/ 515024 w 12192000"/>
              <a:gd name="connsiteY219" fmla="*/ 2179258 h 2237474"/>
              <a:gd name="connsiteX220" fmla="*/ 512278 w 12192000"/>
              <a:gd name="connsiteY220" fmla="*/ 2176369 h 2237474"/>
              <a:gd name="connsiteX221" fmla="*/ 480419 w 12192000"/>
              <a:gd name="connsiteY221" fmla="*/ 2167807 h 2237474"/>
              <a:gd name="connsiteX222" fmla="*/ 413835 w 12192000"/>
              <a:gd name="connsiteY222" fmla="*/ 2156783 h 2237474"/>
              <a:gd name="connsiteX223" fmla="*/ 376513 w 12192000"/>
              <a:gd name="connsiteY223" fmla="*/ 2154014 h 2237474"/>
              <a:gd name="connsiteX224" fmla="*/ 273386 w 12192000"/>
              <a:gd name="connsiteY224" fmla="*/ 2142551 h 2237474"/>
              <a:gd name="connsiteX225" fmla="*/ 169207 w 12192000"/>
              <a:gd name="connsiteY225" fmla="*/ 2128100 h 2237474"/>
              <a:gd name="connsiteX226" fmla="*/ 93149 w 12192000"/>
              <a:gd name="connsiteY226" fmla="*/ 2105324 h 2237474"/>
              <a:gd name="connsiteX227" fmla="*/ 88109 w 12192000"/>
              <a:gd name="connsiteY227" fmla="*/ 2106704 h 2237474"/>
              <a:gd name="connsiteX228" fmla="*/ 80022 w 12192000"/>
              <a:gd name="connsiteY228" fmla="*/ 2107254 h 2237474"/>
              <a:gd name="connsiteX229" fmla="*/ 79717 w 12192000"/>
              <a:gd name="connsiteY229" fmla="*/ 2107046 h 2237474"/>
              <a:gd name="connsiteX230" fmla="*/ 72352 w 12192000"/>
              <a:gd name="connsiteY230" fmla="*/ 2107991 h 2237474"/>
              <a:gd name="connsiteX231" fmla="*/ 37645 w 12192000"/>
              <a:gd name="connsiteY231" fmla="*/ 2115401 h 2237474"/>
              <a:gd name="connsiteX232" fmla="*/ 4572 w 12192000"/>
              <a:gd name="connsiteY232" fmla="*/ 2111091 h 2237474"/>
              <a:gd name="connsiteX233" fmla="*/ 0 w 12192000"/>
              <a:gd name="connsiteY233" fmla="*/ 2110468 h 2237474"/>
              <a:gd name="connsiteX234" fmla="*/ 0 w 12192000"/>
              <a:gd name="connsiteY234"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16595 w 12192000"/>
              <a:gd name="connsiteY100" fmla="*/ 1667475 h 2237474"/>
              <a:gd name="connsiteX101" fmla="*/ 6508541 w 12192000"/>
              <a:gd name="connsiteY101" fmla="*/ 1668757 h 2237474"/>
              <a:gd name="connsiteX102" fmla="*/ 6471012 w 12192000"/>
              <a:gd name="connsiteY102" fmla="*/ 1678604 h 2237474"/>
              <a:gd name="connsiteX103" fmla="*/ 6415265 w 12192000"/>
              <a:gd name="connsiteY103" fmla="*/ 1665317 h 2237474"/>
              <a:gd name="connsiteX104" fmla="*/ 6364035 w 12192000"/>
              <a:gd name="connsiteY104" fmla="*/ 1667683 h 2237474"/>
              <a:gd name="connsiteX105" fmla="*/ 6280959 w 12192000"/>
              <a:gd name="connsiteY105" fmla="*/ 1689329 h 2237474"/>
              <a:gd name="connsiteX106" fmla="*/ 6243319 w 12192000"/>
              <a:gd name="connsiteY106" fmla="*/ 1695560 h 2237474"/>
              <a:gd name="connsiteX107" fmla="*/ 6098321 w 12192000"/>
              <a:gd name="connsiteY107" fmla="*/ 1721646 h 2237474"/>
              <a:gd name="connsiteX108" fmla="*/ 5880652 w 12192000"/>
              <a:gd name="connsiteY108" fmla="*/ 1779643 h 2237474"/>
              <a:gd name="connsiteX109" fmla="*/ 5785959 w 12192000"/>
              <a:gd name="connsiteY109" fmla="*/ 1775307 h 2237474"/>
              <a:gd name="connsiteX110" fmla="*/ 5643534 w 12192000"/>
              <a:gd name="connsiteY110" fmla="*/ 1802919 h 2237474"/>
              <a:gd name="connsiteX111" fmla="*/ 5518799 w 12192000"/>
              <a:gd name="connsiteY111" fmla="*/ 1818312 h 2237474"/>
              <a:gd name="connsiteX112" fmla="*/ 5505014 w 12192000"/>
              <a:gd name="connsiteY112" fmla="*/ 1819259 h 2237474"/>
              <a:gd name="connsiteX113" fmla="*/ 5453307 w 12192000"/>
              <a:gd name="connsiteY113" fmla="*/ 1815450 h 2237474"/>
              <a:gd name="connsiteX114" fmla="*/ 5364192 w 12192000"/>
              <a:gd name="connsiteY114" fmla="*/ 1826074 h 2237474"/>
              <a:gd name="connsiteX115" fmla="*/ 5350380 w 12192000"/>
              <a:gd name="connsiteY115" fmla="*/ 1830891 h 2237474"/>
              <a:gd name="connsiteX116" fmla="*/ 5259633 w 12192000"/>
              <a:gd name="connsiteY116" fmla="*/ 1837160 h 2237474"/>
              <a:gd name="connsiteX117" fmla="*/ 5197513 w 12192000"/>
              <a:gd name="connsiteY117" fmla="*/ 1844718 h 2237474"/>
              <a:gd name="connsiteX118" fmla="*/ 5184170 w 12192000"/>
              <a:gd name="connsiteY118" fmla="*/ 1849402 h 2237474"/>
              <a:gd name="connsiteX119" fmla="*/ 5168852 w 12192000"/>
              <a:gd name="connsiteY119" fmla="*/ 1844846 h 2237474"/>
              <a:gd name="connsiteX120" fmla="*/ 5164370 w 12192000"/>
              <a:gd name="connsiteY120" fmla="*/ 1840597 h 2237474"/>
              <a:gd name="connsiteX121" fmla="*/ 5114927 w 12192000"/>
              <a:gd name="connsiteY121" fmla="*/ 1847827 h 2237474"/>
              <a:gd name="connsiteX122" fmla="*/ 5108970 w 12192000"/>
              <a:gd name="connsiteY122" fmla="*/ 1847935 h 2237474"/>
              <a:gd name="connsiteX123" fmla="*/ 5067961 w 12192000"/>
              <a:gd name="connsiteY123" fmla="*/ 1845917 h 2237474"/>
              <a:gd name="connsiteX124" fmla="*/ 5007075 w 12192000"/>
              <a:gd name="connsiteY124" fmla="*/ 1838626 h 2237474"/>
              <a:gd name="connsiteX125" fmla="*/ 4944087 w 12192000"/>
              <a:gd name="connsiteY125" fmla="*/ 1823332 h 2237474"/>
              <a:gd name="connsiteX126" fmla="*/ 4907662 w 12192000"/>
              <a:gd name="connsiteY126" fmla="*/ 1816900 h 2237474"/>
              <a:gd name="connsiteX127" fmla="*/ 4882386 w 12192000"/>
              <a:gd name="connsiteY127" fmla="*/ 1809844 h 2237474"/>
              <a:gd name="connsiteX128" fmla="*/ 4811440 w 12192000"/>
              <a:gd name="connsiteY128" fmla="*/ 1804655 h 2237474"/>
              <a:gd name="connsiteX129" fmla="*/ 4691075 w 12192000"/>
              <a:gd name="connsiteY129" fmla="*/ 1801389 h 2237474"/>
              <a:gd name="connsiteX130" fmla="*/ 4611738 w 12192000"/>
              <a:gd name="connsiteY130" fmla="*/ 1776964 h 2237474"/>
              <a:gd name="connsiteX131" fmla="*/ 4560070 w 12192000"/>
              <a:gd name="connsiteY131" fmla="*/ 1785640 h 2237474"/>
              <a:gd name="connsiteX132" fmla="*/ 4536503 w 12192000"/>
              <a:gd name="connsiteY132" fmla="*/ 1785334 h 2237474"/>
              <a:gd name="connsiteX133" fmla="*/ 4513724 w 12192000"/>
              <a:gd name="connsiteY133" fmla="*/ 1791996 h 2237474"/>
              <a:gd name="connsiteX134" fmla="*/ 4459810 w 12192000"/>
              <a:gd name="connsiteY134" fmla="*/ 1797886 h 2237474"/>
              <a:gd name="connsiteX135" fmla="*/ 4379064 w 12192000"/>
              <a:gd name="connsiteY135" fmla="*/ 1817177 h 2237474"/>
              <a:gd name="connsiteX136" fmla="*/ 4319209 w 12192000"/>
              <a:gd name="connsiteY136" fmla="*/ 1834833 h 2237474"/>
              <a:gd name="connsiteX137" fmla="*/ 4290981 w 12192000"/>
              <a:gd name="connsiteY137" fmla="*/ 1839677 h 2237474"/>
              <a:gd name="connsiteX138" fmla="*/ 4285792 w 12192000"/>
              <a:gd name="connsiteY138" fmla="*/ 1836231 h 2237474"/>
              <a:gd name="connsiteX139" fmla="*/ 4238372 w 12192000"/>
              <a:gd name="connsiteY139" fmla="*/ 1851480 h 2237474"/>
              <a:gd name="connsiteX140" fmla="*/ 4232517 w 12192000"/>
              <a:gd name="connsiteY140" fmla="*/ 1852567 h 2237474"/>
              <a:gd name="connsiteX141" fmla="*/ 4191732 w 12192000"/>
              <a:gd name="connsiteY141" fmla="*/ 1857328 h 2237474"/>
              <a:gd name="connsiteX142" fmla="*/ 4065532 w 12192000"/>
              <a:gd name="connsiteY142" fmla="*/ 1855477 h 2237474"/>
              <a:gd name="connsiteX143" fmla="*/ 4028460 w 12192000"/>
              <a:gd name="connsiteY143" fmla="*/ 1855137 h 2237474"/>
              <a:gd name="connsiteX144" fmla="*/ 4002267 w 12192000"/>
              <a:gd name="connsiteY144" fmla="*/ 1852352 h 2237474"/>
              <a:gd name="connsiteX145" fmla="*/ 3931396 w 12192000"/>
              <a:gd name="connsiteY145" fmla="*/ 1858915 h 2237474"/>
              <a:gd name="connsiteX146" fmla="*/ 3812162 w 12192000"/>
              <a:gd name="connsiteY146" fmla="*/ 1875501 h 2237474"/>
              <a:gd name="connsiteX147" fmla="*/ 3729530 w 12192000"/>
              <a:gd name="connsiteY147" fmla="*/ 1864513 h 2237474"/>
              <a:gd name="connsiteX148" fmla="*/ 3680177 w 12192000"/>
              <a:gd name="connsiteY148" fmla="*/ 1881552 h 2237474"/>
              <a:gd name="connsiteX149" fmla="*/ 3567259 w 12192000"/>
              <a:gd name="connsiteY149" fmla="*/ 1893482 h 2237474"/>
              <a:gd name="connsiteX150" fmla="*/ 3405770 w 12192000"/>
              <a:gd name="connsiteY150" fmla="*/ 1904591 h 2237474"/>
              <a:gd name="connsiteX151" fmla="*/ 3280097 w 12192000"/>
              <a:gd name="connsiteY151" fmla="*/ 1919610 h 2237474"/>
              <a:gd name="connsiteX152" fmla="*/ 3123424 w 12192000"/>
              <a:gd name="connsiteY152" fmla="*/ 1952930 h 2237474"/>
              <a:gd name="connsiteX153" fmla="*/ 3009910 w 12192000"/>
              <a:gd name="connsiteY153" fmla="*/ 1957866 h 2237474"/>
              <a:gd name="connsiteX154" fmla="*/ 2995934 w 12192000"/>
              <a:gd name="connsiteY154" fmla="*/ 1967085 h 2237474"/>
              <a:gd name="connsiteX155" fmla="*/ 2980071 w 12192000"/>
              <a:gd name="connsiteY155" fmla="*/ 1972988 h 2237474"/>
              <a:gd name="connsiteX156" fmla="*/ 2978094 w 12192000"/>
              <a:gd name="connsiteY156" fmla="*/ 1972369 h 2237474"/>
              <a:gd name="connsiteX157" fmla="*/ 2942858 w 12192000"/>
              <a:gd name="connsiteY157" fmla="*/ 1981367 h 2237474"/>
              <a:gd name="connsiteX158" fmla="*/ 2875436 w 12192000"/>
              <a:gd name="connsiteY158" fmla="*/ 1996977 h 2237474"/>
              <a:gd name="connsiteX159" fmla="*/ 2874892 w 12192000"/>
              <a:gd name="connsiteY159" fmla="*/ 1996085 h 2237474"/>
              <a:gd name="connsiteX160" fmla="*/ 2864145 w 12192000"/>
              <a:gd name="connsiteY160" fmla="*/ 1994061 h 2237474"/>
              <a:gd name="connsiteX161" fmla="*/ 2843662 w 12192000"/>
              <a:gd name="connsiteY161" fmla="*/ 1992498 h 2237474"/>
              <a:gd name="connsiteX162" fmla="*/ 2796128 w 12192000"/>
              <a:gd name="connsiteY162" fmla="*/ 1976403 h 2237474"/>
              <a:gd name="connsiteX163" fmla="*/ 2756784 w 12192000"/>
              <a:gd name="connsiteY163" fmla="*/ 1985116 h 2237474"/>
              <a:gd name="connsiteX164" fmla="*/ 2748833 w 12192000"/>
              <a:gd name="connsiteY164" fmla="*/ 1986323 h 2237474"/>
              <a:gd name="connsiteX165" fmla="*/ 2748661 w 12192000"/>
              <a:gd name="connsiteY165" fmla="*/ 1986122 h 2237474"/>
              <a:gd name="connsiteX166" fmla="*/ 2740251 w 12192000"/>
              <a:gd name="connsiteY166" fmla="*/ 1986946 h 2237474"/>
              <a:gd name="connsiteX167" fmla="*/ 2718916 w 12192000"/>
              <a:gd name="connsiteY167" fmla="*/ 1990867 h 2237474"/>
              <a:gd name="connsiteX168" fmla="*/ 2713522 w 12192000"/>
              <a:gd name="connsiteY168" fmla="*/ 1990173 h 2237474"/>
              <a:gd name="connsiteX169" fmla="*/ 2680597 w 12192000"/>
              <a:gd name="connsiteY169" fmla="*/ 1984996 h 2237474"/>
              <a:gd name="connsiteX170" fmla="*/ 2578178 w 12192000"/>
              <a:gd name="connsiteY170" fmla="*/ 1990531 h 2237474"/>
              <a:gd name="connsiteX171" fmla="*/ 2476147 w 12192000"/>
              <a:gd name="connsiteY171" fmla="*/ 1998305 h 2237474"/>
              <a:gd name="connsiteX172" fmla="*/ 2373568 w 12192000"/>
              <a:gd name="connsiteY172" fmla="*/ 2003219 h 2237474"/>
              <a:gd name="connsiteX173" fmla="*/ 2321399 w 12192000"/>
              <a:gd name="connsiteY173" fmla="*/ 1989467 h 2237474"/>
              <a:gd name="connsiteX174" fmla="*/ 2315525 w 12192000"/>
              <a:gd name="connsiteY174" fmla="*/ 1989708 h 2237474"/>
              <a:gd name="connsiteX175" fmla="*/ 2300792 w 12192000"/>
              <a:gd name="connsiteY175" fmla="*/ 1994290 h 2237474"/>
              <a:gd name="connsiteX176" fmla="*/ 2295469 w 12192000"/>
              <a:gd name="connsiteY176" fmla="*/ 1996659 h 2237474"/>
              <a:gd name="connsiteX177" fmla="*/ 2287219 w 12192000"/>
              <a:gd name="connsiteY177" fmla="*/ 1998750 h 2237474"/>
              <a:gd name="connsiteX178" fmla="*/ 2286948 w 12192000"/>
              <a:gd name="connsiteY178" fmla="*/ 1998596 h 2237474"/>
              <a:gd name="connsiteX179" fmla="*/ 2243069 w 12192000"/>
              <a:gd name="connsiteY179" fmla="*/ 2015111 h 2237474"/>
              <a:gd name="connsiteX180" fmla="*/ 2186609 w 12192000"/>
              <a:gd name="connsiteY180" fmla="*/ 2008263 h 2237474"/>
              <a:gd name="connsiteX181" fmla="*/ 2164831 w 12192000"/>
              <a:gd name="connsiteY181" fmla="*/ 2010143 h 2237474"/>
              <a:gd name="connsiteX182" fmla="*/ 2152836 w 12192000"/>
              <a:gd name="connsiteY182" fmla="*/ 2010048 h 2237474"/>
              <a:gd name="connsiteX183" fmla="*/ 2117102 w 12192000"/>
              <a:gd name="connsiteY183" fmla="*/ 2023004 h 2237474"/>
              <a:gd name="connsiteX184" fmla="*/ 2111935 w 12192000"/>
              <a:gd name="connsiteY184" fmla="*/ 2023163 h 2237474"/>
              <a:gd name="connsiteX185" fmla="*/ 2089991 w 12192000"/>
              <a:gd name="connsiteY185" fmla="*/ 2034193 h 2237474"/>
              <a:gd name="connsiteX186" fmla="*/ 2058061 w 12192000"/>
              <a:gd name="connsiteY186" fmla="*/ 2047942 h 2237474"/>
              <a:gd name="connsiteX187" fmla="*/ 2055737 w 12192000"/>
              <a:gd name="connsiteY187" fmla="*/ 2047704 h 2237474"/>
              <a:gd name="connsiteX188" fmla="*/ 2042244 w 12192000"/>
              <a:gd name="connsiteY188" fmla="*/ 2055560 h 2237474"/>
              <a:gd name="connsiteX189" fmla="*/ 1976224 w 12192000"/>
              <a:gd name="connsiteY189" fmla="*/ 2074257 h 2237474"/>
              <a:gd name="connsiteX190" fmla="*/ 1877728 w 12192000"/>
              <a:gd name="connsiteY190" fmla="*/ 2101004 h 2237474"/>
              <a:gd name="connsiteX191" fmla="*/ 1759056 w 12192000"/>
              <a:gd name="connsiteY191" fmla="*/ 2125608 h 2237474"/>
              <a:gd name="connsiteX192" fmla="*/ 1637948 w 12192000"/>
              <a:gd name="connsiteY192" fmla="*/ 2172597 h 2237474"/>
              <a:gd name="connsiteX193" fmla="*/ 1434549 w 12192000"/>
              <a:gd name="connsiteY193" fmla="*/ 2234522 h 2237474"/>
              <a:gd name="connsiteX194" fmla="*/ 1398481 w 12192000"/>
              <a:gd name="connsiteY194" fmla="*/ 2237074 h 2237474"/>
              <a:gd name="connsiteX195" fmla="*/ 1398407 w 12192000"/>
              <a:gd name="connsiteY195" fmla="*/ 2237095 h 2237474"/>
              <a:gd name="connsiteX196" fmla="*/ 1370962 w 12192000"/>
              <a:gd name="connsiteY196" fmla="*/ 2237474 h 2237474"/>
              <a:gd name="connsiteX197" fmla="*/ 1356367 w 12192000"/>
              <a:gd name="connsiteY197" fmla="*/ 2235089 h 2237474"/>
              <a:gd name="connsiteX198" fmla="*/ 1324828 w 12192000"/>
              <a:gd name="connsiteY198" fmla="*/ 2231968 h 2237474"/>
              <a:gd name="connsiteX199" fmla="*/ 1297744 w 12192000"/>
              <a:gd name="connsiteY199" fmla="*/ 2235849 h 2237474"/>
              <a:gd name="connsiteX200" fmla="*/ 1286236 w 12192000"/>
              <a:gd name="connsiteY200" fmla="*/ 2233135 h 2237474"/>
              <a:gd name="connsiteX201" fmla="*/ 1283504 w 12192000"/>
              <a:gd name="connsiteY201" fmla="*/ 2233797 h 2237474"/>
              <a:gd name="connsiteX202" fmla="*/ 1279765 w 12192000"/>
              <a:gd name="connsiteY202" fmla="*/ 2229639 h 2237474"/>
              <a:gd name="connsiteX203" fmla="*/ 1195347 w 12192000"/>
              <a:gd name="connsiteY203" fmla="*/ 2212354 h 2237474"/>
              <a:gd name="connsiteX204" fmla="*/ 970251 w 12192000"/>
              <a:gd name="connsiteY204" fmla="*/ 2221029 h 2237474"/>
              <a:gd name="connsiteX205" fmla="*/ 812914 w 12192000"/>
              <a:gd name="connsiteY205" fmla="*/ 2202752 h 2237474"/>
              <a:gd name="connsiteX206" fmla="*/ 800195 w 12192000"/>
              <a:gd name="connsiteY206" fmla="*/ 2209407 h 2237474"/>
              <a:gd name="connsiteX207" fmla="*/ 784978 w 12192000"/>
              <a:gd name="connsiteY207" fmla="*/ 2212360 h 2237474"/>
              <a:gd name="connsiteX208" fmla="*/ 681987 w 12192000"/>
              <a:gd name="connsiteY208" fmla="*/ 2216757 h 2237474"/>
              <a:gd name="connsiteX209" fmla="*/ 669923 w 12192000"/>
              <a:gd name="connsiteY209" fmla="*/ 2211682 h 2237474"/>
              <a:gd name="connsiteX210" fmla="*/ 648680 w 12192000"/>
              <a:gd name="connsiteY210" fmla="*/ 2206229 h 2237474"/>
              <a:gd name="connsiteX211" fmla="*/ 597225 w 12192000"/>
              <a:gd name="connsiteY211" fmla="*/ 2180999 h 2237474"/>
              <a:gd name="connsiteX212" fmla="*/ 558449 w 12192000"/>
              <a:gd name="connsiteY212" fmla="*/ 2182346 h 2237474"/>
              <a:gd name="connsiteX213" fmla="*/ 550517 w 12192000"/>
              <a:gd name="connsiteY213" fmla="*/ 2182060 h 2237474"/>
              <a:gd name="connsiteX214" fmla="*/ 550309 w 12192000"/>
              <a:gd name="connsiteY214" fmla="*/ 2181825 h 2237474"/>
              <a:gd name="connsiteX215" fmla="*/ 541836 w 12192000"/>
              <a:gd name="connsiteY215" fmla="*/ 2181063 h 2237474"/>
              <a:gd name="connsiteX216" fmla="*/ 536057 w 12192000"/>
              <a:gd name="connsiteY216" fmla="*/ 2181537 h 2237474"/>
              <a:gd name="connsiteX217" fmla="*/ 520671 w 12192000"/>
              <a:gd name="connsiteY217" fmla="*/ 2180980 h 2237474"/>
              <a:gd name="connsiteX218" fmla="*/ 515024 w 12192000"/>
              <a:gd name="connsiteY218" fmla="*/ 2179258 h 2237474"/>
              <a:gd name="connsiteX219" fmla="*/ 512278 w 12192000"/>
              <a:gd name="connsiteY219" fmla="*/ 2176369 h 2237474"/>
              <a:gd name="connsiteX220" fmla="*/ 480419 w 12192000"/>
              <a:gd name="connsiteY220" fmla="*/ 2167807 h 2237474"/>
              <a:gd name="connsiteX221" fmla="*/ 413835 w 12192000"/>
              <a:gd name="connsiteY221" fmla="*/ 2156783 h 2237474"/>
              <a:gd name="connsiteX222" fmla="*/ 376513 w 12192000"/>
              <a:gd name="connsiteY222" fmla="*/ 2154014 h 2237474"/>
              <a:gd name="connsiteX223" fmla="*/ 273386 w 12192000"/>
              <a:gd name="connsiteY223" fmla="*/ 2142551 h 2237474"/>
              <a:gd name="connsiteX224" fmla="*/ 169207 w 12192000"/>
              <a:gd name="connsiteY224" fmla="*/ 2128100 h 2237474"/>
              <a:gd name="connsiteX225" fmla="*/ 93149 w 12192000"/>
              <a:gd name="connsiteY225" fmla="*/ 2105324 h 2237474"/>
              <a:gd name="connsiteX226" fmla="*/ 88109 w 12192000"/>
              <a:gd name="connsiteY226" fmla="*/ 2106704 h 2237474"/>
              <a:gd name="connsiteX227" fmla="*/ 80022 w 12192000"/>
              <a:gd name="connsiteY227" fmla="*/ 2107254 h 2237474"/>
              <a:gd name="connsiteX228" fmla="*/ 79717 w 12192000"/>
              <a:gd name="connsiteY228" fmla="*/ 2107046 h 2237474"/>
              <a:gd name="connsiteX229" fmla="*/ 72352 w 12192000"/>
              <a:gd name="connsiteY229" fmla="*/ 2107991 h 2237474"/>
              <a:gd name="connsiteX230" fmla="*/ 37645 w 12192000"/>
              <a:gd name="connsiteY230" fmla="*/ 2115401 h 2237474"/>
              <a:gd name="connsiteX231" fmla="*/ 4572 w 12192000"/>
              <a:gd name="connsiteY231" fmla="*/ 2111091 h 2237474"/>
              <a:gd name="connsiteX232" fmla="*/ 0 w 12192000"/>
              <a:gd name="connsiteY232" fmla="*/ 2110468 h 2237474"/>
              <a:gd name="connsiteX233" fmla="*/ 0 w 12192000"/>
              <a:gd name="connsiteY23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16595 w 12192000"/>
              <a:gd name="connsiteY99" fmla="*/ 1667475 h 2237474"/>
              <a:gd name="connsiteX100" fmla="*/ 6508541 w 12192000"/>
              <a:gd name="connsiteY100" fmla="*/ 1668757 h 2237474"/>
              <a:gd name="connsiteX101" fmla="*/ 6471012 w 12192000"/>
              <a:gd name="connsiteY101" fmla="*/ 1678604 h 2237474"/>
              <a:gd name="connsiteX102" fmla="*/ 6415265 w 12192000"/>
              <a:gd name="connsiteY102" fmla="*/ 1665317 h 2237474"/>
              <a:gd name="connsiteX103" fmla="*/ 6364035 w 12192000"/>
              <a:gd name="connsiteY103" fmla="*/ 1667683 h 2237474"/>
              <a:gd name="connsiteX104" fmla="*/ 6280959 w 12192000"/>
              <a:gd name="connsiteY104" fmla="*/ 1689329 h 2237474"/>
              <a:gd name="connsiteX105" fmla="*/ 6243319 w 12192000"/>
              <a:gd name="connsiteY105" fmla="*/ 1695560 h 2237474"/>
              <a:gd name="connsiteX106" fmla="*/ 6098321 w 12192000"/>
              <a:gd name="connsiteY106" fmla="*/ 1721646 h 2237474"/>
              <a:gd name="connsiteX107" fmla="*/ 5880652 w 12192000"/>
              <a:gd name="connsiteY107" fmla="*/ 1779643 h 2237474"/>
              <a:gd name="connsiteX108" fmla="*/ 5785959 w 12192000"/>
              <a:gd name="connsiteY108" fmla="*/ 1775307 h 2237474"/>
              <a:gd name="connsiteX109" fmla="*/ 5643534 w 12192000"/>
              <a:gd name="connsiteY109" fmla="*/ 1802919 h 2237474"/>
              <a:gd name="connsiteX110" fmla="*/ 5518799 w 12192000"/>
              <a:gd name="connsiteY110" fmla="*/ 1818312 h 2237474"/>
              <a:gd name="connsiteX111" fmla="*/ 5505014 w 12192000"/>
              <a:gd name="connsiteY111" fmla="*/ 1819259 h 2237474"/>
              <a:gd name="connsiteX112" fmla="*/ 5453307 w 12192000"/>
              <a:gd name="connsiteY112" fmla="*/ 1815450 h 2237474"/>
              <a:gd name="connsiteX113" fmla="*/ 5364192 w 12192000"/>
              <a:gd name="connsiteY113" fmla="*/ 1826074 h 2237474"/>
              <a:gd name="connsiteX114" fmla="*/ 5350380 w 12192000"/>
              <a:gd name="connsiteY114" fmla="*/ 1830891 h 2237474"/>
              <a:gd name="connsiteX115" fmla="*/ 5259633 w 12192000"/>
              <a:gd name="connsiteY115" fmla="*/ 1837160 h 2237474"/>
              <a:gd name="connsiteX116" fmla="*/ 5197513 w 12192000"/>
              <a:gd name="connsiteY116" fmla="*/ 1844718 h 2237474"/>
              <a:gd name="connsiteX117" fmla="*/ 5184170 w 12192000"/>
              <a:gd name="connsiteY117" fmla="*/ 1849402 h 2237474"/>
              <a:gd name="connsiteX118" fmla="*/ 5168852 w 12192000"/>
              <a:gd name="connsiteY118" fmla="*/ 1844846 h 2237474"/>
              <a:gd name="connsiteX119" fmla="*/ 5164370 w 12192000"/>
              <a:gd name="connsiteY119" fmla="*/ 1840597 h 2237474"/>
              <a:gd name="connsiteX120" fmla="*/ 5114927 w 12192000"/>
              <a:gd name="connsiteY120" fmla="*/ 1847827 h 2237474"/>
              <a:gd name="connsiteX121" fmla="*/ 5108970 w 12192000"/>
              <a:gd name="connsiteY121" fmla="*/ 1847935 h 2237474"/>
              <a:gd name="connsiteX122" fmla="*/ 5067961 w 12192000"/>
              <a:gd name="connsiteY122" fmla="*/ 1845917 h 2237474"/>
              <a:gd name="connsiteX123" fmla="*/ 5007075 w 12192000"/>
              <a:gd name="connsiteY123" fmla="*/ 1838626 h 2237474"/>
              <a:gd name="connsiteX124" fmla="*/ 4944087 w 12192000"/>
              <a:gd name="connsiteY124" fmla="*/ 1823332 h 2237474"/>
              <a:gd name="connsiteX125" fmla="*/ 4907662 w 12192000"/>
              <a:gd name="connsiteY125" fmla="*/ 1816900 h 2237474"/>
              <a:gd name="connsiteX126" fmla="*/ 4882386 w 12192000"/>
              <a:gd name="connsiteY126" fmla="*/ 1809844 h 2237474"/>
              <a:gd name="connsiteX127" fmla="*/ 4811440 w 12192000"/>
              <a:gd name="connsiteY127" fmla="*/ 1804655 h 2237474"/>
              <a:gd name="connsiteX128" fmla="*/ 4691075 w 12192000"/>
              <a:gd name="connsiteY128" fmla="*/ 1801389 h 2237474"/>
              <a:gd name="connsiteX129" fmla="*/ 4611738 w 12192000"/>
              <a:gd name="connsiteY129" fmla="*/ 1776964 h 2237474"/>
              <a:gd name="connsiteX130" fmla="*/ 4560070 w 12192000"/>
              <a:gd name="connsiteY130" fmla="*/ 1785640 h 2237474"/>
              <a:gd name="connsiteX131" fmla="*/ 4536503 w 12192000"/>
              <a:gd name="connsiteY131" fmla="*/ 1785334 h 2237474"/>
              <a:gd name="connsiteX132" fmla="*/ 4513724 w 12192000"/>
              <a:gd name="connsiteY132" fmla="*/ 1791996 h 2237474"/>
              <a:gd name="connsiteX133" fmla="*/ 4459810 w 12192000"/>
              <a:gd name="connsiteY133" fmla="*/ 1797886 h 2237474"/>
              <a:gd name="connsiteX134" fmla="*/ 4379064 w 12192000"/>
              <a:gd name="connsiteY134" fmla="*/ 1817177 h 2237474"/>
              <a:gd name="connsiteX135" fmla="*/ 4319209 w 12192000"/>
              <a:gd name="connsiteY135" fmla="*/ 1834833 h 2237474"/>
              <a:gd name="connsiteX136" fmla="*/ 4290981 w 12192000"/>
              <a:gd name="connsiteY136" fmla="*/ 1839677 h 2237474"/>
              <a:gd name="connsiteX137" fmla="*/ 4285792 w 12192000"/>
              <a:gd name="connsiteY137" fmla="*/ 1836231 h 2237474"/>
              <a:gd name="connsiteX138" fmla="*/ 4238372 w 12192000"/>
              <a:gd name="connsiteY138" fmla="*/ 1851480 h 2237474"/>
              <a:gd name="connsiteX139" fmla="*/ 4232517 w 12192000"/>
              <a:gd name="connsiteY139" fmla="*/ 1852567 h 2237474"/>
              <a:gd name="connsiteX140" fmla="*/ 4191732 w 12192000"/>
              <a:gd name="connsiteY140" fmla="*/ 1857328 h 2237474"/>
              <a:gd name="connsiteX141" fmla="*/ 4065532 w 12192000"/>
              <a:gd name="connsiteY141" fmla="*/ 1855477 h 2237474"/>
              <a:gd name="connsiteX142" fmla="*/ 4028460 w 12192000"/>
              <a:gd name="connsiteY142" fmla="*/ 1855137 h 2237474"/>
              <a:gd name="connsiteX143" fmla="*/ 4002267 w 12192000"/>
              <a:gd name="connsiteY143" fmla="*/ 1852352 h 2237474"/>
              <a:gd name="connsiteX144" fmla="*/ 3931396 w 12192000"/>
              <a:gd name="connsiteY144" fmla="*/ 1858915 h 2237474"/>
              <a:gd name="connsiteX145" fmla="*/ 3812162 w 12192000"/>
              <a:gd name="connsiteY145" fmla="*/ 1875501 h 2237474"/>
              <a:gd name="connsiteX146" fmla="*/ 3729530 w 12192000"/>
              <a:gd name="connsiteY146" fmla="*/ 1864513 h 2237474"/>
              <a:gd name="connsiteX147" fmla="*/ 3680177 w 12192000"/>
              <a:gd name="connsiteY147" fmla="*/ 1881552 h 2237474"/>
              <a:gd name="connsiteX148" fmla="*/ 3567259 w 12192000"/>
              <a:gd name="connsiteY148" fmla="*/ 1893482 h 2237474"/>
              <a:gd name="connsiteX149" fmla="*/ 3405770 w 12192000"/>
              <a:gd name="connsiteY149" fmla="*/ 1904591 h 2237474"/>
              <a:gd name="connsiteX150" fmla="*/ 3280097 w 12192000"/>
              <a:gd name="connsiteY150" fmla="*/ 1919610 h 2237474"/>
              <a:gd name="connsiteX151" fmla="*/ 3123424 w 12192000"/>
              <a:gd name="connsiteY151" fmla="*/ 1952930 h 2237474"/>
              <a:gd name="connsiteX152" fmla="*/ 3009910 w 12192000"/>
              <a:gd name="connsiteY152" fmla="*/ 1957866 h 2237474"/>
              <a:gd name="connsiteX153" fmla="*/ 2995934 w 12192000"/>
              <a:gd name="connsiteY153" fmla="*/ 1967085 h 2237474"/>
              <a:gd name="connsiteX154" fmla="*/ 2980071 w 12192000"/>
              <a:gd name="connsiteY154" fmla="*/ 1972988 h 2237474"/>
              <a:gd name="connsiteX155" fmla="*/ 2978094 w 12192000"/>
              <a:gd name="connsiteY155" fmla="*/ 1972369 h 2237474"/>
              <a:gd name="connsiteX156" fmla="*/ 2942858 w 12192000"/>
              <a:gd name="connsiteY156" fmla="*/ 1981367 h 2237474"/>
              <a:gd name="connsiteX157" fmla="*/ 2875436 w 12192000"/>
              <a:gd name="connsiteY157" fmla="*/ 1996977 h 2237474"/>
              <a:gd name="connsiteX158" fmla="*/ 2874892 w 12192000"/>
              <a:gd name="connsiteY158" fmla="*/ 1996085 h 2237474"/>
              <a:gd name="connsiteX159" fmla="*/ 2864145 w 12192000"/>
              <a:gd name="connsiteY159" fmla="*/ 1994061 h 2237474"/>
              <a:gd name="connsiteX160" fmla="*/ 2843662 w 12192000"/>
              <a:gd name="connsiteY160" fmla="*/ 1992498 h 2237474"/>
              <a:gd name="connsiteX161" fmla="*/ 2796128 w 12192000"/>
              <a:gd name="connsiteY161" fmla="*/ 1976403 h 2237474"/>
              <a:gd name="connsiteX162" fmla="*/ 2756784 w 12192000"/>
              <a:gd name="connsiteY162" fmla="*/ 1985116 h 2237474"/>
              <a:gd name="connsiteX163" fmla="*/ 2748833 w 12192000"/>
              <a:gd name="connsiteY163" fmla="*/ 1986323 h 2237474"/>
              <a:gd name="connsiteX164" fmla="*/ 2748661 w 12192000"/>
              <a:gd name="connsiteY164" fmla="*/ 1986122 h 2237474"/>
              <a:gd name="connsiteX165" fmla="*/ 2740251 w 12192000"/>
              <a:gd name="connsiteY165" fmla="*/ 1986946 h 2237474"/>
              <a:gd name="connsiteX166" fmla="*/ 2718916 w 12192000"/>
              <a:gd name="connsiteY166" fmla="*/ 1990867 h 2237474"/>
              <a:gd name="connsiteX167" fmla="*/ 2713522 w 12192000"/>
              <a:gd name="connsiteY167" fmla="*/ 1990173 h 2237474"/>
              <a:gd name="connsiteX168" fmla="*/ 2680597 w 12192000"/>
              <a:gd name="connsiteY168" fmla="*/ 1984996 h 2237474"/>
              <a:gd name="connsiteX169" fmla="*/ 2578178 w 12192000"/>
              <a:gd name="connsiteY169" fmla="*/ 1990531 h 2237474"/>
              <a:gd name="connsiteX170" fmla="*/ 2476147 w 12192000"/>
              <a:gd name="connsiteY170" fmla="*/ 1998305 h 2237474"/>
              <a:gd name="connsiteX171" fmla="*/ 2373568 w 12192000"/>
              <a:gd name="connsiteY171" fmla="*/ 2003219 h 2237474"/>
              <a:gd name="connsiteX172" fmla="*/ 2321399 w 12192000"/>
              <a:gd name="connsiteY172" fmla="*/ 1989467 h 2237474"/>
              <a:gd name="connsiteX173" fmla="*/ 2315525 w 12192000"/>
              <a:gd name="connsiteY173" fmla="*/ 1989708 h 2237474"/>
              <a:gd name="connsiteX174" fmla="*/ 2300792 w 12192000"/>
              <a:gd name="connsiteY174" fmla="*/ 1994290 h 2237474"/>
              <a:gd name="connsiteX175" fmla="*/ 2295469 w 12192000"/>
              <a:gd name="connsiteY175" fmla="*/ 1996659 h 2237474"/>
              <a:gd name="connsiteX176" fmla="*/ 2287219 w 12192000"/>
              <a:gd name="connsiteY176" fmla="*/ 1998750 h 2237474"/>
              <a:gd name="connsiteX177" fmla="*/ 2286948 w 12192000"/>
              <a:gd name="connsiteY177" fmla="*/ 1998596 h 2237474"/>
              <a:gd name="connsiteX178" fmla="*/ 2243069 w 12192000"/>
              <a:gd name="connsiteY178" fmla="*/ 2015111 h 2237474"/>
              <a:gd name="connsiteX179" fmla="*/ 2186609 w 12192000"/>
              <a:gd name="connsiteY179" fmla="*/ 2008263 h 2237474"/>
              <a:gd name="connsiteX180" fmla="*/ 2164831 w 12192000"/>
              <a:gd name="connsiteY180" fmla="*/ 2010143 h 2237474"/>
              <a:gd name="connsiteX181" fmla="*/ 2152836 w 12192000"/>
              <a:gd name="connsiteY181" fmla="*/ 2010048 h 2237474"/>
              <a:gd name="connsiteX182" fmla="*/ 2117102 w 12192000"/>
              <a:gd name="connsiteY182" fmla="*/ 2023004 h 2237474"/>
              <a:gd name="connsiteX183" fmla="*/ 2111935 w 12192000"/>
              <a:gd name="connsiteY183" fmla="*/ 2023163 h 2237474"/>
              <a:gd name="connsiteX184" fmla="*/ 2089991 w 12192000"/>
              <a:gd name="connsiteY184" fmla="*/ 2034193 h 2237474"/>
              <a:gd name="connsiteX185" fmla="*/ 2058061 w 12192000"/>
              <a:gd name="connsiteY185" fmla="*/ 2047942 h 2237474"/>
              <a:gd name="connsiteX186" fmla="*/ 2055737 w 12192000"/>
              <a:gd name="connsiteY186" fmla="*/ 2047704 h 2237474"/>
              <a:gd name="connsiteX187" fmla="*/ 2042244 w 12192000"/>
              <a:gd name="connsiteY187" fmla="*/ 2055560 h 2237474"/>
              <a:gd name="connsiteX188" fmla="*/ 1976224 w 12192000"/>
              <a:gd name="connsiteY188" fmla="*/ 2074257 h 2237474"/>
              <a:gd name="connsiteX189" fmla="*/ 1877728 w 12192000"/>
              <a:gd name="connsiteY189" fmla="*/ 2101004 h 2237474"/>
              <a:gd name="connsiteX190" fmla="*/ 1759056 w 12192000"/>
              <a:gd name="connsiteY190" fmla="*/ 2125608 h 2237474"/>
              <a:gd name="connsiteX191" fmla="*/ 1637948 w 12192000"/>
              <a:gd name="connsiteY191" fmla="*/ 2172597 h 2237474"/>
              <a:gd name="connsiteX192" fmla="*/ 1434549 w 12192000"/>
              <a:gd name="connsiteY192" fmla="*/ 2234522 h 2237474"/>
              <a:gd name="connsiteX193" fmla="*/ 1398481 w 12192000"/>
              <a:gd name="connsiteY193" fmla="*/ 2237074 h 2237474"/>
              <a:gd name="connsiteX194" fmla="*/ 1398407 w 12192000"/>
              <a:gd name="connsiteY194" fmla="*/ 2237095 h 2237474"/>
              <a:gd name="connsiteX195" fmla="*/ 1370962 w 12192000"/>
              <a:gd name="connsiteY195" fmla="*/ 2237474 h 2237474"/>
              <a:gd name="connsiteX196" fmla="*/ 1356367 w 12192000"/>
              <a:gd name="connsiteY196" fmla="*/ 2235089 h 2237474"/>
              <a:gd name="connsiteX197" fmla="*/ 1324828 w 12192000"/>
              <a:gd name="connsiteY197" fmla="*/ 2231968 h 2237474"/>
              <a:gd name="connsiteX198" fmla="*/ 1297744 w 12192000"/>
              <a:gd name="connsiteY198" fmla="*/ 2235849 h 2237474"/>
              <a:gd name="connsiteX199" fmla="*/ 1286236 w 12192000"/>
              <a:gd name="connsiteY199" fmla="*/ 2233135 h 2237474"/>
              <a:gd name="connsiteX200" fmla="*/ 1283504 w 12192000"/>
              <a:gd name="connsiteY200" fmla="*/ 2233797 h 2237474"/>
              <a:gd name="connsiteX201" fmla="*/ 1279765 w 12192000"/>
              <a:gd name="connsiteY201" fmla="*/ 2229639 h 2237474"/>
              <a:gd name="connsiteX202" fmla="*/ 1195347 w 12192000"/>
              <a:gd name="connsiteY202" fmla="*/ 2212354 h 2237474"/>
              <a:gd name="connsiteX203" fmla="*/ 970251 w 12192000"/>
              <a:gd name="connsiteY203" fmla="*/ 2221029 h 2237474"/>
              <a:gd name="connsiteX204" fmla="*/ 812914 w 12192000"/>
              <a:gd name="connsiteY204" fmla="*/ 2202752 h 2237474"/>
              <a:gd name="connsiteX205" fmla="*/ 800195 w 12192000"/>
              <a:gd name="connsiteY205" fmla="*/ 2209407 h 2237474"/>
              <a:gd name="connsiteX206" fmla="*/ 784978 w 12192000"/>
              <a:gd name="connsiteY206" fmla="*/ 2212360 h 2237474"/>
              <a:gd name="connsiteX207" fmla="*/ 681987 w 12192000"/>
              <a:gd name="connsiteY207" fmla="*/ 2216757 h 2237474"/>
              <a:gd name="connsiteX208" fmla="*/ 669923 w 12192000"/>
              <a:gd name="connsiteY208" fmla="*/ 2211682 h 2237474"/>
              <a:gd name="connsiteX209" fmla="*/ 648680 w 12192000"/>
              <a:gd name="connsiteY209" fmla="*/ 2206229 h 2237474"/>
              <a:gd name="connsiteX210" fmla="*/ 597225 w 12192000"/>
              <a:gd name="connsiteY210" fmla="*/ 2180999 h 2237474"/>
              <a:gd name="connsiteX211" fmla="*/ 558449 w 12192000"/>
              <a:gd name="connsiteY211" fmla="*/ 2182346 h 2237474"/>
              <a:gd name="connsiteX212" fmla="*/ 550517 w 12192000"/>
              <a:gd name="connsiteY212" fmla="*/ 2182060 h 2237474"/>
              <a:gd name="connsiteX213" fmla="*/ 550309 w 12192000"/>
              <a:gd name="connsiteY213" fmla="*/ 2181825 h 2237474"/>
              <a:gd name="connsiteX214" fmla="*/ 541836 w 12192000"/>
              <a:gd name="connsiteY214" fmla="*/ 2181063 h 2237474"/>
              <a:gd name="connsiteX215" fmla="*/ 536057 w 12192000"/>
              <a:gd name="connsiteY215" fmla="*/ 2181537 h 2237474"/>
              <a:gd name="connsiteX216" fmla="*/ 520671 w 12192000"/>
              <a:gd name="connsiteY216" fmla="*/ 2180980 h 2237474"/>
              <a:gd name="connsiteX217" fmla="*/ 515024 w 12192000"/>
              <a:gd name="connsiteY217" fmla="*/ 2179258 h 2237474"/>
              <a:gd name="connsiteX218" fmla="*/ 512278 w 12192000"/>
              <a:gd name="connsiteY218" fmla="*/ 2176369 h 2237474"/>
              <a:gd name="connsiteX219" fmla="*/ 480419 w 12192000"/>
              <a:gd name="connsiteY219" fmla="*/ 2167807 h 2237474"/>
              <a:gd name="connsiteX220" fmla="*/ 413835 w 12192000"/>
              <a:gd name="connsiteY220" fmla="*/ 2156783 h 2237474"/>
              <a:gd name="connsiteX221" fmla="*/ 376513 w 12192000"/>
              <a:gd name="connsiteY221" fmla="*/ 2154014 h 2237474"/>
              <a:gd name="connsiteX222" fmla="*/ 273386 w 12192000"/>
              <a:gd name="connsiteY222" fmla="*/ 2142551 h 2237474"/>
              <a:gd name="connsiteX223" fmla="*/ 169207 w 12192000"/>
              <a:gd name="connsiteY223" fmla="*/ 2128100 h 2237474"/>
              <a:gd name="connsiteX224" fmla="*/ 93149 w 12192000"/>
              <a:gd name="connsiteY224" fmla="*/ 2105324 h 2237474"/>
              <a:gd name="connsiteX225" fmla="*/ 88109 w 12192000"/>
              <a:gd name="connsiteY225" fmla="*/ 2106704 h 2237474"/>
              <a:gd name="connsiteX226" fmla="*/ 80022 w 12192000"/>
              <a:gd name="connsiteY226" fmla="*/ 2107254 h 2237474"/>
              <a:gd name="connsiteX227" fmla="*/ 79717 w 12192000"/>
              <a:gd name="connsiteY227" fmla="*/ 2107046 h 2237474"/>
              <a:gd name="connsiteX228" fmla="*/ 72352 w 12192000"/>
              <a:gd name="connsiteY228" fmla="*/ 2107991 h 2237474"/>
              <a:gd name="connsiteX229" fmla="*/ 37645 w 12192000"/>
              <a:gd name="connsiteY229" fmla="*/ 2115401 h 2237474"/>
              <a:gd name="connsiteX230" fmla="*/ 4572 w 12192000"/>
              <a:gd name="connsiteY230" fmla="*/ 2111091 h 2237474"/>
              <a:gd name="connsiteX231" fmla="*/ 0 w 12192000"/>
              <a:gd name="connsiteY231" fmla="*/ 2110468 h 2237474"/>
              <a:gd name="connsiteX232" fmla="*/ 0 w 12192000"/>
              <a:gd name="connsiteY23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16595 w 12192000"/>
              <a:gd name="connsiteY98" fmla="*/ 1667475 h 2237474"/>
              <a:gd name="connsiteX99" fmla="*/ 6508541 w 12192000"/>
              <a:gd name="connsiteY99" fmla="*/ 1668757 h 2237474"/>
              <a:gd name="connsiteX100" fmla="*/ 6471012 w 12192000"/>
              <a:gd name="connsiteY100" fmla="*/ 1678604 h 2237474"/>
              <a:gd name="connsiteX101" fmla="*/ 6415265 w 12192000"/>
              <a:gd name="connsiteY101" fmla="*/ 1665317 h 2237474"/>
              <a:gd name="connsiteX102" fmla="*/ 6364035 w 12192000"/>
              <a:gd name="connsiteY102" fmla="*/ 1667683 h 2237474"/>
              <a:gd name="connsiteX103" fmla="*/ 6280959 w 12192000"/>
              <a:gd name="connsiteY103" fmla="*/ 1689329 h 2237474"/>
              <a:gd name="connsiteX104" fmla="*/ 6243319 w 12192000"/>
              <a:gd name="connsiteY104" fmla="*/ 1695560 h 2237474"/>
              <a:gd name="connsiteX105" fmla="*/ 6098321 w 12192000"/>
              <a:gd name="connsiteY105" fmla="*/ 1721646 h 2237474"/>
              <a:gd name="connsiteX106" fmla="*/ 5880652 w 12192000"/>
              <a:gd name="connsiteY106" fmla="*/ 1779643 h 2237474"/>
              <a:gd name="connsiteX107" fmla="*/ 5785959 w 12192000"/>
              <a:gd name="connsiteY107" fmla="*/ 1775307 h 2237474"/>
              <a:gd name="connsiteX108" fmla="*/ 5643534 w 12192000"/>
              <a:gd name="connsiteY108" fmla="*/ 1802919 h 2237474"/>
              <a:gd name="connsiteX109" fmla="*/ 5518799 w 12192000"/>
              <a:gd name="connsiteY109" fmla="*/ 1818312 h 2237474"/>
              <a:gd name="connsiteX110" fmla="*/ 5505014 w 12192000"/>
              <a:gd name="connsiteY110" fmla="*/ 1819259 h 2237474"/>
              <a:gd name="connsiteX111" fmla="*/ 5453307 w 12192000"/>
              <a:gd name="connsiteY111" fmla="*/ 1815450 h 2237474"/>
              <a:gd name="connsiteX112" fmla="*/ 5364192 w 12192000"/>
              <a:gd name="connsiteY112" fmla="*/ 1826074 h 2237474"/>
              <a:gd name="connsiteX113" fmla="*/ 5350380 w 12192000"/>
              <a:gd name="connsiteY113" fmla="*/ 1830891 h 2237474"/>
              <a:gd name="connsiteX114" fmla="*/ 5259633 w 12192000"/>
              <a:gd name="connsiteY114" fmla="*/ 1837160 h 2237474"/>
              <a:gd name="connsiteX115" fmla="*/ 5197513 w 12192000"/>
              <a:gd name="connsiteY115" fmla="*/ 1844718 h 2237474"/>
              <a:gd name="connsiteX116" fmla="*/ 5184170 w 12192000"/>
              <a:gd name="connsiteY116" fmla="*/ 1849402 h 2237474"/>
              <a:gd name="connsiteX117" fmla="*/ 5168852 w 12192000"/>
              <a:gd name="connsiteY117" fmla="*/ 1844846 h 2237474"/>
              <a:gd name="connsiteX118" fmla="*/ 5164370 w 12192000"/>
              <a:gd name="connsiteY118" fmla="*/ 1840597 h 2237474"/>
              <a:gd name="connsiteX119" fmla="*/ 5114927 w 12192000"/>
              <a:gd name="connsiteY119" fmla="*/ 1847827 h 2237474"/>
              <a:gd name="connsiteX120" fmla="*/ 5108970 w 12192000"/>
              <a:gd name="connsiteY120" fmla="*/ 1847935 h 2237474"/>
              <a:gd name="connsiteX121" fmla="*/ 5067961 w 12192000"/>
              <a:gd name="connsiteY121" fmla="*/ 1845917 h 2237474"/>
              <a:gd name="connsiteX122" fmla="*/ 5007075 w 12192000"/>
              <a:gd name="connsiteY122" fmla="*/ 1838626 h 2237474"/>
              <a:gd name="connsiteX123" fmla="*/ 4944087 w 12192000"/>
              <a:gd name="connsiteY123" fmla="*/ 1823332 h 2237474"/>
              <a:gd name="connsiteX124" fmla="*/ 4907662 w 12192000"/>
              <a:gd name="connsiteY124" fmla="*/ 1816900 h 2237474"/>
              <a:gd name="connsiteX125" fmla="*/ 4882386 w 12192000"/>
              <a:gd name="connsiteY125" fmla="*/ 1809844 h 2237474"/>
              <a:gd name="connsiteX126" fmla="*/ 4811440 w 12192000"/>
              <a:gd name="connsiteY126" fmla="*/ 1804655 h 2237474"/>
              <a:gd name="connsiteX127" fmla="*/ 4691075 w 12192000"/>
              <a:gd name="connsiteY127" fmla="*/ 1801389 h 2237474"/>
              <a:gd name="connsiteX128" fmla="*/ 4611738 w 12192000"/>
              <a:gd name="connsiteY128" fmla="*/ 1776964 h 2237474"/>
              <a:gd name="connsiteX129" fmla="*/ 4560070 w 12192000"/>
              <a:gd name="connsiteY129" fmla="*/ 1785640 h 2237474"/>
              <a:gd name="connsiteX130" fmla="*/ 4536503 w 12192000"/>
              <a:gd name="connsiteY130" fmla="*/ 1785334 h 2237474"/>
              <a:gd name="connsiteX131" fmla="*/ 4513724 w 12192000"/>
              <a:gd name="connsiteY131" fmla="*/ 1791996 h 2237474"/>
              <a:gd name="connsiteX132" fmla="*/ 4459810 w 12192000"/>
              <a:gd name="connsiteY132" fmla="*/ 1797886 h 2237474"/>
              <a:gd name="connsiteX133" fmla="*/ 4379064 w 12192000"/>
              <a:gd name="connsiteY133" fmla="*/ 1817177 h 2237474"/>
              <a:gd name="connsiteX134" fmla="*/ 4319209 w 12192000"/>
              <a:gd name="connsiteY134" fmla="*/ 1834833 h 2237474"/>
              <a:gd name="connsiteX135" fmla="*/ 4290981 w 12192000"/>
              <a:gd name="connsiteY135" fmla="*/ 1839677 h 2237474"/>
              <a:gd name="connsiteX136" fmla="*/ 4285792 w 12192000"/>
              <a:gd name="connsiteY136" fmla="*/ 1836231 h 2237474"/>
              <a:gd name="connsiteX137" fmla="*/ 4238372 w 12192000"/>
              <a:gd name="connsiteY137" fmla="*/ 1851480 h 2237474"/>
              <a:gd name="connsiteX138" fmla="*/ 4232517 w 12192000"/>
              <a:gd name="connsiteY138" fmla="*/ 1852567 h 2237474"/>
              <a:gd name="connsiteX139" fmla="*/ 4191732 w 12192000"/>
              <a:gd name="connsiteY139" fmla="*/ 1857328 h 2237474"/>
              <a:gd name="connsiteX140" fmla="*/ 4065532 w 12192000"/>
              <a:gd name="connsiteY140" fmla="*/ 1855477 h 2237474"/>
              <a:gd name="connsiteX141" fmla="*/ 4028460 w 12192000"/>
              <a:gd name="connsiteY141" fmla="*/ 1855137 h 2237474"/>
              <a:gd name="connsiteX142" fmla="*/ 4002267 w 12192000"/>
              <a:gd name="connsiteY142" fmla="*/ 1852352 h 2237474"/>
              <a:gd name="connsiteX143" fmla="*/ 3931396 w 12192000"/>
              <a:gd name="connsiteY143" fmla="*/ 1858915 h 2237474"/>
              <a:gd name="connsiteX144" fmla="*/ 3812162 w 12192000"/>
              <a:gd name="connsiteY144" fmla="*/ 1875501 h 2237474"/>
              <a:gd name="connsiteX145" fmla="*/ 3729530 w 12192000"/>
              <a:gd name="connsiteY145" fmla="*/ 1864513 h 2237474"/>
              <a:gd name="connsiteX146" fmla="*/ 3680177 w 12192000"/>
              <a:gd name="connsiteY146" fmla="*/ 1881552 h 2237474"/>
              <a:gd name="connsiteX147" fmla="*/ 3567259 w 12192000"/>
              <a:gd name="connsiteY147" fmla="*/ 1893482 h 2237474"/>
              <a:gd name="connsiteX148" fmla="*/ 3405770 w 12192000"/>
              <a:gd name="connsiteY148" fmla="*/ 1904591 h 2237474"/>
              <a:gd name="connsiteX149" fmla="*/ 3280097 w 12192000"/>
              <a:gd name="connsiteY149" fmla="*/ 1919610 h 2237474"/>
              <a:gd name="connsiteX150" fmla="*/ 3123424 w 12192000"/>
              <a:gd name="connsiteY150" fmla="*/ 1952930 h 2237474"/>
              <a:gd name="connsiteX151" fmla="*/ 3009910 w 12192000"/>
              <a:gd name="connsiteY151" fmla="*/ 1957866 h 2237474"/>
              <a:gd name="connsiteX152" fmla="*/ 2995934 w 12192000"/>
              <a:gd name="connsiteY152" fmla="*/ 1967085 h 2237474"/>
              <a:gd name="connsiteX153" fmla="*/ 2980071 w 12192000"/>
              <a:gd name="connsiteY153" fmla="*/ 1972988 h 2237474"/>
              <a:gd name="connsiteX154" fmla="*/ 2978094 w 12192000"/>
              <a:gd name="connsiteY154" fmla="*/ 1972369 h 2237474"/>
              <a:gd name="connsiteX155" fmla="*/ 2942858 w 12192000"/>
              <a:gd name="connsiteY155" fmla="*/ 1981367 h 2237474"/>
              <a:gd name="connsiteX156" fmla="*/ 2875436 w 12192000"/>
              <a:gd name="connsiteY156" fmla="*/ 1996977 h 2237474"/>
              <a:gd name="connsiteX157" fmla="*/ 2874892 w 12192000"/>
              <a:gd name="connsiteY157" fmla="*/ 1996085 h 2237474"/>
              <a:gd name="connsiteX158" fmla="*/ 2864145 w 12192000"/>
              <a:gd name="connsiteY158" fmla="*/ 1994061 h 2237474"/>
              <a:gd name="connsiteX159" fmla="*/ 2843662 w 12192000"/>
              <a:gd name="connsiteY159" fmla="*/ 1992498 h 2237474"/>
              <a:gd name="connsiteX160" fmla="*/ 2796128 w 12192000"/>
              <a:gd name="connsiteY160" fmla="*/ 1976403 h 2237474"/>
              <a:gd name="connsiteX161" fmla="*/ 2756784 w 12192000"/>
              <a:gd name="connsiteY161" fmla="*/ 1985116 h 2237474"/>
              <a:gd name="connsiteX162" fmla="*/ 2748833 w 12192000"/>
              <a:gd name="connsiteY162" fmla="*/ 1986323 h 2237474"/>
              <a:gd name="connsiteX163" fmla="*/ 2748661 w 12192000"/>
              <a:gd name="connsiteY163" fmla="*/ 1986122 h 2237474"/>
              <a:gd name="connsiteX164" fmla="*/ 2740251 w 12192000"/>
              <a:gd name="connsiteY164" fmla="*/ 1986946 h 2237474"/>
              <a:gd name="connsiteX165" fmla="*/ 2718916 w 12192000"/>
              <a:gd name="connsiteY165" fmla="*/ 1990867 h 2237474"/>
              <a:gd name="connsiteX166" fmla="*/ 2713522 w 12192000"/>
              <a:gd name="connsiteY166" fmla="*/ 1990173 h 2237474"/>
              <a:gd name="connsiteX167" fmla="*/ 2680597 w 12192000"/>
              <a:gd name="connsiteY167" fmla="*/ 1984996 h 2237474"/>
              <a:gd name="connsiteX168" fmla="*/ 2578178 w 12192000"/>
              <a:gd name="connsiteY168" fmla="*/ 1990531 h 2237474"/>
              <a:gd name="connsiteX169" fmla="*/ 2476147 w 12192000"/>
              <a:gd name="connsiteY169" fmla="*/ 1998305 h 2237474"/>
              <a:gd name="connsiteX170" fmla="*/ 2373568 w 12192000"/>
              <a:gd name="connsiteY170" fmla="*/ 2003219 h 2237474"/>
              <a:gd name="connsiteX171" fmla="*/ 2321399 w 12192000"/>
              <a:gd name="connsiteY171" fmla="*/ 1989467 h 2237474"/>
              <a:gd name="connsiteX172" fmla="*/ 2315525 w 12192000"/>
              <a:gd name="connsiteY172" fmla="*/ 1989708 h 2237474"/>
              <a:gd name="connsiteX173" fmla="*/ 2300792 w 12192000"/>
              <a:gd name="connsiteY173" fmla="*/ 1994290 h 2237474"/>
              <a:gd name="connsiteX174" fmla="*/ 2295469 w 12192000"/>
              <a:gd name="connsiteY174" fmla="*/ 1996659 h 2237474"/>
              <a:gd name="connsiteX175" fmla="*/ 2287219 w 12192000"/>
              <a:gd name="connsiteY175" fmla="*/ 1998750 h 2237474"/>
              <a:gd name="connsiteX176" fmla="*/ 2286948 w 12192000"/>
              <a:gd name="connsiteY176" fmla="*/ 1998596 h 2237474"/>
              <a:gd name="connsiteX177" fmla="*/ 2243069 w 12192000"/>
              <a:gd name="connsiteY177" fmla="*/ 2015111 h 2237474"/>
              <a:gd name="connsiteX178" fmla="*/ 2186609 w 12192000"/>
              <a:gd name="connsiteY178" fmla="*/ 2008263 h 2237474"/>
              <a:gd name="connsiteX179" fmla="*/ 2164831 w 12192000"/>
              <a:gd name="connsiteY179" fmla="*/ 2010143 h 2237474"/>
              <a:gd name="connsiteX180" fmla="*/ 2152836 w 12192000"/>
              <a:gd name="connsiteY180" fmla="*/ 2010048 h 2237474"/>
              <a:gd name="connsiteX181" fmla="*/ 2117102 w 12192000"/>
              <a:gd name="connsiteY181" fmla="*/ 2023004 h 2237474"/>
              <a:gd name="connsiteX182" fmla="*/ 2111935 w 12192000"/>
              <a:gd name="connsiteY182" fmla="*/ 2023163 h 2237474"/>
              <a:gd name="connsiteX183" fmla="*/ 2089991 w 12192000"/>
              <a:gd name="connsiteY183" fmla="*/ 2034193 h 2237474"/>
              <a:gd name="connsiteX184" fmla="*/ 2058061 w 12192000"/>
              <a:gd name="connsiteY184" fmla="*/ 2047942 h 2237474"/>
              <a:gd name="connsiteX185" fmla="*/ 2055737 w 12192000"/>
              <a:gd name="connsiteY185" fmla="*/ 2047704 h 2237474"/>
              <a:gd name="connsiteX186" fmla="*/ 2042244 w 12192000"/>
              <a:gd name="connsiteY186" fmla="*/ 2055560 h 2237474"/>
              <a:gd name="connsiteX187" fmla="*/ 1976224 w 12192000"/>
              <a:gd name="connsiteY187" fmla="*/ 2074257 h 2237474"/>
              <a:gd name="connsiteX188" fmla="*/ 1877728 w 12192000"/>
              <a:gd name="connsiteY188" fmla="*/ 2101004 h 2237474"/>
              <a:gd name="connsiteX189" fmla="*/ 1759056 w 12192000"/>
              <a:gd name="connsiteY189" fmla="*/ 2125608 h 2237474"/>
              <a:gd name="connsiteX190" fmla="*/ 1637948 w 12192000"/>
              <a:gd name="connsiteY190" fmla="*/ 2172597 h 2237474"/>
              <a:gd name="connsiteX191" fmla="*/ 1434549 w 12192000"/>
              <a:gd name="connsiteY191" fmla="*/ 2234522 h 2237474"/>
              <a:gd name="connsiteX192" fmla="*/ 1398481 w 12192000"/>
              <a:gd name="connsiteY192" fmla="*/ 2237074 h 2237474"/>
              <a:gd name="connsiteX193" fmla="*/ 1398407 w 12192000"/>
              <a:gd name="connsiteY193" fmla="*/ 2237095 h 2237474"/>
              <a:gd name="connsiteX194" fmla="*/ 1370962 w 12192000"/>
              <a:gd name="connsiteY194" fmla="*/ 2237474 h 2237474"/>
              <a:gd name="connsiteX195" fmla="*/ 1356367 w 12192000"/>
              <a:gd name="connsiteY195" fmla="*/ 2235089 h 2237474"/>
              <a:gd name="connsiteX196" fmla="*/ 1324828 w 12192000"/>
              <a:gd name="connsiteY196" fmla="*/ 2231968 h 2237474"/>
              <a:gd name="connsiteX197" fmla="*/ 1297744 w 12192000"/>
              <a:gd name="connsiteY197" fmla="*/ 2235849 h 2237474"/>
              <a:gd name="connsiteX198" fmla="*/ 1286236 w 12192000"/>
              <a:gd name="connsiteY198" fmla="*/ 2233135 h 2237474"/>
              <a:gd name="connsiteX199" fmla="*/ 1283504 w 12192000"/>
              <a:gd name="connsiteY199" fmla="*/ 2233797 h 2237474"/>
              <a:gd name="connsiteX200" fmla="*/ 1279765 w 12192000"/>
              <a:gd name="connsiteY200" fmla="*/ 2229639 h 2237474"/>
              <a:gd name="connsiteX201" fmla="*/ 1195347 w 12192000"/>
              <a:gd name="connsiteY201" fmla="*/ 2212354 h 2237474"/>
              <a:gd name="connsiteX202" fmla="*/ 970251 w 12192000"/>
              <a:gd name="connsiteY202" fmla="*/ 2221029 h 2237474"/>
              <a:gd name="connsiteX203" fmla="*/ 812914 w 12192000"/>
              <a:gd name="connsiteY203" fmla="*/ 2202752 h 2237474"/>
              <a:gd name="connsiteX204" fmla="*/ 800195 w 12192000"/>
              <a:gd name="connsiteY204" fmla="*/ 2209407 h 2237474"/>
              <a:gd name="connsiteX205" fmla="*/ 784978 w 12192000"/>
              <a:gd name="connsiteY205" fmla="*/ 2212360 h 2237474"/>
              <a:gd name="connsiteX206" fmla="*/ 681987 w 12192000"/>
              <a:gd name="connsiteY206" fmla="*/ 2216757 h 2237474"/>
              <a:gd name="connsiteX207" fmla="*/ 669923 w 12192000"/>
              <a:gd name="connsiteY207" fmla="*/ 2211682 h 2237474"/>
              <a:gd name="connsiteX208" fmla="*/ 648680 w 12192000"/>
              <a:gd name="connsiteY208" fmla="*/ 2206229 h 2237474"/>
              <a:gd name="connsiteX209" fmla="*/ 597225 w 12192000"/>
              <a:gd name="connsiteY209" fmla="*/ 2180999 h 2237474"/>
              <a:gd name="connsiteX210" fmla="*/ 558449 w 12192000"/>
              <a:gd name="connsiteY210" fmla="*/ 2182346 h 2237474"/>
              <a:gd name="connsiteX211" fmla="*/ 550517 w 12192000"/>
              <a:gd name="connsiteY211" fmla="*/ 2182060 h 2237474"/>
              <a:gd name="connsiteX212" fmla="*/ 550309 w 12192000"/>
              <a:gd name="connsiteY212" fmla="*/ 2181825 h 2237474"/>
              <a:gd name="connsiteX213" fmla="*/ 541836 w 12192000"/>
              <a:gd name="connsiteY213" fmla="*/ 2181063 h 2237474"/>
              <a:gd name="connsiteX214" fmla="*/ 536057 w 12192000"/>
              <a:gd name="connsiteY214" fmla="*/ 2181537 h 2237474"/>
              <a:gd name="connsiteX215" fmla="*/ 520671 w 12192000"/>
              <a:gd name="connsiteY215" fmla="*/ 2180980 h 2237474"/>
              <a:gd name="connsiteX216" fmla="*/ 515024 w 12192000"/>
              <a:gd name="connsiteY216" fmla="*/ 2179258 h 2237474"/>
              <a:gd name="connsiteX217" fmla="*/ 512278 w 12192000"/>
              <a:gd name="connsiteY217" fmla="*/ 2176369 h 2237474"/>
              <a:gd name="connsiteX218" fmla="*/ 480419 w 12192000"/>
              <a:gd name="connsiteY218" fmla="*/ 2167807 h 2237474"/>
              <a:gd name="connsiteX219" fmla="*/ 413835 w 12192000"/>
              <a:gd name="connsiteY219" fmla="*/ 2156783 h 2237474"/>
              <a:gd name="connsiteX220" fmla="*/ 376513 w 12192000"/>
              <a:gd name="connsiteY220" fmla="*/ 2154014 h 2237474"/>
              <a:gd name="connsiteX221" fmla="*/ 273386 w 12192000"/>
              <a:gd name="connsiteY221" fmla="*/ 2142551 h 2237474"/>
              <a:gd name="connsiteX222" fmla="*/ 169207 w 12192000"/>
              <a:gd name="connsiteY222" fmla="*/ 2128100 h 2237474"/>
              <a:gd name="connsiteX223" fmla="*/ 93149 w 12192000"/>
              <a:gd name="connsiteY223" fmla="*/ 2105324 h 2237474"/>
              <a:gd name="connsiteX224" fmla="*/ 88109 w 12192000"/>
              <a:gd name="connsiteY224" fmla="*/ 2106704 h 2237474"/>
              <a:gd name="connsiteX225" fmla="*/ 80022 w 12192000"/>
              <a:gd name="connsiteY225" fmla="*/ 2107254 h 2237474"/>
              <a:gd name="connsiteX226" fmla="*/ 79717 w 12192000"/>
              <a:gd name="connsiteY226" fmla="*/ 2107046 h 2237474"/>
              <a:gd name="connsiteX227" fmla="*/ 72352 w 12192000"/>
              <a:gd name="connsiteY227" fmla="*/ 2107991 h 2237474"/>
              <a:gd name="connsiteX228" fmla="*/ 37645 w 12192000"/>
              <a:gd name="connsiteY228" fmla="*/ 2115401 h 2237474"/>
              <a:gd name="connsiteX229" fmla="*/ 4572 w 12192000"/>
              <a:gd name="connsiteY229" fmla="*/ 2111091 h 2237474"/>
              <a:gd name="connsiteX230" fmla="*/ 0 w 12192000"/>
              <a:gd name="connsiteY230" fmla="*/ 2110468 h 2237474"/>
              <a:gd name="connsiteX231" fmla="*/ 0 w 12192000"/>
              <a:gd name="connsiteY231"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16595 w 12192000"/>
              <a:gd name="connsiteY97" fmla="*/ 1667475 h 2237474"/>
              <a:gd name="connsiteX98" fmla="*/ 6508541 w 12192000"/>
              <a:gd name="connsiteY98" fmla="*/ 1668757 h 2237474"/>
              <a:gd name="connsiteX99" fmla="*/ 6471012 w 12192000"/>
              <a:gd name="connsiteY99" fmla="*/ 1678604 h 2237474"/>
              <a:gd name="connsiteX100" fmla="*/ 6415265 w 12192000"/>
              <a:gd name="connsiteY100" fmla="*/ 1665317 h 2237474"/>
              <a:gd name="connsiteX101" fmla="*/ 6364035 w 12192000"/>
              <a:gd name="connsiteY101" fmla="*/ 1667683 h 2237474"/>
              <a:gd name="connsiteX102" fmla="*/ 6280959 w 12192000"/>
              <a:gd name="connsiteY102" fmla="*/ 1689329 h 2237474"/>
              <a:gd name="connsiteX103" fmla="*/ 6243319 w 12192000"/>
              <a:gd name="connsiteY103" fmla="*/ 1695560 h 2237474"/>
              <a:gd name="connsiteX104" fmla="*/ 6098321 w 12192000"/>
              <a:gd name="connsiteY104" fmla="*/ 1721646 h 2237474"/>
              <a:gd name="connsiteX105" fmla="*/ 5880652 w 12192000"/>
              <a:gd name="connsiteY105" fmla="*/ 1779643 h 2237474"/>
              <a:gd name="connsiteX106" fmla="*/ 5785959 w 12192000"/>
              <a:gd name="connsiteY106" fmla="*/ 1775307 h 2237474"/>
              <a:gd name="connsiteX107" fmla="*/ 5643534 w 12192000"/>
              <a:gd name="connsiteY107" fmla="*/ 1802919 h 2237474"/>
              <a:gd name="connsiteX108" fmla="*/ 5518799 w 12192000"/>
              <a:gd name="connsiteY108" fmla="*/ 1818312 h 2237474"/>
              <a:gd name="connsiteX109" fmla="*/ 5505014 w 12192000"/>
              <a:gd name="connsiteY109" fmla="*/ 1819259 h 2237474"/>
              <a:gd name="connsiteX110" fmla="*/ 5453307 w 12192000"/>
              <a:gd name="connsiteY110" fmla="*/ 1815450 h 2237474"/>
              <a:gd name="connsiteX111" fmla="*/ 5364192 w 12192000"/>
              <a:gd name="connsiteY111" fmla="*/ 1826074 h 2237474"/>
              <a:gd name="connsiteX112" fmla="*/ 5350380 w 12192000"/>
              <a:gd name="connsiteY112" fmla="*/ 1830891 h 2237474"/>
              <a:gd name="connsiteX113" fmla="*/ 5259633 w 12192000"/>
              <a:gd name="connsiteY113" fmla="*/ 1837160 h 2237474"/>
              <a:gd name="connsiteX114" fmla="*/ 5197513 w 12192000"/>
              <a:gd name="connsiteY114" fmla="*/ 1844718 h 2237474"/>
              <a:gd name="connsiteX115" fmla="*/ 5184170 w 12192000"/>
              <a:gd name="connsiteY115" fmla="*/ 1849402 h 2237474"/>
              <a:gd name="connsiteX116" fmla="*/ 5168852 w 12192000"/>
              <a:gd name="connsiteY116" fmla="*/ 1844846 h 2237474"/>
              <a:gd name="connsiteX117" fmla="*/ 5164370 w 12192000"/>
              <a:gd name="connsiteY117" fmla="*/ 1840597 h 2237474"/>
              <a:gd name="connsiteX118" fmla="*/ 5114927 w 12192000"/>
              <a:gd name="connsiteY118" fmla="*/ 1847827 h 2237474"/>
              <a:gd name="connsiteX119" fmla="*/ 5108970 w 12192000"/>
              <a:gd name="connsiteY119" fmla="*/ 1847935 h 2237474"/>
              <a:gd name="connsiteX120" fmla="*/ 5067961 w 12192000"/>
              <a:gd name="connsiteY120" fmla="*/ 1845917 h 2237474"/>
              <a:gd name="connsiteX121" fmla="*/ 5007075 w 12192000"/>
              <a:gd name="connsiteY121" fmla="*/ 1838626 h 2237474"/>
              <a:gd name="connsiteX122" fmla="*/ 4944087 w 12192000"/>
              <a:gd name="connsiteY122" fmla="*/ 1823332 h 2237474"/>
              <a:gd name="connsiteX123" fmla="*/ 4907662 w 12192000"/>
              <a:gd name="connsiteY123" fmla="*/ 1816900 h 2237474"/>
              <a:gd name="connsiteX124" fmla="*/ 4882386 w 12192000"/>
              <a:gd name="connsiteY124" fmla="*/ 1809844 h 2237474"/>
              <a:gd name="connsiteX125" fmla="*/ 4811440 w 12192000"/>
              <a:gd name="connsiteY125" fmla="*/ 1804655 h 2237474"/>
              <a:gd name="connsiteX126" fmla="*/ 4691075 w 12192000"/>
              <a:gd name="connsiteY126" fmla="*/ 1801389 h 2237474"/>
              <a:gd name="connsiteX127" fmla="*/ 4611738 w 12192000"/>
              <a:gd name="connsiteY127" fmla="*/ 1776964 h 2237474"/>
              <a:gd name="connsiteX128" fmla="*/ 4560070 w 12192000"/>
              <a:gd name="connsiteY128" fmla="*/ 1785640 h 2237474"/>
              <a:gd name="connsiteX129" fmla="*/ 4536503 w 12192000"/>
              <a:gd name="connsiteY129" fmla="*/ 1785334 h 2237474"/>
              <a:gd name="connsiteX130" fmla="*/ 4513724 w 12192000"/>
              <a:gd name="connsiteY130" fmla="*/ 1791996 h 2237474"/>
              <a:gd name="connsiteX131" fmla="*/ 4459810 w 12192000"/>
              <a:gd name="connsiteY131" fmla="*/ 1797886 h 2237474"/>
              <a:gd name="connsiteX132" fmla="*/ 4379064 w 12192000"/>
              <a:gd name="connsiteY132" fmla="*/ 1817177 h 2237474"/>
              <a:gd name="connsiteX133" fmla="*/ 4319209 w 12192000"/>
              <a:gd name="connsiteY133" fmla="*/ 1834833 h 2237474"/>
              <a:gd name="connsiteX134" fmla="*/ 4290981 w 12192000"/>
              <a:gd name="connsiteY134" fmla="*/ 1839677 h 2237474"/>
              <a:gd name="connsiteX135" fmla="*/ 4285792 w 12192000"/>
              <a:gd name="connsiteY135" fmla="*/ 1836231 h 2237474"/>
              <a:gd name="connsiteX136" fmla="*/ 4238372 w 12192000"/>
              <a:gd name="connsiteY136" fmla="*/ 1851480 h 2237474"/>
              <a:gd name="connsiteX137" fmla="*/ 4232517 w 12192000"/>
              <a:gd name="connsiteY137" fmla="*/ 1852567 h 2237474"/>
              <a:gd name="connsiteX138" fmla="*/ 4191732 w 12192000"/>
              <a:gd name="connsiteY138" fmla="*/ 1857328 h 2237474"/>
              <a:gd name="connsiteX139" fmla="*/ 4065532 w 12192000"/>
              <a:gd name="connsiteY139" fmla="*/ 1855477 h 2237474"/>
              <a:gd name="connsiteX140" fmla="*/ 4028460 w 12192000"/>
              <a:gd name="connsiteY140" fmla="*/ 1855137 h 2237474"/>
              <a:gd name="connsiteX141" fmla="*/ 4002267 w 12192000"/>
              <a:gd name="connsiteY141" fmla="*/ 1852352 h 2237474"/>
              <a:gd name="connsiteX142" fmla="*/ 3931396 w 12192000"/>
              <a:gd name="connsiteY142" fmla="*/ 1858915 h 2237474"/>
              <a:gd name="connsiteX143" fmla="*/ 3812162 w 12192000"/>
              <a:gd name="connsiteY143" fmla="*/ 1875501 h 2237474"/>
              <a:gd name="connsiteX144" fmla="*/ 3729530 w 12192000"/>
              <a:gd name="connsiteY144" fmla="*/ 1864513 h 2237474"/>
              <a:gd name="connsiteX145" fmla="*/ 3680177 w 12192000"/>
              <a:gd name="connsiteY145" fmla="*/ 1881552 h 2237474"/>
              <a:gd name="connsiteX146" fmla="*/ 3567259 w 12192000"/>
              <a:gd name="connsiteY146" fmla="*/ 1893482 h 2237474"/>
              <a:gd name="connsiteX147" fmla="*/ 3405770 w 12192000"/>
              <a:gd name="connsiteY147" fmla="*/ 1904591 h 2237474"/>
              <a:gd name="connsiteX148" fmla="*/ 3280097 w 12192000"/>
              <a:gd name="connsiteY148" fmla="*/ 1919610 h 2237474"/>
              <a:gd name="connsiteX149" fmla="*/ 3123424 w 12192000"/>
              <a:gd name="connsiteY149" fmla="*/ 1952930 h 2237474"/>
              <a:gd name="connsiteX150" fmla="*/ 3009910 w 12192000"/>
              <a:gd name="connsiteY150" fmla="*/ 1957866 h 2237474"/>
              <a:gd name="connsiteX151" fmla="*/ 2995934 w 12192000"/>
              <a:gd name="connsiteY151" fmla="*/ 1967085 h 2237474"/>
              <a:gd name="connsiteX152" fmla="*/ 2980071 w 12192000"/>
              <a:gd name="connsiteY152" fmla="*/ 1972988 h 2237474"/>
              <a:gd name="connsiteX153" fmla="*/ 2978094 w 12192000"/>
              <a:gd name="connsiteY153" fmla="*/ 1972369 h 2237474"/>
              <a:gd name="connsiteX154" fmla="*/ 2942858 w 12192000"/>
              <a:gd name="connsiteY154" fmla="*/ 1981367 h 2237474"/>
              <a:gd name="connsiteX155" fmla="*/ 2875436 w 12192000"/>
              <a:gd name="connsiteY155" fmla="*/ 1996977 h 2237474"/>
              <a:gd name="connsiteX156" fmla="*/ 2874892 w 12192000"/>
              <a:gd name="connsiteY156" fmla="*/ 1996085 h 2237474"/>
              <a:gd name="connsiteX157" fmla="*/ 2864145 w 12192000"/>
              <a:gd name="connsiteY157" fmla="*/ 1994061 h 2237474"/>
              <a:gd name="connsiteX158" fmla="*/ 2843662 w 12192000"/>
              <a:gd name="connsiteY158" fmla="*/ 1992498 h 2237474"/>
              <a:gd name="connsiteX159" fmla="*/ 2796128 w 12192000"/>
              <a:gd name="connsiteY159" fmla="*/ 1976403 h 2237474"/>
              <a:gd name="connsiteX160" fmla="*/ 2756784 w 12192000"/>
              <a:gd name="connsiteY160" fmla="*/ 1985116 h 2237474"/>
              <a:gd name="connsiteX161" fmla="*/ 2748833 w 12192000"/>
              <a:gd name="connsiteY161" fmla="*/ 1986323 h 2237474"/>
              <a:gd name="connsiteX162" fmla="*/ 2748661 w 12192000"/>
              <a:gd name="connsiteY162" fmla="*/ 1986122 h 2237474"/>
              <a:gd name="connsiteX163" fmla="*/ 2740251 w 12192000"/>
              <a:gd name="connsiteY163" fmla="*/ 1986946 h 2237474"/>
              <a:gd name="connsiteX164" fmla="*/ 2718916 w 12192000"/>
              <a:gd name="connsiteY164" fmla="*/ 1990867 h 2237474"/>
              <a:gd name="connsiteX165" fmla="*/ 2713522 w 12192000"/>
              <a:gd name="connsiteY165" fmla="*/ 1990173 h 2237474"/>
              <a:gd name="connsiteX166" fmla="*/ 2680597 w 12192000"/>
              <a:gd name="connsiteY166" fmla="*/ 1984996 h 2237474"/>
              <a:gd name="connsiteX167" fmla="*/ 2578178 w 12192000"/>
              <a:gd name="connsiteY167" fmla="*/ 1990531 h 2237474"/>
              <a:gd name="connsiteX168" fmla="*/ 2476147 w 12192000"/>
              <a:gd name="connsiteY168" fmla="*/ 1998305 h 2237474"/>
              <a:gd name="connsiteX169" fmla="*/ 2373568 w 12192000"/>
              <a:gd name="connsiteY169" fmla="*/ 2003219 h 2237474"/>
              <a:gd name="connsiteX170" fmla="*/ 2321399 w 12192000"/>
              <a:gd name="connsiteY170" fmla="*/ 1989467 h 2237474"/>
              <a:gd name="connsiteX171" fmla="*/ 2315525 w 12192000"/>
              <a:gd name="connsiteY171" fmla="*/ 1989708 h 2237474"/>
              <a:gd name="connsiteX172" fmla="*/ 2300792 w 12192000"/>
              <a:gd name="connsiteY172" fmla="*/ 1994290 h 2237474"/>
              <a:gd name="connsiteX173" fmla="*/ 2295469 w 12192000"/>
              <a:gd name="connsiteY173" fmla="*/ 1996659 h 2237474"/>
              <a:gd name="connsiteX174" fmla="*/ 2287219 w 12192000"/>
              <a:gd name="connsiteY174" fmla="*/ 1998750 h 2237474"/>
              <a:gd name="connsiteX175" fmla="*/ 2286948 w 12192000"/>
              <a:gd name="connsiteY175" fmla="*/ 1998596 h 2237474"/>
              <a:gd name="connsiteX176" fmla="*/ 2243069 w 12192000"/>
              <a:gd name="connsiteY176" fmla="*/ 2015111 h 2237474"/>
              <a:gd name="connsiteX177" fmla="*/ 2186609 w 12192000"/>
              <a:gd name="connsiteY177" fmla="*/ 2008263 h 2237474"/>
              <a:gd name="connsiteX178" fmla="*/ 2164831 w 12192000"/>
              <a:gd name="connsiteY178" fmla="*/ 2010143 h 2237474"/>
              <a:gd name="connsiteX179" fmla="*/ 2152836 w 12192000"/>
              <a:gd name="connsiteY179" fmla="*/ 2010048 h 2237474"/>
              <a:gd name="connsiteX180" fmla="*/ 2117102 w 12192000"/>
              <a:gd name="connsiteY180" fmla="*/ 2023004 h 2237474"/>
              <a:gd name="connsiteX181" fmla="*/ 2111935 w 12192000"/>
              <a:gd name="connsiteY181" fmla="*/ 2023163 h 2237474"/>
              <a:gd name="connsiteX182" fmla="*/ 2089991 w 12192000"/>
              <a:gd name="connsiteY182" fmla="*/ 2034193 h 2237474"/>
              <a:gd name="connsiteX183" fmla="*/ 2058061 w 12192000"/>
              <a:gd name="connsiteY183" fmla="*/ 2047942 h 2237474"/>
              <a:gd name="connsiteX184" fmla="*/ 2055737 w 12192000"/>
              <a:gd name="connsiteY184" fmla="*/ 2047704 h 2237474"/>
              <a:gd name="connsiteX185" fmla="*/ 2042244 w 12192000"/>
              <a:gd name="connsiteY185" fmla="*/ 2055560 h 2237474"/>
              <a:gd name="connsiteX186" fmla="*/ 1976224 w 12192000"/>
              <a:gd name="connsiteY186" fmla="*/ 2074257 h 2237474"/>
              <a:gd name="connsiteX187" fmla="*/ 1877728 w 12192000"/>
              <a:gd name="connsiteY187" fmla="*/ 2101004 h 2237474"/>
              <a:gd name="connsiteX188" fmla="*/ 1759056 w 12192000"/>
              <a:gd name="connsiteY188" fmla="*/ 2125608 h 2237474"/>
              <a:gd name="connsiteX189" fmla="*/ 1637948 w 12192000"/>
              <a:gd name="connsiteY189" fmla="*/ 2172597 h 2237474"/>
              <a:gd name="connsiteX190" fmla="*/ 1434549 w 12192000"/>
              <a:gd name="connsiteY190" fmla="*/ 2234522 h 2237474"/>
              <a:gd name="connsiteX191" fmla="*/ 1398481 w 12192000"/>
              <a:gd name="connsiteY191" fmla="*/ 2237074 h 2237474"/>
              <a:gd name="connsiteX192" fmla="*/ 1398407 w 12192000"/>
              <a:gd name="connsiteY192" fmla="*/ 2237095 h 2237474"/>
              <a:gd name="connsiteX193" fmla="*/ 1370962 w 12192000"/>
              <a:gd name="connsiteY193" fmla="*/ 2237474 h 2237474"/>
              <a:gd name="connsiteX194" fmla="*/ 1356367 w 12192000"/>
              <a:gd name="connsiteY194" fmla="*/ 2235089 h 2237474"/>
              <a:gd name="connsiteX195" fmla="*/ 1324828 w 12192000"/>
              <a:gd name="connsiteY195" fmla="*/ 2231968 h 2237474"/>
              <a:gd name="connsiteX196" fmla="*/ 1297744 w 12192000"/>
              <a:gd name="connsiteY196" fmla="*/ 2235849 h 2237474"/>
              <a:gd name="connsiteX197" fmla="*/ 1286236 w 12192000"/>
              <a:gd name="connsiteY197" fmla="*/ 2233135 h 2237474"/>
              <a:gd name="connsiteX198" fmla="*/ 1283504 w 12192000"/>
              <a:gd name="connsiteY198" fmla="*/ 2233797 h 2237474"/>
              <a:gd name="connsiteX199" fmla="*/ 1279765 w 12192000"/>
              <a:gd name="connsiteY199" fmla="*/ 2229639 h 2237474"/>
              <a:gd name="connsiteX200" fmla="*/ 1195347 w 12192000"/>
              <a:gd name="connsiteY200" fmla="*/ 2212354 h 2237474"/>
              <a:gd name="connsiteX201" fmla="*/ 970251 w 12192000"/>
              <a:gd name="connsiteY201" fmla="*/ 2221029 h 2237474"/>
              <a:gd name="connsiteX202" fmla="*/ 812914 w 12192000"/>
              <a:gd name="connsiteY202" fmla="*/ 2202752 h 2237474"/>
              <a:gd name="connsiteX203" fmla="*/ 800195 w 12192000"/>
              <a:gd name="connsiteY203" fmla="*/ 2209407 h 2237474"/>
              <a:gd name="connsiteX204" fmla="*/ 784978 w 12192000"/>
              <a:gd name="connsiteY204" fmla="*/ 2212360 h 2237474"/>
              <a:gd name="connsiteX205" fmla="*/ 681987 w 12192000"/>
              <a:gd name="connsiteY205" fmla="*/ 2216757 h 2237474"/>
              <a:gd name="connsiteX206" fmla="*/ 669923 w 12192000"/>
              <a:gd name="connsiteY206" fmla="*/ 2211682 h 2237474"/>
              <a:gd name="connsiteX207" fmla="*/ 648680 w 12192000"/>
              <a:gd name="connsiteY207" fmla="*/ 2206229 h 2237474"/>
              <a:gd name="connsiteX208" fmla="*/ 597225 w 12192000"/>
              <a:gd name="connsiteY208" fmla="*/ 2180999 h 2237474"/>
              <a:gd name="connsiteX209" fmla="*/ 558449 w 12192000"/>
              <a:gd name="connsiteY209" fmla="*/ 2182346 h 2237474"/>
              <a:gd name="connsiteX210" fmla="*/ 550517 w 12192000"/>
              <a:gd name="connsiteY210" fmla="*/ 2182060 h 2237474"/>
              <a:gd name="connsiteX211" fmla="*/ 550309 w 12192000"/>
              <a:gd name="connsiteY211" fmla="*/ 2181825 h 2237474"/>
              <a:gd name="connsiteX212" fmla="*/ 541836 w 12192000"/>
              <a:gd name="connsiteY212" fmla="*/ 2181063 h 2237474"/>
              <a:gd name="connsiteX213" fmla="*/ 536057 w 12192000"/>
              <a:gd name="connsiteY213" fmla="*/ 2181537 h 2237474"/>
              <a:gd name="connsiteX214" fmla="*/ 520671 w 12192000"/>
              <a:gd name="connsiteY214" fmla="*/ 2180980 h 2237474"/>
              <a:gd name="connsiteX215" fmla="*/ 515024 w 12192000"/>
              <a:gd name="connsiteY215" fmla="*/ 2179258 h 2237474"/>
              <a:gd name="connsiteX216" fmla="*/ 512278 w 12192000"/>
              <a:gd name="connsiteY216" fmla="*/ 2176369 h 2237474"/>
              <a:gd name="connsiteX217" fmla="*/ 480419 w 12192000"/>
              <a:gd name="connsiteY217" fmla="*/ 2167807 h 2237474"/>
              <a:gd name="connsiteX218" fmla="*/ 413835 w 12192000"/>
              <a:gd name="connsiteY218" fmla="*/ 2156783 h 2237474"/>
              <a:gd name="connsiteX219" fmla="*/ 376513 w 12192000"/>
              <a:gd name="connsiteY219" fmla="*/ 2154014 h 2237474"/>
              <a:gd name="connsiteX220" fmla="*/ 273386 w 12192000"/>
              <a:gd name="connsiteY220" fmla="*/ 2142551 h 2237474"/>
              <a:gd name="connsiteX221" fmla="*/ 169207 w 12192000"/>
              <a:gd name="connsiteY221" fmla="*/ 2128100 h 2237474"/>
              <a:gd name="connsiteX222" fmla="*/ 93149 w 12192000"/>
              <a:gd name="connsiteY222" fmla="*/ 2105324 h 2237474"/>
              <a:gd name="connsiteX223" fmla="*/ 88109 w 12192000"/>
              <a:gd name="connsiteY223" fmla="*/ 2106704 h 2237474"/>
              <a:gd name="connsiteX224" fmla="*/ 80022 w 12192000"/>
              <a:gd name="connsiteY224" fmla="*/ 2107254 h 2237474"/>
              <a:gd name="connsiteX225" fmla="*/ 79717 w 12192000"/>
              <a:gd name="connsiteY225" fmla="*/ 2107046 h 2237474"/>
              <a:gd name="connsiteX226" fmla="*/ 72352 w 12192000"/>
              <a:gd name="connsiteY226" fmla="*/ 2107991 h 2237474"/>
              <a:gd name="connsiteX227" fmla="*/ 37645 w 12192000"/>
              <a:gd name="connsiteY227" fmla="*/ 2115401 h 2237474"/>
              <a:gd name="connsiteX228" fmla="*/ 4572 w 12192000"/>
              <a:gd name="connsiteY228" fmla="*/ 2111091 h 2237474"/>
              <a:gd name="connsiteX229" fmla="*/ 0 w 12192000"/>
              <a:gd name="connsiteY229" fmla="*/ 2110468 h 2237474"/>
              <a:gd name="connsiteX230" fmla="*/ 0 w 12192000"/>
              <a:gd name="connsiteY23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02328 w 12192000"/>
              <a:gd name="connsiteY67" fmla="*/ 1345865 h 2237474"/>
              <a:gd name="connsiteX68" fmla="*/ 7898322 w 12192000"/>
              <a:gd name="connsiteY68" fmla="*/ 1345689 h 2237474"/>
              <a:gd name="connsiteX69" fmla="*/ 7875879 w 12192000"/>
              <a:gd name="connsiteY69" fmla="*/ 1345646 h 2237474"/>
              <a:gd name="connsiteX70" fmla="*/ 7840612 w 12192000"/>
              <a:gd name="connsiteY70" fmla="*/ 1369373 h 2237474"/>
              <a:gd name="connsiteX71" fmla="*/ 7786819 w 12192000"/>
              <a:gd name="connsiteY71" fmla="*/ 1378970 h 2237474"/>
              <a:gd name="connsiteX72" fmla="*/ 7548172 w 12192000"/>
              <a:gd name="connsiteY72" fmla="*/ 1417460 h 2237474"/>
              <a:gd name="connsiteX73" fmla="*/ 7483437 w 12192000"/>
              <a:gd name="connsiteY73" fmla="*/ 1478152 h 2237474"/>
              <a:gd name="connsiteX74" fmla="*/ 7377870 w 12192000"/>
              <a:gd name="connsiteY74" fmla="*/ 1523319 h 2237474"/>
              <a:gd name="connsiteX75" fmla="*/ 7230737 w 12192000"/>
              <a:gd name="connsiteY75" fmla="*/ 1562633 h 2237474"/>
              <a:gd name="connsiteX76" fmla="*/ 7224458 w 12192000"/>
              <a:gd name="connsiteY76" fmla="*/ 1573008 h 2237474"/>
              <a:gd name="connsiteX77" fmla="*/ 7213486 w 12192000"/>
              <a:gd name="connsiteY77" fmla="*/ 1580987 h 2237474"/>
              <a:gd name="connsiteX78" fmla="*/ 7210972 w 12192000"/>
              <a:gd name="connsiteY78" fmla="*/ 1580856 h 2237474"/>
              <a:gd name="connsiteX79" fmla="*/ 7183121 w 12192000"/>
              <a:gd name="connsiteY79" fmla="*/ 1595162 h 2237474"/>
              <a:gd name="connsiteX80" fmla="*/ 7164601 w 12192000"/>
              <a:gd name="connsiteY80" fmla="*/ 1606490 h 2237474"/>
              <a:gd name="connsiteX81" fmla="*/ 7159286 w 12192000"/>
              <a:gd name="connsiteY81" fmla="*/ 1606850 h 2237474"/>
              <a:gd name="connsiteX82" fmla="*/ 7114651 w 12192000"/>
              <a:gd name="connsiteY82" fmla="*/ 1620959 h 2237474"/>
              <a:gd name="connsiteX83" fmla="*/ 7092727 w 12192000"/>
              <a:gd name="connsiteY83" fmla="*/ 1623628 h 2237474"/>
              <a:gd name="connsiteX84" fmla="*/ 7031309 w 12192000"/>
              <a:gd name="connsiteY84" fmla="*/ 1619451 h 2237474"/>
              <a:gd name="connsiteX85" fmla="*/ 6999084 w 12192000"/>
              <a:gd name="connsiteY85" fmla="*/ 1634317 h 2237474"/>
              <a:gd name="connsiteX86" fmla="*/ 6992107 w 12192000"/>
              <a:gd name="connsiteY86" fmla="*/ 1636860 h 2237474"/>
              <a:gd name="connsiteX87" fmla="*/ 6991765 w 12192000"/>
              <a:gd name="connsiteY87" fmla="*/ 1636725 h 2237474"/>
              <a:gd name="connsiteX88" fmla="*/ 6983996 w 12192000"/>
              <a:gd name="connsiteY88" fmla="*/ 1639040 h 2237474"/>
              <a:gd name="connsiteX89" fmla="*/ 6979383 w 12192000"/>
              <a:gd name="connsiteY89" fmla="*/ 1641496 h 2237474"/>
              <a:gd name="connsiteX90" fmla="*/ 6900177 w 12192000"/>
              <a:gd name="connsiteY90" fmla="*/ 1636016 h 2237474"/>
              <a:gd name="connsiteX91" fmla="*/ 6795372 w 12192000"/>
              <a:gd name="connsiteY91" fmla="*/ 1644845 h 2237474"/>
              <a:gd name="connsiteX92" fmla="*/ 6692251 w 12192000"/>
              <a:gd name="connsiteY92" fmla="*/ 1656357 h 2237474"/>
              <a:gd name="connsiteX93" fmla="*/ 6655235 w 12192000"/>
              <a:gd name="connsiteY93" fmla="*/ 1661869 h 2237474"/>
              <a:gd name="connsiteX94" fmla="*/ 6587857 w 12192000"/>
              <a:gd name="connsiteY94" fmla="*/ 1665769 h 2237474"/>
              <a:gd name="connsiteX95" fmla="*/ 6554894 w 12192000"/>
              <a:gd name="connsiteY95" fmla="*/ 1664428 h 2237474"/>
              <a:gd name="connsiteX96" fmla="*/ 6516595 w 12192000"/>
              <a:gd name="connsiteY96" fmla="*/ 1667475 h 2237474"/>
              <a:gd name="connsiteX97" fmla="*/ 6508541 w 12192000"/>
              <a:gd name="connsiteY97" fmla="*/ 1668757 h 2237474"/>
              <a:gd name="connsiteX98" fmla="*/ 6471012 w 12192000"/>
              <a:gd name="connsiteY98" fmla="*/ 1678604 h 2237474"/>
              <a:gd name="connsiteX99" fmla="*/ 6415265 w 12192000"/>
              <a:gd name="connsiteY99" fmla="*/ 1665317 h 2237474"/>
              <a:gd name="connsiteX100" fmla="*/ 6364035 w 12192000"/>
              <a:gd name="connsiteY100" fmla="*/ 1667683 h 2237474"/>
              <a:gd name="connsiteX101" fmla="*/ 6280959 w 12192000"/>
              <a:gd name="connsiteY101" fmla="*/ 1689329 h 2237474"/>
              <a:gd name="connsiteX102" fmla="*/ 6243319 w 12192000"/>
              <a:gd name="connsiteY102" fmla="*/ 1695560 h 2237474"/>
              <a:gd name="connsiteX103" fmla="*/ 6098321 w 12192000"/>
              <a:gd name="connsiteY103" fmla="*/ 1721646 h 2237474"/>
              <a:gd name="connsiteX104" fmla="*/ 5880652 w 12192000"/>
              <a:gd name="connsiteY104" fmla="*/ 1779643 h 2237474"/>
              <a:gd name="connsiteX105" fmla="*/ 5785959 w 12192000"/>
              <a:gd name="connsiteY105" fmla="*/ 1775307 h 2237474"/>
              <a:gd name="connsiteX106" fmla="*/ 5643534 w 12192000"/>
              <a:gd name="connsiteY106" fmla="*/ 1802919 h 2237474"/>
              <a:gd name="connsiteX107" fmla="*/ 5518799 w 12192000"/>
              <a:gd name="connsiteY107" fmla="*/ 1818312 h 2237474"/>
              <a:gd name="connsiteX108" fmla="*/ 5505014 w 12192000"/>
              <a:gd name="connsiteY108" fmla="*/ 1819259 h 2237474"/>
              <a:gd name="connsiteX109" fmla="*/ 5453307 w 12192000"/>
              <a:gd name="connsiteY109" fmla="*/ 1815450 h 2237474"/>
              <a:gd name="connsiteX110" fmla="*/ 5364192 w 12192000"/>
              <a:gd name="connsiteY110" fmla="*/ 1826074 h 2237474"/>
              <a:gd name="connsiteX111" fmla="*/ 5350380 w 12192000"/>
              <a:gd name="connsiteY111" fmla="*/ 1830891 h 2237474"/>
              <a:gd name="connsiteX112" fmla="*/ 5259633 w 12192000"/>
              <a:gd name="connsiteY112" fmla="*/ 1837160 h 2237474"/>
              <a:gd name="connsiteX113" fmla="*/ 5197513 w 12192000"/>
              <a:gd name="connsiteY113" fmla="*/ 1844718 h 2237474"/>
              <a:gd name="connsiteX114" fmla="*/ 5184170 w 12192000"/>
              <a:gd name="connsiteY114" fmla="*/ 1849402 h 2237474"/>
              <a:gd name="connsiteX115" fmla="*/ 5168852 w 12192000"/>
              <a:gd name="connsiteY115" fmla="*/ 1844846 h 2237474"/>
              <a:gd name="connsiteX116" fmla="*/ 5164370 w 12192000"/>
              <a:gd name="connsiteY116" fmla="*/ 1840597 h 2237474"/>
              <a:gd name="connsiteX117" fmla="*/ 5114927 w 12192000"/>
              <a:gd name="connsiteY117" fmla="*/ 1847827 h 2237474"/>
              <a:gd name="connsiteX118" fmla="*/ 5108970 w 12192000"/>
              <a:gd name="connsiteY118" fmla="*/ 1847935 h 2237474"/>
              <a:gd name="connsiteX119" fmla="*/ 5067961 w 12192000"/>
              <a:gd name="connsiteY119" fmla="*/ 1845917 h 2237474"/>
              <a:gd name="connsiteX120" fmla="*/ 5007075 w 12192000"/>
              <a:gd name="connsiteY120" fmla="*/ 1838626 h 2237474"/>
              <a:gd name="connsiteX121" fmla="*/ 4944087 w 12192000"/>
              <a:gd name="connsiteY121" fmla="*/ 1823332 h 2237474"/>
              <a:gd name="connsiteX122" fmla="*/ 4907662 w 12192000"/>
              <a:gd name="connsiteY122" fmla="*/ 1816900 h 2237474"/>
              <a:gd name="connsiteX123" fmla="*/ 4882386 w 12192000"/>
              <a:gd name="connsiteY123" fmla="*/ 1809844 h 2237474"/>
              <a:gd name="connsiteX124" fmla="*/ 4811440 w 12192000"/>
              <a:gd name="connsiteY124" fmla="*/ 1804655 h 2237474"/>
              <a:gd name="connsiteX125" fmla="*/ 4691075 w 12192000"/>
              <a:gd name="connsiteY125" fmla="*/ 1801389 h 2237474"/>
              <a:gd name="connsiteX126" fmla="*/ 4611738 w 12192000"/>
              <a:gd name="connsiteY126" fmla="*/ 1776964 h 2237474"/>
              <a:gd name="connsiteX127" fmla="*/ 4560070 w 12192000"/>
              <a:gd name="connsiteY127" fmla="*/ 1785640 h 2237474"/>
              <a:gd name="connsiteX128" fmla="*/ 4536503 w 12192000"/>
              <a:gd name="connsiteY128" fmla="*/ 1785334 h 2237474"/>
              <a:gd name="connsiteX129" fmla="*/ 4513724 w 12192000"/>
              <a:gd name="connsiteY129" fmla="*/ 1791996 h 2237474"/>
              <a:gd name="connsiteX130" fmla="*/ 4459810 w 12192000"/>
              <a:gd name="connsiteY130" fmla="*/ 1797886 h 2237474"/>
              <a:gd name="connsiteX131" fmla="*/ 4379064 w 12192000"/>
              <a:gd name="connsiteY131" fmla="*/ 1817177 h 2237474"/>
              <a:gd name="connsiteX132" fmla="*/ 4319209 w 12192000"/>
              <a:gd name="connsiteY132" fmla="*/ 1834833 h 2237474"/>
              <a:gd name="connsiteX133" fmla="*/ 4290981 w 12192000"/>
              <a:gd name="connsiteY133" fmla="*/ 1839677 h 2237474"/>
              <a:gd name="connsiteX134" fmla="*/ 4285792 w 12192000"/>
              <a:gd name="connsiteY134" fmla="*/ 1836231 h 2237474"/>
              <a:gd name="connsiteX135" fmla="*/ 4238372 w 12192000"/>
              <a:gd name="connsiteY135" fmla="*/ 1851480 h 2237474"/>
              <a:gd name="connsiteX136" fmla="*/ 4232517 w 12192000"/>
              <a:gd name="connsiteY136" fmla="*/ 1852567 h 2237474"/>
              <a:gd name="connsiteX137" fmla="*/ 4191732 w 12192000"/>
              <a:gd name="connsiteY137" fmla="*/ 1857328 h 2237474"/>
              <a:gd name="connsiteX138" fmla="*/ 4065532 w 12192000"/>
              <a:gd name="connsiteY138" fmla="*/ 1855477 h 2237474"/>
              <a:gd name="connsiteX139" fmla="*/ 4028460 w 12192000"/>
              <a:gd name="connsiteY139" fmla="*/ 1855137 h 2237474"/>
              <a:gd name="connsiteX140" fmla="*/ 4002267 w 12192000"/>
              <a:gd name="connsiteY140" fmla="*/ 1852352 h 2237474"/>
              <a:gd name="connsiteX141" fmla="*/ 3931396 w 12192000"/>
              <a:gd name="connsiteY141" fmla="*/ 1858915 h 2237474"/>
              <a:gd name="connsiteX142" fmla="*/ 3812162 w 12192000"/>
              <a:gd name="connsiteY142" fmla="*/ 1875501 h 2237474"/>
              <a:gd name="connsiteX143" fmla="*/ 3729530 w 12192000"/>
              <a:gd name="connsiteY143" fmla="*/ 1864513 h 2237474"/>
              <a:gd name="connsiteX144" fmla="*/ 3680177 w 12192000"/>
              <a:gd name="connsiteY144" fmla="*/ 1881552 h 2237474"/>
              <a:gd name="connsiteX145" fmla="*/ 3567259 w 12192000"/>
              <a:gd name="connsiteY145" fmla="*/ 1893482 h 2237474"/>
              <a:gd name="connsiteX146" fmla="*/ 3405770 w 12192000"/>
              <a:gd name="connsiteY146" fmla="*/ 1904591 h 2237474"/>
              <a:gd name="connsiteX147" fmla="*/ 3280097 w 12192000"/>
              <a:gd name="connsiteY147" fmla="*/ 1919610 h 2237474"/>
              <a:gd name="connsiteX148" fmla="*/ 3123424 w 12192000"/>
              <a:gd name="connsiteY148" fmla="*/ 1952930 h 2237474"/>
              <a:gd name="connsiteX149" fmla="*/ 3009910 w 12192000"/>
              <a:gd name="connsiteY149" fmla="*/ 1957866 h 2237474"/>
              <a:gd name="connsiteX150" fmla="*/ 2995934 w 12192000"/>
              <a:gd name="connsiteY150" fmla="*/ 1967085 h 2237474"/>
              <a:gd name="connsiteX151" fmla="*/ 2980071 w 12192000"/>
              <a:gd name="connsiteY151" fmla="*/ 1972988 h 2237474"/>
              <a:gd name="connsiteX152" fmla="*/ 2978094 w 12192000"/>
              <a:gd name="connsiteY152" fmla="*/ 1972369 h 2237474"/>
              <a:gd name="connsiteX153" fmla="*/ 2942858 w 12192000"/>
              <a:gd name="connsiteY153" fmla="*/ 1981367 h 2237474"/>
              <a:gd name="connsiteX154" fmla="*/ 2875436 w 12192000"/>
              <a:gd name="connsiteY154" fmla="*/ 1996977 h 2237474"/>
              <a:gd name="connsiteX155" fmla="*/ 2874892 w 12192000"/>
              <a:gd name="connsiteY155" fmla="*/ 1996085 h 2237474"/>
              <a:gd name="connsiteX156" fmla="*/ 2864145 w 12192000"/>
              <a:gd name="connsiteY156" fmla="*/ 1994061 h 2237474"/>
              <a:gd name="connsiteX157" fmla="*/ 2843662 w 12192000"/>
              <a:gd name="connsiteY157" fmla="*/ 1992498 h 2237474"/>
              <a:gd name="connsiteX158" fmla="*/ 2796128 w 12192000"/>
              <a:gd name="connsiteY158" fmla="*/ 1976403 h 2237474"/>
              <a:gd name="connsiteX159" fmla="*/ 2756784 w 12192000"/>
              <a:gd name="connsiteY159" fmla="*/ 1985116 h 2237474"/>
              <a:gd name="connsiteX160" fmla="*/ 2748833 w 12192000"/>
              <a:gd name="connsiteY160" fmla="*/ 1986323 h 2237474"/>
              <a:gd name="connsiteX161" fmla="*/ 2748661 w 12192000"/>
              <a:gd name="connsiteY161" fmla="*/ 1986122 h 2237474"/>
              <a:gd name="connsiteX162" fmla="*/ 2740251 w 12192000"/>
              <a:gd name="connsiteY162" fmla="*/ 1986946 h 2237474"/>
              <a:gd name="connsiteX163" fmla="*/ 2718916 w 12192000"/>
              <a:gd name="connsiteY163" fmla="*/ 1990867 h 2237474"/>
              <a:gd name="connsiteX164" fmla="*/ 2713522 w 12192000"/>
              <a:gd name="connsiteY164" fmla="*/ 1990173 h 2237474"/>
              <a:gd name="connsiteX165" fmla="*/ 2680597 w 12192000"/>
              <a:gd name="connsiteY165" fmla="*/ 1984996 h 2237474"/>
              <a:gd name="connsiteX166" fmla="*/ 2578178 w 12192000"/>
              <a:gd name="connsiteY166" fmla="*/ 1990531 h 2237474"/>
              <a:gd name="connsiteX167" fmla="*/ 2476147 w 12192000"/>
              <a:gd name="connsiteY167" fmla="*/ 1998305 h 2237474"/>
              <a:gd name="connsiteX168" fmla="*/ 2373568 w 12192000"/>
              <a:gd name="connsiteY168" fmla="*/ 2003219 h 2237474"/>
              <a:gd name="connsiteX169" fmla="*/ 2321399 w 12192000"/>
              <a:gd name="connsiteY169" fmla="*/ 1989467 h 2237474"/>
              <a:gd name="connsiteX170" fmla="*/ 2315525 w 12192000"/>
              <a:gd name="connsiteY170" fmla="*/ 1989708 h 2237474"/>
              <a:gd name="connsiteX171" fmla="*/ 2300792 w 12192000"/>
              <a:gd name="connsiteY171" fmla="*/ 1994290 h 2237474"/>
              <a:gd name="connsiteX172" fmla="*/ 2295469 w 12192000"/>
              <a:gd name="connsiteY172" fmla="*/ 1996659 h 2237474"/>
              <a:gd name="connsiteX173" fmla="*/ 2287219 w 12192000"/>
              <a:gd name="connsiteY173" fmla="*/ 1998750 h 2237474"/>
              <a:gd name="connsiteX174" fmla="*/ 2286948 w 12192000"/>
              <a:gd name="connsiteY174" fmla="*/ 1998596 h 2237474"/>
              <a:gd name="connsiteX175" fmla="*/ 2243069 w 12192000"/>
              <a:gd name="connsiteY175" fmla="*/ 2015111 h 2237474"/>
              <a:gd name="connsiteX176" fmla="*/ 2186609 w 12192000"/>
              <a:gd name="connsiteY176" fmla="*/ 2008263 h 2237474"/>
              <a:gd name="connsiteX177" fmla="*/ 2164831 w 12192000"/>
              <a:gd name="connsiteY177" fmla="*/ 2010143 h 2237474"/>
              <a:gd name="connsiteX178" fmla="*/ 2152836 w 12192000"/>
              <a:gd name="connsiteY178" fmla="*/ 2010048 h 2237474"/>
              <a:gd name="connsiteX179" fmla="*/ 2117102 w 12192000"/>
              <a:gd name="connsiteY179" fmla="*/ 2023004 h 2237474"/>
              <a:gd name="connsiteX180" fmla="*/ 2111935 w 12192000"/>
              <a:gd name="connsiteY180" fmla="*/ 2023163 h 2237474"/>
              <a:gd name="connsiteX181" fmla="*/ 2089991 w 12192000"/>
              <a:gd name="connsiteY181" fmla="*/ 2034193 h 2237474"/>
              <a:gd name="connsiteX182" fmla="*/ 2058061 w 12192000"/>
              <a:gd name="connsiteY182" fmla="*/ 2047942 h 2237474"/>
              <a:gd name="connsiteX183" fmla="*/ 2055737 w 12192000"/>
              <a:gd name="connsiteY183" fmla="*/ 2047704 h 2237474"/>
              <a:gd name="connsiteX184" fmla="*/ 2042244 w 12192000"/>
              <a:gd name="connsiteY184" fmla="*/ 2055560 h 2237474"/>
              <a:gd name="connsiteX185" fmla="*/ 1976224 w 12192000"/>
              <a:gd name="connsiteY185" fmla="*/ 2074257 h 2237474"/>
              <a:gd name="connsiteX186" fmla="*/ 1877728 w 12192000"/>
              <a:gd name="connsiteY186" fmla="*/ 2101004 h 2237474"/>
              <a:gd name="connsiteX187" fmla="*/ 1759056 w 12192000"/>
              <a:gd name="connsiteY187" fmla="*/ 2125608 h 2237474"/>
              <a:gd name="connsiteX188" fmla="*/ 1637948 w 12192000"/>
              <a:gd name="connsiteY188" fmla="*/ 2172597 h 2237474"/>
              <a:gd name="connsiteX189" fmla="*/ 1434549 w 12192000"/>
              <a:gd name="connsiteY189" fmla="*/ 2234522 h 2237474"/>
              <a:gd name="connsiteX190" fmla="*/ 1398481 w 12192000"/>
              <a:gd name="connsiteY190" fmla="*/ 2237074 h 2237474"/>
              <a:gd name="connsiteX191" fmla="*/ 1398407 w 12192000"/>
              <a:gd name="connsiteY191" fmla="*/ 2237095 h 2237474"/>
              <a:gd name="connsiteX192" fmla="*/ 1370962 w 12192000"/>
              <a:gd name="connsiteY192" fmla="*/ 2237474 h 2237474"/>
              <a:gd name="connsiteX193" fmla="*/ 1356367 w 12192000"/>
              <a:gd name="connsiteY193" fmla="*/ 2235089 h 2237474"/>
              <a:gd name="connsiteX194" fmla="*/ 1324828 w 12192000"/>
              <a:gd name="connsiteY194" fmla="*/ 2231968 h 2237474"/>
              <a:gd name="connsiteX195" fmla="*/ 1297744 w 12192000"/>
              <a:gd name="connsiteY195" fmla="*/ 2235849 h 2237474"/>
              <a:gd name="connsiteX196" fmla="*/ 1286236 w 12192000"/>
              <a:gd name="connsiteY196" fmla="*/ 2233135 h 2237474"/>
              <a:gd name="connsiteX197" fmla="*/ 1283504 w 12192000"/>
              <a:gd name="connsiteY197" fmla="*/ 2233797 h 2237474"/>
              <a:gd name="connsiteX198" fmla="*/ 1279765 w 12192000"/>
              <a:gd name="connsiteY198" fmla="*/ 2229639 h 2237474"/>
              <a:gd name="connsiteX199" fmla="*/ 1195347 w 12192000"/>
              <a:gd name="connsiteY199" fmla="*/ 2212354 h 2237474"/>
              <a:gd name="connsiteX200" fmla="*/ 970251 w 12192000"/>
              <a:gd name="connsiteY200" fmla="*/ 2221029 h 2237474"/>
              <a:gd name="connsiteX201" fmla="*/ 812914 w 12192000"/>
              <a:gd name="connsiteY201" fmla="*/ 2202752 h 2237474"/>
              <a:gd name="connsiteX202" fmla="*/ 800195 w 12192000"/>
              <a:gd name="connsiteY202" fmla="*/ 2209407 h 2237474"/>
              <a:gd name="connsiteX203" fmla="*/ 784978 w 12192000"/>
              <a:gd name="connsiteY203" fmla="*/ 2212360 h 2237474"/>
              <a:gd name="connsiteX204" fmla="*/ 681987 w 12192000"/>
              <a:gd name="connsiteY204" fmla="*/ 2216757 h 2237474"/>
              <a:gd name="connsiteX205" fmla="*/ 669923 w 12192000"/>
              <a:gd name="connsiteY205" fmla="*/ 2211682 h 2237474"/>
              <a:gd name="connsiteX206" fmla="*/ 648680 w 12192000"/>
              <a:gd name="connsiteY206" fmla="*/ 2206229 h 2237474"/>
              <a:gd name="connsiteX207" fmla="*/ 597225 w 12192000"/>
              <a:gd name="connsiteY207" fmla="*/ 2180999 h 2237474"/>
              <a:gd name="connsiteX208" fmla="*/ 558449 w 12192000"/>
              <a:gd name="connsiteY208" fmla="*/ 2182346 h 2237474"/>
              <a:gd name="connsiteX209" fmla="*/ 550517 w 12192000"/>
              <a:gd name="connsiteY209" fmla="*/ 2182060 h 2237474"/>
              <a:gd name="connsiteX210" fmla="*/ 550309 w 12192000"/>
              <a:gd name="connsiteY210" fmla="*/ 2181825 h 2237474"/>
              <a:gd name="connsiteX211" fmla="*/ 541836 w 12192000"/>
              <a:gd name="connsiteY211" fmla="*/ 2181063 h 2237474"/>
              <a:gd name="connsiteX212" fmla="*/ 536057 w 12192000"/>
              <a:gd name="connsiteY212" fmla="*/ 2181537 h 2237474"/>
              <a:gd name="connsiteX213" fmla="*/ 520671 w 12192000"/>
              <a:gd name="connsiteY213" fmla="*/ 2180980 h 2237474"/>
              <a:gd name="connsiteX214" fmla="*/ 515024 w 12192000"/>
              <a:gd name="connsiteY214" fmla="*/ 2179258 h 2237474"/>
              <a:gd name="connsiteX215" fmla="*/ 512278 w 12192000"/>
              <a:gd name="connsiteY215" fmla="*/ 2176369 h 2237474"/>
              <a:gd name="connsiteX216" fmla="*/ 480419 w 12192000"/>
              <a:gd name="connsiteY216" fmla="*/ 2167807 h 2237474"/>
              <a:gd name="connsiteX217" fmla="*/ 413835 w 12192000"/>
              <a:gd name="connsiteY217" fmla="*/ 2156783 h 2237474"/>
              <a:gd name="connsiteX218" fmla="*/ 376513 w 12192000"/>
              <a:gd name="connsiteY218" fmla="*/ 2154014 h 2237474"/>
              <a:gd name="connsiteX219" fmla="*/ 273386 w 12192000"/>
              <a:gd name="connsiteY219" fmla="*/ 2142551 h 2237474"/>
              <a:gd name="connsiteX220" fmla="*/ 169207 w 12192000"/>
              <a:gd name="connsiteY220" fmla="*/ 2128100 h 2237474"/>
              <a:gd name="connsiteX221" fmla="*/ 93149 w 12192000"/>
              <a:gd name="connsiteY221" fmla="*/ 2105324 h 2237474"/>
              <a:gd name="connsiteX222" fmla="*/ 88109 w 12192000"/>
              <a:gd name="connsiteY222" fmla="*/ 2106704 h 2237474"/>
              <a:gd name="connsiteX223" fmla="*/ 80022 w 12192000"/>
              <a:gd name="connsiteY223" fmla="*/ 2107254 h 2237474"/>
              <a:gd name="connsiteX224" fmla="*/ 79717 w 12192000"/>
              <a:gd name="connsiteY224" fmla="*/ 2107046 h 2237474"/>
              <a:gd name="connsiteX225" fmla="*/ 72352 w 12192000"/>
              <a:gd name="connsiteY225" fmla="*/ 2107991 h 2237474"/>
              <a:gd name="connsiteX226" fmla="*/ 37645 w 12192000"/>
              <a:gd name="connsiteY226" fmla="*/ 2115401 h 2237474"/>
              <a:gd name="connsiteX227" fmla="*/ 4572 w 12192000"/>
              <a:gd name="connsiteY227" fmla="*/ 2111091 h 2237474"/>
              <a:gd name="connsiteX228" fmla="*/ 0 w 12192000"/>
              <a:gd name="connsiteY228" fmla="*/ 2110468 h 2237474"/>
              <a:gd name="connsiteX229" fmla="*/ 0 w 12192000"/>
              <a:gd name="connsiteY229"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02328 w 12192000"/>
              <a:gd name="connsiteY66" fmla="*/ 1345865 h 2237474"/>
              <a:gd name="connsiteX67" fmla="*/ 7898322 w 12192000"/>
              <a:gd name="connsiteY67" fmla="*/ 1345689 h 2237474"/>
              <a:gd name="connsiteX68" fmla="*/ 7875879 w 12192000"/>
              <a:gd name="connsiteY68" fmla="*/ 1345646 h 2237474"/>
              <a:gd name="connsiteX69" fmla="*/ 7840612 w 12192000"/>
              <a:gd name="connsiteY69" fmla="*/ 1369373 h 2237474"/>
              <a:gd name="connsiteX70" fmla="*/ 7786819 w 12192000"/>
              <a:gd name="connsiteY70" fmla="*/ 1378970 h 2237474"/>
              <a:gd name="connsiteX71" fmla="*/ 7548172 w 12192000"/>
              <a:gd name="connsiteY71" fmla="*/ 1417460 h 2237474"/>
              <a:gd name="connsiteX72" fmla="*/ 7483437 w 12192000"/>
              <a:gd name="connsiteY72" fmla="*/ 1478152 h 2237474"/>
              <a:gd name="connsiteX73" fmla="*/ 7377870 w 12192000"/>
              <a:gd name="connsiteY73" fmla="*/ 1523319 h 2237474"/>
              <a:gd name="connsiteX74" fmla="*/ 7230737 w 12192000"/>
              <a:gd name="connsiteY74" fmla="*/ 1562633 h 2237474"/>
              <a:gd name="connsiteX75" fmla="*/ 7224458 w 12192000"/>
              <a:gd name="connsiteY75" fmla="*/ 1573008 h 2237474"/>
              <a:gd name="connsiteX76" fmla="*/ 7213486 w 12192000"/>
              <a:gd name="connsiteY76" fmla="*/ 1580987 h 2237474"/>
              <a:gd name="connsiteX77" fmla="*/ 7210972 w 12192000"/>
              <a:gd name="connsiteY77" fmla="*/ 1580856 h 2237474"/>
              <a:gd name="connsiteX78" fmla="*/ 7183121 w 12192000"/>
              <a:gd name="connsiteY78" fmla="*/ 1595162 h 2237474"/>
              <a:gd name="connsiteX79" fmla="*/ 7164601 w 12192000"/>
              <a:gd name="connsiteY79" fmla="*/ 1606490 h 2237474"/>
              <a:gd name="connsiteX80" fmla="*/ 7159286 w 12192000"/>
              <a:gd name="connsiteY80" fmla="*/ 1606850 h 2237474"/>
              <a:gd name="connsiteX81" fmla="*/ 7114651 w 12192000"/>
              <a:gd name="connsiteY81" fmla="*/ 1620959 h 2237474"/>
              <a:gd name="connsiteX82" fmla="*/ 7092727 w 12192000"/>
              <a:gd name="connsiteY82" fmla="*/ 1623628 h 2237474"/>
              <a:gd name="connsiteX83" fmla="*/ 7031309 w 12192000"/>
              <a:gd name="connsiteY83" fmla="*/ 1619451 h 2237474"/>
              <a:gd name="connsiteX84" fmla="*/ 6999084 w 12192000"/>
              <a:gd name="connsiteY84" fmla="*/ 1634317 h 2237474"/>
              <a:gd name="connsiteX85" fmla="*/ 6992107 w 12192000"/>
              <a:gd name="connsiteY85" fmla="*/ 1636860 h 2237474"/>
              <a:gd name="connsiteX86" fmla="*/ 6991765 w 12192000"/>
              <a:gd name="connsiteY86" fmla="*/ 1636725 h 2237474"/>
              <a:gd name="connsiteX87" fmla="*/ 6983996 w 12192000"/>
              <a:gd name="connsiteY87" fmla="*/ 1639040 h 2237474"/>
              <a:gd name="connsiteX88" fmla="*/ 6979383 w 12192000"/>
              <a:gd name="connsiteY88" fmla="*/ 1641496 h 2237474"/>
              <a:gd name="connsiteX89" fmla="*/ 6900177 w 12192000"/>
              <a:gd name="connsiteY89" fmla="*/ 1636016 h 2237474"/>
              <a:gd name="connsiteX90" fmla="*/ 6795372 w 12192000"/>
              <a:gd name="connsiteY90" fmla="*/ 1644845 h 2237474"/>
              <a:gd name="connsiteX91" fmla="*/ 6692251 w 12192000"/>
              <a:gd name="connsiteY91" fmla="*/ 1656357 h 2237474"/>
              <a:gd name="connsiteX92" fmla="*/ 6655235 w 12192000"/>
              <a:gd name="connsiteY92" fmla="*/ 1661869 h 2237474"/>
              <a:gd name="connsiteX93" fmla="*/ 6587857 w 12192000"/>
              <a:gd name="connsiteY93" fmla="*/ 1665769 h 2237474"/>
              <a:gd name="connsiteX94" fmla="*/ 6554894 w 12192000"/>
              <a:gd name="connsiteY94" fmla="*/ 1664428 h 2237474"/>
              <a:gd name="connsiteX95" fmla="*/ 6516595 w 12192000"/>
              <a:gd name="connsiteY95" fmla="*/ 1667475 h 2237474"/>
              <a:gd name="connsiteX96" fmla="*/ 6508541 w 12192000"/>
              <a:gd name="connsiteY96" fmla="*/ 1668757 h 2237474"/>
              <a:gd name="connsiteX97" fmla="*/ 6471012 w 12192000"/>
              <a:gd name="connsiteY97" fmla="*/ 1678604 h 2237474"/>
              <a:gd name="connsiteX98" fmla="*/ 6415265 w 12192000"/>
              <a:gd name="connsiteY98" fmla="*/ 1665317 h 2237474"/>
              <a:gd name="connsiteX99" fmla="*/ 6364035 w 12192000"/>
              <a:gd name="connsiteY99" fmla="*/ 1667683 h 2237474"/>
              <a:gd name="connsiteX100" fmla="*/ 6280959 w 12192000"/>
              <a:gd name="connsiteY100" fmla="*/ 1689329 h 2237474"/>
              <a:gd name="connsiteX101" fmla="*/ 6243319 w 12192000"/>
              <a:gd name="connsiteY101" fmla="*/ 1695560 h 2237474"/>
              <a:gd name="connsiteX102" fmla="*/ 6098321 w 12192000"/>
              <a:gd name="connsiteY102" fmla="*/ 1721646 h 2237474"/>
              <a:gd name="connsiteX103" fmla="*/ 5880652 w 12192000"/>
              <a:gd name="connsiteY103" fmla="*/ 1779643 h 2237474"/>
              <a:gd name="connsiteX104" fmla="*/ 5785959 w 12192000"/>
              <a:gd name="connsiteY104" fmla="*/ 1775307 h 2237474"/>
              <a:gd name="connsiteX105" fmla="*/ 5643534 w 12192000"/>
              <a:gd name="connsiteY105" fmla="*/ 1802919 h 2237474"/>
              <a:gd name="connsiteX106" fmla="*/ 5518799 w 12192000"/>
              <a:gd name="connsiteY106" fmla="*/ 1818312 h 2237474"/>
              <a:gd name="connsiteX107" fmla="*/ 5505014 w 12192000"/>
              <a:gd name="connsiteY107" fmla="*/ 1819259 h 2237474"/>
              <a:gd name="connsiteX108" fmla="*/ 5453307 w 12192000"/>
              <a:gd name="connsiteY108" fmla="*/ 1815450 h 2237474"/>
              <a:gd name="connsiteX109" fmla="*/ 5364192 w 12192000"/>
              <a:gd name="connsiteY109" fmla="*/ 1826074 h 2237474"/>
              <a:gd name="connsiteX110" fmla="*/ 5350380 w 12192000"/>
              <a:gd name="connsiteY110" fmla="*/ 1830891 h 2237474"/>
              <a:gd name="connsiteX111" fmla="*/ 5259633 w 12192000"/>
              <a:gd name="connsiteY111" fmla="*/ 1837160 h 2237474"/>
              <a:gd name="connsiteX112" fmla="*/ 5197513 w 12192000"/>
              <a:gd name="connsiteY112" fmla="*/ 1844718 h 2237474"/>
              <a:gd name="connsiteX113" fmla="*/ 5184170 w 12192000"/>
              <a:gd name="connsiteY113" fmla="*/ 1849402 h 2237474"/>
              <a:gd name="connsiteX114" fmla="*/ 5168852 w 12192000"/>
              <a:gd name="connsiteY114" fmla="*/ 1844846 h 2237474"/>
              <a:gd name="connsiteX115" fmla="*/ 5164370 w 12192000"/>
              <a:gd name="connsiteY115" fmla="*/ 1840597 h 2237474"/>
              <a:gd name="connsiteX116" fmla="*/ 5114927 w 12192000"/>
              <a:gd name="connsiteY116" fmla="*/ 1847827 h 2237474"/>
              <a:gd name="connsiteX117" fmla="*/ 5108970 w 12192000"/>
              <a:gd name="connsiteY117" fmla="*/ 1847935 h 2237474"/>
              <a:gd name="connsiteX118" fmla="*/ 5067961 w 12192000"/>
              <a:gd name="connsiteY118" fmla="*/ 1845917 h 2237474"/>
              <a:gd name="connsiteX119" fmla="*/ 5007075 w 12192000"/>
              <a:gd name="connsiteY119" fmla="*/ 1838626 h 2237474"/>
              <a:gd name="connsiteX120" fmla="*/ 4944087 w 12192000"/>
              <a:gd name="connsiteY120" fmla="*/ 1823332 h 2237474"/>
              <a:gd name="connsiteX121" fmla="*/ 4907662 w 12192000"/>
              <a:gd name="connsiteY121" fmla="*/ 1816900 h 2237474"/>
              <a:gd name="connsiteX122" fmla="*/ 4882386 w 12192000"/>
              <a:gd name="connsiteY122" fmla="*/ 1809844 h 2237474"/>
              <a:gd name="connsiteX123" fmla="*/ 4811440 w 12192000"/>
              <a:gd name="connsiteY123" fmla="*/ 1804655 h 2237474"/>
              <a:gd name="connsiteX124" fmla="*/ 4691075 w 12192000"/>
              <a:gd name="connsiteY124" fmla="*/ 1801389 h 2237474"/>
              <a:gd name="connsiteX125" fmla="*/ 4611738 w 12192000"/>
              <a:gd name="connsiteY125" fmla="*/ 1776964 h 2237474"/>
              <a:gd name="connsiteX126" fmla="*/ 4560070 w 12192000"/>
              <a:gd name="connsiteY126" fmla="*/ 1785640 h 2237474"/>
              <a:gd name="connsiteX127" fmla="*/ 4536503 w 12192000"/>
              <a:gd name="connsiteY127" fmla="*/ 1785334 h 2237474"/>
              <a:gd name="connsiteX128" fmla="*/ 4513724 w 12192000"/>
              <a:gd name="connsiteY128" fmla="*/ 1791996 h 2237474"/>
              <a:gd name="connsiteX129" fmla="*/ 4459810 w 12192000"/>
              <a:gd name="connsiteY129" fmla="*/ 1797886 h 2237474"/>
              <a:gd name="connsiteX130" fmla="*/ 4379064 w 12192000"/>
              <a:gd name="connsiteY130" fmla="*/ 1817177 h 2237474"/>
              <a:gd name="connsiteX131" fmla="*/ 4319209 w 12192000"/>
              <a:gd name="connsiteY131" fmla="*/ 1834833 h 2237474"/>
              <a:gd name="connsiteX132" fmla="*/ 4290981 w 12192000"/>
              <a:gd name="connsiteY132" fmla="*/ 1839677 h 2237474"/>
              <a:gd name="connsiteX133" fmla="*/ 4285792 w 12192000"/>
              <a:gd name="connsiteY133" fmla="*/ 1836231 h 2237474"/>
              <a:gd name="connsiteX134" fmla="*/ 4238372 w 12192000"/>
              <a:gd name="connsiteY134" fmla="*/ 1851480 h 2237474"/>
              <a:gd name="connsiteX135" fmla="*/ 4232517 w 12192000"/>
              <a:gd name="connsiteY135" fmla="*/ 1852567 h 2237474"/>
              <a:gd name="connsiteX136" fmla="*/ 4191732 w 12192000"/>
              <a:gd name="connsiteY136" fmla="*/ 1857328 h 2237474"/>
              <a:gd name="connsiteX137" fmla="*/ 4065532 w 12192000"/>
              <a:gd name="connsiteY137" fmla="*/ 1855477 h 2237474"/>
              <a:gd name="connsiteX138" fmla="*/ 4028460 w 12192000"/>
              <a:gd name="connsiteY138" fmla="*/ 1855137 h 2237474"/>
              <a:gd name="connsiteX139" fmla="*/ 4002267 w 12192000"/>
              <a:gd name="connsiteY139" fmla="*/ 1852352 h 2237474"/>
              <a:gd name="connsiteX140" fmla="*/ 3931396 w 12192000"/>
              <a:gd name="connsiteY140" fmla="*/ 1858915 h 2237474"/>
              <a:gd name="connsiteX141" fmla="*/ 3812162 w 12192000"/>
              <a:gd name="connsiteY141" fmla="*/ 1875501 h 2237474"/>
              <a:gd name="connsiteX142" fmla="*/ 3729530 w 12192000"/>
              <a:gd name="connsiteY142" fmla="*/ 1864513 h 2237474"/>
              <a:gd name="connsiteX143" fmla="*/ 3680177 w 12192000"/>
              <a:gd name="connsiteY143" fmla="*/ 1881552 h 2237474"/>
              <a:gd name="connsiteX144" fmla="*/ 3567259 w 12192000"/>
              <a:gd name="connsiteY144" fmla="*/ 1893482 h 2237474"/>
              <a:gd name="connsiteX145" fmla="*/ 3405770 w 12192000"/>
              <a:gd name="connsiteY145" fmla="*/ 1904591 h 2237474"/>
              <a:gd name="connsiteX146" fmla="*/ 3280097 w 12192000"/>
              <a:gd name="connsiteY146" fmla="*/ 1919610 h 2237474"/>
              <a:gd name="connsiteX147" fmla="*/ 3123424 w 12192000"/>
              <a:gd name="connsiteY147" fmla="*/ 1952930 h 2237474"/>
              <a:gd name="connsiteX148" fmla="*/ 3009910 w 12192000"/>
              <a:gd name="connsiteY148" fmla="*/ 1957866 h 2237474"/>
              <a:gd name="connsiteX149" fmla="*/ 2995934 w 12192000"/>
              <a:gd name="connsiteY149" fmla="*/ 1967085 h 2237474"/>
              <a:gd name="connsiteX150" fmla="*/ 2980071 w 12192000"/>
              <a:gd name="connsiteY150" fmla="*/ 1972988 h 2237474"/>
              <a:gd name="connsiteX151" fmla="*/ 2978094 w 12192000"/>
              <a:gd name="connsiteY151" fmla="*/ 1972369 h 2237474"/>
              <a:gd name="connsiteX152" fmla="*/ 2942858 w 12192000"/>
              <a:gd name="connsiteY152" fmla="*/ 1981367 h 2237474"/>
              <a:gd name="connsiteX153" fmla="*/ 2875436 w 12192000"/>
              <a:gd name="connsiteY153" fmla="*/ 1996977 h 2237474"/>
              <a:gd name="connsiteX154" fmla="*/ 2874892 w 12192000"/>
              <a:gd name="connsiteY154" fmla="*/ 1996085 h 2237474"/>
              <a:gd name="connsiteX155" fmla="*/ 2864145 w 12192000"/>
              <a:gd name="connsiteY155" fmla="*/ 1994061 h 2237474"/>
              <a:gd name="connsiteX156" fmla="*/ 2843662 w 12192000"/>
              <a:gd name="connsiteY156" fmla="*/ 1992498 h 2237474"/>
              <a:gd name="connsiteX157" fmla="*/ 2796128 w 12192000"/>
              <a:gd name="connsiteY157" fmla="*/ 1976403 h 2237474"/>
              <a:gd name="connsiteX158" fmla="*/ 2756784 w 12192000"/>
              <a:gd name="connsiteY158" fmla="*/ 1985116 h 2237474"/>
              <a:gd name="connsiteX159" fmla="*/ 2748833 w 12192000"/>
              <a:gd name="connsiteY159" fmla="*/ 1986323 h 2237474"/>
              <a:gd name="connsiteX160" fmla="*/ 2748661 w 12192000"/>
              <a:gd name="connsiteY160" fmla="*/ 1986122 h 2237474"/>
              <a:gd name="connsiteX161" fmla="*/ 2740251 w 12192000"/>
              <a:gd name="connsiteY161" fmla="*/ 1986946 h 2237474"/>
              <a:gd name="connsiteX162" fmla="*/ 2718916 w 12192000"/>
              <a:gd name="connsiteY162" fmla="*/ 1990867 h 2237474"/>
              <a:gd name="connsiteX163" fmla="*/ 2713522 w 12192000"/>
              <a:gd name="connsiteY163" fmla="*/ 1990173 h 2237474"/>
              <a:gd name="connsiteX164" fmla="*/ 2680597 w 12192000"/>
              <a:gd name="connsiteY164" fmla="*/ 1984996 h 2237474"/>
              <a:gd name="connsiteX165" fmla="*/ 2578178 w 12192000"/>
              <a:gd name="connsiteY165" fmla="*/ 1990531 h 2237474"/>
              <a:gd name="connsiteX166" fmla="*/ 2476147 w 12192000"/>
              <a:gd name="connsiteY166" fmla="*/ 1998305 h 2237474"/>
              <a:gd name="connsiteX167" fmla="*/ 2373568 w 12192000"/>
              <a:gd name="connsiteY167" fmla="*/ 2003219 h 2237474"/>
              <a:gd name="connsiteX168" fmla="*/ 2321399 w 12192000"/>
              <a:gd name="connsiteY168" fmla="*/ 1989467 h 2237474"/>
              <a:gd name="connsiteX169" fmla="*/ 2315525 w 12192000"/>
              <a:gd name="connsiteY169" fmla="*/ 1989708 h 2237474"/>
              <a:gd name="connsiteX170" fmla="*/ 2300792 w 12192000"/>
              <a:gd name="connsiteY170" fmla="*/ 1994290 h 2237474"/>
              <a:gd name="connsiteX171" fmla="*/ 2295469 w 12192000"/>
              <a:gd name="connsiteY171" fmla="*/ 1996659 h 2237474"/>
              <a:gd name="connsiteX172" fmla="*/ 2287219 w 12192000"/>
              <a:gd name="connsiteY172" fmla="*/ 1998750 h 2237474"/>
              <a:gd name="connsiteX173" fmla="*/ 2286948 w 12192000"/>
              <a:gd name="connsiteY173" fmla="*/ 1998596 h 2237474"/>
              <a:gd name="connsiteX174" fmla="*/ 2243069 w 12192000"/>
              <a:gd name="connsiteY174" fmla="*/ 2015111 h 2237474"/>
              <a:gd name="connsiteX175" fmla="*/ 2186609 w 12192000"/>
              <a:gd name="connsiteY175" fmla="*/ 2008263 h 2237474"/>
              <a:gd name="connsiteX176" fmla="*/ 2164831 w 12192000"/>
              <a:gd name="connsiteY176" fmla="*/ 2010143 h 2237474"/>
              <a:gd name="connsiteX177" fmla="*/ 2152836 w 12192000"/>
              <a:gd name="connsiteY177" fmla="*/ 2010048 h 2237474"/>
              <a:gd name="connsiteX178" fmla="*/ 2117102 w 12192000"/>
              <a:gd name="connsiteY178" fmla="*/ 2023004 h 2237474"/>
              <a:gd name="connsiteX179" fmla="*/ 2111935 w 12192000"/>
              <a:gd name="connsiteY179" fmla="*/ 2023163 h 2237474"/>
              <a:gd name="connsiteX180" fmla="*/ 2089991 w 12192000"/>
              <a:gd name="connsiteY180" fmla="*/ 2034193 h 2237474"/>
              <a:gd name="connsiteX181" fmla="*/ 2058061 w 12192000"/>
              <a:gd name="connsiteY181" fmla="*/ 2047942 h 2237474"/>
              <a:gd name="connsiteX182" fmla="*/ 2055737 w 12192000"/>
              <a:gd name="connsiteY182" fmla="*/ 2047704 h 2237474"/>
              <a:gd name="connsiteX183" fmla="*/ 2042244 w 12192000"/>
              <a:gd name="connsiteY183" fmla="*/ 2055560 h 2237474"/>
              <a:gd name="connsiteX184" fmla="*/ 1976224 w 12192000"/>
              <a:gd name="connsiteY184" fmla="*/ 2074257 h 2237474"/>
              <a:gd name="connsiteX185" fmla="*/ 1877728 w 12192000"/>
              <a:gd name="connsiteY185" fmla="*/ 2101004 h 2237474"/>
              <a:gd name="connsiteX186" fmla="*/ 1759056 w 12192000"/>
              <a:gd name="connsiteY186" fmla="*/ 2125608 h 2237474"/>
              <a:gd name="connsiteX187" fmla="*/ 1637948 w 12192000"/>
              <a:gd name="connsiteY187" fmla="*/ 2172597 h 2237474"/>
              <a:gd name="connsiteX188" fmla="*/ 1434549 w 12192000"/>
              <a:gd name="connsiteY188" fmla="*/ 2234522 h 2237474"/>
              <a:gd name="connsiteX189" fmla="*/ 1398481 w 12192000"/>
              <a:gd name="connsiteY189" fmla="*/ 2237074 h 2237474"/>
              <a:gd name="connsiteX190" fmla="*/ 1398407 w 12192000"/>
              <a:gd name="connsiteY190" fmla="*/ 2237095 h 2237474"/>
              <a:gd name="connsiteX191" fmla="*/ 1370962 w 12192000"/>
              <a:gd name="connsiteY191" fmla="*/ 2237474 h 2237474"/>
              <a:gd name="connsiteX192" fmla="*/ 1356367 w 12192000"/>
              <a:gd name="connsiteY192" fmla="*/ 2235089 h 2237474"/>
              <a:gd name="connsiteX193" fmla="*/ 1324828 w 12192000"/>
              <a:gd name="connsiteY193" fmla="*/ 2231968 h 2237474"/>
              <a:gd name="connsiteX194" fmla="*/ 1297744 w 12192000"/>
              <a:gd name="connsiteY194" fmla="*/ 2235849 h 2237474"/>
              <a:gd name="connsiteX195" fmla="*/ 1286236 w 12192000"/>
              <a:gd name="connsiteY195" fmla="*/ 2233135 h 2237474"/>
              <a:gd name="connsiteX196" fmla="*/ 1283504 w 12192000"/>
              <a:gd name="connsiteY196" fmla="*/ 2233797 h 2237474"/>
              <a:gd name="connsiteX197" fmla="*/ 1279765 w 12192000"/>
              <a:gd name="connsiteY197" fmla="*/ 2229639 h 2237474"/>
              <a:gd name="connsiteX198" fmla="*/ 1195347 w 12192000"/>
              <a:gd name="connsiteY198" fmla="*/ 2212354 h 2237474"/>
              <a:gd name="connsiteX199" fmla="*/ 970251 w 12192000"/>
              <a:gd name="connsiteY199" fmla="*/ 2221029 h 2237474"/>
              <a:gd name="connsiteX200" fmla="*/ 812914 w 12192000"/>
              <a:gd name="connsiteY200" fmla="*/ 2202752 h 2237474"/>
              <a:gd name="connsiteX201" fmla="*/ 800195 w 12192000"/>
              <a:gd name="connsiteY201" fmla="*/ 2209407 h 2237474"/>
              <a:gd name="connsiteX202" fmla="*/ 784978 w 12192000"/>
              <a:gd name="connsiteY202" fmla="*/ 2212360 h 2237474"/>
              <a:gd name="connsiteX203" fmla="*/ 681987 w 12192000"/>
              <a:gd name="connsiteY203" fmla="*/ 2216757 h 2237474"/>
              <a:gd name="connsiteX204" fmla="*/ 669923 w 12192000"/>
              <a:gd name="connsiteY204" fmla="*/ 2211682 h 2237474"/>
              <a:gd name="connsiteX205" fmla="*/ 648680 w 12192000"/>
              <a:gd name="connsiteY205" fmla="*/ 2206229 h 2237474"/>
              <a:gd name="connsiteX206" fmla="*/ 597225 w 12192000"/>
              <a:gd name="connsiteY206" fmla="*/ 2180999 h 2237474"/>
              <a:gd name="connsiteX207" fmla="*/ 558449 w 12192000"/>
              <a:gd name="connsiteY207" fmla="*/ 2182346 h 2237474"/>
              <a:gd name="connsiteX208" fmla="*/ 550517 w 12192000"/>
              <a:gd name="connsiteY208" fmla="*/ 2182060 h 2237474"/>
              <a:gd name="connsiteX209" fmla="*/ 550309 w 12192000"/>
              <a:gd name="connsiteY209" fmla="*/ 2181825 h 2237474"/>
              <a:gd name="connsiteX210" fmla="*/ 541836 w 12192000"/>
              <a:gd name="connsiteY210" fmla="*/ 2181063 h 2237474"/>
              <a:gd name="connsiteX211" fmla="*/ 536057 w 12192000"/>
              <a:gd name="connsiteY211" fmla="*/ 2181537 h 2237474"/>
              <a:gd name="connsiteX212" fmla="*/ 520671 w 12192000"/>
              <a:gd name="connsiteY212" fmla="*/ 2180980 h 2237474"/>
              <a:gd name="connsiteX213" fmla="*/ 515024 w 12192000"/>
              <a:gd name="connsiteY213" fmla="*/ 2179258 h 2237474"/>
              <a:gd name="connsiteX214" fmla="*/ 512278 w 12192000"/>
              <a:gd name="connsiteY214" fmla="*/ 2176369 h 2237474"/>
              <a:gd name="connsiteX215" fmla="*/ 480419 w 12192000"/>
              <a:gd name="connsiteY215" fmla="*/ 2167807 h 2237474"/>
              <a:gd name="connsiteX216" fmla="*/ 413835 w 12192000"/>
              <a:gd name="connsiteY216" fmla="*/ 2156783 h 2237474"/>
              <a:gd name="connsiteX217" fmla="*/ 376513 w 12192000"/>
              <a:gd name="connsiteY217" fmla="*/ 2154014 h 2237474"/>
              <a:gd name="connsiteX218" fmla="*/ 273386 w 12192000"/>
              <a:gd name="connsiteY218" fmla="*/ 2142551 h 2237474"/>
              <a:gd name="connsiteX219" fmla="*/ 169207 w 12192000"/>
              <a:gd name="connsiteY219" fmla="*/ 2128100 h 2237474"/>
              <a:gd name="connsiteX220" fmla="*/ 93149 w 12192000"/>
              <a:gd name="connsiteY220" fmla="*/ 2105324 h 2237474"/>
              <a:gd name="connsiteX221" fmla="*/ 88109 w 12192000"/>
              <a:gd name="connsiteY221" fmla="*/ 2106704 h 2237474"/>
              <a:gd name="connsiteX222" fmla="*/ 80022 w 12192000"/>
              <a:gd name="connsiteY222" fmla="*/ 2107254 h 2237474"/>
              <a:gd name="connsiteX223" fmla="*/ 79717 w 12192000"/>
              <a:gd name="connsiteY223" fmla="*/ 2107046 h 2237474"/>
              <a:gd name="connsiteX224" fmla="*/ 72352 w 12192000"/>
              <a:gd name="connsiteY224" fmla="*/ 2107991 h 2237474"/>
              <a:gd name="connsiteX225" fmla="*/ 37645 w 12192000"/>
              <a:gd name="connsiteY225" fmla="*/ 2115401 h 2237474"/>
              <a:gd name="connsiteX226" fmla="*/ 4572 w 12192000"/>
              <a:gd name="connsiteY226" fmla="*/ 2111091 h 2237474"/>
              <a:gd name="connsiteX227" fmla="*/ 0 w 12192000"/>
              <a:gd name="connsiteY227" fmla="*/ 2110468 h 2237474"/>
              <a:gd name="connsiteX228" fmla="*/ 0 w 12192000"/>
              <a:gd name="connsiteY228"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02328 w 12192000"/>
              <a:gd name="connsiteY66" fmla="*/ 1345865 h 2237474"/>
              <a:gd name="connsiteX67" fmla="*/ 7898322 w 12192000"/>
              <a:gd name="connsiteY67" fmla="*/ 1345689 h 2237474"/>
              <a:gd name="connsiteX68" fmla="*/ 7875879 w 12192000"/>
              <a:gd name="connsiteY68" fmla="*/ 1345646 h 2237474"/>
              <a:gd name="connsiteX69" fmla="*/ 7840612 w 12192000"/>
              <a:gd name="connsiteY69" fmla="*/ 1369373 h 2237474"/>
              <a:gd name="connsiteX70" fmla="*/ 7786819 w 12192000"/>
              <a:gd name="connsiteY70" fmla="*/ 1378970 h 2237474"/>
              <a:gd name="connsiteX71" fmla="*/ 7548172 w 12192000"/>
              <a:gd name="connsiteY71" fmla="*/ 1417460 h 2237474"/>
              <a:gd name="connsiteX72" fmla="*/ 7483437 w 12192000"/>
              <a:gd name="connsiteY72" fmla="*/ 1478152 h 2237474"/>
              <a:gd name="connsiteX73" fmla="*/ 7377870 w 12192000"/>
              <a:gd name="connsiteY73" fmla="*/ 1523319 h 2237474"/>
              <a:gd name="connsiteX74" fmla="*/ 7230737 w 12192000"/>
              <a:gd name="connsiteY74" fmla="*/ 1562633 h 2237474"/>
              <a:gd name="connsiteX75" fmla="*/ 7224458 w 12192000"/>
              <a:gd name="connsiteY75" fmla="*/ 1573008 h 2237474"/>
              <a:gd name="connsiteX76" fmla="*/ 7213486 w 12192000"/>
              <a:gd name="connsiteY76" fmla="*/ 1580987 h 2237474"/>
              <a:gd name="connsiteX77" fmla="*/ 7210972 w 12192000"/>
              <a:gd name="connsiteY77" fmla="*/ 1580856 h 2237474"/>
              <a:gd name="connsiteX78" fmla="*/ 7183121 w 12192000"/>
              <a:gd name="connsiteY78" fmla="*/ 1595162 h 2237474"/>
              <a:gd name="connsiteX79" fmla="*/ 7164601 w 12192000"/>
              <a:gd name="connsiteY79" fmla="*/ 1606490 h 2237474"/>
              <a:gd name="connsiteX80" fmla="*/ 7159286 w 12192000"/>
              <a:gd name="connsiteY80" fmla="*/ 1606850 h 2237474"/>
              <a:gd name="connsiteX81" fmla="*/ 7114651 w 12192000"/>
              <a:gd name="connsiteY81" fmla="*/ 1620959 h 2237474"/>
              <a:gd name="connsiteX82" fmla="*/ 7092727 w 12192000"/>
              <a:gd name="connsiteY82" fmla="*/ 1623628 h 2237474"/>
              <a:gd name="connsiteX83" fmla="*/ 7031309 w 12192000"/>
              <a:gd name="connsiteY83" fmla="*/ 1619451 h 2237474"/>
              <a:gd name="connsiteX84" fmla="*/ 6999084 w 12192000"/>
              <a:gd name="connsiteY84" fmla="*/ 1634317 h 2237474"/>
              <a:gd name="connsiteX85" fmla="*/ 6992107 w 12192000"/>
              <a:gd name="connsiteY85" fmla="*/ 1636860 h 2237474"/>
              <a:gd name="connsiteX86" fmla="*/ 6991765 w 12192000"/>
              <a:gd name="connsiteY86" fmla="*/ 1636725 h 2237474"/>
              <a:gd name="connsiteX87" fmla="*/ 6983996 w 12192000"/>
              <a:gd name="connsiteY87" fmla="*/ 1639040 h 2237474"/>
              <a:gd name="connsiteX88" fmla="*/ 6900177 w 12192000"/>
              <a:gd name="connsiteY88" fmla="*/ 1636016 h 2237474"/>
              <a:gd name="connsiteX89" fmla="*/ 6795372 w 12192000"/>
              <a:gd name="connsiteY89" fmla="*/ 1644845 h 2237474"/>
              <a:gd name="connsiteX90" fmla="*/ 6692251 w 12192000"/>
              <a:gd name="connsiteY90" fmla="*/ 1656357 h 2237474"/>
              <a:gd name="connsiteX91" fmla="*/ 6655235 w 12192000"/>
              <a:gd name="connsiteY91" fmla="*/ 1661869 h 2237474"/>
              <a:gd name="connsiteX92" fmla="*/ 6587857 w 12192000"/>
              <a:gd name="connsiteY92" fmla="*/ 1665769 h 2237474"/>
              <a:gd name="connsiteX93" fmla="*/ 6554894 w 12192000"/>
              <a:gd name="connsiteY93" fmla="*/ 1664428 h 2237474"/>
              <a:gd name="connsiteX94" fmla="*/ 6516595 w 12192000"/>
              <a:gd name="connsiteY94" fmla="*/ 1667475 h 2237474"/>
              <a:gd name="connsiteX95" fmla="*/ 6508541 w 12192000"/>
              <a:gd name="connsiteY95" fmla="*/ 1668757 h 2237474"/>
              <a:gd name="connsiteX96" fmla="*/ 6471012 w 12192000"/>
              <a:gd name="connsiteY96" fmla="*/ 1678604 h 2237474"/>
              <a:gd name="connsiteX97" fmla="*/ 6415265 w 12192000"/>
              <a:gd name="connsiteY97" fmla="*/ 1665317 h 2237474"/>
              <a:gd name="connsiteX98" fmla="*/ 6364035 w 12192000"/>
              <a:gd name="connsiteY98" fmla="*/ 1667683 h 2237474"/>
              <a:gd name="connsiteX99" fmla="*/ 6280959 w 12192000"/>
              <a:gd name="connsiteY99" fmla="*/ 1689329 h 2237474"/>
              <a:gd name="connsiteX100" fmla="*/ 6243319 w 12192000"/>
              <a:gd name="connsiteY100" fmla="*/ 1695560 h 2237474"/>
              <a:gd name="connsiteX101" fmla="*/ 6098321 w 12192000"/>
              <a:gd name="connsiteY101" fmla="*/ 1721646 h 2237474"/>
              <a:gd name="connsiteX102" fmla="*/ 5880652 w 12192000"/>
              <a:gd name="connsiteY102" fmla="*/ 1779643 h 2237474"/>
              <a:gd name="connsiteX103" fmla="*/ 5785959 w 12192000"/>
              <a:gd name="connsiteY103" fmla="*/ 1775307 h 2237474"/>
              <a:gd name="connsiteX104" fmla="*/ 5643534 w 12192000"/>
              <a:gd name="connsiteY104" fmla="*/ 1802919 h 2237474"/>
              <a:gd name="connsiteX105" fmla="*/ 5518799 w 12192000"/>
              <a:gd name="connsiteY105" fmla="*/ 1818312 h 2237474"/>
              <a:gd name="connsiteX106" fmla="*/ 5505014 w 12192000"/>
              <a:gd name="connsiteY106" fmla="*/ 1819259 h 2237474"/>
              <a:gd name="connsiteX107" fmla="*/ 5453307 w 12192000"/>
              <a:gd name="connsiteY107" fmla="*/ 1815450 h 2237474"/>
              <a:gd name="connsiteX108" fmla="*/ 5364192 w 12192000"/>
              <a:gd name="connsiteY108" fmla="*/ 1826074 h 2237474"/>
              <a:gd name="connsiteX109" fmla="*/ 5350380 w 12192000"/>
              <a:gd name="connsiteY109" fmla="*/ 1830891 h 2237474"/>
              <a:gd name="connsiteX110" fmla="*/ 5259633 w 12192000"/>
              <a:gd name="connsiteY110" fmla="*/ 1837160 h 2237474"/>
              <a:gd name="connsiteX111" fmla="*/ 5197513 w 12192000"/>
              <a:gd name="connsiteY111" fmla="*/ 1844718 h 2237474"/>
              <a:gd name="connsiteX112" fmla="*/ 5184170 w 12192000"/>
              <a:gd name="connsiteY112" fmla="*/ 1849402 h 2237474"/>
              <a:gd name="connsiteX113" fmla="*/ 5168852 w 12192000"/>
              <a:gd name="connsiteY113" fmla="*/ 1844846 h 2237474"/>
              <a:gd name="connsiteX114" fmla="*/ 5164370 w 12192000"/>
              <a:gd name="connsiteY114" fmla="*/ 1840597 h 2237474"/>
              <a:gd name="connsiteX115" fmla="*/ 5114927 w 12192000"/>
              <a:gd name="connsiteY115" fmla="*/ 1847827 h 2237474"/>
              <a:gd name="connsiteX116" fmla="*/ 5108970 w 12192000"/>
              <a:gd name="connsiteY116" fmla="*/ 1847935 h 2237474"/>
              <a:gd name="connsiteX117" fmla="*/ 5067961 w 12192000"/>
              <a:gd name="connsiteY117" fmla="*/ 1845917 h 2237474"/>
              <a:gd name="connsiteX118" fmla="*/ 5007075 w 12192000"/>
              <a:gd name="connsiteY118" fmla="*/ 1838626 h 2237474"/>
              <a:gd name="connsiteX119" fmla="*/ 4944087 w 12192000"/>
              <a:gd name="connsiteY119" fmla="*/ 1823332 h 2237474"/>
              <a:gd name="connsiteX120" fmla="*/ 4907662 w 12192000"/>
              <a:gd name="connsiteY120" fmla="*/ 1816900 h 2237474"/>
              <a:gd name="connsiteX121" fmla="*/ 4882386 w 12192000"/>
              <a:gd name="connsiteY121" fmla="*/ 1809844 h 2237474"/>
              <a:gd name="connsiteX122" fmla="*/ 4811440 w 12192000"/>
              <a:gd name="connsiteY122" fmla="*/ 1804655 h 2237474"/>
              <a:gd name="connsiteX123" fmla="*/ 4691075 w 12192000"/>
              <a:gd name="connsiteY123" fmla="*/ 1801389 h 2237474"/>
              <a:gd name="connsiteX124" fmla="*/ 4611738 w 12192000"/>
              <a:gd name="connsiteY124" fmla="*/ 1776964 h 2237474"/>
              <a:gd name="connsiteX125" fmla="*/ 4560070 w 12192000"/>
              <a:gd name="connsiteY125" fmla="*/ 1785640 h 2237474"/>
              <a:gd name="connsiteX126" fmla="*/ 4536503 w 12192000"/>
              <a:gd name="connsiteY126" fmla="*/ 1785334 h 2237474"/>
              <a:gd name="connsiteX127" fmla="*/ 4513724 w 12192000"/>
              <a:gd name="connsiteY127" fmla="*/ 1791996 h 2237474"/>
              <a:gd name="connsiteX128" fmla="*/ 4459810 w 12192000"/>
              <a:gd name="connsiteY128" fmla="*/ 1797886 h 2237474"/>
              <a:gd name="connsiteX129" fmla="*/ 4379064 w 12192000"/>
              <a:gd name="connsiteY129" fmla="*/ 1817177 h 2237474"/>
              <a:gd name="connsiteX130" fmla="*/ 4319209 w 12192000"/>
              <a:gd name="connsiteY130" fmla="*/ 1834833 h 2237474"/>
              <a:gd name="connsiteX131" fmla="*/ 4290981 w 12192000"/>
              <a:gd name="connsiteY131" fmla="*/ 1839677 h 2237474"/>
              <a:gd name="connsiteX132" fmla="*/ 4285792 w 12192000"/>
              <a:gd name="connsiteY132" fmla="*/ 1836231 h 2237474"/>
              <a:gd name="connsiteX133" fmla="*/ 4238372 w 12192000"/>
              <a:gd name="connsiteY133" fmla="*/ 1851480 h 2237474"/>
              <a:gd name="connsiteX134" fmla="*/ 4232517 w 12192000"/>
              <a:gd name="connsiteY134" fmla="*/ 1852567 h 2237474"/>
              <a:gd name="connsiteX135" fmla="*/ 4191732 w 12192000"/>
              <a:gd name="connsiteY135" fmla="*/ 1857328 h 2237474"/>
              <a:gd name="connsiteX136" fmla="*/ 4065532 w 12192000"/>
              <a:gd name="connsiteY136" fmla="*/ 1855477 h 2237474"/>
              <a:gd name="connsiteX137" fmla="*/ 4028460 w 12192000"/>
              <a:gd name="connsiteY137" fmla="*/ 1855137 h 2237474"/>
              <a:gd name="connsiteX138" fmla="*/ 4002267 w 12192000"/>
              <a:gd name="connsiteY138" fmla="*/ 1852352 h 2237474"/>
              <a:gd name="connsiteX139" fmla="*/ 3931396 w 12192000"/>
              <a:gd name="connsiteY139" fmla="*/ 1858915 h 2237474"/>
              <a:gd name="connsiteX140" fmla="*/ 3812162 w 12192000"/>
              <a:gd name="connsiteY140" fmla="*/ 1875501 h 2237474"/>
              <a:gd name="connsiteX141" fmla="*/ 3729530 w 12192000"/>
              <a:gd name="connsiteY141" fmla="*/ 1864513 h 2237474"/>
              <a:gd name="connsiteX142" fmla="*/ 3680177 w 12192000"/>
              <a:gd name="connsiteY142" fmla="*/ 1881552 h 2237474"/>
              <a:gd name="connsiteX143" fmla="*/ 3567259 w 12192000"/>
              <a:gd name="connsiteY143" fmla="*/ 1893482 h 2237474"/>
              <a:gd name="connsiteX144" fmla="*/ 3405770 w 12192000"/>
              <a:gd name="connsiteY144" fmla="*/ 1904591 h 2237474"/>
              <a:gd name="connsiteX145" fmla="*/ 3280097 w 12192000"/>
              <a:gd name="connsiteY145" fmla="*/ 1919610 h 2237474"/>
              <a:gd name="connsiteX146" fmla="*/ 3123424 w 12192000"/>
              <a:gd name="connsiteY146" fmla="*/ 1952930 h 2237474"/>
              <a:gd name="connsiteX147" fmla="*/ 3009910 w 12192000"/>
              <a:gd name="connsiteY147" fmla="*/ 1957866 h 2237474"/>
              <a:gd name="connsiteX148" fmla="*/ 2995934 w 12192000"/>
              <a:gd name="connsiteY148" fmla="*/ 1967085 h 2237474"/>
              <a:gd name="connsiteX149" fmla="*/ 2980071 w 12192000"/>
              <a:gd name="connsiteY149" fmla="*/ 1972988 h 2237474"/>
              <a:gd name="connsiteX150" fmla="*/ 2978094 w 12192000"/>
              <a:gd name="connsiteY150" fmla="*/ 1972369 h 2237474"/>
              <a:gd name="connsiteX151" fmla="*/ 2942858 w 12192000"/>
              <a:gd name="connsiteY151" fmla="*/ 1981367 h 2237474"/>
              <a:gd name="connsiteX152" fmla="*/ 2875436 w 12192000"/>
              <a:gd name="connsiteY152" fmla="*/ 1996977 h 2237474"/>
              <a:gd name="connsiteX153" fmla="*/ 2874892 w 12192000"/>
              <a:gd name="connsiteY153" fmla="*/ 1996085 h 2237474"/>
              <a:gd name="connsiteX154" fmla="*/ 2864145 w 12192000"/>
              <a:gd name="connsiteY154" fmla="*/ 1994061 h 2237474"/>
              <a:gd name="connsiteX155" fmla="*/ 2843662 w 12192000"/>
              <a:gd name="connsiteY155" fmla="*/ 1992498 h 2237474"/>
              <a:gd name="connsiteX156" fmla="*/ 2796128 w 12192000"/>
              <a:gd name="connsiteY156" fmla="*/ 1976403 h 2237474"/>
              <a:gd name="connsiteX157" fmla="*/ 2756784 w 12192000"/>
              <a:gd name="connsiteY157" fmla="*/ 1985116 h 2237474"/>
              <a:gd name="connsiteX158" fmla="*/ 2748833 w 12192000"/>
              <a:gd name="connsiteY158" fmla="*/ 1986323 h 2237474"/>
              <a:gd name="connsiteX159" fmla="*/ 2748661 w 12192000"/>
              <a:gd name="connsiteY159" fmla="*/ 1986122 h 2237474"/>
              <a:gd name="connsiteX160" fmla="*/ 2740251 w 12192000"/>
              <a:gd name="connsiteY160" fmla="*/ 1986946 h 2237474"/>
              <a:gd name="connsiteX161" fmla="*/ 2718916 w 12192000"/>
              <a:gd name="connsiteY161" fmla="*/ 1990867 h 2237474"/>
              <a:gd name="connsiteX162" fmla="*/ 2713522 w 12192000"/>
              <a:gd name="connsiteY162" fmla="*/ 1990173 h 2237474"/>
              <a:gd name="connsiteX163" fmla="*/ 2680597 w 12192000"/>
              <a:gd name="connsiteY163" fmla="*/ 1984996 h 2237474"/>
              <a:gd name="connsiteX164" fmla="*/ 2578178 w 12192000"/>
              <a:gd name="connsiteY164" fmla="*/ 1990531 h 2237474"/>
              <a:gd name="connsiteX165" fmla="*/ 2476147 w 12192000"/>
              <a:gd name="connsiteY165" fmla="*/ 1998305 h 2237474"/>
              <a:gd name="connsiteX166" fmla="*/ 2373568 w 12192000"/>
              <a:gd name="connsiteY166" fmla="*/ 2003219 h 2237474"/>
              <a:gd name="connsiteX167" fmla="*/ 2321399 w 12192000"/>
              <a:gd name="connsiteY167" fmla="*/ 1989467 h 2237474"/>
              <a:gd name="connsiteX168" fmla="*/ 2315525 w 12192000"/>
              <a:gd name="connsiteY168" fmla="*/ 1989708 h 2237474"/>
              <a:gd name="connsiteX169" fmla="*/ 2300792 w 12192000"/>
              <a:gd name="connsiteY169" fmla="*/ 1994290 h 2237474"/>
              <a:gd name="connsiteX170" fmla="*/ 2295469 w 12192000"/>
              <a:gd name="connsiteY170" fmla="*/ 1996659 h 2237474"/>
              <a:gd name="connsiteX171" fmla="*/ 2287219 w 12192000"/>
              <a:gd name="connsiteY171" fmla="*/ 1998750 h 2237474"/>
              <a:gd name="connsiteX172" fmla="*/ 2286948 w 12192000"/>
              <a:gd name="connsiteY172" fmla="*/ 1998596 h 2237474"/>
              <a:gd name="connsiteX173" fmla="*/ 2243069 w 12192000"/>
              <a:gd name="connsiteY173" fmla="*/ 2015111 h 2237474"/>
              <a:gd name="connsiteX174" fmla="*/ 2186609 w 12192000"/>
              <a:gd name="connsiteY174" fmla="*/ 2008263 h 2237474"/>
              <a:gd name="connsiteX175" fmla="*/ 2164831 w 12192000"/>
              <a:gd name="connsiteY175" fmla="*/ 2010143 h 2237474"/>
              <a:gd name="connsiteX176" fmla="*/ 2152836 w 12192000"/>
              <a:gd name="connsiteY176" fmla="*/ 2010048 h 2237474"/>
              <a:gd name="connsiteX177" fmla="*/ 2117102 w 12192000"/>
              <a:gd name="connsiteY177" fmla="*/ 2023004 h 2237474"/>
              <a:gd name="connsiteX178" fmla="*/ 2111935 w 12192000"/>
              <a:gd name="connsiteY178" fmla="*/ 2023163 h 2237474"/>
              <a:gd name="connsiteX179" fmla="*/ 2089991 w 12192000"/>
              <a:gd name="connsiteY179" fmla="*/ 2034193 h 2237474"/>
              <a:gd name="connsiteX180" fmla="*/ 2058061 w 12192000"/>
              <a:gd name="connsiteY180" fmla="*/ 2047942 h 2237474"/>
              <a:gd name="connsiteX181" fmla="*/ 2055737 w 12192000"/>
              <a:gd name="connsiteY181" fmla="*/ 2047704 h 2237474"/>
              <a:gd name="connsiteX182" fmla="*/ 2042244 w 12192000"/>
              <a:gd name="connsiteY182" fmla="*/ 2055560 h 2237474"/>
              <a:gd name="connsiteX183" fmla="*/ 1976224 w 12192000"/>
              <a:gd name="connsiteY183" fmla="*/ 2074257 h 2237474"/>
              <a:gd name="connsiteX184" fmla="*/ 1877728 w 12192000"/>
              <a:gd name="connsiteY184" fmla="*/ 2101004 h 2237474"/>
              <a:gd name="connsiteX185" fmla="*/ 1759056 w 12192000"/>
              <a:gd name="connsiteY185" fmla="*/ 2125608 h 2237474"/>
              <a:gd name="connsiteX186" fmla="*/ 1637948 w 12192000"/>
              <a:gd name="connsiteY186" fmla="*/ 2172597 h 2237474"/>
              <a:gd name="connsiteX187" fmla="*/ 1434549 w 12192000"/>
              <a:gd name="connsiteY187" fmla="*/ 2234522 h 2237474"/>
              <a:gd name="connsiteX188" fmla="*/ 1398481 w 12192000"/>
              <a:gd name="connsiteY188" fmla="*/ 2237074 h 2237474"/>
              <a:gd name="connsiteX189" fmla="*/ 1398407 w 12192000"/>
              <a:gd name="connsiteY189" fmla="*/ 2237095 h 2237474"/>
              <a:gd name="connsiteX190" fmla="*/ 1370962 w 12192000"/>
              <a:gd name="connsiteY190" fmla="*/ 2237474 h 2237474"/>
              <a:gd name="connsiteX191" fmla="*/ 1356367 w 12192000"/>
              <a:gd name="connsiteY191" fmla="*/ 2235089 h 2237474"/>
              <a:gd name="connsiteX192" fmla="*/ 1324828 w 12192000"/>
              <a:gd name="connsiteY192" fmla="*/ 2231968 h 2237474"/>
              <a:gd name="connsiteX193" fmla="*/ 1297744 w 12192000"/>
              <a:gd name="connsiteY193" fmla="*/ 2235849 h 2237474"/>
              <a:gd name="connsiteX194" fmla="*/ 1286236 w 12192000"/>
              <a:gd name="connsiteY194" fmla="*/ 2233135 h 2237474"/>
              <a:gd name="connsiteX195" fmla="*/ 1283504 w 12192000"/>
              <a:gd name="connsiteY195" fmla="*/ 2233797 h 2237474"/>
              <a:gd name="connsiteX196" fmla="*/ 1279765 w 12192000"/>
              <a:gd name="connsiteY196" fmla="*/ 2229639 h 2237474"/>
              <a:gd name="connsiteX197" fmla="*/ 1195347 w 12192000"/>
              <a:gd name="connsiteY197" fmla="*/ 2212354 h 2237474"/>
              <a:gd name="connsiteX198" fmla="*/ 970251 w 12192000"/>
              <a:gd name="connsiteY198" fmla="*/ 2221029 h 2237474"/>
              <a:gd name="connsiteX199" fmla="*/ 812914 w 12192000"/>
              <a:gd name="connsiteY199" fmla="*/ 2202752 h 2237474"/>
              <a:gd name="connsiteX200" fmla="*/ 800195 w 12192000"/>
              <a:gd name="connsiteY200" fmla="*/ 2209407 h 2237474"/>
              <a:gd name="connsiteX201" fmla="*/ 784978 w 12192000"/>
              <a:gd name="connsiteY201" fmla="*/ 2212360 h 2237474"/>
              <a:gd name="connsiteX202" fmla="*/ 681987 w 12192000"/>
              <a:gd name="connsiteY202" fmla="*/ 2216757 h 2237474"/>
              <a:gd name="connsiteX203" fmla="*/ 669923 w 12192000"/>
              <a:gd name="connsiteY203" fmla="*/ 2211682 h 2237474"/>
              <a:gd name="connsiteX204" fmla="*/ 648680 w 12192000"/>
              <a:gd name="connsiteY204" fmla="*/ 2206229 h 2237474"/>
              <a:gd name="connsiteX205" fmla="*/ 597225 w 12192000"/>
              <a:gd name="connsiteY205" fmla="*/ 2180999 h 2237474"/>
              <a:gd name="connsiteX206" fmla="*/ 558449 w 12192000"/>
              <a:gd name="connsiteY206" fmla="*/ 2182346 h 2237474"/>
              <a:gd name="connsiteX207" fmla="*/ 550517 w 12192000"/>
              <a:gd name="connsiteY207" fmla="*/ 2182060 h 2237474"/>
              <a:gd name="connsiteX208" fmla="*/ 550309 w 12192000"/>
              <a:gd name="connsiteY208" fmla="*/ 2181825 h 2237474"/>
              <a:gd name="connsiteX209" fmla="*/ 541836 w 12192000"/>
              <a:gd name="connsiteY209" fmla="*/ 2181063 h 2237474"/>
              <a:gd name="connsiteX210" fmla="*/ 536057 w 12192000"/>
              <a:gd name="connsiteY210" fmla="*/ 2181537 h 2237474"/>
              <a:gd name="connsiteX211" fmla="*/ 520671 w 12192000"/>
              <a:gd name="connsiteY211" fmla="*/ 2180980 h 2237474"/>
              <a:gd name="connsiteX212" fmla="*/ 515024 w 12192000"/>
              <a:gd name="connsiteY212" fmla="*/ 2179258 h 2237474"/>
              <a:gd name="connsiteX213" fmla="*/ 512278 w 12192000"/>
              <a:gd name="connsiteY213" fmla="*/ 2176369 h 2237474"/>
              <a:gd name="connsiteX214" fmla="*/ 480419 w 12192000"/>
              <a:gd name="connsiteY214" fmla="*/ 2167807 h 2237474"/>
              <a:gd name="connsiteX215" fmla="*/ 413835 w 12192000"/>
              <a:gd name="connsiteY215" fmla="*/ 2156783 h 2237474"/>
              <a:gd name="connsiteX216" fmla="*/ 376513 w 12192000"/>
              <a:gd name="connsiteY216" fmla="*/ 2154014 h 2237474"/>
              <a:gd name="connsiteX217" fmla="*/ 273386 w 12192000"/>
              <a:gd name="connsiteY217" fmla="*/ 2142551 h 2237474"/>
              <a:gd name="connsiteX218" fmla="*/ 169207 w 12192000"/>
              <a:gd name="connsiteY218" fmla="*/ 2128100 h 2237474"/>
              <a:gd name="connsiteX219" fmla="*/ 93149 w 12192000"/>
              <a:gd name="connsiteY219" fmla="*/ 2105324 h 2237474"/>
              <a:gd name="connsiteX220" fmla="*/ 88109 w 12192000"/>
              <a:gd name="connsiteY220" fmla="*/ 2106704 h 2237474"/>
              <a:gd name="connsiteX221" fmla="*/ 80022 w 12192000"/>
              <a:gd name="connsiteY221" fmla="*/ 2107254 h 2237474"/>
              <a:gd name="connsiteX222" fmla="*/ 79717 w 12192000"/>
              <a:gd name="connsiteY222" fmla="*/ 2107046 h 2237474"/>
              <a:gd name="connsiteX223" fmla="*/ 72352 w 12192000"/>
              <a:gd name="connsiteY223" fmla="*/ 2107991 h 2237474"/>
              <a:gd name="connsiteX224" fmla="*/ 37645 w 12192000"/>
              <a:gd name="connsiteY224" fmla="*/ 2115401 h 2237474"/>
              <a:gd name="connsiteX225" fmla="*/ 4572 w 12192000"/>
              <a:gd name="connsiteY225" fmla="*/ 2111091 h 2237474"/>
              <a:gd name="connsiteX226" fmla="*/ 0 w 12192000"/>
              <a:gd name="connsiteY226" fmla="*/ 2110468 h 2237474"/>
              <a:gd name="connsiteX227" fmla="*/ 0 w 12192000"/>
              <a:gd name="connsiteY227"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02328 w 12192000"/>
              <a:gd name="connsiteY66" fmla="*/ 1345865 h 2237474"/>
              <a:gd name="connsiteX67" fmla="*/ 7898322 w 12192000"/>
              <a:gd name="connsiteY67" fmla="*/ 1345689 h 2237474"/>
              <a:gd name="connsiteX68" fmla="*/ 7875879 w 12192000"/>
              <a:gd name="connsiteY68" fmla="*/ 1345646 h 2237474"/>
              <a:gd name="connsiteX69" fmla="*/ 7840612 w 12192000"/>
              <a:gd name="connsiteY69" fmla="*/ 1369373 h 2237474"/>
              <a:gd name="connsiteX70" fmla="*/ 7786819 w 12192000"/>
              <a:gd name="connsiteY70" fmla="*/ 1378970 h 2237474"/>
              <a:gd name="connsiteX71" fmla="*/ 7548172 w 12192000"/>
              <a:gd name="connsiteY71" fmla="*/ 1417460 h 2237474"/>
              <a:gd name="connsiteX72" fmla="*/ 7483437 w 12192000"/>
              <a:gd name="connsiteY72" fmla="*/ 1478152 h 2237474"/>
              <a:gd name="connsiteX73" fmla="*/ 7377870 w 12192000"/>
              <a:gd name="connsiteY73" fmla="*/ 1523319 h 2237474"/>
              <a:gd name="connsiteX74" fmla="*/ 7230737 w 12192000"/>
              <a:gd name="connsiteY74" fmla="*/ 1562633 h 2237474"/>
              <a:gd name="connsiteX75" fmla="*/ 7224458 w 12192000"/>
              <a:gd name="connsiteY75" fmla="*/ 1573008 h 2237474"/>
              <a:gd name="connsiteX76" fmla="*/ 7213486 w 12192000"/>
              <a:gd name="connsiteY76" fmla="*/ 1580987 h 2237474"/>
              <a:gd name="connsiteX77" fmla="*/ 7210972 w 12192000"/>
              <a:gd name="connsiteY77" fmla="*/ 1580856 h 2237474"/>
              <a:gd name="connsiteX78" fmla="*/ 7183121 w 12192000"/>
              <a:gd name="connsiteY78" fmla="*/ 1595162 h 2237474"/>
              <a:gd name="connsiteX79" fmla="*/ 7164601 w 12192000"/>
              <a:gd name="connsiteY79" fmla="*/ 1606490 h 2237474"/>
              <a:gd name="connsiteX80" fmla="*/ 7159286 w 12192000"/>
              <a:gd name="connsiteY80" fmla="*/ 1606850 h 2237474"/>
              <a:gd name="connsiteX81" fmla="*/ 7114651 w 12192000"/>
              <a:gd name="connsiteY81" fmla="*/ 1620959 h 2237474"/>
              <a:gd name="connsiteX82" fmla="*/ 7092727 w 12192000"/>
              <a:gd name="connsiteY82" fmla="*/ 1623628 h 2237474"/>
              <a:gd name="connsiteX83" fmla="*/ 7031309 w 12192000"/>
              <a:gd name="connsiteY83" fmla="*/ 1619451 h 2237474"/>
              <a:gd name="connsiteX84" fmla="*/ 6999084 w 12192000"/>
              <a:gd name="connsiteY84" fmla="*/ 1634317 h 2237474"/>
              <a:gd name="connsiteX85" fmla="*/ 6992107 w 12192000"/>
              <a:gd name="connsiteY85" fmla="*/ 1636860 h 2237474"/>
              <a:gd name="connsiteX86" fmla="*/ 6991765 w 12192000"/>
              <a:gd name="connsiteY86" fmla="*/ 1636725 h 2237474"/>
              <a:gd name="connsiteX87" fmla="*/ 6900177 w 12192000"/>
              <a:gd name="connsiteY87" fmla="*/ 1636016 h 2237474"/>
              <a:gd name="connsiteX88" fmla="*/ 6795372 w 12192000"/>
              <a:gd name="connsiteY88" fmla="*/ 1644845 h 2237474"/>
              <a:gd name="connsiteX89" fmla="*/ 6692251 w 12192000"/>
              <a:gd name="connsiteY89" fmla="*/ 1656357 h 2237474"/>
              <a:gd name="connsiteX90" fmla="*/ 6655235 w 12192000"/>
              <a:gd name="connsiteY90" fmla="*/ 1661869 h 2237474"/>
              <a:gd name="connsiteX91" fmla="*/ 6587857 w 12192000"/>
              <a:gd name="connsiteY91" fmla="*/ 1665769 h 2237474"/>
              <a:gd name="connsiteX92" fmla="*/ 6554894 w 12192000"/>
              <a:gd name="connsiteY92" fmla="*/ 1664428 h 2237474"/>
              <a:gd name="connsiteX93" fmla="*/ 6516595 w 12192000"/>
              <a:gd name="connsiteY93" fmla="*/ 1667475 h 2237474"/>
              <a:gd name="connsiteX94" fmla="*/ 6508541 w 12192000"/>
              <a:gd name="connsiteY94" fmla="*/ 1668757 h 2237474"/>
              <a:gd name="connsiteX95" fmla="*/ 6471012 w 12192000"/>
              <a:gd name="connsiteY95" fmla="*/ 1678604 h 2237474"/>
              <a:gd name="connsiteX96" fmla="*/ 6415265 w 12192000"/>
              <a:gd name="connsiteY96" fmla="*/ 1665317 h 2237474"/>
              <a:gd name="connsiteX97" fmla="*/ 6364035 w 12192000"/>
              <a:gd name="connsiteY97" fmla="*/ 1667683 h 2237474"/>
              <a:gd name="connsiteX98" fmla="*/ 6280959 w 12192000"/>
              <a:gd name="connsiteY98" fmla="*/ 1689329 h 2237474"/>
              <a:gd name="connsiteX99" fmla="*/ 6243319 w 12192000"/>
              <a:gd name="connsiteY99" fmla="*/ 1695560 h 2237474"/>
              <a:gd name="connsiteX100" fmla="*/ 6098321 w 12192000"/>
              <a:gd name="connsiteY100" fmla="*/ 1721646 h 2237474"/>
              <a:gd name="connsiteX101" fmla="*/ 5880652 w 12192000"/>
              <a:gd name="connsiteY101" fmla="*/ 1779643 h 2237474"/>
              <a:gd name="connsiteX102" fmla="*/ 5785959 w 12192000"/>
              <a:gd name="connsiteY102" fmla="*/ 1775307 h 2237474"/>
              <a:gd name="connsiteX103" fmla="*/ 5643534 w 12192000"/>
              <a:gd name="connsiteY103" fmla="*/ 1802919 h 2237474"/>
              <a:gd name="connsiteX104" fmla="*/ 5518799 w 12192000"/>
              <a:gd name="connsiteY104" fmla="*/ 1818312 h 2237474"/>
              <a:gd name="connsiteX105" fmla="*/ 5505014 w 12192000"/>
              <a:gd name="connsiteY105" fmla="*/ 1819259 h 2237474"/>
              <a:gd name="connsiteX106" fmla="*/ 5453307 w 12192000"/>
              <a:gd name="connsiteY106" fmla="*/ 1815450 h 2237474"/>
              <a:gd name="connsiteX107" fmla="*/ 5364192 w 12192000"/>
              <a:gd name="connsiteY107" fmla="*/ 1826074 h 2237474"/>
              <a:gd name="connsiteX108" fmla="*/ 5350380 w 12192000"/>
              <a:gd name="connsiteY108" fmla="*/ 1830891 h 2237474"/>
              <a:gd name="connsiteX109" fmla="*/ 5259633 w 12192000"/>
              <a:gd name="connsiteY109" fmla="*/ 1837160 h 2237474"/>
              <a:gd name="connsiteX110" fmla="*/ 5197513 w 12192000"/>
              <a:gd name="connsiteY110" fmla="*/ 1844718 h 2237474"/>
              <a:gd name="connsiteX111" fmla="*/ 5184170 w 12192000"/>
              <a:gd name="connsiteY111" fmla="*/ 1849402 h 2237474"/>
              <a:gd name="connsiteX112" fmla="*/ 5168852 w 12192000"/>
              <a:gd name="connsiteY112" fmla="*/ 1844846 h 2237474"/>
              <a:gd name="connsiteX113" fmla="*/ 5164370 w 12192000"/>
              <a:gd name="connsiteY113" fmla="*/ 1840597 h 2237474"/>
              <a:gd name="connsiteX114" fmla="*/ 5114927 w 12192000"/>
              <a:gd name="connsiteY114" fmla="*/ 1847827 h 2237474"/>
              <a:gd name="connsiteX115" fmla="*/ 5108970 w 12192000"/>
              <a:gd name="connsiteY115" fmla="*/ 1847935 h 2237474"/>
              <a:gd name="connsiteX116" fmla="*/ 5067961 w 12192000"/>
              <a:gd name="connsiteY116" fmla="*/ 1845917 h 2237474"/>
              <a:gd name="connsiteX117" fmla="*/ 5007075 w 12192000"/>
              <a:gd name="connsiteY117" fmla="*/ 1838626 h 2237474"/>
              <a:gd name="connsiteX118" fmla="*/ 4944087 w 12192000"/>
              <a:gd name="connsiteY118" fmla="*/ 1823332 h 2237474"/>
              <a:gd name="connsiteX119" fmla="*/ 4907662 w 12192000"/>
              <a:gd name="connsiteY119" fmla="*/ 1816900 h 2237474"/>
              <a:gd name="connsiteX120" fmla="*/ 4882386 w 12192000"/>
              <a:gd name="connsiteY120" fmla="*/ 1809844 h 2237474"/>
              <a:gd name="connsiteX121" fmla="*/ 4811440 w 12192000"/>
              <a:gd name="connsiteY121" fmla="*/ 1804655 h 2237474"/>
              <a:gd name="connsiteX122" fmla="*/ 4691075 w 12192000"/>
              <a:gd name="connsiteY122" fmla="*/ 1801389 h 2237474"/>
              <a:gd name="connsiteX123" fmla="*/ 4611738 w 12192000"/>
              <a:gd name="connsiteY123" fmla="*/ 1776964 h 2237474"/>
              <a:gd name="connsiteX124" fmla="*/ 4560070 w 12192000"/>
              <a:gd name="connsiteY124" fmla="*/ 1785640 h 2237474"/>
              <a:gd name="connsiteX125" fmla="*/ 4536503 w 12192000"/>
              <a:gd name="connsiteY125" fmla="*/ 1785334 h 2237474"/>
              <a:gd name="connsiteX126" fmla="*/ 4513724 w 12192000"/>
              <a:gd name="connsiteY126" fmla="*/ 1791996 h 2237474"/>
              <a:gd name="connsiteX127" fmla="*/ 4459810 w 12192000"/>
              <a:gd name="connsiteY127" fmla="*/ 1797886 h 2237474"/>
              <a:gd name="connsiteX128" fmla="*/ 4379064 w 12192000"/>
              <a:gd name="connsiteY128" fmla="*/ 1817177 h 2237474"/>
              <a:gd name="connsiteX129" fmla="*/ 4319209 w 12192000"/>
              <a:gd name="connsiteY129" fmla="*/ 1834833 h 2237474"/>
              <a:gd name="connsiteX130" fmla="*/ 4290981 w 12192000"/>
              <a:gd name="connsiteY130" fmla="*/ 1839677 h 2237474"/>
              <a:gd name="connsiteX131" fmla="*/ 4285792 w 12192000"/>
              <a:gd name="connsiteY131" fmla="*/ 1836231 h 2237474"/>
              <a:gd name="connsiteX132" fmla="*/ 4238372 w 12192000"/>
              <a:gd name="connsiteY132" fmla="*/ 1851480 h 2237474"/>
              <a:gd name="connsiteX133" fmla="*/ 4232517 w 12192000"/>
              <a:gd name="connsiteY133" fmla="*/ 1852567 h 2237474"/>
              <a:gd name="connsiteX134" fmla="*/ 4191732 w 12192000"/>
              <a:gd name="connsiteY134" fmla="*/ 1857328 h 2237474"/>
              <a:gd name="connsiteX135" fmla="*/ 4065532 w 12192000"/>
              <a:gd name="connsiteY135" fmla="*/ 1855477 h 2237474"/>
              <a:gd name="connsiteX136" fmla="*/ 4028460 w 12192000"/>
              <a:gd name="connsiteY136" fmla="*/ 1855137 h 2237474"/>
              <a:gd name="connsiteX137" fmla="*/ 4002267 w 12192000"/>
              <a:gd name="connsiteY137" fmla="*/ 1852352 h 2237474"/>
              <a:gd name="connsiteX138" fmla="*/ 3931396 w 12192000"/>
              <a:gd name="connsiteY138" fmla="*/ 1858915 h 2237474"/>
              <a:gd name="connsiteX139" fmla="*/ 3812162 w 12192000"/>
              <a:gd name="connsiteY139" fmla="*/ 1875501 h 2237474"/>
              <a:gd name="connsiteX140" fmla="*/ 3729530 w 12192000"/>
              <a:gd name="connsiteY140" fmla="*/ 1864513 h 2237474"/>
              <a:gd name="connsiteX141" fmla="*/ 3680177 w 12192000"/>
              <a:gd name="connsiteY141" fmla="*/ 1881552 h 2237474"/>
              <a:gd name="connsiteX142" fmla="*/ 3567259 w 12192000"/>
              <a:gd name="connsiteY142" fmla="*/ 1893482 h 2237474"/>
              <a:gd name="connsiteX143" fmla="*/ 3405770 w 12192000"/>
              <a:gd name="connsiteY143" fmla="*/ 1904591 h 2237474"/>
              <a:gd name="connsiteX144" fmla="*/ 3280097 w 12192000"/>
              <a:gd name="connsiteY144" fmla="*/ 1919610 h 2237474"/>
              <a:gd name="connsiteX145" fmla="*/ 3123424 w 12192000"/>
              <a:gd name="connsiteY145" fmla="*/ 1952930 h 2237474"/>
              <a:gd name="connsiteX146" fmla="*/ 3009910 w 12192000"/>
              <a:gd name="connsiteY146" fmla="*/ 1957866 h 2237474"/>
              <a:gd name="connsiteX147" fmla="*/ 2995934 w 12192000"/>
              <a:gd name="connsiteY147" fmla="*/ 1967085 h 2237474"/>
              <a:gd name="connsiteX148" fmla="*/ 2980071 w 12192000"/>
              <a:gd name="connsiteY148" fmla="*/ 1972988 h 2237474"/>
              <a:gd name="connsiteX149" fmla="*/ 2978094 w 12192000"/>
              <a:gd name="connsiteY149" fmla="*/ 1972369 h 2237474"/>
              <a:gd name="connsiteX150" fmla="*/ 2942858 w 12192000"/>
              <a:gd name="connsiteY150" fmla="*/ 1981367 h 2237474"/>
              <a:gd name="connsiteX151" fmla="*/ 2875436 w 12192000"/>
              <a:gd name="connsiteY151" fmla="*/ 1996977 h 2237474"/>
              <a:gd name="connsiteX152" fmla="*/ 2874892 w 12192000"/>
              <a:gd name="connsiteY152" fmla="*/ 1996085 h 2237474"/>
              <a:gd name="connsiteX153" fmla="*/ 2864145 w 12192000"/>
              <a:gd name="connsiteY153" fmla="*/ 1994061 h 2237474"/>
              <a:gd name="connsiteX154" fmla="*/ 2843662 w 12192000"/>
              <a:gd name="connsiteY154" fmla="*/ 1992498 h 2237474"/>
              <a:gd name="connsiteX155" fmla="*/ 2796128 w 12192000"/>
              <a:gd name="connsiteY155" fmla="*/ 1976403 h 2237474"/>
              <a:gd name="connsiteX156" fmla="*/ 2756784 w 12192000"/>
              <a:gd name="connsiteY156" fmla="*/ 1985116 h 2237474"/>
              <a:gd name="connsiteX157" fmla="*/ 2748833 w 12192000"/>
              <a:gd name="connsiteY157" fmla="*/ 1986323 h 2237474"/>
              <a:gd name="connsiteX158" fmla="*/ 2748661 w 12192000"/>
              <a:gd name="connsiteY158" fmla="*/ 1986122 h 2237474"/>
              <a:gd name="connsiteX159" fmla="*/ 2740251 w 12192000"/>
              <a:gd name="connsiteY159" fmla="*/ 1986946 h 2237474"/>
              <a:gd name="connsiteX160" fmla="*/ 2718916 w 12192000"/>
              <a:gd name="connsiteY160" fmla="*/ 1990867 h 2237474"/>
              <a:gd name="connsiteX161" fmla="*/ 2713522 w 12192000"/>
              <a:gd name="connsiteY161" fmla="*/ 1990173 h 2237474"/>
              <a:gd name="connsiteX162" fmla="*/ 2680597 w 12192000"/>
              <a:gd name="connsiteY162" fmla="*/ 1984996 h 2237474"/>
              <a:gd name="connsiteX163" fmla="*/ 2578178 w 12192000"/>
              <a:gd name="connsiteY163" fmla="*/ 1990531 h 2237474"/>
              <a:gd name="connsiteX164" fmla="*/ 2476147 w 12192000"/>
              <a:gd name="connsiteY164" fmla="*/ 1998305 h 2237474"/>
              <a:gd name="connsiteX165" fmla="*/ 2373568 w 12192000"/>
              <a:gd name="connsiteY165" fmla="*/ 2003219 h 2237474"/>
              <a:gd name="connsiteX166" fmla="*/ 2321399 w 12192000"/>
              <a:gd name="connsiteY166" fmla="*/ 1989467 h 2237474"/>
              <a:gd name="connsiteX167" fmla="*/ 2315525 w 12192000"/>
              <a:gd name="connsiteY167" fmla="*/ 1989708 h 2237474"/>
              <a:gd name="connsiteX168" fmla="*/ 2300792 w 12192000"/>
              <a:gd name="connsiteY168" fmla="*/ 1994290 h 2237474"/>
              <a:gd name="connsiteX169" fmla="*/ 2295469 w 12192000"/>
              <a:gd name="connsiteY169" fmla="*/ 1996659 h 2237474"/>
              <a:gd name="connsiteX170" fmla="*/ 2287219 w 12192000"/>
              <a:gd name="connsiteY170" fmla="*/ 1998750 h 2237474"/>
              <a:gd name="connsiteX171" fmla="*/ 2286948 w 12192000"/>
              <a:gd name="connsiteY171" fmla="*/ 1998596 h 2237474"/>
              <a:gd name="connsiteX172" fmla="*/ 2243069 w 12192000"/>
              <a:gd name="connsiteY172" fmla="*/ 2015111 h 2237474"/>
              <a:gd name="connsiteX173" fmla="*/ 2186609 w 12192000"/>
              <a:gd name="connsiteY173" fmla="*/ 2008263 h 2237474"/>
              <a:gd name="connsiteX174" fmla="*/ 2164831 w 12192000"/>
              <a:gd name="connsiteY174" fmla="*/ 2010143 h 2237474"/>
              <a:gd name="connsiteX175" fmla="*/ 2152836 w 12192000"/>
              <a:gd name="connsiteY175" fmla="*/ 2010048 h 2237474"/>
              <a:gd name="connsiteX176" fmla="*/ 2117102 w 12192000"/>
              <a:gd name="connsiteY176" fmla="*/ 2023004 h 2237474"/>
              <a:gd name="connsiteX177" fmla="*/ 2111935 w 12192000"/>
              <a:gd name="connsiteY177" fmla="*/ 2023163 h 2237474"/>
              <a:gd name="connsiteX178" fmla="*/ 2089991 w 12192000"/>
              <a:gd name="connsiteY178" fmla="*/ 2034193 h 2237474"/>
              <a:gd name="connsiteX179" fmla="*/ 2058061 w 12192000"/>
              <a:gd name="connsiteY179" fmla="*/ 2047942 h 2237474"/>
              <a:gd name="connsiteX180" fmla="*/ 2055737 w 12192000"/>
              <a:gd name="connsiteY180" fmla="*/ 2047704 h 2237474"/>
              <a:gd name="connsiteX181" fmla="*/ 2042244 w 12192000"/>
              <a:gd name="connsiteY181" fmla="*/ 2055560 h 2237474"/>
              <a:gd name="connsiteX182" fmla="*/ 1976224 w 12192000"/>
              <a:gd name="connsiteY182" fmla="*/ 2074257 h 2237474"/>
              <a:gd name="connsiteX183" fmla="*/ 1877728 w 12192000"/>
              <a:gd name="connsiteY183" fmla="*/ 2101004 h 2237474"/>
              <a:gd name="connsiteX184" fmla="*/ 1759056 w 12192000"/>
              <a:gd name="connsiteY184" fmla="*/ 2125608 h 2237474"/>
              <a:gd name="connsiteX185" fmla="*/ 1637948 w 12192000"/>
              <a:gd name="connsiteY185" fmla="*/ 2172597 h 2237474"/>
              <a:gd name="connsiteX186" fmla="*/ 1434549 w 12192000"/>
              <a:gd name="connsiteY186" fmla="*/ 2234522 h 2237474"/>
              <a:gd name="connsiteX187" fmla="*/ 1398481 w 12192000"/>
              <a:gd name="connsiteY187" fmla="*/ 2237074 h 2237474"/>
              <a:gd name="connsiteX188" fmla="*/ 1398407 w 12192000"/>
              <a:gd name="connsiteY188" fmla="*/ 2237095 h 2237474"/>
              <a:gd name="connsiteX189" fmla="*/ 1370962 w 12192000"/>
              <a:gd name="connsiteY189" fmla="*/ 2237474 h 2237474"/>
              <a:gd name="connsiteX190" fmla="*/ 1356367 w 12192000"/>
              <a:gd name="connsiteY190" fmla="*/ 2235089 h 2237474"/>
              <a:gd name="connsiteX191" fmla="*/ 1324828 w 12192000"/>
              <a:gd name="connsiteY191" fmla="*/ 2231968 h 2237474"/>
              <a:gd name="connsiteX192" fmla="*/ 1297744 w 12192000"/>
              <a:gd name="connsiteY192" fmla="*/ 2235849 h 2237474"/>
              <a:gd name="connsiteX193" fmla="*/ 1286236 w 12192000"/>
              <a:gd name="connsiteY193" fmla="*/ 2233135 h 2237474"/>
              <a:gd name="connsiteX194" fmla="*/ 1283504 w 12192000"/>
              <a:gd name="connsiteY194" fmla="*/ 2233797 h 2237474"/>
              <a:gd name="connsiteX195" fmla="*/ 1279765 w 12192000"/>
              <a:gd name="connsiteY195" fmla="*/ 2229639 h 2237474"/>
              <a:gd name="connsiteX196" fmla="*/ 1195347 w 12192000"/>
              <a:gd name="connsiteY196" fmla="*/ 2212354 h 2237474"/>
              <a:gd name="connsiteX197" fmla="*/ 970251 w 12192000"/>
              <a:gd name="connsiteY197" fmla="*/ 2221029 h 2237474"/>
              <a:gd name="connsiteX198" fmla="*/ 812914 w 12192000"/>
              <a:gd name="connsiteY198" fmla="*/ 2202752 h 2237474"/>
              <a:gd name="connsiteX199" fmla="*/ 800195 w 12192000"/>
              <a:gd name="connsiteY199" fmla="*/ 2209407 h 2237474"/>
              <a:gd name="connsiteX200" fmla="*/ 784978 w 12192000"/>
              <a:gd name="connsiteY200" fmla="*/ 2212360 h 2237474"/>
              <a:gd name="connsiteX201" fmla="*/ 681987 w 12192000"/>
              <a:gd name="connsiteY201" fmla="*/ 2216757 h 2237474"/>
              <a:gd name="connsiteX202" fmla="*/ 669923 w 12192000"/>
              <a:gd name="connsiteY202" fmla="*/ 2211682 h 2237474"/>
              <a:gd name="connsiteX203" fmla="*/ 648680 w 12192000"/>
              <a:gd name="connsiteY203" fmla="*/ 2206229 h 2237474"/>
              <a:gd name="connsiteX204" fmla="*/ 597225 w 12192000"/>
              <a:gd name="connsiteY204" fmla="*/ 2180999 h 2237474"/>
              <a:gd name="connsiteX205" fmla="*/ 558449 w 12192000"/>
              <a:gd name="connsiteY205" fmla="*/ 2182346 h 2237474"/>
              <a:gd name="connsiteX206" fmla="*/ 550517 w 12192000"/>
              <a:gd name="connsiteY206" fmla="*/ 2182060 h 2237474"/>
              <a:gd name="connsiteX207" fmla="*/ 550309 w 12192000"/>
              <a:gd name="connsiteY207" fmla="*/ 2181825 h 2237474"/>
              <a:gd name="connsiteX208" fmla="*/ 541836 w 12192000"/>
              <a:gd name="connsiteY208" fmla="*/ 2181063 h 2237474"/>
              <a:gd name="connsiteX209" fmla="*/ 536057 w 12192000"/>
              <a:gd name="connsiteY209" fmla="*/ 2181537 h 2237474"/>
              <a:gd name="connsiteX210" fmla="*/ 520671 w 12192000"/>
              <a:gd name="connsiteY210" fmla="*/ 2180980 h 2237474"/>
              <a:gd name="connsiteX211" fmla="*/ 515024 w 12192000"/>
              <a:gd name="connsiteY211" fmla="*/ 2179258 h 2237474"/>
              <a:gd name="connsiteX212" fmla="*/ 512278 w 12192000"/>
              <a:gd name="connsiteY212" fmla="*/ 2176369 h 2237474"/>
              <a:gd name="connsiteX213" fmla="*/ 480419 w 12192000"/>
              <a:gd name="connsiteY213" fmla="*/ 2167807 h 2237474"/>
              <a:gd name="connsiteX214" fmla="*/ 413835 w 12192000"/>
              <a:gd name="connsiteY214" fmla="*/ 2156783 h 2237474"/>
              <a:gd name="connsiteX215" fmla="*/ 376513 w 12192000"/>
              <a:gd name="connsiteY215" fmla="*/ 2154014 h 2237474"/>
              <a:gd name="connsiteX216" fmla="*/ 273386 w 12192000"/>
              <a:gd name="connsiteY216" fmla="*/ 2142551 h 2237474"/>
              <a:gd name="connsiteX217" fmla="*/ 169207 w 12192000"/>
              <a:gd name="connsiteY217" fmla="*/ 2128100 h 2237474"/>
              <a:gd name="connsiteX218" fmla="*/ 93149 w 12192000"/>
              <a:gd name="connsiteY218" fmla="*/ 2105324 h 2237474"/>
              <a:gd name="connsiteX219" fmla="*/ 88109 w 12192000"/>
              <a:gd name="connsiteY219" fmla="*/ 2106704 h 2237474"/>
              <a:gd name="connsiteX220" fmla="*/ 80022 w 12192000"/>
              <a:gd name="connsiteY220" fmla="*/ 2107254 h 2237474"/>
              <a:gd name="connsiteX221" fmla="*/ 79717 w 12192000"/>
              <a:gd name="connsiteY221" fmla="*/ 2107046 h 2237474"/>
              <a:gd name="connsiteX222" fmla="*/ 72352 w 12192000"/>
              <a:gd name="connsiteY222" fmla="*/ 2107991 h 2237474"/>
              <a:gd name="connsiteX223" fmla="*/ 37645 w 12192000"/>
              <a:gd name="connsiteY223" fmla="*/ 2115401 h 2237474"/>
              <a:gd name="connsiteX224" fmla="*/ 4572 w 12192000"/>
              <a:gd name="connsiteY224" fmla="*/ 2111091 h 2237474"/>
              <a:gd name="connsiteX225" fmla="*/ 0 w 12192000"/>
              <a:gd name="connsiteY225" fmla="*/ 2110468 h 2237474"/>
              <a:gd name="connsiteX226" fmla="*/ 0 w 12192000"/>
              <a:gd name="connsiteY22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02328 w 12192000"/>
              <a:gd name="connsiteY66" fmla="*/ 1345865 h 2237474"/>
              <a:gd name="connsiteX67" fmla="*/ 7898322 w 12192000"/>
              <a:gd name="connsiteY67" fmla="*/ 1345689 h 2237474"/>
              <a:gd name="connsiteX68" fmla="*/ 7875879 w 12192000"/>
              <a:gd name="connsiteY68" fmla="*/ 1345646 h 2237474"/>
              <a:gd name="connsiteX69" fmla="*/ 7840612 w 12192000"/>
              <a:gd name="connsiteY69" fmla="*/ 1369373 h 2237474"/>
              <a:gd name="connsiteX70" fmla="*/ 7786819 w 12192000"/>
              <a:gd name="connsiteY70" fmla="*/ 1378970 h 2237474"/>
              <a:gd name="connsiteX71" fmla="*/ 7548172 w 12192000"/>
              <a:gd name="connsiteY71" fmla="*/ 1417460 h 2237474"/>
              <a:gd name="connsiteX72" fmla="*/ 7483437 w 12192000"/>
              <a:gd name="connsiteY72" fmla="*/ 1478152 h 2237474"/>
              <a:gd name="connsiteX73" fmla="*/ 7377870 w 12192000"/>
              <a:gd name="connsiteY73" fmla="*/ 1523319 h 2237474"/>
              <a:gd name="connsiteX74" fmla="*/ 7230737 w 12192000"/>
              <a:gd name="connsiteY74" fmla="*/ 1562633 h 2237474"/>
              <a:gd name="connsiteX75" fmla="*/ 7224458 w 12192000"/>
              <a:gd name="connsiteY75" fmla="*/ 1573008 h 2237474"/>
              <a:gd name="connsiteX76" fmla="*/ 7213486 w 12192000"/>
              <a:gd name="connsiteY76" fmla="*/ 1580987 h 2237474"/>
              <a:gd name="connsiteX77" fmla="*/ 7210972 w 12192000"/>
              <a:gd name="connsiteY77" fmla="*/ 1580856 h 2237474"/>
              <a:gd name="connsiteX78" fmla="*/ 7183121 w 12192000"/>
              <a:gd name="connsiteY78" fmla="*/ 1595162 h 2237474"/>
              <a:gd name="connsiteX79" fmla="*/ 7164601 w 12192000"/>
              <a:gd name="connsiteY79" fmla="*/ 1606490 h 2237474"/>
              <a:gd name="connsiteX80" fmla="*/ 7114651 w 12192000"/>
              <a:gd name="connsiteY80" fmla="*/ 1620959 h 2237474"/>
              <a:gd name="connsiteX81" fmla="*/ 7092727 w 12192000"/>
              <a:gd name="connsiteY81" fmla="*/ 1623628 h 2237474"/>
              <a:gd name="connsiteX82" fmla="*/ 7031309 w 12192000"/>
              <a:gd name="connsiteY82" fmla="*/ 1619451 h 2237474"/>
              <a:gd name="connsiteX83" fmla="*/ 6999084 w 12192000"/>
              <a:gd name="connsiteY83" fmla="*/ 1634317 h 2237474"/>
              <a:gd name="connsiteX84" fmla="*/ 6992107 w 12192000"/>
              <a:gd name="connsiteY84" fmla="*/ 1636860 h 2237474"/>
              <a:gd name="connsiteX85" fmla="*/ 6991765 w 12192000"/>
              <a:gd name="connsiteY85" fmla="*/ 1636725 h 2237474"/>
              <a:gd name="connsiteX86" fmla="*/ 6900177 w 12192000"/>
              <a:gd name="connsiteY86" fmla="*/ 1636016 h 2237474"/>
              <a:gd name="connsiteX87" fmla="*/ 6795372 w 12192000"/>
              <a:gd name="connsiteY87" fmla="*/ 1644845 h 2237474"/>
              <a:gd name="connsiteX88" fmla="*/ 6692251 w 12192000"/>
              <a:gd name="connsiteY88" fmla="*/ 1656357 h 2237474"/>
              <a:gd name="connsiteX89" fmla="*/ 6655235 w 12192000"/>
              <a:gd name="connsiteY89" fmla="*/ 1661869 h 2237474"/>
              <a:gd name="connsiteX90" fmla="*/ 6587857 w 12192000"/>
              <a:gd name="connsiteY90" fmla="*/ 1665769 h 2237474"/>
              <a:gd name="connsiteX91" fmla="*/ 6554894 w 12192000"/>
              <a:gd name="connsiteY91" fmla="*/ 1664428 h 2237474"/>
              <a:gd name="connsiteX92" fmla="*/ 6516595 w 12192000"/>
              <a:gd name="connsiteY92" fmla="*/ 1667475 h 2237474"/>
              <a:gd name="connsiteX93" fmla="*/ 6508541 w 12192000"/>
              <a:gd name="connsiteY93" fmla="*/ 1668757 h 2237474"/>
              <a:gd name="connsiteX94" fmla="*/ 6471012 w 12192000"/>
              <a:gd name="connsiteY94" fmla="*/ 1678604 h 2237474"/>
              <a:gd name="connsiteX95" fmla="*/ 6415265 w 12192000"/>
              <a:gd name="connsiteY95" fmla="*/ 1665317 h 2237474"/>
              <a:gd name="connsiteX96" fmla="*/ 6364035 w 12192000"/>
              <a:gd name="connsiteY96" fmla="*/ 1667683 h 2237474"/>
              <a:gd name="connsiteX97" fmla="*/ 6280959 w 12192000"/>
              <a:gd name="connsiteY97" fmla="*/ 1689329 h 2237474"/>
              <a:gd name="connsiteX98" fmla="*/ 6243319 w 12192000"/>
              <a:gd name="connsiteY98" fmla="*/ 1695560 h 2237474"/>
              <a:gd name="connsiteX99" fmla="*/ 6098321 w 12192000"/>
              <a:gd name="connsiteY99" fmla="*/ 1721646 h 2237474"/>
              <a:gd name="connsiteX100" fmla="*/ 5880652 w 12192000"/>
              <a:gd name="connsiteY100" fmla="*/ 1779643 h 2237474"/>
              <a:gd name="connsiteX101" fmla="*/ 5785959 w 12192000"/>
              <a:gd name="connsiteY101" fmla="*/ 1775307 h 2237474"/>
              <a:gd name="connsiteX102" fmla="*/ 5643534 w 12192000"/>
              <a:gd name="connsiteY102" fmla="*/ 1802919 h 2237474"/>
              <a:gd name="connsiteX103" fmla="*/ 5518799 w 12192000"/>
              <a:gd name="connsiteY103" fmla="*/ 1818312 h 2237474"/>
              <a:gd name="connsiteX104" fmla="*/ 5505014 w 12192000"/>
              <a:gd name="connsiteY104" fmla="*/ 1819259 h 2237474"/>
              <a:gd name="connsiteX105" fmla="*/ 5453307 w 12192000"/>
              <a:gd name="connsiteY105" fmla="*/ 1815450 h 2237474"/>
              <a:gd name="connsiteX106" fmla="*/ 5364192 w 12192000"/>
              <a:gd name="connsiteY106" fmla="*/ 1826074 h 2237474"/>
              <a:gd name="connsiteX107" fmla="*/ 5350380 w 12192000"/>
              <a:gd name="connsiteY107" fmla="*/ 1830891 h 2237474"/>
              <a:gd name="connsiteX108" fmla="*/ 5259633 w 12192000"/>
              <a:gd name="connsiteY108" fmla="*/ 1837160 h 2237474"/>
              <a:gd name="connsiteX109" fmla="*/ 5197513 w 12192000"/>
              <a:gd name="connsiteY109" fmla="*/ 1844718 h 2237474"/>
              <a:gd name="connsiteX110" fmla="*/ 5184170 w 12192000"/>
              <a:gd name="connsiteY110" fmla="*/ 1849402 h 2237474"/>
              <a:gd name="connsiteX111" fmla="*/ 5168852 w 12192000"/>
              <a:gd name="connsiteY111" fmla="*/ 1844846 h 2237474"/>
              <a:gd name="connsiteX112" fmla="*/ 5164370 w 12192000"/>
              <a:gd name="connsiteY112" fmla="*/ 1840597 h 2237474"/>
              <a:gd name="connsiteX113" fmla="*/ 5114927 w 12192000"/>
              <a:gd name="connsiteY113" fmla="*/ 1847827 h 2237474"/>
              <a:gd name="connsiteX114" fmla="*/ 5108970 w 12192000"/>
              <a:gd name="connsiteY114" fmla="*/ 1847935 h 2237474"/>
              <a:gd name="connsiteX115" fmla="*/ 5067961 w 12192000"/>
              <a:gd name="connsiteY115" fmla="*/ 1845917 h 2237474"/>
              <a:gd name="connsiteX116" fmla="*/ 5007075 w 12192000"/>
              <a:gd name="connsiteY116" fmla="*/ 1838626 h 2237474"/>
              <a:gd name="connsiteX117" fmla="*/ 4944087 w 12192000"/>
              <a:gd name="connsiteY117" fmla="*/ 1823332 h 2237474"/>
              <a:gd name="connsiteX118" fmla="*/ 4907662 w 12192000"/>
              <a:gd name="connsiteY118" fmla="*/ 1816900 h 2237474"/>
              <a:gd name="connsiteX119" fmla="*/ 4882386 w 12192000"/>
              <a:gd name="connsiteY119" fmla="*/ 1809844 h 2237474"/>
              <a:gd name="connsiteX120" fmla="*/ 4811440 w 12192000"/>
              <a:gd name="connsiteY120" fmla="*/ 1804655 h 2237474"/>
              <a:gd name="connsiteX121" fmla="*/ 4691075 w 12192000"/>
              <a:gd name="connsiteY121" fmla="*/ 1801389 h 2237474"/>
              <a:gd name="connsiteX122" fmla="*/ 4611738 w 12192000"/>
              <a:gd name="connsiteY122" fmla="*/ 1776964 h 2237474"/>
              <a:gd name="connsiteX123" fmla="*/ 4560070 w 12192000"/>
              <a:gd name="connsiteY123" fmla="*/ 1785640 h 2237474"/>
              <a:gd name="connsiteX124" fmla="*/ 4536503 w 12192000"/>
              <a:gd name="connsiteY124" fmla="*/ 1785334 h 2237474"/>
              <a:gd name="connsiteX125" fmla="*/ 4513724 w 12192000"/>
              <a:gd name="connsiteY125" fmla="*/ 1791996 h 2237474"/>
              <a:gd name="connsiteX126" fmla="*/ 4459810 w 12192000"/>
              <a:gd name="connsiteY126" fmla="*/ 1797886 h 2237474"/>
              <a:gd name="connsiteX127" fmla="*/ 4379064 w 12192000"/>
              <a:gd name="connsiteY127" fmla="*/ 1817177 h 2237474"/>
              <a:gd name="connsiteX128" fmla="*/ 4319209 w 12192000"/>
              <a:gd name="connsiteY128" fmla="*/ 1834833 h 2237474"/>
              <a:gd name="connsiteX129" fmla="*/ 4290981 w 12192000"/>
              <a:gd name="connsiteY129" fmla="*/ 1839677 h 2237474"/>
              <a:gd name="connsiteX130" fmla="*/ 4285792 w 12192000"/>
              <a:gd name="connsiteY130" fmla="*/ 1836231 h 2237474"/>
              <a:gd name="connsiteX131" fmla="*/ 4238372 w 12192000"/>
              <a:gd name="connsiteY131" fmla="*/ 1851480 h 2237474"/>
              <a:gd name="connsiteX132" fmla="*/ 4232517 w 12192000"/>
              <a:gd name="connsiteY132" fmla="*/ 1852567 h 2237474"/>
              <a:gd name="connsiteX133" fmla="*/ 4191732 w 12192000"/>
              <a:gd name="connsiteY133" fmla="*/ 1857328 h 2237474"/>
              <a:gd name="connsiteX134" fmla="*/ 4065532 w 12192000"/>
              <a:gd name="connsiteY134" fmla="*/ 1855477 h 2237474"/>
              <a:gd name="connsiteX135" fmla="*/ 4028460 w 12192000"/>
              <a:gd name="connsiteY135" fmla="*/ 1855137 h 2237474"/>
              <a:gd name="connsiteX136" fmla="*/ 4002267 w 12192000"/>
              <a:gd name="connsiteY136" fmla="*/ 1852352 h 2237474"/>
              <a:gd name="connsiteX137" fmla="*/ 3931396 w 12192000"/>
              <a:gd name="connsiteY137" fmla="*/ 1858915 h 2237474"/>
              <a:gd name="connsiteX138" fmla="*/ 3812162 w 12192000"/>
              <a:gd name="connsiteY138" fmla="*/ 1875501 h 2237474"/>
              <a:gd name="connsiteX139" fmla="*/ 3729530 w 12192000"/>
              <a:gd name="connsiteY139" fmla="*/ 1864513 h 2237474"/>
              <a:gd name="connsiteX140" fmla="*/ 3680177 w 12192000"/>
              <a:gd name="connsiteY140" fmla="*/ 1881552 h 2237474"/>
              <a:gd name="connsiteX141" fmla="*/ 3567259 w 12192000"/>
              <a:gd name="connsiteY141" fmla="*/ 1893482 h 2237474"/>
              <a:gd name="connsiteX142" fmla="*/ 3405770 w 12192000"/>
              <a:gd name="connsiteY142" fmla="*/ 1904591 h 2237474"/>
              <a:gd name="connsiteX143" fmla="*/ 3280097 w 12192000"/>
              <a:gd name="connsiteY143" fmla="*/ 1919610 h 2237474"/>
              <a:gd name="connsiteX144" fmla="*/ 3123424 w 12192000"/>
              <a:gd name="connsiteY144" fmla="*/ 1952930 h 2237474"/>
              <a:gd name="connsiteX145" fmla="*/ 3009910 w 12192000"/>
              <a:gd name="connsiteY145" fmla="*/ 1957866 h 2237474"/>
              <a:gd name="connsiteX146" fmla="*/ 2995934 w 12192000"/>
              <a:gd name="connsiteY146" fmla="*/ 1967085 h 2237474"/>
              <a:gd name="connsiteX147" fmla="*/ 2980071 w 12192000"/>
              <a:gd name="connsiteY147" fmla="*/ 1972988 h 2237474"/>
              <a:gd name="connsiteX148" fmla="*/ 2978094 w 12192000"/>
              <a:gd name="connsiteY148" fmla="*/ 1972369 h 2237474"/>
              <a:gd name="connsiteX149" fmla="*/ 2942858 w 12192000"/>
              <a:gd name="connsiteY149" fmla="*/ 1981367 h 2237474"/>
              <a:gd name="connsiteX150" fmla="*/ 2875436 w 12192000"/>
              <a:gd name="connsiteY150" fmla="*/ 1996977 h 2237474"/>
              <a:gd name="connsiteX151" fmla="*/ 2874892 w 12192000"/>
              <a:gd name="connsiteY151" fmla="*/ 1996085 h 2237474"/>
              <a:gd name="connsiteX152" fmla="*/ 2864145 w 12192000"/>
              <a:gd name="connsiteY152" fmla="*/ 1994061 h 2237474"/>
              <a:gd name="connsiteX153" fmla="*/ 2843662 w 12192000"/>
              <a:gd name="connsiteY153" fmla="*/ 1992498 h 2237474"/>
              <a:gd name="connsiteX154" fmla="*/ 2796128 w 12192000"/>
              <a:gd name="connsiteY154" fmla="*/ 1976403 h 2237474"/>
              <a:gd name="connsiteX155" fmla="*/ 2756784 w 12192000"/>
              <a:gd name="connsiteY155" fmla="*/ 1985116 h 2237474"/>
              <a:gd name="connsiteX156" fmla="*/ 2748833 w 12192000"/>
              <a:gd name="connsiteY156" fmla="*/ 1986323 h 2237474"/>
              <a:gd name="connsiteX157" fmla="*/ 2748661 w 12192000"/>
              <a:gd name="connsiteY157" fmla="*/ 1986122 h 2237474"/>
              <a:gd name="connsiteX158" fmla="*/ 2740251 w 12192000"/>
              <a:gd name="connsiteY158" fmla="*/ 1986946 h 2237474"/>
              <a:gd name="connsiteX159" fmla="*/ 2718916 w 12192000"/>
              <a:gd name="connsiteY159" fmla="*/ 1990867 h 2237474"/>
              <a:gd name="connsiteX160" fmla="*/ 2713522 w 12192000"/>
              <a:gd name="connsiteY160" fmla="*/ 1990173 h 2237474"/>
              <a:gd name="connsiteX161" fmla="*/ 2680597 w 12192000"/>
              <a:gd name="connsiteY161" fmla="*/ 1984996 h 2237474"/>
              <a:gd name="connsiteX162" fmla="*/ 2578178 w 12192000"/>
              <a:gd name="connsiteY162" fmla="*/ 1990531 h 2237474"/>
              <a:gd name="connsiteX163" fmla="*/ 2476147 w 12192000"/>
              <a:gd name="connsiteY163" fmla="*/ 1998305 h 2237474"/>
              <a:gd name="connsiteX164" fmla="*/ 2373568 w 12192000"/>
              <a:gd name="connsiteY164" fmla="*/ 2003219 h 2237474"/>
              <a:gd name="connsiteX165" fmla="*/ 2321399 w 12192000"/>
              <a:gd name="connsiteY165" fmla="*/ 1989467 h 2237474"/>
              <a:gd name="connsiteX166" fmla="*/ 2315525 w 12192000"/>
              <a:gd name="connsiteY166" fmla="*/ 1989708 h 2237474"/>
              <a:gd name="connsiteX167" fmla="*/ 2300792 w 12192000"/>
              <a:gd name="connsiteY167" fmla="*/ 1994290 h 2237474"/>
              <a:gd name="connsiteX168" fmla="*/ 2295469 w 12192000"/>
              <a:gd name="connsiteY168" fmla="*/ 1996659 h 2237474"/>
              <a:gd name="connsiteX169" fmla="*/ 2287219 w 12192000"/>
              <a:gd name="connsiteY169" fmla="*/ 1998750 h 2237474"/>
              <a:gd name="connsiteX170" fmla="*/ 2286948 w 12192000"/>
              <a:gd name="connsiteY170" fmla="*/ 1998596 h 2237474"/>
              <a:gd name="connsiteX171" fmla="*/ 2243069 w 12192000"/>
              <a:gd name="connsiteY171" fmla="*/ 2015111 h 2237474"/>
              <a:gd name="connsiteX172" fmla="*/ 2186609 w 12192000"/>
              <a:gd name="connsiteY172" fmla="*/ 2008263 h 2237474"/>
              <a:gd name="connsiteX173" fmla="*/ 2164831 w 12192000"/>
              <a:gd name="connsiteY173" fmla="*/ 2010143 h 2237474"/>
              <a:gd name="connsiteX174" fmla="*/ 2152836 w 12192000"/>
              <a:gd name="connsiteY174" fmla="*/ 2010048 h 2237474"/>
              <a:gd name="connsiteX175" fmla="*/ 2117102 w 12192000"/>
              <a:gd name="connsiteY175" fmla="*/ 2023004 h 2237474"/>
              <a:gd name="connsiteX176" fmla="*/ 2111935 w 12192000"/>
              <a:gd name="connsiteY176" fmla="*/ 2023163 h 2237474"/>
              <a:gd name="connsiteX177" fmla="*/ 2089991 w 12192000"/>
              <a:gd name="connsiteY177" fmla="*/ 2034193 h 2237474"/>
              <a:gd name="connsiteX178" fmla="*/ 2058061 w 12192000"/>
              <a:gd name="connsiteY178" fmla="*/ 2047942 h 2237474"/>
              <a:gd name="connsiteX179" fmla="*/ 2055737 w 12192000"/>
              <a:gd name="connsiteY179" fmla="*/ 2047704 h 2237474"/>
              <a:gd name="connsiteX180" fmla="*/ 2042244 w 12192000"/>
              <a:gd name="connsiteY180" fmla="*/ 2055560 h 2237474"/>
              <a:gd name="connsiteX181" fmla="*/ 1976224 w 12192000"/>
              <a:gd name="connsiteY181" fmla="*/ 2074257 h 2237474"/>
              <a:gd name="connsiteX182" fmla="*/ 1877728 w 12192000"/>
              <a:gd name="connsiteY182" fmla="*/ 2101004 h 2237474"/>
              <a:gd name="connsiteX183" fmla="*/ 1759056 w 12192000"/>
              <a:gd name="connsiteY183" fmla="*/ 2125608 h 2237474"/>
              <a:gd name="connsiteX184" fmla="*/ 1637948 w 12192000"/>
              <a:gd name="connsiteY184" fmla="*/ 2172597 h 2237474"/>
              <a:gd name="connsiteX185" fmla="*/ 1434549 w 12192000"/>
              <a:gd name="connsiteY185" fmla="*/ 2234522 h 2237474"/>
              <a:gd name="connsiteX186" fmla="*/ 1398481 w 12192000"/>
              <a:gd name="connsiteY186" fmla="*/ 2237074 h 2237474"/>
              <a:gd name="connsiteX187" fmla="*/ 1398407 w 12192000"/>
              <a:gd name="connsiteY187" fmla="*/ 2237095 h 2237474"/>
              <a:gd name="connsiteX188" fmla="*/ 1370962 w 12192000"/>
              <a:gd name="connsiteY188" fmla="*/ 2237474 h 2237474"/>
              <a:gd name="connsiteX189" fmla="*/ 1356367 w 12192000"/>
              <a:gd name="connsiteY189" fmla="*/ 2235089 h 2237474"/>
              <a:gd name="connsiteX190" fmla="*/ 1324828 w 12192000"/>
              <a:gd name="connsiteY190" fmla="*/ 2231968 h 2237474"/>
              <a:gd name="connsiteX191" fmla="*/ 1297744 w 12192000"/>
              <a:gd name="connsiteY191" fmla="*/ 2235849 h 2237474"/>
              <a:gd name="connsiteX192" fmla="*/ 1286236 w 12192000"/>
              <a:gd name="connsiteY192" fmla="*/ 2233135 h 2237474"/>
              <a:gd name="connsiteX193" fmla="*/ 1283504 w 12192000"/>
              <a:gd name="connsiteY193" fmla="*/ 2233797 h 2237474"/>
              <a:gd name="connsiteX194" fmla="*/ 1279765 w 12192000"/>
              <a:gd name="connsiteY194" fmla="*/ 2229639 h 2237474"/>
              <a:gd name="connsiteX195" fmla="*/ 1195347 w 12192000"/>
              <a:gd name="connsiteY195" fmla="*/ 2212354 h 2237474"/>
              <a:gd name="connsiteX196" fmla="*/ 970251 w 12192000"/>
              <a:gd name="connsiteY196" fmla="*/ 2221029 h 2237474"/>
              <a:gd name="connsiteX197" fmla="*/ 812914 w 12192000"/>
              <a:gd name="connsiteY197" fmla="*/ 2202752 h 2237474"/>
              <a:gd name="connsiteX198" fmla="*/ 800195 w 12192000"/>
              <a:gd name="connsiteY198" fmla="*/ 2209407 h 2237474"/>
              <a:gd name="connsiteX199" fmla="*/ 784978 w 12192000"/>
              <a:gd name="connsiteY199" fmla="*/ 2212360 h 2237474"/>
              <a:gd name="connsiteX200" fmla="*/ 681987 w 12192000"/>
              <a:gd name="connsiteY200" fmla="*/ 2216757 h 2237474"/>
              <a:gd name="connsiteX201" fmla="*/ 669923 w 12192000"/>
              <a:gd name="connsiteY201" fmla="*/ 2211682 h 2237474"/>
              <a:gd name="connsiteX202" fmla="*/ 648680 w 12192000"/>
              <a:gd name="connsiteY202" fmla="*/ 2206229 h 2237474"/>
              <a:gd name="connsiteX203" fmla="*/ 597225 w 12192000"/>
              <a:gd name="connsiteY203" fmla="*/ 2180999 h 2237474"/>
              <a:gd name="connsiteX204" fmla="*/ 558449 w 12192000"/>
              <a:gd name="connsiteY204" fmla="*/ 2182346 h 2237474"/>
              <a:gd name="connsiteX205" fmla="*/ 550517 w 12192000"/>
              <a:gd name="connsiteY205" fmla="*/ 2182060 h 2237474"/>
              <a:gd name="connsiteX206" fmla="*/ 550309 w 12192000"/>
              <a:gd name="connsiteY206" fmla="*/ 2181825 h 2237474"/>
              <a:gd name="connsiteX207" fmla="*/ 541836 w 12192000"/>
              <a:gd name="connsiteY207" fmla="*/ 2181063 h 2237474"/>
              <a:gd name="connsiteX208" fmla="*/ 536057 w 12192000"/>
              <a:gd name="connsiteY208" fmla="*/ 2181537 h 2237474"/>
              <a:gd name="connsiteX209" fmla="*/ 520671 w 12192000"/>
              <a:gd name="connsiteY209" fmla="*/ 2180980 h 2237474"/>
              <a:gd name="connsiteX210" fmla="*/ 515024 w 12192000"/>
              <a:gd name="connsiteY210" fmla="*/ 2179258 h 2237474"/>
              <a:gd name="connsiteX211" fmla="*/ 512278 w 12192000"/>
              <a:gd name="connsiteY211" fmla="*/ 2176369 h 2237474"/>
              <a:gd name="connsiteX212" fmla="*/ 480419 w 12192000"/>
              <a:gd name="connsiteY212" fmla="*/ 2167807 h 2237474"/>
              <a:gd name="connsiteX213" fmla="*/ 413835 w 12192000"/>
              <a:gd name="connsiteY213" fmla="*/ 2156783 h 2237474"/>
              <a:gd name="connsiteX214" fmla="*/ 376513 w 12192000"/>
              <a:gd name="connsiteY214" fmla="*/ 2154014 h 2237474"/>
              <a:gd name="connsiteX215" fmla="*/ 273386 w 12192000"/>
              <a:gd name="connsiteY215" fmla="*/ 2142551 h 2237474"/>
              <a:gd name="connsiteX216" fmla="*/ 169207 w 12192000"/>
              <a:gd name="connsiteY216" fmla="*/ 2128100 h 2237474"/>
              <a:gd name="connsiteX217" fmla="*/ 93149 w 12192000"/>
              <a:gd name="connsiteY217" fmla="*/ 2105324 h 2237474"/>
              <a:gd name="connsiteX218" fmla="*/ 88109 w 12192000"/>
              <a:gd name="connsiteY218" fmla="*/ 2106704 h 2237474"/>
              <a:gd name="connsiteX219" fmla="*/ 80022 w 12192000"/>
              <a:gd name="connsiteY219" fmla="*/ 2107254 h 2237474"/>
              <a:gd name="connsiteX220" fmla="*/ 79717 w 12192000"/>
              <a:gd name="connsiteY220" fmla="*/ 2107046 h 2237474"/>
              <a:gd name="connsiteX221" fmla="*/ 72352 w 12192000"/>
              <a:gd name="connsiteY221" fmla="*/ 2107991 h 2237474"/>
              <a:gd name="connsiteX222" fmla="*/ 37645 w 12192000"/>
              <a:gd name="connsiteY222" fmla="*/ 2115401 h 2237474"/>
              <a:gd name="connsiteX223" fmla="*/ 4572 w 12192000"/>
              <a:gd name="connsiteY223" fmla="*/ 2111091 h 2237474"/>
              <a:gd name="connsiteX224" fmla="*/ 0 w 12192000"/>
              <a:gd name="connsiteY224" fmla="*/ 2110468 h 2237474"/>
              <a:gd name="connsiteX225" fmla="*/ 0 w 12192000"/>
              <a:gd name="connsiteY22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02328 w 12192000"/>
              <a:gd name="connsiteY66" fmla="*/ 1345865 h 2237474"/>
              <a:gd name="connsiteX67" fmla="*/ 7898322 w 12192000"/>
              <a:gd name="connsiteY67" fmla="*/ 1345689 h 2237474"/>
              <a:gd name="connsiteX68" fmla="*/ 7875879 w 12192000"/>
              <a:gd name="connsiteY68" fmla="*/ 1345646 h 2237474"/>
              <a:gd name="connsiteX69" fmla="*/ 7840612 w 12192000"/>
              <a:gd name="connsiteY69" fmla="*/ 1369373 h 2237474"/>
              <a:gd name="connsiteX70" fmla="*/ 7786819 w 12192000"/>
              <a:gd name="connsiteY70" fmla="*/ 1378970 h 2237474"/>
              <a:gd name="connsiteX71" fmla="*/ 7548172 w 12192000"/>
              <a:gd name="connsiteY71" fmla="*/ 1417460 h 2237474"/>
              <a:gd name="connsiteX72" fmla="*/ 7483437 w 12192000"/>
              <a:gd name="connsiteY72" fmla="*/ 1478152 h 2237474"/>
              <a:gd name="connsiteX73" fmla="*/ 7377870 w 12192000"/>
              <a:gd name="connsiteY73" fmla="*/ 1523319 h 2237474"/>
              <a:gd name="connsiteX74" fmla="*/ 7230737 w 12192000"/>
              <a:gd name="connsiteY74" fmla="*/ 1562633 h 2237474"/>
              <a:gd name="connsiteX75" fmla="*/ 7224458 w 12192000"/>
              <a:gd name="connsiteY75" fmla="*/ 1573008 h 2237474"/>
              <a:gd name="connsiteX76" fmla="*/ 7213486 w 12192000"/>
              <a:gd name="connsiteY76" fmla="*/ 1580987 h 2237474"/>
              <a:gd name="connsiteX77" fmla="*/ 7183121 w 12192000"/>
              <a:gd name="connsiteY77" fmla="*/ 1595162 h 2237474"/>
              <a:gd name="connsiteX78" fmla="*/ 7164601 w 12192000"/>
              <a:gd name="connsiteY78" fmla="*/ 1606490 h 2237474"/>
              <a:gd name="connsiteX79" fmla="*/ 7114651 w 12192000"/>
              <a:gd name="connsiteY79" fmla="*/ 1620959 h 2237474"/>
              <a:gd name="connsiteX80" fmla="*/ 7092727 w 12192000"/>
              <a:gd name="connsiteY80" fmla="*/ 1623628 h 2237474"/>
              <a:gd name="connsiteX81" fmla="*/ 7031309 w 12192000"/>
              <a:gd name="connsiteY81" fmla="*/ 1619451 h 2237474"/>
              <a:gd name="connsiteX82" fmla="*/ 6999084 w 12192000"/>
              <a:gd name="connsiteY82" fmla="*/ 1634317 h 2237474"/>
              <a:gd name="connsiteX83" fmla="*/ 6992107 w 12192000"/>
              <a:gd name="connsiteY83" fmla="*/ 1636860 h 2237474"/>
              <a:gd name="connsiteX84" fmla="*/ 6991765 w 12192000"/>
              <a:gd name="connsiteY84" fmla="*/ 1636725 h 2237474"/>
              <a:gd name="connsiteX85" fmla="*/ 6900177 w 12192000"/>
              <a:gd name="connsiteY85" fmla="*/ 1636016 h 2237474"/>
              <a:gd name="connsiteX86" fmla="*/ 6795372 w 12192000"/>
              <a:gd name="connsiteY86" fmla="*/ 1644845 h 2237474"/>
              <a:gd name="connsiteX87" fmla="*/ 6692251 w 12192000"/>
              <a:gd name="connsiteY87" fmla="*/ 1656357 h 2237474"/>
              <a:gd name="connsiteX88" fmla="*/ 6655235 w 12192000"/>
              <a:gd name="connsiteY88" fmla="*/ 1661869 h 2237474"/>
              <a:gd name="connsiteX89" fmla="*/ 6587857 w 12192000"/>
              <a:gd name="connsiteY89" fmla="*/ 1665769 h 2237474"/>
              <a:gd name="connsiteX90" fmla="*/ 6554894 w 12192000"/>
              <a:gd name="connsiteY90" fmla="*/ 1664428 h 2237474"/>
              <a:gd name="connsiteX91" fmla="*/ 6516595 w 12192000"/>
              <a:gd name="connsiteY91" fmla="*/ 1667475 h 2237474"/>
              <a:gd name="connsiteX92" fmla="*/ 6508541 w 12192000"/>
              <a:gd name="connsiteY92" fmla="*/ 1668757 h 2237474"/>
              <a:gd name="connsiteX93" fmla="*/ 6471012 w 12192000"/>
              <a:gd name="connsiteY93" fmla="*/ 1678604 h 2237474"/>
              <a:gd name="connsiteX94" fmla="*/ 6415265 w 12192000"/>
              <a:gd name="connsiteY94" fmla="*/ 1665317 h 2237474"/>
              <a:gd name="connsiteX95" fmla="*/ 6364035 w 12192000"/>
              <a:gd name="connsiteY95" fmla="*/ 1667683 h 2237474"/>
              <a:gd name="connsiteX96" fmla="*/ 6280959 w 12192000"/>
              <a:gd name="connsiteY96" fmla="*/ 1689329 h 2237474"/>
              <a:gd name="connsiteX97" fmla="*/ 6243319 w 12192000"/>
              <a:gd name="connsiteY97" fmla="*/ 1695560 h 2237474"/>
              <a:gd name="connsiteX98" fmla="*/ 6098321 w 12192000"/>
              <a:gd name="connsiteY98" fmla="*/ 1721646 h 2237474"/>
              <a:gd name="connsiteX99" fmla="*/ 5880652 w 12192000"/>
              <a:gd name="connsiteY99" fmla="*/ 1779643 h 2237474"/>
              <a:gd name="connsiteX100" fmla="*/ 5785959 w 12192000"/>
              <a:gd name="connsiteY100" fmla="*/ 1775307 h 2237474"/>
              <a:gd name="connsiteX101" fmla="*/ 5643534 w 12192000"/>
              <a:gd name="connsiteY101" fmla="*/ 1802919 h 2237474"/>
              <a:gd name="connsiteX102" fmla="*/ 5518799 w 12192000"/>
              <a:gd name="connsiteY102" fmla="*/ 1818312 h 2237474"/>
              <a:gd name="connsiteX103" fmla="*/ 5505014 w 12192000"/>
              <a:gd name="connsiteY103" fmla="*/ 1819259 h 2237474"/>
              <a:gd name="connsiteX104" fmla="*/ 5453307 w 12192000"/>
              <a:gd name="connsiteY104" fmla="*/ 1815450 h 2237474"/>
              <a:gd name="connsiteX105" fmla="*/ 5364192 w 12192000"/>
              <a:gd name="connsiteY105" fmla="*/ 1826074 h 2237474"/>
              <a:gd name="connsiteX106" fmla="*/ 5350380 w 12192000"/>
              <a:gd name="connsiteY106" fmla="*/ 1830891 h 2237474"/>
              <a:gd name="connsiteX107" fmla="*/ 5259633 w 12192000"/>
              <a:gd name="connsiteY107" fmla="*/ 1837160 h 2237474"/>
              <a:gd name="connsiteX108" fmla="*/ 5197513 w 12192000"/>
              <a:gd name="connsiteY108" fmla="*/ 1844718 h 2237474"/>
              <a:gd name="connsiteX109" fmla="*/ 5184170 w 12192000"/>
              <a:gd name="connsiteY109" fmla="*/ 1849402 h 2237474"/>
              <a:gd name="connsiteX110" fmla="*/ 5168852 w 12192000"/>
              <a:gd name="connsiteY110" fmla="*/ 1844846 h 2237474"/>
              <a:gd name="connsiteX111" fmla="*/ 5164370 w 12192000"/>
              <a:gd name="connsiteY111" fmla="*/ 1840597 h 2237474"/>
              <a:gd name="connsiteX112" fmla="*/ 5114927 w 12192000"/>
              <a:gd name="connsiteY112" fmla="*/ 1847827 h 2237474"/>
              <a:gd name="connsiteX113" fmla="*/ 5108970 w 12192000"/>
              <a:gd name="connsiteY113" fmla="*/ 1847935 h 2237474"/>
              <a:gd name="connsiteX114" fmla="*/ 5067961 w 12192000"/>
              <a:gd name="connsiteY114" fmla="*/ 1845917 h 2237474"/>
              <a:gd name="connsiteX115" fmla="*/ 5007075 w 12192000"/>
              <a:gd name="connsiteY115" fmla="*/ 1838626 h 2237474"/>
              <a:gd name="connsiteX116" fmla="*/ 4944087 w 12192000"/>
              <a:gd name="connsiteY116" fmla="*/ 1823332 h 2237474"/>
              <a:gd name="connsiteX117" fmla="*/ 4907662 w 12192000"/>
              <a:gd name="connsiteY117" fmla="*/ 1816900 h 2237474"/>
              <a:gd name="connsiteX118" fmla="*/ 4882386 w 12192000"/>
              <a:gd name="connsiteY118" fmla="*/ 1809844 h 2237474"/>
              <a:gd name="connsiteX119" fmla="*/ 4811440 w 12192000"/>
              <a:gd name="connsiteY119" fmla="*/ 1804655 h 2237474"/>
              <a:gd name="connsiteX120" fmla="*/ 4691075 w 12192000"/>
              <a:gd name="connsiteY120" fmla="*/ 1801389 h 2237474"/>
              <a:gd name="connsiteX121" fmla="*/ 4611738 w 12192000"/>
              <a:gd name="connsiteY121" fmla="*/ 1776964 h 2237474"/>
              <a:gd name="connsiteX122" fmla="*/ 4560070 w 12192000"/>
              <a:gd name="connsiteY122" fmla="*/ 1785640 h 2237474"/>
              <a:gd name="connsiteX123" fmla="*/ 4536503 w 12192000"/>
              <a:gd name="connsiteY123" fmla="*/ 1785334 h 2237474"/>
              <a:gd name="connsiteX124" fmla="*/ 4513724 w 12192000"/>
              <a:gd name="connsiteY124" fmla="*/ 1791996 h 2237474"/>
              <a:gd name="connsiteX125" fmla="*/ 4459810 w 12192000"/>
              <a:gd name="connsiteY125" fmla="*/ 1797886 h 2237474"/>
              <a:gd name="connsiteX126" fmla="*/ 4379064 w 12192000"/>
              <a:gd name="connsiteY126" fmla="*/ 1817177 h 2237474"/>
              <a:gd name="connsiteX127" fmla="*/ 4319209 w 12192000"/>
              <a:gd name="connsiteY127" fmla="*/ 1834833 h 2237474"/>
              <a:gd name="connsiteX128" fmla="*/ 4290981 w 12192000"/>
              <a:gd name="connsiteY128" fmla="*/ 1839677 h 2237474"/>
              <a:gd name="connsiteX129" fmla="*/ 4285792 w 12192000"/>
              <a:gd name="connsiteY129" fmla="*/ 1836231 h 2237474"/>
              <a:gd name="connsiteX130" fmla="*/ 4238372 w 12192000"/>
              <a:gd name="connsiteY130" fmla="*/ 1851480 h 2237474"/>
              <a:gd name="connsiteX131" fmla="*/ 4232517 w 12192000"/>
              <a:gd name="connsiteY131" fmla="*/ 1852567 h 2237474"/>
              <a:gd name="connsiteX132" fmla="*/ 4191732 w 12192000"/>
              <a:gd name="connsiteY132" fmla="*/ 1857328 h 2237474"/>
              <a:gd name="connsiteX133" fmla="*/ 4065532 w 12192000"/>
              <a:gd name="connsiteY133" fmla="*/ 1855477 h 2237474"/>
              <a:gd name="connsiteX134" fmla="*/ 4028460 w 12192000"/>
              <a:gd name="connsiteY134" fmla="*/ 1855137 h 2237474"/>
              <a:gd name="connsiteX135" fmla="*/ 4002267 w 12192000"/>
              <a:gd name="connsiteY135" fmla="*/ 1852352 h 2237474"/>
              <a:gd name="connsiteX136" fmla="*/ 3931396 w 12192000"/>
              <a:gd name="connsiteY136" fmla="*/ 1858915 h 2237474"/>
              <a:gd name="connsiteX137" fmla="*/ 3812162 w 12192000"/>
              <a:gd name="connsiteY137" fmla="*/ 1875501 h 2237474"/>
              <a:gd name="connsiteX138" fmla="*/ 3729530 w 12192000"/>
              <a:gd name="connsiteY138" fmla="*/ 1864513 h 2237474"/>
              <a:gd name="connsiteX139" fmla="*/ 3680177 w 12192000"/>
              <a:gd name="connsiteY139" fmla="*/ 1881552 h 2237474"/>
              <a:gd name="connsiteX140" fmla="*/ 3567259 w 12192000"/>
              <a:gd name="connsiteY140" fmla="*/ 1893482 h 2237474"/>
              <a:gd name="connsiteX141" fmla="*/ 3405770 w 12192000"/>
              <a:gd name="connsiteY141" fmla="*/ 1904591 h 2237474"/>
              <a:gd name="connsiteX142" fmla="*/ 3280097 w 12192000"/>
              <a:gd name="connsiteY142" fmla="*/ 1919610 h 2237474"/>
              <a:gd name="connsiteX143" fmla="*/ 3123424 w 12192000"/>
              <a:gd name="connsiteY143" fmla="*/ 1952930 h 2237474"/>
              <a:gd name="connsiteX144" fmla="*/ 3009910 w 12192000"/>
              <a:gd name="connsiteY144" fmla="*/ 1957866 h 2237474"/>
              <a:gd name="connsiteX145" fmla="*/ 2995934 w 12192000"/>
              <a:gd name="connsiteY145" fmla="*/ 1967085 h 2237474"/>
              <a:gd name="connsiteX146" fmla="*/ 2980071 w 12192000"/>
              <a:gd name="connsiteY146" fmla="*/ 1972988 h 2237474"/>
              <a:gd name="connsiteX147" fmla="*/ 2978094 w 12192000"/>
              <a:gd name="connsiteY147" fmla="*/ 1972369 h 2237474"/>
              <a:gd name="connsiteX148" fmla="*/ 2942858 w 12192000"/>
              <a:gd name="connsiteY148" fmla="*/ 1981367 h 2237474"/>
              <a:gd name="connsiteX149" fmla="*/ 2875436 w 12192000"/>
              <a:gd name="connsiteY149" fmla="*/ 1996977 h 2237474"/>
              <a:gd name="connsiteX150" fmla="*/ 2874892 w 12192000"/>
              <a:gd name="connsiteY150" fmla="*/ 1996085 h 2237474"/>
              <a:gd name="connsiteX151" fmla="*/ 2864145 w 12192000"/>
              <a:gd name="connsiteY151" fmla="*/ 1994061 h 2237474"/>
              <a:gd name="connsiteX152" fmla="*/ 2843662 w 12192000"/>
              <a:gd name="connsiteY152" fmla="*/ 1992498 h 2237474"/>
              <a:gd name="connsiteX153" fmla="*/ 2796128 w 12192000"/>
              <a:gd name="connsiteY153" fmla="*/ 1976403 h 2237474"/>
              <a:gd name="connsiteX154" fmla="*/ 2756784 w 12192000"/>
              <a:gd name="connsiteY154" fmla="*/ 1985116 h 2237474"/>
              <a:gd name="connsiteX155" fmla="*/ 2748833 w 12192000"/>
              <a:gd name="connsiteY155" fmla="*/ 1986323 h 2237474"/>
              <a:gd name="connsiteX156" fmla="*/ 2748661 w 12192000"/>
              <a:gd name="connsiteY156" fmla="*/ 1986122 h 2237474"/>
              <a:gd name="connsiteX157" fmla="*/ 2740251 w 12192000"/>
              <a:gd name="connsiteY157" fmla="*/ 1986946 h 2237474"/>
              <a:gd name="connsiteX158" fmla="*/ 2718916 w 12192000"/>
              <a:gd name="connsiteY158" fmla="*/ 1990867 h 2237474"/>
              <a:gd name="connsiteX159" fmla="*/ 2713522 w 12192000"/>
              <a:gd name="connsiteY159" fmla="*/ 1990173 h 2237474"/>
              <a:gd name="connsiteX160" fmla="*/ 2680597 w 12192000"/>
              <a:gd name="connsiteY160" fmla="*/ 1984996 h 2237474"/>
              <a:gd name="connsiteX161" fmla="*/ 2578178 w 12192000"/>
              <a:gd name="connsiteY161" fmla="*/ 1990531 h 2237474"/>
              <a:gd name="connsiteX162" fmla="*/ 2476147 w 12192000"/>
              <a:gd name="connsiteY162" fmla="*/ 1998305 h 2237474"/>
              <a:gd name="connsiteX163" fmla="*/ 2373568 w 12192000"/>
              <a:gd name="connsiteY163" fmla="*/ 2003219 h 2237474"/>
              <a:gd name="connsiteX164" fmla="*/ 2321399 w 12192000"/>
              <a:gd name="connsiteY164" fmla="*/ 1989467 h 2237474"/>
              <a:gd name="connsiteX165" fmla="*/ 2315525 w 12192000"/>
              <a:gd name="connsiteY165" fmla="*/ 1989708 h 2237474"/>
              <a:gd name="connsiteX166" fmla="*/ 2300792 w 12192000"/>
              <a:gd name="connsiteY166" fmla="*/ 1994290 h 2237474"/>
              <a:gd name="connsiteX167" fmla="*/ 2295469 w 12192000"/>
              <a:gd name="connsiteY167" fmla="*/ 1996659 h 2237474"/>
              <a:gd name="connsiteX168" fmla="*/ 2287219 w 12192000"/>
              <a:gd name="connsiteY168" fmla="*/ 1998750 h 2237474"/>
              <a:gd name="connsiteX169" fmla="*/ 2286948 w 12192000"/>
              <a:gd name="connsiteY169" fmla="*/ 1998596 h 2237474"/>
              <a:gd name="connsiteX170" fmla="*/ 2243069 w 12192000"/>
              <a:gd name="connsiteY170" fmla="*/ 2015111 h 2237474"/>
              <a:gd name="connsiteX171" fmla="*/ 2186609 w 12192000"/>
              <a:gd name="connsiteY171" fmla="*/ 2008263 h 2237474"/>
              <a:gd name="connsiteX172" fmla="*/ 2164831 w 12192000"/>
              <a:gd name="connsiteY172" fmla="*/ 2010143 h 2237474"/>
              <a:gd name="connsiteX173" fmla="*/ 2152836 w 12192000"/>
              <a:gd name="connsiteY173" fmla="*/ 2010048 h 2237474"/>
              <a:gd name="connsiteX174" fmla="*/ 2117102 w 12192000"/>
              <a:gd name="connsiteY174" fmla="*/ 2023004 h 2237474"/>
              <a:gd name="connsiteX175" fmla="*/ 2111935 w 12192000"/>
              <a:gd name="connsiteY175" fmla="*/ 2023163 h 2237474"/>
              <a:gd name="connsiteX176" fmla="*/ 2089991 w 12192000"/>
              <a:gd name="connsiteY176" fmla="*/ 2034193 h 2237474"/>
              <a:gd name="connsiteX177" fmla="*/ 2058061 w 12192000"/>
              <a:gd name="connsiteY177" fmla="*/ 2047942 h 2237474"/>
              <a:gd name="connsiteX178" fmla="*/ 2055737 w 12192000"/>
              <a:gd name="connsiteY178" fmla="*/ 2047704 h 2237474"/>
              <a:gd name="connsiteX179" fmla="*/ 2042244 w 12192000"/>
              <a:gd name="connsiteY179" fmla="*/ 2055560 h 2237474"/>
              <a:gd name="connsiteX180" fmla="*/ 1976224 w 12192000"/>
              <a:gd name="connsiteY180" fmla="*/ 2074257 h 2237474"/>
              <a:gd name="connsiteX181" fmla="*/ 1877728 w 12192000"/>
              <a:gd name="connsiteY181" fmla="*/ 2101004 h 2237474"/>
              <a:gd name="connsiteX182" fmla="*/ 1759056 w 12192000"/>
              <a:gd name="connsiteY182" fmla="*/ 2125608 h 2237474"/>
              <a:gd name="connsiteX183" fmla="*/ 1637948 w 12192000"/>
              <a:gd name="connsiteY183" fmla="*/ 2172597 h 2237474"/>
              <a:gd name="connsiteX184" fmla="*/ 1434549 w 12192000"/>
              <a:gd name="connsiteY184" fmla="*/ 2234522 h 2237474"/>
              <a:gd name="connsiteX185" fmla="*/ 1398481 w 12192000"/>
              <a:gd name="connsiteY185" fmla="*/ 2237074 h 2237474"/>
              <a:gd name="connsiteX186" fmla="*/ 1398407 w 12192000"/>
              <a:gd name="connsiteY186" fmla="*/ 2237095 h 2237474"/>
              <a:gd name="connsiteX187" fmla="*/ 1370962 w 12192000"/>
              <a:gd name="connsiteY187" fmla="*/ 2237474 h 2237474"/>
              <a:gd name="connsiteX188" fmla="*/ 1356367 w 12192000"/>
              <a:gd name="connsiteY188" fmla="*/ 2235089 h 2237474"/>
              <a:gd name="connsiteX189" fmla="*/ 1324828 w 12192000"/>
              <a:gd name="connsiteY189" fmla="*/ 2231968 h 2237474"/>
              <a:gd name="connsiteX190" fmla="*/ 1297744 w 12192000"/>
              <a:gd name="connsiteY190" fmla="*/ 2235849 h 2237474"/>
              <a:gd name="connsiteX191" fmla="*/ 1286236 w 12192000"/>
              <a:gd name="connsiteY191" fmla="*/ 2233135 h 2237474"/>
              <a:gd name="connsiteX192" fmla="*/ 1283504 w 12192000"/>
              <a:gd name="connsiteY192" fmla="*/ 2233797 h 2237474"/>
              <a:gd name="connsiteX193" fmla="*/ 1279765 w 12192000"/>
              <a:gd name="connsiteY193" fmla="*/ 2229639 h 2237474"/>
              <a:gd name="connsiteX194" fmla="*/ 1195347 w 12192000"/>
              <a:gd name="connsiteY194" fmla="*/ 2212354 h 2237474"/>
              <a:gd name="connsiteX195" fmla="*/ 970251 w 12192000"/>
              <a:gd name="connsiteY195" fmla="*/ 2221029 h 2237474"/>
              <a:gd name="connsiteX196" fmla="*/ 812914 w 12192000"/>
              <a:gd name="connsiteY196" fmla="*/ 2202752 h 2237474"/>
              <a:gd name="connsiteX197" fmla="*/ 800195 w 12192000"/>
              <a:gd name="connsiteY197" fmla="*/ 2209407 h 2237474"/>
              <a:gd name="connsiteX198" fmla="*/ 784978 w 12192000"/>
              <a:gd name="connsiteY198" fmla="*/ 2212360 h 2237474"/>
              <a:gd name="connsiteX199" fmla="*/ 681987 w 12192000"/>
              <a:gd name="connsiteY199" fmla="*/ 2216757 h 2237474"/>
              <a:gd name="connsiteX200" fmla="*/ 669923 w 12192000"/>
              <a:gd name="connsiteY200" fmla="*/ 2211682 h 2237474"/>
              <a:gd name="connsiteX201" fmla="*/ 648680 w 12192000"/>
              <a:gd name="connsiteY201" fmla="*/ 2206229 h 2237474"/>
              <a:gd name="connsiteX202" fmla="*/ 597225 w 12192000"/>
              <a:gd name="connsiteY202" fmla="*/ 2180999 h 2237474"/>
              <a:gd name="connsiteX203" fmla="*/ 558449 w 12192000"/>
              <a:gd name="connsiteY203" fmla="*/ 2182346 h 2237474"/>
              <a:gd name="connsiteX204" fmla="*/ 550517 w 12192000"/>
              <a:gd name="connsiteY204" fmla="*/ 2182060 h 2237474"/>
              <a:gd name="connsiteX205" fmla="*/ 550309 w 12192000"/>
              <a:gd name="connsiteY205" fmla="*/ 2181825 h 2237474"/>
              <a:gd name="connsiteX206" fmla="*/ 541836 w 12192000"/>
              <a:gd name="connsiteY206" fmla="*/ 2181063 h 2237474"/>
              <a:gd name="connsiteX207" fmla="*/ 536057 w 12192000"/>
              <a:gd name="connsiteY207" fmla="*/ 2181537 h 2237474"/>
              <a:gd name="connsiteX208" fmla="*/ 520671 w 12192000"/>
              <a:gd name="connsiteY208" fmla="*/ 2180980 h 2237474"/>
              <a:gd name="connsiteX209" fmla="*/ 515024 w 12192000"/>
              <a:gd name="connsiteY209" fmla="*/ 2179258 h 2237474"/>
              <a:gd name="connsiteX210" fmla="*/ 512278 w 12192000"/>
              <a:gd name="connsiteY210" fmla="*/ 2176369 h 2237474"/>
              <a:gd name="connsiteX211" fmla="*/ 480419 w 12192000"/>
              <a:gd name="connsiteY211" fmla="*/ 2167807 h 2237474"/>
              <a:gd name="connsiteX212" fmla="*/ 413835 w 12192000"/>
              <a:gd name="connsiteY212" fmla="*/ 2156783 h 2237474"/>
              <a:gd name="connsiteX213" fmla="*/ 376513 w 12192000"/>
              <a:gd name="connsiteY213" fmla="*/ 2154014 h 2237474"/>
              <a:gd name="connsiteX214" fmla="*/ 273386 w 12192000"/>
              <a:gd name="connsiteY214" fmla="*/ 2142551 h 2237474"/>
              <a:gd name="connsiteX215" fmla="*/ 169207 w 12192000"/>
              <a:gd name="connsiteY215" fmla="*/ 2128100 h 2237474"/>
              <a:gd name="connsiteX216" fmla="*/ 93149 w 12192000"/>
              <a:gd name="connsiteY216" fmla="*/ 2105324 h 2237474"/>
              <a:gd name="connsiteX217" fmla="*/ 88109 w 12192000"/>
              <a:gd name="connsiteY217" fmla="*/ 2106704 h 2237474"/>
              <a:gd name="connsiteX218" fmla="*/ 80022 w 12192000"/>
              <a:gd name="connsiteY218" fmla="*/ 2107254 h 2237474"/>
              <a:gd name="connsiteX219" fmla="*/ 79717 w 12192000"/>
              <a:gd name="connsiteY219" fmla="*/ 2107046 h 2237474"/>
              <a:gd name="connsiteX220" fmla="*/ 72352 w 12192000"/>
              <a:gd name="connsiteY220" fmla="*/ 2107991 h 2237474"/>
              <a:gd name="connsiteX221" fmla="*/ 37645 w 12192000"/>
              <a:gd name="connsiteY221" fmla="*/ 2115401 h 2237474"/>
              <a:gd name="connsiteX222" fmla="*/ 4572 w 12192000"/>
              <a:gd name="connsiteY222" fmla="*/ 2111091 h 2237474"/>
              <a:gd name="connsiteX223" fmla="*/ 0 w 12192000"/>
              <a:gd name="connsiteY223" fmla="*/ 2110468 h 2237474"/>
              <a:gd name="connsiteX224" fmla="*/ 0 w 12192000"/>
              <a:gd name="connsiteY224"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02328 w 12192000"/>
              <a:gd name="connsiteY66" fmla="*/ 1345865 h 2237474"/>
              <a:gd name="connsiteX67" fmla="*/ 7898322 w 12192000"/>
              <a:gd name="connsiteY67" fmla="*/ 1345689 h 2237474"/>
              <a:gd name="connsiteX68" fmla="*/ 7875879 w 12192000"/>
              <a:gd name="connsiteY68" fmla="*/ 1345646 h 2237474"/>
              <a:gd name="connsiteX69" fmla="*/ 7840612 w 12192000"/>
              <a:gd name="connsiteY69" fmla="*/ 1369373 h 2237474"/>
              <a:gd name="connsiteX70" fmla="*/ 7786819 w 12192000"/>
              <a:gd name="connsiteY70" fmla="*/ 1378970 h 2237474"/>
              <a:gd name="connsiteX71" fmla="*/ 7548172 w 12192000"/>
              <a:gd name="connsiteY71" fmla="*/ 1417460 h 2237474"/>
              <a:gd name="connsiteX72" fmla="*/ 7483437 w 12192000"/>
              <a:gd name="connsiteY72" fmla="*/ 1478152 h 2237474"/>
              <a:gd name="connsiteX73" fmla="*/ 7377870 w 12192000"/>
              <a:gd name="connsiteY73" fmla="*/ 1523319 h 2237474"/>
              <a:gd name="connsiteX74" fmla="*/ 7230737 w 12192000"/>
              <a:gd name="connsiteY74" fmla="*/ 1562633 h 2237474"/>
              <a:gd name="connsiteX75" fmla="*/ 7224458 w 12192000"/>
              <a:gd name="connsiteY75" fmla="*/ 1573008 h 2237474"/>
              <a:gd name="connsiteX76" fmla="*/ 7213486 w 12192000"/>
              <a:gd name="connsiteY76" fmla="*/ 1580987 h 2237474"/>
              <a:gd name="connsiteX77" fmla="*/ 7183121 w 12192000"/>
              <a:gd name="connsiteY77" fmla="*/ 1595162 h 2237474"/>
              <a:gd name="connsiteX78" fmla="*/ 7164601 w 12192000"/>
              <a:gd name="connsiteY78" fmla="*/ 1606490 h 2237474"/>
              <a:gd name="connsiteX79" fmla="*/ 7114651 w 12192000"/>
              <a:gd name="connsiteY79" fmla="*/ 1620959 h 2237474"/>
              <a:gd name="connsiteX80" fmla="*/ 7092727 w 12192000"/>
              <a:gd name="connsiteY80" fmla="*/ 1623628 h 2237474"/>
              <a:gd name="connsiteX81" fmla="*/ 7031309 w 12192000"/>
              <a:gd name="connsiteY81" fmla="*/ 1619451 h 2237474"/>
              <a:gd name="connsiteX82" fmla="*/ 6999084 w 12192000"/>
              <a:gd name="connsiteY82" fmla="*/ 1634317 h 2237474"/>
              <a:gd name="connsiteX83" fmla="*/ 6992107 w 12192000"/>
              <a:gd name="connsiteY83" fmla="*/ 1636860 h 2237474"/>
              <a:gd name="connsiteX84" fmla="*/ 6991765 w 12192000"/>
              <a:gd name="connsiteY84" fmla="*/ 1636725 h 2237474"/>
              <a:gd name="connsiteX85" fmla="*/ 6900177 w 12192000"/>
              <a:gd name="connsiteY85" fmla="*/ 1636016 h 2237474"/>
              <a:gd name="connsiteX86" fmla="*/ 6795372 w 12192000"/>
              <a:gd name="connsiteY86" fmla="*/ 1644845 h 2237474"/>
              <a:gd name="connsiteX87" fmla="*/ 6692251 w 12192000"/>
              <a:gd name="connsiteY87" fmla="*/ 1656357 h 2237474"/>
              <a:gd name="connsiteX88" fmla="*/ 6655235 w 12192000"/>
              <a:gd name="connsiteY88" fmla="*/ 1661869 h 2237474"/>
              <a:gd name="connsiteX89" fmla="*/ 6587857 w 12192000"/>
              <a:gd name="connsiteY89" fmla="*/ 1665769 h 2237474"/>
              <a:gd name="connsiteX90" fmla="*/ 6554894 w 12192000"/>
              <a:gd name="connsiteY90" fmla="*/ 1664428 h 2237474"/>
              <a:gd name="connsiteX91" fmla="*/ 6516595 w 12192000"/>
              <a:gd name="connsiteY91" fmla="*/ 1667475 h 2237474"/>
              <a:gd name="connsiteX92" fmla="*/ 6508541 w 12192000"/>
              <a:gd name="connsiteY92" fmla="*/ 1668757 h 2237474"/>
              <a:gd name="connsiteX93" fmla="*/ 6471012 w 12192000"/>
              <a:gd name="connsiteY93" fmla="*/ 1678604 h 2237474"/>
              <a:gd name="connsiteX94" fmla="*/ 6415265 w 12192000"/>
              <a:gd name="connsiteY94" fmla="*/ 1665317 h 2237474"/>
              <a:gd name="connsiteX95" fmla="*/ 6364035 w 12192000"/>
              <a:gd name="connsiteY95" fmla="*/ 1667683 h 2237474"/>
              <a:gd name="connsiteX96" fmla="*/ 6280959 w 12192000"/>
              <a:gd name="connsiteY96" fmla="*/ 1689329 h 2237474"/>
              <a:gd name="connsiteX97" fmla="*/ 6243319 w 12192000"/>
              <a:gd name="connsiteY97" fmla="*/ 1695560 h 2237474"/>
              <a:gd name="connsiteX98" fmla="*/ 6098321 w 12192000"/>
              <a:gd name="connsiteY98" fmla="*/ 1721646 h 2237474"/>
              <a:gd name="connsiteX99" fmla="*/ 5880652 w 12192000"/>
              <a:gd name="connsiteY99" fmla="*/ 1779643 h 2237474"/>
              <a:gd name="connsiteX100" fmla="*/ 5785959 w 12192000"/>
              <a:gd name="connsiteY100" fmla="*/ 1775307 h 2237474"/>
              <a:gd name="connsiteX101" fmla="*/ 5643534 w 12192000"/>
              <a:gd name="connsiteY101" fmla="*/ 1802919 h 2237474"/>
              <a:gd name="connsiteX102" fmla="*/ 5518799 w 12192000"/>
              <a:gd name="connsiteY102" fmla="*/ 1818312 h 2237474"/>
              <a:gd name="connsiteX103" fmla="*/ 5505014 w 12192000"/>
              <a:gd name="connsiteY103" fmla="*/ 1819259 h 2237474"/>
              <a:gd name="connsiteX104" fmla="*/ 5453307 w 12192000"/>
              <a:gd name="connsiteY104" fmla="*/ 1815450 h 2237474"/>
              <a:gd name="connsiteX105" fmla="*/ 5364192 w 12192000"/>
              <a:gd name="connsiteY105" fmla="*/ 1826074 h 2237474"/>
              <a:gd name="connsiteX106" fmla="*/ 5350380 w 12192000"/>
              <a:gd name="connsiteY106" fmla="*/ 1830891 h 2237474"/>
              <a:gd name="connsiteX107" fmla="*/ 5259633 w 12192000"/>
              <a:gd name="connsiteY107" fmla="*/ 1837160 h 2237474"/>
              <a:gd name="connsiteX108" fmla="*/ 5197513 w 12192000"/>
              <a:gd name="connsiteY108" fmla="*/ 1844718 h 2237474"/>
              <a:gd name="connsiteX109" fmla="*/ 5184170 w 12192000"/>
              <a:gd name="connsiteY109" fmla="*/ 1849402 h 2237474"/>
              <a:gd name="connsiteX110" fmla="*/ 5168852 w 12192000"/>
              <a:gd name="connsiteY110" fmla="*/ 1844846 h 2237474"/>
              <a:gd name="connsiteX111" fmla="*/ 5114927 w 12192000"/>
              <a:gd name="connsiteY111" fmla="*/ 1847827 h 2237474"/>
              <a:gd name="connsiteX112" fmla="*/ 5108970 w 12192000"/>
              <a:gd name="connsiteY112" fmla="*/ 1847935 h 2237474"/>
              <a:gd name="connsiteX113" fmla="*/ 5067961 w 12192000"/>
              <a:gd name="connsiteY113" fmla="*/ 1845917 h 2237474"/>
              <a:gd name="connsiteX114" fmla="*/ 5007075 w 12192000"/>
              <a:gd name="connsiteY114" fmla="*/ 1838626 h 2237474"/>
              <a:gd name="connsiteX115" fmla="*/ 4944087 w 12192000"/>
              <a:gd name="connsiteY115" fmla="*/ 1823332 h 2237474"/>
              <a:gd name="connsiteX116" fmla="*/ 4907662 w 12192000"/>
              <a:gd name="connsiteY116" fmla="*/ 1816900 h 2237474"/>
              <a:gd name="connsiteX117" fmla="*/ 4882386 w 12192000"/>
              <a:gd name="connsiteY117" fmla="*/ 1809844 h 2237474"/>
              <a:gd name="connsiteX118" fmla="*/ 4811440 w 12192000"/>
              <a:gd name="connsiteY118" fmla="*/ 1804655 h 2237474"/>
              <a:gd name="connsiteX119" fmla="*/ 4691075 w 12192000"/>
              <a:gd name="connsiteY119" fmla="*/ 1801389 h 2237474"/>
              <a:gd name="connsiteX120" fmla="*/ 4611738 w 12192000"/>
              <a:gd name="connsiteY120" fmla="*/ 1776964 h 2237474"/>
              <a:gd name="connsiteX121" fmla="*/ 4560070 w 12192000"/>
              <a:gd name="connsiteY121" fmla="*/ 1785640 h 2237474"/>
              <a:gd name="connsiteX122" fmla="*/ 4536503 w 12192000"/>
              <a:gd name="connsiteY122" fmla="*/ 1785334 h 2237474"/>
              <a:gd name="connsiteX123" fmla="*/ 4513724 w 12192000"/>
              <a:gd name="connsiteY123" fmla="*/ 1791996 h 2237474"/>
              <a:gd name="connsiteX124" fmla="*/ 4459810 w 12192000"/>
              <a:gd name="connsiteY124" fmla="*/ 1797886 h 2237474"/>
              <a:gd name="connsiteX125" fmla="*/ 4379064 w 12192000"/>
              <a:gd name="connsiteY125" fmla="*/ 1817177 h 2237474"/>
              <a:gd name="connsiteX126" fmla="*/ 4319209 w 12192000"/>
              <a:gd name="connsiteY126" fmla="*/ 1834833 h 2237474"/>
              <a:gd name="connsiteX127" fmla="*/ 4290981 w 12192000"/>
              <a:gd name="connsiteY127" fmla="*/ 1839677 h 2237474"/>
              <a:gd name="connsiteX128" fmla="*/ 4285792 w 12192000"/>
              <a:gd name="connsiteY128" fmla="*/ 1836231 h 2237474"/>
              <a:gd name="connsiteX129" fmla="*/ 4238372 w 12192000"/>
              <a:gd name="connsiteY129" fmla="*/ 1851480 h 2237474"/>
              <a:gd name="connsiteX130" fmla="*/ 4232517 w 12192000"/>
              <a:gd name="connsiteY130" fmla="*/ 1852567 h 2237474"/>
              <a:gd name="connsiteX131" fmla="*/ 4191732 w 12192000"/>
              <a:gd name="connsiteY131" fmla="*/ 1857328 h 2237474"/>
              <a:gd name="connsiteX132" fmla="*/ 4065532 w 12192000"/>
              <a:gd name="connsiteY132" fmla="*/ 1855477 h 2237474"/>
              <a:gd name="connsiteX133" fmla="*/ 4028460 w 12192000"/>
              <a:gd name="connsiteY133" fmla="*/ 1855137 h 2237474"/>
              <a:gd name="connsiteX134" fmla="*/ 4002267 w 12192000"/>
              <a:gd name="connsiteY134" fmla="*/ 1852352 h 2237474"/>
              <a:gd name="connsiteX135" fmla="*/ 3931396 w 12192000"/>
              <a:gd name="connsiteY135" fmla="*/ 1858915 h 2237474"/>
              <a:gd name="connsiteX136" fmla="*/ 3812162 w 12192000"/>
              <a:gd name="connsiteY136" fmla="*/ 1875501 h 2237474"/>
              <a:gd name="connsiteX137" fmla="*/ 3729530 w 12192000"/>
              <a:gd name="connsiteY137" fmla="*/ 1864513 h 2237474"/>
              <a:gd name="connsiteX138" fmla="*/ 3680177 w 12192000"/>
              <a:gd name="connsiteY138" fmla="*/ 1881552 h 2237474"/>
              <a:gd name="connsiteX139" fmla="*/ 3567259 w 12192000"/>
              <a:gd name="connsiteY139" fmla="*/ 1893482 h 2237474"/>
              <a:gd name="connsiteX140" fmla="*/ 3405770 w 12192000"/>
              <a:gd name="connsiteY140" fmla="*/ 1904591 h 2237474"/>
              <a:gd name="connsiteX141" fmla="*/ 3280097 w 12192000"/>
              <a:gd name="connsiteY141" fmla="*/ 1919610 h 2237474"/>
              <a:gd name="connsiteX142" fmla="*/ 3123424 w 12192000"/>
              <a:gd name="connsiteY142" fmla="*/ 1952930 h 2237474"/>
              <a:gd name="connsiteX143" fmla="*/ 3009910 w 12192000"/>
              <a:gd name="connsiteY143" fmla="*/ 1957866 h 2237474"/>
              <a:gd name="connsiteX144" fmla="*/ 2995934 w 12192000"/>
              <a:gd name="connsiteY144" fmla="*/ 1967085 h 2237474"/>
              <a:gd name="connsiteX145" fmla="*/ 2980071 w 12192000"/>
              <a:gd name="connsiteY145" fmla="*/ 1972988 h 2237474"/>
              <a:gd name="connsiteX146" fmla="*/ 2978094 w 12192000"/>
              <a:gd name="connsiteY146" fmla="*/ 1972369 h 2237474"/>
              <a:gd name="connsiteX147" fmla="*/ 2942858 w 12192000"/>
              <a:gd name="connsiteY147" fmla="*/ 1981367 h 2237474"/>
              <a:gd name="connsiteX148" fmla="*/ 2875436 w 12192000"/>
              <a:gd name="connsiteY148" fmla="*/ 1996977 h 2237474"/>
              <a:gd name="connsiteX149" fmla="*/ 2874892 w 12192000"/>
              <a:gd name="connsiteY149" fmla="*/ 1996085 h 2237474"/>
              <a:gd name="connsiteX150" fmla="*/ 2864145 w 12192000"/>
              <a:gd name="connsiteY150" fmla="*/ 1994061 h 2237474"/>
              <a:gd name="connsiteX151" fmla="*/ 2843662 w 12192000"/>
              <a:gd name="connsiteY151" fmla="*/ 1992498 h 2237474"/>
              <a:gd name="connsiteX152" fmla="*/ 2796128 w 12192000"/>
              <a:gd name="connsiteY152" fmla="*/ 1976403 h 2237474"/>
              <a:gd name="connsiteX153" fmla="*/ 2756784 w 12192000"/>
              <a:gd name="connsiteY153" fmla="*/ 1985116 h 2237474"/>
              <a:gd name="connsiteX154" fmla="*/ 2748833 w 12192000"/>
              <a:gd name="connsiteY154" fmla="*/ 1986323 h 2237474"/>
              <a:gd name="connsiteX155" fmla="*/ 2748661 w 12192000"/>
              <a:gd name="connsiteY155" fmla="*/ 1986122 h 2237474"/>
              <a:gd name="connsiteX156" fmla="*/ 2740251 w 12192000"/>
              <a:gd name="connsiteY156" fmla="*/ 1986946 h 2237474"/>
              <a:gd name="connsiteX157" fmla="*/ 2718916 w 12192000"/>
              <a:gd name="connsiteY157" fmla="*/ 1990867 h 2237474"/>
              <a:gd name="connsiteX158" fmla="*/ 2713522 w 12192000"/>
              <a:gd name="connsiteY158" fmla="*/ 1990173 h 2237474"/>
              <a:gd name="connsiteX159" fmla="*/ 2680597 w 12192000"/>
              <a:gd name="connsiteY159" fmla="*/ 1984996 h 2237474"/>
              <a:gd name="connsiteX160" fmla="*/ 2578178 w 12192000"/>
              <a:gd name="connsiteY160" fmla="*/ 1990531 h 2237474"/>
              <a:gd name="connsiteX161" fmla="*/ 2476147 w 12192000"/>
              <a:gd name="connsiteY161" fmla="*/ 1998305 h 2237474"/>
              <a:gd name="connsiteX162" fmla="*/ 2373568 w 12192000"/>
              <a:gd name="connsiteY162" fmla="*/ 2003219 h 2237474"/>
              <a:gd name="connsiteX163" fmla="*/ 2321399 w 12192000"/>
              <a:gd name="connsiteY163" fmla="*/ 1989467 h 2237474"/>
              <a:gd name="connsiteX164" fmla="*/ 2315525 w 12192000"/>
              <a:gd name="connsiteY164" fmla="*/ 1989708 h 2237474"/>
              <a:gd name="connsiteX165" fmla="*/ 2300792 w 12192000"/>
              <a:gd name="connsiteY165" fmla="*/ 1994290 h 2237474"/>
              <a:gd name="connsiteX166" fmla="*/ 2295469 w 12192000"/>
              <a:gd name="connsiteY166" fmla="*/ 1996659 h 2237474"/>
              <a:gd name="connsiteX167" fmla="*/ 2287219 w 12192000"/>
              <a:gd name="connsiteY167" fmla="*/ 1998750 h 2237474"/>
              <a:gd name="connsiteX168" fmla="*/ 2286948 w 12192000"/>
              <a:gd name="connsiteY168" fmla="*/ 1998596 h 2237474"/>
              <a:gd name="connsiteX169" fmla="*/ 2243069 w 12192000"/>
              <a:gd name="connsiteY169" fmla="*/ 2015111 h 2237474"/>
              <a:gd name="connsiteX170" fmla="*/ 2186609 w 12192000"/>
              <a:gd name="connsiteY170" fmla="*/ 2008263 h 2237474"/>
              <a:gd name="connsiteX171" fmla="*/ 2164831 w 12192000"/>
              <a:gd name="connsiteY171" fmla="*/ 2010143 h 2237474"/>
              <a:gd name="connsiteX172" fmla="*/ 2152836 w 12192000"/>
              <a:gd name="connsiteY172" fmla="*/ 2010048 h 2237474"/>
              <a:gd name="connsiteX173" fmla="*/ 2117102 w 12192000"/>
              <a:gd name="connsiteY173" fmla="*/ 2023004 h 2237474"/>
              <a:gd name="connsiteX174" fmla="*/ 2111935 w 12192000"/>
              <a:gd name="connsiteY174" fmla="*/ 2023163 h 2237474"/>
              <a:gd name="connsiteX175" fmla="*/ 2089991 w 12192000"/>
              <a:gd name="connsiteY175" fmla="*/ 2034193 h 2237474"/>
              <a:gd name="connsiteX176" fmla="*/ 2058061 w 12192000"/>
              <a:gd name="connsiteY176" fmla="*/ 2047942 h 2237474"/>
              <a:gd name="connsiteX177" fmla="*/ 2055737 w 12192000"/>
              <a:gd name="connsiteY177" fmla="*/ 2047704 h 2237474"/>
              <a:gd name="connsiteX178" fmla="*/ 2042244 w 12192000"/>
              <a:gd name="connsiteY178" fmla="*/ 2055560 h 2237474"/>
              <a:gd name="connsiteX179" fmla="*/ 1976224 w 12192000"/>
              <a:gd name="connsiteY179" fmla="*/ 2074257 h 2237474"/>
              <a:gd name="connsiteX180" fmla="*/ 1877728 w 12192000"/>
              <a:gd name="connsiteY180" fmla="*/ 2101004 h 2237474"/>
              <a:gd name="connsiteX181" fmla="*/ 1759056 w 12192000"/>
              <a:gd name="connsiteY181" fmla="*/ 2125608 h 2237474"/>
              <a:gd name="connsiteX182" fmla="*/ 1637948 w 12192000"/>
              <a:gd name="connsiteY182" fmla="*/ 2172597 h 2237474"/>
              <a:gd name="connsiteX183" fmla="*/ 1434549 w 12192000"/>
              <a:gd name="connsiteY183" fmla="*/ 2234522 h 2237474"/>
              <a:gd name="connsiteX184" fmla="*/ 1398481 w 12192000"/>
              <a:gd name="connsiteY184" fmla="*/ 2237074 h 2237474"/>
              <a:gd name="connsiteX185" fmla="*/ 1398407 w 12192000"/>
              <a:gd name="connsiteY185" fmla="*/ 2237095 h 2237474"/>
              <a:gd name="connsiteX186" fmla="*/ 1370962 w 12192000"/>
              <a:gd name="connsiteY186" fmla="*/ 2237474 h 2237474"/>
              <a:gd name="connsiteX187" fmla="*/ 1356367 w 12192000"/>
              <a:gd name="connsiteY187" fmla="*/ 2235089 h 2237474"/>
              <a:gd name="connsiteX188" fmla="*/ 1324828 w 12192000"/>
              <a:gd name="connsiteY188" fmla="*/ 2231968 h 2237474"/>
              <a:gd name="connsiteX189" fmla="*/ 1297744 w 12192000"/>
              <a:gd name="connsiteY189" fmla="*/ 2235849 h 2237474"/>
              <a:gd name="connsiteX190" fmla="*/ 1286236 w 12192000"/>
              <a:gd name="connsiteY190" fmla="*/ 2233135 h 2237474"/>
              <a:gd name="connsiteX191" fmla="*/ 1283504 w 12192000"/>
              <a:gd name="connsiteY191" fmla="*/ 2233797 h 2237474"/>
              <a:gd name="connsiteX192" fmla="*/ 1279765 w 12192000"/>
              <a:gd name="connsiteY192" fmla="*/ 2229639 h 2237474"/>
              <a:gd name="connsiteX193" fmla="*/ 1195347 w 12192000"/>
              <a:gd name="connsiteY193" fmla="*/ 2212354 h 2237474"/>
              <a:gd name="connsiteX194" fmla="*/ 970251 w 12192000"/>
              <a:gd name="connsiteY194" fmla="*/ 2221029 h 2237474"/>
              <a:gd name="connsiteX195" fmla="*/ 812914 w 12192000"/>
              <a:gd name="connsiteY195" fmla="*/ 2202752 h 2237474"/>
              <a:gd name="connsiteX196" fmla="*/ 800195 w 12192000"/>
              <a:gd name="connsiteY196" fmla="*/ 2209407 h 2237474"/>
              <a:gd name="connsiteX197" fmla="*/ 784978 w 12192000"/>
              <a:gd name="connsiteY197" fmla="*/ 2212360 h 2237474"/>
              <a:gd name="connsiteX198" fmla="*/ 681987 w 12192000"/>
              <a:gd name="connsiteY198" fmla="*/ 2216757 h 2237474"/>
              <a:gd name="connsiteX199" fmla="*/ 669923 w 12192000"/>
              <a:gd name="connsiteY199" fmla="*/ 2211682 h 2237474"/>
              <a:gd name="connsiteX200" fmla="*/ 648680 w 12192000"/>
              <a:gd name="connsiteY200" fmla="*/ 2206229 h 2237474"/>
              <a:gd name="connsiteX201" fmla="*/ 597225 w 12192000"/>
              <a:gd name="connsiteY201" fmla="*/ 2180999 h 2237474"/>
              <a:gd name="connsiteX202" fmla="*/ 558449 w 12192000"/>
              <a:gd name="connsiteY202" fmla="*/ 2182346 h 2237474"/>
              <a:gd name="connsiteX203" fmla="*/ 550517 w 12192000"/>
              <a:gd name="connsiteY203" fmla="*/ 2182060 h 2237474"/>
              <a:gd name="connsiteX204" fmla="*/ 550309 w 12192000"/>
              <a:gd name="connsiteY204" fmla="*/ 2181825 h 2237474"/>
              <a:gd name="connsiteX205" fmla="*/ 541836 w 12192000"/>
              <a:gd name="connsiteY205" fmla="*/ 2181063 h 2237474"/>
              <a:gd name="connsiteX206" fmla="*/ 536057 w 12192000"/>
              <a:gd name="connsiteY206" fmla="*/ 2181537 h 2237474"/>
              <a:gd name="connsiteX207" fmla="*/ 520671 w 12192000"/>
              <a:gd name="connsiteY207" fmla="*/ 2180980 h 2237474"/>
              <a:gd name="connsiteX208" fmla="*/ 515024 w 12192000"/>
              <a:gd name="connsiteY208" fmla="*/ 2179258 h 2237474"/>
              <a:gd name="connsiteX209" fmla="*/ 512278 w 12192000"/>
              <a:gd name="connsiteY209" fmla="*/ 2176369 h 2237474"/>
              <a:gd name="connsiteX210" fmla="*/ 480419 w 12192000"/>
              <a:gd name="connsiteY210" fmla="*/ 2167807 h 2237474"/>
              <a:gd name="connsiteX211" fmla="*/ 413835 w 12192000"/>
              <a:gd name="connsiteY211" fmla="*/ 2156783 h 2237474"/>
              <a:gd name="connsiteX212" fmla="*/ 376513 w 12192000"/>
              <a:gd name="connsiteY212" fmla="*/ 2154014 h 2237474"/>
              <a:gd name="connsiteX213" fmla="*/ 273386 w 12192000"/>
              <a:gd name="connsiteY213" fmla="*/ 2142551 h 2237474"/>
              <a:gd name="connsiteX214" fmla="*/ 169207 w 12192000"/>
              <a:gd name="connsiteY214" fmla="*/ 2128100 h 2237474"/>
              <a:gd name="connsiteX215" fmla="*/ 93149 w 12192000"/>
              <a:gd name="connsiteY215" fmla="*/ 2105324 h 2237474"/>
              <a:gd name="connsiteX216" fmla="*/ 88109 w 12192000"/>
              <a:gd name="connsiteY216" fmla="*/ 2106704 h 2237474"/>
              <a:gd name="connsiteX217" fmla="*/ 80022 w 12192000"/>
              <a:gd name="connsiteY217" fmla="*/ 2107254 h 2237474"/>
              <a:gd name="connsiteX218" fmla="*/ 79717 w 12192000"/>
              <a:gd name="connsiteY218" fmla="*/ 2107046 h 2237474"/>
              <a:gd name="connsiteX219" fmla="*/ 72352 w 12192000"/>
              <a:gd name="connsiteY219" fmla="*/ 2107991 h 2237474"/>
              <a:gd name="connsiteX220" fmla="*/ 37645 w 12192000"/>
              <a:gd name="connsiteY220" fmla="*/ 2115401 h 2237474"/>
              <a:gd name="connsiteX221" fmla="*/ 4572 w 12192000"/>
              <a:gd name="connsiteY221" fmla="*/ 2111091 h 2237474"/>
              <a:gd name="connsiteX222" fmla="*/ 0 w 12192000"/>
              <a:gd name="connsiteY222" fmla="*/ 2110468 h 2237474"/>
              <a:gd name="connsiteX223" fmla="*/ 0 w 12192000"/>
              <a:gd name="connsiteY22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02328 w 12192000"/>
              <a:gd name="connsiteY66" fmla="*/ 1345865 h 2237474"/>
              <a:gd name="connsiteX67" fmla="*/ 7898322 w 12192000"/>
              <a:gd name="connsiteY67" fmla="*/ 1345689 h 2237474"/>
              <a:gd name="connsiteX68" fmla="*/ 7875879 w 12192000"/>
              <a:gd name="connsiteY68" fmla="*/ 1345646 h 2237474"/>
              <a:gd name="connsiteX69" fmla="*/ 7840612 w 12192000"/>
              <a:gd name="connsiteY69" fmla="*/ 1369373 h 2237474"/>
              <a:gd name="connsiteX70" fmla="*/ 7786819 w 12192000"/>
              <a:gd name="connsiteY70" fmla="*/ 1378970 h 2237474"/>
              <a:gd name="connsiteX71" fmla="*/ 7548172 w 12192000"/>
              <a:gd name="connsiteY71" fmla="*/ 1417460 h 2237474"/>
              <a:gd name="connsiteX72" fmla="*/ 7483437 w 12192000"/>
              <a:gd name="connsiteY72" fmla="*/ 1478152 h 2237474"/>
              <a:gd name="connsiteX73" fmla="*/ 7377870 w 12192000"/>
              <a:gd name="connsiteY73" fmla="*/ 1523319 h 2237474"/>
              <a:gd name="connsiteX74" fmla="*/ 7230737 w 12192000"/>
              <a:gd name="connsiteY74" fmla="*/ 1562633 h 2237474"/>
              <a:gd name="connsiteX75" fmla="*/ 7224458 w 12192000"/>
              <a:gd name="connsiteY75" fmla="*/ 1573008 h 2237474"/>
              <a:gd name="connsiteX76" fmla="*/ 7213486 w 12192000"/>
              <a:gd name="connsiteY76" fmla="*/ 1580987 h 2237474"/>
              <a:gd name="connsiteX77" fmla="*/ 7183121 w 12192000"/>
              <a:gd name="connsiteY77" fmla="*/ 1595162 h 2237474"/>
              <a:gd name="connsiteX78" fmla="*/ 7164601 w 12192000"/>
              <a:gd name="connsiteY78" fmla="*/ 1606490 h 2237474"/>
              <a:gd name="connsiteX79" fmla="*/ 7114651 w 12192000"/>
              <a:gd name="connsiteY79" fmla="*/ 1620959 h 2237474"/>
              <a:gd name="connsiteX80" fmla="*/ 7092727 w 12192000"/>
              <a:gd name="connsiteY80" fmla="*/ 1623628 h 2237474"/>
              <a:gd name="connsiteX81" fmla="*/ 7031309 w 12192000"/>
              <a:gd name="connsiteY81" fmla="*/ 1619451 h 2237474"/>
              <a:gd name="connsiteX82" fmla="*/ 6999084 w 12192000"/>
              <a:gd name="connsiteY82" fmla="*/ 1634317 h 2237474"/>
              <a:gd name="connsiteX83" fmla="*/ 6992107 w 12192000"/>
              <a:gd name="connsiteY83" fmla="*/ 1636860 h 2237474"/>
              <a:gd name="connsiteX84" fmla="*/ 6991765 w 12192000"/>
              <a:gd name="connsiteY84" fmla="*/ 1636725 h 2237474"/>
              <a:gd name="connsiteX85" fmla="*/ 6900177 w 12192000"/>
              <a:gd name="connsiteY85" fmla="*/ 1636016 h 2237474"/>
              <a:gd name="connsiteX86" fmla="*/ 6795372 w 12192000"/>
              <a:gd name="connsiteY86" fmla="*/ 1644845 h 2237474"/>
              <a:gd name="connsiteX87" fmla="*/ 6692251 w 12192000"/>
              <a:gd name="connsiteY87" fmla="*/ 1656357 h 2237474"/>
              <a:gd name="connsiteX88" fmla="*/ 6655235 w 12192000"/>
              <a:gd name="connsiteY88" fmla="*/ 1661869 h 2237474"/>
              <a:gd name="connsiteX89" fmla="*/ 6587857 w 12192000"/>
              <a:gd name="connsiteY89" fmla="*/ 1665769 h 2237474"/>
              <a:gd name="connsiteX90" fmla="*/ 6554894 w 12192000"/>
              <a:gd name="connsiteY90" fmla="*/ 1664428 h 2237474"/>
              <a:gd name="connsiteX91" fmla="*/ 6516595 w 12192000"/>
              <a:gd name="connsiteY91" fmla="*/ 1667475 h 2237474"/>
              <a:gd name="connsiteX92" fmla="*/ 6508541 w 12192000"/>
              <a:gd name="connsiteY92" fmla="*/ 1668757 h 2237474"/>
              <a:gd name="connsiteX93" fmla="*/ 6471012 w 12192000"/>
              <a:gd name="connsiteY93" fmla="*/ 1678604 h 2237474"/>
              <a:gd name="connsiteX94" fmla="*/ 6415265 w 12192000"/>
              <a:gd name="connsiteY94" fmla="*/ 1665317 h 2237474"/>
              <a:gd name="connsiteX95" fmla="*/ 6364035 w 12192000"/>
              <a:gd name="connsiteY95" fmla="*/ 1667683 h 2237474"/>
              <a:gd name="connsiteX96" fmla="*/ 6280959 w 12192000"/>
              <a:gd name="connsiteY96" fmla="*/ 1689329 h 2237474"/>
              <a:gd name="connsiteX97" fmla="*/ 6243319 w 12192000"/>
              <a:gd name="connsiteY97" fmla="*/ 1695560 h 2237474"/>
              <a:gd name="connsiteX98" fmla="*/ 6098321 w 12192000"/>
              <a:gd name="connsiteY98" fmla="*/ 1721646 h 2237474"/>
              <a:gd name="connsiteX99" fmla="*/ 5880652 w 12192000"/>
              <a:gd name="connsiteY99" fmla="*/ 1779643 h 2237474"/>
              <a:gd name="connsiteX100" fmla="*/ 5785959 w 12192000"/>
              <a:gd name="connsiteY100" fmla="*/ 1775307 h 2237474"/>
              <a:gd name="connsiteX101" fmla="*/ 5643534 w 12192000"/>
              <a:gd name="connsiteY101" fmla="*/ 1802919 h 2237474"/>
              <a:gd name="connsiteX102" fmla="*/ 5518799 w 12192000"/>
              <a:gd name="connsiteY102" fmla="*/ 1818312 h 2237474"/>
              <a:gd name="connsiteX103" fmla="*/ 5505014 w 12192000"/>
              <a:gd name="connsiteY103" fmla="*/ 1819259 h 2237474"/>
              <a:gd name="connsiteX104" fmla="*/ 5453307 w 12192000"/>
              <a:gd name="connsiteY104" fmla="*/ 1815450 h 2237474"/>
              <a:gd name="connsiteX105" fmla="*/ 5364192 w 12192000"/>
              <a:gd name="connsiteY105" fmla="*/ 1826074 h 2237474"/>
              <a:gd name="connsiteX106" fmla="*/ 5350380 w 12192000"/>
              <a:gd name="connsiteY106" fmla="*/ 1830891 h 2237474"/>
              <a:gd name="connsiteX107" fmla="*/ 5259633 w 12192000"/>
              <a:gd name="connsiteY107" fmla="*/ 1837160 h 2237474"/>
              <a:gd name="connsiteX108" fmla="*/ 5197513 w 12192000"/>
              <a:gd name="connsiteY108" fmla="*/ 1844718 h 2237474"/>
              <a:gd name="connsiteX109" fmla="*/ 5168852 w 12192000"/>
              <a:gd name="connsiteY109" fmla="*/ 1844846 h 2237474"/>
              <a:gd name="connsiteX110" fmla="*/ 5114927 w 12192000"/>
              <a:gd name="connsiteY110" fmla="*/ 1847827 h 2237474"/>
              <a:gd name="connsiteX111" fmla="*/ 5108970 w 12192000"/>
              <a:gd name="connsiteY111" fmla="*/ 1847935 h 2237474"/>
              <a:gd name="connsiteX112" fmla="*/ 5067961 w 12192000"/>
              <a:gd name="connsiteY112" fmla="*/ 1845917 h 2237474"/>
              <a:gd name="connsiteX113" fmla="*/ 5007075 w 12192000"/>
              <a:gd name="connsiteY113" fmla="*/ 1838626 h 2237474"/>
              <a:gd name="connsiteX114" fmla="*/ 4944087 w 12192000"/>
              <a:gd name="connsiteY114" fmla="*/ 1823332 h 2237474"/>
              <a:gd name="connsiteX115" fmla="*/ 4907662 w 12192000"/>
              <a:gd name="connsiteY115" fmla="*/ 1816900 h 2237474"/>
              <a:gd name="connsiteX116" fmla="*/ 4882386 w 12192000"/>
              <a:gd name="connsiteY116" fmla="*/ 1809844 h 2237474"/>
              <a:gd name="connsiteX117" fmla="*/ 4811440 w 12192000"/>
              <a:gd name="connsiteY117" fmla="*/ 1804655 h 2237474"/>
              <a:gd name="connsiteX118" fmla="*/ 4691075 w 12192000"/>
              <a:gd name="connsiteY118" fmla="*/ 1801389 h 2237474"/>
              <a:gd name="connsiteX119" fmla="*/ 4611738 w 12192000"/>
              <a:gd name="connsiteY119" fmla="*/ 1776964 h 2237474"/>
              <a:gd name="connsiteX120" fmla="*/ 4560070 w 12192000"/>
              <a:gd name="connsiteY120" fmla="*/ 1785640 h 2237474"/>
              <a:gd name="connsiteX121" fmla="*/ 4536503 w 12192000"/>
              <a:gd name="connsiteY121" fmla="*/ 1785334 h 2237474"/>
              <a:gd name="connsiteX122" fmla="*/ 4513724 w 12192000"/>
              <a:gd name="connsiteY122" fmla="*/ 1791996 h 2237474"/>
              <a:gd name="connsiteX123" fmla="*/ 4459810 w 12192000"/>
              <a:gd name="connsiteY123" fmla="*/ 1797886 h 2237474"/>
              <a:gd name="connsiteX124" fmla="*/ 4379064 w 12192000"/>
              <a:gd name="connsiteY124" fmla="*/ 1817177 h 2237474"/>
              <a:gd name="connsiteX125" fmla="*/ 4319209 w 12192000"/>
              <a:gd name="connsiteY125" fmla="*/ 1834833 h 2237474"/>
              <a:gd name="connsiteX126" fmla="*/ 4290981 w 12192000"/>
              <a:gd name="connsiteY126" fmla="*/ 1839677 h 2237474"/>
              <a:gd name="connsiteX127" fmla="*/ 4285792 w 12192000"/>
              <a:gd name="connsiteY127" fmla="*/ 1836231 h 2237474"/>
              <a:gd name="connsiteX128" fmla="*/ 4238372 w 12192000"/>
              <a:gd name="connsiteY128" fmla="*/ 1851480 h 2237474"/>
              <a:gd name="connsiteX129" fmla="*/ 4232517 w 12192000"/>
              <a:gd name="connsiteY129" fmla="*/ 1852567 h 2237474"/>
              <a:gd name="connsiteX130" fmla="*/ 4191732 w 12192000"/>
              <a:gd name="connsiteY130" fmla="*/ 1857328 h 2237474"/>
              <a:gd name="connsiteX131" fmla="*/ 4065532 w 12192000"/>
              <a:gd name="connsiteY131" fmla="*/ 1855477 h 2237474"/>
              <a:gd name="connsiteX132" fmla="*/ 4028460 w 12192000"/>
              <a:gd name="connsiteY132" fmla="*/ 1855137 h 2237474"/>
              <a:gd name="connsiteX133" fmla="*/ 4002267 w 12192000"/>
              <a:gd name="connsiteY133" fmla="*/ 1852352 h 2237474"/>
              <a:gd name="connsiteX134" fmla="*/ 3931396 w 12192000"/>
              <a:gd name="connsiteY134" fmla="*/ 1858915 h 2237474"/>
              <a:gd name="connsiteX135" fmla="*/ 3812162 w 12192000"/>
              <a:gd name="connsiteY135" fmla="*/ 1875501 h 2237474"/>
              <a:gd name="connsiteX136" fmla="*/ 3729530 w 12192000"/>
              <a:gd name="connsiteY136" fmla="*/ 1864513 h 2237474"/>
              <a:gd name="connsiteX137" fmla="*/ 3680177 w 12192000"/>
              <a:gd name="connsiteY137" fmla="*/ 1881552 h 2237474"/>
              <a:gd name="connsiteX138" fmla="*/ 3567259 w 12192000"/>
              <a:gd name="connsiteY138" fmla="*/ 1893482 h 2237474"/>
              <a:gd name="connsiteX139" fmla="*/ 3405770 w 12192000"/>
              <a:gd name="connsiteY139" fmla="*/ 1904591 h 2237474"/>
              <a:gd name="connsiteX140" fmla="*/ 3280097 w 12192000"/>
              <a:gd name="connsiteY140" fmla="*/ 1919610 h 2237474"/>
              <a:gd name="connsiteX141" fmla="*/ 3123424 w 12192000"/>
              <a:gd name="connsiteY141" fmla="*/ 1952930 h 2237474"/>
              <a:gd name="connsiteX142" fmla="*/ 3009910 w 12192000"/>
              <a:gd name="connsiteY142" fmla="*/ 1957866 h 2237474"/>
              <a:gd name="connsiteX143" fmla="*/ 2995934 w 12192000"/>
              <a:gd name="connsiteY143" fmla="*/ 1967085 h 2237474"/>
              <a:gd name="connsiteX144" fmla="*/ 2980071 w 12192000"/>
              <a:gd name="connsiteY144" fmla="*/ 1972988 h 2237474"/>
              <a:gd name="connsiteX145" fmla="*/ 2978094 w 12192000"/>
              <a:gd name="connsiteY145" fmla="*/ 1972369 h 2237474"/>
              <a:gd name="connsiteX146" fmla="*/ 2942858 w 12192000"/>
              <a:gd name="connsiteY146" fmla="*/ 1981367 h 2237474"/>
              <a:gd name="connsiteX147" fmla="*/ 2875436 w 12192000"/>
              <a:gd name="connsiteY147" fmla="*/ 1996977 h 2237474"/>
              <a:gd name="connsiteX148" fmla="*/ 2874892 w 12192000"/>
              <a:gd name="connsiteY148" fmla="*/ 1996085 h 2237474"/>
              <a:gd name="connsiteX149" fmla="*/ 2864145 w 12192000"/>
              <a:gd name="connsiteY149" fmla="*/ 1994061 h 2237474"/>
              <a:gd name="connsiteX150" fmla="*/ 2843662 w 12192000"/>
              <a:gd name="connsiteY150" fmla="*/ 1992498 h 2237474"/>
              <a:gd name="connsiteX151" fmla="*/ 2796128 w 12192000"/>
              <a:gd name="connsiteY151" fmla="*/ 1976403 h 2237474"/>
              <a:gd name="connsiteX152" fmla="*/ 2756784 w 12192000"/>
              <a:gd name="connsiteY152" fmla="*/ 1985116 h 2237474"/>
              <a:gd name="connsiteX153" fmla="*/ 2748833 w 12192000"/>
              <a:gd name="connsiteY153" fmla="*/ 1986323 h 2237474"/>
              <a:gd name="connsiteX154" fmla="*/ 2748661 w 12192000"/>
              <a:gd name="connsiteY154" fmla="*/ 1986122 h 2237474"/>
              <a:gd name="connsiteX155" fmla="*/ 2740251 w 12192000"/>
              <a:gd name="connsiteY155" fmla="*/ 1986946 h 2237474"/>
              <a:gd name="connsiteX156" fmla="*/ 2718916 w 12192000"/>
              <a:gd name="connsiteY156" fmla="*/ 1990867 h 2237474"/>
              <a:gd name="connsiteX157" fmla="*/ 2713522 w 12192000"/>
              <a:gd name="connsiteY157" fmla="*/ 1990173 h 2237474"/>
              <a:gd name="connsiteX158" fmla="*/ 2680597 w 12192000"/>
              <a:gd name="connsiteY158" fmla="*/ 1984996 h 2237474"/>
              <a:gd name="connsiteX159" fmla="*/ 2578178 w 12192000"/>
              <a:gd name="connsiteY159" fmla="*/ 1990531 h 2237474"/>
              <a:gd name="connsiteX160" fmla="*/ 2476147 w 12192000"/>
              <a:gd name="connsiteY160" fmla="*/ 1998305 h 2237474"/>
              <a:gd name="connsiteX161" fmla="*/ 2373568 w 12192000"/>
              <a:gd name="connsiteY161" fmla="*/ 2003219 h 2237474"/>
              <a:gd name="connsiteX162" fmla="*/ 2321399 w 12192000"/>
              <a:gd name="connsiteY162" fmla="*/ 1989467 h 2237474"/>
              <a:gd name="connsiteX163" fmla="*/ 2315525 w 12192000"/>
              <a:gd name="connsiteY163" fmla="*/ 1989708 h 2237474"/>
              <a:gd name="connsiteX164" fmla="*/ 2300792 w 12192000"/>
              <a:gd name="connsiteY164" fmla="*/ 1994290 h 2237474"/>
              <a:gd name="connsiteX165" fmla="*/ 2295469 w 12192000"/>
              <a:gd name="connsiteY165" fmla="*/ 1996659 h 2237474"/>
              <a:gd name="connsiteX166" fmla="*/ 2287219 w 12192000"/>
              <a:gd name="connsiteY166" fmla="*/ 1998750 h 2237474"/>
              <a:gd name="connsiteX167" fmla="*/ 2286948 w 12192000"/>
              <a:gd name="connsiteY167" fmla="*/ 1998596 h 2237474"/>
              <a:gd name="connsiteX168" fmla="*/ 2243069 w 12192000"/>
              <a:gd name="connsiteY168" fmla="*/ 2015111 h 2237474"/>
              <a:gd name="connsiteX169" fmla="*/ 2186609 w 12192000"/>
              <a:gd name="connsiteY169" fmla="*/ 2008263 h 2237474"/>
              <a:gd name="connsiteX170" fmla="*/ 2164831 w 12192000"/>
              <a:gd name="connsiteY170" fmla="*/ 2010143 h 2237474"/>
              <a:gd name="connsiteX171" fmla="*/ 2152836 w 12192000"/>
              <a:gd name="connsiteY171" fmla="*/ 2010048 h 2237474"/>
              <a:gd name="connsiteX172" fmla="*/ 2117102 w 12192000"/>
              <a:gd name="connsiteY172" fmla="*/ 2023004 h 2237474"/>
              <a:gd name="connsiteX173" fmla="*/ 2111935 w 12192000"/>
              <a:gd name="connsiteY173" fmla="*/ 2023163 h 2237474"/>
              <a:gd name="connsiteX174" fmla="*/ 2089991 w 12192000"/>
              <a:gd name="connsiteY174" fmla="*/ 2034193 h 2237474"/>
              <a:gd name="connsiteX175" fmla="*/ 2058061 w 12192000"/>
              <a:gd name="connsiteY175" fmla="*/ 2047942 h 2237474"/>
              <a:gd name="connsiteX176" fmla="*/ 2055737 w 12192000"/>
              <a:gd name="connsiteY176" fmla="*/ 2047704 h 2237474"/>
              <a:gd name="connsiteX177" fmla="*/ 2042244 w 12192000"/>
              <a:gd name="connsiteY177" fmla="*/ 2055560 h 2237474"/>
              <a:gd name="connsiteX178" fmla="*/ 1976224 w 12192000"/>
              <a:gd name="connsiteY178" fmla="*/ 2074257 h 2237474"/>
              <a:gd name="connsiteX179" fmla="*/ 1877728 w 12192000"/>
              <a:gd name="connsiteY179" fmla="*/ 2101004 h 2237474"/>
              <a:gd name="connsiteX180" fmla="*/ 1759056 w 12192000"/>
              <a:gd name="connsiteY180" fmla="*/ 2125608 h 2237474"/>
              <a:gd name="connsiteX181" fmla="*/ 1637948 w 12192000"/>
              <a:gd name="connsiteY181" fmla="*/ 2172597 h 2237474"/>
              <a:gd name="connsiteX182" fmla="*/ 1434549 w 12192000"/>
              <a:gd name="connsiteY182" fmla="*/ 2234522 h 2237474"/>
              <a:gd name="connsiteX183" fmla="*/ 1398481 w 12192000"/>
              <a:gd name="connsiteY183" fmla="*/ 2237074 h 2237474"/>
              <a:gd name="connsiteX184" fmla="*/ 1398407 w 12192000"/>
              <a:gd name="connsiteY184" fmla="*/ 2237095 h 2237474"/>
              <a:gd name="connsiteX185" fmla="*/ 1370962 w 12192000"/>
              <a:gd name="connsiteY185" fmla="*/ 2237474 h 2237474"/>
              <a:gd name="connsiteX186" fmla="*/ 1356367 w 12192000"/>
              <a:gd name="connsiteY186" fmla="*/ 2235089 h 2237474"/>
              <a:gd name="connsiteX187" fmla="*/ 1324828 w 12192000"/>
              <a:gd name="connsiteY187" fmla="*/ 2231968 h 2237474"/>
              <a:gd name="connsiteX188" fmla="*/ 1297744 w 12192000"/>
              <a:gd name="connsiteY188" fmla="*/ 2235849 h 2237474"/>
              <a:gd name="connsiteX189" fmla="*/ 1286236 w 12192000"/>
              <a:gd name="connsiteY189" fmla="*/ 2233135 h 2237474"/>
              <a:gd name="connsiteX190" fmla="*/ 1283504 w 12192000"/>
              <a:gd name="connsiteY190" fmla="*/ 2233797 h 2237474"/>
              <a:gd name="connsiteX191" fmla="*/ 1279765 w 12192000"/>
              <a:gd name="connsiteY191" fmla="*/ 2229639 h 2237474"/>
              <a:gd name="connsiteX192" fmla="*/ 1195347 w 12192000"/>
              <a:gd name="connsiteY192" fmla="*/ 2212354 h 2237474"/>
              <a:gd name="connsiteX193" fmla="*/ 970251 w 12192000"/>
              <a:gd name="connsiteY193" fmla="*/ 2221029 h 2237474"/>
              <a:gd name="connsiteX194" fmla="*/ 812914 w 12192000"/>
              <a:gd name="connsiteY194" fmla="*/ 2202752 h 2237474"/>
              <a:gd name="connsiteX195" fmla="*/ 800195 w 12192000"/>
              <a:gd name="connsiteY195" fmla="*/ 2209407 h 2237474"/>
              <a:gd name="connsiteX196" fmla="*/ 784978 w 12192000"/>
              <a:gd name="connsiteY196" fmla="*/ 2212360 h 2237474"/>
              <a:gd name="connsiteX197" fmla="*/ 681987 w 12192000"/>
              <a:gd name="connsiteY197" fmla="*/ 2216757 h 2237474"/>
              <a:gd name="connsiteX198" fmla="*/ 669923 w 12192000"/>
              <a:gd name="connsiteY198" fmla="*/ 2211682 h 2237474"/>
              <a:gd name="connsiteX199" fmla="*/ 648680 w 12192000"/>
              <a:gd name="connsiteY199" fmla="*/ 2206229 h 2237474"/>
              <a:gd name="connsiteX200" fmla="*/ 597225 w 12192000"/>
              <a:gd name="connsiteY200" fmla="*/ 2180999 h 2237474"/>
              <a:gd name="connsiteX201" fmla="*/ 558449 w 12192000"/>
              <a:gd name="connsiteY201" fmla="*/ 2182346 h 2237474"/>
              <a:gd name="connsiteX202" fmla="*/ 550517 w 12192000"/>
              <a:gd name="connsiteY202" fmla="*/ 2182060 h 2237474"/>
              <a:gd name="connsiteX203" fmla="*/ 550309 w 12192000"/>
              <a:gd name="connsiteY203" fmla="*/ 2181825 h 2237474"/>
              <a:gd name="connsiteX204" fmla="*/ 541836 w 12192000"/>
              <a:gd name="connsiteY204" fmla="*/ 2181063 h 2237474"/>
              <a:gd name="connsiteX205" fmla="*/ 536057 w 12192000"/>
              <a:gd name="connsiteY205" fmla="*/ 2181537 h 2237474"/>
              <a:gd name="connsiteX206" fmla="*/ 520671 w 12192000"/>
              <a:gd name="connsiteY206" fmla="*/ 2180980 h 2237474"/>
              <a:gd name="connsiteX207" fmla="*/ 515024 w 12192000"/>
              <a:gd name="connsiteY207" fmla="*/ 2179258 h 2237474"/>
              <a:gd name="connsiteX208" fmla="*/ 512278 w 12192000"/>
              <a:gd name="connsiteY208" fmla="*/ 2176369 h 2237474"/>
              <a:gd name="connsiteX209" fmla="*/ 480419 w 12192000"/>
              <a:gd name="connsiteY209" fmla="*/ 2167807 h 2237474"/>
              <a:gd name="connsiteX210" fmla="*/ 413835 w 12192000"/>
              <a:gd name="connsiteY210" fmla="*/ 2156783 h 2237474"/>
              <a:gd name="connsiteX211" fmla="*/ 376513 w 12192000"/>
              <a:gd name="connsiteY211" fmla="*/ 2154014 h 2237474"/>
              <a:gd name="connsiteX212" fmla="*/ 273386 w 12192000"/>
              <a:gd name="connsiteY212" fmla="*/ 2142551 h 2237474"/>
              <a:gd name="connsiteX213" fmla="*/ 169207 w 12192000"/>
              <a:gd name="connsiteY213" fmla="*/ 2128100 h 2237474"/>
              <a:gd name="connsiteX214" fmla="*/ 93149 w 12192000"/>
              <a:gd name="connsiteY214" fmla="*/ 2105324 h 2237474"/>
              <a:gd name="connsiteX215" fmla="*/ 88109 w 12192000"/>
              <a:gd name="connsiteY215" fmla="*/ 2106704 h 2237474"/>
              <a:gd name="connsiteX216" fmla="*/ 80022 w 12192000"/>
              <a:gd name="connsiteY216" fmla="*/ 2107254 h 2237474"/>
              <a:gd name="connsiteX217" fmla="*/ 79717 w 12192000"/>
              <a:gd name="connsiteY217" fmla="*/ 2107046 h 2237474"/>
              <a:gd name="connsiteX218" fmla="*/ 72352 w 12192000"/>
              <a:gd name="connsiteY218" fmla="*/ 2107991 h 2237474"/>
              <a:gd name="connsiteX219" fmla="*/ 37645 w 12192000"/>
              <a:gd name="connsiteY219" fmla="*/ 2115401 h 2237474"/>
              <a:gd name="connsiteX220" fmla="*/ 4572 w 12192000"/>
              <a:gd name="connsiteY220" fmla="*/ 2111091 h 2237474"/>
              <a:gd name="connsiteX221" fmla="*/ 0 w 12192000"/>
              <a:gd name="connsiteY221" fmla="*/ 2110468 h 2237474"/>
              <a:gd name="connsiteX222" fmla="*/ 0 w 12192000"/>
              <a:gd name="connsiteY22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02328 w 12192000"/>
              <a:gd name="connsiteY66" fmla="*/ 1345865 h 2237474"/>
              <a:gd name="connsiteX67" fmla="*/ 7875879 w 12192000"/>
              <a:gd name="connsiteY67" fmla="*/ 1345646 h 2237474"/>
              <a:gd name="connsiteX68" fmla="*/ 7840612 w 12192000"/>
              <a:gd name="connsiteY68" fmla="*/ 1369373 h 2237474"/>
              <a:gd name="connsiteX69" fmla="*/ 7786819 w 12192000"/>
              <a:gd name="connsiteY69" fmla="*/ 1378970 h 2237474"/>
              <a:gd name="connsiteX70" fmla="*/ 7548172 w 12192000"/>
              <a:gd name="connsiteY70" fmla="*/ 1417460 h 2237474"/>
              <a:gd name="connsiteX71" fmla="*/ 7483437 w 12192000"/>
              <a:gd name="connsiteY71" fmla="*/ 1478152 h 2237474"/>
              <a:gd name="connsiteX72" fmla="*/ 7377870 w 12192000"/>
              <a:gd name="connsiteY72" fmla="*/ 1523319 h 2237474"/>
              <a:gd name="connsiteX73" fmla="*/ 7230737 w 12192000"/>
              <a:gd name="connsiteY73" fmla="*/ 1562633 h 2237474"/>
              <a:gd name="connsiteX74" fmla="*/ 7224458 w 12192000"/>
              <a:gd name="connsiteY74" fmla="*/ 1573008 h 2237474"/>
              <a:gd name="connsiteX75" fmla="*/ 7213486 w 12192000"/>
              <a:gd name="connsiteY75" fmla="*/ 1580987 h 2237474"/>
              <a:gd name="connsiteX76" fmla="*/ 7183121 w 12192000"/>
              <a:gd name="connsiteY76" fmla="*/ 1595162 h 2237474"/>
              <a:gd name="connsiteX77" fmla="*/ 7164601 w 12192000"/>
              <a:gd name="connsiteY77" fmla="*/ 1606490 h 2237474"/>
              <a:gd name="connsiteX78" fmla="*/ 7114651 w 12192000"/>
              <a:gd name="connsiteY78" fmla="*/ 1620959 h 2237474"/>
              <a:gd name="connsiteX79" fmla="*/ 7092727 w 12192000"/>
              <a:gd name="connsiteY79" fmla="*/ 1623628 h 2237474"/>
              <a:gd name="connsiteX80" fmla="*/ 7031309 w 12192000"/>
              <a:gd name="connsiteY80" fmla="*/ 1619451 h 2237474"/>
              <a:gd name="connsiteX81" fmla="*/ 6999084 w 12192000"/>
              <a:gd name="connsiteY81" fmla="*/ 1634317 h 2237474"/>
              <a:gd name="connsiteX82" fmla="*/ 6992107 w 12192000"/>
              <a:gd name="connsiteY82" fmla="*/ 1636860 h 2237474"/>
              <a:gd name="connsiteX83" fmla="*/ 6991765 w 12192000"/>
              <a:gd name="connsiteY83" fmla="*/ 1636725 h 2237474"/>
              <a:gd name="connsiteX84" fmla="*/ 6900177 w 12192000"/>
              <a:gd name="connsiteY84" fmla="*/ 1636016 h 2237474"/>
              <a:gd name="connsiteX85" fmla="*/ 6795372 w 12192000"/>
              <a:gd name="connsiteY85" fmla="*/ 1644845 h 2237474"/>
              <a:gd name="connsiteX86" fmla="*/ 6692251 w 12192000"/>
              <a:gd name="connsiteY86" fmla="*/ 1656357 h 2237474"/>
              <a:gd name="connsiteX87" fmla="*/ 6655235 w 12192000"/>
              <a:gd name="connsiteY87" fmla="*/ 1661869 h 2237474"/>
              <a:gd name="connsiteX88" fmla="*/ 6587857 w 12192000"/>
              <a:gd name="connsiteY88" fmla="*/ 1665769 h 2237474"/>
              <a:gd name="connsiteX89" fmla="*/ 6554894 w 12192000"/>
              <a:gd name="connsiteY89" fmla="*/ 1664428 h 2237474"/>
              <a:gd name="connsiteX90" fmla="*/ 6516595 w 12192000"/>
              <a:gd name="connsiteY90" fmla="*/ 1667475 h 2237474"/>
              <a:gd name="connsiteX91" fmla="*/ 6508541 w 12192000"/>
              <a:gd name="connsiteY91" fmla="*/ 1668757 h 2237474"/>
              <a:gd name="connsiteX92" fmla="*/ 6471012 w 12192000"/>
              <a:gd name="connsiteY92" fmla="*/ 1678604 h 2237474"/>
              <a:gd name="connsiteX93" fmla="*/ 6415265 w 12192000"/>
              <a:gd name="connsiteY93" fmla="*/ 1665317 h 2237474"/>
              <a:gd name="connsiteX94" fmla="*/ 6364035 w 12192000"/>
              <a:gd name="connsiteY94" fmla="*/ 1667683 h 2237474"/>
              <a:gd name="connsiteX95" fmla="*/ 6280959 w 12192000"/>
              <a:gd name="connsiteY95" fmla="*/ 1689329 h 2237474"/>
              <a:gd name="connsiteX96" fmla="*/ 6243319 w 12192000"/>
              <a:gd name="connsiteY96" fmla="*/ 1695560 h 2237474"/>
              <a:gd name="connsiteX97" fmla="*/ 6098321 w 12192000"/>
              <a:gd name="connsiteY97" fmla="*/ 1721646 h 2237474"/>
              <a:gd name="connsiteX98" fmla="*/ 5880652 w 12192000"/>
              <a:gd name="connsiteY98" fmla="*/ 1779643 h 2237474"/>
              <a:gd name="connsiteX99" fmla="*/ 5785959 w 12192000"/>
              <a:gd name="connsiteY99" fmla="*/ 1775307 h 2237474"/>
              <a:gd name="connsiteX100" fmla="*/ 5643534 w 12192000"/>
              <a:gd name="connsiteY100" fmla="*/ 1802919 h 2237474"/>
              <a:gd name="connsiteX101" fmla="*/ 5518799 w 12192000"/>
              <a:gd name="connsiteY101" fmla="*/ 1818312 h 2237474"/>
              <a:gd name="connsiteX102" fmla="*/ 5505014 w 12192000"/>
              <a:gd name="connsiteY102" fmla="*/ 1819259 h 2237474"/>
              <a:gd name="connsiteX103" fmla="*/ 5453307 w 12192000"/>
              <a:gd name="connsiteY103" fmla="*/ 1815450 h 2237474"/>
              <a:gd name="connsiteX104" fmla="*/ 5364192 w 12192000"/>
              <a:gd name="connsiteY104" fmla="*/ 1826074 h 2237474"/>
              <a:gd name="connsiteX105" fmla="*/ 5350380 w 12192000"/>
              <a:gd name="connsiteY105" fmla="*/ 1830891 h 2237474"/>
              <a:gd name="connsiteX106" fmla="*/ 5259633 w 12192000"/>
              <a:gd name="connsiteY106" fmla="*/ 1837160 h 2237474"/>
              <a:gd name="connsiteX107" fmla="*/ 5197513 w 12192000"/>
              <a:gd name="connsiteY107" fmla="*/ 1844718 h 2237474"/>
              <a:gd name="connsiteX108" fmla="*/ 5168852 w 12192000"/>
              <a:gd name="connsiteY108" fmla="*/ 1844846 h 2237474"/>
              <a:gd name="connsiteX109" fmla="*/ 5114927 w 12192000"/>
              <a:gd name="connsiteY109" fmla="*/ 1847827 h 2237474"/>
              <a:gd name="connsiteX110" fmla="*/ 5108970 w 12192000"/>
              <a:gd name="connsiteY110" fmla="*/ 1847935 h 2237474"/>
              <a:gd name="connsiteX111" fmla="*/ 5067961 w 12192000"/>
              <a:gd name="connsiteY111" fmla="*/ 1845917 h 2237474"/>
              <a:gd name="connsiteX112" fmla="*/ 5007075 w 12192000"/>
              <a:gd name="connsiteY112" fmla="*/ 1838626 h 2237474"/>
              <a:gd name="connsiteX113" fmla="*/ 4944087 w 12192000"/>
              <a:gd name="connsiteY113" fmla="*/ 1823332 h 2237474"/>
              <a:gd name="connsiteX114" fmla="*/ 4907662 w 12192000"/>
              <a:gd name="connsiteY114" fmla="*/ 1816900 h 2237474"/>
              <a:gd name="connsiteX115" fmla="*/ 4882386 w 12192000"/>
              <a:gd name="connsiteY115" fmla="*/ 1809844 h 2237474"/>
              <a:gd name="connsiteX116" fmla="*/ 4811440 w 12192000"/>
              <a:gd name="connsiteY116" fmla="*/ 1804655 h 2237474"/>
              <a:gd name="connsiteX117" fmla="*/ 4691075 w 12192000"/>
              <a:gd name="connsiteY117" fmla="*/ 1801389 h 2237474"/>
              <a:gd name="connsiteX118" fmla="*/ 4611738 w 12192000"/>
              <a:gd name="connsiteY118" fmla="*/ 1776964 h 2237474"/>
              <a:gd name="connsiteX119" fmla="*/ 4560070 w 12192000"/>
              <a:gd name="connsiteY119" fmla="*/ 1785640 h 2237474"/>
              <a:gd name="connsiteX120" fmla="*/ 4536503 w 12192000"/>
              <a:gd name="connsiteY120" fmla="*/ 1785334 h 2237474"/>
              <a:gd name="connsiteX121" fmla="*/ 4513724 w 12192000"/>
              <a:gd name="connsiteY121" fmla="*/ 1791996 h 2237474"/>
              <a:gd name="connsiteX122" fmla="*/ 4459810 w 12192000"/>
              <a:gd name="connsiteY122" fmla="*/ 1797886 h 2237474"/>
              <a:gd name="connsiteX123" fmla="*/ 4379064 w 12192000"/>
              <a:gd name="connsiteY123" fmla="*/ 1817177 h 2237474"/>
              <a:gd name="connsiteX124" fmla="*/ 4319209 w 12192000"/>
              <a:gd name="connsiteY124" fmla="*/ 1834833 h 2237474"/>
              <a:gd name="connsiteX125" fmla="*/ 4290981 w 12192000"/>
              <a:gd name="connsiteY125" fmla="*/ 1839677 h 2237474"/>
              <a:gd name="connsiteX126" fmla="*/ 4285792 w 12192000"/>
              <a:gd name="connsiteY126" fmla="*/ 1836231 h 2237474"/>
              <a:gd name="connsiteX127" fmla="*/ 4238372 w 12192000"/>
              <a:gd name="connsiteY127" fmla="*/ 1851480 h 2237474"/>
              <a:gd name="connsiteX128" fmla="*/ 4232517 w 12192000"/>
              <a:gd name="connsiteY128" fmla="*/ 1852567 h 2237474"/>
              <a:gd name="connsiteX129" fmla="*/ 4191732 w 12192000"/>
              <a:gd name="connsiteY129" fmla="*/ 1857328 h 2237474"/>
              <a:gd name="connsiteX130" fmla="*/ 4065532 w 12192000"/>
              <a:gd name="connsiteY130" fmla="*/ 1855477 h 2237474"/>
              <a:gd name="connsiteX131" fmla="*/ 4028460 w 12192000"/>
              <a:gd name="connsiteY131" fmla="*/ 1855137 h 2237474"/>
              <a:gd name="connsiteX132" fmla="*/ 4002267 w 12192000"/>
              <a:gd name="connsiteY132" fmla="*/ 1852352 h 2237474"/>
              <a:gd name="connsiteX133" fmla="*/ 3931396 w 12192000"/>
              <a:gd name="connsiteY133" fmla="*/ 1858915 h 2237474"/>
              <a:gd name="connsiteX134" fmla="*/ 3812162 w 12192000"/>
              <a:gd name="connsiteY134" fmla="*/ 1875501 h 2237474"/>
              <a:gd name="connsiteX135" fmla="*/ 3729530 w 12192000"/>
              <a:gd name="connsiteY135" fmla="*/ 1864513 h 2237474"/>
              <a:gd name="connsiteX136" fmla="*/ 3680177 w 12192000"/>
              <a:gd name="connsiteY136" fmla="*/ 1881552 h 2237474"/>
              <a:gd name="connsiteX137" fmla="*/ 3567259 w 12192000"/>
              <a:gd name="connsiteY137" fmla="*/ 1893482 h 2237474"/>
              <a:gd name="connsiteX138" fmla="*/ 3405770 w 12192000"/>
              <a:gd name="connsiteY138" fmla="*/ 1904591 h 2237474"/>
              <a:gd name="connsiteX139" fmla="*/ 3280097 w 12192000"/>
              <a:gd name="connsiteY139" fmla="*/ 1919610 h 2237474"/>
              <a:gd name="connsiteX140" fmla="*/ 3123424 w 12192000"/>
              <a:gd name="connsiteY140" fmla="*/ 1952930 h 2237474"/>
              <a:gd name="connsiteX141" fmla="*/ 3009910 w 12192000"/>
              <a:gd name="connsiteY141" fmla="*/ 1957866 h 2237474"/>
              <a:gd name="connsiteX142" fmla="*/ 2995934 w 12192000"/>
              <a:gd name="connsiteY142" fmla="*/ 1967085 h 2237474"/>
              <a:gd name="connsiteX143" fmla="*/ 2980071 w 12192000"/>
              <a:gd name="connsiteY143" fmla="*/ 1972988 h 2237474"/>
              <a:gd name="connsiteX144" fmla="*/ 2978094 w 12192000"/>
              <a:gd name="connsiteY144" fmla="*/ 1972369 h 2237474"/>
              <a:gd name="connsiteX145" fmla="*/ 2942858 w 12192000"/>
              <a:gd name="connsiteY145" fmla="*/ 1981367 h 2237474"/>
              <a:gd name="connsiteX146" fmla="*/ 2875436 w 12192000"/>
              <a:gd name="connsiteY146" fmla="*/ 1996977 h 2237474"/>
              <a:gd name="connsiteX147" fmla="*/ 2874892 w 12192000"/>
              <a:gd name="connsiteY147" fmla="*/ 1996085 h 2237474"/>
              <a:gd name="connsiteX148" fmla="*/ 2864145 w 12192000"/>
              <a:gd name="connsiteY148" fmla="*/ 1994061 h 2237474"/>
              <a:gd name="connsiteX149" fmla="*/ 2843662 w 12192000"/>
              <a:gd name="connsiteY149" fmla="*/ 1992498 h 2237474"/>
              <a:gd name="connsiteX150" fmla="*/ 2796128 w 12192000"/>
              <a:gd name="connsiteY150" fmla="*/ 1976403 h 2237474"/>
              <a:gd name="connsiteX151" fmla="*/ 2756784 w 12192000"/>
              <a:gd name="connsiteY151" fmla="*/ 1985116 h 2237474"/>
              <a:gd name="connsiteX152" fmla="*/ 2748833 w 12192000"/>
              <a:gd name="connsiteY152" fmla="*/ 1986323 h 2237474"/>
              <a:gd name="connsiteX153" fmla="*/ 2748661 w 12192000"/>
              <a:gd name="connsiteY153" fmla="*/ 1986122 h 2237474"/>
              <a:gd name="connsiteX154" fmla="*/ 2740251 w 12192000"/>
              <a:gd name="connsiteY154" fmla="*/ 1986946 h 2237474"/>
              <a:gd name="connsiteX155" fmla="*/ 2718916 w 12192000"/>
              <a:gd name="connsiteY155" fmla="*/ 1990867 h 2237474"/>
              <a:gd name="connsiteX156" fmla="*/ 2713522 w 12192000"/>
              <a:gd name="connsiteY156" fmla="*/ 1990173 h 2237474"/>
              <a:gd name="connsiteX157" fmla="*/ 2680597 w 12192000"/>
              <a:gd name="connsiteY157" fmla="*/ 1984996 h 2237474"/>
              <a:gd name="connsiteX158" fmla="*/ 2578178 w 12192000"/>
              <a:gd name="connsiteY158" fmla="*/ 1990531 h 2237474"/>
              <a:gd name="connsiteX159" fmla="*/ 2476147 w 12192000"/>
              <a:gd name="connsiteY159" fmla="*/ 1998305 h 2237474"/>
              <a:gd name="connsiteX160" fmla="*/ 2373568 w 12192000"/>
              <a:gd name="connsiteY160" fmla="*/ 2003219 h 2237474"/>
              <a:gd name="connsiteX161" fmla="*/ 2321399 w 12192000"/>
              <a:gd name="connsiteY161" fmla="*/ 1989467 h 2237474"/>
              <a:gd name="connsiteX162" fmla="*/ 2315525 w 12192000"/>
              <a:gd name="connsiteY162" fmla="*/ 1989708 h 2237474"/>
              <a:gd name="connsiteX163" fmla="*/ 2300792 w 12192000"/>
              <a:gd name="connsiteY163" fmla="*/ 1994290 h 2237474"/>
              <a:gd name="connsiteX164" fmla="*/ 2295469 w 12192000"/>
              <a:gd name="connsiteY164" fmla="*/ 1996659 h 2237474"/>
              <a:gd name="connsiteX165" fmla="*/ 2287219 w 12192000"/>
              <a:gd name="connsiteY165" fmla="*/ 1998750 h 2237474"/>
              <a:gd name="connsiteX166" fmla="*/ 2286948 w 12192000"/>
              <a:gd name="connsiteY166" fmla="*/ 1998596 h 2237474"/>
              <a:gd name="connsiteX167" fmla="*/ 2243069 w 12192000"/>
              <a:gd name="connsiteY167" fmla="*/ 2015111 h 2237474"/>
              <a:gd name="connsiteX168" fmla="*/ 2186609 w 12192000"/>
              <a:gd name="connsiteY168" fmla="*/ 2008263 h 2237474"/>
              <a:gd name="connsiteX169" fmla="*/ 2164831 w 12192000"/>
              <a:gd name="connsiteY169" fmla="*/ 2010143 h 2237474"/>
              <a:gd name="connsiteX170" fmla="*/ 2152836 w 12192000"/>
              <a:gd name="connsiteY170" fmla="*/ 2010048 h 2237474"/>
              <a:gd name="connsiteX171" fmla="*/ 2117102 w 12192000"/>
              <a:gd name="connsiteY171" fmla="*/ 2023004 h 2237474"/>
              <a:gd name="connsiteX172" fmla="*/ 2111935 w 12192000"/>
              <a:gd name="connsiteY172" fmla="*/ 2023163 h 2237474"/>
              <a:gd name="connsiteX173" fmla="*/ 2089991 w 12192000"/>
              <a:gd name="connsiteY173" fmla="*/ 2034193 h 2237474"/>
              <a:gd name="connsiteX174" fmla="*/ 2058061 w 12192000"/>
              <a:gd name="connsiteY174" fmla="*/ 2047942 h 2237474"/>
              <a:gd name="connsiteX175" fmla="*/ 2055737 w 12192000"/>
              <a:gd name="connsiteY175" fmla="*/ 2047704 h 2237474"/>
              <a:gd name="connsiteX176" fmla="*/ 2042244 w 12192000"/>
              <a:gd name="connsiteY176" fmla="*/ 2055560 h 2237474"/>
              <a:gd name="connsiteX177" fmla="*/ 1976224 w 12192000"/>
              <a:gd name="connsiteY177" fmla="*/ 2074257 h 2237474"/>
              <a:gd name="connsiteX178" fmla="*/ 1877728 w 12192000"/>
              <a:gd name="connsiteY178" fmla="*/ 2101004 h 2237474"/>
              <a:gd name="connsiteX179" fmla="*/ 1759056 w 12192000"/>
              <a:gd name="connsiteY179" fmla="*/ 2125608 h 2237474"/>
              <a:gd name="connsiteX180" fmla="*/ 1637948 w 12192000"/>
              <a:gd name="connsiteY180" fmla="*/ 2172597 h 2237474"/>
              <a:gd name="connsiteX181" fmla="*/ 1434549 w 12192000"/>
              <a:gd name="connsiteY181" fmla="*/ 2234522 h 2237474"/>
              <a:gd name="connsiteX182" fmla="*/ 1398481 w 12192000"/>
              <a:gd name="connsiteY182" fmla="*/ 2237074 h 2237474"/>
              <a:gd name="connsiteX183" fmla="*/ 1398407 w 12192000"/>
              <a:gd name="connsiteY183" fmla="*/ 2237095 h 2237474"/>
              <a:gd name="connsiteX184" fmla="*/ 1370962 w 12192000"/>
              <a:gd name="connsiteY184" fmla="*/ 2237474 h 2237474"/>
              <a:gd name="connsiteX185" fmla="*/ 1356367 w 12192000"/>
              <a:gd name="connsiteY185" fmla="*/ 2235089 h 2237474"/>
              <a:gd name="connsiteX186" fmla="*/ 1324828 w 12192000"/>
              <a:gd name="connsiteY186" fmla="*/ 2231968 h 2237474"/>
              <a:gd name="connsiteX187" fmla="*/ 1297744 w 12192000"/>
              <a:gd name="connsiteY187" fmla="*/ 2235849 h 2237474"/>
              <a:gd name="connsiteX188" fmla="*/ 1286236 w 12192000"/>
              <a:gd name="connsiteY188" fmla="*/ 2233135 h 2237474"/>
              <a:gd name="connsiteX189" fmla="*/ 1283504 w 12192000"/>
              <a:gd name="connsiteY189" fmla="*/ 2233797 h 2237474"/>
              <a:gd name="connsiteX190" fmla="*/ 1279765 w 12192000"/>
              <a:gd name="connsiteY190" fmla="*/ 2229639 h 2237474"/>
              <a:gd name="connsiteX191" fmla="*/ 1195347 w 12192000"/>
              <a:gd name="connsiteY191" fmla="*/ 2212354 h 2237474"/>
              <a:gd name="connsiteX192" fmla="*/ 970251 w 12192000"/>
              <a:gd name="connsiteY192" fmla="*/ 2221029 h 2237474"/>
              <a:gd name="connsiteX193" fmla="*/ 812914 w 12192000"/>
              <a:gd name="connsiteY193" fmla="*/ 2202752 h 2237474"/>
              <a:gd name="connsiteX194" fmla="*/ 800195 w 12192000"/>
              <a:gd name="connsiteY194" fmla="*/ 2209407 h 2237474"/>
              <a:gd name="connsiteX195" fmla="*/ 784978 w 12192000"/>
              <a:gd name="connsiteY195" fmla="*/ 2212360 h 2237474"/>
              <a:gd name="connsiteX196" fmla="*/ 681987 w 12192000"/>
              <a:gd name="connsiteY196" fmla="*/ 2216757 h 2237474"/>
              <a:gd name="connsiteX197" fmla="*/ 669923 w 12192000"/>
              <a:gd name="connsiteY197" fmla="*/ 2211682 h 2237474"/>
              <a:gd name="connsiteX198" fmla="*/ 648680 w 12192000"/>
              <a:gd name="connsiteY198" fmla="*/ 2206229 h 2237474"/>
              <a:gd name="connsiteX199" fmla="*/ 597225 w 12192000"/>
              <a:gd name="connsiteY199" fmla="*/ 2180999 h 2237474"/>
              <a:gd name="connsiteX200" fmla="*/ 558449 w 12192000"/>
              <a:gd name="connsiteY200" fmla="*/ 2182346 h 2237474"/>
              <a:gd name="connsiteX201" fmla="*/ 550517 w 12192000"/>
              <a:gd name="connsiteY201" fmla="*/ 2182060 h 2237474"/>
              <a:gd name="connsiteX202" fmla="*/ 550309 w 12192000"/>
              <a:gd name="connsiteY202" fmla="*/ 2181825 h 2237474"/>
              <a:gd name="connsiteX203" fmla="*/ 541836 w 12192000"/>
              <a:gd name="connsiteY203" fmla="*/ 2181063 h 2237474"/>
              <a:gd name="connsiteX204" fmla="*/ 536057 w 12192000"/>
              <a:gd name="connsiteY204" fmla="*/ 2181537 h 2237474"/>
              <a:gd name="connsiteX205" fmla="*/ 520671 w 12192000"/>
              <a:gd name="connsiteY205" fmla="*/ 2180980 h 2237474"/>
              <a:gd name="connsiteX206" fmla="*/ 515024 w 12192000"/>
              <a:gd name="connsiteY206" fmla="*/ 2179258 h 2237474"/>
              <a:gd name="connsiteX207" fmla="*/ 512278 w 12192000"/>
              <a:gd name="connsiteY207" fmla="*/ 2176369 h 2237474"/>
              <a:gd name="connsiteX208" fmla="*/ 480419 w 12192000"/>
              <a:gd name="connsiteY208" fmla="*/ 2167807 h 2237474"/>
              <a:gd name="connsiteX209" fmla="*/ 413835 w 12192000"/>
              <a:gd name="connsiteY209" fmla="*/ 2156783 h 2237474"/>
              <a:gd name="connsiteX210" fmla="*/ 376513 w 12192000"/>
              <a:gd name="connsiteY210" fmla="*/ 2154014 h 2237474"/>
              <a:gd name="connsiteX211" fmla="*/ 273386 w 12192000"/>
              <a:gd name="connsiteY211" fmla="*/ 2142551 h 2237474"/>
              <a:gd name="connsiteX212" fmla="*/ 169207 w 12192000"/>
              <a:gd name="connsiteY212" fmla="*/ 2128100 h 2237474"/>
              <a:gd name="connsiteX213" fmla="*/ 93149 w 12192000"/>
              <a:gd name="connsiteY213" fmla="*/ 2105324 h 2237474"/>
              <a:gd name="connsiteX214" fmla="*/ 88109 w 12192000"/>
              <a:gd name="connsiteY214" fmla="*/ 2106704 h 2237474"/>
              <a:gd name="connsiteX215" fmla="*/ 80022 w 12192000"/>
              <a:gd name="connsiteY215" fmla="*/ 2107254 h 2237474"/>
              <a:gd name="connsiteX216" fmla="*/ 79717 w 12192000"/>
              <a:gd name="connsiteY216" fmla="*/ 2107046 h 2237474"/>
              <a:gd name="connsiteX217" fmla="*/ 72352 w 12192000"/>
              <a:gd name="connsiteY217" fmla="*/ 2107991 h 2237474"/>
              <a:gd name="connsiteX218" fmla="*/ 37645 w 12192000"/>
              <a:gd name="connsiteY218" fmla="*/ 2115401 h 2237474"/>
              <a:gd name="connsiteX219" fmla="*/ 4572 w 12192000"/>
              <a:gd name="connsiteY219" fmla="*/ 2111091 h 2237474"/>
              <a:gd name="connsiteX220" fmla="*/ 0 w 12192000"/>
              <a:gd name="connsiteY220" fmla="*/ 2110468 h 2237474"/>
              <a:gd name="connsiteX221" fmla="*/ 0 w 12192000"/>
              <a:gd name="connsiteY221"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278619 w 12192000"/>
              <a:gd name="connsiteY39" fmla="*/ 1011878 h 2237474"/>
              <a:gd name="connsiteX40" fmla="*/ 9268019 w 12192000"/>
              <a:gd name="connsiteY40" fmla="*/ 1007442 h 2237474"/>
              <a:gd name="connsiteX41" fmla="*/ 9234662 w 12192000"/>
              <a:gd name="connsiteY41" fmla="*/ 1023056 h 2237474"/>
              <a:gd name="connsiteX42" fmla="*/ 9181033 w 12192000"/>
              <a:gd name="connsiteY42" fmla="*/ 1037921 h 2237474"/>
              <a:gd name="connsiteX43" fmla="*/ 9155969 w 12192000"/>
              <a:gd name="connsiteY43" fmla="*/ 1046804 h 2237474"/>
              <a:gd name="connsiteX44" fmla="*/ 9133985 w 12192000"/>
              <a:gd name="connsiteY44" fmla="*/ 1046450 h 2237474"/>
              <a:gd name="connsiteX45" fmla="*/ 9012987 w 12192000"/>
              <a:gd name="connsiteY45" fmla="*/ 1061986 h 2237474"/>
              <a:gd name="connsiteX46" fmla="*/ 8968445 w 12192000"/>
              <a:gd name="connsiteY46" fmla="*/ 1052169 h 2237474"/>
              <a:gd name="connsiteX47" fmla="*/ 8958984 w 12192000"/>
              <a:gd name="connsiteY47" fmla="*/ 1057212 h 2237474"/>
              <a:gd name="connsiteX48" fmla="*/ 8886001 w 12192000"/>
              <a:gd name="connsiteY48" fmla="*/ 1067468 h 2237474"/>
              <a:gd name="connsiteX49" fmla="*/ 8838610 w 12192000"/>
              <a:gd name="connsiteY49" fmla="*/ 1075091 h 2237474"/>
              <a:gd name="connsiteX50" fmla="*/ 8750383 w 12192000"/>
              <a:gd name="connsiteY50" fmla="*/ 1097387 h 2237474"/>
              <a:gd name="connsiteX51" fmla="*/ 8697365 w 12192000"/>
              <a:gd name="connsiteY51" fmla="*/ 1105869 h 2237474"/>
              <a:gd name="connsiteX52" fmla="*/ 8665605 w 12192000"/>
              <a:gd name="connsiteY52" fmla="*/ 1110791 h 2237474"/>
              <a:gd name="connsiteX53" fmla="*/ 8584946 w 12192000"/>
              <a:gd name="connsiteY53" fmla="*/ 1135226 h 2237474"/>
              <a:gd name="connsiteX54" fmla="*/ 8460755 w 12192000"/>
              <a:gd name="connsiteY54" fmla="*/ 1203427 h 2237474"/>
              <a:gd name="connsiteX55" fmla="*/ 8419755 w 12192000"/>
              <a:gd name="connsiteY55" fmla="*/ 1216260 h 2237474"/>
              <a:gd name="connsiteX56" fmla="*/ 8411626 w 12192000"/>
              <a:gd name="connsiteY56" fmla="*/ 1214397 h 2237474"/>
              <a:gd name="connsiteX57" fmla="*/ 8363469 w 12192000"/>
              <a:gd name="connsiteY57" fmla="*/ 1246658 h 2237474"/>
              <a:gd name="connsiteX58" fmla="*/ 8275497 w 12192000"/>
              <a:gd name="connsiteY58" fmla="*/ 1264396 h 2237474"/>
              <a:gd name="connsiteX59" fmla="*/ 8206287 w 12192000"/>
              <a:gd name="connsiteY59" fmla="*/ 1273060 h 2237474"/>
              <a:gd name="connsiteX60" fmla="*/ 8168705 w 12192000"/>
              <a:gd name="connsiteY60" fmla="*/ 1279956 h 2237474"/>
              <a:gd name="connsiteX61" fmla="*/ 8139997 w 12192000"/>
              <a:gd name="connsiteY61" fmla="*/ 1282713 h 2237474"/>
              <a:gd name="connsiteX62" fmla="*/ 8074238 w 12192000"/>
              <a:gd name="connsiteY62" fmla="*/ 1301895 h 2237474"/>
              <a:gd name="connsiteX63" fmla="*/ 7968292 w 12192000"/>
              <a:gd name="connsiteY63" fmla="*/ 1338779 h 2237474"/>
              <a:gd name="connsiteX64" fmla="*/ 7945122 w 12192000"/>
              <a:gd name="connsiteY64" fmla="*/ 1345477 h 2237474"/>
              <a:gd name="connsiteX65" fmla="*/ 7902328 w 12192000"/>
              <a:gd name="connsiteY65" fmla="*/ 1345865 h 2237474"/>
              <a:gd name="connsiteX66" fmla="*/ 7875879 w 12192000"/>
              <a:gd name="connsiteY66" fmla="*/ 1345646 h 2237474"/>
              <a:gd name="connsiteX67" fmla="*/ 7840612 w 12192000"/>
              <a:gd name="connsiteY67" fmla="*/ 1369373 h 2237474"/>
              <a:gd name="connsiteX68" fmla="*/ 7786819 w 12192000"/>
              <a:gd name="connsiteY68" fmla="*/ 1378970 h 2237474"/>
              <a:gd name="connsiteX69" fmla="*/ 7548172 w 12192000"/>
              <a:gd name="connsiteY69" fmla="*/ 1417460 h 2237474"/>
              <a:gd name="connsiteX70" fmla="*/ 7483437 w 12192000"/>
              <a:gd name="connsiteY70" fmla="*/ 1478152 h 2237474"/>
              <a:gd name="connsiteX71" fmla="*/ 7377870 w 12192000"/>
              <a:gd name="connsiteY71" fmla="*/ 1523319 h 2237474"/>
              <a:gd name="connsiteX72" fmla="*/ 7230737 w 12192000"/>
              <a:gd name="connsiteY72" fmla="*/ 1562633 h 2237474"/>
              <a:gd name="connsiteX73" fmla="*/ 7224458 w 12192000"/>
              <a:gd name="connsiteY73" fmla="*/ 1573008 h 2237474"/>
              <a:gd name="connsiteX74" fmla="*/ 7213486 w 12192000"/>
              <a:gd name="connsiteY74" fmla="*/ 1580987 h 2237474"/>
              <a:gd name="connsiteX75" fmla="*/ 7183121 w 12192000"/>
              <a:gd name="connsiteY75" fmla="*/ 1595162 h 2237474"/>
              <a:gd name="connsiteX76" fmla="*/ 7164601 w 12192000"/>
              <a:gd name="connsiteY76" fmla="*/ 1606490 h 2237474"/>
              <a:gd name="connsiteX77" fmla="*/ 7114651 w 12192000"/>
              <a:gd name="connsiteY77" fmla="*/ 1620959 h 2237474"/>
              <a:gd name="connsiteX78" fmla="*/ 7092727 w 12192000"/>
              <a:gd name="connsiteY78" fmla="*/ 1623628 h 2237474"/>
              <a:gd name="connsiteX79" fmla="*/ 7031309 w 12192000"/>
              <a:gd name="connsiteY79" fmla="*/ 1619451 h 2237474"/>
              <a:gd name="connsiteX80" fmla="*/ 6999084 w 12192000"/>
              <a:gd name="connsiteY80" fmla="*/ 1634317 h 2237474"/>
              <a:gd name="connsiteX81" fmla="*/ 6992107 w 12192000"/>
              <a:gd name="connsiteY81" fmla="*/ 1636860 h 2237474"/>
              <a:gd name="connsiteX82" fmla="*/ 6991765 w 12192000"/>
              <a:gd name="connsiteY82" fmla="*/ 1636725 h 2237474"/>
              <a:gd name="connsiteX83" fmla="*/ 6900177 w 12192000"/>
              <a:gd name="connsiteY83" fmla="*/ 1636016 h 2237474"/>
              <a:gd name="connsiteX84" fmla="*/ 6795372 w 12192000"/>
              <a:gd name="connsiteY84" fmla="*/ 1644845 h 2237474"/>
              <a:gd name="connsiteX85" fmla="*/ 6692251 w 12192000"/>
              <a:gd name="connsiteY85" fmla="*/ 1656357 h 2237474"/>
              <a:gd name="connsiteX86" fmla="*/ 6655235 w 12192000"/>
              <a:gd name="connsiteY86" fmla="*/ 1661869 h 2237474"/>
              <a:gd name="connsiteX87" fmla="*/ 6587857 w 12192000"/>
              <a:gd name="connsiteY87" fmla="*/ 1665769 h 2237474"/>
              <a:gd name="connsiteX88" fmla="*/ 6554894 w 12192000"/>
              <a:gd name="connsiteY88" fmla="*/ 1664428 h 2237474"/>
              <a:gd name="connsiteX89" fmla="*/ 6516595 w 12192000"/>
              <a:gd name="connsiteY89" fmla="*/ 1667475 h 2237474"/>
              <a:gd name="connsiteX90" fmla="*/ 6508541 w 12192000"/>
              <a:gd name="connsiteY90" fmla="*/ 1668757 h 2237474"/>
              <a:gd name="connsiteX91" fmla="*/ 6471012 w 12192000"/>
              <a:gd name="connsiteY91" fmla="*/ 1678604 h 2237474"/>
              <a:gd name="connsiteX92" fmla="*/ 6415265 w 12192000"/>
              <a:gd name="connsiteY92" fmla="*/ 1665317 h 2237474"/>
              <a:gd name="connsiteX93" fmla="*/ 6364035 w 12192000"/>
              <a:gd name="connsiteY93" fmla="*/ 1667683 h 2237474"/>
              <a:gd name="connsiteX94" fmla="*/ 6280959 w 12192000"/>
              <a:gd name="connsiteY94" fmla="*/ 1689329 h 2237474"/>
              <a:gd name="connsiteX95" fmla="*/ 6243319 w 12192000"/>
              <a:gd name="connsiteY95" fmla="*/ 1695560 h 2237474"/>
              <a:gd name="connsiteX96" fmla="*/ 6098321 w 12192000"/>
              <a:gd name="connsiteY96" fmla="*/ 1721646 h 2237474"/>
              <a:gd name="connsiteX97" fmla="*/ 5880652 w 12192000"/>
              <a:gd name="connsiteY97" fmla="*/ 1779643 h 2237474"/>
              <a:gd name="connsiteX98" fmla="*/ 5785959 w 12192000"/>
              <a:gd name="connsiteY98" fmla="*/ 1775307 h 2237474"/>
              <a:gd name="connsiteX99" fmla="*/ 5643534 w 12192000"/>
              <a:gd name="connsiteY99" fmla="*/ 1802919 h 2237474"/>
              <a:gd name="connsiteX100" fmla="*/ 5518799 w 12192000"/>
              <a:gd name="connsiteY100" fmla="*/ 1818312 h 2237474"/>
              <a:gd name="connsiteX101" fmla="*/ 5505014 w 12192000"/>
              <a:gd name="connsiteY101" fmla="*/ 1819259 h 2237474"/>
              <a:gd name="connsiteX102" fmla="*/ 5453307 w 12192000"/>
              <a:gd name="connsiteY102" fmla="*/ 1815450 h 2237474"/>
              <a:gd name="connsiteX103" fmla="*/ 5364192 w 12192000"/>
              <a:gd name="connsiteY103" fmla="*/ 1826074 h 2237474"/>
              <a:gd name="connsiteX104" fmla="*/ 5350380 w 12192000"/>
              <a:gd name="connsiteY104" fmla="*/ 1830891 h 2237474"/>
              <a:gd name="connsiteX105" fmla="*/ 5259633 w 12192000"/>
              <a:gd name="connsiteY105" fmla="*/ 1837160 h 2237474"/>
              <a:gd name="connsiteX106" fmla="*/ 5197513 w 12192000"/>
              <a:gd name="connsiteY106" fmla="*/ 1844718 h 2237474"/>
              <a:gd name="connsiteX107" fmla="*/ 5168852 w 12192000"/>
              <a:gd name="connsiteY107" fmla="*/ 1844846 h 2237474"/>
              <a:gd name="connsiteX108" fmla="*/ 5114927 w 12192000"/>
              <a:gd name="connsiteY108" fmla="*/ 1847827 h 2237474"/>
              <a:gd name="connsiteX109" fmla="*/ 5108970 w 12192000"/>
              <a:gd name="connsiteY109" fmla="*/ 1847935 h 2237474"/>
              <a:gd name="connsiteX110" fmla="*/ 5067961 w 12192000"/>
              <a:gd name="connsiteY110" fmla="*/ 1845917 h 2237474"/>
              <a:gd name="connsiteX111" fmla="*/ 5007075 w 12192000"/>
              <a:gd name="connsiteY111" fmla="*/ 1838626 h 2237474"/>
              <a:gd name="connsiteX112" fmla="*/ 4944087 w 12192000"/>
              <a:gd name="connsiteY112" fmla="*/ 1823332 h 2237474"/>
              <a:gd name="connsiteX113" fmla="*/ 4907662 w 12192000"/>
              <a:gd name="connsiteY113" fmla="*/ 1816900 h 2237474"/>
              <a:gd name="connsiteX114" fmla="*/ 4882386 w 12192000"/>
              <a:gd name="connsiteY114" fmla="*/ 1809844 h 2237474"/>
              <a:gd name="connsiteX115" fmla="*/ 4811440 w 12192000"/>
              <a:gd name="connsiteY115" fmla="*/ 1804655 h 2237474"/>
              <a:gd name="connsiteX116" fmla="*/ 4691075 w 12192000"/>
              <a:gd name="connsiteY116" fmla="*/ 1801389 h 2237474"/>
              <a:gd name="connsiteX117" fmla="*/ 4611738 w 12192000"/>
              <a:gd name="connsiteY117" fmla="*/ 1776964 h 2237474"/>
              <a:gd name="connsiteX118" fmla="*/ 4560070 w 12192000"/>
              <a:gd name="connsiteY118" fmla="*/ 1785640 h 2237474"/>
              <a:gd name="connsiteX119" fmla="*/ 4536503 w 12192000"/>
              <a:gd name="connsiteY119" fmla="*/ 1785334 h 2237474"/>
              <a:gd name="connsiteX120" fmla="*/ 4513724 w 12192000"/>
              <a:gd name="connsiteY120" fmla="*/ 1791996 h 2237474"/>
              <a:gd name="connsiteX121" fmla="*/ 4459810 w 12192000"/>
              <a:gd name="connsiteY121" fmla="*/ 1797886 h 2237474"/>
              <a:gd name="connsiteX122" fmla="*/ 4379064 w 12192000"/>
              <a:gd name="connsiteY122" fmla="*/ 1817177 h 2237474"/>
              <a:gd name="connsiteX123" fmla="*/ 4319209 w 12192000"/>
              <a:gd name="connsiteY123" fmla="*/ 1834833 h 2237474"/>
              <a:gd name="connsiteX124" fmla="*/ 4290981 w 12192000"/>
              <a:gd name="connsiteY124" fmla="*/ 1839677 h 2237474"/>
              <a:gd name="connsiteX125" fmla="*/ 4285792 w 12192000"/>
              <a:gd name="connsiteY125" fmla="*/ 1836231 h 2237474"/>
              <a:gd name="connsiteX126" fmla="*/ 4238372 w 12192000"/>
              <a:gd name="connsiteY126" fmla="*/ 1851480 h 2237474"/>
              <a:gd name="connsiteX127" fmla="*/ 4232517 w 12192000"/>
              <a:gd name="connsiteY127" fmla="*/ 1852567 h 2237474"/>
              <a:gd name="connsiteX128" fmla="*/ 4191732 w 12192000"/>
              <a:gd name="connsiteY128" fmla="*/ 1857328 h 2237474"/>
              <a:gd name="connsiteX129" fmla="*/ 4065532 w 12192000"/>
              <a:gd name="connsiteY129" fmla="*/ 1855477 h 2237474"/>
              <a:gd name="connsiteX130" fmla="*/ 4028460 w 12192000"/>
              <a:gd name="connsiteY130" fmla="*/ 1855137 h 2237474"/>
              <a:gd name="connsiteX131" fmla="*/ 4002267 w 12192000"/>
              <a:gd name="connsiteY131" fmla="*/ 1852352 h 2237474"/>
              <a:gd name="connsiteX132" fmla="*/ 3931396 w 12192000"/>
              <a:gd name="connsiteY132" fmla="*/ 1858915 h 2237474"/>
              <a:gd name="connsiteX133" fmla="*/ 3812162 w 12192000"/>
              <a:gd name="connsiteY133" fmla="*/ 1875501 h 2237474"/>
              <a:gd name="connsiteX134" fmla="*/ 3729530 w 12192000"/>
              <a:gd name="connsiteY134" fmla="*/ 1864513 h 2237474"/>
              <a:gd name="connsiteX135" fmla="*/ 3680177 w 12192000"/>
              <a:gd name="connsiteY135" fmla="*/ 1881552 h 2237474"/>
              <a:gd name="connsiteX136" fmla="*/ 3567259 w 12192000"/>
              <a:gd name="connsiteY136" fmla="*/ 1893482 h 2237474"/>
              <a:gd name="connsiteX137" fmla="*/ 3405770 w 12192000"/>
              <a:gd name="connsiteY137" fmla="*/ 1904591 h 2237474"/>
              <a:gd name="connsiteX138" fmla="*/ 3280097 w 12192000"/>
              <a:gd name="connsiteY138" fmla="*/ 1919610 h 2237474"/>
              <a:gd name="connsiteX139" fmla="*/ 3123424 w 12192000"/>
              <a:gd name="connsiteY139" fmla="*/ 1952930 h 2237474"/>
              <a:gd name="connsiteX140" fmla="*/ 3009910 w 12192000"/>
              <a:gd name="connsiteY140" fmla="*/ 1957866 h 2237474"/>
              <a:gd name="connsiteX141" fmla="*/ 2995934 w 12192000"/>
              <a:gd name="connsiteY141" fmla="*/ 1967085 h 2237474"/>
              <a:gd name="connsiteX142" fmla="*/ 2980071 w 12192000"/>
              <a:gd name="connsiteY142" fmla="*/ 1972988 h 2237474"/>
              <a:gd name="connsiteX143" fmla="*/ 2978094 w 12192000"/>
              <a:gd name="connsiteY143" fmla="*/ 1972369 h 2237474"/>
              <a:gd name="connsiteX144" fmla="*/ 2942858 w 12192000"/>
              <a:gd name="connsiteY144" fmla="*/ 1981367 h 2237474"/>
              <a:gd name="connsiteX145" fmla="*/ 2875436 w 12192000"/>
              <a:gd name="connsiteY145" fmla="*/ 1996977 h 2237474"/>
              <a:gd name="connsiteX146" fmla="*/ 2874892 w 12192000"/>
              <a:gd name="connsiteY146" fmla="*/ 1996085 h 2237474"/>
              <a:gd name="connsiteX147" fmla="*/ 2864145 w 12192000"/>
              <a:gd name="connsiteY147" fmla="*/ 1994061 h 2237474"/>
              <a:gd name="connsiteX148" fmla="*/ 2843662 w 12192000"/>
              <a:gd name="connsiteY148" fmla="*/ 1992498 h 2237474"/>
              <a:gd name="connsiteX149" fmla="*/ 2796128 w 12192000"/>
              <a:gd name="connsiteY149" fmla="*/ 1976403 h 2237474"/>
              <a:gd name="connsiteX150" fmla="*/ 2756784 w 12192000"/>
              <a:gd name="connsiteY150" fmla="*/ 1985116 h 2237474"/>
              <a:gd name="connsiteX151" fmla="*/ 2748833 w 12192000"/>
              <a:gd name="connsiteY151" fmla="*/ 1986323 h 2237474"/>
              <a:gd name="connsiteX152" fmla="*/ 2748661 w 12192000"/>
              <a:gd name="connsiteY152" fmla="*/ 1986122 h 2237474"/>
              <a:gd name="connsiteX153" fmla="*/ 2740251 w 12192000"/>
              <a:gd name="connsiteY153" fmla="*/ 1986946 h 2237474"/>
              <a:gd name="connsiteX154" fmla="*/ 2718916 w 12192000"/>
              <a:gd name="connsiteY154" fmla="*/ 1990867 h 2237474"/>
              <a:gd name="connsiteX155" fmla="*/ 2713522 w 12192000"/>
              <a:gd name="connsiteY155" fmla="*/ 1990173 h 2237474"/>
              <a:gd name="connsiteX156" fmla="*/ 2680597 w 12192000"/>
              <a:gd name="connsiteY156" fmla="*/ 1984996 h 2237474"/>
              <a:gd name="connsiteX157" fmla="*/ 2578178 w 12192000"/>
              <a:gd name="connsiteY157" fmla="*/ 1990531 h 2237474"/>
              <a:gd name="connsiteX158" fmla="*/ 2476147 w 12192000"/>
              <a:gd name="connsiteY158" fmla="*/ 1998305 h 2237474"/>
              <a:gd name="connsiteX159" fmla="*/ 2373568 w 12192000"/>
              <a:gd name="connsiteY159" fmla="*/ 2003219 h 2237474"/>
              <a:gd name="connsiteX160" fmla="*/ 2321399 w 12192000"/>
              <a:gd name="connsiteY160" fmla="*/ 1989467 h 2237474"/>
              <a:gd name="connsiteX161" fmla="*/ 2315525 w 12192000"/>
              <a:gd name="connsiteY161" fmla="*/ 1989708 h 2237474"/>
              <a:gd name="connsiteX162" fmla="*/ 2300792 w 12192000"/>
              <a:gd name="connsiteY162" fmla="*/ 1994290 h 2237474"/>
              <a:gd name="connsiteX163" fmla="*/ 2295469 w 12192000"/>
              <a:gd name="connsiteY163" fmla="*/ 1996659 h 2237474"/>
              <a:gd name="connsiteX164" fmla="*/ 2287219 w 12192000"/>
              <a:gd name="connsiteY164" fmla="*/ 1998750 h 2237474"/>
              <a:gd name="connsiteX165" fmla="*/ 2286948 w 12192000"/>
              <a:gd name="connsiteY165" fmla="*/ 1998596 h 2237474"/>
              <a:gd name="connsiteX166" fmla="*/ 2243069 w 12192000"/>
              <a:gd name="connsiteY166" fmla="*/ 2015111 h 2237474"/>
              <a:gd name="connsiteX167" fmla="*/ 2186609 w 12192000"/>
              <a:gd name="connsiteY167" fmla="*/ 2008263 h 2237474"/>
              <a:gd name="connsiteX168" fmla="*/ 2164831 w 12192000"/>
              <a:gd name="connsiteY168" fmla="*/ 2010143 h 2237474"/>
              <a:gd name="connsiteX169" fmla="*/ 2152836 w 12192000"/>
              <a:gd name="connsiteY169" fmla="*/ 2010048 h 2237474"/>
              <a:gd name="connsiteX170" fmla="*/ 2117102 w 12192000"/>
              <a:gd name="connsiteY170" fmla="*/ 2023004 h 2237474"/>
              <a:gd name="connsiteX171" fmla="*/ 2111935 w 12192000"/>
              <a:gd name="connsiteY171" fmla="*/ 2023163 h 2237474"/>
              <a:gd name="connsiteX172" fmla="*/ 2089991 w 12192000"/>
              <a:gd name="connsiteY172" fmla="*/ 2034193 h 2237474"/>
              <a:gd name="connsiteX173" fmla="*/ 2058061 w 12192000"/>
              <a:gd name="connsiteY173" fmla="*/ 2047942 h 2237474"/>
              <a:gd name="connsiteX174" fmla="*/ 2055737 w 12192000"/>
              <a:gd name="connsiteY174" fmla="*/ 2047704 h 2237474"/>
              <a:gd name="connsiteX175" fmla="*/ 2042244 w 12192000"/>
              <a:gd name="connsiteY175" fmla="*/ 2055560 h 2237474"/>
              <a:gd name="connsiteX176" fmla="*/ 1976224 w 12192000"/>
              <a:gd name="connsiteY176" fmla="*/ 2074257 h 2237474"/>
              <a:gd name="connsiteX177" fmla="*/ 1877728 w 12192000"/>
              <a:gd name="connsiteY177" fmla="*/ 2101004 h 2237474"/>
              <a:gd name="connsiteX178" fmla="*/ 1759056 w 12192000"/>
              <a:gd name="connsiteY178" fmla="*/ 2125608 h 2237474"/>
              <a:gd name="connsiteX179" fmla="*/ 1637948 w 12192000"/>
              <a:gd name="connsiteY179" fmla="*/ 2172597 h 2237474"/>
              <a:gd name="connsiteX180" fmla="*/ 1434549 w 12192000"/>
              <a:gd name="connsiteY180" fmla="*/ 2234522 h 2237474"/>
              <a:gd name="connsiteX181" fmla="*/ 1398481 w 12192000"/>
              <a:gd name="connsiteY181" fmla="*/ 2237074 h 2237474"/>
              <a:gd name="connsiteX182" fmla="*/ 1398407 w 12192000"/>
              <a:gd name="connsiteY182" fmla="*/ 2237095 h 2237474"/>
              <a:gd name="connsiteX183" fmla="*/ 1370962 w 12192000"/>
              <a:gd name="connsiteY183" fmla="*/ 2237474 h 2237474"/>
              <a:gd name="connsiteX184" fmla="*/ 1356367 w 12192000"/>
              <a:gd name="connsiteY184" fmla="*/ 2235089 h 2237474"/>
              <a:gd name="connsiteX185" fmla="*/ 1324828 w 12192000"/>
              <a:gd name="connsiteY185" fmla="*/ 2231968 h 2237474"/>
              <a:gd name="connsiteX186" fmla="*/ 1297744 w 12192000"/>
              <a:gd name="connsiteY186" fmla="*/ 2235849 h 2237474"/>
              <a:gd name="connsiteX187" fmla="*/ 1286236 w 12192000"/>
              <a:gd name="connsiteY187" fmla="*/ 2233135 h 2237474"/>
              <a:gd name="connsiteX188" fmla="*/ 1283504 w 12192000"/>
              <a:gd name="connsiteY188" fmla="*/ 2233797 h 2237474"/>
              <a:gd name="connsiteX189" fmla="*/ 1279765 w 12192000"/>
              <a:gd name="connsiteY189" fmla="*/ 2229639 h 2237474"/>
              <a:gd name="connsiteX190" fmla="*/ 1195347 w 12192000"/>
              <a:gd name="connsiteY190" fmla="*/ 2212354 h 2237474"/>
              <a:gd name="connsiteX191" fmla="*/ 970251 w 12192000"/>
              <a:gd name="connsiteY191" fmla="*/ 2221029 h 2237474"/>
              <a:gd name="connsiteX192" fmla="*/ 812914 w 12192000"/>
              <a:gd name="connsiteY192" fmla="*/ 2202752 h 2237474"/>
              <a:gd name="connsiteX193" fmla="*/ 800195 w 12192000"/>
              <a:gd name="connsiteY193" fmla="*/ 2209407 h 2237474"/>
              <a:gd name="connsiteX194" fmla="*/ 784978 w 12192000"/>
              <a:gd name="connsiteY194" fmla="*/ 2212360 h 2237474"/>
              <a:gd name="connsiteX195" fmla="*/ 681987 w 12192000"/>
              <a:gd name="connsiteY195" fmla="*/ 2216757 h 2237474"/>
              <a:gd name="connsiteX196" fmla="*/ 669923 w 12192000"/>
              <a:gd name="connsiteY196" fmla="*/ 2211682 h 2237474"/>
              <a:gd name="connsiteX197" fmla="*/ 648680 w 12192000"/>
              <a:gd name="connsiteY197" fmla="*/ 2206229 h 2237474"/>
              <a:gd name="connsiteX198" fmla="*/ 597225 w 12192000"/>
              <a:gd name="connsiteY198" fmla="*/ 2180999 h 2237474"/>
              <a:gd name="connsiteX199" fmla="*/ 558449 w 12192000"/>
              <a:gd name="connsiteY199" fmla="*/ 2182346 h 2237474"/>
              <a:gd name="connsiteX200" fmla="*/ 550517 w 12192000"/>
              <a:gd name="connsiteY200" fmla="*/ 2182060 h 2237474"/>
              <a:gd name="connsiteX201" fmla="*/ 550309 w 12192000"/>
              <a:gd name="connsiteY201" fmla="*/ 2181825 h 2237474"/>
              <a:gd name="connsiteX202" fmla="*/ 541836 w 12192000"/>
              <a:gd name="connsiteY202" fmla="*/ 2181063 h 2237474"/>
              <a:gd name="connsiteX203" fmla="*/ 536057 w 12192000"/>
              <a:gd name="connsiteY203" fmla="*/ 2181537 h 2237474"/>
              <a:gd name="connsiteX204" fmla="*/ 520671 w 12192000"/>
              <a:gd name="connsiteY204" fmla="*/ 2180980 h 2237474"/>
              <a:gd name="connsiteX205" fmla="*/ 515024 w 12192000"/>
              <a:gd name="connsiteY205" fmla="*/ 2179258 h 2237474"/>
              <a:gd name="connsiteX206" fmla="*/ 512278 w 12192000"/>
              <a:gd name="connsiteY206" fmla="*/ 2176369 h 2237474"/>
              <a:gd name="connsiteX207" fmla="*/ 480419 w 12192000"/>
              <a:gd name="connsiteY207" fmla="*/ 2167807 h 2237474"/>
              <a:gd name="connsiteX208" fmla="*/ 413835 w 12192000"/>
              <a:gd name="connsiteY208" fmla="*/ 2156783 h 2237474"/>
              <a:gd name="connsiteX209" fmla="*/ 376513 w 12192000"/>
              <a:gd name="connsiteY209" fmla="*/ 2154014 h 2237474"/>
              <a:gd name="connsiteX210" fmla="*/ 273386 w 12192000"/>
              <a:gd name="connsiteY210" fmla="*/ 2142551 h 2237474"/>
              <a:gd name="connsiteX211" fmla="*/ 169207 w 12192000"/>
              <a:gd name="connsiteY211" fmla="*/ 2128100 h 2237474"/>
              <a:gd name="connsiteX212" fmla="*/ 93149 w 12192000"/>
              <a:gd name="connsiteY212" fmla="*/ 2105324 h 2237474"/>
              <a:gd name="connsiteX213" fmla="*/ 88109 w 12192000"/>
              <a:gd name="connsiteY213" fmla="*/ 2106704 h 2237474"/>
              <a:gd name="connsiteX214" fmla="*/ 80022 w 12192000"/>
              <a:gd name="connsiteY214" fmla="*/ 2107254 h 2237474"/>
              <a:gd name="connsiteX215" fmla="*/ 79717 w 12192000"/>
              <a:gd name="connsiteY215" fmla="*/ 2107046 h 2237474"/>
              <a:gd name="connsiteX216" fmla="*/ 72352 w 12192000"/>
              <a:gd name="connsiteY216" fmla="*/ 2107991 h 2237474"/>
              <a:gd name="connsiteX217" fmla="*/ 37645 w 12192000"/>
              <a:gd name="connsiteY217" fmla="*/ 2115401 h 2237474"/>
              <a:gd name="connsiteX218" fmla="*/ 4572 w 12192000"/>
              <a:gd name="connsiteY218" fmla="*/ 2111091 h 2237474"/>
              <a:gd name="connsiteX219" fmla="*/ 0 w 12192000"/>
              <a:gd name="connsiteY219" fmla="*/ 2110468 h 2237474"/>
              <a:gd name="connsiteX220" fmla="*/ 0 w 12192000"/>
              <a:gd name="connsiteY22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00499 w 12192000"/>
              <a:gd name="connsiteY34" fmla="*/ 954680 h 2237474"/>
              <a:gd name="connsiteX35" fmla="*/ 9428195 w 12192000"/>
              <a:gd name="connsiteY35" fmla="*/ 986225 h 2237474"/>
              <a:gd name="connsiteX36" fmla="*/ 9410017 w 12192000"/>
              <a:gd name="connsiteY36" fmla="*/ 993931 h 2237474"/>
              <a:gd name="connsiteX37" fmla="*/ 9392919 w 12192000"/>
              <a:gd name="connsiteY37" fmla="*/ 994656 h 2237474"/>
              <a:gd name="connsiteX38" fmla="*/ 9278619 w 12192000"/>
              <a:gd name="connsiteY38" fmla="*/ 1011878 h 2237474"/>
              <a:gd name="connsiteX39" fmla="*/ 9268019 w 12192000"/>
              <a:gd name="connsiteY39" fmla="*/ 1007442 h 2237474"/>
              <a:gd name="connsiteX40" fmla="*/ 9234662 w 12192000"/>
              <a:gd name="connsiteY40" fmla="*/ 1023056 h 2237474"/>
              <a:gd name="connsiteX41" fmla="*/ 9181033 w 12192000"/>
              <a:gd name="connsiteY41" fmla="*/ 1037921 h 2237474"/>
              <a:gd name="connsiteX42" fmla="*/ 9155969 w 12192000"/>
              <a:gd name="connsiteY42" fmla="*/ 1046804 h 2237474"/>
              <a:gd name="connsiteX43" fmla="*/ 9133985 w 12192000"/>
              <a:gd name="connsiteY43" fmla="*/ 1046450 h 2237474"/>
              <a:gd name="connsiteX44" fmla="*/ 9012987 w 12192000"/>
              <a:gd name="connsiteY44" fmla="*/ 1061986 h 2237474"/>
              <a:gd name="connsiteX45" fmla="*/ 8968445 w 12192000"/>
              <a:gd name="connsiteY45" fmla="*/ 1052169 h 2237474"/>
              <a:gd name="connsiteX46" fmla="*/ 8958984 w 12192000"/>
              <a:gd name="connsiteY46" fmla="*/ 1057212 h 2237474"/>
              <a:gd name="connsiteX47" fmla="*/ 8886001 w 12192000"/>
              <a:gd name="connsiteY47" fmla="*/ 1067468 h 2237474"/>
              <a:gd name="connsiteX48" fmla="*/ 8838610 w 12192000"/>
              <a:gd name="connsiteY48" fmla="*/ 1075091 h 2237474"/>
              <a:gd name="connsiteX49" fmla="*/ 8750383 w 12192000"/>
              <a:gd name="connsiteY49" fmla="*/ 1097387 h 2237474"/>
              <a:gd name="connsiteX50" fmla="*/ 8697365 w 12192000"/>
              <a:gd name="connsiteY50" fmla="*/ 1105869 h 2237474"/>
              <a:gd name="connsiteX51" fmla="*/ 8665605 w 12192000"/>
              <a:gd name="connsiteY51" fmla="*/ 1110791 h 2237474"/>
              <a:gd name="connsiteX52" fmla="*/ 8584946 w 12192000"/>
              <a:gd name="connsiteY52" fmla="*/ 1135226 h 2237474"/>
              <a:gd name="connsiteX53" fmla="*/ 8460755 w 12192000"/>
              <a:gd name="connsiteY53" fmla="*/ 1203427 h 2237474"/>
              <a:gd name="connsiteX54" fmla="*/ 8419755 w 12192000"/>
              <a:gd name="connsiteY54" fmla="*/ 1216260 h 2237474"/>
              <a:gd name="connsiteX55" fmla="*/ 8411626 w 12192000"/>
              <a:gd name="connsiteY55" fmla="*/ 1214397 h 2237474"/>
              <a:gd name="connsiteX56" fmla="*/ 8363469 w 12192000"/>
              <a:gd name="connsiteY56" fmla="*/ 1246658 h 2237474"/>
              <a:gd name="connsiteX57" fmla="*/ 8275497 w 12192000"/>
              <a:gd name="connsiteY57" fmla="*/ 1264396 h 2237474"/>
              <a:gd name="connsiteX58" fmla="*/ 8206287 w 12192000"/>
              <a:gd name="connsiteY58" fmla="*/ 1273060 h 2237474"/>
              <a:gd name="connsiteX59" fmla="*/ 8168705 w 12192000"/>
              <a:gd name="connsiteY59" fmla="*/ 1279956 h 2237474"/>
              <a:gd name="connsiteX60" fmla="*/ 8139997 w 12192000"/>
              <a:gd name="connsiteY60" fmla="*/ 1282713 h 2237474"/>
              <a:gd name="connsiteX61" fmla="*/ 8074238 w 12192000"/>
              <a:gd name="connsiteY61" fmla="*/ 1301895 h 2237474"/>
              <a:gd name="connsiteX62" fmla="*/ 7968292 w 12192000"/>
              <a:gd name="connsiteY62" fmla="*/ 1338779 h 2237474"/>
              <a:gd name="connsiteX63" fmla="*/ 7945122 w 12192000"/>
              <a:gd name="connsiteY63" fmla="*/ 1345477 h 2237474"/>
              <a:gd name="connsiteX64" fmla="*/ 7902328 w 12192000"/>
              <a:gd name="connsiteY64" fmla="*/ 1345865 h 2237474"/>
              <a:gd name="connsiteX65" fmla="*/ 7875879 w 12192000"/>
              <a:gd name="connsiteY65" fmla="*/ 1345646 h 2237474"/>
              <a:gd name="connsiteX66" fmla="*/ 7840612 w 12192000"/>
              <a:gd name="connsiteY66" fmla="*/ 1369373 h 2237474"/>
              <a:gd name="connsiteX67" fmla="*/ 7786819 w 12192000"/>
              <a:gd name="connsiteY67" fmla="*/ 1378970 h 2237474"/>
              <a:gd name="connsiteX68" fmla="*/ 7548172 w 12192000"/>
              <a:gd name="connsiteY68" fmla="*/ 1417460 h 2237474"/>
              <a:gd name="connsiteX69" fmla="*/ 7483437 w 12192000"/>
              <a:gd name="connsiteY69" fmla="*/ 1478152 h 2237474"/>
              <a:gd name="connsiteX70" fmla="*/ 7377870 w 12192000"/>
              <a:gd name="connsiteY70" fmla="*/ 1523319 h 2237474"/>
              <a:gd name="connsiteX71" fmla="*/ 7230737 w 12192000"/>
              <a:gd name="connsiteY71" fmla="*/ 1562633 h 2237474"/>
              <a:gd name="connsiteX72" fmla="*/ 7224458 w 12192000"/>
              <a:gd name="connsiteY72" fmla="*/ 1573008 h 2237474"/>
              <a:gd name="connsiteX73" fmla="*/ 7213486 w 12192000"/>
              <a:gd name="connsiteY73" fmla="*/ 1580987 h 2237474"/>
              <a:gd name="connsiteX74" fmla="*/ 7183121 w 12192000"/>
              <a:gd name="connsiteY74" fmla="*/ 1595162 h 2237474"/>
              <a:gd name="connsiteX75" fmla="*/ 7164601 w 12192000"/>
              <a:gd name="connsiteY75" fmla="*/ 1606490 h 2237474"/>
              <a:gd name="connsiteX76" fmla="*/ 7114651 w 12192000"/>
              <a:gd name="connsiteY76" fmla="*/ 1620959 h 2237474"/>
              <a:gd name="connsiteX77" fmla="*/ 7092727 w 12192000"/>
              <a:gd name="connsiteY77" fmla="*/ 1623628 h 2237474"/>
              <a:gd name="connsiteX78" fmla="*/ 7031309 w 12192000"/>
              <a:gd name="connsiteY78" fmla="*/ 1619451 h 2237474"/>
              <a:gd name="connsiteX79" fmla="*/ 6999084 w 12192000"/>
              <a:gd name="connsiteY79" fmla="*/ 1634317 h 2237474"/>
              <a:gd name="connsiteX80" fmla="*/ 6992107 w 12192000"/>
              <a:gd name="connsiteY80" fmla="*/ 1636860 h 2237474"/>
              <a:gd name="connsiteX81" fmla="*/ 6991765 w 12192000"/>
              <a:gd name="connsiteY81" fmla="*/ 1636725 h 2237474"/>
              <a:gd name="connsiteX82" fmla="*/ 6900177 w 12192000"/>
              <a:gd name="connsiteY82" fmla="*/ 1636016 h 2237474"/>
              <a:gd name="connsiteX83" fmla="*/ 6795372 w 12192000"/>
              <a:gd name="connsiteY83" fmla="*/ 1644845 h 2237474"/>
              <a:gd name="connsiteX84" fmla="*/ 6692251 w 12192000"/>
              <a:gd name="connsiteY84" fmla="*/ 1656357 h 2237474"/>
              <a:gd name="connsiteX85" fmla="*/ 6655235 w 12192000"/>
              <a:gd name="connsiteY85" fmla="*/ 1661869 h 2237474"/>
              <a:gd name="connsiteX86" fmla="*/ 6587857 w 12192000"/>
              <a:gd name="connsiteY86" fmla="*/ 1665769 h 2237474"/>
              <a:gd name="connsiteX87" fmla="*/ 6554894 w 12192000"/>
              <a:gd name="connsiteY87" fmla="*/ 1664428 h 2237474"/>
              <a:gd name="connsiteX88" fmla="*/ 6516595 w 12192000"/>
              <a:gd name="connsiteY88" fmla="*/ 1667475 h 2237474"/>
              <a:gd name="connsiteX89" fmla="*/ 6508541 w 12192000"/>
              <a:gd name="connsiteY89" fmla="*/ 1668757 h 2237474"/>
              <a:gd name="connsiteX90" fmla="*/ 6471012 w 12192000"/>
              <a:gd name="connsiteY90" fmla="*/ 1678604 h 2237474"/>
              <a:gd name="connsiteX91" fmla="*/ 6415265 w 12192000"/>
              <a:gd name="connsiteY91" fmla="*/ 1665317 h 2237474"/>
              <a:gd name="connsiteX92" fmla="*/ 6364035 w 12192000"/>
              <a:gd name="connsiteY92" fmla="*/ 1667683 h 2237474"/>
              <a:gd name="connsiteX93" fmla="*/ 6280959 w 12192000"/>
              <a:gd name="connsiteY93" fmla="*/ 1689329 h 2237474"/>
              <a:gd name="connsiteX94" fmla="*/ 6243319 w 12192000"/>
              <a:gd name="connsiteY94" fmla="*/ 1695560 h 2237474"/>
              <a:gd name="connsiteX95" fmla="*/ 6098321 w 12192000"/>
              <a:gd name="connsiteY95" fmla="*/ 1721646 h 2237474"/>
              <a:gd name="connsiteX96" fmla="*/ 5880652 w 12192000"/>
              <a:gd name="connsiteY96" fmla="*/ 1779643 h 2237474"/>
              <a:gd name="connsiteX97" fmla="*/ 5785959 w 12192000"/>
              <a:gd name="connsiteY97" fmla="*/ 1775307 h 2237474"/>
              <a:gd name="connsiteX98" fmla="*/ 5643534 w 12192000"/>
              <a:gd name="connsiteY98" fmla="*/ 1802919 h 2237474"/>
              <a:gd name="connsiteX99" fmla="*/ 5518799 w 12192000"/>
              <a:gd name="connsiteY99" fmla="*/ 1818312 h 2237474"/>
              <a:gd name="connsiteX100" fmla="*/ 5505014 w 12192000"/>
              <a:gd name="connsiteY100" fmla="*/ 1819259 h 2237474"/>
              <a:gd name="connsiteX101" fmla="*/ 5453307 w 12192000"/>
              <a:gd name="connsiteY101" fmla="*/ 1815450 h 2237474"/>
              <a:gd name="connsiteX102" fmla="*/ 5364192 w 12192000"/>
              <a:gd name="connsiteY102" fmla="*/ 1826074 h 2237474"/>
              <a:gd name="connsiteX103" fmla="*/ 5350380 w 12192000"/>
              <a:gd name="connsiteY103" fmla="*/ 1830891 h 2237474"/>
              <a:gd name="connsiteX104" fmla="*/ 5259633 w 12192000"/>
              <a:gd name="connsiteY104" fmla="*/ 1837160 h 2237474"/>
              <a:gd name="connsiteX105" fmla="*/ 5197513 w 12192000"/>
              <a:gd name="connsiteY105" fmla="*/ 1844718 h 2237474"/>
              <a:gd name="connsiteX106" fmla="*/ 5168852 w 12192000"/>
              <a:gd name="connsiteY106" fmla="*/ 1844846 h 2237474"/>
              <a:gd name="connsiteX107" fmla="*/ 5114927 w 12192000"/>
              <a:gd name="connsiteY107" fmla="*/ 1847827 h 2237474"/>
              <a:gd name="connsiteX108" fmla="*/ 5108970 w 12192000"/>
              <a:gd name="connsiteY108" fmla="*/ 1847935 h 2237474"/>
              <a:gd name="connsiteX109" fmla="*/ 5067961 w 12192000"/>
              <a:gd name="connsiteY109" fmla="*/ 1845917 h 2237474"/>
              <a:gd name="connsiteX110" fmla="*/ 5007075 w 12192000"/>
              <a:gd name="connsiteY110" fmla="*/ 1838626 h 2237474"/>
              <a:gd name="connsiteX111" fmla="*/ 4944087 w 12192000"/>
              <a:gd name="connsiteY111" fmla="*/ 1823332 h 2237474"/>
              <a:gd name="connsiteX112" fmla="*/ 4907662 w 12192000"/>
              <a:gd name="connsiteY112" fmla="*/ 1816900 h 2237474"/>
              <a:gd name="connsiteX113" fmla="*/ 4882386 w 12192000"/>
              <a:gd name="connsiteY113" fmla="*/ 1809844 h 2237474"/>
              <a:gd name="connsiteX114" fmla="*/ 4811440 w 12192000"/>
              <a:gd name="connsiteY114" fmla="*/ 1804655 h 2237474"/>
              <a:gd name="connsiteX115" fmla="*/ 4691075 w 12192000"/>
              <a:gd name="connsiteY115" fmla="*/ 1801389 h 2237474"/>
              <a:gd name="connsiteX116" fmla="*/ 4611738 w 12192000"/>
              <a:gd name="connsiteY116" fmla="*/ 1776964 h 2237474"/>
              <a:gd name="connsiteX117" fmla="*/ 4560070 w 12192000"/>
              <a:gd name="connsiteY117" fmla="*/ 1785640 h 2237474"/>
              <a:gd name="connsiteX118" fmla="*/ 4536503 w 12192000"/>
              <a:gd name="connsiteY118" fmla="*/ 1785334 h 2237474"/>
              <a:gd name="connsiteX119" fmla="*/ 4513724 w 12192000"/>
              <a:gd name="connsiteY119" fmla="*/ 1791996 h 2237474"/>
              <a:gd name="connsiteX120" fmla="*/ 4459810 w 12192000"/>
              <a:gd name="connsiteY120" fmla="*/ 1797886 h 2237474"/>
              <a:gd name="connsiteX121" fmla="*/ 4379064 w 12192000"/>
              <a:gd name="connsiteY121" fmla="*/ 1817177 h 2237474"/>
              <a:gd name="connsiteX122" fmla="*/ 4319209 w 12192000"/>
              <a:gd name="connsiteY122" fmla="*/ 1834833 h 2237474"/>
              <a:gd name="connsiteX123" fmla="*/ 4290981 w 12192000"/>
              <a:gd name="connsiteY123" fmla="*/ 1839677 h 2237474"/>
              <a:gd name="connsiteX124" fmla="*/ 4285792 w 12192000"/>
              <a:gd name="connsiteY124" fmla="*/ 1836231 h 2237474"/>
              <a:gd name="connsiteX125" fmla="*/ 4238372 w 12192000"/>
              <a:gd name="connsiteY125" fmla="*/ 1851480 h 2237474"/>
              <a:gd name="connsiteX126" fmla="*/ 4232517 w 12192000"/>
              <a:gd name="connsiteY126" fmla="*/ 1852567 h 2237474"/>
              <a:gd name="connsiteX127" fmla="*/ 4191732 w 12192000"/>
              <a:gd name="connsiteY127" fmla="*/ 1857328 h 2237474"/>
              <a:gd name="connsiteX128" fmla="*/ 4065532 w 12192000"/>
              <a:gd name="connsiteY128" fmla="*/ 1855477 h 2237474"/>
              <a:gd name="connsiteX129" fmla="*/ 4028460 w 12192000"/>
              <a:gd name="connsiteY129" fmla="*/ 1855137 h 2237474"/>
              <a:gd name="connsiteX130" fmla="*/ 4002267 w 12192000"/>
              <a:gd name="connsiteY130" fmla="*/ 1852352 h 2237474"/>
              <a:gd name="connsiteX131" fmla="*/ 3931396 w 12192000"/>
              <a:gd name="connsiteY131" fmla="*/ 1858915 h 2237474"/>
              <a:gd name="connsiteX132" fmla="*/ 3812162 w 12192000"/>
              <a:gd name="connsiteY132" fmla="*/ 1875501 h 2237474"/>
              <a:gd name="connsiteX133" fmla="*/ 3729530 w 12192000"/>
              <a:gd name="connsiteY133" fmla="*/ 1864513 h 2237474"/>
              <a:gd name="connsiteX134" fmla="*/ 3680177 w 12192000"/>
              <a:gd name="connsiteY134" fmla="*/ 1881552 h 2237474"/>
              <a:gd name="connsiteX135" fmla="*/ 3567259 w 12192000"/>
              <a:gd name="connsiteY135" fmla="*/ 1893482 h 2237474"/>
              <a:gd name="connsiteX136" fmla="*/ 3405770 w 12192000"/>
              <a:gd name="connsiteY136" fmla="*/ 1904591 h 2237474"/>
              <a:gd name="connsiteX137" fmla="*/ 3280097 w 12192000"/>
              <a:gd name="connsiteY137" fmla="*/ 1919610 h 2237474"/>
              <a:gd name="connsiteX138" fmla="*/ 3123424 w 12192000"/>
              <a:gd name="connsiteY138" fmla="*/ 1952930 h 2237474"/>
              <a:gd name="connsiteX139" fmla="*/ 3009910 w 12192000"/>
              <a:gd name="connsiteY139" fmla="*/ 1957866 h 2237474"/>
              <a:gd name="connsiteX140" fmla="*/ 2995934 w 12192000"/>
              <a:gd name="connsiteY140" fmla="*/ 1967085 h 2237474"/>
              <a:gd name="connsiteX141" fmla="*/ 2980071 w 12192000"/>
              <a:gd name="connsiteY141" fmla="*/ 1972988 h 2237474"/>
              <a:gd name="connsiteX142" fmla="*/ 2978094 w 12192000"/>
              <a:gd name="connsiteY142" fmla="*/ 1972369 h 2237474"/>
              <a:gd name="connsiteX143" fmla="*/ 2942858 w 12192000"/>
              <a:gd name="connsiteY143" fmla="*/ 1981367 h 2237474"/>
              <a:gd name="connsiteX144" fmla="*/ 2875436 w 12192000"/>
              <a:gd name="connsiteY144" fmla="*/ 1996977 h 2237474"/>
              <a:gd name="connsiteX145" fmla="*/ 2874892 w 12192000"/>
              <a:gd name="connsiteY145" fmla="*/ 1996085 h 2237474"/>
              <a:gd name="connsiteX146" fmla="*/ 2864145 w 12192000"/>
              <a:gd name="connsiteY146" fmla="*/ 1994061 h 2237474"/>
              <a:gd name="connsiteX147" fmla="*/ 2843662 w 12192000"/>
              <a:gd name="connsiteY147" fmla="*/ 1992498 h 2237474"/>
              <a:gd name="connsiteX148" fmla="*/ 2796128 w 12192000"/>
              <a:gd name="connsiteY148" fmla="*/ 1976403 h 2237474"/>
              <a:gd name="connsiteX149" fmla="*/ 2756784 w 12192000"/>
              <a:gd name="connsiteY149" fmla="*/ 1985116 h 2237474"/>
              <a:gd name="connsiteX150" fmla="*/ 2748833 w 12192000"/>
              <a:gd name="connsiteY150" fmla="*/ 1986323 h 2237474"/>
              <a:gd name="connsiteX151" fmla="*/ 2748661 w 12192000"/>
              <a:gd name="connsiteY151" fmla="*/ 1986122 h 2237474"/>
              <a:gd name="connsiteX152" fmla="*/ 2740251 w 12192000"/>
              <a:gd name="connsiteY152" fmla="*/ 1986946 h 2237474"/>
              <a:gd name="connsiteX153" fmla="*/ 2718916 w 12192000"/>
              <a:gd name="connsiteY153" fmla="*/ 1990867 h 2237474"/>
              <a:gd name="connsiteX154" fmla="*/ 2713522 w 12192000"/>
              <a:gd name="connsiteY154" fmla="*/ 1990173 h 2237474"/>
              <a:gd name="connsiteX155" fmla="*/ 2680597 w 12192000"/>
              <a:gd name="connsiteY155" fmla="*/ 1984996 h 2237474"/>
              <a:gd name="connsiteX156" fmla="*/ 2578178 w 12192000"/>
              <a:gd name="connsiteY156" fmla="*/ 1990531 h 2237474"/>
              <a:gd name="connsiteX157" fmla="*/ 2476147 w 12192000"/>
              <a:gd name="connsiteY157" fmla="*/ 1998305 h 2237474"/>
              <a:gd name="connsiteX158" fmla="*/ 2373568 w 12192000"/>
              <a:gd name="connsiteY158" fmla="*/ 2003219 h 2237474"/>
              <a:gd name="connsiteX159" fmla="*/ 2321399 w 12192000"/>
              <a:gd name="connsiteY159" fmla="*/ 1989467 h 2237474"/>
              <a:gd name="connsiteX160" fmla="*/ 2315525 w 12192000"/>
              <a:gd name="connsiteY160" fmla="*/ 1989708 h 2237474"/>
              <a:gd name="connsiteX161" fmla="*/ 2300792 w 12192000"/>
              <a:gd name="connsiteY161" fmla="*/ 1994290 h 2237474"/>
              <a:gd name="connsiteX162" fmla="*/ 2295469 w 12192000"/>
              <a:gd name="connsiteY162" fmla="*/ 1996659 h 2237474"/>
              <a:gd name="connsiteX163" fmla="*/ 2287219 w 12192000"/>
              <a:gd name="connsiteY163" fmla="*/ 1998750 h 2237474"/>
              <a:gd name="connsiteX164" fmla="*/ 2286948 w 12192000"/>
              <a:gd name="connsiteY164" fmla="*/ 1998596 h 2237474"/>
              <a:gd name="connsiteX165" fmla="*/ 2243069 w 12192000"/>
              <a:gd name="connsiteY165" fmla="*/ 2015111 h 2237474"/>
              <a:gd name="connsiteX166" fmla="*/ 2186609 w 12192000"/>
              <a:gd name="connsiteY166" fmla="*/ 2008263 h 2237474"/>
              <a:gd name="connsiteX167" fmla="*/ 2164831 w 12192000"/>
              <a:gd name="connsiteY167" fmla="*/ 2010143 h 2237474"/>
              <a:gd name="connsiteX168" fmla="*/ 2152836 w 12192000"/>
              <a:gd name="connsiteY168" fmla="*/ 2010048 h 2237474"/>
              <a:gd name="connsiteX169" fmla="*/ 2117102 w 12192000"/>
              <a:gd name="connsiteY169" fmla="*/ 2023004 h 2237474"/>
              <a:gd name="connsiteX170" fmla="*/ 2111935 w 12192000"/>
              <a:gd name="connsiteY170" fmla="*/ 2023163 h 2237474"/>
              <a:gd name="connsiteX171" fmla="*/ 2089991 w 12192000"/>
              <a:gd name="connsiteY171" fmla="*/ 2034193 h 2237474"/>
              <a:gd name="connsiteX172" fmla="*/ 2058061 w 12192000"/>
              <a:gd name="connsiteY172" fmla="*/ 2047942 h 2237474"/>
              <a:gd name="connsiteX173" fmla="*/ 2055737 w 12192000"/>
              <a:gd name="connsiteY173" fmla="*/ 2047704 h 2237474"/>
              <a:gd name="connsiteX174" fmla="*/ 2042244 w 12192000"/>
              <a:gd name="connsiteY174" fmla="*/ 2055560 h 2237474"/>
              <a:gd name="connsiteX175" fmla="*/ 1976224 w 12192000"/>
              <a:gd name="connsiteY175" fmla="*/ 2074257 h 2237474"/>
              <a:gd name="connsiteX176" fmla="*/ 1877728 w 12192000"/>
              <a:gd name="connsiteY176" fmla="*/ 2101004 h 2237474"/>
              <a:gd name="connsiteX177" fmla="*/ 1759056 w 12192000"/>
              <a:gd name="connsiteY177" fmla="*/ 2125608 h 2237474"/>
              <a:gd name="connsiteX178" fmla="*/ 1637948 w 12192000"/>
              <a:gd name="connsiteY178" fmla="*/ 2172597 h 2237474"/>
              <a:gd name="connsiteX179" fmla="*/ 1434549 w 12192000"/>
              <a:gd name="connsiteY179" fmla="*/ 2234522 h 2237474"/>
              <a:gd name="connsiteX180" fmla="*/ 1398481 w 12192000"/>
              <a:gd name="connsiteY180" fmla="*/ 2237074 h 2237474"/>
              <a:gd name="connsiteX181" fmla="*/ 1398407 w 12192000"/>
              <a:gd name="connsiteY181" fmla="*/ 2237095 h 2237474"/>
              <a:gd name="connsiteX182" fmla="*/ 1370962 w 12192000"/>
              <a:gd name="connsiteY182" fmla="*/ 2237474 h 2237474"/>
              <a:gd name="connsiteX183" fmla="*/ 1356367 w 12192000"/>
              <a:gd name="connsiteY183" fmla="*/ 2235089 h 2237474"/>
              <a:gd name="connsiteX184" fmla="*/ 1324828 w 12192000"/>
              <a:gd name="connsiteY184" fmla="*/ 2231968 h 2237474"/>
              <a:gd name="connsiteX185" fmla="*/ 1297744 w 12192000"/>
              <a:gd name="connsiteY185" fmla="*/ 2235849 h 2237474"/>
              <a:gd name="connsiteX186" fmla="*/ 1286236 w 12192000"/>
              <a:gd name="connsiteY186" fmla="*/ 2233135 h 2237474"/>
              <a:gd name="connsiteX187" fmla="*/ 1283504 w 12192000"/>
              <a:gd name="connsiteY187" fmla="*/ 2233797 h 2237474"/>
              <a:gd name="connsiteX188" fmla="*/ 1279765 w 12192000"/>
              <a:gd name="connsiteY188" fmla="*/ 2229639 h 2237474"/>
              <a:gd name="connsiteX189" fmla="*/ 1195347 w 12192000"/>
              <a:gd name="connsiteY189" fmla="*/ 2212354 h 2237474"/>
              <a:gd name="connsiteX190" fmla="*/ 970251 w 12192000"/>
              <a:gd name="connsiteY190" fmla="*/ 2221029 h 2237474"/>
              <a:gd name="connsiteX191" fmla="*/ 812914 w 12192000"/>
              <a:gd name="connsiteY191" fmla="*/ 2202752 h 2237474"/>
              <a:gd name="connsiteX192" fmla="*/ 800195 w 12192000"/>
              <a:gd name="connsiteY192" fmla="*/ 2209407 h 2237474"/>
              <a:gd name="connsiteX193" fmla="*/ 784978 w 12192000"/>
              <a:gd name="connsiteY193" fmla="*/ 2212360 h 2237474"/>
              <a:gd name="connsiteX194" fmla="*/ 681987 w 12192000"/>
              <a:gd name="connsiteY194" fmla="*/ 2216757 h 2237474"/>
              <a:gd name="connsiteX195" fmla="*/ 669923 w 12192000"/>
              <a:gd name="connsiteY195" fmla="*/ 2211682 h 2237474"/>
              <a:gd name="connsiteX196" fmla="*/ 648680 w 12192000"/>
              <a:gd name="connsiteY196" fmla="*/ 2206229 h 2237474"/>
              <a:gd name="connsiteX197" fmla="*/ 597225 w 12192000"/>
              <a:gd name="connsiteY197" fmla="*/ 2180999 h 2237474"/>
              <a:gd name="connsiteX198" fmla="*/ 558449 w 12192000"/>
              <a:gd name="connsiteY198" fmla="*/ 2182346 h 2237474"/>
              <a:gd name="connsiteX199" fmla="*/ 550517 w 12192000"/>
              <a:gd name="connsiteY199" fmla="*/ 2182060 h 2237474"/>
              <a:gd name="connsiteX200" fmla="*/ 550309 w 12192000"/>
              <a:gd name="connsiteY200" fmla="*/ 2181825 h 2237474"/>
              <a:gd name="connsiteX201" fmla="*/ 541836 w 12192000"/>
              <a:gd name="connsiteY201" fmla="*/ 2181063 h 2237474"/>
              <a:gd name="connsiteX202" fmla="*/ 536057 w 12192000"/>
              <a:gd name="connsiteY202" fmla="*/ 2181537 h 2237474"/>
              <a:gd name="connsiteX203" fmla="*/ 520671 w 12192000"/>
              <a:gd name="connsiteY203" fmla="*/ 2180980 h 2237474"/>
              <a:gd name="connsiteX204" fmla="*/ 515024 w 12192000"/>
              <a:gd name="connsiteY204" fmla="*/ 2179258 h 2237474"/>
              <a:gd name="connsiteX205" fmla="*/ 512278 w 12192000"/>
              <a:gd name="connsiteY205" fmla="*/ 2176369 h 2237474"/>
              <a:gd name="connsiteX206" fmla="*/ 480419 w 12192000"/>
              <a:gd name="connsiteY206" fmla="*/ 2167807 h 2237474"/>
              <a:gd name="connsiteX207" fmla="*/ 413835 w 12192000"/>
              <a:gd name="connsiteY207" fmla="*/ 2156783 h 2237474"/>
              <a:gd name="connsiteX208" fmla="*/ 376513 w 12192000"/>
              <a:gd name="connsiteY208" fmla="*/ 2154014 h 2237474"/>
              <a:gd name="connsiteX209" fmla="*/ 273386 w 12192000"/>
              <a:gd name="connsiteY209" fmla="*/ 2142551 h 2237474"/>
              <a:gd name="connsiteX210" fmla="*/ 169207 w 12192000"/>
              <a:gd name="connsiteY210" fmla="*/ 2128100 h 2237474"/>
              <a:gd name="connsiteX211" fmla="*/ 93149 w 12192000"/>
              <a:gd name="connsiteY211" fmla="*/ 2105324 h 2237474"/>
              <a:gd name="connsiteX212" fmla="*/ 88109 w 12192000"/>
              <a:gd name="connsiteY212" fmla="*/ 2106704 h 2237474"/>
              <a:gd name="connsiteX213" fmla="*/ 80022 w 12192000"/>
              <a:gd name="connsiteY213" fmla="*/ 2107254 h 2237474"/>
              <a:gd name="connsiteX214" fmla="*/ 79717 w 12192000"/>
              <a:gd name="connsiteY214" fmla="*/ 2107046 h 2237474"/>
              <a:gd name="connsiteX215" fmla="*/ 72352 w 12192000"/>
              <a:gd name="connsiteY215" fmla="*/ 2107991 h 2237474"/>
              <a:gd name="connsiteX216" fmla="*/ 37645 w 12192000"/>
              <a:gd name="connsiteY216" fmla="*/ 2115401 h 2237474"/>
              <a:gd name="connsiteX217" fmla="*/ 4572 w 12192000"/>
              <a:gd name="connsiteY217" fmla="*/ 2111091 h 2237474"/>
              <a:gd name="connsiteX218" fmla="*/ 0 w 12192000"/>
              <a:gd name="connsiteY218" fmla="*/ 2110468 h 2237474"/>
              <a:gd name="connsiteX219" fmla="*/ 0 w 12192000"/>
              <a:gd name="connsiteY219"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61459 w 12192000"/>
              <a:gd name="connsiteY27" fmla="*/ 862394 h 2237474"/>
              <a:gd name="connsiteX28" fmla="*/ 9705768 w 12192000"/>
              <a:gd name="connsiteY28" fmla="*/ 894610 h 2237474"/>
              <a:gd name="connsiteX29" fmla="*/ 9683005 w 12192000"/>
              <a:gd name="connsiteY29" fmla="*/ 894128 h 2237474"/>
              <a:gd name="connsiteX30" fmla="*/ 9594438 w 12192000"/>
              <a:gd name="connsiteY30" fmla="*/ 919051 h 2237474"/>
              <a:gd name="connsiteX31" fmla="*/ 9577033 w 12192000"/>
              <a:gd name="connsiteY31" fmla="*/ 922857 h 2237474"/>
              <a:gd name="connsiteX32" fmla="*/ 9544189 w 12192000"/>
              <a:gd name="connsiteY32" fmla="*/ 938966 h 2237474"/>
              <a:gd name="connsiteX33" fmla="*/ 9500499 w 12192000"/>
              <a:gd name="connsiteY33" fmla="*/ 954680 h 2237474"/>
              <a:gd name="connsiteX34" fmla="*/ 9428195 w 12192000"/>
              <a:gd name="connsiteY34" fmla="*/ 986225 h 2237474"/>
              <a:gd name="connsiteX35" fmla="*/ 9410017 w 12192000"/>
              <a:gd name="connsiteY35" fmla="*/ 993931 h 2237474"/>
              <a:gd name="connsiteX36" fmla="*/ 9392919 w 12192000"/>
              <a:gd name="connsiteY36" fmla="*/ 994656 h 2237474"/>
              <a:gd name="connsiteX37" fmla="*/ 9278619 w 12192000"/>
              <a:gd name="connsiteY37" fmla="*/ 1011878 h 2237474"/>
              <a:gd name="connsiteX38" fmla="*/ 9268019 w 12192000"/>
              <a:gd name="connsiteY38" fmla="*/ 1007442 h 2237474"/>
              <a:gd name="connsiteX39" fmla="*/ 9234662 w 12192000"/>
              <a:gd name="connsiteY39" fmla="*/ 1023056 h 2237474"/>
              <a:gd name="connsiteX40" fmla="*/ 9181033 w 12192000"/>
              <a:gd name="connsiteY40" fmla="*/ 1037921 h 2237474"/>
              <a:gd name="connsiteX41" fmla="*/ 9155969 w 12192000"/>
              <a:gd name="connsiteY41" fmla="*/ 1046804 h 2237474"/>
              <a:gd name="connsiteX42" fmla="*/ 9133985 w 12192000"/>
              <a:gd name="connsiteY42" fmla="*/ 1046450 h 2237474"/>
              <a:gd name="connsiteX43" fmla="*/ 9012987 w 12192000"/>
              <a:gd name="connsiteY43" fmla="*/ 1061986 h 2237474"/>
              <a:gd name="connsiteX44" fmla="*/ 8968445 w 12192000"/>
              <a:gd name="connsiteY44" fmla="*/ 1052169 h 2237474"/>
              <a:gd name="connsiteX45" fmla="*/ 8958984 w 12192000"/>
              <a:gd name="connsiteY45" fmla="*/ 1057212 h 2237474"/>
              <a:gd name="connsiteX46" fmla="*/ 8886001 w 12192000"/>
              <a:gd name="connsiteY46" fmla="*/ 1067468 h 2237474"/>
              <a:gd name="connsiteX47" fmla="*/ 8838610 w 12192000"/>
              <a:gd name="connsiteY47" fmla="*/ 1075091 h 2237474"/>
              <a:gd name="connsiteX48" fmla="*/ 8750383 w 12192000"/>
              <a:gd name="connsiteY48" fmla="*/ 1097387 h 2237474"/>
              <a:gd name="connsiteX49" fmla="*/ 8697365 w 12192000"/>
              <a:gd name="connsiteY49" fmla="*/ 1105869 h 2237474"/>
              <a:gd name="connsiteX50" fmla="*/ 8665605 w 12192000"/>
              <a:gd name="connsiteY50" fmla="*/ 1110791 h 2237474"/>
              <a:gd name="connsiteX51" fmla="*/ 8584946 w 12192000"/>
              <a:gd name="connsiteY51" fmla="*/ 1135226 h 2237474"/>
              <a:gd name="connsiteX52" fmla="*/ 8460755 w 12192000"/>
              <a:gd name="connsiteY52" fmla="*/ 1203427 h 2237474"/>
              <a:gd name="connsiteX53" fmla="*/ 8419755 w 12192000"/>
              <a:gd name="connsiteY53" fmla="*/ 1216260 h 2237474"/>
              <a:gd name="connsiteX54" fmla="*/ 8411626 w 12192000"/>
              <a:gd name="connsiteY54" fmla="*/ 1214397 h 2237474"/>
              <a:gd name="connsiteX55" fmla="*/ 8363469 w 12192000"/>
              <a:gd name="connsiteY55" fmla="*/ 1246658 h 2237474"/>
              <a:gd name="connsiteX56" fmla="*/ 8275497 w 12192000"/>
              <a:gd name="connsiteY56" fmla="*/ 1264396 h 2237474"/>
              <a:gd name="connsiteX57" fmla="*/ 8206287 w 12192000"/>
              <a:gd name="connsiteY57" fmla="*/ 1273060 h 2237474"/>
              <a:gd name="connsiteX58" fmla="*/ 8168705 w 12192000"/>
              <a:gd name="connsiteY58" fmla="*/ 1279956 h 2237474"/>
              <a:gd name="connsiteX59" fmla="*/ 8139997 w 12192000"/>
              <a:gd name="connsiteY59" fmla="*/ 1282713 h 2237474"/>
              <a:gd name="connsiteX60" fmla="*/ 8074238 w 12192000"/>
              <a:gd name="connsiteY60" fmla="*/ 1301895 h 2237474"/>
              <a:gd name="connsiteX61" fmla="*/ 7968292 w 12192000"/>
              <a:gd name="connsiteY61" fmla="*/ 1338779 h 2237474"/>
              <a:gd name="connsiteX62" fmla="*/ 7945122 w 12192000"/>
              <a:gd name="connsiteY62" fmla="*/ 1345477 h 2237474"/>
              <a:gd name="connsiteX63" fmla="*/ 7902328 w 12192000"/>
              <a:gd name="connsiteY63" fmla="*/ 1345865 h 2237474"/>
              <a:gd name="connsiteX64" fmla="*/ 7875879 w 12192000"/>
              <a:gd name="connsiteY64" fmla="*/ 1345646 h 2237474"/>
              <a:gd name="connsiteX65" fmla="*/ 7840612 w 12192000"/>
              <a:gd name="connsiteY65" fmla="*/ 1369373 h 2237474"/>
              <a:gd name="connsiteX66" fmla="*/ 7786819 w 12192000"/>
              <a:gd name="connsiteY66" fmla="*/ 1378970 h 2237474"/>
              <a:gd name="connsiteX67" fmla="*/ 7548172 w 12192000"/>
              <a:gd name="connsiteY67" fmla="*/ 1417460 h 2237474"/>
              <a:gd name="connsiteX68" fmla="*/ 7483437 w 12192000"/>
              <a:gd name="connsiteY68" fmla="*/ 1478152 h 2237474"/>
              <a:gd name="connsiteX69" fmla="*/ 7377870 w 12192000"/>
              <a:gd name="connsiteY69" fmla="*/ 1523319 h 2237474"/>
              <a:gd name="connsiteX70" fmla="*/ 7230737 w 12192000"/>
              <a:gd name="connsiteY70" fmla="*/ 1562633 h 2237474"/>
              <a:gd name="connsiteX71" fmla="*/ 7224458 w 12192000"/>
              <a:gd name="connsiteY71" fmla="*/ 1573008 h 2237474"/>
              <a:gd name="connsiteX72" fmla="*/ 7213486 w 12192000"/>
              <a:gd name="connsiteY72" fmla="*/ 1580987 h 2237474"/>
              <a:gd name="connsiteX73" fmla="*/ 7183121 w 12192000"/>
              <a:gd name="connsiteY73" fmla="*/ 1595162 h 2237474"/>
              <a:gd name="connsiteX74" fmla="*/ 7164601 w 12192000"/>
              <a:gd name="connsiteY74" fmla="*/ 1606490 h 2237474"/>
              <a:gd name="connsiteX75" fmla="*/ 7114651 w 12192000"/>
              <a:gd name="connsiteY75" fmla="*/ 1620959 h 2237474"/>
              <a:gd name="connsiteX76" fmla="*/ 7092727 w 12192000"/>
              <a:gd name="connsiteY76" fmla="*/ 1623628 h 2237474"/>
              <a:gd name="connsiteX77" fmla="*/ 7031309 w 12192000"/>
              <a:gd name="connsiteY77" fmla="*/ 1619451 h 2237474"/>
              <a:gd name="connsiteX78" fmla="*/ 6999084 w 12192000"/>
              <a:gd name="connsiteY78" fmla="*/ 1634317 h 2237474"/>
              <a:gd name="connsiteX79" fmla="*/ 6992107 w 12192000"/>
              <a:gd name="connsiteY79" fmla="*/ 1636860 h 2237474"/>
              <a:gd name="connsiteX80" fmla="*/ 6991765 w 12192000"/>
              <a:gd name="connsiteY80" fmla="*/ 1636725 h 2237474"/>
              <a:gd name="connsiteX81" fmla="*/ 6900177 w 12192000"/>
              <a:gd name="connsiteY81" fmla="*/ 1636016 h 2237474"/>
              <a:gd name="connsiteX82" fmla="*/ 6795372 w 12192000"/>
              <a:gd name="connsiteY82" fmla="*/ 1644845 h 2237474"/>
              <a:gd name="connsiteX83" fmla="*/ 6692251 w 12192000"/>
              <a:gd name="connsiteY83" fmla="*/ 1656357 h 2237474"/>
              <a:gd name="connsiteX84" fmla="*/ 6655235 w 12192000"/>
              <a:gd name="connsiteY84" fmla="*/ 1661869 h 2237474"/>
              <a:gd name="connsiteX85" fmla="*/ 6587857 w 12192000"/>
              <a:gd name="connsiteY85" fmla="*/ 1665769 h 2237474"/>
              <a:gd name="connsiteX86" fmla="*/ 6554894 w 12192000"/>
              <a:gd name="connsiteY86" fmla="*/ 1664428 h 2237474"/>
              <a:gd name="connsiteX87" fmla="*/ 6516595 w 12192000"/>
              <a:gd name="connsiteY87" fmla="*/ 1667475 h 2237474"/>
              <a:gd name="connsiteX88" fmla="*/ 6508541 w 12192000"/>
              <a:gd name="connsiteY88" fmla="*/ 1668757 h 2237474"/>
              <a:gd name="connsiteX89" fmla="*/ 6471012 w 12192000"/>
              <a:gd name="connsiteY89" fmla="*/ 1678604 h 2237474"/>
              <a:gd name="connsiteX90" fmla="*/ 6415265 w 12192000"/>
              <a:gd name="connsiteY90" fmla="*/ 1665317 h 2237474"/>
              <a:gd name="connsiteX91" fmla="*/ 6364035 w 12192000"/>
              <a:gd name="connsiteY91" fmla="*/ 1667683 h 2237474"/>
              <a:gd name="connsiteX92" fmla="*/ 6280959 w 12192000"/>
              <a:gd name="connsiteY92" fmla="*/ 1689329 h 2237474"/>
              <a:gd name="connsiteX93" fmla="*/ 6243319 w 12192000"/>
              <a:gd name="connsiteY93" fmla="*/ 1695560 h 2237474"/>
              <a:gd name="connsiteX94" fmla="*/ 6098321 w 12192000"/>
              <a:gd name="connsiteY94" fmla="*/ 1721646 h 2237474"/>
              <a:gd name="connsiteX95" fmla="*/ 5880652 w 12192000"/>
              <a:gd name="connsiteY95" fmla="*/ 1779643 h 2237474"/>
              <a:gd name="connsiteX96" fmla="*/ 5785959 w 12192000"/>
              <a:gd name="connsiteY96" fmla="*/ 1775307 h 2237474"/>
              <a:gd name="connsiteX97" fmla="*/ 5643534 w 12192000"/>
              <a:gd name="connsiteY97" fmla="*/ 1802919 h 2237474"/>
              <a:gd name="connsiteX98" fmla="*/ 5518799 w 12192000"/>
              <a:gd name="connsiteY98" fmla="*/ 1818312 h 2237474"/>
              <a:gd name="connsiteX99" fmla="*/ 5505014 w 12192000"/>
              <a:gd name="connsiteY99" fmla="*/ 1819259 h 2237474"/>
              <a:gd name="connsiteX100" fmla="*/ 5453307 w 12192000"/>
              <a:gd name="connsiteY100" fmla="*/ 1815450 h 2237474"/>
              <a:gd name="connsiteX101" fmla="*/ 5364192 w 12192000"/>
              <a:gd name="connsiteY101" fmla="*/ 1826074 h 2237474"/>
              <a:gd name="connsiteX102" fmla="*/ 5350380 w 12192000"/>
              <a:gd name="connsiteY102" fmla="*/ 1830891 h 2237474"/>
              <a:gd name="connsiteX103" fmla="*/ 5259633 w 12192000"/>
              <a:gd name="connsiteY103" fmla="*/ 1837160 h 2237474"/>
              <a:gd name="connsiteX104" fmla="*/ 5197513 w 12192000"/>
              <a:gd name="connsiteY104" fmla="*/ 1844718 h 2237474"/>
              <a:gd name="connsiteX105" fmla="*/ 5168852 w 12192000"/>
              <a:gd name="connsiteY105" fmla="*/ 1844846 h 2237474"/>
              <a:gd name="connsiteX106" fmla="*/ 5114927 w 12192000"/>
              <a:gd name="connsiteY106" fmla="*/ 1847827 h 2237474"/>
              <a:gd name="connsiteX107" fmla="*/ 5108970 w 12192000"/>
              <a:gd name="connsiteY107" fmla="*/ 1847935 h 2237474"/>
              <a:gd name="connsiteX108" fmla="*/ 5067961 w 12192000"/>
              <a:gd name="connsiteY108" fmla="*/ 1845917 h 2237474"/>
              <a:gd name="connsiteX109" fmla="*/ 5007075 w 12192000"/>
              <a:gd name="connsiteY109" fmla="*/ 1838626 h 2237474"/>
              <a:gd name="connsiteX110" fmla="*/ 4944087 w 12192000"/>
              <a:gd name="connsiteY110" fmla="*/ 1823332 h 2237474"/>
              <a:gd name="connsiteX111" fmla="*/ 4907662 w 12192000"/>
              <a:gd name="connsiteY111" fmla="*/ 1816900 h 2237474"/>
              <a:gd name="connsiteX112" fmla="*/ 4882386 w 12192000"/>
              <a:gd name="connsiteY112" fmla="*/ 1809844 h 2237474"/>
              <a:gd name="connsiteX113" fmla="*/ 4811440 w 12192000"/>
              <a:gd name="connsiteY113" fmla="*/ 1804655 h 2237474"/>
              <a:gd name="connsiteX114" fmla="*/ 4691075 w 12192000"/>
              <a:gd name="connsiteY114" fmla="*/ 1801389 h 2237474"/>
              <a:gd name="connsiteX115" fmla="*/ 4611738 w 12192000"/>
              <a:gd name="connsiteY115" fmla="*/ 1776964 h 2237474"/>
              <a:gd name="connsiteX116" fmla="*/ 4560070 w 12192000"/>
              <a:gd name="connsiteY116" fmla="*/ 1785640 h 2237474"/>
              <a:gd name="connsiteX117" fmla="*/ 4536503 w 12192000"/>
              <a:gd name="connsiteY117" fmla="*/ 1785334 h 2237474"/>
              <a:gd name="connsiteX118" fmla="*/ 4513724 w 12192000"/>
              <a:gd name="connsiteY118" fmla="*/ 1791996 h 2237474"/>
              <a:gd name="connsiteX119" fmla="*/ 4459810 w 12192000"/>
              <a:gd name="connsiteY119" fmla="*/ 1797886 h 2237474"/>
              <a:gd name="connsiteX120" fmla="*/ 4379064 w 12192000"/>
              <a:gd name="connsiteY120" fmla="*/ 1817177 h 2237474"/>
              <a:gd name="connsiteX121" fmla="*/ 4319209 w 12192000"/>
              <a:gd name="connsiteY121" fmla="*/ 1834833 h 2237474"/>
              <a:gd name="connsiteX122" fmla="*/ 4290981 w 12192000"/>
              <a:gd name="connsiteY122" fmla="*/ 1839677 h 2237474"/>
              <a:gd name="connsiteX123" fmla="*/ 4285792 w 12192000"/>
              <a:gd name="connsiteY123" fmla="*/ 1836231 h 2237474"/>
              <a:gd name="connsiteX124" fmla="*/ 4238372 w 12192000"/>
              <a:gd name="connsiteY124" fmla="*/ 1851480 h 2237474"/>
              <a:gd name="connsiteX125" fmla="*/ 4232517 w 12192000"/>
              <a:gd name="connsiteY125" fmla="*/ 1852567 h 2237474"/>
              <a:gd name="connsiteX126" fmla="*/ 4191732 w 12192000"/>
              <a:gd name="connsiteY126" fmla="*/ 1857328 h 2237474"/>
              <a:gd name="connsiteX127" fmla="*/ 4065532 w 12192000"/>
              <a:gd name="connsiteY127" fmla="*/ 1855477 h 2237474"/>
              <a:gd name="connsiteX128" fmla="*/ 4028460 w 12192000"/>
              <a:gd name="connsiteY128" fmla="*/ 1855137 h 2237474"/>
              <a:gd name="connsiteX129" fmla="*/ 4002267 w 12192000"/>
              <a:gd name="connsiteY129" fmla="*/ 1852352 h 2237474"/>
              <a:gd name="connsiteX130" fmla="*/ 3931396 w 12192000"/>
              <a:gd name="connsiteY130" fmla="*/ 1858915 h 2237474"/>
              <a:gd name="connsiteX131" fmla="*/ 3812162 w 12192000"/>
              <a:gd name="connsiteY131" fmla="*/ 1875501 h 2237474"/>
              <a:gd name="connsiteX132" fmla="*/ 3729530 w 12192000"/>
              <a:gd name="connsiteY132" fmla="*/ 1864513 h 2237474"/>
              <a:gd name="connsiteX133" fmla="*/ 3680177 w 12192000"/>
              <a:gd name="connsiteY133" fmla="*/ 1881552 h 2237474"/>
              <a:gd name="connsiteX134" fmla="*/ 3567259 w 12192000"/>
              <a:gd name="connsiteY134" fmla="*/ 1893482 h 2237474"/>
              <a:gd name="connsiteX135" fmla="*/ 3405770 w 12192000"/>
              <a:gd name="connsiteY135" fmla="*/ 1904591 h 2237474"/>
              <a:gd name="connsiteX136" fmla="*/ 3280097 w 12192000"/>
              <a:gd name="connsiteY136" fmla="*/ 1919610 h 2237474"/>
              <a:gd name="connsiteX137" fmla="*/ 3123424 w 12192000"/>
              <a:gd name="connsiteY137" fmla="*/ 1952930 h 2237474"/>
              <a:gd name="connsiteX138" fmla="*/ 3009910 w 12192000"/>
              <a:gd name="connsiteY138" fmla="*/ 1957866 h 2237474"/>
              <a:gd name="connsiteX139" fmla="*/ 2995934 w 12192000"/>
              <a:gd name="connsiteY139" fmla="*/ 1967085 h 2237474"/>
              <a:gd name="connsiteX140" fmla="*/ 2980071 w 12192000"/>
              <a:gd name="connsiteY140" fmla="*/ 1972988 h 2237474"/>
              <a:gd name="connsiteX141" fmla="*/ 2978094 w 12192000"/>
              <a:gd name="connsiteY141" fmla="*/ 1972369 h 2237474"/>
              <a:gd name="connsiteX142" fmla="*/ 2942858 w 12192000"/>
              <a:gd name="connsiteY142" fmla="*/ 1981367 h 2237474"/>
              <a:gd name="connsiteX143" fmla="*/ 2875436 w 12192000"/>
              <a:gd name="connsiteY143" fmla="*/ 1996977 h 2237474"/>
              <a:gd name="connsiteX144" fmla="*/ 2874892 w 12192000"/>
              <a:gd name="connsiteY144" fmla="*/ 1996085 h 2237474"/>
              <a:gd name="connsiteX145" fmla="*/ 2864145 w 12192000"/>
              <a:gd name="connsiteY145" fmla="*/ 1994061 h 2237474"/>
              <a:gd name="connsiteX146" fmla="*/ 2843662 w 12192000"/>
              <a:gd name="connsiteY146" fmla="*/ 1992498 h 2237474"/>
              <a:gd name="connsiteX147" fmla="*/ 2796128 w 12192000"/>
              <a:gd name="connsiteY147" fmla="*/ 1976403 h 2237474"/>
              <a:gd name="connsiteX148" fmla="*/ 2756784 w 12192000"/>
              <a:gd name="connsiteY148" fmla="*/ 1985116 h 2237474"/>
              <a:gd name="connsiteX149" fmla="*/ 2748833 w 12192000"/>
              <a:gd name="connsiteY149" fmla="*/ 1986323 h 2237474"/>
              <a:gd name="connsiteX150" fmla="*/ 2748661 w 12192000"/>
              <a:gd name="connsiteY150" fmla="*/ 1986122 h 2237474"/>
              <a:gd name="connsiteX151" fmla="*/ 2740251 w 12192000"/>
              <a:gd name="connsiteY151" fmla="*/ 1986946 h 2237474"/>
              <a:gd name="connsiteX152" fmla="*/ 2718916 w 12192000"/>
              <a:gd name="connsiteY152" fmla="*/ 1990867 h 2237474"/>
              <a:gd name="connsiteX153" fmla="*/ 2713522 w 12192000"/>
              <a:gd name="connsiteY153" fmla="*/ 1990173 h 2237474"/>
              <a:gd name="connsiteX154" fmla="*/ 2680597 w 12192000"/>
              <a:gd name="connsiteY154" fmla="*/ 1984996 h 2237474"/>
              <a:gd name="connsiteX155" fmla="*/ 2578178 w 12192000"/>
              <a:gd name="connsiteY155" fmla="*/ 1990531 h 2237474"/>
              <a:gd name="connsiteX156" fmla="*/ 2476147 w 12192000"/>
              <a:gd name="connsiteY156" fmla="*/ 1998305 h 2237474"/>
              <a:gd name="connsiteX157" fmla="*/ 2373568 w 12192000"/>
              <a:gd name="connsiteY157" fmla="*/ 2003219 h 2237474"/>
              <a:gd name="connsiteX158" fmla="*/ 2321399 w 12192000"/>
              <a:gd name="connsiteY158" fmla="*/ 1989467 h 2237474"/>
              <a:gd name="connsiteX159" fmla="*/ 2315525 w 12192000"/>
              <a:gd name="connsiteY159" fmla="*/ 1989708 h 2237474"/>
              <a:gd name="connsiteX160" fmla="*/ 2300792 w 12192000"/>
              <a:gd name="connsiteY160" fmla="*/ 1994290 h 2237474"/>
              <a:gd name="connsiteX161" fmla="*/ 2295469 w 12192000"/>
              <a:gd name="connsiteY161" fmla="*/ 1996659 h 2237474"/>
              <a:gd name="connsiteX162" fmla="*/ 2287219 w 12192000"/>
              <a:gd name="connsiteY162" fmla="*/ 1998750 h 2237474"/>
              <a:gd name="connsiteX163" fmla="*/ 2286948 w 12192000"/>
              <a:gd name="connsiteY163" fmla="*/ 1998596 h 2237474"/>
              <a:gd name="connsiteX164" fmla="*/ 2243069 w 12192000"/>
              <a:gd name="connsiteY164" fmla="*/ 2015111 h 2237474"/>
              <a:gd name="connsiteX165" fmla="*/ 2186609 w 12192000"/>
              <a:gd name="connsiteY165" fmla="*/ 2008263 h 2237474"/>
              <a:gd name="connsiteX166" fmla="*/ 2164831 w 12192000"/>
              <a:gd name="connsiteY166" fmla="*/ 2010143 h 2237474"/>
              <a:gd name="connsiteX167" fmla="*/ 2152836 w 12192000"/>
              <a:gd name="connsiteY167" fmla="*/ 2010048 h 2237474"/>
              <a:gd name="connsiteX168" fmla="*/ 2117102 w 12192000"/>
              <a:gd name="connsiteY168" fmla="*/ 2023004 h 2237474"/>
              <a:gd name="connsiteX169" fmla="*/ 2111935 w 12192000"/>
              <a:gd name="connsiteY169" fmla="*/ 2023163 h 2237474"/>
              <a:gd name="connsiteX170" fmla="*/ 2089991 w 12192000"/>
              <a:gd name="connsiteY170" fmla="*/ 2034193 h 2237474"/>
              <a:gd name="connsiteX171" fmla="*/ 2058061 w 12192000"/>
              <a:gd name="connsiteY171" fmla="*/ 2047942 h 2237474"/>
              <a:gd name="connsiteX172" fmla="*/ 2055737 w 12192000"/>
              <a:gd name="connsiteY172" fmla="*/ 2047704 h 2237474"/>
              <a:gd name="connsiteX173" fmla="*/ 2042244 w 12192000"/>
              <a:gd name="connsiteY173" fmla="*/ 2055560 h 2237474"/>
              <a:gd name="connsiteX174" fmla="*/ 1976224 w 12192000"/>
              <a:gd name="connsiteY174" fmla="*/ 2074257 h 2237474"/>
              <a:gd name="connsiteX175" fmla="*/ 1877728 w 12192000"/>
              <a:gd name="connsiteY175" fmla="*/ 2101004 h 2237474"/>
              <a:gd name="connsiteX176" fmla="*/ 1759056 w 12192000"/>
              <a:gd name="connsiteY176" fmla="*/ 2125608 h 2237474"/>
              <a:gd name="connsiteX177" fmla="*/ 1637948 w 12192000"/>
              <a:gd name="connsiteY177" fmla="*/ 2172597 h 2237474"/>
              <a:gd name="connsiteX178" fmla="*/ 1434549 w 12192000"/>
              <a:gd name="connsiteY178" fmla="*/ 2234522 h 2237474"/>
              <a:gd name="connsiteX179" fmla="*/ 1398481 w 12192000"/>
              <a:gd name="connsiteY179" fmla="*/ 2237074 h 2237474"/>
              <a:gd name="connsiteX180" fmla="*/ 1398407 w 12192000"/>
              <a:gd name="connsiteY180" fmla="*/ 2237095 h 2237474"/>
              <a:gd name="connsiteX181" fmla="*/ 1370962 w 12192000"/>
              <a:gd name="connsiteY181" fmla="*/ 2237474 h 2237474"/>
              <a:gd name="connsiteX182" fmla="*/ 1356367 w 12192000"/>
              <a:gd name="connsiteY182" fmla="*/ 2235089 h 2237474"/>
              <a:gd name="connsiteX183" fmla="*/ 1324828 w 12192000"/>
              <a:gd name="connsiteY183" fmla="*/ 2231968 h 2237474"/>
              <a:gd name="connsiteX184" fmla="*/ 1297744 w 12192000"/>
              <a:gd name="connsiteY184" fmla="*/ 2235849 h 2237474"/>
              <a:gd name="connsiteX185" fmla="*/ 1286236 w 12192000"/>
              <a:gd name="connsiteY185" fmla="*/ 2233135 h 2237474"/>
              <a:gd name="connsiteX186" fmla="*/ 1283504 w 12192000"/>
              <a:gd name="connsiteY186" fmla="*/ 2233797 h 2237474"/>
              <a:gd name="connsiteX187" fmla="*/ 1279765 w 12192000"/>
              <a:gd name="connsiteY187" fmla="*/ 2229639 h 2237474"/>
              <a:gd name="connsiteX188" fmla="*/ 1195347 w 12192000"/>
              <a:gd name="connsiteY188" fmla="*/ 2212354 h 2237474"/>
              <a:gd name="connsiteX189" fmla="*/ 970251 w 12192000"/>
              <a:gd name="connsiteY189" fmla="*/ 2221029 h 2237474"/>
              <a:gd name="connsiteX190" fmla="*/ 812914 w 12192000"/>
              <a:gd name="connsiteY190" fmla="*/ 2202752 h 2237474"/>
              <a:gd name="connsiteX191" fmla="*/ 800195 w 12192000"/>
              <a:gd name="connsiteY191" fmla="*/ 2209407 h 2237474"/>
              <a:gd name="connsiteX192" fmla="*/ 784978 w 12192000"/>
              <a:gd name="connsiteY192" fmla="*/ 2212360 h 2237474"/>
              <a:gd name="connsiteX193" fmla="*/ 681987 w 12192000"/>
              <a:gd name="connsiteY193" fmla="*/ 2216757 h 2237474"/>
              <a:gd name="connsiteX194" fmla="*/ 669923 w 12192000"/>
              <a:gd name="connsiteY194" fmla="*/ 2211682 h 2237474"/>
              <a:gd name="connsiteX195" fmla="*/ 648680 w 12192000"/>
              <a:gd name="connsiteY195" fmla="*/ 2206229 h 2237474"/>
              <a:gd name="connsiteX196" fmla="*/ 597225 w 12192000"/>
              <a:gd name="connsiteY196" fmla="*/ 2180999 h 2237474"/>
              <a:gd name="connsiteX197" fmla="*/ 558449 w 12192000"/>
              <a:gd name="connsiteY197" fmla="*/ 2182346 h 2237474"/>
              <a:gd name="connsiteX198" fmla="*/ 550517 w 12192000"/>
              <a:gd name="connsiteY198" fmla="*/ 2182060 h 2237474"/>
              <a:gd name="connsiteX199" fmla="*/ 550309 w 12192000"/>
              <a:gd name="connsiteY199" fmla="*/ 2181825 h 2237474"/>
              <a:gd name="connsiteX200" fmla="*/ 541836 w 12192000"/>
              <a:gd name="connsiteY200" fmla="*/ 2181063 h 2237474"/>
              <a:gd name="connsiteX201" fmla="*/ 536057 w 12192000"/>
              <a:gd name="connsiteY201" fmla="*/ 2181537 h 2237474"/>
              <a:gd name="connsiteX202" fmla="*/ 520671 w 12192000"/>
              <a:gd name="connsiteY202" fmla="*/ 2180980 h 2237474"/>
              <a:gd name="connsiteX203" fmla="*/ 515024 w 12192000"/>
              <a:gd name="connsiteY203" fmla="*/ 2179258 h 2237474"/>
              <a:gd name="connsiteX204" fmla="*/ 512278 w 12192000"/>
              <a:gd name="connsiteY204" fmla="*/ 2176369 h 2237474"/>
              <a:gd name="connsiteX205" fmla="*/ 480419 w 12192000"/>
              <a:gd name="connsiteY205" fmla="*/ 2167807 h 2237474"/>
              <a:gd name="connsiteX206" fmla="*/ 413835 w 12192000"/>
              <a:gd name="connsiteY206" fmla="*/ 2156783 h 2237474"/>
              <a:gd name="connsiteX207" fmla="*/ 376513 w 12192000"/>
              <a:gd name="connsiteY207" fmla="*/ 2154014 h 2237474"/>
              <a:gd name="connsiteX208" fmla="*/ 273386 w 12192000"/>
              <a:gd name="connsiteY208" fmla="*/ 2142551 h 2237474"/>
              <a:gd name="connsiteX209" fmla="*/ 169207 w 12192000"/>
              <a:gd name="connsiteY209" fmla="*/ 2128100 h 2237474"/>
              <a:gd name="connsiteX210" fmla="*/ 93149 w 12192000"/>
              <a:gd name="connsiteY210" fmla="*/ 2105324 h 2237474"/>
              <a:gd name="connsiteX211" fmla="*/ 88109 w 12192000"/>
              <a:gd name="connsiteY211" fmla="*/ 2106704 h 2237474"/>
              <a:gd name="connsiteX212" fmla="*/ 80022 w 12192000"/>
              <a:gd name="connsiteY212" fmla="*/ 2107254 h 2237474"/>
              <a:gd name="connsiteX213" fmla="*/ 79717 w 12192000"/>
              <a:gd name="connsiteY213" fmla="*/ 2107046 h 2237474"/>
              <a:gd name="connsiteX214" fmla="*/ 72352 w 12192000"/>
              <a:gd name="connsiteY214" fmla="*/ 2107991 h 2237474"/>
              <a:gd name="connsiteX215" fmla="*/ 37645 w 12192000"/>
              <a:gd name="connsiteY215" fmla="*/ 2115401 h 2237474"/>
              <a:gd name="connsiteX216" fmla="*/ 4572 w 12192000"/>
              <a:gd name="connsiteY216" fmla="*/ 2111091 h 2237474"/>
              <a:gd name="connsiteX217" fmla="*/ 0 w 12192000"/>
              <a:gd name="connsiteY217" fmla="*/ 2110468 h 2237474"/>
              <a:gd name="connsiteX218" fmla="*/ 0 w 12192000"/>
              <a:gd name="connsiteY218"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78288 w 12192000"/>
              <a:gd name="connsiteY25" fmla="*/ 854362 h 2237474"/>
              <a:gd name="connsiteX26" fmla="*/ 9761459 w 12192000"/>
              <a:gd name="connsiteY26" fmla="*/ 862394 h 2237474"/>
              <a:gd name="connsiteX27" fmla="*/ 9705768 w 12192000"/>
              <a:gd name="connsiteY27" fmla="*/ 894610 h 2237474"/>
              <a:gd name="connsiteX28" fmla="*/ 9683005 w 12192000"/>
              <a:gd name="connsiteY28" fmla="*/ 894128 h 2237474"/>
              <a:gd name="connsiteX29" fmla="*/ 9594438 w 12192000"/>
              <a:gd name="connsiteY29" fmla="*/ 919051 h 2237474"/>
              <a:gd name="connsiteX30" fmla="*/ 9577033 w 12192000"/>
              <a:gd name="connsiteY30" fmla="*/ 922857 h 2237474"/>
              <a:gd name="connsiteX31" fmla="*/ 9544189 w 12192000"/>
              <a:gd name="connsiteY31" fmla="*/ 938966 h 2237474"/>
              <a:gd name="connsiteX32" fmla="*/ 9500499 w 12192000"/>
              <a:gd name="connsiteY32" fmla="*/ 954680 h 2237474"/>
              <a:gd name="connsiteX33" fmla="*/ 9428195 w 12192000"/>
              <a:gd name="connsiteY33" fmla="*/ 986225 h 2237474"/>
              <a:gd name="connsiteX34" fmla="*/ 9410017 w 12192000"/>
              <a:gd name="connsiteY34" fmla="*/ 993931 h 2237474"/>
              <a:gd name="connsiteX35" fmla="*/ 9392919 w 12192000"/>
              <a:gd name="connsiteY35" fmla="*/ 994656 h 2237474"/>
              <a:gd name="connsiteX36" fmla="*/ 9278619 w 12192000"/>
              <a:gd name="connsiteY36" fmla="*/ 1011878 h 2237474"/>
              <a:gd name="connsiteX37" fmla="*/ 9268019 w 12192000"/>
              <a:gd name="connsiteY37" fmla="*/ 1007442 h 2237474"/>
              <a:gd name="connsiteX38" fmla="*/ 9234662 w 12192000"/>
              <a:gd name="connsiteY38" fmla="*/ 1023056 h 2237474"/>
              <a:gd name="connsiteX39" fmla="*/ 9181033 w 12192000"/>
              <a:gd name="connsiteY39" fmla="*/ 1037921 h 2237474"/>
              <a:gd name="connsiteX40" fmla="*/ 9155969 w 12192000"/>
              <a:gd name="connsiteY40" fmla="*/ 1046804 h 2237474"/>
              <a:gd name="connsiteX41" fmla="*/ 9133985 w 12192000"/>
              <a:gd name="connsiteY41" fmla="*/ 1046450 h 2237474"/>
              <a:gd name="connsiteX42" fmla="*/ 9012987 w 12192000"/>
              <a:gd name="connsiteY42" fmla="*/ 1061986 h 2237474"/>
              <a:gd name="connsiteX43" fmla="*/ 8968445 w 12192000"/>
              <a:gd name="connsiteY43" fmla="*/ 1052169 h 2237474"/>
              <a:gd name="connsiteX44" fmla="*/ 8958984 w 12192000"/>
              <a:gd name="connsiteY44" fmla="*/ 1057212 h 2237474"/>
              <a:gd name="connsiteX45" fmla="*/ 8886001 w 12192000"/>
              <a:gd name="connsiteY45" fmla="*/ 1067468 h 2237474"/>
              <a:gd name="connsiteX46" fmla="*/ 8838610 w 12192000"/>
              <a:gd name="connsiteY46" fmla="*/ 1075091 h 2237474"/>
              <a:gd name="connsiteX47" fmla="*/ 8750383 w 12192000"/>
              <a:gd name="connsiteY47" fmla="*/ 1097387 h 2237474"/>
              <a:gd name="connsiteX48" fmla="*/ 8697365 w 12192000"/>
              <a:gd name="connsiteY48" fmla="*/ 1105869 h 2237474"/>
              <a:gd name="connsiteX49" fmla="*/ 8665605 w 12192000"/>
              <a:gd name="connsiteY49" fmla="*/ 1110791 h 2237474"/>
              <a:gd name="connsiteX50" fmla="*/ 8584946 w 12192000"/>
              <a:gd name="connsiteY50" fmla="*/ 1135226 h 2237474"/>
              <a:gd name="connsiteX51" fmla="*/ 8460755 w 12192000"/>
              <a:gd name="connsiteY51" fmla="*/ 1203427 h 2237474"/>
              <a:gd name="connsiteX52" fmla="*/ 8419755 w 12192000"/>
              <a:gd name="connsiteY52" fmla="*/ 1216260 h 2237474"/>
              <a:gd name="connsiteX53" fmla="*/ 8411626 w 12192000"/>
              <a:gd name="connsiteY53" fmla="*/ 1214397 h 2237474"/>
              <a:gd name="connsiteX54" fmla="*/ 8363469 w 12192000"/>
              <a:gd name="connsiteY54" fmla="*/ 1246658 h 2237474"/>
              <a:gd name="connsiteX55" fmla="*/ 8275497 w 12192000"/>
              <a:gd name="connsiteY55" fmla="*/ 1264396 h 2237474"/>
              <a:gd name="connsiteX56" fmla="*/ 8206287 w 12192000"/>
              <a:gd name="connsiteY56" fmla="*/ 1273060 h 2237474"/>
              <a:gd name="connsiteX57" fmla="*/ 8168705 w 12192000"/>
              <a:gd name="connsiteY57" fmla="*/ 1279956 h 2237474"/>
              <a:gd name="connsiteX58" fmla="*/ 8139997 w 12192000"/>
              <a:gd name="connsiteY58" fmla="*/ 1282713 h 2237474"/>
              <a:gd name="connsiteX59" fmla="*/ 8074238 w 12192000"/>
              <a:gd name="connsiteY59" fmla="*/ 1301895 h 2237474"/>
              <a:gd name="connsiteX60" fmla="*/ 7968292 w 12192000"/>
              <a:gd name="connsiteY60" fmla="*/ 1338779 h 2237474"/>
              <a:gd name="connsiteX61" fmla="*/ 7945122 w 12192000"/>
              <a:gd name="connsiteY61" fmla="*/ 1345477 h 2237474"/>
              <a:gd name="connsiteX62" fmla="*/ 7902328 w 12192000"/>
              <a:gd name="connsiteY62" fmla="*/ 1345865 h 2237474"/>
              <a:gd name="connsiteX63" fmla="*/ 7875879 w 12192000"/>
              <a:gd name="connsiteY63" fmla="*/ 1345646 h 2237474"/>
              <a:gd name="connsiteX64" fmla="*/ 7840612 w 12192000"/>
              <a:gd name="connsiteY64" fmla="*/ 1369373 h 2237474"/>
              <a:gd name="connsiteX65" fmla="*/ 7786819 w 12192000"/>
              <a:gd name="connsiteY65" fmla="*/ 1378970 h 2237474"/>
              <a:gd name="connsiteX66" fmla="*/ 7548172 w 12192000"/>
              <a:gd name="connsiteY66" fmla="*/ 1417460 h 2237474"/>
              <a:gd name="connsiteX67" fmla="*/ 7483437 w 12192000"/>
              <a:gd name="connsiteY67" fmla="*/ 1478152 h 2237474"/>
              <a:gd name="connsiteX68" fmla="*/ 7377870 w 12192000"/>
              <a:gd name="connsiteY68" fmla="*/ 1523319 h 2237474"/>
              <a:gd name="connsiteX69" fmla="*/ 7230737 w 12192000"/>
              <a:gd name="connsiteY69" fmla="*/ 1562633 h 2237474"/>
              <a:gd name="connsiteX70" fmla="*/ 7224458 w 12192000"/>
              <a:gd name="connsiteY70" fmla="*/ 1573008 h 2237474"/>
              <a:gd name="connsiteX71" fmla="*/ 7213486 w 12192000"/>
              <a:gd name="connsiteY71" fmla="*/ 1580987 h 2237474"/>
              <a:gd name="connsiteX72" fmla="*/ 7183121 w 12192000"/>
              <a:gd name="connsiteY72" fmla="*/ 1595162 h 2237474"/>
              <a:gd name="connsiteX73" fmla="*/ 7164601 w 12192000"/>
              <a:gd name="connsiteY73" fmla="*/ 1606490 h 2237474"/>
              <a:gd name="connsiteX74" fmla="*/ 7114651 w 12192000"/>
              <a:gd name="connsiteY74" fmla="*/ 1620959 h 2237474"/>
              <a:gd name="connsiteX75" fmla="*/ 7092727 w 12192000"/>
              <a:gd name="connsiteY75" fmla="*/ 1623628 h 2237474"/>
              <a:gd name="connsiteX76" fmla="*/ 7031309 w 12192000"/>
              <a:gd name="connsiteY76" fmla="*/ 1619451 h 2237474"/>
              <a:gd name="connsiteX77" fmla="*/ 6999084 w 12192000"/>
              <a:gd name="connsiteY77" fmla="*/ 1634317 h 2237474"/>
              <a:gd name="connsiteX78" fmla="*/ 6992107 w 12192000"/>
              <a:gd name="connsiteY78" fmla="*/ 1636860 h 2237474"/>
              <a:gd name="connsiteX79" fmla="*/ 6991765 w 12192000"/>
              <a:gd name="connsiteY79" fmla="*/ 1636725 h 2237474"/>
              <a:gd name="connsiteX80" fmla="*/ 6900177 w 12192000"/>
              <a:gd name="connsiteY80" fmla="*/ 1636016 h 2237474"/>
              <a:gd name="connsiteX81" fmla="*/ 6795372 w 12192000"/>
              <a:gd name="connsiteY81" fmla="*/ 1644845 h 2237474"/>
              <a:gd name="connsiteX82" fmla="*/ 6692251 w 12192000"/>
              <a:gd name="connsiteY82" fmla="*/ 1656357 h 2237474"/>
              <a:gd name="connsiteX83" fmla="*/ 6655235 w 12192000"/>
              <a:gd name="connsiteY83" fmla="*/ 1661869 h 2237474"/>
              <a:gd name="connsiteX84" fmla="*/ 6587857 w 12192000"/>
              <a:gd name="connsiteY84" fmla="*/ 1665769 h 2237474"/>
              <a:gd name="connsiteX85" fmla="*/ 6554894 w 12192000"/>
              <a:gd name="connsiteY85" fmla="*/ 1664428 h 2237474"/>
              <a:gd name="connsiteX86" fmla="*/ 6516595 w 12192000"/>
              <a:gd name="connsiteY86" fmla="*/ 1667475 h 2237474"/>
              <a:gd name="connsiteX87" fmla="*/ 6508541 w 12192000"/>
              <a:gd name="connsiteY87" fmla="*/ 1668757 h 2237474"/>
              <a:gd name="connsiteX88" fmla="*/ 6471012 w 12192000"/>
              <a:gd name="connsiteY88" fmla="*/ 1678604 h 2237474"/>
              <a:gd name="connsiteX89" fmla="*/ 6415265 w 12192000"/>
              <a:gd name="connsiteY89" fmla="*/ 1665317 h 2237474"/>
              <a:gd name="connsiteX90" fmla="*/ 6364035 w 12192000"/>
              <a:gd name="connsiteY90" fmla="*/ 1667683 h 2237474"/>
              <a:gd name="connsiteX91" fmla="*/ 6280959 w 12192000"/>
              <a:gd name="connsiteY91" fmla="*/ 1689329 h 2237474"/>
              <a:gd name="connsiteX92" fmla="*/ 6243319 w 12192000"/>
              <a:gd name="connsiteY92" fmla="*/ 1695560 h 2237474"/>
              <a:gd name="connsiteX93" fmla="*/ 6098321 w 12192000"/>
              <a:gd name="connsiteY93" fmla="*/ 1721646 h 2237474"/>
              <a:gd name="connsiteX94" fmla="*/ 5880652 w 12192000"/>
              <a:gd name="connsiteY94" fmla="*/ 1779643 h 2237474"/>
              <a:gd name="connsiteX95" fmla="*/ 5785959 w 12192000"/>
              <a:gd name="connsiteY95" fmla="*/ 1775307 h 2237474"/>
              <a:gd name="connsiteX96" fmla="*/ 5643534 w 12192000"/>
              <a:gd name="connsiteY96" fmla="*/ 1802919 h 2237474"/>
              <a:gd name="connsiteX97" fmla="*/ 5518799 w 12192000"/>
              <a:gd name="connsiteY97" fmla="*/ 1818312 h 2237474"/>
              <a:gd name="connsiteX98" fmla="*/ 5505014 w 12192000"/>
              <a:gd name="connsiteY98" fmla="*/ 1819259 h 2237474"/>
              <a:gd name="connsiteX99" fmla="*/ 5453307 w 12192000"/>
              <a:gd name="connsiteY99" fmla="*/ 1815450 h 2237474"/>
              <a:gd name="connsiteX100" fmla="*/ 5364192 w 12192000"/>
              <a:gd name="connsiteY100" fmla="*/ 1826074 h 2237474"/>
              <a:gd name="connsiteX101" fmla="*/ 5350380 w 12192000"/>
              <a:gd name="connsiteY101" fmla="*/ 1830891 h 2237474"/>
              <a:gd name="connsiteX102" fmla="*/ 5259633 w 12192000"/>
              <a:gd name="connsiteY102" fmla="*/ 1837160 h 2237474"/>
              <a:gd name="connsiteX103" fmla="*/ 5197513 w 12192000"/>
              <a:gd name="connsiteY103" fmla="*/ 1844718 h 2237474"/>
              <a:gd name="connsiteX104" fmla="*/ 5168852 w 12192000"/>
              <a:gd name="connsiteY104" fmla="*/ 1844846 h 2237474"/>
              <a:gd name="connsiteX105" fmla="*/ 5114927 w 12192000"/>
              <a:gd name="connsiteY105" fmla="*/ 1847827 h 2237474"/>
              <a:gd name="connsiteX106" fmla="*/ 5108970 w 12192000"/>
              <a:gd name="connsiteY106" fmla="*/ 1847935 h 2237474"/>
              <a:gd name="connsiteX107" fmla="*/ 5067961 w 12192000"/>
              <a:gd name="connsiteY107" fmla="*/ 1845917 h 2237474"/>
              <a:gd name="connsiteX108" fmla="*/ 5007075 w 12192000"/>
              <a:gd name="connsiteY108" fmla="*/ 1838626 h 2237474"/>
              <a:gd name="connsiteX109" fmla="*/ 4944087 w 12192000"/>
              <a:gd name="connsiteY109" fmla="*/ 1823332 h 2237474"/>
              <a:gd name="connsiteX110" fmla="*/ 4907662 w 12192000"/>
              <a:gd name="connsiteY110" fmla="*/ 1816900 h 2237474"/>
              <a:gd name="connsiteX111" fmla="*/ 4882386 w 12192000"/>
              <a:gd name="connsiteY111" fmla="*/ 1809844 h 2237474"/>
              <a:gd name="connsiteX112" fmla="*/ 4811440 w 12192000"/>
              <a:gd name="connsiteY112" fmla="*/ 1804655 h 2237474"/>
              <a:gd name="connsiteX113" fmla="*/ 4691075 w 12192000"/>
              <a:gd name="connsiteY113" fmla="*/ 1801389 h 2237474"/>
              <a:gd name="connsiteX114" fmla="*/ 4611738 w 12192000"/>
              <a:gd name="connsiteY114" fmla="*/ 1776964 h 2237474"/>
              <a:gd name="connsiteX115" fmla="*/ 4560070 w 12192000"/>
              <a:gd name="connsiteY115" fmla="*/ 1785640 h 2237474"/>
              <a:gd name="connsiteX116" fmla="*/ 4536503 w 12192000"/>
              <a:gd name="connsiteY116" fmla="*/ 1785334 h 2237474"/>
              <a:gd name="connsiteX117" fmla="*/ 4513724 w 12192000"/>
              <a:gd name="connsiteY117" fmla="*/ 1791996 h 2237474"/>
              <a:gd name="connsiteX118" fmla="*/ 4459810 w 12192000"/>
              <a:gd name="connsiteY118" fmla="*/ 1797886 h 2237474"/>
              <a:gd name="connsiteX119" fmla="*/ 4379064 w 12192000"/>
              <a:gd name="connsiteY119" fmla="*/ 1817177 h 2237474"/>
              <a:gd name="connsiteX120" fmla="*/ 4319209 w 12192000"/>
              <a:gd name="connsiteY120" fmla="*/ 1834833 h 2237474"/>
              <a:gd name="connsiteX121" fmla="*/ 4290981 w 12192000"/>
              <a:gd name="connsiteY121" fmla="*/ 1839677 h 2237474"/>
              <a:gd name="connsiteX122" fmla="*/ 4285792 w 12192000"/>
              <a:gd name="connsiteY122" fmla="*/ 1836231 h 2237474"/>
              <a:gd name="connsiteX123" fmla="*/ 4238372 w 12192000"/>
              <a:gd name="connsiteY123" fmla="*/ 1851480 h 2237474"/>
              <a:gd name="connsiteX124" fmla="*/ 4232517 w 12192000"/>
              <a:gd name="connsiteY124" fmla="*/ 1852567 h 2237474"/>
              <a:gd name="connsiteX125" fmla="*/ 4191732 w 12192000"/>
              <a:gd name="connsiteY125" fmla="*/ 1857328 h 2237474"/>
              <a:gd name="connsiteX126" fmla="*/ 4065532 w 12192000"/>
              <a:gd name="connsiteY126" fmla="*/ 1855477 h 2237474"/>
              <a:gd name="connsiteX127" fmla="*/ 4028460 w 12192000"/>
              <a:gd name="connsiteY127" fmla="*/ 1855137 h 2237474"/>
              <a:gd name="connsiteX128" fmla="*/ 4002267 w 12192000"/>
              <a:gd name="connsiteY128" fmla="*/ 1852352 h 2237474"/>
              <a:gd name="connsiteX129" fmla="*/ 3931396 w 12192000"/>
              <a:gd name="connsiteY129" fmla="*/ 1858915 h 2237474"/>
              <a:gd name="connsiteX130" fmla="*/ 3812162 w 12192000"/>
              <a:gd name="connsiteY130" fmla="*/ 1875501 h 2237474"/>
              <a:gd name="connsiteX131" fmla="*/ 3729530 w 12192000"/>
              <a:gd name="connsiteY131" fmla="*/ 1864513 h 2237474"/>
              <a:gd name="connsiteX132" fmla="*/ 3680177 w 12192000"/>
              <a:gd name="connsiteY132" fmla="*/ 1881552 h 2237474"/>
              <a:gd name="connsiteX133" fmla="*/ 3567259 w 12192000"/>
              <a:gd name="connsiteY133" fmla="*/ 1893482 h 2237474"/>
              <a:gd name="connsiteX134" fmla="*/ 3405770 w 12192000"/>
              <a:gd name="connsiteY134" fmla="*/ 1904591 h 2237474"/>
              <a:gd name="connsiteX135" fmla="*/ 3280097 w 12192000"/>
              <a:gd name="connsiteY135" fmla="*/ 1919610 h 2237474"/>
              <a:gd name="connsiteX136" fmla="*/ 3123424 w 12192000"/>
              <a:gd name="connsiteY136" fmla="*/ 1952930 h 2237474"/>
              <a:gd name="connsiteX137" fmla="*/ 3009910 w 12192000"/>
              <a:gd name="connsiteY137" fmla="*/ 1957866 h 2237474"/>
              <a:gd name="connsiteX138" fmla="*/ 2995934 w 12192000"/>
              <a:gd name="connsiteY138" fmla="*/ 1967085 h 2237474"/>
              <a:gd name="connsiteX139" fmla="*/ 2980071 w 12192000"/>
              <a:gd name="connsiteY139" fmla="*/ 1972988 h 2237474"/>
              <a:gd name="connsiteX140" fmla="*/ 2978094 w 12192000"/>
              <a:gd name="connsiteY140" fmla="*/ 1972369 h 2237474"/>
              <a:gd name="connsiteX141" fmla="*/ 2942858 w 12192000"/>
              <a:gd name="connsiteY141" fmla="*/ 1981367 h 2237474"/>
              <a:gd name="connsiteX142" fmla="*/ 2875436 w 12192000"/>
              <a:gd name="connsiteY142" fmla="*/ 1996977 h 2237474"/>
              <a:gd name="connsiteX143" fmla="*/ 2874892 w 12192000"/>
              <a:gd name="connsiteY143" fmla="*/ 1996085 h 2237474"/>
              <a:gd name="connsiteX144" fmla="*/ 2864145 w 12192000"/>
              <a:gd name="connsiteY144" fmla="*/ 1994061 h 2237474"/>
              <a:gd name="connsiteX145" fmla="*/ 2843662 w 12192000"/>
              <a:gd name="connsiteY145" fmla="*/ 1992498 h 2237474"/>
              <a:gd name="connsiteX146" fmla="*/ 2796128 w 12192000"/>
              <a:gd name="connsiteY146" fmla="*/ 1976403 h 2237474"/>
              <a:gd name="connsiteX147" fmla="*/ 2756784 w 12192000"/>
              <a:gd name="connsiteY147" fmla="*/ 1985116 h 2237474"/>
              <a:gd name="connsiteX148" fmla="*/ 2748833 w 12192000"/>
              <a:gd name="connsiteY148" fmla="*/ 1986323 h 2237474"/>
              <a:gd name="connsiteX149" fmla="*/ 2748661 w 12192000"/>
              <a:gd name="connsiteY149" fmla="*/ 1986122 h 2237474"/>
              <a:gd name="connsiteX150" fmla="*/ 2740251 w 12192000"/>
              <a:gd name="connsiteY150" fmla="*/ 1986946 h 2237474"/>
              <a:gd name="connsiteX151" fmla="*/ 2718916 w 12192000"/>
              <a:gd name="connsiteY151" fmla="*/ 1990867 h 2237474"/>
              <a:gd name="connsiteX152" fmla="*/ 2713522 w 12192000"/>
              <a:gd name="connsiteY152" fmla="*/ 1990173 h 2237474"/>
              <a:gd name="connsiteX153" fmla="*/ 2680597 w 12192000"/>
              <a:gd name="connsiteY153" fmla="*/ 1984996 h 2237474"/>
              <a:gd name="connsiteX154" fmla="*/ 2578178 w 12192000"/>
              <a:gd name="connsiteY154" fmla="*/ 1990531 h 2237474"/>
              <a:gd name="connsiteX155" fmla="*/ 2476147 w 12192000"/>
              <a:gd name="connsiteY155" fmla="*/ 1998305 h 2237474"/>
              <a:gd name="connsiteX156" fmla="*/ 2373568 w 12192000"/>
              <a:gd name="connsiteY156" fmla="*/ 2003219 h 2237474"/>
              <a:gd name="connsiteX157" fmla="*/ 2321399 w 12192000"/>
              <a:gd name="connsiteY157" fmla="*/ 1989467 h 2237474"/>
              <a:gd name="connsiteX158" fmla="*/ 2315525 w 12192000"/>
              <a:gd name="connsiteY158" fmla="*/ 1989708 h 2237474"/>
              <a:gd name="connsiteX159" fmla="*/ 2300792 w 12192000"/>
              <a:gd name="connsiteY159" fmla="*/ 1994290 h 2237474"/>
              <a:gd name="connsiteX160" fmla="*/ 2295469 w 12192000"/>
              <a:gd name="connsiteY160" fmla="*/ 1996659 h 2237474"/>
              <a:gd name="connsiteX161" fmla="*/ 2287219 w 12192000"/>
              <a:gd name="connsiteY161" fmla="*/ 1998750 h 2237474"/>
              <a:gd name="connsiteX162" fmla="*/ 2286948 w 12192000"/>
              <a:gd name="connsiteY162" fmla="*/ 1998596 h 2237474"/>
              <a:gd name="connsiteX163" fmla="*/ 2243069 w 12192000"/>
              <a:gd name="connsiteY163" fmla="*/ 2015111 h 2237474"/>
              <a:gd name="connsiteX164" fmla="*/ 2186609 w 12192000"/>
              <a:gd name="connsiteY164" fmla="*/ 2008263 h 2237474"/>
              <a:gd name="connsiteX165" fmla="*/ 2164831 w 12192000"/>
              <a:gd name="connsiteY165" fmla="*/ 2010143 h 2237474"/>
              <a:gd name="connsiteX166" fmla="*/ 2152836 w 12192000"/>
              <a:gd name="connsiteY166" fmla="*/ 2010048 h 2237474"/>
              <a:gd name="connsiteX167" fmla="*/ 2117102 w 12192000"/>
              <a:gd name="connsiteY167" fmla="*/ 2023004 h 2237474"/>
              <a:gd name="connsiteX168" fmla="*/ 2111935 w 12192000"/>
              <a:gd name="connsiteY168" fmla="*/ 2023163 h 2237474"/>
              <a:gd name="connsiteX169" fmla="*/ 2089991 w 12192000"/>
              <a:gd name="connsiteY169" fmla="*/ 2034193 h 2237474"/>
              <a:gd name="connsiteX170" fmla="*/ 2058061 w 12192000"/>
              <a:gd name="connsiteY170" fmla="*/ 2047942 h 2237474"/>
              <a:gd name="connsiteX171" fmla="*/ 2055737 w 12192000"/>
              <a:gd name="connsiteY171" fmla="*/ 2047704 h 2237474"/>
              <a:gd name="connsiteX172" fmla="*/ 2042244 w 12192000"/>
              <a:gd name="connsiteY172" fmla="*/ 2055560 h 2237474"/>
              <a:gd name="connsiteX173" fmla="*/ 1976224 w 12192000"/>
              <a:gd name="connsiteY173" fmla="*/ 2074257 h 2237474"/>
              <a:gd name="connsiteX174" fmla="*/ 1877728 w 12192000"/>
              <a:gd name="connsiteY174" fmla="*/ 2101004 h 2237474"/>
              <a:gd name="connsiteX175" fmla="*/ 1759056 w 12192000"/>
              <a:gd name="connsiteY175" fmla="*/ 2125608 h 2237474"/>
              <a:gd name="connsiteX176" fmla="*/ 1637948 w 12192000"/>
              <a:gd name="connsiteY176" fmla="*/ 2172597 h 2237474"/>
              <a:gd name="connsiteX177" fmla="*/ 1434549 w 12192000"/>
              <a:gd name="connsiteY177" fmla="*/ 2234522 h 2237474"/>
              <a:gd name="connsiteX178" fmla="*/ 1398481 w 12192000"/>
              <a:gd name="connsiteY178" fmla="*/ 2237074 h 2237474"/>
              <a:gd name="connsiteX179" fmla="*/ 1398407 w 12192000"/>
              <a:gd name="connsiteY179" fmla="*/ 2237095 h 2237474"/>
              <a:gd name="connsiteX180" fmla="*/ 1370962 w 12192000"/>
              <a:gd name="connsiteY180" fmla="*/ 2237474 h 2237474"/>
              <a:gd name="connsiteX181" fmla="*/ 1356367 w 12192000"/>
              <a:gd name="connsiteY181" fmla="*/ 2235089 h 2237474"/>
              <a:gd name="connsiteX182" fmla="*/ 1324828 w 12192000"/>
              <a:gd name="connsiteY182" fmla="*/ 2231968 h 2237474"/>
              <a:gd name="connsiteX183" fmla="*/ 1297744 w 12192000"/>
              <a:gd name="connsiteY183" fmla="*/ 2235849 h 2237474"/>
              <a:gd name="connsiteX184" fmla="*/ 1286236 w 12192000"/>
              <a:gd name="connsiteY184" fmla="*/ 2233135 h 2237474"/>
              <a:gd name="connsiteX185" fmla="*/ 1283504 w 12192000"/>
              <a:gd name="connsiteY185" fmla="*/ 2233797 h 2237474"/>
              <a:gd name="connsiteX186" fmla="*/ 1279765 w 12192000"/>
              <a:gd name="connsiteY186" fmla="*/ 2229639 h 2237474"/>
              <a:gd name="connsiteX187" fmla="*/ 1195347 w 12192000"/>
              <a:gd name="connsiteY187" fmla="*/ 2212354 h 2237474"/>
              <a:gd name="connsiteX188" fmla="*/ 970251 w 12192000"/>
              <a:gd name="connsiteY188" fmla="*/ 2221029 h 2237474"/>
              <a:gd name="connsiteX189" fmla="*/ 812914 w 12192000"/>
              <a:gd name="connsiteY189" fmla="*/ 2202752 h 2237474"/>
              <a:gd name="connsiteX190" fmla="*/ 800195 w 12192000"/>
              <a:gd name="connsiteY190" fmla="*/ 2209407 h 2237474"/>
              <a:gd name="connsiteX191" fmla="*/ 784978 w 12192000"/>
              <a:gd name="connsiteY191" fmla="*/ 2212360 h 2237474"/>
              <a:gd name="connsiteX192" fmla="*/ 681987 w 12192000"/>
              <a:gd name="connsiteY192" fmla="*/ 2216757 h 2237474"/>
              <a:gd name="connsiteX193" fmla="*/ 669923 w 12192000"/>
              <a:gd name="connsiteY193" fmla="*/ 2211682 h 2237474"/>
              <a:gd name="connsiteX194" fmla="*/ 648680 w 12192000"/>
              <a:gd name="connsiteY194" fmla="*/ 2206229 h 2237474"/>
              <a:gd name="connsiteX195" fmla="*/ 597225 w 12192000"/>
              <a:gd name="connsiteY195" fmla="*/ 2180999 h 2237474"/>
              <a:gd name="connsiteX196" fmla="*/ 558449 w 12192000"/>
              <a:gd name="connsiteY196" fmla="*/ 2182346 h 2237474"/>
              <a:gd name="connsiteX197" fmla="*/ 550517 w 12192000"/>
              <a:gd name="connsiteY197" fmla="*/ 2182060 h 2237474"/>
              <a:gd name="connsiteX198" fmla="*/ 550309 w 12192000"/>
              <a:gd name="connsiteY198" fmla="*/ 2181825 h 2237474"/>
              <a:gd name="connsiteX199" fmla="*/ 541836 w 12192000"/>
              <a:gd name="connsiteY199" fmla="*/ 2181063 h 2237474"/>
              <a:gd name="connsiteX200" fmla="*/ 536057 w 12192000"/>
              <a:gd name="connsiteY200" fmla="*/ 2181537 h 2237474"/>
              <a:gd name="connsiteX201" fmla="*/ 520671 w 12192000"/>
              <a:gd name="connsiteY201" fmla="*/ 2180980 h 2237474"/>
              <a:gd name="connsiteX202" fmla="*/ 515024 w 12192000"/>
              <a:gd name="connsiteY202" fmla="*/ 2179258 h 2237474"/>
              <a:gd name="connsiteX203" fmla="*/ 512278 w 12192000"/>
              <a:gd name="connsiteY203" fmla="*/ 2176369 h 2237474"/>
              <a:gd name="connsiteX204" fmla="*/ 480419 w 12192000"/>
              <a:gd name="connsiteY204" fmla="*/ 2167807 h 2237474"/>
              <a:gd name="connsiteX205" fmla="*/ 413835 w 12192000"/>
              <a:gd name="connsiteY205" fmla="*/ 2156783 h 2237474"/>
              <a:gd name="connsiteX206" fmla="*/ 376513 w 12192000"/>
              <a:gd name="connsiteY206" fmla="*/ 2154014 h 2237474"/>
              <a:gd name="connsiteX207" fmla="*/ 273386 w 12192000"/>
              <a:gd name="connsiteY207" fmla="*/ 2142551 h 2237474"/>
              <a:gd name="connsiteX208" fmla="*/ 169207 w 12192000"/>
              <a:gd name="connsiteY208" fmla="*/ 2128100 h 2237474"/>
              <a:gd name="connsiteX209" fmla="*/ 93149 w 12192000"/>
              <a:gd name="connsiteY209" fmla="*/ 2105324 h 2237474"/>
              <a:gd name="connsiteX210" fmla="*/ 88109 w 12192000"/>
              <a:gd name="connsiteY210" fmla="*/ 2106704 h 2237474"/>
              <a:gd name="connsiteX211" fmla="*/ 80022 w 12192000"/>
              <a:gd name="connsiteY211" fmla="*/ 2107254 h 2237474"/>
              <a:gd name="connsiteX212" fmla="*/ 79717 w 12192000"/>
              <a:gd name="connsiteY212" fmla="*/ 2107046 h 2237474"/>
              <a:gd name="connsiteX213" fmla="*/ 72352 w 12192000"/>
              <a:gd name="connsiteY213" fmla="*/ 2107991 h 2237474"/>
              <a:gd name="connsiteX214" fmla="*/ 37645 w 12192000"/>
              <a:gd name="connsiteY214" fmla="*/ 2115401 h 2237474"/>
              <a:gd name="connsiteX215" fmla="*/ 4572 w 12192000"/>
              <a:gd name="connsiteY215" fmla="*/ 2111091 h 2237474"/>
              <a:gd name="connsiteX216" fmla="*/ 0 w 12192000"/>
              <a:gd name="connsiteY216" fmla="*/ 2110468 h 2237474"/>
              <a:gd name="connsiteX217" fmla="*/ 0 w 12192000"/>
              <a:gd name="connsiteY217"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61459 w 12192000"/>
              <a:gd name="connsiteY25" fmla="*/ 862394 h 2237474"/>
              <a:gd name="connsiteX26" fmla="*/ 9705768 w 12192000"/>
              <a:gd name="connsiteY26" fmla="*/ 894610 h 2237474"/>
              <a:gd name="connsiteX27" fmla="*/ 9683005 w 12192000"/>
              <a:gd name="connsiteY27" fmla="*/ 894128 h 2237474"/>
              <a:gd name="connsiteX28" fmla="*/ 9594438 w 12192000"/>
              <a:gd name="connsiteY28" fmla="*/ 919051 h 2237474"/>
              <a:gd name="connsiteX29" fmla="*/ 9577033 w 12192000"/>
              <a:gd name="connsiteY29" fmla="*/ 922857 h 2237474"/>
              <a:gd name="connsiteX30" fmla="*/ 9544189 w 12192000"/>
              <a:gd name="connsiteY30" fmla="*/ 938966 h 2237474"/>
              <a:gd name="connsiteX31" fmla="*/ 9500499 w 12192000"/>
              <a:gd name="connsiteY31" fmla="*/ 954680 h 2237474"/>
              <a:gd name="connsiteX32" fmla="*/ 9428195 w 12192000"/>
              <a:gd name="connsiteY32" fmla="*/ 986225 h 2237474"/>
              <a:gd name="connsiteX33" fmla="*/ 9410017 w 12192000"/>
              <a:gd name="connsiteY33" fmla="*/ 993931 h 2237474"/>
              <a:gd name="connsiteX34" fmla="*/ 9392919 w 12192000"/>
              <a:gd name="connsiteY34" fmla="*/ 994656 h 2237474"/>
              <a:gd name="connsiteX35" fmla="*/ 9278619 w 12192000"/>
              <a:gd name="connsiteY35" fmla="*/ 1011878 h 2237474"/>
              <a:gd name="connsiteX36" fmla="*/ 9268019 w 12192000"/>
              <a:gd name="connsiteY36" fmla="*/ 1007442 h 2237474"/>
              <a:gd name="connsiteX37" fmla="*/ 9234662 w 12192000"/>
              <a:gd name="connsiteY37" fmla="*/ 1023056 h 2237474"/>
              <a:gd name="connsiteX38" fmla="*/ 9181033 w 12192000"/>
              <a:gd name="connsiteY38" fmla="*/ 1037921 h 2237474"/>
              <a:gd name="connsiteX39" fmla="*/ 9155969 w 12192000"/>
              <a:gd name="connsiteY39" fmla="*/ 1046804 h 2237474"/>
              <a:gd name="connsiteX40" fmla="*/ 9133985 w 12192000"/>
              <a:gd name="connsiteY40" fmla="*/ 1046450 h 2237474"/>
              <a:gd name="connsiteX41" fmla="*/ 9012987 w 12192000"/>
              <a:gd name="connsiteY41" fmla="*/ 1061986 h 2237474"/>
              <a:gd name="connsiteX42" fmla="*/ 8968445 w 12192000"/>
              <a:gd name="connsiteY42" fmla="*/ 1052169 h 2237474"/>
              <a:gd name="connsiteX43" fmla="*/ 8958984 w 12192000"/>
              <a:gd name="connsiteY43" fmla="*/ 1057212 h 2237474"/>
              <a:gd name="connsiteX44" fmla="*/ 8886001 w 12192000"/>
              <a:gd name="connsiteY44" fmla="*/ 1067468 h 2237474"/>
              <a:gd name="connsiteX45" fmla="*/ 8838610 w 12192000"/>
              <a:gd name="connsiteY45" fmla="*/ 1075091 h 2237474"/>
              <a:gd name="connsiteX46" fmla="*/ 8750383 w 12192000"/>
              <a:gd name="connsiteY46" fmla="*/ 1097387 h 2237474"/>
              <a:gd name="connsiteX47" fmla="*/ 8697365 w 12192000"/>
              <a:gd name="connsiteY47" fmla="*/ 1105869 h 2237474"/>
              <a:gd name="connsiteX48" fmla="*/ 8665605 w 12192000"/>
              <a:gd name="connsiteY48" fmla="*/ 1110791 h 2237474"/>
              <a:gd name="connsiteX49" fmla="*/ 8584946 w 12192000"/>
              <a:gd name="connsiteY49" fmla="*/ 1135226 h 2237474"/>
              <a:gd name="connsiteX50" fmla="*/ 8460755 w 12192000"/>
              <a:gd name="connsiteY50" fmla="*/ 1203427 h 2237474"/>
              <a:gd name="connsiteX51" fmla="*/ 8419755 w 12192000"/>
              <a:gd name="connsiteY51" fmla="*/ 1216260 h 2237474"/>
              <a:gd name="connsiteX52" fmla="*/ 8411626 w 12192000"/>
              <a:gd name="connsiteY52" fmla="*/ 1214397 h 2237474"/>
              <a:gd name="connsiteX53" fmla="*/ 8363469 w 12192000"/>
              <a:gd name="connsiteY53" fmla="*/ 1246658 h 2237474"/>
              <a:gd name="connsiteX54" fmla="*/ 8275497 w 12192000"/>
              <a:gd name="connsiteY54" fmla="*/ 1264396 h 2237474"/>
              <a:gd name="connsiteX55" fmla="*/ 8206287 w 12192000"/>
              <a:gd name="connsiteY55" fmla="*/ 1273060 h 2237474"/>
              <a:gd name="connsiteX56" fmla="*/ 8168705 w 12192000"/>
              <a:gd name="connsiteY56" fmla="*/ 1279956 h 2237474"/>
              <a:gd name="connsiteX57" fmla="*/ 8139997 w 12192000"/>
              <a:gd name="connsiteY57" fmla="*/ 1282713 h 2237474"/>
              <a:gd name="connsiteX58" fmla="*/ 8074238 w 12192000"/>
              <a:gd name="connsiteY58" fmla="*/ 1301895 h 2237474"/>
              <a:gd name="connsiteX59" fmla="*/ 7968292 w 12192000"/>
              <a:gd name="connsiteY59" fmla="*/ 1338779 h 2237474"/>
              <a:gd name="connsiteX60" fmla="*/ 7945122 w 12192000"/>
              <a:gd name="connsiteY60" fmla="*/ 1345477 h 2237474"/>
              <a:gd name="connsiteX61" fmla="*/ 7902328 w 12192000"/>
              <a:gd name="connsiteY61" fmla="*/ 1345865 h 2237474"/>
              <a:gd name="connsiteX62" fmla="*/ 7875879 w 12192000"/>
              <a:gd name="connsiteY62" fmla="*/ 1345646 h 2237474"/>
              <a:gd name="connsiteX63" fmla="*/ 7840612 w 12192000"/>
              <a:gd name="connsiteY63" fmla="*/ 1369373 h 2237474"/>
              <a:gd name="connsiteX64" fmla="*/ 7786819 w 12192000"/>
              <a:gd name="connsiteY64" fmla="*/ 1378970 h 2237474"/>
              <a:gd name="connsiteX65" fmla="*/ 7548172 w 12192000"/>
              <a:gd name="connsiteY65" fmla="*/ 1417460 h 2237474"/>
              <a:gd name="connsiteX66" fmla="*/ 7483437 w 12192000"/>
              <a:gd name="connsiteY66" fmla="*/ 1478152 h 2237474"/>
              <a:gd name="connsiteX67" fmla="*/ 7377870 w 12192000"/>
              <a:gd name="connsiteY67" fmla="*/ 1523319 h 2237474"/>
              <a:gd name="connsiteX68" fmla="*/ 7230737 w 12192000"/>
              <a:gd name="connsiteY68" fmla="*/ 1562633 h 2237474"/>
              <a:gd name="connsiteX69" fmla="*/ 7224458 w 12192000"/>
              <a:gd name="connsiteY69" fmla="*/ 1573008 h 2237474"/>
              <a:gd name="connsiteX70" fmla="*/ 7213486 w 12192000"/>
              <a:gd name="connsiteY70" fmla="*/ 1580987 h 2237474"/>
              <a:gd name="connsiteX71" fmla="*/ 7183121 w 12192000"/>
              <a:gd name="connsiteY71" fmla="*/ 1595162 h 2237474"/>
              <a:gd name="connsiteX72" fmla="*/ 7164601 w 12192000"/>
              <a:gd name="connsiteY72" fmla="*/ 1606490 h 2237474"/>
              <a:gd name="connsiteX73" fmla="*/ 7114651 w 12192000"/>
              <a:gd name="connsiteY73" fmla="*/ 1620959 h 2237474"/>
              <a:gd name="connsiteX74" fmla="*/ 7092727 w 12192000"/>
              <a:gd name="connsiteY74" fmla="*/ 1623628 h 2237474"/>
              <a:gd name="connsiteX75" fmla="*/ 7031309 w 12192000"/>
              <a:gd name="connsiteY75" fmla="*/ 1619451 h 2237474"/>
              <a:gd name="connsiteX76" fmla="*/ 6999084 w 12192000"/>
              <a:gd name="connsiteY76" fmla="*/ 1634317 h 2237474"/>
              <a:gd name="connsiteX77" fmla="*/ 6992107 w 12192000"/>
              <a:gd name="connsiteY77" fmla="*/ 1636860 h 2237474"/>
              <a:gd name="connsiteX78" fmla="*/ 6991765 w 12192000"/>
              <a:gd name="connsiteY78" fmla="*/ 1636725 h 2237474"/>
              <a:gd name="connsiteX79" fmla="*/ 6900177 w 12192000"/>
              <a:gd name="connsiteY79" fmla="*/ 1636016 h 2237474"/>
              <a:gd name="connsiteX80" fmla="*/ 6795372 w 12192000"/>
              <a:gd name="connsiteY80" fmla="*/ 1644845 h 2237474"/>
              <a:gd name="connsiteX81" fmla="*/ 6692251 w 12192000"/>
              <a:gd name="connsiteY81" fmla="*/ 1656357 h 2237474"/>
              <a:gd name="connsiteX82" fmla="*/ 6655235 w 12192000"/>
              <a:gd name="connsiteY82" fmla="*/ 1661869 h 2237474"/>
              <a:gd name="connsiteX83" fmla="*/ 6587857 w 12192000"/>
              <a:gd name="connsiteY83" fmla="*/ 1665769 h 2237474"/>
              <a:gd name="connsiteX84" fmla="*/ 6554894 w 12192000"/>
              <a:gd name="connsiteY84" fmla="*/ 1664428 h 2237474"/>
              <a:gd name="connsiteX85" fmla="*/ 6516595 w 12192000"/>
              <a:gd name="connsiteY85" fmla="*/ 1667475 h 2237474"/>
              <a:gd name="connsiteX86" fmla="*/ 6508541 w 12192000"/>
              <a:gd name="connsiteY86" fmla="*/ 1668757 h 2237474"/>
              <a:gd name="connsiteX87" fmla="*/ 6471012 w 12192000"/>
              <a:gd name="connsiteY87" fmla="*/ 1678604 h 2237474"/>
              <a:gd name="connsiteX88" fmla="*/ 6415265 w 12192000"/>
              <a:gd name="connsiteY88" fmla="*/ 1665317 h 2237474"/>
              <a:gd name="connsiteX89" fmla="*/ 6364035 w 12192000"/>
              <a:gd name="connsiteY89" fmla="*/ 1667683 h 2237474"/>
              <a:gd name="connsiteX90" fmla="*/ 6280959 w 12192000"/>
              <a:gd name="connsiteY90" fmla="*/ 1689329 h 2237474"/>
              <a:gd name="connsiteX91" fmla="*/ 6243319 w 12192000"/>
              <a:gd name="connsiteY91" fmla="*/ 1695560 h 2237474"/>
              <a:gd name="connsiteX92" fmla="*/ 6098321 w 12192000"/>
              <a:gd name="connsiteY92" fmla="*/ 1721646 h 2237474"/>
              <a:gd name="connsiteX93" fmla="*/ 5880652 w 12192000"/>
              <a:gd name="connsiteY93" fmla="*/ 1779643 h 2237474"/>
              <a:gd name="connsiteX94" fmla="*/ 5785959 w 12192000"/>
              <a:gd name="connsiteY94" fmla="*/ 1775307 h 2237474"/>
              <a:gd name="connsiteX95" fmla="*/ 5643534 w 12192000"/>
              <a:gd name="connsiteY95" fmla="*/ 1802919 h 2237474"/>
              <a:gd name="connsiteX96" fmla="*/ 5518799 w 12192000"/>
              <a:gd name="connsiteY96" fmla="*/ 1818312 h 2237474"/>
              <a:gd name="connsiteX97" fmla="*/ 5505014 w 12192000"/>
              <a:gd name="connsiteY97" fmla="*/ 1819259 h 2237474"/>
              <a:gd name="connsiteX98" fmla="*/ 5453307 w 12192000"/>
              <a:gd name="connsiteY98" fmla="*/ 1815450 h 2237474"/>
              <a:gd name="connsiteX99" fmla="*/ 5364192 w 12192000"/>
              <a:gd name="connsiteY99" fmla="*/ 1826074 h 2237474"/>
              <a:gd name="connsiteX100" fmla="*/ 5350380 w 12192000"/>
              <a:gd name="connsiteY100" fmla="*/ 1830891 h 2237474"/>
              <a:gd name="connsiteX101" fmla="*/ 5259633 w 12192000"/>
              <a:gd name="connsiteY101" fmla="*/ 1837160 h 2237474"/>
              <a:gd name="connsiteX102" fmla="*/ 5197513 w 12192000"/>
              <a:gd name="connsiteY102" fmla="*/ 1844718 h 2237474"/>
              <a:gd name="connsiteX103" fmla="*/ 5168852 w 12192000"/>
              <a:gd name="connsiteY103" fmla="*/ 1844846 h 2237474"/>
              <a:gd name="connsiteX104" fmla="*/ 5114927 w 12192000"/>
              <a:gd name="connsiteY104" fmla="*/ 1847827 h 2237474"/>
              <a:gd name="connsiteX105" fmla="*/ 5108970 w 12192000"/>
              <a:gd name="connsiteY105" fmla="*/ 1847935 h 2237474"/>
              <a:gd name="connsiteX106" fmla="*/ 5067961 w 12192000"/>
              <a:gd name="connsiteY106" fmla="*/ 1845917 h 2237474"/>
              <a:gd name="connsiteX107" fmla="*/ 5007075 w 12192000"/>
              <a:gd name="connsiteY107" fmla="*/ 1838626 h 2237474"/>
              <a:gd name="connsiteX108" fmla="*/ 4944087 w 12192000"/>
              <a:gd name="connsiteY108" fmla="*/ 1823332 h 2237474"/>
              <a:gd name="connsiteX109" fmla="*/ 4907662 w 12192000"/>
              <a:gd name="connsiteY109" fmla="*/ 1816900 h 2237474"/>
              <a:gd name="connsiteX110" fmla="*/ 4882386 w 12192000"/>
              <a:gd name="connsiteY110" fmla="*/ 1809844 h 2237474"/>
              <a:gd name="connsiteX111" fmla="*/ 4811440 w 12192000"/>
              <a:gd name="connsiteY111" fmla="*/ 1804655 h 2237474"/>
              <a:gd name="connsiteX112" fmla="*/ 4691075 w 12192000"/>
              <a:gd name="connsiteY112" fmla="*/ 1801389 h 2237474"/>
              <a:gd name="connsiteX113" fmla="*/ 4611738 w 12192000"/>
              <a:gd name="connsiteY113" fmla="*/ 1776964 h 2237474"/>
              <a:gd name="connsiteX114" fmla="*/ 4560070 w 12192000"/>
              <a:gd name="connsiteY114" fmla="*/ 1785640 h 2237474"/>
              <a:gd name="connsiteX115" fmla="*/ 4536503 w 12192000"/>
              <a:gd name="connsiteY115" fmla="*/ 1785334 h 2237474"/>
              <a:gd name="connsiteX116" fmla="*/ 4513724 w 12192000"/>
              <a:gd name="connsiteY116" fmla="*/ 1791996 h 2237474"/>
              <a:gd name="connsiteX117" fmla="*/ 4459810 w 12192000"/>
              <a:gd name="connsiteY117" fmla="*/ 1797886 h 2237474"/>
              <a:gd name="connsiteX118" fmla="*/ 4379064 w 12192000"/>
              <a:gd name="connsiteY118" fmla="*/ 1817177 h 2237474"/>
              <a:gd name="connsiteX119" fmla="*/ 4319209 w 12192000"/>
              <a:gd name="connsiteY119" fmla="*/ 1834833 h 2237474"/>
              <a:gd name="connsiteX120" fmla="*/ 4290981 w 12192000"/>
              <a:gd name="connsiteY120" fmla="*/ 1839677 h 2237474"/>
              <a:gd name="connsiteX121" fmla="*/ 4285792 w 12192000"/>
              <a:gd name="connsiteY121" fmla="*/ 1836231 h 2237474"/>
              <a:gd name="connsiteX122" fmla="*/ 4238372 w 12192000"/>
              <a:gd name="connsiteY122" fmla="*/ 1851480 h 2237474"/>
              <a:gd name="connsiteX123" fmla="*/ 4232517 w 12192000"/>
              <a:gd name="connsiteY123" fmla="*/ 1852567 h 2237474"/>
              <a:gd name="connsiteX124" fmla="*/ 4191732 w 12192000"/>
              <a:gd name="connsiteY124" fmla="*/ 1857328 h 2237474"/>
              <a:gd name="connsiteX125" fmla="*/ 4065532 w 12192000"/>
              <a:gd name="connsiteY125" fmla="*/ 1855477 h 2237474"/>
              <a:gd name="connsiteX126" fmla="*/ 4028460 w 12192000"/>
              <a:gd name="connsiteY126" fmla="*/ 1855137 h 2237474"/>
              <a:gd name="connsiteX127" fmla="*/ 4002267 w 12192000"/>
              <a:gd name="connsiteY127" fmla="*/ 1852352 h 2237474"/>
              <a:gd name="connsiteX128" fmla="*/ 3931396 w 12192000"/>
              <a:gd name="connsiteY128" fmla="*/ 1858915 h 2237474"/>
              <a:gd name="connsiteX129" fmla="*/ 3812162 w 12192000"/>
              <a:gd name="connsiteY129" fmla="*/ 1875501 h 2237474"/>
              <a:gd name="connsiteX130" fmla="*/ 3729530 w 12192000"/>
              <a:gd name="connsiteY130" fmla="*/ 1864513 h 2237474"/>
              <a:gd name="connsiteX131" fmla="*/ 3680177 w 12192000"/>
              <a:gd name="connsiteY131" fmla="*/ 1881552 h 2237474"/>
              <a:gd name="connsiteX132" fmla="*/ 3567259 w 12192000"/>
              <a:gd name="connsiteY132" fmla="*/ 1893482 h 2237474"/>
              <a:gd name="connsiteX133" fmla="*/ 3405770 w 12192000"/>
              <a:gd name="connsiteY133" fmla="*/ 1904591 h 2237474"/>
              <a:gd name="connsiteX134" fmla="*/ 3280097 w 12192000"/>
              <a:gd name="connsiteY134" fmla="*/ 1919610 h 2237474"/>
              <a:gd name="connsiteX135" fmla="*/ 3123424 w 12192000"/>
              <a:gd name="connsiteY135" fmla="*/ 1952930 h 2237474"/>
              <a:gd name="connsiteX136" fmla="*/ 3009910 w 12192000"/>
              <a:gd name="connsiteY136" fmla="*/ 1957866 h 2237474"/>
              <a:gd name="connsiteX137" fmla="*/ 2995934 w 12192000"/>
              <a:gd name="connsiteY137" fmla="*/ 1967085 h 2237474"/>
              <a:gd name="connsiteX138" fmla="*/ 2980071 w 12192000"/>
              <a:gd name="connsiteY138" fmla="*/ 1972988 h 2237474"/>
              <a:gd name="connsiteX139" fmla="*/ 2978094 w 12192000"/>
              <a:gd name="connsiteY139" fmla="*/ 1972369 h 2237474"/>
              <a:gd name="connsiteX140" fmla="*/ 2942858 w 12192000"/>
              <a:gd name="connsiteY140" fmla="*/ 1981367 h 2237474"/>
              <a:gd name="connsiteX141" fmla="*/ 2875436 w 12192000"/>
              <a:gd name="connsiteY141" fmla="*/ 1996977 h 2237474"/>
              <a:gd name="connsiteX142" fmla="*/ 2874892 w 12192000"/>
              <a:gd name="connsiteY142" fmla="*/ 1996085 h 2237474"/>
              <a:gd name="connsiteX143" fmla="*/ 2864145 w 12192000"/>
              <a:gd name="connsiteY143" fmla="*/ 1994061 h 2237474"/>
              <a:gd name="connsiteX144" fmla="*/ 2843662 w 12192000"/>
              <a:gd name="connsiteY144" fmla="*/ 1992498 h 2237474"/>
              <a:gd name="connsiteX145" fmla="*/ 2796128 w 12192000"/>
              <a:gd name="connsiteY145" fmla="*/ 1976403 h 2237474"/>
              <a:gd name="connsiteX146" fmla="*/ 2756784 w 12192000"/>
              <a:gd name="connsiteY146" fmla="*/ 1985116 h 2237474"/>
              <a:gd name="connsiteX147" fmla="*/ 2748833 w 12192000"/>
              <a:gd name="connsiteY147" fmla="*/ 1986323 h 2237474"/>
              <a:gd name="connsiteX148" fmla="*/ 2748661 w 12192000"/>
              <a:gd name="connsiteY148" fmla="*/ 1986122 h 2237474"/>
              <a:gd name="connsiteX149" fmla="*/ 2740251 w 12192000"/>
              <a:gd name="connsiteY149" fmla="*/ 1986946 h 2237474"/>
              <a:gd name="connsiteX150" fmla="*/ 2718916 w 12192000"/>
              <a:gd name="connsiteY150" fmla="*/ 1990867 h 2237474"/>
              <a:gd name="connsiteX151" fmla="*/ 2713522 w 12192000"/>
              <a:gd name="connsiteY151" fmla="*/ 1990173 h 2237474"/>
              <a:gd name="connsiteX152" fmla="*/ 2680597 w 12192000"/>
              <a:gd name="connsiteY152" fmla="*/ 1984996 h 2237474"/>
              <a:gd name="connsiteX153" fmla="*/ 2578178 w 12192000"/>
              <a:gd name="connsiteY153" fmla="*/ 1990531 h 2237474"/>
              <a:gd name="connsiteX154" fmla="*/ 2476147 w 12192000"/>
              <a:gd name="connsiteY154" fmla="*/ 1998305 h 2237474"/>
              <a:gd name="connsiteX155" fmla="*/ 2373568 w 12192000"/>
              <a:gd name="connsiteY155" fmla="*/ 2003219 h 2237474"/>
              <a:gd name="connsiteX156" fmla="*/ 2321399 w 12192000"/>
              <a:gd name="connsiteY156" fmla="*/ 1989467 h 2237474"/>
              <a:gd name="connsiteX157" fmla="*/ 2315525 w 12192000"/>
              <a:gd name="connsiteY157" fmla="*/ 1989708 h 2237474"/>
              <a:gd name="connsiteX158" fmla="*/ 2300792 w 12192000"/>
              <a:gd name="connsiteY158" fmla="*/ 1994290 h 2237474"/>
              <a:gd name="connsiteX159" fmla="*/ 2295469 w 12192000"/>
              <a:gd name="connsiteY159" fmla="*/ 1996659 h 2237474"/>
              <a:gd name="connsiteX160" fmla="*/ 2287219 w 12192000"/>
              <a:gd name="connsiteY160" fmla="*/ 1998750 h 2237474"/>
              <a:gd name="connsiteX161" fmla="*/ 2286948 w 12192000"/>
              <a:gd name="connsiteY161" fmla="*/ 1998596 h 2237474"/>
              <a:gd name="connsiteX162" fmla="*/ 2243069 w 12192000"/>
              <a:gd name="connsiteY162" fmla="*/ 2015111 h 2237474"/>
              <a:gd name="connsiteX163" fmla="*/ 2186609 w 12192000"/>
              <a:gd name="connsiteY163" fmla="*/ 2008263 h 2237474"/>
              <a:gd name="connsiteX164" fmla="*/ 2164831 w 12192000"/>
              <a:gd name="connsiteY164" fmla="*/ 2010143 h 2237474"/>
              <a:gd name="connsiteX165" fmla="*/ 2152836 w 12192000"/>
              <a:gd name="connsiteY165" fmla="*/ 2010048 h 2237474"/>
              <a:gd name="connsiteX166" fmla="*/ 2117102 w 12192000"/>
              <a:gd name="connsiteY166" fmla="*/ 2023004 h 2237474"/>
              <a:gd name="connsiteX167" fmla="*/ 2111935 w 12192000"/>
              <a:gd name="connsiteY167" fmla="*/ 2023163 h 2237474"/>
              <a:gd name="connsiteX168" fmla="*/ 2089991 w 12192000"/>
              <a:gd name="connsiteY168" fmla="*/ 2034193 h 2237474"/>
              <a:gd name="connsiteX169" fmla="*/ 2058061 w 12192000"/>
              <a:gd name="connsiteY169" fmla="*/ 2047942 h 2237474"/>
              <a:gd name="connsiteX170" fmla="*/ 2055737 w 12192000"/>
              <a:gd name="connsiteY170" fmla="*/ 2047704 h 2237474"/>
              <a:gd name="connsiteX171" fmla="*/ 2042244 w 12192000"/>
              <a:gd name="connsiteY171" fmla="*/ 2055560 h 2237474"/>
              <a:gd name="connsiteX172" fmla="*/ 1976224 w 12192000"/>
              <a:gd name="connsiteY172" fmla="*/ 2074257 h 2237474"/>
              <a:gd name="connsiteX173" fmla="*/ 1877728 w 12192000"/>
              <a:gd name="connsiteY173" fmla="*/ 2101004 h 2237474"/>
              <a:gd name="connsiteX174" fmla="*/ 1759056 w 12192000"/>
              <a:gd name="connsiteY174" fmla="*/ 2125608 h 2237474"/>
              <a:gd name="connsiteX175" fmla="*/ 1637948 w 12192000"/>
              <a:gd name="connsiteY175" fmla="*/ 2172597 h 2237474"/>
              <a:gd name="connsiteX176" fmla="*/ 1434549 w 12192000"/>
              <a:gd name="connsiteY176" fmla="*/ 2234522 h 2237474"/>
              <a:gd name="connsiteX177" fmla="*/ 1398481 w 12192000"/>
              <a:gd name="connsiteY177" fmla="*/ 2237074 h 2237474"/>
              <a:gd name="connsiteX178" fmla="*/ 1398407 w 12192000"/>
              <a:gd name="connsiteY178" fmla="*/ 2237095 h 2237474"/>
              <a:gd name="connsiteX179" fmla="*/ 1370962 w 12192000"/>
              <a:gd name="connsiteY179" fmla="*/ 2237474 h 2237474"/>
              <a:gd name="connsiteX180" fmla="*/ 1356367 w 12192000"/>
              <a:gd name="connsiteY180" fmla="*/ 2235089 h 2237474"/>
              <a:gd name="connsiteX181" fmla="*/ 1324828 w 12192000"/>
              <a:gd name="connsiteY181" fmla="*/ 2231968 h 2237474"/>
              <a:gd name="connsiteX182" fmla="*/ 1297744 w 12192000"/>
              <a:gd name="connsiteY182" fmla="*/ 2235849 h 2237474"/>
              <a:gd name="connsiteX183" fmla="*/ 1286236 w 12192000"/>
              <a:gd name="connsiteY183" fmla="*/ 2233135 h 2237474"/>
              <a:gd name="connsiteX184" fmla="*/ 1283504 w 12192000"/>
              <a:gd name="connsiteY184" fmla="*/ 2233797 h 2237474"/>
              <a:gd name="connsiteX185" fmla="*/ 1279765 w 12192000"/>
              <a:gd name="connsiteY185" fmla="*/ 2229639 h 2237474"/>
              <a:gd name="connsiteX186" fmla="*/ 1195347 w 12192000"/>
              <a:gd name="connsiteY186" fmla="*/ 2212354 h 2237474"/>
              <a:gd name="connsiteX187" fmla="*/ 970251 w 12192000"/>
              <a:gd name="connsiteY187" fmla="*/ 2221029 h 2237474"/>
              <a:gd name="connsiteX188" fmla="*/ 812914 w 12192000"/>
              <a:gd name="connsiteY188" fmla="*/ 2202752 h 2237474"/>
              <a:gd name="connsiteX189" fmla="*/ 800195 w 12192000"/>
              <a:gd name="connsiteY189" fmla="*/ 2209407 h 2237474"/>
              <a:gd name="connsiteX190" fmla="*/ 784978 w 12192000"/>
              <a:gd name="connsiteY190" fmla="*/ 2212360 h 2237474"/>
              <a:gd name="connsiteX191" fmla="*/ 681987 w 12192000"/>
              <a:gd name="connsiteY191" fmla="*/ 2216757 h 2237474"/>
              <a:gd name="connsiteX192" fmla="*/ 669923 w 12192000"/>
              <a:gd name="connsiteY192" fmla="*/ 2211682 h 2237474"/>
              <a:gd name="connsiteX193" fmla="*/ 648680 w 12192000"/>
              <a:gd name="connsiteY193" fmla="*/ 2206229 h 2237474"/>
              <a:gd name="connsiteX194" fmla="*/ 597225 w 12192000"/>
              <a:gd name="connsiteY194" fmla="*/ 2180999 h 2237474"/>
              <a:gd name="connsiteX195" fmla="*/ 558449 w 12192000"/>
              <a:gd name="connsiteY195" fmla="*/ 2182346 h 2237474"/>
              <a:gd name="connsiteX196" fmla="*/ 550517 w 12192000"/>
              <a:gd name="connsiteY196" fmla="*/ 2182060 h 2237474"/>
              <a:gd name="connsiteX197" fmla="*/ 550309 w 12192000"/>
              <a:gd name="connsiteY197" fmla="*/ 2181825 h 2237474"/>
              <a:gd name="connsiteX198" fmla="*/ 541836 w 12192000"/>
              <a:gd name="connsiteY198" fmla="*/ 2181063 h 2237474"/>
              <a:gd name="connsiteX199" fmla="*/ 536057 w 12192000"/>
              <a:gd name="connsiteY199" fmla="*/ 2181537 h 2237474"/>
              <a:gd name="connsiteX200" fmla="*/ 520671 w 12192000"/>
              <a:gd name="connsiteY200" fmla="*/ 2180980 h 2237474"/>
              <a:gd name="connsiteX201" fmla="*/ 515024 w 12192000"/>
              <a:gd name="connsiteY201" fmla="*/ 2179258 h 2237474"/>
              <a:gd name="connsiteX202" fmla="*/ 512278 w 12192000"/>
              <a:gd name="connsiteY202" fmla="*/ 2176369 h 2237474"/>
              <a:gd name="connsiteX203" fmla="*/ 480419 w 12192000"/>
              <a:gd name="connsiteY203" fmla="*/ 2167807 h 2237474"/>
              <a:gd name="connsiteX204" fmla="*/ 413835 w 12192000"/>
              <a:gd name="connsiteY204" fmla="*/ 2156783 h 2237474"/>
              <a:gd name="connsiteX205" fmla="*/ 376513 w 12192000"/>
              <a:gd name="connsiteY205" fmla="*/ 2154014 h 2237474"/>
              <a:gd name="connsiteX206" fmla="*/ 273386 w 12192000"/>
              <a:gd name="connsiteY206" fmla="*/ 2142551 h 2237474"/>
              <a:gd name="connsiteX207" fmla="*/ 169207 w 12192000"/>
              <a:gd name="connsiteY207" fmla="*/ 2128100 h 2237474"/>
              <a:gd name="connsiteX208" fmla="*/ 93149 w 12192000"/>
              <a:gd name="connsiteY208" fmla="*/ 2105324 h 2237474"/>
              <a:gd name="connsiteX209" fmla="*/ 88109 w 12192000"/>
              <a:gd name="connsiteY209" fmla="*/ 2106704 h 2237474"/>
              <a:gd name="connsiteX210" fmla="*/ 80022 w 12192000"/>
              <a:gd name="connsiteY210" fmla="*/ 2107254 h 2237474"/>
              <a:gd name="connsiteX211" fmla="*/ 79717 w 12192000"/>
              <a:gd name="connsiteY211" fmla="*/ 2107046 h 2237474"/>
              <a:gd name="connsiteX212" fmla="*/ 72352 w 12192000"/>
              <a:gd name="connsiteY212" fmla="*/ 2107991 h 2237474"/>
              <a:gd name="connsiteX213" fmla="*/ 37645 w 12192000"/>
              <a:gd name="connsiteY213" fmla="*/ 2115401 h 2237474"/>
              <a:gd name="connsiteX214" fmla="*/ 4572 w 12192000"/>
              <a:gd name="connsiteY214" fmla="*/ 2111091 h 2237474"/>
              <a:gd name="connsiteX215" fmla="*/ 0 w 12192000"/>
              <a:gd name="connsiteY215" fmla="*/ 2110468 h 2237474"/>
              <a:gd name="connsiteX216" fmla="*/ 0 w 12192000"/>
              <a:gd name="connsiteY21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61459 w 12192000"/>
              <a:gd name="connsiteY25" fmla="*/ 862394 h 2237474"/>
              <a:gd name="connsiteX26" fmla="*/ 9705768 w 12192000"/>
              <a:gd name="connsiteY26" fmla="*/ 894610 h 2237474"/>
              <a:gd name="connsiteX27" fmla="*/ 9683005 w 12192000"/>
              <a:gd name="connsiteY27" fmla="*/ 894128 h 2237474"/>
              <a:gd name="connsiteX28" fmla="*/ 9594438 w 12192000"/>
              <a:gd name="connsiteY28" fmla="*/ 919051 h 2237474"/>
              <a:gd name="connsiteX29" fmla="*/ 9577033 w 12192000"/>
              <a:gd name="connsiteY29" fmla="*/ 922857 h 2237474"/>
              <a:gd name="connsiteX30" fmla="*/ 9544189 w 12192000"/>
              <a:gd name="connsiteY30" fmla="*/ 938966 h 2237474"/>
              <a:gd name="connsiteX31" fmla="*/ 9500499 w 12192000"/>
              <a:gd name="connsiteY31" fmla="*/ 954680 h 2237474"/>
              <a:gd name="connsiteX32" fmla="*/ 9428195 w 12192000"/>
              <a:gd name="connsiteY32" fmla="*/ 986225 h 2237474"/>
              <a:gd name="connsiteX33" fmla="*/ 9410017 w 12192000"/>
              <a:gd name="connsiteY33" fmla="*/ 993931 h 2237474"/>
              <a:gd name="connsiteX34" fmla="*/ 9392919 w 12192000"/>
              <a:gd name="connsiteY34" fmla="*/ 994656 h 2237474"/>
              <a:gd name="connsiteX35" fmla="*/ 9278619 w 12192000"/>
              <a:gd name="connsiteY35" fmla="*/ 1011878 h 2237474"/>
              <a:gd name="connsiteX36" fmla="*/ 9268019 w 12192000"/>
              <a:gd name="connsiteY36" fmla="*/ 1007442 h 2237474"/>
              <a:gd name="connsiteX37" fmla="*/ 9234662 w 12192000"/>
              <a:gd name="connsiteY37" fmla="*/ 1023056 h 2237474"/>
              <a:gd name="connsiteX38" fmla="*/ 9181033 w 12192000"/>
              <a:gd name="connsiteY38" fmla="*/ 1037921 h 2237474"/>
              <a:gd name="connsiteX39" fmla="*/ 9155969 w 12192000"/>
              <a:gd name="connsiteY39" fmla="*/ 1046804 h 2237474"/>
              <a:gd name="connsiteX40" fmla="*/ 9133985 w 12192000"/>
              <a:gd name="connsiteY40" fmla="*/ 1046450 h 2237474"/>
              <a:gd name="connsiteX41" fmla="*/ 9012987 w 12192000"/>
              <a:gd name="connsiteY41" fmla="*/ 1061986 h 2237474"/>
              <a:gd name="connsiteX42" fmla="*/ 8968445 w 12192000"/>
              <a:gd name="connsiteY42" fmla="*/ 1052169 h 2237474"/>
              <a:gd name="connsiteX43" fmla="*/ 8958984 w 12192000"/>
              <a:gd name="connsiteY43" fmla="*/ 1057212 h 2237474"/>
              <a:gd name="connsiteX44" fmla="*/ 8886001 w 12192000"/>
              <a:gd name="connsiteY44" fmla="*/ 1067468 h 2237474"/>
              <a:gd name="connsiteX45" fmla="*/ 8838610 w 12192000"/>
              <a:gd name="connsiteY45" fmla="*/ 1075091 h 2237474"/>
              <a:gd name="connsiteX46" fmla="*/ 8750383 w 12192000"/>
              <a:gd name="connsiteY46" fmla="*/ 1097387 h 2237474"/>
              <a:gd name="connsiteX47" fmla="*/ 8697365 w 12192000"/>
              <a:gd name="connsiteY47" fmla="*/ 1105869 h 2237474"/>
              <a:gd name="connsiteX48" fmla="*/ 8665605 w 12192000"/>
              <a:gd name="connsiteY48" fmla="*/ 1110791 h 2237474"/>
              <a:gd name="connsiteX49" fmla="*/ 8584946 w 12192000"/>
              <a:gd name="connsiteY49" fmla="*/ 1135226 h 2237474"/>
              <a:gd name="connsiteX50" fmla="*/ 8460755 w 12192000"/>
              <a:gd name="connsiteY50" fmla="*/ 1203427 h 2237474"/>
              <a:gd name="connsiteX51" fmla="*/ 8419755 w 12192000"/>
              <a:gd name="connsiteY51" fmla="*/ 1216260 h 2237474"/>
              <a:gd name="connsiteX52" fmla="*/ 8411626 w 12192000"/>
              <a:gd name="connsiteY52" fmla="*/ 1214397 h 2237474"/>
              <a:gd name="connsiteX53" fmla="*/ 8363469 w 12192000"/>
              <a:gd name="connsiteY53" fmla="*/ 1246658 h 2237474"/>
              <a:gd name="connsiteX54" fmla="*/ 8275497 w 12192000"/>
              <a:gd name="connsiteY54" fmla="*/ 1264396 h 2237474"/>
              <a:gd name="connsiteX55" fmla="*/ 8206287 w 12192000"/>
              <a:gd name="connsiteY55" fmla="*/ 1273060 h 2237474"/>
              <a:gd name="connsiteX56" fmla="*/ 8168705 w 12192000"/>
              <a:gd name="connsiteY56" fmla="*/ 1279956 h 2237474"/>
              <a:gd name="connsiteX57" fmla="*/ 8139997 w 12192000"/>
              <a:gd name="connsiteY57" fmla="*/ 1282713 h 2237474"/>
              <a:gd name="connsiteX58" fmla="*/ 8074238 w 12192000"/>
              <a:gd name="connsiteY58" fmla="*/ 1301895 h 2237474"/>
              <a:gd name="connsiteX59" fmla="*/ 7968292 w 12192000"/>
              <a:gd name="connsiteY59" fmla="*/ 1338779 h 2237474"/>
              <a:gd name="connsiteX60" fmla="*/ 7945122 w 12192000"/>
              <a:gd name="connsiteY60" fmla="*/ 1345477 h 2237474"/>
              <a:gd name="connsiteX61" fmla="*/ 7902328 w 12192000"/>
              <a:gd name="connsiteY61" fmla="*/ 1345865 h 2237474"/>
              <a:gd name="connsiteX62" fmla="*/ 7875879 w 12192000"/>
              <a:gd name="connsiteY62" fmla="*/ 1345646 h 2237474"/>
              <a:gd name="connsiteX63" fmla="*/ 7840612 w 12192000"/>
              <a:gd name="connsiteY63" fmla="*/ 1369373 h 2237474"/>
              <a:gd name="connsiteX64" fmla="*/ 7786819 w 12192000"/>
              <a:gd name="connsiteY64" fmla="*/ 1378970 h 2237474"/>
              <a:gd name="connsiteX65" fmla="*/ 7548172 w 12192000"/>
              <a:gd name="connsiteY65" fmla="*/ 1417460 h 2237474"/>
              <a:gd name="connsiteX66" fmla="*/ 7483437 w 12192000"/>
              <a:gd name="connsiteY66" fmla="*/ 1478152 h 2237474"/>
              <a:gd name="connsiteX67" fmla="*/ 7377870 w 12192000"/>
              <a:gd name="connsiteY67" fmla="*/ 1523319 h 2237474"/>
              <a:gd name="connsiteX68" fmla="*/ 7230737 w 12192000"/>
              <a:gd name="connsiteY68" fmla="*/ 1562633 h 2237474"/>
              <a:gd name="connsiteX69" fmla="*/ 7224458 w 12192000"/>
              <a:gd name="connsiteY69" fmla="*/ 1573008 h 2237474"/>
              <a:gd name="connsiteX70" fmla="*/ 7213486 w 12192000"/>
              <a:gd name="connsiteY70" fmla="*/ 1580987 h 2237474"/>
              <a:gd name="connsiteX71" fmla="*/ 7183121 w 12192000"/>
              <a:gd name="connsiteY71" fmla="*/ 1595162 h 2237474"/>
              <a:gd name="connsiteX72" fmla="*/ 7164601 w 12192000"/>
              <a:gd name="connsiteY72" fmla="*/ 1606490 h 2237474"/>
              <a:gd name="connsiteX73" fmla="*/ 7114651 w 12192000"/>
              <a:gd name="connsiteY73" fmla="*/ 1620959 h 2237474"/>
              <a:gd name="connsiteX74" fmla="*/ 7092727 w 12192000"/>
              <a:gd name="connsiteY74" fmla="*/ 1623628 h 2237474"/>
              <a:gd name="connsiteX75" fmla="*/ 7031309 w 12192000"/>
              <a:gd name="connsiteY75" fmla="*/ 1619451 h 2237474"/>
              <a:gd name="connsiteX76" fmla="*/ 6999084 w 12192000"/>
              <a:gd name="connsiteY76" fmla="*/ 1634317 h 2237474"/>
              <a:gd name="connsiteX77" fmla="*/ 6992107 w 12192000"/>
              <a:gd name="connsiteY77" fmla="*/ 1636860 h 2237474"/>
              <a:gd name="connsiteX78" fmla="*/ 6991765 w 12192000"/>
              <a:gd name="connsiteY78" fmla="*/ 1636725 h 2237474"/>
              <a:gd name="connsiteX79" fmla="*/ 6900177 w 12192000"/>
              <a:gd name="connsiteY79" fmla="*/ 1636016 h 2237474"/>
              <a:gd name="connsiteX80" fmla="*/ 6795372 w 12192000"/>
              <a:gd name="connsiteY80" fmla="*/ 1644845 h 2237474"/>
              <a:gd name="connsiteX81" fmla="*/ 6692251 w 12192000"/>
              <a:gd name="connsiteY81" fmla="*/ 1656357 h 2237474"/>
              <a:gd name="connsiteX82" fmla="*/ 6655235 w 12192000"/>
              <a:gd name="connsiteY82" fmla="*/ 1661869 h 2237474"/>
              <a:gd name="connsiteX83" fmla="*/ 6587857 w 12192000"/>
              <a:gd name="connsiteY83" fmla="*/ 1665769 h 2237474"/>
              <a:gd name="connsiteX84" fmla="*/ 6554894 w 12192000"/>
              <a:gd name="connsiteY84" fmla="*/ 1664428 h 2237474"/>
              <a:gd name="connsiteX85" fmla="*/ 6516595 w 12192000"/>
              <a:gd name="connsiteY85" fmla="*/ 1667475 h 2237474"/>
              <a:gd name="connsiteX86" fmla="*/ 6508541 w 12192000"/>
              <a:gd name="connsiteY86" fmla="*/ 1668757 h 2237474"/>
              <a:gd name="connsiteX87" fmla="*/ 6471012 w 12192000"/>
              <a:gd name="connsiteY87" fmla="*/ 1678604 h 2237474"/>
              <a:gd name="connsiteX88" fmla="*/ 6415265 w 12192000"/>
              <a:gd name="connsiteY88" fmla="*/ 1665317 h 2237474"/>
              <a:gd name="connsiteX89" fmla="*/ 6364035 w 12192000"/>
              <a:gd name="connsiteY89" fmla="*/ 1667683 h 2237474"/>
              <a:gd name="connsiteX90" fmla="*/ 6280959 w 12192000"/>
              <a:gd name="connsiteY90" fmla="*/ 1689329 h 2237474"/>
              <a:gd name="connsiteX91" fmla="*/ 6243319 w 12192000"/>
              <a:gd name="connsiteY91" fmla="*/ 1695560 h 2237474"/>
              <a:gd name="connsiteX92" fmla="*/ 6098321 w 12192000"/>
              <a:gd name="connsiteY92" fmla="*/ 1721646 h 2237474"/>
              <a:gd name="connsiteX93" fmla="*/ 5880652 w 12192000"/>
              <a:gd name="connsiteY93" fmla="*/ 1779643 h 2237474"/>
              <a:gd name="connsiteX94" fmla="*/ 5785959 w 12192000"/>
              <a:gd name="connsiteY94" fmla="*/ 1775307 h 2237474"/>
              <a:gd name="connsiteX95" fmla="*/ 5643534 w 12192000"/>
              <a:gd name="connsiteY95" fmla="*/ 1802919 h 2237474"/>
              <a:gd name="connsiteX96" fmla="*/ 5518799 w 12192000"/>
              <a:gd name="connsiteY96" fmla="*/ 1818312 h 2237474"/>
              <a:gd name="connsiteX97" fmla="*/ 5505014 w 12192000"/>
              <a:gd name="connsiteY97" fmla="*/ 1819259 h 2237474"/>
              <a:gd name="connsiteX98" fmla="*/ 5453307 w 12192000"/>
              <a:gd name="connsiteY98" fmla="*/ 1815450 h 2237474"/>
              <a:gd name="connsiteX99" fmla="*/ 5364192 w 12192000"/>
              <a:gd name="connsiteY99" fmla="*/ 1826074 h 2237474"/>
              <a:gd name="connsiteX100" fmla="*/ 5350380 w 12192000"/>
              <a:gd name="connsiteY100" fmla="*/ 1830891 h 2237474"/>
              <a:gd name="connsiteX101" fmla="*/ 5259633 w 12192000"/>
              <a:gd name="connsiteY101" fmla="*/ 1837160 h 2237474"/>
              <a:gd name="connsiteX102" fmla="*/ 5197513 w 12192000"/>
              <a:gd name="connsiteY102" fmla="*/ 1844718 h 2237474"/>
              <a:gd name="connsiteX103" fmla="*/ 5168852 w 12192000"/>
              <a:gd name="connsiteY103" fmla="*/ 1844846 h 2237474"/>
              <a:gd name="connsiteX104" fmla="*/ 5114927 w 12192000"/>
              <a:gd name="connsiteY104" fmla="*/ 1847827 h 2237474"/>
              <a:gd name="connsiteX105" fmla="*/ 5108970 w 12192000"/>
              <a:gd name="connsiteY105" fmla="*/ 1847935 h 2237474"/>
              <a:gd name="connsiteX106" fmla="*/ 5067961 w 12192000"/>
              <a:gd name="connsiteY106" fmla="*/ 1845917 h 2237474"/>
              <a:gd name="connsiteX107" fmla="*/ 5007075 w 12192000"/>
              <a:gd name="connsiteY107" fmla="*/ 1838626 h 2237474"/>
              <a:gd name="connsiteX108" fmla="*/ 4944087 w 12192000"/>
              <a:gd name="connsiteY108" fmla="*/ 1823332 h 2237474"/>
              <a:gd name="connsiteX109" fmla="*/ 4907662 w 12192000"/>
              <a:gd name="connsiteY109" fmla="*/ 1816900 h 2237474"/>
              <a:gd name="connsiteX110" fmla="*/ 4882386 w 12192000"/>
              <a:gd name="connsiteY110" fmla="*/ 1809844 h 2237474"/>
              <a:gd name="connsiteX111" fmla="*/ 4811440 w 12192000"/>
              <a:gd name="connsiteY111" fmla="*/ 1804655 h 2237474"/>
              <a:gd name="connsiteX112" fmla="*/ 4691075 w 12192000"/>
              <a:gd name="connsiteY112" fmla="*/ 1801389 h 2237474"/>
              <a:gd name="connsiteX113" fmla="*/ 4611738 w 12192000"/>
              <a:gd name="connsiteY113" fmla="*/ 1776964 h 2237474"/>
              <a:gd name="connsiteX114" fmla="*/ 4560070 w 12192000"/>
              <a:gd name="connsiteY114" fmla="*/ 1785640 h 2237474"/>
              <a:gd name="connsiteX115" fmla="*/ 4536503 w 12192000"/>
              <a:gd name="connsiteY115" fmla="*/ 1785334 h 2237474"/>
              <a:gd name="connsiteX116" fmla="*/ 4513724 w 12192000"/>
              <a:gd name="connsiteY116" fmla="*/ 1791996 h 2237474"/>
              <a:gd name="connsiteX117" fmla="*/ 4459810 w 12192000"/>
              <a:gd name="connsiteY117" fmla="*/ 1797886 h 2237474"/>
              <a:gd name="connsiteX118" fmla="*/ 4379064 w 12192000"/>
              <a:gd name="connsiteY118" fmla="*/ 1817177 h 2237474"/>
              <a:gd name="connsiteX119" fmla="*/ 4319209 w 12192000"/>
              <a:gd name="connsiteY119" fmla="*/ 1834833 h 2237474"/>
              <a:gd name="connsiteX120" fmla="*/ 4290981 w 12192000"/>
              <a:gd name="connsiteY120" fmla="*/ 1839677 h 2237474"/>
              <a:gd name="connsiteX121" fmla="*/ 4285792 w 12192000"/>
              <a:gd name="connsiteY121" fmla="*/ 1836231 h 2237474"/>
              <a:gd name="connsiteX122" fmla="*/ 4238372 w 12192000"/>
              <a:gd name="connsiteY122" fmla="*/ 1851480 h 2237474"/>
              <a:gd name="connsiteX123" fmla="*/ 4232517 w 12192000"/>
              <a:gd name="connsiteY123" fmla="*/ 1852567 h 2237474"/>
              <a:gd name="connsiteX124" fmla="*/ 4191732 w 12192000"/>
              <a:gd name="connsiteY124" fmla="*/ 1857328 h 2237474"/>
              <a:gd name="connsiteX125" fmla="*/ 4065532 w 12192000"/>
              <a:gd name="connsiteY125" fmla="*/ 1855477 h 2237474"/>
              <a:gd name="connsiteX126" fmla="*/ 4028460 w 12192000"/>
              <a:gd name="connsiteY126" fmla="*/ 1855137 h 2237474"/>
              <a:gd name="connsiteX127" fmla="*/ 4002267 w 12192000"/>
              <a:gd name="connsiteY127" fmla="*/ 1852352 h 2237474"/>
              <a:gd name="connsiteX128" fmla="*/ 3931396 w 12192000"/>
              <a:gd name="connsiteY128" fmla="*/ 1858915 h 2237474"/>
              <a:gd name="connsiteX129" fmla="*/ 3812162 w 12192000"/>
              <a:gd name="connsiteY129" fmla="*/ 1875501 h 2237474"/>
              <a:gd name="connsiteX130" fmla="*/ 3729530 w 12192000"/>
              <a:gd name="connsiteY130" fmla="*/ 1864513 h 2237474"/>
              <a:gd name="connsiteX131" fmla="*/ 3680177 w 12192000"/>
              <a:gd name="connsiteY131" fmla="*/ 1881552 h 2237474"/>
              <a:gd name="connsiteX132" fmla="*/ 3567259 w 12192000"/>
              <a:gd name="connsiteY132" fmla="*/ 1893482 h 2237474"/>
              <a:gd name="connsiteX133" fmla="*/ 3405770 w 12192000"/>
              <a:gd name="connsiteY133" fmla="*/ 1904591 h 2237474"/>
              <a:gd name="connsiteX134" fmla="*/ 3280097 w 12192000"/>
              <a:gd name="connsiteY134" fmla="*/ 1919610 h 2237474"/>
              <a:gd name="connsiteX135" fmla="*/ 3123424 w 12192000"/>
              <a:gd name="connsiteY135" fmla="*/ 1952930 h 2237474"/>
              <a:gd name="connsiteX136" fmla="*/ 3009910 w 12192000"/>
              <a:gd name="connsiteY136" fmla="*/ 1957866 h 2237474"/>
              <a:gd name="connsiteX137" fmla="*/ 2995934 w 12192000"/>
              <a:gd name="connsiteY137" fmla="*/ 1967085 h 2237474"/>
              <a:gd name="connsiteX138" fmla="*/ 2980071 w 12192000"/>
              <a:gd name="connsiteY138" fmla="*/ 1972988 h 2237474"/>
              <a:gd name="connsiteX139" fmla="*/ 2978094 w 12192000"/>
              <a:gd name="connsiteY139" fmla="*/ 1972369 h 2237474"/>
              <a:gd name="connsiteX140" fmla="*/ 2942858 w 12192000"/>
              <a:gd name="connsiteY140" fmla="*/ 1981367 h 2237474"/>
              <a:gd name="connsiteX141" fmla="*/ 2875436 w 12192000"/>
              <a:gd name="connsiteY141" fmla="*/ 1996977 h 2237474"/>
              <a:gd name="connsiteX142" fmla="*/ 2874892 w 12192000"/>
              <a:gd name="connsiteY142" fmla="*/ 1996085 h 2237474"/>
              <a:gd name="connsiteX143" fmla="*/ 2864145 w 12192000"/>
              <a:gd name="connsiteY143" fmla="*/ 1994061 h 2237474"/>
              <a:gd name="connsiteX144" fmla="*/ 2843662 w 12192000"/>
              <a:gd name="connsiteY144" fmla="*/ 1992498 h 2237474"/>
              <a:gd name="connsiteX145" fmla="*/ 2796128 w 12192000"/>
              <a:gd name="connsiteY145" fmla="*/ 1976403 h 2237474"/>
              <a:gd name="connsiteX146" fmla="*/ 2756784 w 12192000"/>
              <a:gd name="connsiteY146" fmla="*/ 1985116 h 2237474"/>
              <a:gd name="connsiteX147" fmla="*/ 2748833 w 12192000"/>
              <a:gd name="connsiteY147" fmla="*/ 1986323 h 2237474"/>
              <a:gd name="connsiteX148" fmla="*/ 2748661 w 12192000"/>
              <a:gd name="connsiteY148" fmla="*/ 1986122 h 2237474"/>
              <a:gd name="connsiteX149" fmla="*/ 2740251 w 12192000"/>
              <a:gd name="connsiteY149" fmla="*/ 1986946 h 2237474"/>
              <a:gd name="connsiteX150" fmla="*/ 2718916 w 12192000"/>
              <a:gd name="connsiteY150" fmla="*/ 1990867 h 2237474"/>
              <a:gd name="connsiteX151" fmla="*/ 2713522 w 12192000"/>
              <a:gd name="connsiteY151" fmla="*/ 1990173 h 2237474"/>
              <a:gd name="connsiteX152" fmla="*/ 2680597 w 12192000"/>
              <a:gd name="connsiteY152" fmla="*/ 1984996 h 2237474"/>
              <a:gd name="connsiteX153" fmla="*/ 2578178 w 12192000"/>
              <a:gd name="connsiteY153" fmla="*/ 1990531 h 2237474"/>
              <a:gd name="connsiteX154" fmla="*/ 2476147 w 12192000"/>
              <a:gd name="connsiteY154" fmla="*/ 1998305 h 2237474"/>
              <a:gd name="connsiteX155" fmla="*/ 2373568 w 12192000"/>
              <a:gd name="connsiteY155" fmla="*/ 2003219 h 2237474"/>
              <a:gd name="connsiteX156" fmla="*/ 2321399 w 12192000"/>
              <a:gd name="connsiteY156" fmla="*/ 1989467 h 2237474"/>
              <a:gd name="connsiteX157" fmla="*/ 2315525 w 12192000"/>
              <a:gd name="connsiteY157" fmla="*/ 1989708 h 2237474"/>
              <a:gd name="connsiteX158" fmla="*/ 2300792 w 12192000"/>
              <a:gd name="connsiteY158" fmla="*/ 1994290 h 2237474"/>
              <a:gd name="connsiteX159" fmla="*/ 2295469 w 12192000"/>
              <a:gd name="connsiteY159" fmla="*/ 1996659 h 2237474"/>
              <a:gd name="connsiteX160" fmla="*/ 2287219 w 12192000"/>
              <a:gd name="connsiteY160" fmla="*/ 1998750 h 2237474"/>
              <a:gd name="connsiteX161" fmla="*/ 2286948 w 12192000"/>
              <a:gd name="connsiteY161" fmla="*/ 1998596 h 2237474"/>
              <a:gd name="connsiteX162" fmla="*/ 2243069 w 12192000"/>
              <a:gd name="connsiteY162" fmla="*/ 2015111 h 2237474"/>
              <a:gd name="connsiteX163" fmla="*/ 2186609 w 12192000"/>
              <a:gd name="connsiteY163" fmla="*/ 2008263 h 2237474"/>
              <a:gd name="connsiteX164" fmla="*/ 2164831 w 12192000"/>
              <a:gd name="connsiteY164" fmla="*/ 2010143 h 2237474"/>
              <a:gd name="connsiteX165" fmla="*/ 2152836 w 12192000"/>
              <a:gd name="connsiteY165" fmla="*/ 2010048 h 2237474"/>
              <a:gd name="connsiteX166" fmla="*/ 2117102 w 12192000"/>
              <a:gd name="connsiteY166" fmla="*/ 2023004 h 2237474"/>
              <a:gd name="connsiteX167" fmla="*/ 2111935 w 12192000"/>
              <a:gd name="connsiteY167" fmla="*/ 2023163 h 2237474"/>
              <a:gd name="connsiteX168" fmla="*/ 2089991 w 12192000"/>
              <a:gd name="connsiteY168" fmla="*/ 2034193 h 2237474"/>
              <a:gd name="connsiteX169" fmla="*/ 2058061 w 12192000"/>
              <a:gd name="connsiteY169" fmla="*/ 2047942 h 2237474"/>
              <a:gd name="connsiteX170" fmla="*/ 2055737 w 12192000"/>
              <a:gd name="connsiteY170" fmla="*/ 2047704 h 2237474"/>
              <a:gd name="connsiteX171" fmla="*/ 2042244 w 12192000"/>
              <a:gd name="connsiteY171" fmla="*/ 2055560 h 2237474"/>
              <a:gd name="connsiteX172" fmla="*/ 1976224 w 12192000"/>
              <a:gd name="connsiteY172" fmla="*/ 2074257 h 2237474"/>
              <a:gd name="connsiteX173" fmla="*/ 1877728 w 12192000"/>
              <a:gd name="connsiteY173" fmla="*/ 2101004 h 2237474"/>
              <a:gd name="connsiteX174" fmla="*/ 1759056 w 12192000"/>
              <a:gd name="connsiteY174" fmla="*/ 2125608 h 2237474"/>
              <a:gd name="connsiteX175" fmla="*/ 1637948 w 12192000"/>
              <a:gd name="connsiteY175" fmla="*/ 2172597 h 2237474"/>
              <a:gd name="connsiteX176" fmla="*/ 1434549 w 12192000"/>
              <a:gd name="connsiteY176" fmla="*/ 2234522 h 2237474"/>
              <a:gd name="connsiteX177" fmla="*/ 1398481 w 12192000"/>
              <a:gd name="connsiteY177" fmla="*/ 2237074 h 2237474"/>
              <a:gd name="connsiteX178" fmla="*/ 1398407 w 12192000"/>
              <a:gd name="connsiteY178" fmla="*/ 2237095 h 2237474"/>
              <a:gd name="connsiteX179" fmla="*/ 1370962 w 12192000"/>
              <a:gd name="connsiteY179" fmla="*/ 2237474 h 2237474"/>
              <a:gd name="connsiteX180" fmla="*/ 1356367 w 12192000"/>
              <a:gd name="connsiteY180" fmla="*/ 2235089 h 2237474"/>
              <a:gd name="connsiteX181" fmla="*/ 1324828 w 12192000"/>
              <a:gd name="connsiteY181" fmla="*/ 2231968 h 2237474"/>
              <a:gd name="connsiteX182" fmla="*/ 1297744 w 12192000"/>
              <a:gd name="connsiteY182" fmla="*/ 2235849 h 2237474"/>
              <a:gd name="connsiteX183" fmla="*/ 1286236 w 12192000"/>
              <a:gd name="connsiteY183" fmla="*/ 2233135 h 2237474"/>
              <a:gd name="connsiteX184" fmla="*/ 1283504 w 12192000"/>
              <a:gd name="connsiteY184" fmla="*/ 2233797 h 2237474"/>
              <a:gd name="connsiteX185" fmla="*/ 1279765 w 12192000"/>
              <a:gd name="connsiteY185" fmla="*/ 2229639 h 2237474"/>
              <a:gd name="connsiteX186" fmla="*/ 1195347 w 12192000"/>
              <a:gd name="connsiteY186" fmla="*/ 2212354 h 2237474"/>
              <a:gd name="connsiteX187" fmla="*/ 970251 w 12192000"/>
              <a:gd name="connsiteY187" fmla="*/ 2221029 h 2237474"/>
              <a:gd name="connsiteX188" fmla="*/ 812914 w 12192000"/>
              <a:gd name="connsiteY188" fmla="*/ 2202752 h 2237474"/>
              <a:gd name="connsiteX189" fmla="*/ 800195 w 12192000"/>
              <a:gd name="connsiteY189" fmla="*/ 2209407 h 2237474"/>
              <a:gd name="connsiteX190" fmla="*/ 784978 w 12192000"/>
              <a:gd name="connsiteY190" fmla="*/ 2212360 h 2237474"/>
              <a:gd name="connsiteX191" fmla="*/ 681987 w 12192000"/>
              <a:gd name="connsiteY191" fmla="*/ 2216757 h 2237474"/>
              <a:gd name="connsiteX192" fmla="*/ 669923 w 12192000"/>
              <a:gd name="connsiteY192" fmla="*/ 2211682 h 2237474"/>
              <a:gd name="connsiteX193" fmla="*/ 648680 w 12192000"/>
              <a:gd name="connsiteY193" fmla="*/ 2206229 h 2237474"/>
              <a:gd name="connsiteX194" fmla="*/ 597225 w 12192000"/>
              <a:gd name="connsiteY194" fmla="*/ 2180999 h 2237474"/>
              <a:gd name="connsiteX195" fmla="*/ 558449 w 12192000"/>
              <a:gd name="connsiteY195" fmla="*/ 2182346 h 2237474"/>
              <a:gd name="connsiteX196" fmla="*/ 550517 w 12192000"/>
              <a:gd name="connsiteY196" fmla="*/ 2182060 h 2237474"/>
              <a:gd name="connsiteX197" fmla="*/ 550309 w 12192000"/>
              <a:gd name="connsiteY197" fmla="*/ 2181825 h 2237474"/>
              <a:gd name="connsiteX198" fmla="*/ 541836 w 12192000"/>
              <a:gd name="connsiteY198" fmla="*/ 2181063 h 2237474"/>
              <a:gd name="connsiteX199" fmla="*/ 536057 w 12192000"/>
              <a:gd name="connsiteY199" fmla="*/ 2181537 h 2237474"/>
              <a:gd name="connsiteX200" fmla="*/ 520671 w 12192000"/>
              <a:gd name="connsiteY200" fmla="*/ 2180980 h 2237474"/>
              <a:gd name="connsiteX201" fmla="*/ 515024 w 12192000"/>
              <a:gd name="connsiteY201" fmla="*/ 2179258 h 2237474"/>
              <a:gd name="connsiteX202" fmla="*/ 512278 w 12192000"/>
              <a:gd name="connsiteY202" fmla="*/ 2176369 h 2237474"/>
              <a:gd name="connsiteX203" fmla="*/ 480419 w 12192000"/>
              <a:gd name="connsiteY203" fmla="*/ 2167807 h 2237474"/>
              <a:gd name="connsiteX204" fmla="*/ 413835 w 12192000"/>
              <a:gd name="connsiteY204" fmla="*/ 2156783 h 2237474"/>
              <a:gd name="connsiteX205" fmla="*/ 376513 w 12192000"/>
              <a:gd name="connsiteY205" fmla="*/ 2154014 h 2237474"/>
              <a:gd name="connsiteX206" fmla="*/ 273386 w 12192000"/>
              <a:gd name="connsiteY206" fmla="*/ 2142551 h 2237474"/>
              <a:gd name="connsiteX207" fmla="*/ 169207 w 12192000"/>
              <a:gd name="connsiteY207" fmla="*/ 2128100 h 2237474"/>
              <a:gd name="connsiteX208" fmla="*/ 93149 w 12192000"/>
              <a:gd name="connsiteY208" fmla="*/ 2105324 h 2237474"/>
              <a:gd name="connsiteX209" fmla="*/ 88109 w 12192000"/>
              <a:gd name="connsiteY209" fmla="*/ 2106704 h 2237474"/>
              <a:gd name="connsiteX210" fmla="*/ 80022 w 12192000"/>
              <a:gd name="connsiteY210" fmla="*/ 2107254 h 2237474"/>
              <a:gd name="connsiteX211" fmla="*/ 79717 w 12192000"/>
              <a:gd name="connsiteY211" fmla="*/ 2107046 h 2237474"/>
              <a:gd name="connsiteX212" fmla="*/ 72352 w 12192000"/>
              <a:gd name="connsiteY212" fmla="*/ 2107991 h 2237474"/>
              <a:gd name="connsiteX213" fmla="*/ 37645 w 12192000"/>
              <a:gd name="connsiteY213" fmla="*/ 2115401 h 2237474"/>
              <a:gd name="connsiteX214" fmla="*/ 4572 w 12192000"/>
              <a:gd name="connsiteY214" fmla="*/ 2111091 h 2237474"/>
              <a:gd name="connsiteX215" fmla="*/ 0 w 12192000"/>
              <a:gd name="connsiteY215" fmla="*/ 2110468 h 2237474"/>
              <a:gd name="connsiteX216" fmla="*/ 0 w 12192000"/>
              <a:gd name="connsiteY21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761459 w 12192000"/>
              <a:gd name="connsiteY24" fmla="*/ 862394 h 2237474"/>
              <a:gd name="connsiteX25" fmla="*/ 9705768 w 12192000"/>
              <a:gd name="connsiteY25" fmla="*/ 894610 h 2237474"/>
              <a:gd name="connsiteX26" fmla="*/ 9683005 w 12192000"/>
              <a:gd name="connsiteY26" fmla="*/ 894128 h 2237474"/>
              <a:gd name="connsiteX27" fmla="*/ 9594438 w 12192000"/>
              <a:gd name="connsiteY27" fmla="*/ 919051 h 2237474"/>
              <a:gd name="connsiteX28" fmla="*/ 9577033 w 12192000"/>
              <a:gd name="connsiteY28" fmla="*/ 922857 h 2237474"/>
              <a:gd name="connsiteX29" fmla="*/ 9544189 w 12192000"/>
              <a:gd name="connsiteY29" fmla="*/ 938966 h 2237474"/>
              <a:gd name="connsiteX30" fmla="*/ 9500499 w 12192000"/>
              <a:gd name="connsiteY30" fmla="*/ 954680 h 2237474"/>
              <a:gd name="connsiteX31" fmla="*/ 9428195 w 12192000"/>
              <a:gd name="connsiteY31" fmla="*/ 986225 h 2237474"/>
              <a:gd name="connsiteX32" fmla="*/ 9410017 w 12192000"/>
              <a:gd name="connsiteY32" fmla="*/ 993931 h 2237474"/>
              <a:gd name="connsiteX33" fmla="*/ 9392919 w 12192000"/>
              <a:gd name="connsiteY33" fmla="*/ 994656 h 2237474"/>
              <a:gd name="connsiteX34" fmla="*/ 9278619 w 12192000"/>
              <a:gd name="connsiteY34" fmla="*/ 1011878 h 2237474"/>
              <a:gd name="connsiteX35" fmla="*/ 9268019 w 12192000"/>
              <a:gd name="connsiteY35" fmla="*/ 1007442 h 2237474"/>
              <a:gd name="connsiteX36" fmla="*/ 9234662 w 12192000"/>
              <a:gd name="connsiteY36" fmla="*/ 1023056 h 2237474"/>
              <a:gd name="connsiteX37" fmla="*/ 9181033 w 12192000"/>
              <a:gd name="connsiteY37" fmla="*/ 1037921 h 2237474"/>
              <a:gd name="connsiteX38" fmla="*/ 9155969 w 12192000"/>
              <a:gd name="connsiteY38" fmla="*/ 1046804 h 2237474"/>
              <a:gd name="connsiteX39" fmla="*/ 9133985 w 12192000"/>
              <a:gd name="connsiteY39" fmla="*/ 1046450 h 2237474"/>
              <a:gd name="connsiteX40" fmla="*/ 9012987 w 12192000"/>
              <a:gd name="connsiteY40" fmla="*/ 1061986 h 2237474"/>
              <a:gd name="connsiteX41" fmla="*/ 8968445 w 12192000"/>
              <a:gd name="connsiteY41" fmla="*/ 1052169 h 2237474"/>
              <a:gd name="connsiteX42" fmla="*/ 8958984 w 12192000"/>
              <a:gd name="connsiteY42" fmla="*/ 1057212 h 2237474"/>
              <a:gd name="connsiteX43" fmla="*/ 8886001 w 12192000"/>
              <a:gd name="connsiteY43" fmla="*/ 1067468 h 2237474"/>
              <a:gd name="connsiteX44" fmla="*/ 8838610 w 12192000"/>
              <a:gd name="connsiteY44" fmla="*/ 1075091 h 2237474"/>
              <a:gd name="connsiteX45" fmla="*/ 8750383 w 12192000"/>
              <a:gd name="connsiteY45" fmla="*/ 1097387 h 2237474"/>
              <a:gd name="connsiteX46" fmla="*/ 8697365 w 12192000"/>
              <a:gd name="connsiteY46" fmla="*/ 1105869 h 2237474"/>
              <a:gd name="connsiteX47" fmla="*/ 8665605 w 12192000"/>
              <a:gd name="connsiteY47" fmla="*/ 1110791 h 2237474"/>
              <a:gd name="connsiteX48" fmla="*/ 8584946 w 12192000"/>
              <a:gd name="connsiteY48" fmla="*/ 1135226 h 2237474"/>
              <a:gd name="connsiteX49" fmla="*/ 8460755 w 12192000"/>
              <a:gd name="connsiteY49" fmla="*/ 1203427 h 2237474"/>
              <a:gd name="connsiteX50" fmla="*/ 8419755 w 12192000"/>
              <a:gd name="connsiteY50" fmla="*/ 1216260 h 2237474"/>
              <a:gd name="connsiteX51" fmla="*/ 8411626 w 12192000"/>
              <a:gd name="connsiteY51" fmla="*/ 1214397 h 2237474"/>
              <a:gd name="connsiteX52" fmla="*/ 8363469 w 12192000"/>
              <a:gd name="connsiteY52" fmla="*/ 1246658 h 2237474"/>
              <a:gd name="connsiteX53" fmla="*/ 8275497 w 12192000"/>
              <a:gd name="connsiteY53" fmla="*/ 1264396 h 2237474"/>
              <a:gd name="connsiteX54" fmla="*/ 8206287 w 12192000"/>
              <a:gd name="connsiteY54" fmla="*/ 1273060 h 2237474"/>
              <a:gd name="connsiteX55" fmla="*/ 8168705 w 12192000"/>
              <a:gd name="connsiteY55" fmla="*/ 1279956 h 2237474"/>
              <a:gd name="connsiteX56" fmla="*/ 8139997 w 12192000"/>
              <a:gd name="connsiteY56" fmla="*/ 1282713 h 2237474"/>
              <a:gd name="connsiteX57" fmla="*/ 8074238 w 12192000"/>
              <a:gd name="connsiteY57" fmla="*/ 1301895 h 2237474"/>
              <a:gd name="connsiteX58" fmla="*/ 7968292 w 12192000"/>
              <a:gd name="connsiteY58" fmla="*/ 1338779 h 2237474"/>
              <a:gd name="connsiteX59" fmla="*/ 7945122 w 12192000"/>
              <a:gd name="connsiteY59" fmla="*/ 1345477 h 2237474"/>
              <a:gd name="connsiteX60" fmla="*/ 7902328 w 12192000"/>
              <a:gd name="connsiteY60" fmla="*/ 1345865 h 2237474"/>
              <a:gd name="connsiteX61" fmla="*/ 7875879 w 12192000"/>
              <a:gd name="connsiteY61" fmla="*/ 1345646 h 2237474"/>
              <a:gd name="connsiteX62" fmla="*/ 7840612 w 12192000"/>
              <a:gd name="connsiteY62" fmla="*/ 1369373 h 2237474"/>
              <a:gd name="connsiteX63" fmla="*/ 7786819 w 12192000"/>
              <a:gd name="connsiteY63" fmla="*/ 1378970 h 2237474"/>
              <a:gd name="connsiteX64" fmla="*/ 7548172 w 12192000"/>
              <a:gd name="connsiteY64" fmla="*/ 1417460 h 2237474"/>
              <a:gd name="connsiteX65" fmla="*/ 7483437 w 12192000"/>
              <a:gd name="connsiteY65" fmla="*/ 1478152 h 2237474"/>
              <a:gd name="connsiteX66" fmla="*/ 7377870 w 12192000"/>
              <a:gd name="connsiteY66" fmla="*/ 1523319 h 2237474"/>
              <a:gd name="connsiteX67" fmla="*/ 7230737 w 12192000"/>
              <a:gd name="connsiteY67" fmla="*/ 1562633 h 2237474"/>
              <a:gd name="connsiteX68" fmla="*/ 7224458 w 12192000"/>
              <a:gd name="connsiteY68" fmla="*/ 1573008 h 2237474"/>
              <a:gd name="connsiteX69" fmla="*/ 7213486 w 12192000"/>
              <a:gd name="connsiteY69" fmla="*/ 1580987 h 2237474"/>
              <a:gd name="connsiteX70" fmla="*/ 7183121 w 12192000"/>
              <a:gd name="connsiteY70" fmla="*/ 1595162 h 2237474"/>
              <a:gd name="connsiteX71" fmla="*/ 7164601 w 12192000"/>
              <a:gd name="connsiteY71" fmla="*/ 1606490 h 2237474"/>
              <a:gd name="connsiteX72" fmla="*/ 7114651 w 12192000"/>
              <a:gd name="connsiteY72" fmla="*/ 1620959 h 2237474"/>
              <a:gd name="connsiteX73" fmla="*/ 7092727 w 12192000"/>
              <a:gd name="connsiteY73" fmla="*/ 1623628 h 2237474"/>
              <a:gd name="connsiteX74" fmla="*/ 7031309 w 12192000"/>
              <a:gd name="connsiteY74" fmla="*/ 1619451 h 2237474"/>
              <a:gd name="connsiteX75" fmla="*/ 6999084 w 12192000"/>
              <a:gd name="connsiteY75" fmla="*/ 1634317 h 2237474"/>
              <a:gd name="connsiteX76" fmla="*/ 6992107 w 12192000"/>
              <a:gd name="connsiteY76" fmla="*/ 1636860 h 2237474"/>
              <a:gd name="connsiteX77" fmla="*/ 6991765 w 12192000"/>
              <a:gd name="connsiteY77" fmla="*/ 1636725 h 2237474"/>
              <a:gd name="connsiteX78" fmla="*/ 6900177 w 12192000"/>
              <a:gd name="connsiteY78" fmla="*/ 1636016 h 2237474"/>
              <a:gd name="connsiteX79" fmla="*/ 6795372 w 12192000"/>
              <a:gd name="connsiteY79" fmla="*/ 1644845 h 2237474"/>
              <a:gd name="connsiteX80" fmla="*/ 6692251 w 12192000"/>
              <a:gd name="connsiteY80" fmla="*/ 1656357 h 2237474"/>
              <a:gd name="connsiteX81" fmla="*/ 6655235 w 12192000"/>
              <a:gd name="connsiteY81" fmla="*/ 1661869 h 2237474"/>
              <a:gd name="connsiteX82" fmla="*/ 6587857 w 12192000"/>
              <a:gd name="connsiteY82" fmla="*/ 1665769 h 2237474"/>
              <a:gd name="connsiteX83" fmla="*/ 6554894 w 12192000"/>
              <a:gd name="connsiteY83" fmla="*/ 1664428 h 2237474"/>
              <a:gd name="connsiteX84" fmla="*/ 6516595 w 12192000"/>
              <a:gd name="connsiteY84" fmla="*/ 1667475 h 2237474"/>
              <a:gd name="connsiteX85" fmla="*/ 6508541 w 12192000"/>
              <a:gd name="connsiteY85" fmla="*/ 1668757 h 2237474"/>
              <a:gd name="connsiteX86" fmla="*/ 6471012 w 12192000"/>
              <a:gd name="connsiteY86" fmla="*/ 1678604 h 2237474"/>
              <a:gd name="connsiteX87" fmla="*/ 6415265 w 12192000"/>
              <a:gd name="connsiteY87" fmla="*/ 1665317 h 2237474"/>
              <a:gd name="connsiteX88" fmla="*/ 6364035 w 12192000"/>
              <a:gd name="connsiteY88" fmla="*/ 1667683 h 2237474"/>
              <a:gd name="connsiteX89" fmla="*/ 6280959 w 12192000"/>
              <a:gd name="connsiteY89" fmla="*/ 1689329 h 2237474"/>
              <a:gd name="connsiteX90" fmla="*/ 6243319 w 12192000"/>
              <a:gd name="connsiteY90" fmla="*/ 1695560 h 2237474"/>
              <a:gd name="connsiteX91" fmla="*/ 6098321 w 12192000"/>
              <a:gd name="connsiteY91" fmla="*/ 1721646 h 2237474"/>
              <a:gd name="connsiteX92" fmla="*/ 5880652 w 12192000"/>
              <a:gd name="connsiteY92" fmla="*/ 1779643 h 2237474"/>
              <a:gd name="connsiteX93" fmla="*/ 5785959 w 12192000"/>
              <a:gd name="connsiteY93" fmla="*/ 1775307 h 2237474"/>
              <a:gd name="connsiteX94" fmla="*/ 5643534 w 12192000"/>
              <a:gd name="connsiteY94" fmla="*/ 1802919 h 2237474"/>
              <a:gd name="connsiteX95" fmla="*/ 5518799 w 12192000"/>
              <a:gd name="connsiteY95" fmla="*/ 1818312 h 2237474"/>
              <a:gd name="connsiteX96" fmla="*/ 5505014 w 12192000"/>
              <a:gd name="connsiteY96" fmla="*/ 1819259 h 2237474"/>
              <a:gd name="connsiteX97" fmla="*/ 5453307 w 12192000"/>
              <a:gd name="connsiteY97" fmla="*/ 1815450 h 2237474"/>
              <a:gd name="connsiteX98" fmla="*/ 5364192 w 12192000"/>
              <a:gd name="connsiteY98" fmla="*/ 1826074 h 2237474"/>
              <a:gd name="connsiteX99" fmla="*/ 5350380 w 12192000"/>
              <a:gd name="connsiteY99" fmla="*/ 1830891 h 2237474"/>
              <a:gd name="connsiteX100" fmla="*/ 5259633 w 12192000"/>
              <a:gd name="connsiteY100" fmla="*/ 1837160 h 2237474"/>
              <a:gd name="connsiteX101" fmla="*/ 5197513 w 12192000"/>
              <a:gd name="connsiteY101" fmla="*/ 1844718 h 2237474"/>
              <a:gd name="connsiteX102" fmla="*/ 5168852 w 12192000"/>
              <a:gd name="connsiteY102" fmla="*/ 1844846 h 2237474"/>
              <a:gd name="connsiteX103" fmla="*/ 5114927 w 12192000"/>
              <a:gd name="connsiteY103" fmla="*/ 1847827 h 2237474"/>
              <a:gd name="connsiteX104" fmla="*/ 5108970 w 12192000"/>
              <a:gd name="connsiteY104" fmla="*/ 1847935 h 2237474"/>
              <a:gd name="connsiteX105" fmla="*/ 5067961 w 12192000"/>
              <a:gd name="connsiteY105" fmla="*/ 1845917 h 2237474"/>
              <a:gd name="connsiteX106" fmla="*/ 5007075 w 12192000"/>
              <a:gd name="connsiteY106" fmla="*/ 1838626 h 2237474"/>
              <a:gd name="connsiteX107" fmla="*/ 4944087 w 12192000"/>
              <a:gd name="connsiteY107" fmla="*/ 1823332 h 2237474"/>
              <a:gd name="connsiteX108" fmla="*/ 4907662 w 12192000"/>
              <a:gd name="connsiteY108" fmla="*/ 1816900 h 2237474"/>
              <a:gd name="connsiteX109" fmla="*/ 4882386 w 12192000"/>
              <a:gd name="connsiteY109" fmla="*/ 1809844 h 2237474"/>
              <a:gd name="connsiteX110" fmla="*/ 4811440 w 12192000"/>
              <a:gd name="connsiteY110" fmla="*/ 1804655 h 2237474"/>
              <a:gd name="connsiteX111" fmla="*/ 4691075 w 12192000"/>
              <a:gd name="connsiteY111" fmla="*/ 1801389 h 2237474"/>
              <a:gd name="connsiteX112" fmla="*/ 4611738 w 12192000"/>
              <a:gd name="connsiteY112" fmla="*/ 1776964 h 2237474"/>
              <a:gd name="connsiteX113" fmla="*/ 4560070 w 12192000"/>
              <a:gd name="connsiteY113" fmla="*/ 1785640 h 2237474"/>
              <a:gd name="connsiteX114" fmla="*/ 4536503 w 12192000"/>
              <a:gd name="connsiteY114" fmla="*/ 1785334 h 2237474"/>
              <a:gd name="connsiteX115" fmla="*/ 4513724 w 12192000"/>
              <a:gd name="connsiteY115" fmla="*/ 1791996 h 2237474"/>
              <a:gd name="connsiteX116" fmla="*/ 4459810 w 12192000"/>
              <a:gd name="connsiteY116" fmla="*/ 1797886 h 2237474"/>
              <a:gd name="connsiteX117" fmla="*/ 4379064 w 12192000"/>
              <a:gd name="connsiteY117" fmla="*/ 1817177 h 2237474"/>
              <a:gd name="connsiteX118" fmla="*/ 4319209 w 12192000"/>
              <a:gd name="connsiteY118" fmla="*/ 1834833 h 2237474"/>
              <a:gd name="connsiteX119" fmla="*/ 4290981 w 12192000"/>
              <a:gd name="connsiteY119" fmla="*/ 1839677 h 2237474"/>
              <a:gd name="connsiteX120" fmla="*/ 4285792 w 12192000"/>
              <a:gd name="connsiteY120" fmla="*/ 1836231 h 2237474"/>
              <a:gd name="connsiteX121" fmla="*/ 4238372 w 12192000"/>
              <a:gd name="connsiteY121" fmla="*/ 1851480 h 2237474"/>
              <a:gd name="connsiteX122" fmla="*/ 4232517 w 12192000"/>
              <a:gd name="connsiteY122" fmla="*/ 1852567 h 2237474"/>
              <a:gd name="connsiteX123" fmla="*/ 4191732 w 12192000"/>
              <a:gd name="connsiteY123" fmla="*/ 1857328 h 2237474"/>
              <a:gd name="connsiteX124" fmla="*/ 4065532 w 12192000"/>
              <a:gd name="connsiteY124" fmla="*/ 1855477 h 2237474"/>
              <a:gd name="connsiteX125" fmla="*/ 4028460 w 12192000"/>
              <a:gd name="connsiteY125" fmla="*/ 1855137 h 2237474"/>
              <a:gd name="connsiteX126" fmla="*/ 4002267 w 12192000"/>
              <a:gd name="connsiteY126" fmla="*/ 1852352 h 2237474"/>
              <a:gd name="connsiteX127" fmla="*/ 3931396 w 12192000"/>
              <a:gd name="connsiteY127" fmla="*/ 1858915 h 2237474"/>
              <a:gd name="connsiteX128" fmla="*/ 3812162 w 12192000"/>
              <a:gd name="connsiteY128" fmla="*/ 1875501 h 2237474"/>
              <a:gd name="connsiteX129" fmla="*/ 3729530 w 12192000"/>
              <a:gd name="connsiteY129" fmla="*/ 1864513 h 2237474"/>
              <a:gd name="connsiteX130" fmla="*/ 3680177 w 12192000"/>
              <a:gd name="connsiteY130" fmla="*/ 1881552 h 2237474"/>
              <a:gd name="connsiteX131" fmla="*/ 3567259 w 12192000"/>
              <a:gd name="connsiteY131" fmla="*/ 1893482 h 2237474"/>
              <a:gd name="connsiteX132" fmla="*/ 3405770 w 12192000"/>
              <a:gd name="connsiteY132" fmla="*/ 1904591 h 2237474"/>
              <a:gd name="connsiteX133" fmla="*/ 3280097 w 12192000"/>
              <a:gd name="connsiteY133" fmla="*/ 1919610 h 2237474"/>
              <a:gd name="connsiteX134" fmla="*/ 3123424 w 12192000"/>
              <a:gd name="connsiteY134" fmla="*/ 1952930 h 2237474"/>
              <a:gd name="connsiteX135" fmla="*/ 3009910 w 12192000"/>
              <a:gd name="connsiteY135" fmla="*/ 1957866 h 2237474"/>
              <a:gd name="connsiteX136" fmla="*/ 2995934 w 12192000"/>
              <a:gd name="connsiteY136" fmla="*/ 1967085 h 2237474"/>
              <a:gd name="connsiteX137" fmla="*/ 2980071 w 12192000"/>
              <a:gd name="connsiteY137" fmla="*/ 1972988 h 2237474"/>
              <a:gd name="connsiteX138" fmla="*/ 2978094 w 12192000"/>
              <a:gd name="connsiteY138" fmla="*/ 1972369 h 2237474"/>
              <a:gd name="connsiteX139" fmla="*/ 2942858 w 12192000"/>
              <a:gd name="connsiteY139" fmla="*/ 1981367 h 2237474"/>
              <a:gd name="connsiteX140" fmla="*/ 2875436 w 12192000"/>
              <a:gd name="connsiteY140" fmla="*/ 1996977 h 2237474"/>
              <a:gd name="connsiteX141" fmla="*/ 2874892 w 12192000"/>
              <a:gd name="connsiteY141" fmla="*/ 1996085 h 2237474"/>
              <a:gd name="connsiteX142" fmla="*/ 2864145 w 12192000"/>
              <a:gd name="connsiteY142" fmla="*/ 1994061 h 2237474"/>
              <a:gd name="connsiteX143" fmla="*/ 2843662 w 12192000"/>
              <a:gd name="connsiteY143" fmla="*/ 1992498 h 2237474"/>
              <a:gd name="connsiteX144" fmla="*/ 2796128 w 12192000"/>
              <a:gd name="connsiteY144" fmla="*/ 1976403 h 2237474"/>
              <a:gd name="connsiteX145" fmla="*/ 2756784 w 12192000"/>
              <a:gd name="connsiteY145" fmla="*/ 1985116 h 2237474"/>
              <a:gd name="connsiteX146" fmla="*/ 2748833 w 12192000"/>
              <a:gd name="connsiteY146" fmla="*/ 1986323 h 2237474"/>
              <a:gd name="connsiteX147" fmla="*/ 2748661 w 12192000"/>
              <a:gd name="connsiteY147" fmla="*/ 1986122 h 2237474"/>
              <a:gd name="connsiteX148" fmla="*/ 2740251 w 12192000"/>
              <a:gd name="connsiteY148" fmla="*/ 1986946 h 2237474"/>
              <a:gd name="connsiteX149" fmla="*/ 2718916 w 12192000"/>
              <a:gd name="connsiteY149" fmla="*/ 1990867 h 2237474"/>
              <a:gd name="connsiteX150" fmla="*/ 2713522 w 12192000"/>
              <a:gd name="connsiteY150" fmla="*/ 1990173 h 2237474"/>
              <a:gd name="connsiteX151" fmla="*/ 2680597 w 12192000"/>
              <a:gd name="connsiteY151" fmla="*/ 1984996 h 2237474"/>
              <a:gd name="connsiteX152" fmla="*/ 2578178 w 12192000"/>
              <a:gd name="connsiteY152" fmla="*/ 1990531 h 2237474"/>
              <a:gd name="connsiteX153" fmla="*/ 2476147 w 12192000"/>
              <a:gd name="connsiteY153" fmla="*/ 1998305 h 2237474"/>
              <a:gd name="connsiteX154" fmla="*/ 2373568 w 12192000"/>
              <a:gd name="connsiteY154" fmla="*/ 2003219 h 2237474"/>
              <a:gd name="connsiteX155" fmla="*/ 2321399 w 12192000"/>
              <a:gd name="connsiteY155" fmla="*/ 1989467 h 2237474"/>
              <a:gd name="connsiteX156" fmla="*/ 2315525 w 12192000"/>
              <a:gd name="connsiteY156" fmla="*/ 1989708 h 2237474"/>
              <a:gd name="connsiteX157" fmla="*/ 2300792 w 12192000"/>
              <a:gd name="connsiteY157" fmla="*/ 1994290 h 2237474"/>
              <a:gd name="connsiteX158" fmla="*/ 2295469 w 12192000"/>
              <a:gd name="connsiteY158" fmla="*/ 1996659 h 2237474"/>
              <a:gd name="connsiteX159" fmla="*/ 2287219 w 12192000"/>
              <a:gd name="connsiteY159" fmla="*/ 1998750 h 2237474"/>
              <a:gd name="connsiteX160" fmla="*/ 2286948 w 12192000"/>
              <a:gd name="connsiteY160" fmla="*/ 1998596 h 2237474"/>
              <a:gd name="connsiteX161" fmla="*/ 2243069 w 12192000"/>
              <a:gd name="connsiteY161" fmla="*/ 2015111 h 2237474"/>
              <a:gd name="connsiteX162" fmla="*/ 2186609 w 12192000"/>
              <a:gd name="connsiteY162" fmla="*/ 2008263 h 2237474"/>
              <a:gd name="connsiteX163" fmla="*/ 2164831 w 12192000"/>
              <a:gd name="connsiteY163" fmla="*/ 2010143 h 2237474"/>
              <a:gd name="connsiteX164" fmla="*/ 2152836 w 12192000"/>
              <a:gd name="connsiteY164" fmla="*/ 2010048 h 2237474"/>
              <a:gd name="connsiteX165" fmla="*/ 2117102 w 12192000"/>
              <a:gd name="connsiteY165" fmla="*/ 2023004 h 2237474"/>
              <a:gd name="connsiteX166" fmla="*/ 2111935 w 12192000"/>
              <a:gd name="connsiteY166" fmla="*/ 2023163 h 2237474"/>
              <a:gd name="connsiteX167" fmla="*/ 2089991 w 12192000"/>
              <a:gd name="connsiteY167" fmla="*/ 2034193 h 2237474"/>
              <a:gd name="connsiteX168" fmla="*/ 2058061 w 12192000"/>
              <a:gd name="connsiteY168" fmla="*/ 2047942 h 2237474"/>
              <a:gd name="connsiteX169" fmla="*/ 2055737 w 12192000"/>
              <a:gd name="connsiteY169" fmla="*/ 2047704 h 2237474"/>
              <a:gd name="connsiteX170" fmla="*/ 2042244 w 12192000"/>
              <a:gd name="connsiteY170" fmla="*/ 2055560 h 2237474"/>
              <a:gd name="connsiteX171" fmla="*/ 1976224 w 12192000"/>
              <a:gd name="connsiteY171" fmla="*/ 2074257 h 2237474"/>
              <a:gd name="connsiteX172" fmla="*/ 1877728 w 12192000"/>
              <a:gd name="connsiteY172" fmla="*/ 2101004 h 2237474"/>
              <a:gd name="connsiteX173" fmla="*/ 1759056 w 12192000"/>
              <a:gd name="connsiteY173" fmla="*/ 2125608 h 2237474"/>
              <a:gd name="connsiteX174" fmla="*/ 1637948 w 12192000"/>
              <a:gd name="connsiteY174" fmla="*/ 2172597 h 2237474"/>
              <a:gd name="connsiteX175" fmla="*/ 1434549 w 12192000"/>
              <a:gd name="connsiteY175" fmla="*/ 2234522 h 2237474"/>
              <a:gd name="connsiteX176" fmla="*/ 1398481 w 12192000"/>
              <a:gd name="connsiteY176" fmla="*/ 2237074 h 2237474"/>
              <a:gd name="connsiteX177" fmla="*/ 1398407 w 12192000"/>
              <a:gd name="connsiteY177" fmla="*/ 2237095 h 2237474"/>
              <a:gd name="connsiteX178" fmla="*/ 1370962 w 12192000"/>
              <a:gd name="connsiteY178" fmla="*/ 2237474 h 2237474"/>
              <a:gd name="connsiteX179" fmla="*/ 1356367 w 12192000"/>
              <a:gd name="connsiteY179" fmla="*/ 2235089 h 2237474"/>
              <a:gd name="connsiteX180" fmla="*/ 1324828 w 12192000"/>
              <a:gd name="connsiteY180" fmla="*/ 2231968 h 2237474"/>
              <a:gd name="connsiteX181" fmla="*/ 1297744 w 12192000"/>
              <a:gd name="connsiteY181" fmla="*/ 2235849 h 2237474"/>
              <a:gd name="connsiteX182" fmla="*/ 1286236 w 12192000"/>
              <a:gd name="connsiteY182" fmla="*/ 2233135 h 2237474"/>
              <a:gd name="connsiteX183" fmla="*/ 1283504 w 12192000"/>
              <a:gd name="connsiteY183" fmla="*/ 2233797 h 2237474"/>
              <a:gd name="connsiteX184" fmla="*/ 1279765 w 12192000"/>
              <a:gd name="connsiteY184" fmla="*/ 2229639 h 2237474"/>
              <a:gd name="connsiteX185" fmla="*/ 1195347 w 12192000"/>
              <a:gd name="connsiteY185" fmla="*/ 2212354 h 2237474"/>
              <a:gd name="connsiteX186" fmla="*/ 970251 w 12192000"/>
              <a:gd name="connsiteY186" fmla="*/ 2221029 h 2237474"/>
              <a:gd name="connsiteX187" fmla="*/ 812914 w 12192000"/>
              <a:gd name="connsiteY187" fmla="*/ 2202752 h 2237474"/>
              <a:gd name="connsiteX188" fmla="*/ 800195 w 12192000"/>
              <a:gd name="connsiteY188" fmla="*/ 2209407 h 2237474"/>
              <a:gd name="connsiteX189" fmla="*/ 784978 w 12192000"/>
              <a:gd name="connsiteY189" fmla="*/ 2212360 h 2237474"/>
              <a:gd name="connsiteX190" fmla="*/ 681987 w 12192000"/>
              <a:gd name="connsiteY190" fmla="*/ 2216757 h 2237474"/>
              <a:gd name="connsiteX191" fmla="*/ 669923 w 12192000"/>
              <a:gd name="connsiteY191" fmla="*/ 2211682 h 2237474"/>
              <a:gd name="connsiteX192" fmla="*/ 648680 w 12192000"/>
              <a:gd name="connsiteY192" fmla="*/ 2206229 h 2237474"/>
              <a:gd name="connsiteX193" fmla="*/ 597225 w 12192000"/>
              <a:gd name="connsiteY193" fmla="*/ 2180999 h 2237474"/>
              <a:gd name="connsiteX194" fmla="*/ 558449 w 12192000"/>
              <a:gd name="connsiteY194" fmla="*/ 2182346 h 2237474"/>
              <a:gd name="connsiteX195" fmla="*/ 550517 w 12192000"/>
              <a:gd name="connsiteY195" fmla="*/ 2182060 h 2237474"/>
              <a:gd name="connsiteX196" fmla="*/ 550309 w 12192000"/>
              <a:gd name="connsiteY196" fmla="*/ 2181825 h 2237474"/>
              <a:gd name="connsiteX197" fmla="*/ 541836 w 12192000"/>
              <a:gd name="connsiteY197" fmla="*/ 2181063 h 2237474"/>
              <a:gd name="connsiteX198" fmla="*/ 536057 w 12192000"/>
              <a:gd name="connsiteY198" fmla="*/ 2181537 h 2237474"/>
              <a:gd name="connsiteX199" fmla="*/ 520671 w 12192000"/>
              <a:gd name="connsiteY199" fmla="*/ 2180980 h 2237474"/>
              <a:gd name="connsiteX200" fmla="*/ 515024 w 12192000"/>
              <a:gd name="connsiteY200" fmla="*/ 2179258 h 2237474"/>
              <a:gd name="connsiteX201" fmla="*/ 512278 w 12192000"/>
              <a:gd name="connsiteY201" fmla="*/ 2176369 h 2237474"/>
              <a:gd name="connsiteX202" fmla="*/ 480419 w 12192000"/>
              <a:gd name="connsiteY202" fmla="*/ 2167807 h 2237474"/>
              <a:gd name="connsiteX203" fmla="*/ 413835 w 12192000"/>
              <a:gd name="connsiteY203" fmla="*/ 2156783 h 2237474"/>
              <a:gd name="connsiteX204" fmla="*/ 376513 w 12192000"/>
              <a:gd name="connsiteY204" fmla="*/ 2154014 h 2237474"/>
              <a:gd name="connsiteX205" fmla="*/ 273386 w 12192000"/>
              <a:gd name="connsiteY205" fmla="*/ 2142551 h 2237474"/>
              <a:gd name="connsiteX206" fmla="*/ 169207 w 12192000"/>
              <a:gd name="connsiteY206" fmla="*/ 2128100 h 2237474"/>
              <a:gd name="connsiteX207" fmla="*/ 93149 w 12192000"/>
              <a:gd name="connsiteY207" fmla="*/ 2105324 h 2237474"/>
              <a:gd name="connsiteX208" fmla="*/ 88109 w 12192000"/>
              <a:gd name="connsiteY208" fmla="*/ 2106704 h 2237474"/>
              <a:gd name="connsiteX209" fmla="*/ 80022 w 12192000"/>
              <a:gd name="connsiteY209" fmla="*/ 2107254 h 2237474"/>
              <a:gd name="connsiteX210" fmla="*/ 79717 w 12192000"/>
              <a:gd name="connsiteY210" fmla="*/ 2107046 h 2237474"/>
              <a:gd name="connsiteX211" fmla="*/ 72352 w 12192000"/>
              <a:gd name="connsiteY211" fmla="*/ 2107991 h 2237474"/>
              <a:gd name="connsiteX212" fmla="*/ 37645 w 12192000"/>
              <a:gd name="connsiteY212" fmla="*/ 2115401 h 2237474"/>
              <a:gd name="connsiteX213" fmla="*/ 4572 w 12192000"/>
              <a:gd name="connsiteY213" fmla="*/ 2111091 h 2237474"/>
              <a:gd name="connsiteX214" fmla="*/ 0 w 12192000"/>
              <a:gd name="connsiteY214" fmla="*/ 2110468 h 2237474"/>
              <a:gd name="connsiteX215" fmla="*/ 0 w 12192000"/>
              <a:gd name="connsiteY21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798048 w 12192000"/>
              <a:gd name="connsiteY23" fmla="*/ 863207 h 2237474"/>
              <a:gd name="connsiteX24" fmla="*/ 9761459 w 12192000"/>
              <a:gd name="connsiteY24" fmla="*/ 862394 h 2237474"/>
              <a:gd name="connsiteX25" fmla="*/ 9705768 w 12192000"/>
              <a:gd name="connsiteY25" fmla="*/ 894610 h 2237474"/>
              <a:gd name="connsiteX26" fmla="*/ 9683005 w 12192000"/>
              <a:gd name="connsiteY26" fmla="*/ 894128 h 2237474"/>
              <a:gd name="connsiteX27" fmla="*/ 9594438 w 12192000"/>
              <a:gd name="connsiteY27" fmla="*/ 919051 h 2237474"/>
              <a:gd name="connsiteX28" fmla="*/ 9577033 w 12192000"/>
              <a:gd name="connsiteY28" fmla="*/ 922857 h 2237474"/>
              <a:gd name="connsiteX29" fmla="*/ 9544189 w 12192000"/>
              <a:gd name="connsiteY29" fmla="*/ 938966 h 2237474"/>
              <a:gd name="connsiteX30" fmla="*/ 9500499 w 12192000"/>
              <a:gd name="connsiteY30" fmla="*/ 954680 h 2237474"/>
              <a:gd name="connsiteX31" fmla="*/ 9428195 w 12192000"/>
              <a:gd name="connsiteY31" fmla="*/ 986225 h 2237474"/>
              <a:gd name="connsiteX32" fmla="*/ 9410017 w 12192000"/>
              <a:gd name="connsiteY32" fmla="*/ 993931 h 2237474"/>
              <a:gd name="connsiteX33" fmla="*/ 9392919 w 12192000"/>
              <a:gd name="connsiteY33" fmla="*/ 994656 h 2237474"/>
              <a:gd name="connsiteX34" fmla="*/ 9278619 w 12192000"/>
              <a:gd name="connsiteY34" fmla="*/ 1011878 h 2237474"/>
              <a:gd name="connsiteX35" fmla="*/ 9268019 w 12192000"/>
              <a:gd name="connsiteY35" fmla="*/ 1007442 h 2237474"/>
              <a:gd name="connsiteX36" fmla="*/ 9234662 w 12192000"/>
              <a:gd name="connsiteY36" fmla="*/ 1023056 h 2237474"/>
              <a:gd name="connsiteX37" fmla="*/ 9181033 w 12192000"/>
              <a:gd name="connsiteY37" fmla="*/ 1037921 h 2237474"/>
              <a:gd name="connsiteX38" fmla="*/ 9155969 w 12192000"/>
              <a:gd name="connsiteY38" fmla="*/ 1046804 h 2237474"/>
              <a:gd name="connsiteX39" fmla="*/ 9133985 w 12192000"/>
              <a:gd name="connsiteY39" fmla="*/ 1046450 h 2237474"/>
              <a:gd name="connsiteX40" fmla="*/ 9012987 w 12192000"/>
              <a:gd name="connsiteY40" fmla="*/ 1061986 h 2237474"/>
              <a:gd name="connsiteX41" fmla="*/ 8968445 w 12192000"/>
              <a:gd name="connsiteY41" fmla="*/ 1052169 h 2237474"/>
              <a:gd name="connsiteX42" fmla="*/ 8958984 w 12192000"/>
              <a:gd name="connsiteY42" fmla="*/ 1057212 h 2237474"/>
              <a:gd name="connsiteX43" fmla="*/ 8886001 w 12192000"/>
              <a:gd name="connsiteY43" fmla="*/ 1067468 h 2237474"/>
              <a:gd name="connsiteX44" fmla="*/ 8838610 w 12192000"/>
              <a:gd name="connsiteY44" fmla="*/ 1075091 h 2237474"/>
              <a:gd name="connsiteX45" fmla="*/ 8750383 w 12192000"/>
              <a:gd name="connsiteY45" fmla="*/ 1097387 h 2237474"/>
              <a:gd name="connsiteX46" fmla="*/ 8697365 w 12192000"/>
              <a:gd name="connsiteY46" fmla="*/ 1105869 h 2237474"/>
              <a:gd name="connsiteX47" fmla="*/ 8665605 w 12192000"/>
              <a:gd name="connsiteY47" fmla="*/ 1110791 h 2237474"/>
              <a:gd name="connsiteX48" fmla="*/ 8584946 w 12192000"/>
              <a:gd name="connsiteY48" fmla="*/ 1135226 h 2237474"/>
              <a:gd name="connsiteX49" fmla="*/ 8460755 w 12192000"/>
              <a:gd name="connsiteY49" fmla="*/ 1203427 h 2237474"/>
              <a:gd name="connsiteX50" fmla="*/ 8419755 w 12192000"/>
              <a:gd name="connsiteY50" fmla="*/ 1216260 h 2237474"/>
              <a:gd name="connsiteX51" fmla="*/ 8411626 w 12192000"/>
              <a:gd name="connsiteY51" fmla="*/ 1214397 h 2237474"/>
              <a:gd name="connsiteX52" fmla="*/ 8363469 w 12192000"/>
              <a:gd name="connsiteY52" fmla="*/ 1246658 h 2237474"/>
              <a:gd name="connsiteX53" fmla="*/ 8275497 w 12192000"/>
              <a:gd name="connsiteY53" fmla="*/ 1264396 h 2237474"/>
              <a:gd name="connsiteX54" fmla="*/ 8206287 w 12192000"/>
              <a:gd name="connsiteY54" fmla="*/ 1273060 h 2237474"/>
              <a:gd name="connsiteX55" fmla="*/ 8168705 w 12192000"/>
              <a:gd name="connsiteY55" fmla="*/ 1279956 h 2237474"/>
              <a:gd name="connsiteX56" fmla="*/ 8139997 w 12192000"/>
              <a:gd name="connsiteY56" fmla="*/ 1282713 h 2237474"/>
              <a:gd name="connsiteX57" fmla="*/ 8074238 w 12192000"/>
              <a:gd name="connsiteY57" fmla="*/ 1301895 h 2237474"/>
              <a:gd name="connsiteX58" fmla="*/ 7968292 w 12192000"/>
              <a:gd name="connsiteY58" fmla="*/ 1338779 h 2237474"/>
              <a:gd name="connsiteX59" fmla="*/ 7945122 w 12192000"/>
              <a:gd name="connsiteY59" fmla="*/ 1345477 h 2237474"/>
              <a:gd name="connsiteX60" fmla="*/ 7902328 w 12192000"/>
              <a:gd name="connsiteY60" fmla="*/ 1345865 h 2237474"/>
              <a:gd name="connsiteX61" fmla="*/ 7875879 w 12192000"/>
              <a:gd name="connsiteY61" fmla="*/ 1345646 h 2237474"/>
              <a:gd name="connsiteX62" fmla="*/ 7840612 w 12192000"/>
              <a:gd name="connsiteY62" fmla="*/ 1369373 h 2237474"/>
              <a:gd name="connsiteX63" fmla="*/ 7786819 w 12192000"/>
              <a:gd name="connsiteY63" fmla="*/ 1378970 h 2237474"/>
              <a:gd name="connsiteX64" fmla="*/ 7548172 w 12192000"/>
              <a:gd name="connsiteY64" fmla="*/ 1417460 h 2237474"/>
              <a:gd name="connsiteX65" fmla="*/ 7483437 w 12192000"/>
              <a:gd name="connsiteY65" fmla="*/ 1478152 h 2237474"/>
              <a:gd name="connsiteX66" fmla="*/ 7377870 w 12192000"/>
              <a:gd name="connsiteY66" fmla="*/ 1523319 h 2237474"/>
              <a:gd name="connsiteX67" fmla="*/ 7230737 w 12192000"/>
              <a:gd name="connsiteY67" fmla="*/ 1562633 h 2237474"/>
              <a:gd name="connsiteX68" fmla="*/ 7224458 w 12192000"/>
              <a:gd name="connsiteY68" fmla="*/ 1573008 h 2237474"/>
              <a:gd name="connsiteX69" fmla="*/ 7213486 w 12192000"/>
              <a:gd name="connsiteY69" fmla="*/ 1580987 h 2237474"/>
              <a:gd name="connsiteX70" fmla="*/ 7183121 w 12192000"/>
              <a:gd name="connsiteY70" fmla="*/ 1595162 h 2237474"/>
              <a:gd name="connsiteX71" fmla="*/ 7164601 w 12192000"/>
              <a:gd name="connsiteY71" fmla="*/ 1606490 h 2237474"/>
              <a:gd name="connsiteX72" fmla="*/ 7114651 w 12192000"/>
              <a:gd name="connsiteY72" fmla="*/ 1620959 h 2237474"/>
              <a:gd name="connsiteX73" fmla="*/ 7092727 w 12192000"/>
              <a:gd name="connsiteY73" fmla="*/ 1623628 h 2237474"/>
              <a:gd name="connsiteX74" fmla="*/ 7031309 w 12192000"/>
              <a:gd name="connsiteY74" fmla="*/ 1619451 h 2237474"/>
              <a:gd name="connsiteX75" fmla="*/ 6999084 w 12192000"/>
              <a:gd name="connsiteY75" fmla="*/ 1634317 h 2237474"/>
              <a:gd name="connsiteX76" fmla="*/ 6992107 w 12192000"/>
              <a:gd name="connsiteY76" fmla="*/ 1636860 h 2237474"/>
              <a:gd name="connsiteX77" fmla="*/ 6991765 w 12192000"/>
              <a:gd name="connsiteY77" fmla="*/ 1636725 h 2237474"/>
              <a:gd name="connsiteX78" fmla="*/ 6900177 w 12192000"/>
              <a:gd name="connsiteY78" fmla="*/ 1636016 h 2237474"/>
              <a:gd name="connsiteX79" fmla="*/ 6795372 w 12192000"/>
              <a:gd name="connsiteY79" fmla="*/ 1644845 h 2237474"/>
              <a:gd name="connsiteX80" fmla="*/ 6692251 w 12192000"/>
              <a:gd name="connsiteY80" fmla="*/ 1656357 h 2237474"/>
              <a:gd name="connsiteX81" fmla="*/ 6655235 w 12192000"/>
              <a:gd name="connsiteY81" fmla="*/ 1661869 h 2237474"/>
              <a:gd name="connsiteX82" fmla="*/ 6587857 w 12192000"/>
              <a:gd name="connsiteY82" fmla="*/ 1665769 h 2237474"/>
              <a:gd name="connsiteX83" fmla="*/ 6554894 w 12192000"/>
              <a:gd name="connsiteY83" fmla="*/ 1664428 h 2237474"/>
              <a:gd name="connsiteX84" fmla="*/ 6516595 w 12192000"/>
              <a:gd name="connsiteY84" fmla="*/ 1667475 h 2237474"/>
              <a:gd name="connsiteX85" fmla="*/ 6508541 w 12192000"/>
              <a:gd name="connsiteY85" fmla="*/ 1668757 h 2237474"/>
              <a:gd name="connsiteX86" fmla="*/ 6471012 w 12192000"/>
              <a:gd name="connsiteY86" fmla="*/ 1678604 h 2237474"/>
              <a:gd name="connsiteX87" fmla="*/ 6415265 w 12192000"/>
              <a:gd name="connsiteY87" fmla="*/ 1665317 h 2237474"/>
              <a:gd name="connsiteX88" fmla="*/ 6364035 w 12192000"/>
              <a:gd name="connsiteY88" fmla="*/ 1667683 h 2237474"/>
              <a:gd name="connsiteX89" fmla="*/ 6280959 w 12192000"/>
              <a:gd name="connsiteY89" fmla="*/ 1689329 h 2237474"/>
              <a:gd name="connsiteX90" fmla="*/ 6243319 w 12192000"/>
              <a:gd name="connsiteY90" fmla="*/ 1695560 h 2237474"/>
              <a:gd name="connsiteX91" fmla="*/ 6098321 w 12192000"/>
              <a:gd name="connsiteY91" fmla="*/ 1721646 h 2237474"/>
              <a:gd name="connsiteX92" fmla="*/ 5880652 w 12192000"/>
              <a:gd name="connsiteY92" fmla="*/ 1779643 h 2237474"/>
              <a:gd name="connsiteX93" fmla="*/ 5785959 w 12192000"/>
              <a:gd name="connsiteY93" fmla="*/ 1775307 h 2237474"/>
              <a:gd name="connsiteX94" fmla="*/ 5643534 w 12192000"/>
              <a:gd name="connsiteY94" fmla="*/ 1802919 h 2237474"/>
              <a:gd name="connsiteX95" fmla="*/ 5518799 w 12192000"/>
              <a:gd name="connsiteY95" fmla="*/ 1818312 h 2237474"/>
              <a:gd name="connsiteX96" fmla="*/ 5505014 w 12192000"/>
              <a:gd name="connsiteY96" fmla="*/ 1819259 h 2237474"/>
              <a:gd name="connsiteX97" fmla="*/ 5453307 w 12192000"/>
              <a:gd name="connsiteY97" fmla="*/ 1815450 h 2237474"/>
              <a:gd name="connsiteX98" fmla="*/ 5364192 w 12192000"/>
              <a:gd name="connsiteY98" fmla="*/ 1826074 h 2237474"/>
              <a:gd name="connsiteX99" fmla="*/ 5350380 w 12192000"/>
              <a:gd name="connsiteY99" fmla="*/ 1830891 h 2237474"/>
              <a:gd name="connsiteX100" fmla="*/ 5259633 w 12192000"/>
              <a:gd name="connsiteY100" fmla="*/ 1837160 h 2237474"/>
              <a:gd name="connsiteX101" fmla="*/ 5197513 w 12192000"/>
              <a:gd name="connsiteY101" fmla="*/ 1844718 h 2237474"/>
              <a:gd name="connsiteX102" fmla="*/ 5168852 w 12192000"/>
              <a:gd name="connsiteY102" fmla="*/ 1844846 h 2237474"/>
              <a:gd name="connsiteX103" fmla="*/ 5114927 w 12192000"/>
              <a:gd name="connsiteY103" fmla="*/ 1847827 h 2237474"/>
              <a:gd name="connsiteX104" fmla="*/ 5108970 w 12192000"/>
              <a:gd name="connsiteY104" fmla="*/ 1847935 h 2237474"/>
              <a:gd name="connsiteX105" fmla="*/ 5067961 w 12192000"/>
              <a:gd name="connsiteY105" fmla="*/ 1845917 h 2237474"/>
              <a:gd name="connsiteX106" fmla="*/ 5007075 w 12192000"/>
              <a:gd name="connsiteY106" fmla="*/ 1838626 h 2237474"/>
              <a:gd name="connsiteX107" fmla="*/ 4944087 w 12192000"/>
              <a:gd name="connsiteY107" fmla="*/ 1823332 h 2237474"/>
              <a:gd name="connsiteX108" fmla="*/ 4907662 w 12192000"/>
              <a:gd name="connsiteY108" fmla="*/ 1816900 h 2237474"/>
              <a:gd name="connsiteX109" fmla="*/ 4882386 w 12192000"/>
              <a:gd name="connsiteY109" fmla="*/ 1809844 h 2237474"/>
              <a:gd name="connsiteX110" fmla="*/ 4811440 w 12192000"/>
              <a:gd name="connsiteY110" fmla="*/ 1804655 h 2237474"/>
              <a:gd name="connsiteX111" fmla="*/ 4691075 w 12192000"/>
              <a:gd name="connsiteY111" fmla="*/ 1801389 h 2237474"/>
              <a:gd name="connsiteX112" fmla="*/ 4611738 w 12192000"/>
              <a:gd name="connsiteY112" fmla="*/ 1776964 h 2237474"/>
              <a:gd name="connsiteX113" fmla="*/ 4560070 w 12192000"/>
              <a:gd name="connsiteY113" fmla="*/ 1785640 h 2237474"/>
              <a:gd name="connsiteX114" fmla="*/ 4536503 w 12192000"/>
              <a:gd name="connsiteY114" fmla="*/ 1785334 h 2237474"/>
              <a:gd name="connsiteX115" fmla="*/ 4513724 w 12192000"/>
              <a:gd name="connsiteY115" fmla="*/ 1791996 h 2237474"/>
              <a:gd name="connsiteX116" fmla="*/ 4459810 w 12192000"/>
              <a:gd name="connsiteY116" fmla="*/ 1797886 h 2237474"/>
              <a:gd name="connsiteX117" fmla="*/ 4379064 w 12192000"/>
              <a:gd name="connsiteY117" fmla="*/ 1817177 h 2237474"/>
              <a:gd name="connsiteX118" fmla="*/ 4319209 w 12192000"/>
              <a:gd name="connsiteY118" fmla="*/ 1834833 h 2237474"/>
              <a:gd name="connsiteX119" fmla="*/ 4290981 w 12192000"/>
              <a:gd name="connsiteY119" fmla="*/ 1839677 h 2237474"/>
              <a:gd name="connsiteX120" fmla="*/ 4285792 w 12192000"/>
              <a:gd name="connsiteY120" fmla="*/ 1836231 h 2237474"/>
              <a:gd name="connsiteX121" fmla="*/ 4238372 w 12192000"/>
              <a:gd name="connsiteY121" fmla="*/ 1851480 h 2237474"/>
              <a:gd name="connsiteX122" fmla="*/ 4232517 w 12192000"/>
              <a:gd name="connsiteY122" fmla="*/ 1852567 h 2237474"/>
              <a:gd name="connsiteX123" fmla="*/ 4191732 w 12192000"/>
              <a:gd name="connsiteY123" fmla="*/ 1857328 h 2237474"/>
              <a:gd name="connsiteX124" fmla="*/ 4065532 w 12192000"/>
              <a:gd name="connsiteY124" fmla="*/ 1855477 h 2237474"/>
              <a:gd name="connsiteX125" fmla="*/ 4028460 w 12192000"/>
              <a:gd name="connsiteY125" fmla="*/ 1855137 h 2237474"/>
              <a:gd name="connsiteX126" fmla="*/ 4002267 w 12192000"/>
              <a:gd name="connsiteY126" fmla="*/ 1852352 h 2237474"/>
              <a:gd name="connsiteX127" fmla="*/ 3931396 w 12192000"/>
              <a:gd name="connsiteY127" fmla="*/ 1858915 h 2237474"/>
              <a:gd name="connsiteX128" fmla="*/ 3812162 w 12192000"/>
              <a:gd name="connsiteY128" fmla="*/ 1875501 h 2237474"/>
              <a:gd name="connsiteX129" fmla="*/ 3729530 w 12192000"/>
              <a:gd name="connsiteY129" fmla="*/ 1864513 h 2237474"/>
              <a:gd name="connsiteX130" fmla="*/ 3680177 w 12192000"/>
              <a:gd name="connsiteY130" fmla="*/ 1881552 h 2237474"/>
              <a:gd name="connsiteX131" fmla="*/ 3567259 w 12192000"/>
              <a:gd name="connsiteY131" fmla="*/ 1893482 h 2237474"/>
              <a:gd name="connsiteX132" fmla="*/ 3405770 w 12192000"/>
              <a:gd name="connsiteY132" fmla="*/ 1904591 h 2237474"/>
              <a:gd name="connsiteX133" fmla="*/ 3280097 w 12192000"/>
              <a:gd name="connsiteY133" fmla="*/ 1919610 h 2237474"/>
              <a:gd name="connsiteX134" fmla="*/ 3123424 w 12192000"/>
              <a:gd name="connsiteY134" fmla="*/ 1952930 h 2237474"/>
              <a:gd name="connsiteX135" fmla="*/ 3009910 w 12192000"/>
              <a:gd name="connsiteY135" fmla="*/ 1957866 h 2237474"/>
              <a:gd name="connsiteX136" fmla="*/ 2995934 w 12192000"/>
              <a:gd name="connsiteY136" fmla="*/ 1967085 h 2237474"/>
              <a:gd name="connsiteX137" fmla="*/ 2980071 w 12192000"/>
              <a:gd name="connsiteY137" fmla="*/ 1972988 h 2237474"/>
              <a:gd name="connsiteX138" fmla="*/ 2978094 w 12192000"/>
              <a:gd name="connsiteY138" fmla="*/ 1972369 h 2237474"/>
              <a:gd name="connsiteX139" fmla="*/ 2942858 w 12192000"/>
              <a:gd name="connsiteY139" fmla="*/ 1981367 h 2237474"/>
              <a:gd name="connsiteX140" fmla="*/ 2875436 w 12192000"/>
              <a:gd name="connsiteY140" fmla="*/ 1996977 h 2237474"/>
              <a:gd name="connsiteX141" fmla="*/ 2874892 w 12192000"/>
              <a:gd name="connsiteY141" fmla="*/ 1996085 h 2237474"/>
              <a:gd name="connsiteX142" fmla="*/ 2864145 w 12192000"/>
              <a:gd name="connsiteY142" fmla="*/ 1994061 h 2237474"/>
              <a:gd name="connsiteX143" fmla="*/ 2843662 w 12192000"/>
              <a:gd name="connsiteY143" fmla="*/ 1992498 h 2237474"/>
              <a:gd name="connsiteX144" fmla="*/ 2796128 w 12192000"/>
              <a:gd name="connsiteY144" fmla="*/ 1976403 h 2237474"/>
              <a:gd name="connsiteX145" fmla="*/ 2756784 w 12192000"/>
              <a:gd name="connsiteY145" fmla="*/ 1985116 h 2237474"/>
              <a:gd name="connsiteX146" fmla="*/ 2748833 w 12192000"/>
              <a:gd name="connsiteY146" fmla="*/ 1986323 h 2237474"/>
              <a:gd name="connsiteX147" fmla="*/ 2748661 w 12192000"/>
              <a:gd name="connsiteY147" fmla="*/ 1986122 h 2237474"/>
              <a:gd name="connsiteX148" fmla="*/ 2740251 w 12192000"/>
              <a:gd name="connsiteY148" fmla="*/ 1986946 h 2237474"/>
              <a:gd name="connsiteX149" fmla="*/ 2718916 w 12192000"/>
              <a:gd name="connsiteY149" fmla="*/ 1990867 h 2237474"/>
              <a:gd name="connsiteX150" fmla="*/ 2713522 w 12192000"/>
              <a:gd name="connsiteY150" fmla="*/ 1990173 h 2237474"/>
              <a:gd name="connsiteX151" fmla="*/ 2680597 w 12192000"/>
              <a:gd name="connsiteY151" fmla="*/ 1984996 h 2237474"/>
              <a:gd name="connsiteX152" fmla="*/ 2578178 w 12192000"/>
              <a:gd name="connsiteY152" fmla="*/ 1990531 h 2237474"/>
              <a:gd name="connsiteX153" fmla="*/ 2476147 w 12192000"/>
              <a:gd name="connsiteY153" fmla="*/ 1998305 h 2237474"/>
              <a:gd name="connsiteX154" fmla="*/ 2373568 w 12192000"/>
              <a:gd name="connsiteY154" fmla="*/ 2003219 h 2237474"/>
              <a:gd name="connsiteX155" fmla="*/ 2321399 w 12192000"/>
              <a:gd name="connsiteY155" fmla="*/ 1989467 h 2237474"/>
              <a:gd name="connsiteX156" fmla="*/ 2315525 w 12192000"/>
              <a:gd name="connsiteY156" fmla="*/ 1989708 h 2237474"/>
              <a:gd name="connsiteX157" fmla="*/ 2300792 w 12192000"/>
              <a:gd name="connsiteY157" fmla="*/ 1994290 h 2237474"/>
              <a:gd name="connsiteX158" fmla="*/ 2295469 w 12192000"/>
              <a:gd name="connsiteY158" fmla="*/ 1996659 h 2237474"/>
              <a:gd name="connsiteX159" fmla="*/ 2287219 w 12192000"/>
              <a:gd name="connsiteY159" fmla="*/ 1998750 h 2237474"/>
              <a:gd name="connsiteX160" fmla="*/ 2286948 w 12192000"/>
              <a:gd name="connsiteY160" fmla="*/ 1998596 h 2237474"/>
              <a:gd name="connsiteX161" fmla="*/ 2243069 w 12192000"/>
              <a:gd name="connsiteY161" fmla="*/ 2015111 h 2237474"/>
              <a:gd name="connsiteX162" fmla="*/ 2186609 w 12192000"/>
              <a:gd name="connsiteY162" fmla="*/ 2008263 h 2237474"/>
              <a:gd name="connsiteX163" fmla="*/ 2164831 w 12192000"/>
              <a:gd name="connsiteY163" fmla="*/ 2010143 h 2237474"/>
              <a:gd name="connsiteX164" fmla="*/ 2152836 w 12192000"/>
              <a:gd name="connsiteY164" fmla="*/ 2010048 h 2237474"/>
              <a:gd name="connsiteX165" fmla="*/ 2117102 w 12192000"/>
              <a:gd name="connsiteY165" fmla="*/ 2023004 h 2237474"/>
              <a:gd name="connsiteX166" fmla="*/ 2111935 w 12192000"/>
              <a:gd name="connsiteY166" fmla="*/ 2023163 h 2237474"/>
              <a:gd name="connsiteX167" fmla="*/ 2089991 w 12192000"/>
              <a:gd name="connsiteY167" fmla="*/ 2034193 h 2237474"/>
              <a:gd name="connsiteX168" fmla="*/ 2058061 w 12192000"/>
              <a:gd name="connsiteY168" fmla="*/ 2047942 h 2237474"/>
              <a:gd name="connsiteX169" fmla="*/ 2055737 w 12192000"/>
              <a:gd name="connsiteY169" fmla="*/ 2047704 h 2237474"/>
              <a:gd name="connsiteX170" fmla="*/ 2042244 w 12192000"/>
              <a:gd name="connsiteY170" fmla="*/ 2055560 h 2237474"/>
              <a:gd name="connsiteX171" fmla="*/ 1976224 w 12192000"/>
              <a:gd name="connsiteY171" fmla="*/ 2074257 h 2237474"/>
              <a:gd name="connsiteX172" fmla="*/ 1877728 w 12192000"/>
              <a:gd name="connsiteY172" fmla="*/ 2101004 h 2237474"/>
              <a:gd name="connsiteX173" fmla="*/ 1759056 w 12192000"/>
              <a:gd name="connsiteY173" fmla="*/ 2125608 h 2237474"/>
              <a:gd name="connsiteX174" fmla="*/ 1637948 w 12192000"/>
              <a:gd name="connsiteY174" fmla="*/ 2172597 h 2237474"/>
              <a:gd name="connsiteX175" fmla="*/ 1434549 w 12192000"/>
              <a:gd name="connsiteY175" fmla="*/ 2234522 h 2237474"/>
              <a:gd name="connsiteX176" fmla="*/ 1398481 w 12192000"/>
              <a:gd name="connsiteY176" fmla="*/ 2237074 h 2237474"/>
              <a:gd name="connsiteX177" fmla="*/ 1398407 w 12192000"/>
              <a:gd name="connsiteY177" fmla="*/ 2237095 h 2237474"/>
              <a:gd name="connsiteX178" fmla="*/ 1370962 w 12192000"/>
              <a:gd name="connsiteY178" fmla="*/ 2237474 h 2237474"/>
              <a:gd name="connsiteX179" fmla="*/ 1356367 w 12192000"/>
              <a:gd name="connsiteY179" fmla="*/ 2235089 h 2237474"/>
              <a:gd name="connsiteX180" fmla="*/ 1324828 w 12192000"/>
              <a:gd name="connsiteY180" fmla="*/ 2231968 h 2237474"/>
              <a:gd name="connsiteX181" fmla="*/ 1297744 w 12192000"/>
              <a:gd name="connsiteY181" fmla="*/ 2235849 h 2237474"/>
              <a:gd name="connsiteX182" fmla="*/ 1286236 w 12192000"/>
              <a:gd name="connsiteY182" fmla="*/ 2233135 h 2237474"/>
              <a:gd name="connsiteX183" fmla="*/ 1283504 w 12192000"/>
              <a:gd name="connsiteY183" fmla="*/ 2233797 h 2237474"/>
              <a:gd name="connsiteX184" fmla="*/ 1279765 w 12192000"/>
              <a:gd name="connsiteY184" fmla="*/ 2229639 h 2237474"/>
              <a:gd name="connsiteX185" fmla="*/ 1195347 w 12192000"/>
              <a:gd name="connsiteY185" fmla="*/ 2212354 h 2237474"/>
              <a:gd name="connsiteX186" fmla="*/ 970251 w 12192000"/>
              <a:gd name="connsiteY186" fmla="*/ 2221029 h 2237474"/>
              <a:gd name="connsiteX187" fmla="*/ 812914 w 12192000"/>
              <a:gd name="connsiteY187" fmla="*/ 2202752 h 2237474"/>
              <a:gd name="connsiteX188" fmla="*/ 800195 w 12192000"/>
              <a:gd name="connsiteY188" fmla="*/ 2209407 h 2237474"/>
              <a:gd name="connsiteX189" fmla="*/ 784978 w 12192000"/>
              <a:gd name="connsiteY189" fmla="*/ 2212360 h 2237474"/>
              <a:gd name="connsiteX190" fmla="*/ 681987 w 12192000"/>
              <a:gd name="connsiteY190" fmla="*/ 2216757 h 2237474"/>
              <a:gd name="connsiteX191" fmla="*/ 669923 w 12192000"/>
              <a:gd name="connsiteY191" fmla="*/ 2211682 h 2237474"/>
              <a:gd name="connsiteX192" fmla="*/ 648680 w 12192000"/>
              <a:gd name="connsiteY192" fmla="*/ 2206229 h 2237474"/>
              <a:gd name="connsiteX193" fmla="*/ 597225 w 12192000"/>
              <a:gd name="connsiteY193" fmla="*/ 2180999 h 2237474"/>
              <a:gd name="connsiteX194" fmla="*/ 558449 w 12192000"/>
              <a:gd name="connsiteY194" fmla="*/ 2182346 h 2237474"/>
              <a:gd name="connsiteX195" fmla="*/ 550517 w 12192000"/>
              <a:gd name="connsiteY195" fmla="*/ 2182060 h 2237474"/>
              <a:gd name="connsiteX196" fmla="*/ 550309 w 12192000"/>
              <a:gd name="connsiteY196" fmla="*/ 2181825 h 2237474"/>
              <a:gd name="connsiteX197" fmla="*/ 541836 w 12192000"/>
              <a:gd name="connsiteY197" fmla="*/ 2181063 h 2237474"/>
              <a:gd name="connsiteX198" fmla="*/ 536057 w 12192000"/>
              <a:gd name="connsiteY198" fmla="*/ 2181537 h 2237474"/>
              <a:gd name="connsiteX199" fmla="*/ 520671 w 12192000"/>
              <a:gd name="connsiteY199" fmla="*/ 2180980 h 2237474"/>
              <a:gd name="connsiteX200" fmla="*/ 515024 w 12192000"/>
              <a:gd name="connsiteY200" fmla="*/ 2179258 h 2237474"/>
              <a:gd name="connsiteX201" fmla="*/ 512278 w 12192000"/>
              <a:gd name="connsiteY201" fmla="*/ 2176369 h 2237474"/>
              <a:gd name="connsiteX202" fmla="*/ 480419 w 12192000"/>
              <a:gd name="connsiteY202" fmla="*/ 2167807 h 2237474"/>
              <a:gd name="connsiteX203" fmla="*/ 413835 w 12192000"/>
              <a:gd name="connsiteY203" fmla="*/ 2156783 h 2237474"/>
              <a:gd name="connsiteX204" fmla="*/ 376513 w 12192000"/>
              <a:gd name="connsiteY204" fmla="*/ 2154014 h 2237474"/>
              <a:gd name="connsiteX205" fmla="*/ 273386 w 12192000"/>
              <a:gd name="connsiteY205" fmla="*/ 2142551 h 2237474"/>
              <a:gd name="connsiteX206" fmla="*/ 169207 w 12192000"/>
              <a:gd name="connsiteY206" fmla="*/ 2128100 h 2237474"/>
              <a:gd name="connsiteX207" fmla="*/ 93149 w 12192000"/>
              <a:gd name="connsiteY207" fmla="*/ 2105324 h 2237474"/>
              <a:gd name="connsiteX208" fmla="*/ 88109 w 12192000"/>
              <a:gd name="connsiteY208" fmla="*/ 2106704 h 2237474"/>
              <a:gd name="connsiteX209" fmla="*/ 80022 w 12192000"/>
              <a:gd name="connsiteY209" fmla="*/ 2107254 h 2237474"/>
              <a:gd name="connsiteX210" fmla="*/ 79717 w 12192000"/>
              <a:gd name="connsiteY210" fmla="*/ 2107046 h 2237474"/>
              <a:gd name="connsiteX211" fmla="*/ 72352 w 12192000"/>
              <a:gd name="connsiteY211" fmla="*/ 2107991 h 2237474"/>
              <a:gd name="connsiteX212" fmla="*/ 37645 w 12192000"/>
              <a:gd name="connsiteY212" fmla="*/ 2115401 h 2237474"/>
              <a:gd name="connsiteX213" fmla="*/ 4572 w 12192000"/>
              <a:gd name="connsiteY213" fmla="*/ 2111091 h 2237474"/>
              <a:gd name="connsiteX214" fmla="*/ 0 w 12192000"/>
              <a:gd name="connsiteY214" fmla="*/ 2110468 h 2237474"/>
              <a:gd name="connsiteX215" fmla="*/ 0 w 12192000"/>
              <a:gd name="connsiteY21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798048 w 12192000"/>
              <a:gd name="connsiteY23" fmla="*/ 863207 h 2237474"/>
              <a:gd name="connsiteX24" fmla="*/ 9761459 w 12192000"/>
              <a:gd name="connsiteY24" fmla="*/ 862394 h 2237474"/>
              <a:gd name="connsiteX25" fmla="*/ 9705768 w 12192000"/>
              <a:gd name="connsiteY25" fmla="*/ 894610 h 2237474"/>
              <a:gd name="connsiteX26" fmla="*/ 9683005 w 12192000"/>
              <a:gd name="connsiteY26" fmla="*/ 894128 h 2237474"/>
              <a:gd name="connsiteX27" fmla="*/ 9594438 w 12192000"/>
              <a:gd name="connsiteY27" fmla="*/ 919051 h 2237474"/>
              <a:gd name="connsiteX28" fmla="*/ 9577033 w 12192000"/>
              <a:gd name="connsiteY28" fmla="*/ 922857 h 2237474"/>
              <a:gd name="connsiteX29" fmla="*/ 9544189 w 12192000"/>
              <a:gd name="connsiteY29" fmla="*/ 938966 h 2237474"/>
              <a:gd name="connsiteX30" fmla="*/ 9500499 w 12192000"/>
              <a:gd name="connsiteY30" fmla="*/ 954680 h 2237474"/>
              <a:gd name="connsiteX31" fmla="*/ 9428195 w 12192000"/>
              <a:gd name="connsiteY31" fmla="*/ 986225 h 2237474"/>
              <a:gd name="connsiteX32" fmla="*/ 9410017 w 12192000"/>
              <a:gd name="connsiteY32" fmla="*/ 993931 h 2237474"/>
              <a:gd name="connsiteX33" fmla="*/ 9392919 w 12192000"/>
              <a:gd name="connsiteY33" fmla="*/ 994656 h 2237474"/>
              <a:gd name="connsiteX34" fmla="*/ 9278619 w 12192000"/>
              <a:gd name="connsiteY34" fmla="*/ 1011878 h 2237474"/>
              <a:gd name="connsiteX35" fmla="*/ 9268019 w 12192000"/>
              <a:gd name="connsiteY35" fmla="*/ 1007442 h 2237474"/>
              <a:gd name="connsiteX36" fmla="*/ 9234662 w 12192000"/>
              <a:gd name="connsiteY36" fmla="*/ 1023056 h 2237474"/>
              <a:gd name="connsiteX37" fmla="*/ 9181033 w 12192000"/>
              <a:gd name="connsiteY37" fmla="*/ 1037921 h 2237474"/>
              <a:gd name="connsiteX38" fmla="*/ 9155969 w 12192000"/>
              <a:gd name="connsiteY38" fmla="*/ 1046804 h 2237474"/>
              <a:gd name="connsiteX39" fmla="*/ 9133985 w 12192000"/>
              <a:gd name="connsiteY39" fmla="*/ 1046450 h 2237474"/>
              <a:gd name="connsiteX40" fmla="*/ 9012987 w 12192000"/>
              <a:gd name="connsiteY40" fmla="*/ 1061986 h 2237474"/>
              <a:gd name="connsiteX41" fmla="*/ 8968445 w 12192000"/>
              <a:gd name="connsiteY41" fmla="*/ 1052169 h 2237474"/>
              <a:gd name="connsiteX42" fmla="*/ 8958984 w 12192000"/>
              <a:gd name="connsiteY42" fmla="*/ 1057212 h 2237474"/>
              <a:gd name="connsiteX43" fmla="*/ 8886001 w 12192000"/>
              <a:gd name="connsiteY43" fmla="*/ 1067468 h 2237474"/>
              <a:gd name="connsiteX44" fmla="*/ 8838610 w 12192000"/>
              <a:gd name="connsiteY44" fmla="*/ 1075091 h 2237474"/>
              <a:gd name="connsiteX45" fmla="*/ 8750383 w 12192000"/>
              <a:gd name="connsiteY45" fmla="*/ 1097387 h 2237474"/>
              <a:gd name="connsiteX46" fmla="*/ 8697365 w 12192000"/>
              <a:gd name="connsiteY46" fmla="*/ 1105869 h 2237474"/>
              <a:gd name="connsiteX47" fmla="*/ 8665605 w 12192000"/>
              <a:gd name="connsiteY47" fmla="*/ 1110791 h 2237474"/>
              <a:gd name="connsiteX48" fmla="*/ 8584946 w 12192000"/>
              <a:gd name="connsiteY48" fmla="*/ 1135226 h 2237474"/>
              <a:gd name="connsiteX49" fmla="*/ 8460755 w 12192000"/>
              <a:gd name="connsiteY49" fmla="*/ 1203427 h 2237474"/>
              <a:gd name="connsiteX50" fmla="*/ 8419755 w 12192000"/>
              <a:gd name="connsiteY50" fmla="*/ 1216260 h 2237474"/>
              <a:gd name="connsiteX51" fmla="*/ 8411626 w 12192000"/>
              <a:gd name="connsiteY51" fmla="*/ 1214397 h 2237474"/>
              <a:gd name="connsiteX52" fmla="*/ 8363469 w 12192000"/>
              <a:gd name="connsiteY52" fmla="*/ 1246658 h 2237474"/>
              <a:gd name="connsiteX53" fmla="*/ 8275497 w 12192000"/>
              <a:gd name="connsiteY53" fmla="*/ 1264396 h 2237474"/>
              <a:gd name="connsiteX54" fmla="*/ 8206287 w 12192000"/>
              <a:gd name="connsiteY54" fmla="*/ 1273060 h 2237474"/>
              <a:gd name="connsiteX55" fmla="*/ 8168705 w 12192000"/>
              <a:gd name="connsiteY55" fmla="*/ 1279956 h 2237474"/>
              <a:gd name="connsiteX56" fmla="*/ 8139997 w 12192000"/>
              <a:gd name="connsiteY56" fmla="*/ 1282713 h 2237474"/>
              <a:gd name="connsiteX57" fmla="*/ 8074238 w 12192000"/>
              <a:gd name="connsiteY57" fmla="*/ 1301895 h 2237474"/>
              <a:gd name="connsiteX58" fmla="*/ 7968292 w 12192000"/>
              <a:gd name="connsiteY58" fmla="*/ 1338779 h 2237474"/>
              <a:gd name="connsiteX59" fmla="*/ 7945122 w 12192000"/>
              <a:gd name="connsiteY59" fmla="*/ 1345477 h 2237474"/>
              <a:gd name="connsiteX60" fmla="*/ 7902328 w 12192000"/>
              <a:gd name="connsiteY60" fmla="*/ 1345865 h 2237474"/>
              <a:gd name="connsiteX61" fmla="*/ 7875879 w 12192000"/>
              <a:gd name="connsiteY61" fmla="*/ 1345646 h 2237474"/>
              <a:gd name="connsiteX62" fmla="*/ 7840612 w 12192000"/>
              <a:gd name="connsiteY62" fmla="*/ 1369373 h 2237474"/>
              <a:gd name="connsiteX63" fmla="*/ 7786819 w 12192000"/>
              <a:gd name="connsiteY63" fmla="*/ 1378970 h 2237474"/>
              <a:gd name="connsiteX64" fmla="*/ 7548172 w 12192000"/>
              <a:gd name="connsiteY64" fmla="*/ 1417460 h 2237474"/>
              <a:gd name="connsiteX65" fmla="*/ 7483437 w 12192000"/>
              <a:gd name="connsiteY65" fmla="*/ 1478152 h 2237474"/>
              <a:gd name="connsiteX66" fmla="*/ 7377870 w 12192000"/>
              <a:gd name="connsiteY66" fmla="*/ 1523319 h 2237474"/>
              <a:gd name="connsiteX67" fmla="*/ 7230737 w 12192000"/>
              <a:gd name="connsiteY67" fmla="*/ 1562633 h 2237474"/>
              <a:gd name="connsiteX68" fmla="*/ 7224458 w 12192000"/>
              <a:gd name="connsiteY68" fmla="*/ 1573008 h 2237474"/>
              <a:gd name="connsiteX69" fmla="*/ 7213486 w 12192000"/>
              <a:gd name="connsiteY69" fmla="*/ 1580987 h 2237474"/>
              <a:gd name="connsiteX70" fmla="*/ 7183121 w 12192000"/>
              <a:gd name="connsiteY70" fmla="*/ 1595162 h 2237474"/>
              <a:gd name="connsiteX71" fmla="*/ 7164601 w 12192000"/>
              <a:gd name="connsiteY71" fmla="*/ 1606490 h 2237474"/>
              <a:gd name="connsiteX72" fmla="*/ 7114651 w 12192000"/>
              <a:gd name="connsiteY72" fmla="*/ 1620959 h 2237474"/>
              <a:gd name="connsiteX73" fmla="*/ 7092727 w 12192000"/>
              <a:gd name="connsiteY73" fmla="*/ 1623628 h 2237474"/>
              <a:gd name="connsiteX74" fmla="*/ 7031309 w 12192000"/>
              <a:gd name="connsiteY74" fmla="*/ 1619451 h 2237474"/>
              <a:gd name="connsiteX75" fmla="*/ 6999084 w 12192000"/>
              <a:gd name="connsiteY75" fmla="*/ 1634317 h 2237474"/>
              <a:gd name="connsiteX76" fmla="*/ 6992107 w 12192000"/>
              <a:gd name="connsiteY76" fmla="*/ 1636860 h 2237474"/>
              <a:gd name="connsiteX77" fmla="*/ 6991765 w 12192000"/>
              <a:gd name="connsiteY77" fmla="*/ 1636725 h 2237474"/>
              <a:gd name="connsiteX78" fmla="*/ 6900177 w 12192000"/>
              <a:gd name="connsiteY78" fmla="*/ 1636016 h 2237474"/>
              <a:gd name="connsiteX79" fmla="*/ 6795372 w 12192000"/>
              <a:gd name="connsiteY79" fmla="*/ 1644845 h 2237474"/>
              <a:gd name="connsiteX80" fmla="*/ 6692251 w 12192000"/>
              <a:gd name="connsiteY80" fmla="*/ 1656357 h 2237474"/>
              <a:gd name="connsiteX81" fmla="*/ 6655235 w 12192000"/>
              <a:gd name="connsiteY81" fmla="*/ 1661869 h 2237474"/>
              <a:gd name="connsiteX82" fmla="*/ 6587857 w 12192000"/>
              <a:gd name="connsiteY82" fmla="*/ 1665769 h 2237474"/>
              <a:gd name="connsiteX83" fmla="*/ 6554894 w 12192000"/>
              <a:gd name="connsiteY83" fmla="*/ 1664428 h 2237474"/>
              <a:gd name="connsiteX84" fmla="*/ 6516595 w 12192000"/>
              <a:gd name="connsiteY84" fmla="*/ 1667475 h 2237474"/>
              <a:gd name="connsiteX85" fmla="*/ 6508541 w 12192000"/>
              <a:gd name="connsiteY85" fmla="*/ 1668757 h 2237474"/>
              <a:gd name="connsiteX86" fmla="*/ 6471012 w 12192000"/>
              <a:gd name="connsiteY86" fmla="*/ 1678604 h 2237474"/>
              <a:gd name="connsiteX87" fmla="*/ 6415265 w 12192000"/>
              <a:gd name="connsiteY87" fmla="*/ 1665317 h 2237474"/>
              <a:gd name="connsiteX88" fmla="*/ 6364035 w 12192000"/>
              <a:gd name="connsiteY88" fmla="*/ 1667683 h 2237474"/>
              <a:gd name="connsiteX89" fmla="*/ 6280959 w 12192000"/>
              <a:gd name="connsiteY89" fmla="*/ 1689329 h 2237474"/>
              <a:gd name="connsiteX90" fmla="*/ 6243319 w 12192000"/>
              <a:gd name="connsiteY90" fmla="*/ 1695560 h 2237474"/>
              <a:gd name="connsiteX91" fmla="*/ 6098321 w 12192000"/>
              <a:gd name="connsiteY91" fmla="*/ 1721646 h 2237474"/>
              <a:gd name="connsiteX92" fmla="*/ 5880652 w 12192000"/>
              <a:gd name="connsiteY92" fmla="*/ 1779643 h 2237474"/>
              <a:gd name="connsiteX93" fmla="*/ 5785959 w 12192000"/>
              <a:gd name="connsiteY93" fmla="*/ 1775307 h 2237474"/>
              <a:gd name="connsiteX94" fmla="*/ 5643534 w 12192000"/>
              <a:gd name="connsiteY94" fmla="*/ 1802919 h 2237474"/>
              <a:gd name="connsiteX95" fmla="*/ 5518799 w 12192000"/>
              <a:gd name="connsiteY95" fmla="*/ 1818312 h 2237474"/>
              <a:gd name="connsiteX96" fmla="*/ 5505014 w 12192000"/>
              <a:gd name="connsiteY96" fmla="*/ 1819259 h 2237474"/>
              <a:gd name="connsiteX97" fmla="*/ 5453307 w 12192000"/>
              <a:gd name="connsiteY97" fmla="*/ 1815450 h 2237474"/>
              <a:gd name="connsiteX98" fmla="*/ 5364192 w 12192000"/>
              <a:gd name="connsiteY98" fmla="*/ 1826074 h 2237474"/>
              <a:gd name="connsiteX99" fmla="*/ 5350380 w 12192000"/>
              <a:gd name="connsiteY99" fmla="*/ 1830891 h 2237474"/>
              <a:gd name="connsiteX100" fmla="*/ 5259633 w 12192000"/>
              <a:gd name="connsiteY100" fmla="*/ 1837160 h 2237474"/>
              <a:gd name="connsiteX101" fmla="*/ 5197513 w 12192000"/>
              <a:gd name="connsiteY101" fmla="*/ 1844718 h 2237474"/>
              <a:gd name="connsiteX102" fmla="*/ 5168852 w 12192000"/>
              <a:gd name="connsiteY102" fmla="*/ 1844846 h 2237474"/>
              <a:gd name="connsiteX103" fmla="*/ 5114927 w 12192000"/>
              <a:gd name="connsiteY103" fmla="*/ 1847827 h 2237474"/>
              <a:gd name="connsiteX104" fmla="*/ 5108970 w 12192000"/>
              <a:gd name="connsiteY104" fmla="*/ 1847935 h 2237474"/>
              <a:gd name="connsiteX105" fmla="*/ 5067961 w 12192000"/>
              <a:gd name="connsiteY105" fmla="*/ 1845917 h 2237474"/>
              <a:gd name="connsiteX106" fmla="*/ 5007075 w 12192000"/>
              <a:gd name="connsiteY106" fmla="*/ 1838626 h 2237474"/>
              <a:gd name="connsiteX107" fmla="*/ 4944087 w 12192000"/>
              <a:gd name="connsiteY107" fmla="*/ 1823332 h 2237474"/>
              <a:gd name="connsiteX108" fmla="*/ 4907662 w 12192000"/>
              <a:gd name="connsiteY108" fmla="*/ 1816900 h 2237474"/>
              <a:gd name="connsiteX109" fmla="*/ 4882386 w 12192000"/>
              <a:gd name="connsiteY109" fmla="*/ 1809844 h 2237474"/>
              <a:gd name="connsiteX110" fmla="*/ 4811440 w 12192000"/>
              <a:gd name="connsiteY110" fmla="*/ 1804655 h 2237474"/>
              <a:gd name="connsiteX111" fmla="*/ 4691075 w 12192000"/>
              <a:gd name="connsiteY111" fmla="*/ 1801389 h 2237474"/>
              <a:gd name="connsiteX112" fmla="*/ 4611738 w 12192000"/>
              <a:gd name="connsiteY112" fmla="*/ 1776964 h 2237474"/>
              <a:gd name="connsiteX113" fmla="*/ 4560070 w 12192000"/>
              <a:gd name="connsiteY113" fmla="*/ 1785640 h 2237474"/>
              <a:gd name="connsiteX114" fmla="*/ 4536503 w 12192000"/>
              <a:gd name="connsiteY114" fmla="*/ 1785334 h 2237474"/>
              <a:gd name="connsiteX115" fmla="*/ 4513724 w 12192000"/>
              <a:gd name="connsiteY115" fmla="*/ 1791996 h 2237474"/>
              <a:gd name="connsiteX116" fmla="*/ 4459810 w 12192000"/>
              <a:gd name="connsiteY116" fmla="*/ 1797886 h 2237474"/>
              <a:gd name="connsiteX117" fmla="*/ 4379064 w 12192000"/>
              <a:gd name="connsiteY117" fmla="*/ 1817177 h 2237474"/>
              <a:gd name="connsiteX118" fmla="*/ 4319209 w 12192000"/>
              <a:gd name="connsiteY118" fmla="*/ 1834833 h 2237474"/>
              <a:gd name="connsiteX119" fmla="*/ 4290981 w 12192000"/>
              <a:gd name="connsiteY119" fmla="*/ 1839677 h 2237474"/>
              <a:gd name="connsiteX120" fmla="*/ 4285792 w 12192000"/>
              <a:gd name="connsiteY120" fmla="*/ 1836231 h 2237474"/>
              <a:gd name="connsiteX121" fmla="*/ 4238372 w 12192000"/>
              <a:gd name="connsiteY121" fmla="*/ 1851480 h 2237474"/>
              <a:gd name="connsiteX122" fmla="*/ 4232517 w 12192000"/>
              <a:gd name="connsiteY122" fmla="*/ 1852567 h 2237474"/>
              <a:gd name="connsiteX123" fmla="*/ 4191732 w 12192000"/>
              <a:gd name="connsiteY123" fmla="*/ 1857328 h 2237474"/>
              <a:gd name="connsiteX124" fmla="*/ 4065532 w 12192000"/>
              <a:gd name="connsiteY124" fmla="*/ 1855477 h 2237474"/>
              <a:gd name="connsiteX125" fmla="*/ 4028460 w 12192000"/>
              <a:gd name="connsiteY125" fmla="*/ 1855137 h 2237474"/>
              <a:gd name="connsiteX126" fmla="*/ 4002267 w 12192000"/>
              <a:gd name="connsiteY126" fmla="*/ 1852352 h 2237474"/>
              <a:gd name="connsiteX127" fmla="*/ 3931396 w 12192000"/>
              <a:gd name="connsiteY127" fmla="*/ 1858915 h 2237474"/>
              <a:gd name="connsiteX128" fmla="*/ 3812162 w 12192000"/>
              <a:gd name="connsiteY128" fmla="*/ 1875501 h 2237474"/>
              <a:gd name="connsiteX129" fmla="*/ 3729530 w 12192000"/>
              <a:gd name="connsiteY129" fmla="*/ 1864513 h 2237474"/>
              <a:gd name="connsiteX130" fmla="*/ 3680177 w 12192000"/>
              <a:gd name="connsiteY130" fmla="*/ 1881552 h 2237474"/>
              <a:gd name="connsiteX131" fmla="*/ 3567259 w 12192000"/>
              <a:gd name="connsiteY131" fmla="*/ 1893482 h 2237474"/>
              <a:gd name="connsiteX132" fmla="*/ 3405770 w 12192000"/>
              <a:gd name="connsiteY132" fmla="*/ 1904591 h 2237474"/>
              <a:gd name="connsiteX133" fmla="*/ 3280097 w 12192000"/>
              <a:gd name="connsiteY133" fmla="*/ 1919610 h 2237474"/>
              <a:gd name="connsiteX134" fmla="*/ 3123424 w 12192000"/>
              <a:gd name="connsiteY134" fmla="*/ 1952930 h 2237474"/>
              <a:gd name="connsiteX135" fmla="*/ 3009910 w 12192000"/>
              <a:gd name="connsiteY135" fmla="*/ 1957866 h 2237474"/>
              <a:gd name="connsiteX136" fmla="*/ 2995934 w 12192000"/>
              <a:gd name="connsiteY136" fmla="*/ 1967085 h 2237474"/>
              <a:gd name="connsiteX137" fmla="*/ 2980071 w 12192000"/>
              <a:gd name="connsiteY137" fmla="*/ 1972988 h 2237474"/>
              <a:gd name="connsiteX138" fmla="*/ 2978094 w 12192000"/>
              <a:gd name="connsiteY138" fmla="*/ 1972369 h 2237474"/>
              <a:gd name="connsiteX139" fmla="*/ 2942858 w 12192000"/>
              <a:gd name="connsiteY139" fmla="*/ 1981367 h 2237474"/>
              <a:gd name="connsiteX140" fmla="*/ 2875436 w 12192000"/>
              <a:gd name="connsiteY140" fmla="*/ 1996977 h 2237474"/>
              <a:gd name="connsiteX141" fmla="*/ 2874892 w 12192000"/>
              <a:gd name="connsiteY141" fmla="*/ 1996085 h 2237474"/>
              <a:gd name="connsiteX142" fmla="*/ 2864145 w 12192000"/>
              <a:gd name="connsiteY142" fmla="*/ 1994061 h 2237474"/>
              <a:gd name="connsiteX143" fmla="*/ 2843662 w 12192000"/>
              <a:gd name="connsiteY143" fmla="*/ 1992498 h 2237474"/>
              <a:gd name="connsiteX144" fmla="*/ 2796128 w 12192000"/>
              <a:gd name="connsiteY144" fmla="*/ 1976403 h 2237474"/>
              <a:gd name="connsiteX145" fmla="*/ 2756784 w 12192000"/>
              <a:gd name="connsiteY145" fmla="*/ 1985116 h 2237474"/>
              <a:gd name="connsiteX146" fmla="*/ 2748833 w 12192000"/>
              <a:gd name="connsiteY146" fmla="*/ 1986323 h 2237474"/>
              <a:gd name="connsiteX147" fmla="*/ 2748661 w 12192000"/>
              <a:gd name="connsiteY147" fmla="*/ 1986122 h 2237474"/>
              <a:gd name="connsiteX148" fmla="*/ 2740251 w 12192000"/>
              <a:gd name="connsiteY148" fmla="*/ 1986946 h 2237474"/>
              <a:gd name="connsiteX149" fmla="*/ 2718916 w 12192000"/>
              <a:gd name="connsiteY149" fmla="*/ 1990867 h 2237474"/>
              <a:gd name="connsiteX150" fmla="*/ 2713522 w 12192000"/>
              <a:gd name="connsiteY150" fmla="*/ 1990173 h 2237474"/>
              <a:gd name="connsiteX151" fmla="*/ 2680597 w 12192000"/>
              <a:gd name="connsiteY151" fmla="*/ 1984996 h 2237474"/>
              <a:gd name="connsiteX152" fmla="*/ 2578178 w 12192000"/>
              <a:gd name="connsiteY152" fmla="*/ 1990531 h 2237474"/>
              <a:gd name="connsiteX153" fmla="*/ 2476147 w 12192000"/>
              <a:gd name="connsiteY153" fmla="*/ 1998305 h 2237474"/>
              <a:gd name="connsiteX154" fmla="*/ 2373568 w 12192000"/>
              <a:gd name="connsiteY154" fmla="*/ 2003219 h 2237474"/>
              <a:gd name="connsiteX155" fmla="*/ 2321399 w 12192000"/>
              <a:gd name="connsiteY155" fmla="*/ 1989467 h 2237474"/>
              <a:gd name="connsiteX156" fmla="*/ 2315525 w 12192000"/>
              <a:gd name="connsiteY156" fmla="*/ 1989708 h 2237474"/>
              <a:gd name="connsiteX157" fmla="*/ 2300792 w 12192000"/>
              <a:gd name="connsiteY157" fmla="*/ 1994290 h 2237474"/>
              <a:gd name="connsiteX158" fmla="*/ 2295469 w 12192000"/>
              <a:gd name="connsiteY158" fmla="*/ 1996659 h 2237474"/>
              <a:gd name="connsiteX159" fmla="*/ 2287219 w 12192000"/>
              <a:gd name="connsiteY159" fmla="*/ 1998750 h 2237474"/>
              <a:gd name="connsiteX160" fmla="*/ 2286948 w 12192000"/>
              <a:gd name="connsiteY160" fmla="*/ 1998596 h 2237474"/>
              <a:gd name="connsiteX161" fmla="*/ 2243069 w 12192000"/>
              <a:gd name="connsiteY161" fmla="*/ 2015111 h 2237474"/>
              <a:gd name="connsiteX162" fmla="*/ 2186609 w 12192000"/>
              <a:gd name="connsiteY162" fmla="*/ 2008263 h 2237474"/>
              <a:gd name="connsiteX163" fmla="*/ 2164831 w 12192000"/>
              <a:gd name="connsiteY163" fmla="*/ 2010143 h 2237474"/>
              <a:gd name="connsiteX164" fmla="*/ 2152836 w 12192000"/>
              <a:gd name="connsiteY164" fmla="*/ 2010048 h 2237474"/>
              <a:gd name="connsiteX165" fmla="*/ 2117102 w 12192000"/>
              <a:gd name="connsiteY165" fmla="*/ 2023004 h 2237474"/>
              <a:gd name="connsiteX166" fmla="*/ 2111935 w 12192000"/>
              <a:gd name="connsiteY166" fmla="*/ 2023163 h 2237474"/>
              <a:gd name="connsiteX167" fmla="*/ 2089991 w 12192000"/>
              <a:gd name="connsiteY167" fmla="*/ 2034193 h 2237474"/>
              <a:gd name="connsiteX168" fmla="*/ 2058061 w 12192000"/>
              <a:gd name="connsiteY168" fmla="*/ 2047942 h 2237474"/>
              <a:gd name="connsiteX169" fmla="*/ 2055737 w 12192000"/>
              <a:gd name="connsiteY169" fmla="*/ 2047704 h 2237474"/>
              <a:gd name="connsiteX170" fmla="*/ 2042244 w 12192000"/>
              <a:gd name="connsiteY170" fmla="*/ 2055560 h 2237474"/>
              <a:gd name="connsiteX171" fmla="*/ 1976224 w 12192000"/>
              <a:gd name="connsiteY171" fmla="*/ 2074257 h 2237474"/>
              <a:gd name="connsiteX172" fmla="*/ 1877728 w 12192000"/>
              <a:gd name="connsiteY172" fmla="*/ 2101004 h 2237474"/>
              <a:gd name="connsiteX173" fmla="*/ 1759056 w 12192000"/>
              <a:gd name="connsiteY173" fmla="*/ 2125608 h 2237474"/>
              <a:gd name="connsiteX174" fmla="*/ 1637948 w 12192000"/>
              <a:gd name="connsiteY174" fmla="*/ 2172597 h 2237474"/>
              <a:gd name="connsiteX175" fmla="*/ 1434549 w 12192000"/>
              <a:gd name="connsiteY175" fmla="*/ 2234522 h 2237474"/>
              <a:gd name="connsiteX176" fmla="*/ 1398481 w 12192000"/>
              <a:gd name="connsiteY176" fmla="*/ 2237074 h 2237474"/>
              <a:gd name="connsiteX177" fmla="*/ 1398407 w 12192000"/>
              <a:gd name="connsiteY177" fmla="*/ 2237095 h 2237474"/>
              <a:gd name="connsiteX178" fmla="*/ 1370962 w 12192000"/>
              <a:gd name="connsiteY178" fmla="*/ 2237474 h 2237474"/>
              <a:gd name="connsiteX179" fmla="*/ 1356367 w 12192000"/>
              <a:gd name="connsiteY179" fmla="*/ 2235089 h 2237474"/>
              <a:gd name="connsiteX180" fmla="*/ 1324828 w 12192000"/>
              <a:gd name="connsiteY180" fmla="*/ 2231968 h 2237474"/>
              <a:gd name="connsiteX181" fmla="*/ 1297744 w 12192000"/>
              <a:gd name="connsiteY181" fmla="*/ 2235849 h 2237474"/>
              <a:gd name="connsiteX182" fmla="*/ 1286236 w 12192000"/>
              <a:gd name="connsiteY182" fmla="*/ 2233135 h 2237474"/>
              <a:gd name="connsiteX183" fmla="*/ 1283504 w 12192000"/>
              <a:gd name="connsiteY183" fmla="*/ 2233797 h 2237474"/>
              <a:gd name="connsiteX184" fmla="*/ 1279765 w 12192000"/>
              <a:gd name="connsiteY184" fmla="*/ 2229639 h 2237474"/>
              <a:gd name="connsiteX185" fmla="*/ 1195347 w 12192000"/>
              <a:gd name="connsiteY185" fmla="*/ 2212354 h 2237474"/>
              <a:gd name="connsiteX186" fmla="*/ 970251 w 12192000"/>
              <a:gd name="connsiteY186" fmla="*/ 2221029 h 2237474"/>
              <a:gd name="connsiteX187" fmla="*/ 812914 w 12192000"/>
              <a:gd name="connsiteY187" fmla="*/ 2202752 h 2237474"/>
              <a:gd name="connsiteX188" fmla="*/ 800195 w 12192000"/>
              <a:gd name="connsiteY188" fmla="*/ 2209407 h 2237474"/>
              <a:gd name="connsiteX189" fmla="*/ 784978 w 12192000"/>
              <a:gd name="connsiteY189" fmla="*/ 2212360 h 2237474"/>
              <a:gd name="connsiteX190" fmla="*/ 681987 w 12192000"/>
              <a:gd name="connsiteY190" fmla="*/ 2216757 h 2237474"/>
              <a:gd name="connsiteX191" fmla="*/ 669923 w 12192000"/>
              <a:gd name="connsiteY191" fmla="*/ 2211682 h 2237474"/>
              <a:gd name="connsiteX192" fmla="*/ 648680 w 12192000"/>
              <a:gd name="connsiteY192" fmla="*/ 2206229 h 2237474"/>
              <a:gd name="connsiteX193" fmla="*/ 597225 w 12192000"/>
              <a:gd name="connsiteY193" fmla="*/ 2180999 h 2237474"/>
              <a:gd name="connsiteX194" fmla="*/ 558449 w 12192000"/>
              <a:gd name="connsiteY194" fmla="*/ 2182346 h 2237474"/>
              <a:gd name="connsiteX195" fmla="*/ 550517 w 12192000"/>
              <a:gd name="connsiteY195" fmla="*/ 2182060 h 2237474"/>
              <a:gd name="connsiteX196" fmla="*/ 550309 w 12192000"/>
              <a:gd name="connsiteY196" fmla="*/ 2181825 h 2237474"/>
              <a:gd name="connsiteX197" fmla="*/ 541836 w 12192000"/>
              <a:gd name="connsiteY197" fmla="*/ 2181063 h 2237474"/>
              <a:gd name="connsiteX198" fmla="*/ 536057 w 12192000"/>
              <a:gd name="connsiteY198" fmla="*/ 2181537 h 2237474"/>
              <a:gd name="connsiteX199" fmla="*/ 520671 w 12192000"/>
              <a:gd name="connsiteY199" fmla="*/ 2180980 h 2237474"/>
              <a:gd name="connsiteX200" fmla="*/ 515024 w 12192000"/>
              <a:gd name="connsiteY200" fmla="*/ 2179258 h 2237474"/>
              <a:gd name="connsiteX201" fmla="*/ 512278 w 12192000"/>
              <a:gd name="connsiteY201" fmla="*/ 2176369 h 2237474"/>
              <a:gd name="connsiteX202" fmla="*/ 480419 w 12192000"/>
              <a:gd name="connsiteY202" fmla="*/ 2167807 h 2237474"/>
              <a:gd name="connsiteX203" fmla="*/ 413835 w 12192000"/>
              <a:gd name="connsiteY203" fmla="*/ 2156783 h 2237474"/>
              <a:gd name="connsiteX204" fmla="*/ 376513 w 12192000"/>
              <a:gd name="connsiteY204" fmla="*/ 2154014 h 2237474"/>
              <a:gd name="connsiteX205" fmla="*/ 273386 w 12192000"/>
              <a:gd name="connsiteY205" fmla="*/ 2142551 h 2237474"/>
              <a:gd name="connsiteX206" fmla="*/ 169207 w 12192000"/>
              <a:gd name="connsiteY206" fmla="*/ 2128100 h 2237474"/>
              <a:gd name="connsiteX207" fmla="*/ 93149 w 12192000"/>
              <a:gd name="connsiteY207" fmla="*/ 2105324 h 2237474"/>
              <a:gd name="connsiteX208" fmla="*/ 88109 w 12192000"/>
              <a:gd name="connsiteY208" fmla="*/ 2106704 h 2237474"/>
              <a:gd name="connsiteX209" fmla="*/ 80022 w 12192000"/>
              <a:gd name="connsiteY209" fmla="*/ 2107254 h 2237474"/>
              <a:gd name="connsiteX210" fmla="*/ 79717 w 12192000"/>
              <a:gd name="connsiteY210" fmla="*/ 2107046 h 2237474"/>
              <a:gd name="connsiteX211" fmla="*/ 72352 w 12192000"/>
              <a:gd name="connsiteY211" fmla="*/ 2107991 h 2237474"/>
              <a:gd name="connsiteX212" fmla="*/ 37645 w 12192000"/>
              <a:gd name="connsiteY212" fmla="*/ 2115401 h 2237474"/>
              <a:gd name="connsiteX213" fmla="*/ 4572 w 12192000"/>
              <a:gd name="connsiteY213" fmla="*/ 2111091 h 2237474"/>
              <a:gd name="connsiteX214" fmla="*/ 0 w 12192000"/>
              <a:gd name="connsiteY214" fmla="*/ 2110468 h 2237474"/>
              <a:gd name="connsiteX215" fmla="*/ 0 w 12192000"/>
              <a:gd name="connsiteY21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11200 w 12192000"/>
              <a:gd name="connsiteY18" fmla="*/ 767513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798048 w 12192000"/>
              <a:gd name="connsiteY23" fmla="*/ 863207 h 2237474"/>
              <a:gd name="connsiteX24" fmla="*/ 9761459 w 12192000"/>
              <a:gd name="connsiteY24" fmla="*/ 862394 h 2237474"/>
              <a:gd name="connsiteX25" fmla="*/ 9705768 w 12192000"/>
              <a:gd name="connsiteY25" fmla="*/ 894610 h 2237474"/>
              <a:gd name="connsiteX26" fmla="*/ 9683005 w 12192000"/>
              <a:gd name="connsiteY26" fmla="*/ 894128 h 2237474"/>
              <a:gd name="connsiteX27" fmla="*/ 9594438 w 12192000"/>
              <a:gd name="connsiteY27" fmla="*/ 919051 h 2237474"/>
              <a:gd name="connsiteX28" fmla="*/ 9577033 w 12192000"/>
              <a:gd name="connsiteY28" fmla="*/ 922857 h 2237474"/>
              <a:gd name="connsiteX29" fmla="*/ 9544189 w 12192000"/>
              <a:gd name="connsiteY29" fmla="*/ 938966 h 2237474"/>
              <a:gd name="connsiteX30" fmla="*/ 9500499 w 12192000"/>
              <a:gd name="connsiteY30" fmla="*/ 954680 h 2237474"/>
              <a:gd name="connsiteX31" fmla="*/ 9428195 w 12192000"/>
              <a:gd name="connsiteY31" fmla="*/ 986225 h 2237474"/>
              <a:gd name="connsiteX32" fmla="*/ 9410017 w 12192000"/>
              <a:gd name="connsiteY32" fmla="*/ 993931 h 2237474"/>
              <a:gd name="connsiteX33" fmla="*/ 9392919 w 12192000"/>
              <a:gd name="connsiteY33" fmla="*/ 994656 h 2237474"/>
              <a:gd name="connsiteX34" fmla="*/ 9278619 w 12192000"/>
              <a:gd name="connsiteY34" fmla="*/ 1011878 h 2237474"/>
              <a:gd name="connsiteX35" fmla="*/ 9268019 w 12192000"/>
              <a:gd name="connsiteY35" fmla="*/ 1007442 h 2237474"/>
              <a:gd name="connsiteX36" fmla="*/ 9234662 w 12192000"/>
              <a:gd name="connsiteY36" fmla="*/ 1023056 h 2237474"/>
              <a:gd name="connsiteX37" fmla="*/ 9181033 w 12192000"/>
              <a:gd name="connsiteY37" fmla="*/ 1037921 h 2237474"/>
              <a:gd name="connsiteX38" fmla="*/ 9155969 w 12192000"/>
              <a:gd name="connsiteY38" fmla="*/ 1046804 h 2237474"/>
              <a:gd name="connsiteX39" fmla="*/ 9133985 w 12192000"/>
              <a:gd name="connsiteY39" fmla="*/ 1046450 h 2237474"/>
              <a:gd name="connsiteX40" fmla="*/ 9012987 w 12192000"/>
              <a:gd name="connsiteY40" fmla="*/ 1061986 h 2237474"/>
              <a:gd name="connsiteX41" fmla="*/ 8968445 w 12192000"/>
              <a:gd name="connsiteY41" fmla="*/ 1052169 h 2237474"/>
              <a:gd name="connsiteX42" fmla="*/ 8958984 w 12192000"/>
              <a:gd name="connsiteY42" fmla="*/ 1057212 h 2237474"/>
              <a:gd name="connsiteX43" fmla="*/ 8886001 w 12192000"/>
              <a:gd name="connsiteY43" fmla="*/ 1067468 h 2237474"/>
              <a:gd name="connsiteX44" fmla="*/ 8838610 w 12192000"/>
              <a:gd name="connsiteY44" fmla="*/ 1075091 h 2237474"/>
              <a:gd name="connsiteX45" fmla="*/ 8750383 w 12192000"/>
              <a:gd name="connsiteY45" fmla="*/ 1097387 h 2237474"/>
              <a:gd name="connsiteX46" fmla="*/ 8697365 w 12192000"/>
              <a:gd name="connsiteY46" fmla="*/ 1105869 h 2237474"/>
              <a:gd name="connsiteX47" fmla="*/ 8665605 w 12192000"/>
              <a:gd name="connsiteY47" fmla="*/ 1110791 h 2237474"/>
              <a:gd name="connsiteX48" fmla="*/ 8584946 w 12192000"/>
              <a:gd name="connsiteY48" fmla="*/ 1135226 h 2237474"/>
              <a:gd name="connsiteX49" fmla="*/ 8460755 w 12192000"/>
              <a:gd name="connsiteY49" fmla="*/ 1203427 h 2237474"/>
              <a:gd name="connsiteX50" fmla="*/ 8419755 w 12192000"/>
              <a:gd name="connsiteY50" fmla="*/ 1216260 h 2237474"/>
              <a:gd name="connsiteX51" fmla="*/ 8411626 w 12192000"/>
              <a:gd name="connsiteY51" fmla="*/ 1214397 h 2237474"/>
              <a:gd name="connsiteX52" fmla="*/ 8363469 w 12192000"/>
              <a:gd name="connsiteY52" fmla="*/ 1246658 h 2237474"/>
              <a:gd name="connsiteX53" fmla="*/ 8275497 w 12192000"/>
              <a:gd name="connsiteY53" fmla="*/ 1264396 h 2237474"/>
              <a:gd name="connsiteX54" fmla="*/ 8206287 w 12192000"/>
              <a:gd name="connsiteY54" fmla="*/ 1273060 h 2237474"/>
              <a:gd name="connsiteX55" fmla="*/ 8168705 w 12192000"/>
              <a:gd name="connsiteY55" fmla="*/ 1279956 h 2237474"/>
              <a:gd name="connsiteX56" fmla="*/ 8139997 w 12192000"/>
              <a:gd name="connsiteY56" fmla="*/ 1282713 h 2237474"/>
              <a:gd name="connsiteX57" fmla="*/ 8074238 w 12192000"/>
              <a:gd name="connsiteY57" fmla="*/ 1301895 h 2237474"/>
              <a:gd name="connsiteX58" fmla="*/ 7968292 w 12192000"/>
              <a:gd name="connsiteY58" fmla="*/ 1338779 h 2237474"/>
              <a:gd name="connsiteX59" fmla="*/ 7945122 w 12192000"/>
              <a:gd name="connsiteY59" fmla="*/ 1345477 h 2237474"/>
              <a:gd name="connsiteX60" fmla="*/ 7902328 w 12192000"/>
              <a:gd name="connsiteY60" fmla="*/ 1345865 h 2237474"/>
              <a:gd name="connsiteX61" fmla="*/ 7875879 w 12192000"/>
              <a:gd name="connsiteY61" fmla="*/ 1345646 h 2237474"/>
              <a:gd name="connsiteX62" fmla="*/ 7840612 w 12192000"/>
              <a:gd name="connsiteY62" fmla="*/ 1369373 h 2237474"/>
              <a:gd name="connsiteX63" fmla="*/ 7786819 w 12192000"/>
              <a:gd name="connsiteY63" fmla="*/ 1378970 h 2237474"/>
              <a:gd name="connsiteX64" fmla="*/ 7548172 w 12192000"/>
              <a:gd name="connsiteY64" fmla="*/ 1417460 h 2237474"/>
              <a:gd name="connsiteX65" fmla="*/ 7483437 w 12192000"/>
              <a:gd name="connsiteY65" fmla="*/ 1478152 h 2237474"/>
              <a:gd name="connsiteX66" fmla="*/ 7377870 w 12192000"/>
              <a:gd name="connsiteY66" fmla="*/ 1523319 h 2237474"/>
              <a:gd name="connsiteX67" fmla="*/ 7230737 w 12192000"/>
              <a:gd name="connsiteY67" fmla="*/ 1562633 h 2237474"/>
              <a:gd name="connsiteX68" fmla="*/ 7224458 w 12192000"/>
              <a:gd name="connsiteY68" fmla="*/ 1573008 h 2237474"/>
              <a:gd name="connsiteX69" fmla="*/ 7213486 w 12192000"/>
              <a:gd name="connsiteY69" fmla="*/ 1580987 h 2237474"/>
              <a:gd name="connsiteX70" fmla="*/ 7183121 w 12192000"/>
              <a:gd name="connsiteY70" fmla="*/ 1595162 h 2237474"/>
              <a:gd name="connsiteX71" fmla="*/ 7164601 w 12192000"/>
              <a:gd name="connsiteY71" fmla="*/ 1606490 h 2237474"/>
              <a:gd name="connsiteX72" fmla="*/ 7114651 w 12192000"/>
              <a:gd name="connsiteY72" fmla="*/ 1620959 h 2237474"/>
              <a:gd name="connsiteX73" fmla="*/ 7092727 w 12192000"/>
              <a:gd name="connsiteY73" fmla="*/ 1623628 h 2237474"/>
              <a:gd name="connsiteX74" fmla="*/ 7031309 w 12192000"/>
              <a:gd name="connsiteY74" fmla="*/ 1619451 h 2237474"/>
              <a:gd name="connsiteX75" fmla="*/ 6999084 w 12192000"/>
              <a:gd name="connsiteY75" fmla="*/ 1634317 h 2237474"/>
              <a:gd name="connsiteX76" fmla="*/ 6992107 w 12192000"/>
              <a:gd name="connsiteY76" fmla="*/ 1636860 h 2237474"/>
              <a:gd name="connsiteX77" fmla="*/ 6991765 w 12192000"/>
              <a:gd name="connsiteY77" fmla="*/ 1636725 h 2237474"/>
              <a:gd name="connsiteX78" fmla="*/ 6900177 w 12192000"/>
              <a:gd name="connsiteY78" fmla="*/ 1636016 h 2237474"/>
              <a:gd name="connsiteX79" fmla="*/ 6795372 w 12192000"/>
              <a:gd name="connsiteY79" fmla="*/ 1644845 h 2237474"/>
              <a:gd name="connsiteX80" fmla="*/ 6692251 w 12192000"/>
              <a:gd name="connsiteY80" fmla="*/ 1656357 h 2237474"/>
              <a:gd name="connsiteX81" fmla="*/ 6655235 w 12192000"/>
              <a:gd name="connsiteY81" fmla="*/ 1661869 h 2237474"/>
              <a:gd name="connsiteX82" fmla="*/ 6587857 w 12192000"/>
              <a:gd name="connsiteY82" fmla="*/ 1665769 h 2237474"/>
              <a:gd name="connsiteX83" fmla="*/ 6554894 w 12192000"/>
              <a:gd name="connsiteY83" fmla="*/ 1664428 h 2237474"/>
              <a:gd name="connsiteX84" fmla="*/ 6516595 w 12192000"/>
              <a:gd name="connsiteY84" fmla="*/ 1667475 h 2237474"/>
              <a:gd name="connsiteX85" fmla="*/ 6508541 w 12192000"/>
              <a:gd name="connsiteY85" fmla="*/ 1668757 h 2237474"/>
              <a:gd name="connsiteX86" fmla="*/ 6471012 w 12192000"/>
              <a:gd name="connsiteY86" fmla="*/ 1678604 h 2237474"/>
              <a:gd name="connsiteX87" fmla="*/ 6415265 w 12192000"/>
              <a:gd name="connsiteY87" fmla="*/ 1665317 h 2237474"/>
              <a:gd name="connsiteX88" fmla="*/ 6364035 w 12192000"/>
              <a:gd name="connsiteY88" fmla="*/ 1667683 h 2237474"/>
              <a:gd name="connsiteX89" fmla="*/ 6280959 w 12192000"/>
              <a:gd name="connsiteY89" fmla="*/ 1689329 h 2237474"/>
              <a:gd name="connsiteX90" fmla="*/ 6243319 w 12192000"/>
              <a:gd name="connsiteY90" fmla="*/ 1695560 h 2237474"/>
              <a:gd name="connsiteX91" fmla="*/ 6098321 w 12192000"/>
              <a:gd name="connsiteY91" fmla="*/ 1721646 h 2237474"/>
              <a:gd name="connsiteX92" fmla="*/ 5880652 w 12192000"/>
              <a:gd name="connsiteY92" fmla="*/ 1779643 h 2237474"/>
              <a:gd name="connsiteX93" fmla="*/ 5785959 w 12192000"/>
              <a:gd name="connsiteY93" fmla="*/ 1775307 h 2237474"/>
              <a:gd name="connsiteX94" fmla="*/ 5643534 w 12192000"/>
              <a:gd name="connsiteY94" fmla="*/ 1802919 h 2237474"/>
              <a:gd name="connsiteX95" fmla="*/ 5518799 w 12192000"/>
              <a:gd name="connsiteY95" fmla="*/ 1818312 h 2237474"/>
              <a:gd name="connsiteX96" fmla="*/ 5505014 w 12192000"/>
              <a:gd name="connsiteY96" fmla="*/ 1819259 h 2237474"/>
              <a:gd name="connsiteX97" fmla="*/ 5453307 w 12192000"/>
              <a:gd name="connsiteY97" fmla="*/ 1815450 h 2237474"/>
              <a:gd name="connsiteX98" fmla="*/ 5364192 w 12192000"/>
              <a:gd name="connsiteY98" fmla="*/ 1826074 h 2237474"/>
              <a:gd name="connsiteX99" fmla="*/ 5350380 w 12192000"/>
              <a:gd name="connsiteY99" fmla="*/ 1830891 h 2237474"/>
              <a:gd name="connsiteX100" fmla="*/ 5259633 w 12192000"/>
              <a:gd name="connsiteY100" fmla="*/ 1837160 h 2237474"/>
              <a:gd name="connsiteX101" fmla="*/ 5197513 w 12192000"/>
              <a:gd name="connsiteY101" fmla="*/ 1844718 h 2237474"/>
              <a:gd name="connsiteX102" fmla="*/ 5168852 w 12192000"/>
              <a:gd name="connsiteY102" fmla="*/ 1844846 h 2237474"/>
              <a:gd name="connsiteX103" fmla="*/ 5114927 w 12192000"/>
              <a:gd name="connsiteY103" fmla="*/ 1847827 h 2237474"/>
              <a:gd name="connsiteX104" fmla="*/ 5108970 w 12192000"/>
              <a:gd name="connsiteY104" fmla="*/ 1847935 h 2237474"/>
              <a:gd name="connsiteX105" fmla="*/ 5067961 w 12192000"/>
              <a:gd name="connsiteY105" fmla="*/ 1845917 h 2237474"/>
              <a:gd name="connsiteX106" fmla="*/ 5007075 w 12192000"/>
              <a:gd name="connsiteY106" fmla="*/ 1838626 h 2237474"/>
              <a:gd name="connsiteX107" fmla="*/ 4944087 w 12192000"/>
              <a:gd name="connsiteY107" fmla="*/ 1823332 h 2237474"/>
              <a:gd name="connsiteX108" fmla="*/ 4907662 w 12192000"/>
              <a:gd name="connsiteY108" fmla="*/ 1816900 h 2237474"/>
              <a:gd name="connsiteX109" fmla="*/ 4882386 w 12192000"/>
              <a:gd name="connsiteY109" fmla="*/ 1809844 h 2237474"/>
              <a:gd name="connsiteX110" fmla="*/ 4811440 w 12192000"/>
              <a:gd name="connsiteY110" fmla="*/ 1804655 h 2237474"/>
              <a:gd name="connsiteX111" fmla="*/ 4691075 w 12192000"/>
              <a:gd name="connsiteY111" fmla="*/ 1801389 h 2237474"/>
              <a:gd name="connsiteX112" fmla="*/ 4611738 w 12192000"/>
              <a:gd name="connsiteY112" fmla="*/ 1776964 h 2237474"/>
              <a:gd name="connsiteX113" fmla="*/ 4560070 w 12192000"/>
              <a:gd name="connsiteY113" fmla="*/ 1785640 h 2237474"/>
              <a:gd name="connsiteX114" fmla="*/ 4536503 w 12192000"/>
              <a:gd name="connsiteY114" fmla="*/ 1785334 h 2237474"/>
              <a:gd name="connsiteX115" fmla="*/ 4513724 w 12192000"/>
              <a:gd name="connsiteY115" fmla="*/ 1791996 h 2237474"/>
              <a:gd name="connsiteX116" fmla="*/ 4459810 w 12192000"/>
              <a:gd name="connsiteY116" fmla="*/ 1797886 h 2237474"/>
              <a:gd name="connsiteX117" fmla="*/ 4379064 w 12192000"/>
              <a:gd name="connsiteY117" fmla="*/ 1817177 h 2237474"/>
              <a:gd name="connsiteX118" fmla="*/ 4319209 w 12192000"/>
              <a:gd name="connsiteY118" fmla="*/ 1834833 h 2237474"/>
              <a:gd name="connsiteX119" fmla="*/ 4290981 w 12192000"/>
              <a:gd name="connsiteY119" fmla="*/ 1839677 h 2237474"/>
              <a:gd name="connsiteX120" fmla="*/ 4285792 w 12192000"/>
              <a:gd name="connsiteY120" fmla="*/ 1836231 h 2237474"/>
              <a:gd name="connsiteX121" fmla="*/ 4238372 w 12192000"/>
              <a:gd name="connsiteY121" fmla="*/ 1851480 h 2237474"/>
              <a:gd name="connsiteX122" fmla="*/ 4232517 w 12192000"/>
              <a:gd name="connsiteY122" fmla="*/ 1852567 h 2237474"/>
              <a:gd name="connsiteX123" fmla="*/ 4191732 w 12192000"/>
              <a:gd name="connsiteY123" fmla="*/ 1857328 h 2237474"/>
              <a:gd name="connsiteX124" fmla="*/ 4065532 w 12192000"/>
              <a:gd name="connsiteY124" fmla="*/ 1855477 h 2237474"/>
              <a:gd name="connsiteX125" fmla="*/ 4028460 w 12192000"/>
              <a:gd name="connsiteY125" fmla="*/ 1855137 h 2237474"/>
              <a:gd name="connsiteX126" fmla="*/ 4002267 w 12192000"/>
              <a:gd name="connsiteY126" fmla="*/ 1852352 h 2237474"/>
              <a:gd name="connsiteX127" fmla="*/ 3931396 w 12192000"/>
              <a:gd name="connsiteY127" fmla="*/ 1858915 h 2237474"/>
              <a:gd name="connsiteX128" fmla="*/ 3812162 w 12192000"/>
              <a:gd name="connsiteY128" fmla="*/ 1875501 h 2237474"/>
              <a:gd name="connsiteX129" fmla="*/ 3729530 w 12192000"/>
              <a:gd name="connsiteY129" fmla="*/ 1864513 h 2237474"/>
              <a:gd name="connsiteX130" fmla="*/ 3680177 w 12192000"/>
              <a:gd name="connsiteY130" fmla="*/ 1881552 h 2237474"/>
              <a:gd name="connsiteX131" fmla="*/ 3567259 w 12192000"/>
              <a:gd name="connsiteY131" fmla="*/ 1893482 h 2237474"/>
              <a:gd name="connsiteX132" fmla="*/ 3405770 w 12192000"/>
              <a:gd name="connsiteY132" fmla="*/ 1904591 h 2237474"/>
              <a:gd name="connsiteX133" fmla="*/ 3280097 w 12192000"/>
              <a:gd name="connsiteY133" fmla="*/ 1919610 h 2237474"/>
              <a:gd name="connsiteX134" fmla="*/ 3123424 w 12192000"/>
              <a:gd name="connsiteY134" fmla="*/ 1952930 h 2237474"/>
              <a:gd name="connsiteX135" fmla="*/ 3009910 w 12192000"/>
              <a:gd name="connsiteY135" fmla="*/ 1957866 h 2237474"/>
              <a:gd name="connsiteX136" fmla="*/ 2995934 w 12192000"/>
              <a:gd name="connsiteY136" fmla="*/ 1967085 h 2237474"/>
              <a:gd name="connsiteX137" fmla="*/ 2980071 w 12192000"/>
              <a:gd name="connsiteY137" fmla="*/ 1972988 h 2237474"/>
              <a:gd name="connsiteX138" fmla="*/ 2978094 w 12192000"/>
              <a:gd name="connsiteY138" fmla="*/ 1972369 h 2237474"/>
              <a:gd name="connsiteX139" fmla="*/ 2942858 w 12192000"/>
              <a:gd name="connsiteY139" fmla="*/ 1981367 h 2237474"/>
              <a:gd name="connsiteX140" fmla="*/ 2875436 w 12192000"/>
              <a:gd name="connsiteY140" fmla="*/ 1996977 h 2237474"/>
              <a:gd name="connsiteX141" fmla="*/ 2874892 w 12192000"/>
              <a:gd name="connsiteY141" fmla="*/ 1996085 h 2237474"/>
              <a:gd name="connsiteX142" fmla="*/ 2864145 w 12192000"/>
              <a:gd name="connsiteY142" fmla="*/ 1994061 h 2237474"/>
              <a:gd name="connsiteX143" fmla="*/ 2843662 w 12192000"/>
              <a:gd name="connsiteY143" fmla="*/ 1992498 h 2237474"/>
              <a:gd name="connsiteX144" fmla="*/ 2796128 w 12192000"/>
              <a:gd name="connsiteY144" fmla="*/ 1976403 h 2237474"/>
              <a:gd name="connsiteX145" fmla="*/ 2756784 w 12192000"/>
              <a:gd name="connsiteY145" fmla="*/ 1985116 h 2237474"/>
              <a:gd name="connsiteX146" fmla="*/ 2748833 w 12192000"/>
              <a:gd name="connsiteY146" fmla="*/ 1986323 h 2237474"/>
              <a:gd name="connsiteX147" fmla="*/ 2748661 w 12192000"/>
              <a:gd name="connsiteY147" fmla="*/ 1986122 h 2237474"/>
              <a:gd name="connsiteX148" fmla="*/ 2740251 w 12192000"/>
              <a:gd name="connsiteY148" fmla="*/ 1986946 h 2237474"/>
              <a:gd name="connsiteX149" fmla="*/ 2718916 w 12192000"/>
              <a:gd name="connsiteY149" fmla="*/ 1990867 h 2237474"/>
              <a:gd name="connsiteX150" fmla="*/ 2713522 w 12192000"/>
              <a:gd name="connsiteY150" fmla="*/ 1990173 h 2237474"/>
              <a:gd name="connsiteX151" fmla="*/ 2680597 w 12192000"/>
              <a:gd name="connsiteY151" fmla="*/ 1984996 h 2237474"/>
              <a:gd name="connsiteX152" fmla="*/ 2578178 w 12192000"/>
              <a:gd name="connsiteY152" fmla="*/ 1990531 h 2237474"/>
              <a:gd name="connsiteX153" fmla="*/ 2476147 w 12192000"/>
              <a:gd name="connsiteY153" fmla="*/ 1998305 h 2237474"/>
              <a:gd name="connsiteX154" fmla="*/ 2373568 w 12192000"/>
              <a:gd name="connsiteY154" fmla="*/ 2003219 h 2237474"/>
              <a:gd name="connsiteX155" fmla="*/ 2321399 w 12192000"/>
              <a:gd name="connsiteY155" fmla="*/ 1989467 h 2237474"/>
              <a:gd name="connsiteX156" fmla="*/ 2315525 w 12192000"/>
              <a:gd name="connsiteY156" fmla="*/ 1989708 h 2237474"/>
              <a:gd name="connsiteX157" fmla="*/ 2300792 w 12192000"/>
              <a:gd name="connsiteY157" fmla="*/ 1994290 h 2237474"/>
              <a:gd name="connsiteX158" fmla="*/ 2295469 w 12192000"/>
              <a:gd name="connsiteY158" fmla="*/ 1996659 h 2237474"/>
              <a:gd name="connsiteX159" fmla="*/ 2287219 w 12192000"/>
              <a:gd name="connsiteY159" fmla="*/ 1998750 h 2237474"/>
              <a:gd name="connsiteX160" fmla="*/ 2286948 w 12192000"/>
              <a:gd name="connsiteY160" fmla="*/ 1998596 h 2237474"/>
              <a:gd name="connsiteX161" fmla="*/ 2243069 w 12192000"/>
              <a:gd name="connsiteY161" fmla="*/ 2015111 h 2237474"/>
              <a:gd name="connsiteX162" fmla="*/ 2186609 w 12192000"/>
              <a:gd name="connsiteY162" fmla="*/ 2008263 h 2237474"/>
              <a:gd name="connsiteX163" fmla="*/ 2164831 w 12192000"/>
              <a:gd name="connsiteY163" fmla="*/ 2010143 h 2237474"/>
              <a:gd name="connsiteX164" fmla="*/ 2152836 w 12192000"/>
              <a:gd name="connsiteY164" fmla="*/ 2010048 h 2237474"/>
              <a:gd name="connsiteX165" fmla="*/ 2117102 w 12192000"/>
              <a:gd name="connsiteY165" fmla="*/ 2023004 h 2237474"/>
              <a:gd name="connsiteX166" fmla="*/ 2111935 w 12192000"/>
              <a:gd name="connsiteY166" fmla="*/ 2023163 h 2237474"/>
              <a:gd name="connsiteX167" fmla="*/ 2089991 w 12192000"/>
              <a:gd name="connsiteY167" fmla="*/ 2034193 h 2237474"/>
              <a:gd name="connsiteX168" fmla="*/ 2058061 w 12192000"/>
              <a:gd name="connsiteY168" fmla="*/ 2047942 h 2237474"/>
              <a:gd name="connsiteX169" fmla="*/ 2055737 w 12192000"/>
              <a:gd name="connsiteY169" fmla="*/ 2047704 h 2237474"/>
              <a:gd name="connsiteX170" fmla="*/ 2042244 w 12192000"/>
              <a:gd name="connsiteY170" fmla="*/ 2055560 h 2237474"/>
              <a:gd name="connsiteX171" fmla="*/ 1976224 w 12192000"/>
              <a:gd name="connsiteY171" fmla="*/ 2074257 h 2237474"/>
              <a:gd name="connsiteX172" fmla="*/ 1877728 w 12192000"/>
              <a:gd name="connsiteY172" fmla="*/ 2101004 h 2237474"/>
              <a:gd name="connsiteX173" fmla="*/ 1759056 w 12192000"/>
              <a:gd name="connsiteY173" fmla="*/ 2125608 h 2237474"/>
              <a:gd name="connsiteX174" fmla="*/ 1637948 w 12192000"/>
              <a:gd name="connsiteY174" fmla="*/ 2172597 h 2237474"/>
              <a:gd name="connsiteX175" fmla="*/ 1434549 w 12192000"/>
              <a:gd name="connsiteY175" fmla="*/ 2234522 h 2237474"/>
              <a:gd name="connsiteX176" fmla="*/ 1398481 w 12192000"/>
              <a:gd name="connsiteY176" fmla="*/ 2237074 h 2237474"/>
              <a:gd name="connsiteX177" fmla="*/ 1398407 w 12192000"/>
              <a:gd name="connsiteY177" fmla="*/ 2237095 h 2237474"/>
              <a:gd name="connsiteX178" fmla="*/ 1370962 w 12192000"/>
              <a:gd name="connsiteY178" fmla="*/ 2237474 h 2237474"/>
              <a:gd name="connsiteX179" fmla="*/ 1356367 w 12192000"/>
              <a:gd name="connsiteY179" fmla="*/ 2235089 h 2237474"/>
              <a:gd name="connsiteX180" fmla="*/ 1324828 w 12192000"/>
              <a:gd name="connsiteY180" fmla="*/ 2231968 h 2237474"/>
              <a:gd name="connsiteX181" fmla="*/ 1297744 w 12192000"/>
              <a:gd name="connsiteY181" fmla="*/ 2235849 h 2237474"/>
              <a:gd name="connsiteX182" fmla="*/ 1286236 w 12192000"/>
              <a:gd name="connsiteY182" fmla="*/ 2233135 h 2237474"/>
              <a:gd name="connsiteX183" fmla="*/ 1283504 w 12192000"/>
              <a:gd name="connsiteY183" fmla="*/ 2233797 h 2237474"/>
              <a:gd name="connsiteX184" fmla="*/ 1279765 w 12192000"/>
              <a:gd name="connsiteY184" fmla="*/ 2229639 h 2237474"/>
              <a:gd name="connsiteX185" fmla="*/ 1195347 w 12192000"/>
              <a:gd name="connsiteY185" fmla="*/ 2212354 h 2237474"/>
              <a:gd name="connsiteX186" fmla="*/ 970251 w 12192000"/>
              <a:gd name="connsiteY186" fmla="*/ 2221029 h 2237474"/>
              <a:gd name="connsiteX187" fmla="*/ 812914 w 12192000"/>
              <a:gd name="connsiteY187" fmla="*/ 2202752 h 2237474"/>
              <a:gd name="connsiteX188" fmla="*/ 800195 w 12192000"/>
              <a:gd name="connsiteY188" fmla="*/ 2209407 h 2237474"/>
              <a:gd name="connsiteX189" fmla="*/ 784978 w 12192000"/>
              <a:gd name="connsiteY189" fmla="*/ 2212360 h 2237474"/>
              <a:gd name="connsiteX190" fmla="*/ 681987 w 12192000"/>
              <a:gd name="connsiteY190" fmla="*/ 2216757 h 2237474"/>
              <a:gd name="connsiteX191" fmla="*/ 669923 w 12192000"/>
              <a:gd name="connsiteY191" fmla="*/ 2211682 h 2237474"/>
              <a:gd name="connsiteX192" fmla="*/ 648680 w 12192000"/>
              <a:gd name="connsiteY192" fmla="*/ 2206229 h 2237474"/>
              <a:gd name="connsiteX193" fmla="*/ 597225 w 12192000"/>
              <a:gd name="connsiteY193" fmla="*/ 2180999 h 2237474"/>
              <a:gd name="connsiteX194" fmla="*/ 558449 w 12192000"/>
              <a:gd name="connsiteY194" fmla="*/ 2182346 h 2237474"/>
              <a:gd name="connsiteX195" fmla="*/ 550517 w 12192000"/>
              <a:gd name="connsiteY195" fmla="*/ 2182060 h 2237474"/>
              <a:gd name="connsiteX196" fmla="*/ 550309 w 12192000"/>
              <a:gd name="connsiteY196" fmla="*/ 2181825 h 2237474"/>
              <a:gd name="connsiteX197" fmla="*/ 541836 w 12192000"/>
              <a:gd name="connsiteY197" fmla="*/ 2181063 h 2237474"/>
              <a:gd name="connsiteX198" fmla="*/ 536057 w 12192000"/>
              <a:gd name="connsiteY198" fmla="*/ 2181537 h 2237474"/>
              <a:gd name="connsiteX199" fmla="*/ 520671 w 12192000"/>
              <a:gd name="connsiteY199" fmla="*/ 2180980 h 2237474"/>
              <a:gd name="connsiteX200" fmla="*/ 515024 w 12192000"/>
              <a:gd name="connsiteY200" fmla="*/ 2179258 h 2237474"/>
              <a:gd name="connsiteX201" fmla="*/ 512278 w 12192000"/>
              <a:gd name="connsiteY201" fmla="*/ 2176369 h 2237474"/>
              <a:gd name="connsiteX202" fmla="*/ 480419 w 12192000"/>
              <a:gd name="connsiteY202" fmla="*/ 2167807 h 2237474"/>
              <a:gd name="connsiteX203" fmla="*/ 413835 w 12192000"/>
              <a:gd name="connsiteY203" fmla="*/ 2156783 h 2237474"/>
              <a:gd name="connsiteX204" fmla="*/ 376513 w 12192000"/>
              <a:gd name="connsiteY204" fmla="*/ 2154014 h 2237474"/>
              <a:gd name="connsiteX205" fmla="*/ 273386 w 12192000"/>
              <a:gd name="connsiteY205" fmla="*/ 2142551 h 2237474"/>
              <a:gd name="connsiteX206" fmla="*/ 169207 w 12192000"/>
              <a:gd name="connsiteY206" fmla="*/ 2128100 h 2237474"/>
              <a:gd name="connsiteX207" fmla="*/ 93149 w 12192000"/>
              <a:gd name="connsiteY207" fmla="*/ 2105324 h 2237474"/>
              <a:gd name="connsiteX208" fmla="*/ 88109 w 12192000"/>
              <a:gd name="connsiteY208" fmla="*/ 2106704 h 2237474"/>
              <a:gd name="connsiteX209" fmla="*/ 80022 w 12192000"/>
              <a:gd name="connsiteY209" fmla="*/ 2107254 h 2237474"/>
              <a:gd name="connsiteX210" fmla="*/ 79717 w 12192000"/>
              <a:gd name="connsiteY210" fmla="*/ 2107046 h 2237474"/>
              <a:gd name="connsiteX211" fmla="*/ 72352 w 12192000"/>
              <a:gd name="connsiteY211" fmla="*/ 2107991 h 2237474"/>
              <a:gd name="connsiteX212" fmla="*/ 37645 w 12192000"/>
              <a:gd name="connsiteY212" fmla="*/ 2115401 h 2237474"/>
              <a:gd name="connsiteX213" fmla="*/ 4572 w 12192000"/>
              <a:gd name="connsiteY213" fmla="*/ 2111091 h 2237474"/>
              <a:gd name="connsiteX214" fmla="*/ 0 w 12192000"/>
              <a:gd name="connsiteY214" fmla="*/ 2110468 h 2237474"/>
              <a:gd name="connsiteX215" fmla="*/ 0 w 12192000"/>
              <a:gd name="connsiteY21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11200 w 12192000"/>
              <a:gd name="connsiteY18" fmla="*/ 767513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798048 w 12192000"/>
              <a:gd name="connsiteY23" fmla="*/ 863207 h 2237474"/>
              <a:gd name="connsiteX24" fmla="*/ 9761459 w 12192000"/>
              <a:gd name="connsiteY24" fmla="*/ 862394 h 2237474"/>
              <a:gd name="connsiteX25" fmla="*/ 9705768 w 12192000"/>
              <a:gd name="connsiteY25" fmla="*/ 894610 h 2237474"/>
              <a:gd name="connsiteX26" fmla="*/ 9683005 w 12192000"/>
              <a:gd name="connsiteY26" fmla="*/ 894128 h 2237474"/>
              <a:gd name="connsiteX27" fmla="*/ 9594438 w 12192000"/>
              <a:gd name="connsiteY27" fmla="*/ 919051 h 2237474"/>
              <a:gd name="connsiteX28" fmla="*/ 9577033 w 12192000"/>
              <a:gd name="connsiteY28" fmla="*/ 922857 h 2237474"/>
              <a:gd name="connsiteX29" fmla="*/ 9544189 w 12192000"/>
              <a:gd name="connsiteY29" fmla="*/ 938966 h 2237474"/>
              <a:gd name="connsiteX30" fmla="*/ 9500499 w 12192000"/>
              <a:gd name="connsiteY30" fmla="*/ 954680 h 2237474"/>
              <a:gd name="connsiteX31" fmla="*/ 9428195 w 12192000"/>
              <a:gd name="connsiteY31" fmla="*/ 986225 h 2237474"/>
              <a:gd name="connsiteX32" fmla="*/ 9410017 w 12192000"/>
              <a:gd name="connsiteY32" fmla="*/ 993931 h 2237474"/>
              <a:gd name="connsiteX33" fmla="*/ 9392919 w 12192000"/>
              <a:gd name="connsiteY33" fmla="*/ 994656 h 2237474"/>
              <a:gd name="connsiteX34" fmla="*/ 9278619 w 12192000"/>
              <a:gd name="connsiteY34" fmla="*/ 1011878 h 2237474"/>
              <a:gd name="connsiteX35" fmla="*/ 9268019 w 12192000"/>
              <a:gd name="connsiteY35" fmla="*/ 1007442 h 2237474"/>
              <a:gd name="connsiteX36" fmla="*/ 9234662 w 12192000"/>
              <a:gd name="connsiteY36" fmla="*/ 1023056 h 2237474"/>
              <a:gd name="connsiteX37" fmla="*/ 9181033 w 12192000"/>
              <a:gd name="connsiteY37" fmla="*/ 1037921 h 2237474"/>
              <a:gd name="connsiteX38" fmla="*/ 9155969 w 12192000"/>
              <a:gd name="connsiteY38" fmla="*/ 1046804 h 2237474"/>
              <a:gd name="connsiteX39" fmla="*/ 9133985 w 12192000"/>
              <a:gd name="connsiteY39" fmla="*/ 1046450 h 2237474"/>
              <a:gd name="connsiteX40" fmla="*/ 9012987 w 12192000"/>
              <a:gd name="connsiteY40" fmla="*/ 1061986 h 2237474"/>
              <a:gd name="connsiteX41" fmla="*/ 8968445 w 12192000"/>
              <a:gd name="connsiteY41" fmla="*/ 1052169 h 2237474"/>
              <a:gd name="connsiteX42" fmla="*/ 8958984 w 12192000"/>
              <a:gd name="connsiteY42" fmla="*/ 1057212 h 2237474"/>
              <a:gd name="connsiteX43" fmla="*/ 8886001 w 12192000"/>
              <a:gd name="connsiteY43" fmla="*/ 1067468 h 2237474"/>
              <a:gd name="connsiteX44" fmla="*/ 8838610 w 12192000"/>
              <a:gd name="connsiteY44" fmla="*/ 1075091 h 2237474"/>
              <a:gd name="connsiteX45" fmla="*/ 8750383 w 12192000"/>
              <a:gd name="connsiteY45" fmla="*/ 1097387 h 2237474"/>
              <a:gd name="connsiteX46" fmla="*/ 8697365 w 12192000"/>
              <a:gd name="connsiteY46" fmla="*/ 1105869 h 2237474"/>
              <a:gd name="connsiteX47" fmla="*/ 8665605 w 12192000"/>
              <a:gd name="connsiteY47" fmla="*/ 1110791 h 2237474"/>
              <a:gd name="connsiteX48" fmla="*/ 8584946 w 12192000"/>
              <a:gd name="connsiteY48" fmla="*/ 1135226 h 2237474"/>
              <a:gd name="connsiteX49" fmla="*/ 8460755 w 12192000"/>
              <a:gd name="connsiteY49" fmla="*/ 1203427 h 2237474"/>
              <a:gd name="connsiteX50" fmla="*/ 8419755 w 12192000"/>
              <a:gd name="connsiteY50" fmla="*/ 1216260 h 2237474"/>
              <a:gd name="connsiteX51" fmla="*/ 8411626 w 12192000"/>
              <a:gd name="connsiteY51" fmla="*/ 1214397 h 2237474"/>
              <a:gd name="connsiteX52" fmla="*/ 8363469 w 12192000"/>
              <a:gd name="connsiteY52" fmla="*/ 1246658 h 2237474"/>
              <a:gd name="connsiteX53" fmla="*/ 8275497 w 12192000"/>
              <a:gd name="connsiteY53" fmla="*/ 1264396 h 2237474"/>
              <a:gd name="connsiteX54" fmla="*/ 8206287 w 12192000"/>
              <a:gd name="connsiteY54" fmla="*/ 1273060 h 2237474"/>
              <a:gd name="connsiteX55" fmla="*/ 8168705 w 12192000"/>
              <a:gd name="connsiteY55" fmla="*/ 1279956 h 2237474"/>
              <a:gd name="connsiteX56" fmla="*/ 8139997 w 12192000"/>
              <a:gd name="connsiteY56" fmla="*/ 1282713 h 2237474"/>
              <a:gd name="connsiteX57" fmla="*/ 8074238 w 12192000"/>
              <a:gd name="connsiteY57" fmla="*/ 1301895 h 2237474"/>
              <a:gd name="connsiteX58" fmla="*/ 7968292 w 12192000"/>
              <a:gd name="connsiteY58" fmla="*/ 1338779 h 2237474"/>
              <a:gd name="connsiteX59" fmla="*/ 7945122 w 12192000"/>
              <a:gd name="connsiteY59" fmla="*/ 1345477 h 2237474"/>
              <a:gd name="connsiteX60" fmla="*/ 7902328 w 12192000"/>
              <a:gd name="connsiteY60" fmla="*/ 1345865 h 2237474"/>
              <a:gd name="connsiteX61" fmla="*/ 7875879 w 12192000"/>
              <a:gd name="connsiteY61" fmla="*/ 1345646 h 2237474"/>
              <a:gd name="connsiteX62" fmla="*/ 7840612 w 12192000"/>
              <a:gd name="connsiteY62" fmla="*/ 1369373 h 2237474"/>
              <a:gd name="connsiteX63" fmla="*/ 7786819 w 12192000"/>
              <a:gd name="connsiteY63" fmla="*/ 1378970 h 2237474"/>
              <a:gd name="connsiteX64" fmla="*/ 7548172 w 12192000"/>
              <a:gd name="connsiteY64" fmla="*/ 1417460 h 2237474"/>
              <a:gd name="connsiteX65" fmla="*/ 7483437 w 12192000"/>
              <a:gd name="connsiteY65" fmla="*/ 1478152 h 2237474"/>
              <a:gd name="connsiteX66" fmla="*/ 7377870 w 12192000"/>
              <a:gd name="connsiteY66" fmla="*/ 1523319 h 2237474"/>
              <a:gd name="connsiteX67" fmla="*/ 7230737 w 12192000"/>
              <a:gd name="connsiteY67" fmla="*/ 1562633 h 2237474"/>
              <a:gd name="connsiteX68" fmla="*/ 7224458 w 12192000"/>
              <a:gd name="connsiteY68" fmla="*/ 1573008 h 2237474"/>
              <a:gd name="connsiteX69" fmla="*/ 7213486 w 12192000"/>
              <a:gd name="connsiteY69" fmla="*/ 1580987 h 2237474"/>
              <a:gd name="connsiteX70" fmla="*/ 7183121 w 12192000"/>
              <a:gd name="connsiteY70" fmla="*/ 1595162 h 2237474"/>
              <a:gd name="connsiteX71" fmla="*/ 7164601 w 12192000"/>
              <a:gd name="connsiteY71" fmla="*/ 1606490 h 2237474"/>
              <a:gd name="connsiteX72" fmla="*/ 7092727 w 12192000"/>
              <a:gd name="connsiteY72" fmla="*/ 1623628 h 2237474"/>
              <a:gd name="connsiteX73" fmla="*/ 7031309 w 12192000"/>
              <a:gd name="connsiteY73" fmla="*/ 1619451 h 2237474"/>
              <a:gd name="connsiteX74" fmla="*/ 6999084 w 12192000"/>
              <a:gd name="connsiteY74" fmla="*/ 1634317 h 2237474"/>
              <a:gd name="connsiteX75" fmla="*/ 6992107 w 12192000"/>
              <a:gd name="connsiteY75" fmla="*/ 1636860 h 2237474"/>
              <a:gd name="connsiteX76" fmla="*/ 6991765 w 12192000"/>
              <a:gd name="connsiteY76" fmla="*/ 1636725 h 2237474"/>
              <a:gd name="connsiteX77" fmla="*/ 6900177 w 12192000"/>
              <a:gd name="connsiteY77" fmla="*/ 1636016 h 2237474"/>
              <a:gd name="connsiteX78" fmla="*/ 6795372 w 12192000"/>
              <a:gd name="connsiteY78" fmla="*/ 1644845 h 2237474"/>
              <a:gd name="connsiteX79" fmla="*/ 6692251 w 12192000"/>
              <a:gd name="connsiteY79" fmla="*/ 1656357 h 2237474"/>
              <a:gd name="connsiteX80" fmla="*/ 6655235 w 12192000"/>
              <a:gd name="connsiteY80" fmla="*/ 1661869 h 2237474"/>
              <a:gd name="connsiteX81" fmla="*/ 6587857 w 12192000"/>
              <a:gd name="connsiteY81" fmla="*/ 1665769 h 2237474"/>
              <a:gd name="connsiteX82" fmla="*/ 6554894 w 12192000"/>
              <a:gd name="connsiteY82" fmla="*/ 1664428 h 2237474"/>
              <a:gd name="connsiteX83" fmla="*/ 6516595 w 12192000"/>
              <a:gd name="connsiteY83" fmla="*/ 1667475 h 2237474"/>
              <a:gd name="connsiteX84" fmla="*/ 6508541 w 12192000"/>
              <a:gd name="connsiteY84" fmla="*/ 1668757 h 2237474"/>
              <a:gd name="connsiteX85" fmla="*/ 6471012 w 12192000"/>
              <a:gd name="connsiteY85" fmla="*/ 1678604 h 2237474"/>
              <a:gd name="connsiteX86" fmla="*/ 6415265 w 12192000"/>
              <a:gd name="connsiteY86" fmla="*/ 1665317 h 2237474"/>
              <a:gd name="connsiteX87" fmla="*/ 6364035 w 12192000"/>
              <a:gd name="connsiteY87" fmla="*/ 1667683 h 2237474"/>
              <a:gd name="connsiteX88" fmla="*/ 6280959 w 12192000"/>
              <a:gd name="connsiteY88" fmla="*/ 1689329 h 2237474"/>
              <a:gd name="connsiteX89" fmla="*/ 6243319 w 12192000"/>
              <a:gd name="connsiteY89" fmla="*/ 1695560 h 2237474"/>
              <a:gd name="connsiteX90" fmla="*/ 6098321 w 12192000"/>
              <a:gd name="connsiteY90" fmla="*/ 1721646 h 2237474"/>
              <a:gd name="connsiteX91" fmla="*/ 5880652 w 12192000"/>
              <a:gd name="connsiteY91" fmla="*/ 1779643 h 2237474"/>
              <a:gd name="connsiteX92" fmla="*/ 5785959 w 12192000"/>
              <a:gd name="connsiteY92" fmla="*/ 1775307 h 2237474"/>
              <a:gd name="connsiteX93" fmla="*/ 5643534 w 12192000"/>
              <a:gd name="connsiteY93" fmla="*/ 1802919 h 2237474"/>
              <a:gd name="connsiteX94" fmla="*/ 5518799 w 12192000"/>
              <a:gd name="connsiteY94" fmla="*/ 1818312 h 2237474"/>
              <a:gd name="connsiteX95" fmla="*/ 5505014 w 12192000"/>
              <a:gd name="connsiteY95" fmla="*/ 1819259 h 2237474"/>
              <a:gd name="connsiteX96" fmla="*/ 5453307 w 12192000"/>
              <a:gd name="connsiteY96" fmla="*/ 1815450 h 2237474"/>
              <a:gd name="connsiteX97" fmla="*/ 5364192 w 12192000"/>
              <a:gd name="connsiteY97" fmla="*/ 1826074 h 2237474"/>
              <a:gd name="connsiteX98" fmla="*/ 5350380 w 12192000"/>
              <a:gd name="connsiteY98" fmla="*/ 1830891 h 2237474"/>
              <a:gd name="connsiteX99" fmla="*/ 5259633 w 12192000"/>
              <a:gd name="connsiteY99" fmla="*/ 1837160 h 2237474"/>
              <a:gd name="connsiteX100" fmla="*/ 5197513 w 12192000"/>
              <a:gd name="connsiteY100" fmla="*/ 1844718 h 2237474"/>
              <a:gd name="connsiteX101" fmla="*/ 5168852 w 12192000"/>
              <a:gd name="connsiteY101" fmla="*/ 1844846 h 2237474"/>
              <a:gd name="connsiteX102" fmla="*/ 5114927 w 12192000"/>
              <a:gd name="connsiteY102" fmla="*/ 1847827 h 2237474"/>
              <a:gd name="connsiteX103" fmla="*/ 5108970 w 12192000"/>
              <a:gd name="connsiteY103" fmla="*/ 1847935 h 2237474"/>
              <a:gd name="connsiteX104" fmla="*/ 5067961 w 12192000"/>
              <a:gd name="connsiteY104" fmla="*/ 1845917 h 2237474"/>
              <a:gd name="connsiteX105" fmla="*/ 5007075 w 12192000"/>
              <a:gd name="connsiteY105" fmla="*/ 1838626 h 2237474"/>
              <a:gd name="connsiteX106" fmla="*/ 4944087 w 12192000"/>
              <a:gd name="connsiteY106" fmla="*/ 1823332 h 2237474"/>
              <a:gd name="connsiteX107" fmla="*/ 4907662 w 12192000"/>
              <a:gd name="connsiteY107" fmla="*/ 1816900 h 2237474"/>
              <a:gd name="connsiteX108" fmla="*/ 4882386 w 12192000"/>
              <a:gd name="connsiteY108" fmla="*/ 1809844 h 2237474"/>
              <a:gd name="connsiteX109" fmla="*/ 4811440 w 12192000"/>
              <a:gd name="connsiteY109" fmla="*/ 1804655 h 2237474"/>
              <a:gd name="connsiteX110" fmla="*/ 4691075 w 12192000"/>
              <a:gd name="connsiteY110" fmla="*/ 1801389 h 2237474"/>
              <a:gd name="connsiteX111" fmla="*/ 4611738 w 12192000"/>
              <a:gd name="connsiteY111" fmla="*/ 1776964 h 2237474"/>
              <a:gd name="connsiteX112" fmla="*/ 4560070 w 12192000"/>
              <a:gd name="connsiteY112" fmla="*/ 1785640 h 2237474"/>
              <a:gd name="connsiteX113" fmla="*/ 4536503 w 12192000"/>
              <a:gd name="connsiteY113" fmla="*/ 1785334 h 2237474"/>
              <a:gd name="connsiteX114" fmla="*/ 4513724 w 12192000"/>
              <a:gd name="connsiteY114" fmla="*/ 1791996 h 2237474"/>
              <a:gd name="connsiteX115" fmla="*/ 4459810 w 12192000"/>
              <a:gd name="connsiteY115" fmla="*/ 1797886 h 2237474"/>
              <a:gd name="connsiteX116" fmla="*/ 4379064 w 12192000"/>
              <a:gd name="connsiteY116" fmla="*/ 1817177 h 2237474"/>
              <a:gd name="connsiteX117" fmla="*/ 4319209 w 12192000"/>
              <a:gd name="connsiteY117" fmla="*/ 1834833 h 2237474"/>
              <a:gd name="connsiteX118" fmla="*/ 4290981 w 12192000"/>
              <a:gd name="connsiteY118" fmla="*/ 1839677 h 2237474"/>
              <a:gd name="connsiteX119" fmla="*/ 4285792 w 12192000"/>
              <a:gd name="connsiteY119" fmla="*/ 1836231 h 2237474"/>
              <a:gd name="connsiteX120" fmla="*/ 4238372 w 12192000"/>
              <a:gd name="connsiteY120" fmla="*/ 1851480 h 2237474"/>
              <a:gd name="connsiteX121" fmla="*/ 4232517 w 12192000"/>
              <a:gd name="connsiteY121" fmla="*/ 1852567 h 2237474"/>
              <a:gd name="connsiteX122" fmla="*/ 4191732 w 12192000"/>
              <a:gd name="connsiteY122" fmla="*/ 1857328 h 2237474"/>
              <a:gd name="connsiteX123" fmla="*/ 4065532 w 12192000"/>
              <a:gd name="connsiteY123" fmla="*/ 1855477 h 2237474"/>
              <a:gd name="connsiteX124" fmla="*/ 4028460 w 12192000"/>
              <a:gd name="connsiteY124" fmla="*/ 1855137 h 2237474"/>
              <a:gd name="connsiteX125" fmla="*/ 4002267 w 12192000"/>
              <a:gd name="connsiteY125" fmla="*/ 1852352 h 2237474"/>
              <a:gd name="connsiteX126" fmla="*/ 3931396 w 12192000"/>
              <a:gd name="connsiteY126" fmla="*/ 1858915 h 2237474"/>
              <a:gd name="connsiteX127" fmla="*/ 3812162 w 12192000"/>
              <a:gd name="connsiteY127" fmla="*/ 1875501 h 2237474"/>
              <a:gd name="connsiteX128" fmla="*/ 3729530 w 12192000"/>
              <a:gd name="connsiteY128" fmla="*/ 1864513 h 2237474"/>
              <a:gd name="connsiteX129" fmla="*/ 3680177 w 12192000"/>
              <a:gd name="connsiteY129" fmla="*/ 1881552 h 2237474"/>
              <a:gd name="connsiteX130" fmla="*/ 3567259 w 12192000"/>
              <a:gd name="connsiteY130" fmla="*/ 1893482 h 2237474"/>
              <a:gd name="connsiteX131" fmla="*/ 3405770 w 12192000"/>
              <a:gd name="connsiteY131" fmla="*/ 1904591 h 2237474"/>
              <a:gd name="connsiteX132" fmla="*/ 3280097 w 12192000"/>
              <a:gd name="connsiteY132" fmla="*/ 1919610 h 2237474"/>
              <a:gd name="connsiteX133" fmla="*/ 3123424 w 12192000"/>
              <a:gd name="connsiteY133" fmla="*/ 1952930 h 2237474"/>
              <a:gd name="connsiteX134" fmla="*/ 3009910 w 12192000"/>
              <a:gd name="connsiteY134" fmla="*/ 1957866 h 2237474"/>
              <a:gd name="connsiteX135" fmla="*/ 2995934 w 12192000"/>
              <a:gd name="connsiteY135" fmla="*/ 1967085 h 2237474"/>
              <a:gd name="connsiteX136" fmla="*/ 2980071 w 12192000"/>
              <a:gd name="connsiteY136" fmla="*/ 1972988 h 2237474"/>
              <a:gd name="connsiteX137" fmla="*/ 2978094 w 12192000"/>
              <a:gd name="connsiteY137" fmla="*/ 1972369 h 2237474"/>
              <a:gd name="connsiteX138" fmla="*/ 2942858 w 12192000"/>
              <a:gd name="connsiteY138" fmla="*/ 1981367 h 2237474"/>
              <a:gd name="connsiteX139" fmla="*/ 2875436 w 12192000"/>
              <a:gd name="connsiteY139" fmla="*/ 1996977 h 2237474"/>
              <a:gd name="connsiteX140" fmla="*/ 2874892 w 12192000"/>
              <a:gd name="connsiteY140" fmla="*/ 1996085 h 2237474"/>
              <a:gd name="connsiteX141" fmla="*/ 2864145 w 12192000"/>
              <a:gd name="connsiteY141" fmla="*/ 1994061 h 2237474"/>
              <a:gd name="connsiteX142" fmla="*/ 2843662 w 12192000"/>
              <a:gd name="connsiteY142" fmla="*/ 1992498 h 2237474"/>
              <a:gd name="connsiteX143" fmla="*/ 2796128 w 12192000"/>
              <a:gd name="connsiteY143" fmla="*/ 1976403 h 2237474"/>
              <a:gd name="connsiteX144" fmla="*/ 2756784 w 12192000"/>
              <a:gd name="connsiteY144" fmla="*/ 1985116 h 2237474"/>
              <a:gd name="connsiteX145" fmla="*/ 2748833 w 12192000"/>
              <a:gd name="connsiteY145" fmla="*/ 1986323 h 2237474"/>
              <a:gd name="connsiteX146" fmla="*/ 2748661 w 12192000"/>
              <a:gd name="connsiteY146" fmla="*/ 1986122 h 2237474"/>
              <a:gd name="connsiteX147" fmla="*/ 2740251 w 12192000"/>
              <a:gd name="connsiteY147" fmla="*/ 1986946 h 2237474"/>
              <a:gd name="connsiteX148" fmla="*/ 2718916 w 12192000"/>
              <a:gd name="connsiteY148" fmla="*/ 1990867 h 2237474"/>
              <a:gd name="connsiteX149" fmla="*/ 2713522 w 12192000"/>
              <a:gd name="connsiteY149" fmla="*/ 1990173 h 2237474"/>
              <a:gd name="connsiteX150" fmla="*/ 2680597 w 12192000"/>
              <a:gd name="connsiteY150" fmla="*/ 1984996 h 2237474"/>
              <a:gd name="connsiteX151" fmla="*/ 2578178 w 12192000"/>
              <a:gd name="connsiteY151" fmla="*/ 1990531 h 2237474"/>
              <a:gd name="connsiteX152" fmla="*/ 2476147 w 12192000"/>
              <a:gd name="connsiteY152" fmla="*/ 1998305 h 2237474"/>
              <a:gd name="connsiteX153" fmla="*/ 2373568 w 12192000"/>
              <a:gd name="connsiteY153" fmla="*/ 2003219 h 2237474"/>
              <a:gd name="connsiteX154" fmla="*/ 2321399 w 12192000"/>
              <a:gd name="connsiteY154" fmla="*/ 1989467 h 2237474"/>
              <a:gd name="connsiteX155" fmla="*/ 2315525 w 12192000"/>
              <a:gd name="connsiteY155" fmla="*/ 1989708 h 2237474"/>
              <a:gd name="connsiteX156" fmla="*/ 2300792 w 12192000"/>
              <a:gd name="connsiteY156" fmla="*/ 1994290 h 2237474"/>
              <a:gd name="connsiteX157" fmla="*/ 2295469 w 12192000"/>
              <a:gd name="connsiteY157" fmla="*/ 1996659 h 2237474"/>
              <a:gd name="connsiteX158" fmla="*/ 2287219 w 12192000"/>
              <a:gd name="connsiteY158" fmla="*/ 1998750 h 2237474"/>
              <a:gd name="connsiteX159" fmla="*/ 2286948 w 12192000"/>
              <a:gd name="connsiteY159" fmla="*/ 1998596 h 2237474"/>
              <a:gd name="connsiteX160" fmla="*/ 2243069 w 12192000"/>
              <a:gd name="connsiteY160" fmla="*/ 2015111 h 2237474"/>
              <a:gd name="connsiteX161" fmla="*/ 2186609 w 12192000"/>
              <a:gd name="connsiteY161" fmla="*/ 2008263 h 2237474"/>
              <a:gd name="connsiteX162" fmla="*/ 2164831 w 12192000"/>
              <a:gd name="connsiteY162" fmla="*/ 2010143 h 2237474"/>
              <a:gd name="connsiteX163" fmla="*/ 2152836 w 12192000"/>
              <a:gd name="connsiteY163" fmla="*/ 2010048 h 2237474"/>
              <a:gd name="connsiteX164" fmla="*/ 2117102 w 12192000"/>
              <a:gd name="connsiteY164" fmla="*/ 2023004 h 2237474"/>
              <a:gd name="connsiteX165" fmla="*/ 2111935 w 12192000"/>
              <a:gd name="connsiteY165" fmla="*/ 2023163 h 2237474"/>
              <a:gd name="connsiteX166" fmla="*/ 2089991 w 12192000"/>
              <a:gd name="connsiteY166" fmla="*/ 2034193 h 2237474"/>
              <a:gd name="connsiteX167" fmla="*/ 2058061 w 12192000"/>
              <a:gd name="connsiteY167" fmla="*/ 2047942 h 2237474"/>
              <a:gd name="connsiteX168" fmla="*/ 2055737 w 12192000"/>
              <a:gd name="connsiteY168" fmla="*/ 2047704 h 2237474"/>
              <a:gd name="connsiteX169" fmla="*/ 2042244 w 12192000"/>
              <a:gd name="connsiteY169" fmla="*/ 2055560 h 2237474"/>
              <a:gd name="connsiteX170" fmla="*/ 1976224 w 12192000"/>
              <a:gd name="connsiteY170" fmla="*/ 2074257 h 2237474"/>
              <a:gd name="connsiteX171" fmla="*/ 1877728 w 12192000"/>
              <a:gd name="connsiteY171" fmla="*/ 2101004 h 2237474"/>
              <a:gd name="connsiteX172" fmla="*/ 1759056 w 12192000"/>
              <a:gd name="connsiteY172" fmla="*/ 2125608 h 2237474"/>
              <a:gd name="connsiteX173" fmla="*/ 1637948 w 12192000"/>
              <a:gd name="connsiteY173" fmla="*/ 2172597 h 2237474"/>
              <a:gd name="connsiteX174" fmla="*/ 1434549 w 12192000"/>
              <a:gd name="connsiteY174" fmla="*/ 2234522 h 2237474"/>
              <a:gd name="connsiteX175" fmla="*/ 1398481 w 12192000"/>
              <a:gd name="connsiteY175" fmla="*/ 2237074 h 2237474"/>
              <a:gd name="connsiteX176" fmla="*/ 1398407 w 12192000"/>
              <a:gd name="connsiteY176" fmla="*/ 2237095 h 2237474"/>
              <a:gd name="connsiteX177" fmla="*/ 1370962 w 12192000"/>
              <a:gd name="connsiteY177" fmla="*/ 2237474 h 2237474"/>
              <a:gd name="connsiteX178" fmla="*/ 1356367 w 12192000"/>
              <a:gd name="connsiteY178" fmla="*/ 2235089 h 2237474"/>
              <a:gd name="connsiteX179" fmla="*/ 1324828 w 12192000"/>
              <a:gd name="connsiteY179" fmla="*/ 2231968 h 2237474"/>
              <a:gd name="connsiteX180" fmla="*/ 1297744 w 12192000"/>
              <a:gd name="connsiteY180" fmla="*/ 2235849 h 2237474"/>
              <a:gd name="connsiteX181" fmla="*/ 1286236 w 12192000"/>
              <a:gd name="connsiteY181" fmla="*/ 2233135 h 2237474"/>
              <a:gd name="connsiteX182" fmla="*/ 1283504 w 12192000"/>
              <a:gd name="connsiteY182" fmla="*/ 2233797 h 2237474"/>
              <a:gd name="connsiteX183" fmla="*/ 1279765 w 12192000"/>
              <a:gd name="connsiteY183" fmla="*/ 2229639 h 2237474"/>
              <a:gd name="connsiteX184" fmla="*/ 1195347 w 12192000"/>
              <a:gd name="connsiteY184" fmla="*/ 2212354 h 2237474"/>
              <a:gd name="connsiteX185" fmla="*/ 970251 w 12192000"/>
              <a:gd name="connsiteY185" fmla="*/ 2221029 h 2237474"/>
              <a:gd name="connsiteX186" fmla="*/ 812914 w 12192000"/>
              <a:gd name="connsiteY186" fmla="*/ 2202752 h 2237474"/>
              <a:gd name="connsiteX187" fmla="*/ 800195 w 12192000"/>
              <a:gd name="connsiteY187" fmla="*/ 2209407 h 2237474"/>
              <a:gd name="connsiteX188" fmla="*/ 784978 w 12192000"/>
              <a:gd name="connsiteY188" fmla="*/ 2212360 h 2237474"/>
              <a:gd name="connsiteX189" fmla="*/ 681987 w 12192000"/>
              <a:gd name="connsiteY189" fmla="*/ 2216757 h 2237474"/>
              <a:gd name="connsiteX190" fmla="*/ 669923 w 12192000"/>
              <a:gd name="connsiteY190" fmla="*/ 2211682 h 2237474"/>
              <a:gd name="connsiteX191" fmla="*/ 648680 w 12192000"/>
              <a:gd name="connsiteY191" fmla="*/ 2206229 h 2237474"/>
              <a:gd name="connsiteX192" fmla="*/ 597225 w 12192000"/>
              <a:gd name="connsiteY192" fmla="*/ 2180999 h 2237474"/>
              <a:gd name="connsiteX193" fmla="*/ 558449 w 12192000"/>
              <a:gd name="connsiteY193" fmla="*/ 2182346 h 2237474"/>
              <a:gd name="connsiteX194" fmla="*/ 550517 w 12192000"/>
              <a:gd name="connsiteY194" fmla="*/ 2182060 h 2237474"/>
              <a:gd name="connsiteX195" fmla="*/ 550309 w 12192000"/>
              <a:gd name="connsiteY195" fmla="*/ 2181825 h 2237474"/>
              <a:gd name="connsiteX196" fmla="*/ 541836 w 12192000"/>
              <a:gd name="connsiteY196" fmla="*/ 2181063 h 2237474"/>
              <a:gd name="connsiteX197" fmla="*/ 536057 w 12192000"/>
              <a:gd name="connsiteY197" fmla="*/ 2181537 h 2237474"/>
              <a:gd name="connsiteX198" fmla="*/ 520671 w 12192000"/>
              <a:gd name="connsiteY198" fmla="*/ 2180980 h 2237474"/>
              <a:gd name="connsiteX199" fmla="*/ 515024 w 12192000"/>
              <a:gd name="connsiteY199" fmla="*/ 2179258 h 2237474"/>
              <a:gd name="connsiteX200" fmla="*/ 512278 w 12192000"/>
              <a:gd name="connsiteY200" fmla="*/ 2176369 h 2237474"/>
              <a:gd name="connsiteX201" fmla="*/ 480419 w 12192000"/>
              <a:gd name="connsiteY201" fmla="*/ 2167807 h 2237474"/>
              <a:gd name="connsiteX202" fmla="*/ 413835 w 12192000"/>
              <a:gd name="connsiteY202" fmla="*/ 2156783 h 2237474"/>
              <a:gd name="connsiteX203" fmla="*/ 376513 w 12192000"/>
              <a:gd name="connsiteY203" fmla="*/ 2154014 h 2237474"/>
              <a:gd name="connsiteX204" fmla="*/ 273386 w 12192000"/>
              <a:gd name="connsiteY204" fmla="*/ 2142551 h 2237474"/>
              <a:gd name="connsiteX205" fmla="*/ 169207 w 12192000"/>
              <a:gd name="connsiteY205" fmla="*/ 2128100 h 2237474"/>
              <a:gd name="connsiteX206" fmla="*/ 93149 w 12192000"/>
              <a:gd name="connsiteY206" fmla="*/ 2105324 h 2237474"/>
              <a:gd name="connsiteX207" fmla="*/ 88109 w 12192000"/>
              <a:gd name="connsiteY207" fmla="*/ 2106704 h 2237474"/>
              <a:gd name="connsiteX208" fmla="*/ 80022 w 12192000"/>
              <a:gd name="connsiteY208" fmla="*/ 2107254 h 2237474"/>
              <a:gd name="connsiteX209" fmla="*/ 79717 w 12192000"/>
              <a:gd name="connsiteY209" fmla="*/ 2107046 h 2237474"/>
              <a:gd name="connsiteX210" fmla="*/ 72352 w 12192000"/>
              <a:gd name="connsiteY210" fmla="*/ 2107991 h 2237474"/>
              <a:gd name="connsiteX211" fmla="*/ 37645 w 12192000"/>
              <a:gd name="connsiteY211" fmla="*/ 2115401 h 2237474"/>
              <a:gd name="connsiteX212" fmla="*/ 4572 w 12192000"/>
              <a:gd name="connsiteY212" fmla="*/ 2111091 h 2237474"/>
              <a:gd name="connsiteX213" fmla="*/ 0 w 12192000"/>
              <a:gd name="connsiteY213" fmla="*/ 2110468 h 2237474"/>
              <a:gd name="connsiteX214" fmla="*/ 0 w 12192000"/>
              <a:gd name="connsiteY214"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11200 w 12192000"/>
              <a:gd name="connsiteY18" fmla="*/ 767513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798048 w 12192000"/>
              <a:gd name="connsiteY23" fmla="*/ 863207 h 2237474"/>
              <a:gd name="connsiteX24" fmla="*/ 9761459 w 12192000"/>
              <a:gd name="connsiteY24" fmla="*/ 862394 h 2237474"/>
              <a:gd name="connsiteX25" fmla="*/ 9705768 w 12192000"/>
              <a:gd name="connsiteY25" fmla="*/ 894610 h 2237474"/>
              <a:gd name="connsiteX26" fmla="*/ 9683005 w 12192000"/>
              <a:gd name="connsiteY26" fmla="*/ 894128 h 2237474"/>
              <a:gd name="connsiteX27" fmla="*/ 9594438 w 12192000"/>
              <a:gd name="connsiteY27" fmla="*/ 919051 h 2237474"/>
              <a:gd name="connsiteX28" fmla="*/ 9577033 w 12192000"/>
              <a:gd name="connsiteY28" fmla="*/ 922857 h 2237474"/>
              <a:gd name="connsiteX29" fmla="*/ 9544189 w 12192000"/>
              <a:gd name="connsiteY29" fmla="*/ 938966 h 2237474"/>
              <a:gd name="connsiteX30" fmla="*/ 9500499 w 12192000"/>
              <a:gd name="connsiteY30" fmla="*/ 954680 h 2237474"/>
              <a:gd name="connsiteX31" fmla="*/ 9428195 w 12192000"/>
              <a:gd name="connsiteY31" fmla="*/ 986225 h 2237474"/>
              <a:gd name="connsiteX32" fmla="*/ 9410017 w 12192000"/>
              <a:gd name="connsiteY32" fmla="*/ 993931 h 2237474"/>
              <a:gd name="connsiteX33" fmla="*/ 9392919 w 12192000"/>
              <a:gd name="connsiteY33" fmla="*/ 994656 h 2237474"/>
              <a:gd name="connsiteX34" fmla="*/ 9278619 w 12192000"/>
              <a:gd name="connsiteY34" fmla="*/ 1011878 h 2237474"/>
              <a:gd name="connsiteX35" fmla="*/ 9268019 w 12192000"/>
              <a:gd name="connsiteY35" fmla="*/ 1007442 h 2237474"/>
              <a:gd name="connsiteX36" fmla="*/ 9234662 w 12192000"/>
              <a:gd name="connsiteY36" fmla="*/ 1023056 h 2237474"/>
              <a:gd name="connsiteX37" fmla="*/ 9181033 w 12192000"/>
              <a:gd name="connsiteY37" fmla="*/ 1037921 h 2237474"/>
              <a:gd name="connsiteX38" fmla="*/ 9155969 w 12192000"/>
              <a:gd name="connsiteY38" fmla="*/ 1046804 h 2237474"/>
              <a:gd name="connsiteX39" fmla="*/ 9133985 w 12192000"/>
              <a:gd name="connsiteY39" fmla="*/ 1046450 h 2237474"/>
              <a:gd name="connsiteX40" fmla="*/ 9012987 w 12192000"/>
              <a:gd name="connsiteY40" fmla="*/ 1061986 h 2237474"/>
              <a:gd name="connsiteX41" fmla="*/ 8968445 w 12192000"/>
              <a:gd name="connsiteY41" fmla="*/ 1052169 h 2237474"/>
              <a:gd name="connsiteX42" fmla="*/ 8958984 w 12192000"/>
              <a:gd name="connsiteY42" fmla="*/ 1057212 h 2237474"/>
              <a:gd name="connsiteX43" fmla="*/ 8886001 w 12192000"/>
              <a:gd name="connsiteY43" fmla="*/ 1067468 h 2237474"/>
              <a:gd name="connsiteX44" fmla="*/ 8838610 w 12192000"/>
              <a:gd name="connsiteY44" fmla="*/ 1075091 h 2237474"/>
              <a:gd name="connsiteX45" fmla="*/ 8750383 w 12192000"/>
              <a:gd name="connsiteY45" fmla="*/ 1097387 h 2237474"/>
              <a:gd name="connsiteX46" fmla="*/ 8697365 w 12192000"/>
              <a:gd name="connsiteY46" fmla="*/ 1105869 h 2237474"/>
              <a:gd name="connsiteX47" fmla="*/ 8665605 w 12192000"/>
              <a:gd name="connsiteY47" fmla="*/ 1110791 h 2237474"/>
              <a:gd name="connsiteX48" fmla="*/ 8584946 w 12192000"/>
              <a:gd name="connsiteY48" fmla="*/ 1135226 h 2237474"/>
              <a:gd name="connsiteX49" fmla="*/ 8460755 w 12192000"/>
              <a:gd name="connsiteY49" fmla="*/ 1203427 h 2237474"/>
              <a:gd name="connsiteX50" fmla="*/ 8419755 w 12192000"/>
              <a:gd name="connsiteY50" fmla="*/ 1216260 h 2237474"/>
              <a:gd name="connsiteX51" fmla="*/ 8411626 w 12192000"/>
              <a:gd name="connsiteY51" fmla="*/ 1214397 h 2237474"/>
              <a:gd name="connsiteX52" fmla="*/ 8363469 w 12192000"/>
              <a:gd name="connsiteY52" fmla="*/ 1246658 h 2237474"/>
              <a:gd name="connsiteX53" fmla="*/ 8275497 w 12192000"/>
              <a:gd name="connsiteY53" fmla="*/ 1264396 h 2237474"/>
              <a:gd name="connsiteX54" fmla="*/ 8206287 w 12192000"/>
              <a:gd name="connsiteY54" fmla="*/ 1273060 h 2237474"/>
              <a:gd name="connsiteX55" fmla="*/ 8168705 w 12192000"/>
              <a:gd name="connsiteY55" fmla="*/ 1279956 h 2237474"/>
              <a:gd name="connsiteX56" fmla="*/ 8139997 w 12192000"/>
              <a:gd name="connsiteY56" fmla="*/ 1282713 h 2237474"/>
              <a:gd name="connsiteX57" fmla="*/ 8074238 w 12192000"/>
              <a:gd name="connsiteY57" fmla="*/ 1301895 h 2237474"/>
              <a:gd name="connsiteX58" fmla="*/ 7968292 w 12192000"/>
              <a:gd name="connsiteY58" fmla="*/ 1338779 h 2237474"/>
              <a:gd name="connsiteX59" fmla="*/ 7945122 w 12192000"/>
              <a:gd name="connsiteY59" fmla="*/ 1345477 h 2237474"/>
              <a:gd name="connsiteX60" fmla="*/ 7902328 w 12192000"/>
              <a:gd name="connsiteY60" fmla="*/ 1345865 h 2237474"/>
              <a:gd name="connsiteX61" fmla="*/ 7875879 w 12192000"/>
              <a:gd name="connsiteY61" fmla="*/ 1345646 h 2237474"/>
              <a:gd name="connsiteX62" fmla="*/ 7840612 w 12192000"/>
              <a:gd name="connsiteY62" fmla="*/ 1369373 h 2237474"/>
              <a:gd name="connsiteX63" fmla="*/ 7786819 w 12192000"/>
              <a:gd name="connsiteY63" fmla="*/ 1378970 h 2237474"/>
              <a:gd name="connsiteX64" fmla="*/ 7548172 w 12192000"/>
              <a:gd name="connsiteY64" fmla="*/ 1417460 h 2237474"/>
              <a:gd name="connsiteX65" fmla="*/ 7483437 w 12192000"/>
              <a:gd name="connsiteY65" fmla="*/ 1478152 h 2237474"/>
              <a:gd name="connsiteX66" fmla="*/ 7377870 w 12192000"/>
              <a:gd name="connsiteY66" fmla="*/ 1523319 h 2237474"/>
              <a:gd name="connsiteX67" fmla="*/ 7230737 w 12192000"/>
              <a:gd name="connsiteY67" fmla="*/ 1562633 h 2237474"/>
              <a:gd name="connsiteX68" fmla="*/ 7224458 w 12192000"/>
              <a:gd name="connsiteY68" fmla="*/ 1573008 h 2237474"/>
              <a:gd name="connsiteX69" fmla="*/ 7183121 w 12192000"/>
              <a:gd name="connsiteY69" fmla="*/ 1595162 h 2237474"/>
              <a:gd name="connsiteX70" fmla="*/ 7164601 w 12192000"/>
              <a:gd name="connsiteY70" fmla="*/ 1606490 h 2237474"/>
              <a:gd name="connsiteX71" fmla="*/ 7092727 w 12192000"/>
              <a:gd name="connsiteY71" fmla="*/ 1623628 h 2237474"/>
              <a:gd name="connsiteX72" fmla="*/ 7031309 w 12192000"/>
              <a:gd name="connsiteY72" fmla="*/ 1619451 h 2237474"/>
              <a:gd name="connsiteX73" fmla="*/ 6999084 w 12192000"/>
              <a:gd name="connsiteY73" fmla="*/ 1634317 h 2237474"/>
              <a:gd name="connsiteX74" fmla="*/ 6992107 w 12192000"/>
              <a:gd name="connsiteY74" fmla="*/ 1636860 h 2237474"/>
              <a:gd name="connsiteX75" fmla="*/ 6991765 w 12192000"/>
              <a:gd name="connsiteY75" fmla="*/ 1636725 h 2237474"/>
              <a:gd name="connsiteX76" fmla="*/ 6900177 w 12192000"/>
              <a:gd name="connsiteY76" fmla="*/ 1636016 h 2237474"/>
              <a:gd name="connsiteX77" fmla="*/ 6795372 w 12192000"/>
              <a:gd name="connsiteY77" fmla="*/ 1644845 h 2237474"/>
              <a:gd name="connsiteX78" fmla="*/ 6692251 w 12192000"/>
              <a:gd name="connsiteY78" fmla="*/ 1656357 h 2237474"/>
              <a:gd name="connsiteX79" fmla="*/ 6655235 w 12192000"/>
              <a:gd name="connsiteY79" fmla="*/ 1661869 h 2237474"/>
              <a:gd name="connsiteX80" fmla="*/ 6587857 w 12192000"/>
              <a:gd name="connsiteY80" fmla="*/ 1665769 h 2237474"/>
              <a:gd name="connsiteX81" fmla="*/ 6554894 w 12192000"/>
              <a:gd name="connsiteY81" fmla="*/ 1664428 h 2237474"/>
              <a:gd name="connsiteX82" fmla="*/ 6516595 w 12192000"/>
              <a:gd name="connsiteY82" fmla="*/ 1667475 h 2237474"/>
              <a:gd name="connsiteX83" fmla="*/ 6508541 w 12192000"/>
              <a:gd name="connsiteY83" fmla="*/ 1668757 h 2237474"/>
              <a:gd name="connsiteX84" fmla="*/ 6471012 w 12192000"/>
              <a:gd name="connsiteY84" fmla="*/ 1678604 h 2237474"/>
              <a:gd name="connsiteX85" fmla="*/ 6415265 w 12192000"/>
              <a:gd name="connsiteY85" fmla="*/ 1665317 h 2237474"/>
              <a:gd name="connsiteX86" fmla="*/ 6364035 w 12192000"/>
              <a:gd name="connsiteY86" fmla="*/ 1667683 h 2237474"/>
              <a:gd name="connsiteX87" fmla="*/ 6280959 w 12192000"/>
              <a:gd name="connsiteY87" fmla="*/ 1689329 h 2237474"/>
              <a:gd name="connsiteX88" fmla="*/ 6243319 w 12192000"/>
              <a:gd name="connsiteY88" fmla="*/ 1695560 h 2237474"/>
              <a:gd name="connsiteX89" fmla="*/ 6098321 w 12192000"/>
              <a:gd name="connsiteY89" fmla="*/ 1721646 h 2237474"/>
              <a:gd name="connsiteX90" fmla="*/ 5880652 w 12192000"/>
              <a:gd name="connsiteY90" fmla="*/ 1779643 h 2237474"/>
              <a:gd name="connsiteX91" fmla="*/ 5785959 w 12192000"/>
              <a:gd name="connsiteY91" fmla="*/ 1775307 h 2237474"/>
              <a:gd name="connsiteX92" fmla="*/ 5643534 w 12192000"/>
              <a:gd name="connsiteY92" fmla="*/ 1802919 h 2237474"/>
              <a:gd name="connsiteX93" fmla="*/ 5518799 w 12192000"/>
              <a:gd name="connsiteY93" fmla="*/ 1818312 h 2237474"/>
              <a:gd name="connsiteX94" fmla="*/ 5505014 w 12192000"/>
              <a:gd name="connsiteY94" fmla="*/ 1819259 h 2237474"/>
              <a:gd name="connsiteX95" fmla="*/ 5453307 w 12192000"/>
              <a:gd name="connsiteY95" fmla="*/ 1815450 h 2237474"/>
              <a:gd name="connsiteX96" fmla="*/ 5364192 w 12192000"/>
              <a:gd name="connsiteY96" fmla="*/ 1826074 h 2237474"/>
              <a:gd name="connsiteX97" fmla="*/ 5350380 w 12192000"/>
              <a:gd name="connsiteY97" fmla="*/ 1830891 h 2237474"/>
              <a:gd name="connsiteX98" fmla="*/ 5259633 w 12192000"/>
              <a:gd name="connsiteY98" fmla="*/ 1837160 h 2237474"/>
              <a:gd name="connsiteX99" fmla="*/ 5197513 w 12192000"/>
              <a:gd name="connsiteY99" fmla="*/ 1844718 h 2237474"/>
              <a:gd name="connsiteX100" fmla="*/ 5168852 w 12192000"/>
              <a:gd name="connsiteY100" fmla="*/ 1844846 h 2237474"/>
              <a:gd name="connsiteX101" fmla="*/ 5114927 w 12192000"/>
              <a:gd name="connsiteY101" fmla="*/ 1847827 h 2237474"/>
              <a:gd name="connsiteX102" fmla="*/ 5108970 w 12192000"/>
              <a:gd name="connsiteY102" fmla="*/ 1847935 h 2237474"/>
              <a:gd name="connsiteX103" fmla="*/ 5067961 w 12192000"/>
              <a:gd name="connsiteY103" fmla="*/ 1845917 h 2237474"/>
              <a:gd name="connsiteX104" fmla="*/ 5007075 w 12192000"/>
              <a:gd name="connsiteY104" fmla="*/ 1838626 h 2237474"/>
              <a:gd name="connsiteX105" fmla="*/ 4944087 w 12192000"/>
              <a:gd name="connsiteY105" fmla="*/ 1823332 h 2237474"/>
              <a:gd name="connsiteX106" fmla="*/ 4907662 w 12192000"/>
              <a:gd name="connsiteY106" fmla="*/ 1816900 h 2237474"/>
              <a:gd name="connsiteX107" fmla="*/ 4882386 w 12192000"/>
              <a:gd name="connsiteY107" fmla="*/ 1809844 h 2237474"/>
              <a:gd name="connsiteX108" fmla="*/ 4811440 w 12192000"/>
              <a:gd name="connsiteY108" fmla="*/ 1804655 h 2237474"/>
              <a:gd name="connsiteX109" fmla="*/ 4691075 w 12192000"/>
              <a:gd name="connsiteY109" fmla="*/ 1801389 h 2237474"/>
              <a:gd name="connsiteX110" fmla="*/ 4611738 w 12192000"/>
              <a:gd name="connsiteY110" fmla="*/ 1776964 h 2237474"/>
              <a:gd name="connsiteX111" fmla="*/ 4560070 w 12192000"/>
              <a:gd name="connsiteY111" fmla="*/ 1785640 h 2237474"/>
              <a:gd name="connsiteX112" fmla="*/ 4536503 w 12192000"/>
              <a:gd name="connsiteY112" fmla="*/ 1785334 h 2237474"/>
              <a:gd name="connsiteX113" fmla="*/ 4513724 w 12192000"/>
              <a:gd name="connsiteY113" fmla="*/ 1791996 h 2237474"/>
              <a:gd name="connsiteX114" fmla="*/ 4459810 w 12192000"/>
              <a:gd name="connsiteY114" fmla="*/ 1797886 h 2237474"/>
              <a:gd name="connsiteX115" fmla="*/ 4379064 w 12192000"/>
              <a:gd name="connsiteY115" fmla="*/ 1817177 h 2237474"/>
              <a:gd name="connsiteX116" fmla="*/ 4319209 w 12192000"/>
              <a:gd name="connsiteY116" fmla="*/ 1834833 h 2237474"/>
              <a:gd name="connsiteX117" fmla="*/ 4290981 w 12192000"/>
              <a:gd name="connsiteY117" fmla="*/ 1839677 h 2237474"/>
              <a:gd name="connsiteX118" fmla="*/ 4285792 w 12192000"/>
              <a:gd name="connsiteY118" fmla="*/ 1836231 h 2237474"/>
              <a:gd name="connsiteX119" fmla="*/ 4238372 w 12192000"/>
              <a:gd name="connsiteY119" fmla="*/ 1851480 h 2237474"/>
              <a:gd name="connsiteX120" fmla="*/ 4232517 w 12192000"/>
              <a:gd name="connsiteY120" fmla="*/ 1852567 h 2237474"/>
              <a:gd name="connsiteX121" fmla="*/ 4191732 w 12192000"/>
              <a:gd name="connsiteY121" fmla="*/ 1857328 h 2237474"/>
              <a:gd name="connsiteX122" fmla="*/ 4065532 w 12192000"/>
              <a:gd name="connsiteY122" fmla="*/ 1855477 h 2237474"/>
              <a:gd name="connsiteX123" fmla="*/ 4028460 w 12192000"/>
              <a:gd name="connsiteY123" fmla="*/ 1855137 h 2237474"/>
              <a:gd name="connsiteX124" fmla="*/ 4002267 w 12192000"/>
              <a:gd name="connsiteY124" fmla="*/ 1852352 h 2237474"/>
              <a:gd name="connsiteX125" fmla="*/ 3931396 w 12192000"/>
              <a:gd name="connsiteY125" fmla="*/ 1858915 h 2237474"/>
              <a:gd name="connsiteX126" fmla="*/ 3812162 w 12192000"/>
              <a:gd name="connsiteY126" fmla="*/ 1875501 h 2237474"/>
              <a:gd name="connsiteX127" fmla="*/ 3729530 w 12192000"/>
              <a:gd name="connsiteY127" fmla="*/ 1864513 h 2237474"/>
              <a:gd name="connsiteX128" fmla="*/ 3680177 w 12192000"/>
              <a:gd name="connsiteY128" fmla="*/ 1881552 h 2237474"/>
              <a:gd name="connsiteX129" fmla="*/ 3567259 w 12192000"/>
              <a:gd name="connsiteY129" fmla="*/ 1893482 h 2237474"/>
              <a:gd name="connsiteX130" fmla="*/ 3405770 w 12192000"/>
              <a:gd name="connsiteY130" fmla="*/ 1904591 h 2237474"/>
              <a:gd name="connsiteX131" fmla="*/ 3280097 w 12192000"/>
              <a:gd name="connsiteY131" fmla="*/ 1919610 h 2237474"/>
              <a:gd name="connsiteX132" fmla="*/ 3123424 w 12192000"/>
              <a:gd name="connsiteY132" fmla="*/ 1952930 h 2237474"/>
              <a:gd name="connsiteX133" fmla="*/ 3009910 w 12192000"/>
              <a:gd name="connsiteY133" fmla="*/ 1957866 h 2237474"/>
              <a:gd name="connsiteX134" fmla="*/ 2995934 w 12192000"/>
              <a:gd name="connsiteY134" fmla="*/ 1967085 h 2237474"/>
              <a:gd name="connsiteX135" fmla="*/ 2980071 w 12192000"/>
              <a:gd name="connsiteY135" fmla="*/ 1972988 h 2237474"/>
              <a:gd name="connsiteX136" fmla="*/ 2978094 w 12192000"/>
              <a:gd name="connsiteY136" fmla="*/ 1972369 h 2237474"/>
              <a:gd name="connsiteX137" fmla="*/ 2942858 w 12192000"/>
              <a:gd name="connsiteY137" fmla="*/ 1981367 h 2237474"/>
              <a:gd name="connsiteX138" fmla="*/ 2875436 w 12192000"/>
              <a:gd name="connsiteY138" fmla="*/ 1996977 h 2237474"/>
              <a:gd name="connsiteX139" fmla="*/ 2874892 w 12192000"/>
              <a:gd name="connsiteY139" fmla="*/ 1996085 h 2237474"/>
              <a:gd name="connsiteX140" fmla="*/ 2864145 w 12192000"/>
              <a:gd name="connsiteY140" fmla="*/ 1994061 h 2237474"/>
              <a:gd name="connsiteX141" fmla="*/ 2843662 w 12192000"/>
              <a:gd name="connsiteY141" fmla="*/ 1992498 h 2237474"/>
              <a:gd name="connsiteX142" fmla="*/ 2796128 w 12192000"/>
              <a:gd name="connsiteY142" fmla="*/ 1976403 h 2237474"/>
              <a:gd name="connsiteX143" fmla="*/ 2756784 w 12192000"/>
              <a:gd name="connsiteY143" fmla="*/ 1985116 h 2237474"/>
              <a:gd name="connsiteX144" fmla="*/ 2748833 w 12192000"/>
              <a:gd name="connsiteY144" fmla="*/ 1986323 h 2237474"/>
              <a:gd name="connsiteX145" fmla="*/ 2748661 w 12192000"/>
              <a:gd name="connsiteY145" fmla="*/ 1986122 h 2237474"/>
              <a:gd name="connsiteX146" fmla="*/ 2740251 w 12192000"/>
              <a:gd name="connsiteY146" fmla="*/ 1986946 h 2237474"/>
              <a:gd name="connsiteX147" fmla="*/ 2718916 w 12192000"/>
              <a:gd name="connsiteY147" fmla="*/ 1990867 h 2237474"/>
              <a:gd name="connsiteX148" fmla="*/ 2713522 w 12192000"/>
              <a:gd name="connsiteY148" fmla="*/ 1990173 h 2237474"/>
              <a:gd name="connsiteX149" fmla="*/ 2680597 w 12192000"/>
              <a:gd name="connsiteY149" fmla="*/ 1984996 h 2237474"/>
              <a:gd name="connsiteX150" fmla="*/ 2578178 w 12192000"/>
              <a:gd name="connsiteY150" fmla="*/ 1990531 h 2237474"/>
              <a:gd name="connsiteX151" fmla="*/ 2476147 w 12192000"/>
              <a:gd name="connsiteY151" fmla="*/ 1998305 h 2237474"/>
              <a:gd name="connsiteX152" fmla="*/ 2373568 w 12192000"/>
              <a:gd name="connsiteY152" fmla="*/ 2003219 h 2237474"/>
              <a:gd name="connsiteX153" fmla="*/ 2321399 w 12192000"/>
              <a:gd name="connsiteY153" fmla="*/ 1989467 h 2237474"/>
              <a:gd name="connsiteX154" fmla="*/ 2315525 w 12192000"/>
              <a:gd name="connsiteY154" fmla="*/ 1989708 h 2237474"/>
              <a:gd name="connsiteX155" fmla="*/ 2300792 w 12192000"/>
              <a:gd name="connsiteY155" fmla="*/ 1994290 h 2237474"/>
              <a:gd name="connsiteX156" fmla="*/ 2295469 w 12192000"/>
              <a:gd name="connsiteY156" fmla="*/ 1996659 h 2237474"/>
              <a:gd name="connsiteX157" fmla="*/ 2287219 w 12192000"/>
              <a:gd name="connsiteY157" fmla="*/ 1998750 h 2237474"/>
              <a:gd name="connsiteX158" fmla="*/ 2286948 w 12192000"/>
              <a:gd name="connsiteY158" fmla="*/ 1998596 h 2237474"/>
              <a:gd name="connsiteX159" fmla="*/ 2243069 w 12192000"/>
              <a:gd name="connsiteY159" fmla="*/ 2015111 h 2237474"/>
              <a:gd name="connsiteX160" fmla="*/ 2186609 w 12192000"/>
              <a:gd name="connsiteY160" fmla="*/ 2008263 h 2237474"/>
              <a:gd name="connsiteX161" fmla="*/ 2164831 w 12192000"/>
              <a:gd name="connsiteY161" fmla="*/ 2010143 h 2237474"/>
              <a:gd name="connsiteX162" fmla="*/ 2152836 w 12192000"/>
              <a:gd name="connsiteY162" fmla="*/ 2010048 h 2237474"/>
              <a:gd name="connsiteX163" fmla="*/ 2117102 w 12192000"/>
              <a:gd name="connsiteY163" fmla="*/ 2023004 h 2237474"/>
              <a:gd name="connsiteX164" fmla="*/ 2111935 w 12192000"/>
              <a:gd name="connsiteY164" fmla="*/ 2023163 h 2237474"/>
              <a:gd name="connsiteX165" fmla="*/ 2089991 w 12192000"/>
              <a:gd name="connsiteY165" fmla="*/ 2034193 h 2237474"/>
              <a:gd name="connsiteX166" fmla="*/ 2058061 w 12192000"/>
              <a:gd name="connsiteY166" fmla="*/ 2047942 h 2237474"/>
              <a:gd name="connsiteX167" fmla="*/ 2055737 w 12192000"/>
              <a:gd name="connsiteY167" fmla="*/ 2047704 h 2237474"/>
              <a:gd name="connsiteX168" fmla="*/ 2042244 w 12192000"/>
              <a:gd name="connsiteY168" fmla="*/ 2055560 h 2237474"/>
              <a:gd name="connsiteX169" fmla="*/ 1976224 w 12192000"/>
              <a:gd name="connsiteY169" fmla="*/ 2074257 h 2237474"/>
              <a:gd name="connsiteX170" fmla="*/ 1877728 w 12192000"/>
              <a:gd name="connsiteY170" fmla="*/ 2101004 h 2237474"/>
              <a:gd name="connsiteX171" fmla="*/ 1759056 w 12192000"/>
              <a:gd name="connsiteY171" fmla="*/ 2125608 h 2237474"/>
              <a:gd name="connsiteX172" fmla="*/ 1637948 w 12192000"/>
              <a:gd name="connsiteY172" fmla="*/ 2172597 h 2237474"/>
              <a:gd name="connsiteX173" fmla="*/ 1434549 w 12192000"/>
              <a:gd name="connsiteY173" fmla="*/ 2234522 h 2237474"/>
              <a:gd name="connsiteX174" fmla="*/ 1398481 w 12192000"/>
              <a:gd name="connsiteY174" fmla="*/ 2237074 h 2237474"/>
              <a:gd name="connsiteX175" fmla="*/ 1398407 w 12192000"/>
              <a:gd name="connsiteY175" fmla="*/ 2237095 h 2237474"/>
              <a:gd name="connsiteX176" fmla="*/ 1370962 w 12192000"/>
              <a:gd name="connsiteY176" fmla="*/ 2237474 h 2237474"/>
              <a:gd name="connsiteX177" fmla="*/ 1356367 w 12192000"/>
              <a:gd name="connsiteY177" fmla="*/ 2235089 h 2237474"/>
              <a:gd name="connsiteX178" fmla="*/ 1324828 w 12192000"/>
              <a:gd name="connsiteY178" fmla="*/ 2231968 h 2237474"/>
              <a:gd name="connsiteX179" fmla="*/ 1297744 w 12192000"/>
              <a:gd name="connsiteY179" fmla="*/ 2235849 h 2237474"/>
              <a:gd name="connsiteX180" fmla="*/ 1286236 w 12192000"/>
              <a:gd name="connsiteY180" fmla="*/ 2233135 h 2237474"/>
              <a:gd name="connsiteX181" fmla="*/ 1283504 w 12192000"/>
              <a:gd name="connsiteY181" fmla="*/ 2233797 h 2237474"/>
              <a:gd name="connsiteX182" fmla="*/ 1279765 w 12192000"/>
              <a:gd name="connsiteY182" fmla="*/ 2229639 h 2237474"/>
              <a:gd name="connsiteX183" fmla="*/ 1195347 w 12192000"/>
              <a:gd name="connsiteY183" fmla="*/ 2212354 h 2237474"/>
              <a:gd name="connsiteX184" fmla="*/ 970251 w 12192000"/>
              <a:gd name="connsiteY184" fmla="*/ 2221029 h 2237474"/>
              <a:gd name="connsiteX185" fmla="*/ 812914 w 12192000"/>
              <a:gd name="connsiteY185" fmla="*/ 2202752 h 2237474"/>
              <a:gd name="connsiteX186" fmla="*/ 800195 w 12192000"/>
              <a:gd name="connsiteY186" fmla="*/ 2209407 h 2237474"/>
              <a:gd name="connsiteX187" fmla="*/ 784978 w 12192000"/>
              <a:gd name="connsiteY187" fmla="*/ 2212360 h 2237474"/>
              <a:gd name="connsiteX188" fmla="*/ 681987 w 12192000"/>
              <a:gd name="connsiteY188" fmla="*/ 2216757 h 2237474"/>
              <a:gd name="connsiteX189" fmla="*/ 669923 w 12192000"/>
              <a:gd name="connsiteY189" fmla="*/ 2211682 h 2237474"/>
              <a:gd name="connsiteX190" fmla="*/ 648680 w 12192000"/>
              <a:gd name="connsiteY190" fmla="*/ 2206229 h 2237474"/>
              <a:gd name="connsiteX191" fmla="*/ 597225 w 12192000"/>
              <a:gd name="connsiteY191" fmla="*/ 2180999 h 2237474"/>
              <a:gd name="connsiteX192" fmla="*/ 558449 w 12192000"/>
              <a:gd name="connsiteY192" fmla="*/ 2182346 h 2237474"/>
              <a:gd name="connsiteX193" fmla="*/ 550517 w 12192000"/>
              <a:gd name="connsiteY193" fmla="*/ 2182060 h 2237474"/>
              <a:gd name="connsiteX194" fmla="*/ 550309 w 12192000"/>
              <a:gd name="connsiteY194" fmla="*/ 2181825 h 2237474"/>
              <a:gd name="connsiteX195" fmla="*/ 541836 w 12192000"/>
              <a:gd name="connsiteY195" fmla="*/ 2181063 h 2237474"/>
              <a:gd name="connsiteX196" fmla="*/ 536057 w 12192000"/>
              <a:gd name="connsiteY196" fmla="*/ 2181537 h 2237474"/>
              <a:gd name="connsiteX197" fmla="*/ 520671 w 12192000"/>
              <a:gd name="connsiteY197" fmla="*/ 2180980 h 2237474"/>
              <a:gd name="connsiteX198" fmla="*/ 515024 w 12192000"/>
              <a:gd name="connsiteY198" fmla="*/ 2179258 h 2237474"/>
              <a:gd name="connsiteX199" fmla="*/ 512278 w 12192000"/>
              <a:gd name="connsiteY199" fmla="*/ 2176369 h 2237474"/>
              <a:gd name="connsiteX200" fmla="*/ 480419 w 12192000"/>
              <a:gd name="connsiteY200" fmla="*/ 2167807 h 2237474"/>
              <a:gd name="connsiteX201" fmla="*/ 413835 w 12192000"/>
              <a:gd name="connsiteY201" fmla="*/ 2156783 h 2237474"/>
              <a:gd name="connsiteX202" fmla="*/ 376513 w 12192000"/>
              <a:gd name="connsiteY202" fmla="*/ 2154014 h 2237474"/>
              <a:gd name="connsiteX203" fmla="*/ 273386 w 12192000"/>
              <a:gd name="connsiteY203" fmla="*/ 2142551 h 2237474"/>
              <a:gd name="connsiteX204" fmla="*/ 169207 w 12192000"/>
              <a:gd name="connsiteY204" fmla="*/ 2128100 h 2237474"/>
              <a:gd name="connsiteX205" fmla="*/ 93149 w 12192000"/>
              <a:gd name="connsiteY205" fmla="*/ 2105324 h 2237474"/>
              <a:gd name="connsiteX206" fmla="*/ 88109 w 12192000"/>
              <a:gd name="connsiteY206" fmla="*/ 2106704 h 2237474"/>
              <a:gd name="connsiteX207" fmla="*/ 80022 w 12192000"/>
              <a:gd name="connsiteY207" fmla="*/ 2107254 h 2237474"/>
              <a:gd name="connsiteX208" fmla="*/ 79717 w 12192000"/>
              <a:gd name="connsiteY208" fmla="*/ 2107046 h 2237474"/>
              <a:gd name="connsiteX209" fmla="*/ 72352 w 12192000"/>
              <a:gd name="connsiteY209" fmla="*/ 2107991 h 2237474"/>
              <a:gd name="connsiteX210" fmla="*/ 37645 w 12192000"/>
              <a:gd name="connsiteY210" fmla="*/ 2115401 h 2237474"/>
              <a:gd name="connsiteX211" fmla="*/ 4572 w 12192000"/>
              <a:gd name="connsiteY211" fmla="*/ 2111091 h 2237474"/>
              <a:gd name="connsiteX212" fmla="*/ 0 w 12192000"/>
              <a:gd name="connsiteY212" fmla="*/ 2110468 h 2237474"/>
              <a:gd name="connsiteX213" fmla="*/ 0 w 12192000"/>
              <a:gd name="connsiteY21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11200 w 12192000"/>
              <a:gd name="connsiteY18" fmla="*/ 767513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798048 w 12192000"/>
              <a:gd name="connsiteY23" fmla="*/ 863207 h 2237474"/>
              <a:gd name="connsiteX24" fmla="*/ 9761459 w 12192000"/>
              <a:gd name="connsiteY24" fmla="*/ 862394 h 2237474"/>
              <a:gd name="connsiteX25" fmla="*/ 9705768 w 12192000"/>
              <a:gd name="connsiteY25" fmla="*/ 894610 h 2237474"/>
              <a:gd name="connsiteX26" fmla="*/ 9683005 w 12192000"/>
              <a:gd name="connsiteY26" fmla="*/ 894128 h 2237474"/>
              <a:gd name="connsiteX27" fmla="*/ 9594438 w 12192000"/>
              <a:gd name="connsiteY27" fmla="*/ 919051 h 2237474"/>
              <a:gd name="connsiteX28" fmla="*/ 9577033 w 12192000"/>
              <a:gd name="connsiteY28" fmla="*/ 922857 h 2237474"/>
              <a:gd name="connsiteX29" fmla="*/ 9544189 w 12192000"/>
              <a:gd name="connsiteY29" fmla="*/ 938966 h 2237474"/>
              <a:gd name="connsiteX30" fmla="*/ 9500499 w 12192000"/>
              <a:gd name="connsiteY30" fmla="*/ 954680 h 2237474"/>
              <a:gd name="connsiteX31" fmla="*/ 9428195 w 12192000"/>
              <a:gd name="connsiteY31" fmla="*/ 986225 h 2237474"/>
              <a:gd name="connsiteX32" fmla="*/ 9410017 w 12192000"/>
              <a:gd name="connsiteY32" fmla="*/ 993931 h 2237474"/>
              <a:gd name="connsiteX33" fmla="*/ 9392919 w 12192000"/>
              <a:gd name="connsiteY33" fmla="*/ 994656 h 2237474"/>
              <a:gd name="connsiteX34" fmla="*/ 9278619 w 12192000"/>
              <a:gd name="connsiteY34" fmla="*/ 1011878 h 2237474"/>
              <a:gd name="connsiteX35" fmla="*/ 9268019 w 12192000"/>
              <a:gd name="connsiteY35" fmla="*/ 1007442 h 2237474"/>
              <a:gd name="connsiteX36" fmla="*/ 9234662 w 12192000"/>
              <a:gd name="connsiteY36" fmla="*/ 1023056 h 2237474"/>
              <a:gd name="connsiteX37" fmla="*/ 9181033 w 12192000"/>
              <a:gd name="connsiteY37" fmla="*/ 1037921 h 2237474"/>
              <a:gd name="connsiteX38" fmla="*/ 9155969 w 12192000"/>
              <a:gd name="connsiteY38" fmla="*/ 1046804 h 2237474"/>
              <a:gd name="connsiteX39" fmla="*/ 9133985 w 12192000"/>
              <a:gd name="connsiteY39" fmla="*/ 1046450 h 2237474"/>
              <a:gd name="connsiteX40" fmla="*/ 9012987 w 12192000"/>
              <a:gd name="connsiteY40" fmla="*/ 1061986 h 2237474"/>
              <a:gd name="connsiteX41" fmla="*/ 8968445 w 12192000"/>
              <a:gd name="connsiteY41" fmla="*/ 1052169 h 2237474"/>
              <a:gd name="connsiteX42" fmla="*/ 8958984 w 12192000"/>
              <a:gd name="connsiteY42" fmla="*/ 1057212 h 2237474"/>
              <a:gd name="connsiteX43" fmla="*/ 8886001 w 12192000"/>
              <a:gd name="connsiteY43" fmla="*/ 1067468 h 2237474"/>
              <a:gd name="connsiteX44" fmla="*/ 8838610 w 12192000"/>
              <a:gd name="connsiteY44" fmla="*/ 1075091 h 2237474"/>
              <a:gd name="connsiteX45" fmla="*/ 8750383 w 12192000"/>
              <a:gd name="connsiteY45" fmla="*/ 1097387 h 2237474"/>
              <a:gd name="connsiteX46" fmla="*/ 8697365 w 12192000"/>
              <a:gd name="connsiteY46" fmla="*/ 1105869 h 2237474"/>
              <a:gd name="connsiteX47" fmla="*/ 8665605 w 12192000"/>
              <a:gd name="connsiteY47" fmla="*/ 1110791 h 2237474"/>
              <a:gd name="connsiteX48" fmla="*/ 8584946 w 12192000"/>
              <a:gd name="connsiteY48" fmla="*/ 1135226 h 2237474"/>
              <a:gd name="connsiteX49" fmla="*/ 8460755 w 12192000"/>
              <a:gd name="connsiteY49" fmla="*/ 1203427 h 2237474"/>
              <a:gd name="connsiteX50" fmla="*/ 8419755 w 12192000"/>
              <a:gd name="connsiteY50" fmla="*/ 1216260 h 2237474"/>
              <a:gd name="connsiteX51" fmla="*/ 8411626 w 12192000"/>
              <a:gd name="connsiteY51" fmla="*/ 1214397 h 2237474"/>
              <a:gd name="connsiteX52" fmla="*/ 8363469 w 12192000"/>
              <a:gd name="connsiteY52" fmla="*/ 1246658 h 2237474"/>
              <a:gd name="connsiteX53" fmla="*/ 8275497 w 12192000"/>
              <a:gd name="connsiteY53" fmla="*/ 1264396 h 2237474"/>
              <a:gd name="connsiteX54" fmla="*/ 8206287 w 12192000"/>
              <a:gd name="connsiteY54" fmla="*/ 1273060 h 2237474"/>
              <a:gd name="connsiteX55" fmla="*/ 8168705 w 12192000"/>
              <a:gd name="connsiteY55" fmla="*/ 1279956 h 2237474"/>
              <a:gd name="connsiteX56" fmla="*/ 8139997 w 12192000"/>
              <a:gd name="connsiteY56" fmla="*/ 1282713 h 2237474"/>
              <a:gd name="connsiteX57" fmla="*/ 8074238 w 12192000"/>
              <a:gd name="connsiteY57" fmla="*/ 1301895 h 2237474"/>
              <a:gd name="connsiteX58" fmla="*/ 7968292 w 12192000"/>
              <a:gd name="connsiteY58" fmla="*/ 1338779 h 2237474"/>
              <a:gd name="connsiteX59" fmla="*/ 7945122 w 12192000"/>
              <a:gd name="connsiteY59" fmla="*/ 1345477 h 2237474"/>
              <a:gd name="connsiteX60" fmla="*/ 7902328 w 12192000"/>
              <a:gd name="connsiteY60" fmla="*/ 1345865 h 2237474"/>
              <a:gd name="connsiteX61" fmla="*/ 7875879 w 12192000"/>
              <a:gd name="connsiteY61" fmla="*/ 1345646 h 2237474"/>
              <a:gd name="connsiteX62" fmla="*/ 7840612 w 12192000"/>
              <a:gd name="connsiteY62" fmla="*/ 1369373 h 2237474"/>
              <a:gd name="connsiteX63" fmla="*/ 7786819 w 12192000"/>
              <a:gd name="connsiteY63" fmla="*/ 1378970 h 2237474"/>
              <a:gd name="connsiteX64" fmla="*/ 7548172 w 12192000"/>
              <a:gd name="connsiteY64" fmla="*/ 1417460 h 2237474"/>
              <a:gd name="connsiteX65" fmla="*/ 7483437 w 12192000"/>
              <a:gd name="connsiteY65" fmla="*/ 1478152 h 2237474"/>
              <a:gd name="connsiteX66" fmla="*/ 7377870 w 12192000"/>
              <a:gd name="connsiteY66" fmla="*/ 1523319 h 2237474"/>
              <a:gd name="connsiteX67" fmla="*/ 7230737 w 12192000"/>
              <a:gd name="connsiteY67" fmla="*/ 1562633 h 2237474"/>
              <a:gd name="connsiteX68" fmla="*/ 7224458 w 12192000"/>
              <a:gd name="connsiteY68" fmla="*/ 1573008 h 2237474"/>
              <a:gd name="connsiteX69" fmla="*/ 7183121 w 12192000"/>
              <a:gd name="connsiteY69" fmla="*/ 1595162 h 2237474"/>
              <a:gd name="connsiteX70" fmla="*/ 7164601 w 12192000"/>
              <a:gd name="connsiteY70" fmla="*/ 1606490 h 2237474"/>
              <a:gd name="connsiteX71" fmla="*/ 7092727 w 12192000"/>
              <a:gd name="connsiteY71" fmla="*/ 1623628 h 2237474"/>
              <a:gd name="connsiteX72" fmla="*/ 7031309 w 12192000"/>
              <a:gd name="connsiteY72" fmla="*/ 1619451 h 2237474"/>
              <a:gd name="connsiteX73" fmla="*/ 6999084 w 12192000"/>
              <a:gd name="connsiteY73" fmla="*/ 1634317 h 2237474"/>
              <a:gd name="connsiteX74" fmla="*/ 6992107 w 12192000"/>
              <a:gd name="connsiteY74" fmla="*/ 1636860 h 2237474"/>
              <a:gd name="connsiteX75" fmla="*/ 6991765 w 12192000"/>
              <a:gd name="connsiteY75" fmla="*/ 1636725 h 2237474"/>
              <a:gd name="connsiteX76" fmla="*/ 6900177 w 12192000"/>
              <a:gd name="connsiteY76" fmla="*/ 1636016 h 2237474"/>
              <a:gd name="connsiteX77" fmla="*/ 6795372 w 12192000"/>
              <a:gd name="connsiteY77" fmla="*/ 1644845 h 2237474"/>
              <a:gd name="connsiteX78" fmla="*/ 6692251 w 12192000"/>
              <a:gd name="connsiteY78" fmla="*/ 1656357 h 2237474"/>
              <a:gd name="connsiteX79" fmla="*/ 6655235 w 12192000"/>
              <a:gd name="connsiteY79" fmla="*/ 1661869 h 2237474"/>
              <a:gd name="connsiteX80" fmla="*/ 6554894 w 12192000"/>
              <a:gd name="connsiteY80" fmla="*/ 1664428 h 2237474"/>
              <a:gd name="connsiteX81" fmla="*/ 6516595 w 12192000"/>
              <a:gd name="connsiteY81" fmla="*/ 1667475 h 2237474"/>
              <a:gd name="connsiteX82" fmla="*/ 6508541 w 12192000"/>
              <a:gd name="connsiteY82" fmla="*/ 1668757 h 2237474"/>
              <a:gd name="connsiteX83" fmla="*/ 6471012 w 12192000"/>
              <a:gd name="connsiteY83" fmla="*/ 1678604 h 2237474"/>
              <a:gd name="connsiteX84" fmla="*/ 6415265 w 12192000"/>
              <a:gd name="connsiteY84" fmla="*/ 1665317 h 2237474"/>
              <a:gd name="connsiteX85" fmla="*/ 6364035 w 12192000"/>
              <a:gd name="connsiteY85" fmla="*/ 1667683 h 2237474"/>
              <a:gd name="connsiteX86" fmla="*/ 6280959 w 12192000"/>
              <a:gd name="connsiteY86" fmla="*/ 1689329 h 2237474"/>
              <a:gd name="connsiteX87" fmla="*/ 6243319 w 12192000"/>
              <a:gd name="connsiteY87" fmla="*/ 1695560 h 2237474"/>
              <a:gd name="connsiteX88" fmla="*/ 6098321 w 12192000"/>
              <a:gd name="connsiteY88" fmla="*/ 1721646 h 2237474"/>
              <a:gd name="connsiteX89" fmla="*/ 5880652 w 12192000"/>
              <a:gd name="connsiteY89" fmla="*/ 1779643 h 2237474"/>
              <a:gd name="connsiteX90" fmla="*/ 5785959 w 12192000"/>
              <a:gd name="connsiteY90" fmla="*/ 1775307 h 2237474"/>
              <a:gd name="connsiteX91" fmla="*/ 5643534 w 12192000"/>
              <a:gd name="connsiteY91" fmla="*/ 1802919 h 2237474"/>
              <a:gd name="connsiteX92" fmla="*/ 5518799 w 12192000"/>
              <a:gd name="connsiteY92" fmla="*/ 1818312 h 2237474"/>
              <a:gd name="connsiteX93" fmla="*/ 5505014 w 12192000"/>
              <a:gd name="connsiteY93" fmla="*/ 1819259 h 2237474"/>
              <a:gd name="connsiteX94" fmla="*/ 5453307 w 12192000"/>
              <a:gd name="connsiteY94" fmla="*/ 1815450 h 2237474"/>
              <a:gd name="connsiteX95" fmla="*/ 5364192 w 12192000"/>
              <a:gd name="connsiteY95" fmla="*/ 1826074 h 2237474"/>
              <a:gd name="connsiteX96" fmla="*/ 5350380 w 12192000"/>
              <a:gd name="connsiteY96" fmla="*/ 1830891 h 2237474"/>
              <a:gd name="connsiteX97" fmla="*/ 5259633 w 12192000"/>
              <a:gd name="connsiteY97" fmla="*/ 1837160 h 2237474"/>
              <a:gd name="connsiteX98" fmla="*/ 5197513 w 12192000"/>
              <a:gd name="connsiteY98" fmla="*/ 1844718 h 2237474"/>
              <a:gd name="connsiteX99" fmla="*/ 5168852 w 12192000"/>
              <a:gd name="connsiteY99" fmla="*/ 1844846 h 2237474"/>
              <a:gd name="connsiteX100" fmla="*/ 5114927 w 12192000"/>
              <a:gd name="connsiteY100" fmla="*/ 1847827 h 2237474"/>
              <a:gd name="connsiteX101" fmla="*/ 5108970 w 12192000"/>
              <a:gd name="connsiteY101" fmla="*/ 1847935 h 2237474"/>
              <a:gd name="connsiteX102" fmla="*/ 5067961 w 12192000"/>
              <a:gd name="connsiteY102" fmla="*/ 1845917 h 2237474"/>
              <a:gd name="connsiteX103" fmla="*/ 5007075 w 12192000"/>
              <a:gd name="connsiteY103" fmla="*/ 1838626 h 2237474"/>
              <a:gd name="connsiteX104" fmla="*/ 4944087 w 12192000"/>
              <a:gd name="connsiteY104" fmla="*/ 1823332 h 2237474"/>
              <a:gd name="connsiteX105" fmla="*/ 4907662 w 12192000"/>
              <a:gd name="connsiteY105" fmla="*/ 1816900 h 2237474"/>
              <a:gd name="connsiteX106" fmla="*/ 4882386 w 12192000"/>
              <a:gd name="connsiteY106" fmla="*/ 1809844 h 2237474"/>
              <a:gd name="connsiteX107" fmla="*/ 4811440 w 12192000"/>
              <a:gd name="connsiteY107" fmla="*/ 1804655 h 2237474"/>
              <a:gd name="connsiteX108" fmla="*/ 4691075 w 12192000"/>
              <a:gd name="connsiteY108" fmla="*/ 1801389 h 2237474"/>
              <a:gd name="connsiteX109" fmla="*/ 4611738 w 12192000"/>
              <a:gd name="connsiteY109" fmla="*/ 1776964 h 2237474"/>
              <a:gd name="connsiteX110" fmla="*/ 4560070 w 12192000"/>
              <a:gd name="connsiteY110" fmla="*/ 1785640 h 2237474"/>
              <a:gd name="connsiteX111" fmla="*/ 4536503 w 12192000"/>
              <a:gd name="connsiteY111" fmla="*/ 1785334 h 2237474"/>
              <a:gd name="connsiteX112" fmla="*/ 4513724 w 12192000"/>
              <a:gd name="connsiteY112" fmla="*/ 1791996 h 2237474"/>
              <a:gd name="connsiteX113" fmla="*/ 4459810 w 12192000"/>
              <a:gd name="connsiteY113" fmla="*/ 1797886 h 2237474"/>
              <a:gd name="connsiteX114" fmla="*/ 4379064 w 12192000"/>
              <a:gd name="connsiteY114" fmla="*/ 1817177 h 2237474"/>
              <a:gd name="connsiteX115" fmla="*/ 4319209 w 12192000"/>
              <a:gd name="connsiteY115" fmla="*/ 1834833 h 2237474"/>
              <a:gd name="connsiteX116" fmla="*/ 4290981 w 12192000"/>
              <a:gd name="connsiteY116" fmla="*/ 1839677 h 2237474"/>
              <a:gd name="connsiteX117" fmla="*/ 4285792 w 12192000"/>
              <a:gd name="connsiteY117" fmla="*/ 1836231 h 2237474"/>
              <a:gd name="connsiteX118" fmla="*/ 4238372 w 12192000"/>
              <a:gd name="connsiteY118" fmla="*/ 1851480 h 2237474"/>
              <a:gd name="connsiteX119" fmla="*/ 4232517 w 12192000"/>
              <a:gd name="connsiteY119" fmla="*/ 1852567 h 2237474"/>
              <a:gd name="connsiteX120" fmla="*/ 4191732 w 12192000"/>
              <a:gd name="connsiteY120" fmla="*/ 1857328 h 2237474"/>
              <a:gd name="connsiteX121" fmla="*/ 4065532 w 12192000"/>
              <a:gd name="connsiteY121" fmla="*/ 1855477 h 2237474"/>
              <a:gd name="connsiteX122" fmla="*/ 4028460 w 12192000"/>
              <a:gd name="connsiteY122" fmla="*/ 1855137 h 2237474"/>
              <a:gd name="connsiteX123" fmla="*/ 4002267 w 12192000"/>
              <a:gd name="connsiteY123" fmla="*/ 1852352 h 2237474"/>
              <a:gd name="connsiteX124" fmla="*/ 3931396 w 12192000"/>
              <a:gd name="connsiteY124" fmla="*/ 1858915 h 2237474"/>
              <a:gd name="connsiteX125" fmla="*/ 3812162 w 12192000"/>
              <a:gd name="connsiteY125" fmla="*/ 1875501 h 2237474"/>
              <a:gd name="connsiteX126" fmla="*/ 3729530 w 12192000"/>
              <a:gd name="connsiteY126" fmla="*/ 1864513 h 2237474"/>
              <a:gd name="connsiteX127" fmla="*/ 3680177 w 12192000"/>
              <a:gd name="connsiteY127" fmla="*/ 1881552 h 2237474"/>
              <a:gd name="connsiteX128" fmla="*/ 3567259 w 12192000"/>
              <a:gd name="connsiteY128" fmla="*/ 1893482 h 2237474"/>
              <a:gd name="connsiteX129" fmla="*/ 3405770 w 12192000"/>
              <a:gd name="connsiteY129" fmla="*/ 1904591 h 2237474"/>
              <a:gd name="connsiteX130" fmla="*/ 3280097 w 12192000"/>
              <a:gd name="connsiteY130" fmla="*/ 1919610 h 2237474"/>
              <a:gd name="connsiteX131" fmla="*/ 3123424 w 12192000"/>
              <a:gd name="connsiteY131" fmla="*/ 1952930 h 2237474"/>
              <a:gd name="connsiteX132" fmla="*/ 3009910 w 12192000"/>
              <a:gd name="connsiteY132" fmla="*/ 1957866 h 2237474"/>
              <a:gd name="connsiteX133" fmla="*/ 2995934 w 12192000"/>
              <a:gd name="connsiteY133" fmla="*/ 1967085 h 2237474"/>
              <a:gd name="connsiteX134" fmla="*/ 2980071 w 12192000"/>
              <a:gd name="connsiteY134" fmla="*/ 1972988 h 2237474"/>
              <a:gd name="connsiteX135" fmla="*/ 2978094 w 12192000"/>
              <a:gd name="connsiteY135" fmla="*/ 1972369 h 2237474"/>
              <a:gd name="connsiteX136" fmla="*/ 2942858 w 12192000"/>
              <a:gd name="connsiteY136" fmla="*/ 1981367 h 2237474"/>
              <a:gd name="connsiteX137" fmla="*/ 2875436 w 12192000"/>
              <a:gd name="connsiteY137" fmla="*/ 1996977 h 2237474"/>
              <a:gd name="connsiteX138" fmla="*/ 2874892 w 12192000"/>
              <a:gd name="connsiteY138" fmla="*/ 1996085 h 2237474"/>
              <a:gd name="connsiteX139" fmla="*/ 2864145 w 12192000"/>
              <a:gd name="connsiteY139" fmla="*/ 1994061 h 2237474"/>
              <a:gd name="connsiteX140" fmla="*/ 2843662 w 12192000"/>
              <a:gd name="connsiteY140" fmla="*/ 1992498 h 2237474"/>
              <a:gd name="connsiteX141" fmla="*/ 2796128 w 12192000"/>
              <a:gd name="connsiteY141" fmla="*/ 1976403 h 2237474"/>
              <a:gd name="connsiteX142" fmla="*/ 2756784 w 12192000"/>
              <a:gd name="connsiteY142" fmla="*/ 1985116 h 2237474"/>
              <a:gd name="connsiteX143" fmla="*/ 2748833 w 12192000"/>
              <a:gd name="connsiteY143" fmla="*/ 1986323 h 2237474"/>
              <a:gd name="connsiteX144" fmla="*/ 2748661 w 12192000"/>
              <a:gd name="connsiteY144" fmla="*/ 1986122 h 2237474"/>
              <a:gd name="connsiteX145" fmla="*/ 2740251 w 12192000"/>
              <a:gd name="connsiteY145" fmla="*/ 1986946 h 2237474"/>
              <a:gd name="connsiteX146" fmla="*/ 2718916 w 12192000"/>
              <a:gd name="connsiteY146" fmla="*/ 1990867 h 2237474"/>
              <a:gd name="connsiteX147" fmla="*/ 2713522 w 12192000"/>
              <a:gd name="connsiteY147" fmla="*/ 1990173 h 2237474"/>
              <a:gd name="connsiteX148" fmla="*/ 2680597 w 12192000"/>
              <a:gd name="connsiteY148" fmla="*/ 1984996 h 2237474"/>
              <a:gd name="connsiteX149" fmla="*/ 2578178 w 12192000"/>
              <a:gd name="connsiteY149" fmla="*/ 1990531 h 2237474"/>
              <a:gd name="connsiteX150" fmla="*/ 2476147 w 12192000"/>
              <a:gd name="connsiteY150" fmla="*/ 1998305 h 2237474"/>
              <a:gd name="connsiteX151" fmla="*/ 2373568 w 12192000"/>
              <a:gd name="connsiteY151" fmla="*/ 2003219 h 2237474"/>
              <a:gd name="connsiteX152" fmla="*/ 2321399 w 12192000"/>
              <a:gd name="connsiteY152" fmla="*/ 1989467 h 2237474"/>
              <a:gd name="connsiteX153" fmla="*/ 2315525 w 12192000"/>
              <a:gd name="connsiteY153" fmla="*/ 1989708 h 2237474"/>
              <a:gd name="connsiteX154" fmla="*/ 2300792 w 12192000"/>
              <a:gd name="connsiteY154" fmla="*/ 1994290 h 2237474"/>
              <a:gd name="connsiteX155" fmla="*/ 2295469 w 12192000"/>
              <a:gd name="connsiteY155" fmla="*/ 1996659 h 2237474"/>
              <a:gd name="connsiteX156" fmla="*/ 2287219 w 12192000"/>
              <a:gd name="connsiteY156" fmla="*/ 1998750 h 2237474"/>
              <a:gd name="connsiteX157" fmla="*/ 2286948 w 12192000"/>
              <a:gd name="connsiteY157" fmla="*/ 1998596 h 2237474"/>
              <a:gd name="connsiteX158" fmla="*/ 2243069 w 12192000"/>
              <a:gd name="connsiteY158" fmla="*/ 2015111 h 2237474"/>
              <a:gd name="connsiteX159" fmla="*/ 2186609 w 12192000"/>
              <a:gd name="connsiteY159" fmla="*/ 2008263 h 2237474"/>
              <a:gd name="connsiteX160" fmla="*/ 2164831 w 12192000"/>
              <a:gd name="connsiteY160" fmla="*/ 2010143 h 2237474"/>
              <a:gd name="connsiteX161" fmla="*/ 2152836 w 12192000"/>
              <a:gd name="connsiteY161" fmla="*/ 2010048 h 2237474"/>
              <a:gd name="connsiteX162" fmla="*/ 2117102 w 12192000"/>
              <a:gd name="connsiteY162" fmla="*/ 2023004 h 2237474"/>
              <a:gd name="connsiteX163" fmla="*/ 2111935 w 12192000"/>
              <a:gd name="connsiteY163" fmla="*/ 2023163 h 2237474"/>
              <a:gd name="connsiteX164" fmla="*/ 2089991 w 12192000"/>
              <a:gd name="connsiteY164" fmla="*/ 2034193 h 2237474"/>
              <a:gd name="connsiteX165" fmla="*/ 2058061 w 12192000"/>
              <a:gd name="connsiteY165" fmla="*/ 2047942 h 2237474"/>
              <a:gd name="connsiteX166" fmla="*/ 2055737 w 12192000"/>
              <a:gd name="connsiteY166" fmla="*/ 2047704 h 2237474"/>
              <a:gd name="connsiteX167" fmla="*/ 2042244 w 12192000"/>
              <a:gd name="connsiteY167" fmla="*/ 2055560 h 2237474"/>
              <a:gd name="connsiteX168" fmla="*/ 1976224 w 12192000"/>
              <a:gd name="connsiteY168" fmla="*/ 2074257 h 2237474"/>
              <a:gd name="connsiteX169" fmla="*/ 1877728 w 12192000"/>
              <a:gd name="connsiteY169" fmla="*/ 2101004 h 2237474"/>
              <a:gd name="connsiteX170" fmla="*/ 1759056 w 12192000"/>
              <a:gd name="connsiteY170" fmla="*/ 2125608 h 2237474"/>
              <a:gd name="connsiteX171" fmla="*/ 1637948 w 12192000"/>
              <a:gd name="connsiteY171" fmla="*/ 2172597 h 2237474"/>
              <a:gd name="connsiteX172" fmla="*/ 1434549 w 12192000"/>
              <a:gd name="connsiteY172" fmla="*/ 2234522 h 2237474"/>
              <a:gd name="connsiteX173" fmla="*/ 1398481 w 12192000"/>
              <a:gd name="connsiteY173" fmla="*/ 2237074 h 2237474"/>
              <a:gd name="connsiteX174" fmla="*/ 1398407 w 12192000"/>
              <a:gd name="connsiteY174" fmla="*/ 2237095 h 2237474"/>
              <a:gd name="connsiteX175" fmla="*/ 1370962 w 12192000"/>
              <a:gd name="connsiteY175" fmla="*/ 2237474 h 2237474"/>
              <a:gd name="connsiteX176" fmla="*/ 1356367 w 12192000"/>
              <a:gd name="connsiteY176" fmla="*/ 2235089 h 2237474"/>
              <a:gd name="connsiteX177" fmla="*/ 1324828 w 12192000"/>
              <a:gd name="connsiteY177" fmla="*/ 2231968 h 2237474"/>
              <a:gd name="connsiteX178" fmla="*/ 1297744 w 12192000"/>
              <a:gd name="connsiteY178" fmla="*/ 2235849 h 2237474"/>
              <a:gd name="connsiteX179" fmla="*/ 1286236 w 12192000"/>
              <a:gd name="connsiteY179" fmla="*/ 2233135 h 2237474"/>
              <a:gd name="connsiteX180" fmla="*/ 1283504 w 12192000"/>
              <a:gd name="connsiteY180" fmla="*/ 2233797 h 2237474"/>
              <a:gd name="connsiteX181" fmla="*/ 1279765 w 12192000"/>
              <a:gd name="connsiteY181" fmla="*/ 2229639 h 2237474"/>
              <a:gd name="connsiteX182" fmla="*/ 1195347 w 12192000"/>
              <a:gd name="connsiteY182" fmla="*/ 2212354 h 2237474"/>
              <a:gd name="connsiteX183" fmla="*/ 970251 w 12192000"/>
              <a:gd name="connsiteY183" fmla="*/ 2221029 h 2237474"/>
              <a:gd name="connsiteX184" fmla="*/ 812914 w 12192000"/>
              <a:gd name="connsiteY184" fmla="*/ 2202752 h 2237474"/>
              <a:gd name="connsiteX185" fmla="*/ 800195 w 12192000"/>
              <a:gd name="connsiteY185" fmla="*/ 2209407 h 2237474"/>
              <a:gd name="connsiteX186" fmla="*/ 784978 w 12192000"/>
              <a:gd name="connsiteY186" fmla="*/ 2212360 h 2237474"/>
              <a:gd name="connsiteX187" fmla="*/ 681987 w 12192000"/>
              <a:gd name="connsiteY187" fmla="*/ 2216757 h 2237474"/>
              <a:gd name="connsiteX188" fmla="*/ 669923 w 12192000"/>
              <a:gd name="connsiteY188" fmla="*/ 2211682 h 2237474"/>
              <a:gd name="connsiteX189" fmla="*/ 648680 w 12192000"/>
              <a:gd name="connsiteY189" fmla="*/ 2206229 h 2237474"/>
              <a:gd name="connsiteX190" fmla="*/ 597225 w 12192000"/>
              <a:gd name="connsiteY190" fmla="*/ 2180999 h 2237474"/>
              <a:gd name="connsiteX191" fmla="*/ 558449 w 12192000"/>
              <a:gd name="connsiteY191" fmla="*/ 2182346 h 2237474"/>
              <a:gd name="connsiteX192" fmla="*/ 550517 w 12192000"/>
              <a:gd name="connsiteY192" fmla="*/ 2182060 h 2237474"/>
              <a:gd name="connsiteX193" fmla="*/ 550309 w 12192000"/>
              <a:gd name="connsiteY193" fmla="*/ 2181825 h 2237474"/>
              <a:gd name="connsiteX194" fmla="*/ 541836 w 12192000"/>
              <a:gd name="connsiteY194" fmla="*/ 2181063 h 2237474"/>
              <a:gd name="connsiteX195" fmla="*/ 536057 w 12192000"/>
              <a:gd name="connsiteY195" fmla="*/ 2181537 h 2237474"/>
              <a:gd name="connsiteX196" fmla="*/ 520671 w 12192000"/>
              <a:gd name="connsiteY196" fmla="*/ 2180980 h 2237474"/>
              <a:gd name="connsiteX197" fmla="*/ 515024 w 12192000"/>
              <a:gd name="connsiteY197" fmla="*/ 2179258 h 2237474"/>
              <a:gd name="connsiteX198" fmla="*/ 512278 w 12192000"/>
              <a:gd name="connsiteY198" fmla="*/ 2176369 h 2237474"/>
              <a:gd name="connsiteX199" fmla="*/ 480419 w 12192000"/>
              <a:gd name="connsiteY199" fmla="*/ 2167807 h 2237474"/>
              <a:gd name="connsiteX200" fmla="*/ 413835 w 12192000"/>
              <a:gd name="connsiteY200" fmla="*/ 2156783 h 2237474"/>
              <a:gd name="connsiteX201" fmla="*/ 376513 w 12192000"/>
              <a:gd name="connsiteY201" fmla="*/ 2154014 h 2237474"/>
              <a:gd name="connsiteX202" fmla="*/ 273386 w 12192000"/>
              <a:gd name="connsiteY202" fmla="*/ 2142551 h 2237474"/>
              <a:gd name="connsiteX203" fmla="*/ 169207 w 12192000"/>
              <a:gd name="connsiteY203" fmla="*/ 2128100 h 2237474"/>
              <a:gd name="connsiteX204" fmla="*/ 93149 w 12192000"/>
              <a:gd name="connsiteY204" fmla="*/ 2105324 h 2237474"/>
              <a:gd name="connsiteX205" fmla="*/ 88109 w 12192000"/>
              <a:gd name="connsiteY205" fmla="*/ 2106704 h 2237474"/>
              <a:gd name="connsiteX206" fmla="*/ 80022 w 12192000"/>
              <a:gd name="connsiteY206" fmla="*/ 2107254 h 2237474"/>
              <a:gd name="connsiteX207" fmla="*/ 79717 w 12192000"/>
              <a:gd name="connsiteY207" fmla="*/ 2107046 h 2237474"/>
              <a:gd name="connsiteX208" fmla="*/ 72352 w 12192000"/>
              <a:gd name="connsiteY208" fmla="*/ 2107991 h 2237474"/>
              <a:gd name="connsiteX209" fmla="*/ 37645 w 12192000"/>
              <a:gd name="connsiteY209" fmla="*/ 2115401 h 2237474"/>
              <a:gd name="connsiteX210" fmla="*/ 4572 w 12192000"/>
              <a:gd name="connsiteY210" fmla="*/ 2111091 h 2237474"/>
              <a:gd name="connsiteX211" fmla="*/ 0 w 12192000"/>
              <a:gd name="connsiteY211" fmla="*/ 2110468 h 2237474"/>
              <a:gd name="connsiteX212" fmla="*/ 0 w 12192000"/>
              <a:gd name="connsiteY21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11200 w 12192000"/>
              <a:gd name="connsiteY18" fmla="*/ 767513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798048 w 12192000"/>
              <a:gd name="connsiteY23" fmla="*/ 863207 h 2237474"/>
              <a:gd name="connsiteX24" fmla="*/ 9761459 w 12192000"/>
              <a:gd name="connsiteY24" fmla="*/ 862394 h 2237474"/>
              <a:gd name="connsiteX25" fmla="*/ 9705768 w 12192000"/>
              <a:gd name="connsiteY25" fmla="*/ 894610 h 2237474"/>
              <a:gd name="connsiteX26" fmla="*/ 9683005 w 12192000"/>
              <a:gd name="connsiteY26" fmla="*/ 894128 h 2237474"/>
              <a:gd name="connsiteX27" fmla="*/ 9594438 w 12192000"/>
              <a:gd name="connsiteY27" fmla="*/ 919051 h 2237474"/>
              <a:gd name="connsiteX28" fmla="*/ 9577033 w 12192000"/>
              <a:gd name="connsiteY28" fmla="*/ 922857 h 2237474"/>
              <a:gd name="connsiteX29" fmla="*/ 9544189 w 12192000"/>
              <a:gd name="connsiteY29" fmla="*/ 938966 h 2237474"/>
              <a:gd name="connsiteX30" fmla="*/ 9500499 w 12192000"/>
              <a:gd name="connsiteY30" fmla="*/ 954680 h 2237474"/>
              <a:gd name="connsiteX31" fmla="*/ 9428195 w 12192000"/>
              <a:gd name="connsiteY31" fmla="*/ 986225 h 2237474"/>
              <a:gd name="connsiteX32" fmla="*/ 9410017 w 12192000"/>
              <a:gd name="connsiteY32" fmla="*/ 993931 h 2237474"/>
              <a:gd name="connsiteX33" fmla="*/ 9392919 w 12192000"/>
              <a:gd name="connsiteY33" fmla="*/ 994656 h 2237474"/>
              <a:gd name="connsiteX34" fmla="*/ 9278619 w 12192000"/>
              <a:gd name="connsiteY34" fmla="*/ 1011878 h 2237474"/>
              <a:gd name="connsiteX35" fmla="*/ 9268019 w 12192000"/>
              <a:gd name="connsiteY35" fmla="*/ 1007442 h 2237474"/>
              <a:gd name="connsiteX36" fmla="*/ 9234662 w 12192000"/>
              <a:gd name="connsiteY36" fmla="*/ 1023056 h 2237474"/>
              <a:gd name="connsiteX37" fmla="*/ 9181033 w 12192000"/>
              <a:gd name="connsiteY37" fmla="*/ 1037921 h 2237474"/>
              <a:gd name="connsiteX38" fmla="*/ 9155969 w 12192000"/>
              <a:gd name="connsiteY38" fmla="*/ 1046804 h 2237474"/>
              <a:gd name="connsiteX39" fmla="*/ 9133985 w 12192000"/>
              <a:gd name="connsiteY39" fmla="*/ 1046450 h 2237474"/>
              <a:gd name="connsiteX40" fmla="*/ 9012987 w 12192000"/>
              <a:gd name="connsiteY40" fmla="*/ 1061986 h 2237474"/>
              <a:gd name="connsiteX41" fmla="*/ 8968445 w 12192000"/>
              <a:gd name="connsiteY41" fmla="*/ 1052169 h 2237474"/>
              <a:gd name="connsiteX42" fmla="*/ 8958984 w 12192000"/>
              <a:gd name="connsiteY42" fmla="*/ 1057212 h 2237474"/>
              <a:gd name="connsiteX43" fmla="*/ 8886001 w 12192000"/>
              <a:gd name="connsiteY43" fmla="*/ 1067468 h 2237474"/>
              <a:gd name="connsiteX44" fmla="*/ 8838610 w 12192000"/>
              <a:gd name="connsiteY44" fmla="*/ 1075091 h 2237474"/>
              <a:gd name="connsiteX45" fmla="*/ 8750383 w 12192000"/>
              <a:gd name="connsiteY45" fmla="*/ 1097387 h 2237474"/>
              <a:gd name="connsiteX46" fmla="*/ 8697365 w 12192000"/>
              <a:gd name="connsiteY46" fmla="*/ 1105869 h 2237474"/>
              <a:gd name="connsiteX47" fmla="*/ 8665605 w 12192000"/>
              <a:gd name="connsiteY47" fmla="*/ 1110791 h 2237474"/>
              <a:gd name="connsiteX48" fmla="*/ 8584946 w 12192000"/>
              <a:gd name="connsiteY48" fmla="*/ 1135226 h 2237474"/>
              <a:gd name="connsiteX49" fmla="*/ 8460755 w 12192000"/>
              <a:gd name="connsiteY49" fmla="*/ 1203427 h 2237474"/>
              <a:gd name="connsiteX50" fmla="*/ 8419755 w 12192000"/>
              <a:gd name="connsiteY50" fmla="*/ 1216260 h 2237474"/>
              <a:gd name="connsiteX51" fmla="*/ 8411626 w 12192000"/>
              <a:gd name="connsiteY51" fmla="*/ 1214397 h 2237474"/>
              <a:gd name="connsiteX52" fmla="*/ 8363469 w 12192000"/>
              <a:gd name="connsiteY52" fmla="*/ 1246658 h 2237474"/>
              <a:gd name="connsiteX53" fmla="*/ 8275497 w 12192000"/>
              <a:gd name="connsiteY53" fmla="*/ 1264396 h 2237474"/>
              <a:gd name="connsiteX54" fmla="*/ 8206287 w 12192000"/>
              <a:gd name="connsiteY54" fmla="*/ 1273060 h 2237474"/>
              <a:gd name="connsiteX55" fmla="*/ 8168705 w 12192000"/>
              <a:gd name="connsiteY55" fmla="*/ 1279956 h 2237474"/>
              <a:gd name="connsiteX56" fmla="*/ 8139997 w 12192000"/>
              <a:gd name="connsiteY56" fmla="*/ 1282713 h 2237474"/>
              <a:gd name="connsiteX57" fmla="*/ 8074238 w 12192000"/>
              <a:gd name="connsiteY57" fmla="*/ 1301895 h 2237474"/>
              <a:gd name="connsiteX58" fmla="*/ 7968292 w 12192000"/>
              <a:gd name="connsiteY58" fmla="*/ 1338779 h 2237474"/>
              <a:gd name="connsiteX59" fmla="*/ 7945122 w 12192000"/>
              <a:gd name="connsiteY59" fmla="*/ 1345477 h 2237474"/>
              <a:gd name="connsiteX60" fmla="*/ 7902328 w 12192000"/>
              <a:gd name="connsiteY60" fmla="*/ 1345865 h 2237474"/>
              <a:gd name="connsiteX61" fmla="*/ 7875879 w 12192000"/>
              <a:gd name="connsiteY61" fmla="*/ 1345646 h 2237474"/>
              <a:gd name="connsiteX62" fmla="*/ 7840612 w 12192000"/>
              <a:gd name="connsiteY62" fmla="*/ 1369373 h 2237474"/>
              <a:gd name="connsiteX63" fmla="*/ 7786819 w 12192000"/>
              <a:gd name="connsiteY63" fmla="*/ 1378970 h 2237474"/>
              <a:gd name="connsiteX64" fmla="*/ 7548172 w 12192000"/>
              <a:gd name="connsiteY64" fmla="*/ 1417460 h 2237474"/>
              <a:gd name="connsiteX65" fmla="*/ 7483437 w 12192000"/>
              <a:gd name="connsiteY65" fmla="*/ 1478152 h 2237474"/>
              <a:gd name="connsiteX66" fmla="*/ 7377870 w 12192000"/>
              <a:gd name="connsiteY66" fmla="*/ 1523319 h 2237474"/>
              <a:gd name="connsiteX67" fmla="*/ 7230737 w 12192000"/>
              <a:gd name="connsiteY67" fmla="*/ 1562633 h 2237474"/>
              <a:gd name="connsiteX68" fmla="*/ 7224458 w 12192000"/>
              <a:gd name="connsiteY68" fmla="*/ 1573008 h 2237474"/>
              <a:gd name="connsiteX69" fmla="*/ 7183121 w 12192000"/>
              <a:gd name="connsiteY69" fmla="*/ 1595162 h 2237474"/>
              <a:gd name="connsiteX70" fmla="*/ 7164601 w 12192000"/>
              <a:gd name="connsiteY70" fmla="*/ 1606490 h 2237474"/>
              <a:gd name="connsiteX71" fmla="*/ 7092727 w 12192000"/>
              <a:gd name="connsiteY71" fmla="*/ 1623628 h 2237474"/>
              <a:gd name="connsiteX72" fmla="*/ 7031309 w 12192000"/>
              <a:gd name="connsiteY72" fmla="*/ 1619451 h 2237474"/>
              <a:gd name="connsiteX73" fmla="*/ 6999084 w 12192000"/>
              <a:gd name="connsiteY73" fmla="*/ 1634317 h 2237474"/>
              <a:gd name="connsiteX74" fmla="*/ 6992107 w 12192000"/>
              <a:gd name="connsiteY74" fmla="*/ 1636860 h 2237474"/>
              <a:gd name="connsiteX75" fmla="*/ 6900177 w 12192000"/>
              <a:gd name="connsiteY75" fmla="*/ 1636016 h 2237474"/>
              <a:gd name="connsiteX76" fmla="*/ 6795372 w 12192000"/>
              <a:gd name="connsiteY76" fmla="*/ 1644845 h 2237474"/>
              <a:gd name="connsiteX77" fmla="*/ 6692251 w 12192000"/>
              <a:gd name="connsiteY77" fmla="*/ 1656357 h 2237474"/>
              <a:gd name="connsiteX78" fmla="*/ 6655235 w 12192000"/>
              <a:gd name="connsiteY78" fmla="*/ 1661869 h 2237474"/>
              <a:gd name="connsiteX79" fmla="*/ 6554894 w 12192000"/>
              <a:gd name="connsiteY79" fmla="*/ 1664428 h 2237474"/>
              <a:gd name="connsiteX80" fmla="*/ 6516595 w 12192000"/>
              <a:gd name="connsiteY80" fmla="*/ 1667475 h 2237474"/>
              <a:gd name="connsiteX81" fmla="*/ 6508541 w 12192000"/>
              <a:gd name="connsiteY81" fmla="*/ 1668757 h 2237474"/>
              <a:gd name="connsiteX82" fmla="*/ 6471012 w 12192000"/>
              <a:gd name="connsiteY82" fmla="*/ 1678604 h 2237474"/>
              <a:gd name="connsiteX83" fmla="*/ 6415265 w 12192000"/>
              <a:gd name="connsiteY83" fmla="*/ 1665317 h 2237474"/>
              <a:gd name="connsiteX84" fmla="*/ 6364035 w 12192000"/>
              <a:gd name="connsiteY84" fmla="*/ 1667683 h 2237474"/>
              <a:gd name="connsiteX85" fmla="*/ 6280959 w 12192000"/>
              <a:gd name="connsiteY85" fmla="*/ 1689329 h 2237474"/>
              <a:gd name="connsiteX86" fmla="*/ 6243319 w 12192000"/>
              <a:gd name="connsiteY86" fmla="*/ 1695560 h 2237474"/>
              <a:gd name="connsiteX87" fmla="*/ 6098321 w 12192000"/>
              <a:gd name="connsiteY87" fmla="*/ 1721646 h 2237474"/>
              <a:gd name="connsiteX88" fmla="*/ 5880652 w 12192000"/>
              <a:gd name="connsiteY88" fmla="*/ 1779643 h 2237474"/>
              <a:gd name="connsiteX89" fmla="*/ 5785959 w 12192000"/>
              <a:gd name="connsiteY89" fmla="*/ 1775307 h 2237474"/>
              <a:gd name="connsiteX90" fmla="*/ 5643534 w 12192000"/>
              <a:gd name="connsiteY90" fmla="*/ 1802919 h 2237474"/>
              <a:gd name="connsiteX91" fmla="*/ 5518799 w 12192000"/>
              <a:gd name="connsiteY91" fmla="*/ 1818312 h 2237474"/>
              <a:gd name="connsiteX92" fmla="*/ 5505014 w 12192000"/>
              <a:gd name="connsiteY92" fmla="*/ 1819259 h 2237474"/>
              <a:gd name="connsiteX93" fmla="*/ 5453307 w 12192000"/>
              <a:gd name="connsiteY93" fmla="*/ 1815450 h 2237474"/>
              <a:gd name="connsiteX94" fmla="*/ 5364192 w 12192000"/>
              <a:gd name="connsiteY94" fmla="*/ 1826074 h 2237474"/>
              <a:gd name="connsiteX95" fmla="*/ 5350380 w 12192000"/>
              <a:gd name="connsiteY95" fmla="*/ 1830891 h 2237474"/>
              <a:gd name="connsiteX96" fmla="*/ 5259633 w 12192000"/>
              <a:gd name="connsiteY96" fmla="*/ 1837160 h 2237474"/>
              <a:gd name="connsiteX97" fmla="*/ 5197513 w 12192000"/>
              <a:gd name="connsiteY97" fmla="*/ 1844718 h 2237474"/>
              <a:gd name="connsiteX98" fmla="*/ 5168852 w 12192000"/>
              <a:gd name="connsiteY98" fmla="*/ 1844846 h 2237474"/>
              <a:gd name="connsiteX99" fmla="*/ 5114927 w 12192000"/>
              <a:gd name="connsiteY99" fmla="*/ 1847827 h 2237474"/>
              <a:gd name="connsiteX100" fmla="*/ 5108970 w 12192000"/>
              <a:gd name="connsiteY100" fmla="*/ 1847935 h 2237474"/>
              <a:gd name="connsiteX101" fmla="*/ 5067961 w 12192000"/>
              <a:gd name="connsiteY101" fmla="*/ 1845917 h 2237474"/>
              <a:gd name="connsiteX102" fmla="*/ 5007075 w 12192000"/>
              <a:gd name="connsiteY102" fmla="*/ 1838626 h 2237474"/>
              <a:gd name="connsiteX103" fmla="*/ 4944087 w 12192000"/>
              <a:gd name="connsiteY103" fmla="*/ 1823332 h 2237474"/>
              <a:gd name="connsiteX104" fmla="*/ 4907662 w 12192000"/>
              <a:gd name="connsiteY104" fmla="*/ 1816900 h 2237474"/>
              <a:gd name="connsiteX105" fmla="*/ 4882386 w 12192000"/>
              <a:gd name="connsiteY105" fmla="*/ 1809844 h 2237474"/>
              <a:gd name="connsiteX106" fmla="*/ 4811440 w 12192000"/>
              <a:gd name="connsiteY106" fmla="*/ 1804655 h 2237474"/>
              <a:gd name="connsiteX107" fmla="*/ 4691075 w 12192000"/>
              <a:gd name="connsiteY107" fmla="*/ 1801389 h 2237474"/>
              <a:gd name="connsiteX108" fmla="*/ 4611738 w 12192000"/>
              <a:gd name="connsiteY108" fmla="*/ 1776964 h 2237474"/>
              <a:gd name="connsiteX109" fmla="*/ 4560070 w 12192000"/>
              <a:gd name="connsiteY109" fmla="*/ 1785640 h 2237474"/>
              <a:gd name="connsiteX110" fmla="*/ 4536503 w 12192000"/>
              <a:gd name="connsiteY110" fmla="*/ 1785334 h 2237474"/>
              <a:gd name="connsiteX111" fmla="*/ 4513724 w 12192000"/>
              <a:gd name="connsiteY111" fmla="*/ 1791996 h 2237474"/>
              <a:gd name="connsiteX112" fmla="*/ 4459810 w 12192000"/>
              <a:gd name="connsiteY112" fmla="*/ 1797886 h 2237474"/>
              <a:gd name="connsiteX113" fmla="*/ 4379064 w 12192000"/>
              <a:gd name="connsiteY113" fmla="*/ 1817177 h 2237474"/>
              <a:gd name="connsiteX114" fmla="*/ 4319209 w 12192000"/>
              <a:gd name="connsiteY114" fmla="*/ 1834833 h 2237474"/>
              <a:gd name="connsiteX115" fmla="*/ 4290981 w 12192000"/>
              <a:gd name="connsiteY115" fmla="*/ 1839677 h 2237474"/>
              <a:gd name="connsiteX116" fmla="*/ 4285792 w 12192000"/>
              <a:gd name="connsiteY116" fmla="*/ 1836231 h 2237474"/>
              <a:gd name="connsiteX117" fmla="*/ 4238372 w 12192000"/>
              <a:gd name="connsiteY117" fmla="*/ 1851480 h 2237474"/>
              <a:gd name="connsiteX118" fmla="*/ 4232517 w 12192000"/>
              <a:gd name="connsiteY118" fmla="*/ 1852567 h 2237474"/>
              <a:gd name="connsiteX119" fmla="*/ 4191732 w 12192000"/>
              <a:gd name="connsiteY119" fmla="*/ 1857328 h 2237474"/>
              <a:gd name="connsiteX120" fmla="*/ 4065532 w 12192000"/>
              <a:gd name="connsiteY120" fmla="*/ 1855477 h 2237474"/>
              <a:gd name="connsiteX121" fmla="*/ 4028460 w 12192000"/>
              <a:gd name="connsiteY121" fmla="*/ 1855137 h 2237474"/>
              <a:gd name="connsiteX122" fmla="*/ 4002267 w 12192000"/>
              <a:gd name="connsiteY122" fmla="*/ 1852352 h 2237474"/>
              <a:gd name="connsiteX123" fmla="*/ 3931396 w 12192000"/>
              <a:gd name="connsiteY123" fmla="*/ 1858915 h 2237474"/>
              <a:gd name="connsiteX124" fmla="*/ 3812162 w 12192000"/>
              <a:gd name="connsiteY124" fmla="*/ 1875501 h 2237474"/>
              <a:gd name="connsiteX125" fmla="*/ 3729530 w 12192000"/>
              <a:gd name="connsiteY125" fmla="*/ 1864513 h 2237474"/>
              <a:gd name="connsiteX126" fmla="*/ 3680177 w 12192000"/>
              <a:gd name="connsiteY126" fmla="*/ 1881552 h 2237474"/>
              <a:gd name="connsiteX127" fmla="*/ 3567259 w 12192000"/>
              <a:gd name="connsiteY127" fmla="*/ 1893482 h 2237474"/>
              <a:gd name="connsiteX128" fmla="*/ 3405770 w 12192000"/>
              <a:gd name="connsiteY128" fmla="*/ 1904591 h 2237474"/>
              <a:gd name="connsiteX129" fmla="*/ 3280097 w 12192000"/>
              <a:gd name="connsiteY129" fmla="*/ 1919610 h 2237474"/>
              <a:gd name="connsiteX130" fmla="*/ 3123424 w 12192000"/>
              <a:gd name="connsiteY130" fmla="*/ 1952930 h 2237474"/>
              <a:gd name="connsiteX131" fmla="*/ 3009910 w 12192000"/>
              <a:gd name="connsiteY131" fmla="*/ 1957866 h 2237474"/>
              <a:gd name="connsiteX132" fmla="*/ 2995934 w 12192000"/>
              <a:gd name="connsiteY132" fmla="*/ 1967085 h 2237474"/>
              <a:gd name="connsiteX133" fmla="*/ 2980071 w 12192000"/>
              <a:gd name="connsiteY133" fmla="*/ 1972988 h 2237474"/>
              <a:gd name="connsiteX134" fmla="*/ 2978094 w 12192000"/>
              <a:gd name="connsiteY134" fmla="*/ 1972369 h 2237474"/>
              <a:gd name="connsiteX135" fmla="*/ 2942858 w 12192000"/>
              <a:gd name="connsiteY135" fmla="*/ 1981367 h 2237474"/>
              <a:gd name="connsiteX136" fmla="*/ 2875436 w 12192000"/>
              <a:gd name="connsiteY136" fmla="*/ 1996977 h 2237474"/>
              <a:gd name="connsiteX137" fmla="*/ 2874892 w 12192000"/>
              <a:gd name="connsiteY137" fmla="*/ 1996085 h 2237474"/>
              <a:gd name="connsiteX138" fmla="*/ 2864145 w 12192000"/>
              <a:gd name="connsiteY138" fmla="*/ 1994061 h 2237474"/>
              <a:gd name="connsiteX139" fmla="*/ 2843662 w 12192000"/>
              <a:gd name="connsiteY139" fmla="*/ 1992498 h 2237474"/>
              <a:gd name="connsiteX140" fmla="*/ 2796128 w 12192000"/>
              <a:gd name="connsiteY140" fmla="*/ 1976403 h 2237474"/>
              <a:gd name="connsiteX141" fmla="*/ 2756784 w 12192000"/>
              <a:gd name="connsiteY141" fmla="*/ 1985116 h 2237474"/>
              <a:gd name="connsiteX142" fmla="*/ 2748833 w 12192000"/>
              <a:gd name="connsiteY142" fmla="*/ 1986323 h 2237474"/>
              <a:gd name="connsiteX143" fmla="*/ 2748661 w 12192000"/>
              <a:gd name="connsiteY143" fmla="*/ 1986122 h 2237474"/>
              <a:gd name="connsiteX144" fmla="*/ 2740251 w 12192000"/>
              <a:gd name="connsiteY144" fmla="*/ 1986946 h 2237474"/>
              <a:gd name="connsiteX145" fmla="*/ 2718916 w 12192000"/>
              <a:gd name="connsiteY145" fmla="*/ 1990867 h 2237474"/>
              <a:gd name="connsiteX146" fmla="*/ 2713522 w 12192000"/>
              <a:gd name="connsiteY146" fmla="*/ 1990173 h 2237474"/>
              <a:gd name="connsiteX147" fmla="*/ 2680597 w 12192000"/>
              <a:gd name="connsiteY147" fmla="*/ 1984996 h 2237474"/>
              <a:gd name="connsiteX148" fmla="*/ 2578178 w 12192000"/>
              <a:gd name="connsiteY148" fmla="*/ 1990531 h 2237474"/>
              <a:gd name="connsiteX149" fmla="*/ 2476147 w 12192000"/>
              <a:gd name="connsiteY149" fmla="*/ 1998305 h 2237474"/>
              <a:gd name="connsiteX150" fmla="*/ 2373568 w 12192000"/>
              <a:gd name="connsiteY150" fmla="*/ 2003219 h 2237474"/>
              <a:gd name="connsiteX151" fmla="*/ 2321399 w 12192000"/>
              <a:gd name="connsiteY151" fmla="*/ 1989467 h 2237474"/>
              <a:gd name="connsiteX152" fmla="*/ 2315525 w 12192000"/>
              <a:gd name="connsiteY152" fmla="*/ 1989708 h 2237474"/>
              <a:gd name="connsiteX153" fmla="*/ 2300792 w 12192000"/>
              <a:gd name="connsiteY153" fmla="*/ 1994290 h 2237474"/>
              <a:gd name="connsiteX154" fmla="*/ 2295469 w 12192000"/>
              <a:gd name="connsiteY154" fmla="*/ 1996659 h 2237474"/>
              <a:gd name="connsiteX155" fmla="*/ 2287219 w 12192000"/>
              <a:gd name="connsiteY155" fmla="*/ 1998750 h 2237474"/>
              <a:gd name="connsiteX156" fmla="*/ 2286948 w 12192000"/>
              <a:gd name="connsiteY156" fmla="*/ 1998596 h 2237474"/>
              <a:gd name="connsiteX157" fmla="*/ 2243069 w 12192000"/>
              <a:gd name="connsiteY157" fmla="*/ 2015111 h 2237474"/>
              <a:gd name="connsiteX158" fmla="*/ 2186609 w 12192000"/>
              <a:gd name="connsiteY158" fmla="*/ 2008263 h 2237474"/>
              <a:gd name="connsiteX159" fmla="*/ 2164831 w 12192000"/>
              <a:gd name="connsiteY159" fmla="*/ 2010143 h 2237474"/>
              <a:gd name="connsiteX160" fmla="*/ 2152836 w 12192000"/>
              <a:gd name="connsiteY160" fmla="*/ 2010048 h 2237474"/>
              <a:gd name="connsiteX161" fmla="*/ 2117102 w 12192000"/>
              <a:gd name="connsiteY161" fmla="*/ 2023004 h 2237474"/>
              <a:gd name="connsiteX162" fmla="*/ 2111935 w 12192000"/>
              <a:gd name="connsiteY162" fmla="*/ 2023163 h 2237474"/>
              <a:gd name="connsiteX163" fmla="*/ 2089991 w 12192000"/>
              <a:gd name="connsiteY163" fmla="*/ 2034193 h 2237474"/>
              <a:gd name="connsiteX164" fmla="*/ 2058061 w 12192000"/>
              <a:gd name="connsiteY164" fmla="*/ 2047942 h 2237474"/>
              <a:gd name="connsiteX165" fmla="*/ 2055737 w 12192000"/>
              <a:gd name="connsiteY165" fmla="*/ 2047704 h 2237474"/>
              <a:gd name="connsiteX166" fmla="*/ 2042244 w 12192000"/>
              <a:gd name="connsiteY166" fmla="*/ 2055560 h 2237474"/>
              <a:gd name="connsiteX167" fmla="*/ 1976224 w 12192000"/>
              <a:gd name="connsiteY167" fmla="*/ 2074257 h 2237474"/>
              <a:gd name="connsiteX168" fmla="*/ 1877728 w 12192000"/>
              <a:gd name="connsiteY168" fmla="*/ 2101004 h 2237474"/>
              <a:gd name="connsiteX169" fmla="*/ 1759056 w 12192000"/>
              <a:gd name="connsiteY169" fmla="*/ 2125608 h 2237474"/>
              <a:gd name="connsiteX170" fmla="*/ 1637948 w 12192000"/>
              <a:gd name="connsiteY170" fmla="*/ 2172597 h 2237474"/>
              <a:gd name="connsiteX171" fmla="*/ 1434549 w 12192000"/>
              <a:gd name="connsiteY171" fmla="*/ 2234522 h 2237474"/>
              <a:gd name="connsiteX172" fmla="*/ 1398481 w 12192000"/>
              <a:gd name="connsiteY172" fmla="*/ 2237074 h 2237474"/>
              <a:gd name="connsiteX173" fmla="*/ 1398407 w 12192000"/>
              <a:gd name="connsiteY173" fmla="*/ 2237095 h 2237474"/>
              <a:gd name="connsiteX174" fmla="*/ 1370962 w 12192000"/>
              <a:gd name="connsiteY174" fmla="*/ 2237474 h 2237474"/>
              <a:gd name="connsiteX175" fmla="*/ 1356367 w 12192000"/>
              <a:gd name="connsiteY175" fmla="*/ 2235089 h 2237474"/>
              <a:gd name="connsiteX176" fmla="*/ 1324828 w 12192000"/>
              <a:gd name="connsiteY176" fmla="*/ 2231968 h 2237474"/>
              <a:gd name="connsiteX177" fmla="*/ 1297744 w 12192000"/>
              <a:gd name="connsiteY177" fmla="*/ 2235849 h 2237474"/>
              <a:gd name="connsiteX178" fmla="*/ 1286236 w 12192000"/>
              <a:gd name="connsiteY178" fmla="*/ 2233135 h 2237474"/>
              <a:gd name="connsiteX179" fmla="*/ 1283504 w 12192000"/>
              <a:gd name="connsiteY179" fmla="*/ 2233797 h 2237474"/>
              <a:gd name="connsiteX180" fmla="*/ 1279765 w 12192000"/>
              <a:gd name="connsiteY180" fmla="*/ 2229639 h 2237474"/>
              <a:gd name="connsiteX181" fmla="*/ 1195347 w 12192000"/>
              <a:gd name="connsiteY181" fmla="*/ 2212354 h 2237474"/>
              <a:gd name="connsiteX182" fmla="*/ 970251 w 12192000"/>
              <a:gd name="connsiteY182" fmla="*/ 2221029 h 2237474"/>
              <a:gd name="connsiteX183" fmla="*/ 812914 w 12192000"/>
              <a:gd name="connsiteY183" fmla="*/ 2202752 h 2237474"/>
              <a:gd name="connsiteX184" fmla="*/ 800195 w 12192000"/>
              <a:gd name="connsiteY184" fmla="*/ 2209407 h 2237474"/>
              <a:gd name="connsiteX185" fmla="*/ 784978 w 12192000"/>
              <a:gd name="connsiteY185" fmla="*/ 2212360 h 2237474"/>
              <a:gd name="connsiteX186" fmla="*/ 681987 w 12192000"/>
              <a:gd name="connsiteY186" fmla="*/ 2216757 h 2237474"/>
              <a:gd name="connsiteX187" fmla="*/ 669923 w 12192000"/>
              <a:gd name="connsiteY187" fmla="*/ 2211682 h 2237474"/>
              <a:gd name="connsiteX188" fmla="*/ 648680 w 12192000"/>
              <a:gd name="connsiteY188" fmla="*/ 2206229 h 2237474"/>
              <a:gd name="connsiteX189" fmla="*/ 597225 w 12192000"/>
              <a:gd name="connsiteY189" fmla="*/ 2180999 h 2237474"/>
              <a:gd name="connsiteX190" fmla="*/ 558449 w 12192000"/>
              <a:gd name="connsiteY190" fmla="*/ 2182346 h 2237474"/>
              <a:gd name="connsiteX191" fmla="*/ 550517 w 12192000"/>
              <a:gd name="connsiteY191" fmla="*/ 2182060 h 2237474"/>
              <a:gd name="connsiteX192" fmla="*/ 550309 w 12192000"/>
              <a:gd name="connsiteY192" fmla="*/ 2181825 h 2237474"/>
              <a:gd name="connsiteX193" fmla="*/ 541836 w 12192000"/>
              <a:gd name="connsiteY193" fmla="*/ 2181063 h 2237474"/>
              <a:gd name="connsiteX194" fmla="*/ 536057 w 12192000"/>
              <a:gd name="connsiteY194" fmla="*/ 2181537 h 2237474"/>
              <a:gd name="connsiteX195" fmla="*/ 520671 w 12192000"/>
              <a:gd name="connsiteY195" fmla="*/ 2180980 h 2237474"/>
              <a:gd name="connsiteX196" fmla="*/ 515024 w 12192000"/>
              <a:gd name="connsiteY196" fmla="*/ 2179258 h 2237474"/>
              <a:gd name="connsiteX197" fmla="*/ 512278 w 12192000"/>
              <a:gd name="connsiteY197" fmla="*/ 2176369 h 2237474"/>
              <a:gd name="connsiteX198" fmla="*/ 480419 w 12192000"/>
              <a:gd name="connsiteY198" fmla="*/ 2167807 h 2237474"/>
              <a:gd name="connsiteX199" fmla="*/ 413835 w 12192000"/>
              <a:gd name="connsiteY199" fmla="*/ 2156783 h 2237474"/>
              <a:gd name="connsiteX200" fmla="*/ 376513 w 12192000"/>
              <a:gd name="connsiteY200" fmla="*/ 2154014 h 2237474"/>
              <a:gd name="connsiteX201" fmla="*/ 273386 w 12192000"/>
              <a:gd name="connsiteY201" fmla="*/ 2142551 h 2237474"/>
              <a:gd name="connsiteX202" fmla="*/ 169207 w 12192000"/>
              <a:gd name="connsiteY202" fmla="*/ 2128100 h 2237474"/>
              <a:gd name="connsiteX203" fmla="*/ 93149 w 12192000"/>
              <a:gd name="connsiteY203" fmla="*/ 2105324 h 2237474"/>
              <a:gd name="connsiteX204" fmla="*/ 88109 w 12192000"/>
              <a:gd name="connsiteY204" fmla="*/ 2106704 h 2237474"/>
              <a:gd name="connsiteX205" fmla="*/ 80022 w 12192000"/>
              <a:gd name="connsiteY205" fmla="*/ 2107254 h 2237474"/>
              <a:gd name="connsiteX206" fmla="*/ 79717 w 12192000"/>
              <a:gd name="connsiteY206" fmla="*/ 2107046 h 2237474"/>
              <a:gd name="connsiteX207" fmla="*/ 72352 w 12192000"/>
              <a:gd name="connsiteY207" fmla="*/ 2107991 h 2237474"/>
              <a:gd name="connsiteX208" fmla="*/ 37645 w 12192000"/>
              <a:gd name="connsiteY208" fmla="*/ 2115401 h 2237474"/>
              <a:gd name="connsiteX209" fmla="*/ 4572 w 12192000"/>
              <a:gd name="connsiteY209" fmla="*/ 2111091 h 2237474"/>
              <a:gd name="connsiteX210" fmla="*/ 0 w 12192000"/>
              <a:gd name="connsiteY210" fmla="*/ 2110468 h 2237474"/>
              <a:gd name="connsiteX211" fmla="*/ 0 w 12192000"/>
              <a:gd name="connsiteY211"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11200 w 12192000"/>
              <a:gd name="connsiteY18" fmla="*/ 767513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798048 w 12192000"/>
              <a:gd name="connsiteY23" fmla="*/ 863207 h 2237474"/>
              <a:gd name="connsiteX24" fmla="*/ 9761459 w 12192000"/>
              <a:gd name="connsiteY24" fmla="*/ 862394 h 2237474"/>
              <a:gd name="connsiteX25" fmla="*/ 9705768 w 12192000"/>
              <a:gd name="connsiteY25" fmla="*/ 894610 h 2237474"/>
              <a:gd name="connsiteX26" fmla="*/ 9683005 w 12192000"/>
              <a:gd name="connsiteY26" fmla="*/ 894128 h 2237474"/>
              <a:gd name="connsiteX27" fmla="*/ 9594438 w 12192000"/>
              <a:gd name="connsiteY27" fmla="*/ 919051 h 2237474"/>
              <a:gd name="connsiteX28" fmla="*/ 9577033 w 12192000"/>
              <a:gd name="connsiteY28" fmla="*/ 922857 h 2237474"/>
              <a:gd name="connsiteX29" fmla="*/ 9544189 w 12192000"/>
              <a:gd name="connsiteY29" fmla="*/ 938966 h 2237474"/>
              <a:gd name="connsiteX30" fmla="*/ 9500499 w 12192000"/>
              <a:gd name="connsiteY30" fmla="*/ 954680 h 2237474"/>
              <a:gd name="connsiteX31" fmla="*/ 9428195 w 12192000"/>
              <a:gd name="connsiteY31" fmla="*/ 986225 h 2237474"/>
              <a:gd name="connsiteX32" fmla="*/ 9410017 w 12192000"/>
              <a:gd name="connsiteY32" fmla="*/ 993931 h 2237474"/>
              <a:gd name="connsiteX33" fmla="*/ 9392919 w 12192000"/>
              <a:gd name="connsiteY33" fmla="*/ 994656 h 2237474"/>
              <a:gd name="connsiteX34" fmla="*/ 9278619 w 12192000"/>
              <a:gd name="connsiteY34" fmla="*/ 1011878 h 2237474"/>
              <a:gd name="connsiteX35" fmla="*/ 9268019 w 12192000"/>
              <a:gd name="connsiteY35" fmla="*/ 1007442 h 2237474"/>
              <a:gd name="connsiteX36" fmla="*/ 9234662 w 12192000"/>
              <a:gd name="connsiteY36" fmla="*/ 1023056 h 2237474"/>
              <a:gd name="connsiteX37" fmla="*/ 9181033 w 12192000"/>
              <a:gd name="connsiteY37" fmla="*/ 1037921 h 2237474"/>
              <a:gd name="connsiteX38" fmla="*/ 9155969 w 12192000"/>
              <a:gd name="connsiteY38" fmla="*/ 1046804 h 2237474"/>
              <a:gd name="connsiteX39" fmla="*/ 9133985 w 12192000"/>
              <a:gd name="connsiteY39" fmla="*/ 1046450 h 2237474"/>
              <a:gd name="connsiteX40" fmla="*/ 9012987 w 12192000"/>
              <a:gd name="connsiteY40" fmla="*/ 1061986 h 2237474"/>
              <a:gd name="connsiteX41" fmla="*/ 8968445 w 12192000"/>
              <a:gd name="connsiteY41" fmla="*/ 1052169 h 2237474"/>
              <a:gd name="connsiteX42" fmla="*/ 8958984 w 12192000"/>
              <a:gd name="connsiteY42" fmla="*/ 1057212 h 2237474"/>
              <a:gd name="connsiteX43" fmla="*/ 8886001 w 12192000"/>
              <a:gd name="connsiteY43" fmla="*/ 1067468 h 2237474"/>
              <a:gd name="connsiteX44" fmla="*/ 8838610 w 12192000"/>
              <a:gd name="connsiteY44" fmla="*/ 1075091 h 2237474"/>
              <a:gd name="connsiteX45" fmla="*/ 8750383 w 12192000"/>
              <a:gd name="connsiteY45" fmla="*/ 1097387 h 2237474"/>
              <a:gd name="connsiteX46" fmla="*/ 8697365 w 12192000"/>
              <a:gd name="connsiteY46" fmla="*/ 1105869 h 2237474"/>
              <a:gd name="connsiteX47" fmla="*/ 8665605 w 12192000"/>
              <a:gd name="connsiteY47" fmla="*/ 1110791 h 2237474"/>
              <a:gd name="connsiteX48" fmla="*/ 8584946 w 12192000"/>
              <a:gd name="connsiteY48" fmla="*/ 1135226 h 2237474"/>
              <a:gd name="connsiteX49" fmla="*/ 8460755 w 12192000"/>
              <a:gd name="connsiteY49" fmla="*/ 1203427 h 2237474"/>
              <a:gd name="connsiteX50" fmla="*/ 8419755 w 12192000"/>
              <a:gd name="connsiteY50" fmla="*/ 1216260 h 2237474"/>
              <a:gd name="connsiteX51" fmla="*/ 8411626 w 12192000"/>
              <a:gd name="connsiteY51" fmla="*/ 1214397 h 2237474"/>
              <a:gd name="connsiteX52" fmla="*/ 8363469 w 12192000"/>
              <a:gd name="connsiteY52" fmla="*/ 1246658 h 2237474"/>
              <a:gd name="connsiteX53" fmla="*/ 8275497 w 12192000"/>
              <a:gd name="connsiteY53" fmla="*/ 1264396 h 2237474"/>
              <a:gd name="connsiteX54" fmla="*/ 8206287 w 12192000"/>
              <a:gd name="connsiteY54" fmla="*/ 1273060 h 2237474"/>
              <a:gd name="connsiteX55" fmla="*/ 8168705 w 12192000"/>
              <a:gd name="connsiteY55" fmla="*/ 1279956 h 2237474"/>
              <a:gd name="connsiteX56" fmla="*/ 8139997 w 12192000"/>
              <a:gd name="connsiteY56" fmla="*/ 1282713 h 2237474"/>
              <a:gd name="connsiteX57" fmla="*/ 8074238 w 12192000"/>
              <a:gd name="connsiteY57" fmla="*/ 1301895 h 2237474"/>
              <a:gd name="connsiteX58" fmla="*/ 7968292 w 12192000"/>
              <a:gd name="connsiteY58" fmla="*/ 1338779 h 2237474"/>
              <a:gd name="connsiteX59" fmla="*/ 7945122 w 12192000"/>
              <a:gd name="connsiteY59" fmla="*/ 1345477 h 2237474"/>
              <a:gd name="connsiteX60" fmla="*/ 7902328 w 12192000"/>
              <a:gd name="connsiteY60" fmla="*/ 1345865 h 2237474"/>
              <a:gd name="connsiteX61" fmla="*/ 7875879 w 12192000"/>
              <a:gd name="connsiteY61" fmla="*/ 1345646 h 2237474"/>
              <a:gd name="connsiteX62" fmla="*/ 7840612 w 12192000"/>
              <a:gd name="connsiteY62" fmla="*/ 1369373 h 2237474"/>
              <a:gd name="connsiteX63" fmla="*/ 7786819 w 12192000"/>
              <a:gd name="connsiteY63" fmla="*/ 1378970 h 2237474"/>
              <a:gd name="connsiteX64" fmla="*/ 7548172 w 12192000"/>
              <a:gd name="connsiteY64" fmla="*/ 1417460 h 2237474"/>
              <a:gd name="connsiteX65" fmla="*/ 7483437 w 12192000"/>
              <a:gd name="connsiteY65" fmla="*/ 1478152 h 2237474"/>
              <a:gd name="connsiteX66" fmla="*/ 7377870 w 12192000"/>
              <a:gd name="connsiteY66" fmla="*/ 1523319 h 2237474"/>
              <a:gd name="connsiteX67" fmla="*/ 7230737 w 12192000"/>
              <a:gd name="connsiteY67" fmla="*/ 1562633 h 2237474"/>
              <a:gd name="connsiteX68" fmla="*/ 7224458 w 12192000"/>
              <a:gd name="connsiteY68" fmla="*/ 1573008 h 2237474"/>
              <a:gd name="connsiteX69" fmla="*/ 7183121 w 12192000"/>
              <a:gd name="connsiteY69" fmla="*/ 1595162 h 2237474"/>
              <a:gd name="connsiteX70" fmla="*/ 7164601 w 12192000"/>
              <a:gd name="connsiteY70" fmla="*/ 1606490 h 2237474"/>
              <a:gd name="connsiteX71" fmla="*/ 7092727 w 12192000"/>
              <a:gd name="connsiteY71" fmla="*/ 1623628 h 2237474"/>
              <a:gd name="connsiteX72" fmla="*/ 7031309 w 12192000"/>
              <a:gd name="connsiteY72" fmla="*/ 1619451 h 2237474"/>
              <a:gd name="connsiteX73" fmla="*/ 6999084 w 12192000"/>
              <a:gd name="connsiteY73" fmla="*/ 1634317 h 2237474"/>
              <a:gd name="connsiteX74" fmla="*/ 6992107 w 12192000"/>
              <a:gd name="connsiteY74" fmla="*/ 1636860 h 2237474"/>
              <a:gd name="connsiteX75" fmla="*/ 6900177 w 12192000"/>
              <a:gd name="connsiteY75" fmla="*/ 1636016 h 2237474"/>
              <a:gd name="connsiteX76" fmla="*/ 6795372 w 12192000"/>
              <a:gd name="connsiteY76" fmla="*/ 1644845 h 2237474"/>
              <a:gd name="connsiteX77" fmla="*/ 6692251 w 12192000"/>
              <a:gd name="connsiteY77" fmla="*/ 1656357 h 2237474"/>
              <a:gd name="connsiteX78" fmla="*/ 6655235 w 12192000"/>
              <a:gd name="connsiteY78" fmla="*/ 1661869 h 2237474"/>
              <a:gd name="connsiteX79" fmla="*/ 6554894 w 12192000"/>
              <a:gd name="connsiteY79" fmla="*/ 1664428 h 2237474"/>
              <a:gd name="connsiteX80" fmla="*/ 6516595 w 12192000"/>
              <a:gd name="connsiteY80" fmla="*/ 1667475 h 2237474"/>
              <a:gd name="connsiteX81" fmla="*/ 6508541 w 12192000"/>
              <a:gd name="connsiteY81" fmla="*/ 1668757 h 2237474"/>
              <a:gd name="connsiteX82" fmla="*/ 6471012 w 12192000"/>
              <a:gd name="connsiteY82" fmla="*/ 1678604 h 2237474"/>
              <a:gd name="connsiteX83" fmla="*/ 6364035 w 12192000"/>
              <a:gd name="connsiteY83" fmla="*/ 1667683 h 2237474"/>
              <a:gd name="connsiteX84" fmla="*/ 6280959 w 12192000"/>
              <a:gd name="connsiteY84" fmla="*/ 1689329 h 2237474"/>
              <a:gd name="connsiteX85" fmla="*/ 6243319 w 12192000"/>
              <a:gd name="connsiteY85" fmla="*/ 1695560 h 2237474"/>
              <a:gd name="connsiteX86" fmla="*/ 6098321 w 12192000"/>
              <a:gd name="connsiteY86" fmla="*/ 1721646 h 2237474"/>
              <a:gd name="connsiteX87" fmla="*/ 5880652 w 12192000"/>
              <a:gd name="connsiteY87" fmla="*/ 1779643 h 2237474"/>
              <a:gd name="connsiteX88" fmla="*/ 5785959 w 12192000"/>
              <a:gd name="connsiteY88" fmla="*/ 1775307 h 2237474"/>
              <a:gd name="connsiteX89" fmla="*/ 5643534 w 12192000"/>
              <a:gd name="connsiteY89" fmla="*/ 1802919 h 2237474"/>
              <a:gd name="connsiteX90" fmla="*/ 5518799 w 12192000"/>
              <a:gd name="connsiteY90" fmla="*/ 1818312 h 2237474"/>
              <a:gd name="connsiteX91" fmla="*/ 5505014 w 12192000"/>
              <a:gd name="connsiteY91" fmla="*/ 1819259 h 2237474"/>
              <a:gd name="connsiteX92" fmla="*/ 5453307 w 12192000"/>
              <a:gd name="connsiteY92" fmla="*/ 1815450 h 2237474"/>
              <a:gd name="connsiteX93" fmla="*/ 5364192 w 12192000"/>
              <a:gd name="connsiteY93" fmla="*/ 1826074 h 2237474"/>
              <a:gd name="connsiteX94" fmla="*/ 5350380 w 12192000"/>
              <a:gd name="connsiteY94" fmla="*/ 1830891 h 2237474"/>
              <a:gd name="connsiteX95" fmla="*/ 5259633 w 12192000"/>
              <a:gd name="connsiteY95" fmla="*/ 1837160 h 2237474"/>
              <a:gd name="connsiteX96" fmla="*/ 5197513 w 12192000"/>
              <a:gd name="connsiteY96" fmla="*/ 1844718 h 2237474"/>
              <a:gd name="connsiteX97" fmla="*/ 5168852 w 12192000"/>
              <a:gd name="connsiteY97" fmla="*/ 1844846 h 2237474"/>
              <a:gd name="connsiteX98" fmla="*/ 5114927 w 12192000"/>
              <a:gd name="connsiteY98" fmla="*/ 1847827 h 2237474"/>
              <a:gd name="connsiteX99" fmla="*/ 5108970 w 12192000"/>
              <a:gd name="connsiteY99" fmla="*/ 1847935 h 2237474"/>
              <a:gd name="connsiteX100" fmla="*/ 5067961 w 12192000"/>
              <a:gd name="connsiteY100" fmla="*/ 1845917 h 2237474"/>
              <a:gd name="connsiteX101" fmla="*/ 5007075 w 12192000"/>
              <a:gd name="connsiteY101" fmla="*/ 1838626 h 2237474"/>
              <a:gd name="connsiteX102" fmla="*/ 4944087 w 12192000"/>
              <a:gd name="connsiteY102" fmla="*/ 1823332 h 2237474"/>
              <a:gd name="connsiteX103" fmla="*/ 4907662 w 12192000"/>
              <a:gd name="connsiteY103" fmla="*/ 1816900 h 2237474"/>
              <a:gd name="connsiteX104" fmla="*/ 4882386 w 12192000"/>
              <a:gd name="connsiteY104" fmla="*/ 1809844 h 2237474"/>
              <a:gd name="connsiteX105" fmla="*/ 4811440 w 12192000"/>
              <a:gd name="connsiteY105" fmla="*/ 1804655 h 2237474"/>
              <a:gd name="connsiteX106" fmla="*/ 4691075 w 12192000"/>
              <a:gd name="connsiteY106" fmla="*/ 1801389 h 2237474"/>
              <a:gd name="connsiteX107" fmla="*/ 4611738 w 12192000"/>
              <a:gd name="connsiteY107" fmla="*/ 1776964 h 2237474"/>
              <a:gd name="connsiteX108" fmla="*/ 4560070 w 12192000"/>
              <a:gd name="connsiteY108" fmla="*/ 1785640 h 2237474"/>
              <a:gd name="connsiteX109" fmla="*/ 4536503 w 12192000"/>
              <a:gd name="connsiteY109" fmla="*/ 1785334 h 2237474"/>
              <a:gd name="connsiteX110" fmla="*/ 4513724 w 12192000"/>
              <a:gd name="connsiteY110" fmla="*/ 1791996 h 2237474"/>
              <a:gd name="connsiteX111" fmla="*/ 4459810 w 12192000"/>
              <a:gd name="connsiteY111" fmla="*/ 1797886 h 2237474"/>
              <a:gd name="connsiteX112" fmla="*/ 4379064 w 12192000"/>
              <a:gd name="connsiteY112" fmla="*/ 1817177 h 2237474"/>
              <a:gd name="connsiteX113" fmla="*/ 4319209 w 12192000"/>
              <a:gd name="connsiteY113" fmla="*/ 1834833 h 2237474"/>
              <a:gd name="connsiteX114" fmla="*/ 4290981 w 12192000"/>
              <a:gd name="connsiteY114" fmla="*/ 1839677 h 2237474"/>
              <a:gd name="connsiteX115" fmla="*/ 4285792 w 12192000"/>
              <a:gd name="connsiteY115" fmla="*/ 1836231 h 2237474"/>
              <a:gd name="connsiteX116" fmla="*/ 4238372 w 12192000"/>
              <a:gd name="connsiteY116" fmla="*/ 1851480 h 2237474"/>
              <a:gd name="connsiteX117" fmla="*/ 4232517 w 12192000"/>
              <a:gd name="connsiteY117" fmla="*/ 1852567 h 2237474"/>
              <a:gd name="connsiteX118" fmla="*/ 4191732 w 12192000"/>
              <a:gd name="connsiteY118" fmla="*/ 1857328 h 2237474"/>
              <a:gd name="connsiteX119" fmla="*/ 4065532 w 12192000"/>
              <a:gd name="connsiteY119" fmla="*/ 1855477 h 2237474"/>
              <a:gd name="connsiteX120" fmla="*/ 4028460 w 12192000"/>
              <a:gd name="connsiteY120" fmla="*/ 1855137 h 2237474"/>
              <a:gd name="connsiteX121" fmla="*/ 4002267 w 12192000"/>
              <a:gd name="connsiteY121" fmla="*/ 1852352 h 2237474"/>
              <a:gd name="connsiteX122" fmla="*/ 3931396 w 12192000"/>
              <a:gd name="connsiteY122" fmla="*/ 1858915 h 2237474"/>
              <a:gd name="connsiteX123" fmla="*/ 3812162 w 12192000"/>
              <a:gd name="connsiteY123" fmla="*/ 1875501 h 2237474"/>
              <a:gd name="connsiteX124" fmla="*/ 3729530 w 12192000"/>
              <a:gd name="connsiteY124" fmla="*/ 1864513 h 2237474"/>
              <a:gd name="connsiteX125" fmla="*/ 3680177 w 12192000"/>
              <a:gd name="connsiteY125" fmla="*/ 1881552 h 2237474"/>
              <a:gd name="connsiteX126" fmla="*/ 3567259 w 12192000"/>
              <a:gd name="connsiteY126" fmla="*/ 1893482 h 2237474"/>
              <a:gd name="connsiteX127" fmla="*/ 3405770 w 12192000"/>
              <a:gd name="connsiteY127" fmla="*/ 1904591 h 2237474"/>
              <a:gd name="connsiteX128" fmla="*/ 3280097 w 12192000"/>
              <a:gd name="connsiteY128" fmla="*/ 1919610 h 2237474"/>
              <a:gd name="connsiteX129" fmla="*/ 3123424 w 12192000"/>
              <a:gd name="connsiteY129" fmla="*/ 1952930 h 2237474"/>
              <a:gd name="connsiteX130" fmla="*/ 3009910 w 12192000"/>
              <a:gd name="connsiteY130" fmla="*/ 1957866 h 2237474"/>
              <a:gd name="connsiteX131" fmla="*/ 2995934 w 12192000"/>
              <a:gd name="connsiteY131" fmla="*/ 1967085 h 2237474"/>
              <a:gd name="connsiteX132" fmla="*/ 2980071 w 12192000"/>
              <a:gd name="connsiteY132" fmla="*/ 1972988 h 2237474"/>
              <a:gd name="connsiteX133" fmla="*/ 2978094 w 12192000"/>
              <a:gd name="connsiteY133" fmla="*/ 1972369 h 2237474"/>
              <a:gd name="connsiteX134" fmla="*/ 2942858 w 12192000"/>
              <a:gd name="connsiteY134" fmla="*/ 1981367 h 2237474"/>
              <a:gd name="connsiteX135" fmla="*/ 2875436 w 12192000"/>
              <a:gd name="connsiteY135" fmla="*/ 1996977 h 2237474"/>
              <a:gd name="connsiteX136" fmla="*/ 2874892 w 12192000"/>
              <a:gd name="connsiteY136" fmla="*/ 1996085 h 2237474"/>
              <a:gd name="connsiteX137" fmla="*/ 2864145 w 12192000"/>
              <a:gd name="connsiteY137" fmla="*/ 1994061 h 2237474"/>
              <a:gd name="connsiteX138" fmla="*/ 2843662 w 12192000"/>
              <a:gd name="connsiteY138" fmla="*/ 1992498 h 2237474"/>
              <a:gd name="connsiteX139" fmla="*/ 2796128 w 12192000"/>
              <a:gd name="connsiteY139" fmla="*/ 1976403 h 2237474"/>
              <a:gd name="connsiteX140" fmla="*/ 2756784 w 12192000"/>
              <a:gd name="connsiteY140" fmla="*/ 1985116 h 2237474"/>
              <a:gd name="connsiteX141" fmla="*/ 2748833 w 12192000"/>
              <a:gd name="connsiteY141" fmla="*/ 1986323 h 2237474"/>
              <a:gd name="connsiteX142" fmla="*/ 2748661 w 12192000"/>
              <a:gd name="connsiteY142" fmla="*/ 1986122 h 2237474"/>
              <a:gd name="connsiteX143" fmla="*/ 2740251 w 12192000"/>
              <a:gd name="connsiteY143" fmla="*/ 1986946 h 2237474"/>
              <a:gd name="connsiteX144" fmla="*/ 2718916 w 12192000"/>
              <a:gd name="connsiteY144" fmla="*/ 1990867 h 2237474"/>
              <a:gd name="connsiteX145" fmla="*/ 2713522 w 12192000"/>
              <a:gd name="connsiteY145" fmla="*/ 1990173 h 2237474"/>
              <a:gd name="connsiteX146" fmla="*/ 2680597 w 12192000"/>
              <a:gd name="connsiteY146" fmla="*/ 1984996 h 2237474"/>
              <a:gd name="connsiteX147" fmla="*/ 2578178 w 12192000"/>
              <a:gd name="connsiteY147" fmla="*/ 1990531 h 2237474"/>
              <a:gd name="connsiteX148" fmla="*/ 2476147 w 12192000"/>
              <a:gd name="connsiteY148" fmla="*/ 1998305 h 2237474"/>
              <a:gd name="connsiteX149" fmla="*/ 2373568 w 12192000"/>
              <a:gd name="connsiteY149" fmla="*/ 2003219 h 2237474"/>
              <a:gd name="connsiteX150" fmla="*/ 2321399 w 12192000"/>
              <a:gd name="connsiteY150" fmla="*/ 1989467 h 2237474"/>
              <a:gd name="connsiteX151" fmla="*/ 2315525 w 12192000"/>
              <a:gd name="connsiteY151" fmla="*/ 1989708 h 2237474"/>
              <a:gd name="connsiteX152" fmla="*/ 2300792 w 12192000"/>
              <a:gd name="connsiteY152" fmla="*/ 1994290 h 2237474"/>
              <a:gd name="connsiteX153" fmla="*/ 2295469 w 12192000"/>
              <a:gd name="connsiteY153" fmla="*/ 1996659 h 2237474"/>
              <a:gd name="connsiteX154" fmla="*/ 2287219 w 12192000"/>
              <a:gd name="connsiteY154" fmla="*/ 1998750 h 2237474"/>
              <a:gd name="connsiteX155" fmla="*/ 2286948 w 12192000"/>
              <a:gd name="connsiteY155" fmla="*/ 1998596 h 2237474"/>
              <a:gd name="connsiteX156" fmla="*/ 2243069 w 12192000"/>
              <a:gd name="connsiteY156" fmla="*/ 2015111 h 2237474"/>
              <a:gd name="connsiteX157" fmla="*/ 2186609 w 12192000"/>
              <a:gd name="connsiteY157" fmla="*/ 2008263 h 2237474"/>
              <a:gd name="connsiteX158" fmla="*/ 2164831 w 12192000"/>
              <a:gd name="connsiteY158" fmla="*/ 2010143 h 2237474"/>
              <a:gd name="connsiteX159" fmla="*/ 2152836 w 12192000"/>
              <a:gd name="connsiteY159" fmla="*/ 2010048 h 2237474"/>
              <a:gd name="connsiteX160" fmla="*/ 2117102 w 12192000"/>
              <a:gd name="connsiteY160" fmla="*/ 2023004 h 2237474"/>
              <a:gd name="connsiteX161" fmla="*/ 2111935 w 12192000"/>
              <a:gd name="connsiteY161" fmla="*/ 2023163 h 2237474"/>
              <a:gd name="connsiteX162" fmla="*/ 2089991 w 12192000"/>
              <a:gd name="connsiteY162" fmla="*/ 2034193 h 2237474"/>
              <a:gd name="connsiteX163" fmla="*/ 2058061 w 12192000"/>
              <a:gd name="connsiteY163" fmla="*/ 2047942 h 2237474"/>
              <a:gd name="connsiteX164" fmla="*/ 2055737 w 12192000"/>
              <a:gd name="connsiteY164" fmla="*/ 2047704 h 2237474"/>
              <a:gd name="connsiteX165" fmla="*/ 2042244 w 12192000"/>
              <a:gd name="connsiteY165" fmla="*/ 2055560 h 2237474"/>
              <a:gd name="connsiteX166" fmla="*/ 1976224 w 12192000"/>
              <a:gd name="connsiteY166" fmla="*/ 2074257 h 2237474"/>
              <a:gd name="connsiteX167" fmla="*/ 1877728 w 12192000"/>
              <a:gd name="connsiteY167" fmla="*/ 2101004 h 2237474"/>
              <a:gd name="connsiteX168" fmla="*/ 1759056 w 12192000"/>
              <a:gd name="connsiteY168" fmla="*/ 2125608 h 2237474"/>
              <a:gd name="connsiteX169" fmla="*/ 1637948 w 12192000"/>
              <a:gd name="connsiteY169" fmla="*/ 2172597 h 2237474"/>
              <a:gd name="connsiteX170" fmla="*/ 1434549 w 12192000"/>
              <a:gd name="connsiteY170" fmla="*/ 2234522 h 2237474"/>
              <a:gd name="connsiteX171" fmla="*/ 1398481 w 12192000"/>
              <a:gd name="connsiteY171" fmla="*/ 2237074 h 2237474"/>
              <a:gd name="connsiteX172" fmla="*/ 1398407 w 12192000"/>
              <a:gd name="connsiteY172" fmla="*/ 2237095 h 2237474"/>
              <a:gd name="connsiteX173" fmla="*/ 1370962 w 12192000"/>
              <a:gd name="connsiteY173" fmla="*/ 2237474 h 2237474"/>
              <a:gd name="connsiteX174" fmla="*/ 1356367 w 12192000"/>
              <a:gd name="connsiteY174" fmla="*/ 2235089 h 2237474"/>
              <a:gd name="connsiteX175" fmla="*/ 1324828 w 12192000"/>
              <a:gd name="connsiteY175" fmla="*/ 2231968 h 2237474"/>
              <a:gd name="connsiteX176" fmla="*/ 1297744 w 12192000"/>
              <a:gd name="connsiteY176" fmla="*/ 2235849 h 2237474"/>
              <a:gd name="connsiteX177" fmla="*/ 1286236 w 12192000"/>
              <a:gd name="connsiteY177" fmla="*/ 2233135 h 2237474"/>
              <a:gd name="connsiteX178" fmla="*/ 1283504 w 12192000"/>
              <a:gd name="connsiteY178" fmla="*/ 2233797 h 2237474"/>
              <a:gd name="connsiteX179" fmla="*/ 1279765 w 12192000"/>
              <a:gd name="connsiteY179" fmla="*/ 2229639 h 2237474"/>
              <a:gd name="connsiteX180" fmla="*/ 1195347 w 12192000"/>
              <a:gd name="connsiteY180" fmla="*/ 2212354 h 2237474"/>
              <a:gd name="connsiteX181" fmla="*/ 970251 w 12192000"/>
              <a:gd name="connsiteY181" fmla="*/ 2221029 h 2237474"/>
              <a:gd name="connsiteX182" fmla="*/ 812914 w 12192000"/>
              <a:gd name="connsiteY182" fmla="*/ 2202752 h 2237474"/>
              <a:gd name="connsiteX183" fmla="*/ 800195 w 12192000"/>
              <a:gd name="connsiteY183" fmla="*/ 2209407 h 2237474"/>
              <a:gd name="connsiteX184" fmla="*/ 784978 w 12192000"/>
              <a:gd name="connsiteY184" fmla="*/ 2212360 h 2237474"/>
              <a:gd name="connsiteX185" fmla="*/ 681987 w 12192000"/>
              <a:gd name="connsiteY185" fmla="*/ 2216757 h 2237474"/>
              <a:gd name="connsiteX186" fmla="*/ 669923 w 12192000"/>
              <a:gd name="connsiteY186" fmla="*/ 2211682 h 2237474"/>
              <a:gd name="connsiteX187" fmla="*/ 648680 w 12192000"/>
              <a:gd name="connsiteY187" fmla="*/ 2206229 h 2237474"/>
              <a:gd name="connsiteX188" fmla="*/ 597225 w 12192000"/>
              <a:gd name="connsiteY188" fmla="*/ 2180999 h 2237474"/>
              <a:gd name="connsiteX189" fmla="*/ 558449 w 12192000"/>
              <a:gd name="connsiteY189" fmla="*/ 2182346 h 2237474"/>
              <a:gd name="connsiteX190" fmla="*/ 550517 w 12192000"/>
              <a:gd name="connsiteY190" fmla="*/ 2182060 h 2237474"/>
              <a:gd name="connsiteX191" fmla="*/ 550309 w 12192000"/>
              <a:gd name="connsiteY191" fmla="*/ 2181825 h 2237474"/>
              <a:gd name="connsiteX192" fmla="*/ 541836 w 12192000"/>
              <a:gd name="connsiteY192" fmla="*/ 2181063 h 2237474"/>
              <a:gd name="connsiteX193" fmla="*/ 536057 w 12192000"/>
              <a:gd name="connsiteY193" fmla="*/ 2181537 h 2237474"/>
              <a:gd name="connsiteX194" fmla="*/ 520671 w 12192000"/>
              <a:gd name="connsiteY194" fmla="*/ 2180980 h 2237474"/>
              <a:gd name="connsiteX195" fmla="*/ 515024 w 12192000"/>
              <a:gd name="connsiteY195" fmla="*/ 2179258 h 2237474"/>
              <a:gd name="connsiteX196" fmla="*/ 512278 w 12192000"/>
              <a:gd name="connsiteY196" fmla="*/ 2176369 h 2237474"/>
              <a:gd name="connsiteX197" fmla="*/ 480419 w 12192000"/>
              <a:gd name="connsiteY197" fmla="*/ 2167807 h 2237474"/>
              <a:gd name="connsiteX198" fmla="*/ 413835 w 12192000"/>
              <a:gd name="connsiteY198" fmla="*/ 2156783 h 2237474"/>
              <a:gd name="connsiteX199" fmla="*/ 376513 w 12192000"/>
              <a:gd name="connsiteY199" fmla="*/ 2154014 h 2237474"/>
              <a:gd name="connsiteX200" fmla="*/ 273386 w 12192000"/>
              <a:gd name="connsiteY200" fmla="*/ 2142551 h 2237474"/>
              <a:gd name="connsiteX201" fmla="*/ 169207 w 12192000"/>
              <a:gd name="connsiteY201" fmla="*/ 2128100 h 2237474"/>
              <a:gd name="connsiteX202" fmla="*/ 93149 w 12192000"/>
              <a:gd name="connsiteY202" fmla="*/ 2105324 h 2237474"/>
              <a:gd name="connsiteX203" fmla="*/ 88109 w 12192000"/>
              <a:gd name="connsiteY203" fmla="*/ 2106704 h 2237474"/>
              <a:gd name="connsiteX204" fmla="*/ 80022 w 12192000"/>
              <a:gd name="connsiteY204" fmla="*/ 2107254 h 2237474"/>
              <a:gd name="connsiteX205" fmla="*/ 79717 w 12192000"/>
              <a:gd name="connsiteY205" fmla="*/ 2107046 h 2237474"/>
              <a:gd name="connsiteX206" fmla="*/ 72352 w 12192000"/>
              <a:gd name="connsiteY206" fmla="*/ 2107991 h 2237474"/>
              <a:gd name="connsiteX207" fmla="*/ 37645 w 12192000"/>
              <a:gd name="connsiteY207" fmla="*/ 2115401 h 2237474"/>
              <a:gd name="connsiteX208" fmla="*/ 4572 w 12192000"/>
              <a:gd name="connsiteY208" fmla="*/ 2111091 h 2237474"/>
              <a:gd name="connsiteX209" fmla="*/ 0 w 12192000"/>
              <a:gd name="connsiteY209" fmla="*/ 2110468 h 2237474"/>
              <a:gd name="connsiteX210" fmla="*/ 0 w 12192000"/>
              <a:gd name="connsiteY21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11200 w 12192000"/>
              <a:gd name="connsiteY18" fmla="*/ 767513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798048 w 12192000"/>
              <a:gd name="connsiteY23" fmla="*/ 863207 h 2237474"/>
              <a:gd name="connsiteX24" fmla="*/ 9761459 w 12192000"/>
              <a:gd name="connsiteY24" fmla="*/ 862394 h 2237474"/>
              <a:gd name="connsiteX25" fmla="*/ 9705768 w 12192000"/>
              <a:gd name="connsiteY25" fmla="*/ 894610 h 2237474"/>
              <a:gd name="connsiteX26" fmla="*/ 9683005 w 12192000"/>
              <a:gd name="connsiteY26" fmla="*/ 894128 h 2237474"/>
              <a:gd name="connsiteX27" fmla="*/ 9594438 w 12192000"/>
              <a:gd name="connsiteY27" fmla="*/ 919051 h 2237474"/>
              <a:gd name="connsiteX28" fmla="*/ 9577033 w 12192000"/>
              <a:gd name="connsiteY28" fmla="*/ 922857 h 2237474"/>
              <a:gd name="connsiteX29" fmla="*/ 9544189 w 12192000"/>
              <a:gd name="connsiteY29" fmla="*/ 938966 h 2237474"/>
              <a:gd name="connsiteX30" fmla="*/ 9500499 w 12192000"/>
              <a:gd name="connsiteY30" fmla="*/ 954680 h 2237474"/>
              <a:gd name="connsiteX31" fmla="*/ 9428195 w 12192000"/>
              <a:gd name="connsiteY31" fmla="*/ 986225 h 2237474"/>
              <a:gd name="connsiteX32" fmla="*/ 9410017 w 12192000"/>
              <a:gd name="connsiteY32" fmla="*/ 993931 h 2237474"/>
              <a:gd name="connsiteX33" fmla="*/ 9392919 w 12192000"/>
              <a:gd name="connsiteY33" fmla="*/ 994656 h 2237474"/>
              <a:gd name="connsiteX34" fmla="*/ 9278619 w 12192000"/>
              <a:gd name="connsiteY34" fmla="*/ 1011878 h 2237474"/>
              <a:gd name="connsiteX35" fmla="*/ 9268019 w 12192000"/>
              <a:gd name="connsiteY35" fmla="*/ 1007442 h 2237474"/>
              <a:gd name="connsiteX36" fmla="*/ 9234662 w 12192000"/>
              <a:gd name="connsiteY36" fmla="*/ 1023056 h 2237474"/>
              <a:gd name="connsiteX37" fmla="*/ 9181033 w 12192000"/>
              <a:gd name="connsiteY37" fmla="*/ 1037921 h 2237474"/>
              <a:gd name="connsiteX38" fmla="*/ 9155969 w 12192000"/>
              <a:gd name="connsiteY38" fmla="*/ 1046804 h 2237474"/>
              <a:gd name="connsiteX39" fmla="*/ 9133985 w 12192000"/>
              <a:gd name="connsiteY39" fmla="*/ 1046450 h 2237474"/>
              <a:gd name="connsiteX40" fmla="*/ 9012987 w 12192000"/>
              <a:gd name="connsiteY40" fmla="*/ 1061986 h 2237474"/>
              <a:gd name="connsiteX41" fmla="*/ 8968445 w 12192000"/>
              <a:gd name="connsiteY41" fmla="*/ 1052169 h 2237474"/>
              <a:gd name="connsiteX42" fmla="*/ 8958984 w 12192000"/>
              <a:gd name="connsiteY42" fmla="*/ 1057212 h 2237474"/>
              <a:gd name="connsiteX43" fmla="*/ 8886001 w 12192000"/>
              <a:gd name="connsiteY43" fmla="*/ 1067468 h 2237474"/>
              <a:gd name="connsiteX44" fmla="*/ 8838610 w 12192000"/>
              <a:gd name="connsiteY44" fmla="*/ 1075091 h 2237474"/>
              <a:gd name="connsiteX45" fmla="*/ 8750383 w 12192000"/>
              <a:gd name="connsiteY45" fmla="*/ 1097387 h 2237474"/>
              <a:gd name="connsiteX46" fmla="*/ 8665605 w 12192000"/>
              <a:gd name="connsiteY46" fmla="*/ 1110791 h 2237474"/>
              <a:gd name="connsiteX47" fmla="*/ 8584946 w 12192000"/>
              <a:gd name="connsiteY47" fmla="*/ 1135226 h 2237474"/>
              <a:gd name="connsiteX48" fmla="*/ 8460755 w 12192000"/>
              <a:gd name="connsiteY48" fmla="*/ 1203427 h 2237474"/>
              <a:gd name="connsiteX49" fmla="*/ 8419755 w 12192000"/>
              <a:gd name="connsiteY49" fmla="*/ 1216260 h 2237474"/>
              <a:gd name="connsiteX50" fmla="*/ 8411626 w 12192000"/>
              <a:gd name="connsiteY50" fmla="*/ 1214397 h 2237474"/>
              <a:gd name="connsiteX51" fmla="*/ 8363469 w 12192000"/>
              <a:gd name="connsiteY51" fmla="*/ 1246658 h 2237474"/>
              <a:gd name="connsiteX52" fmla="*/ 8275497 w 12192000"/>
              <a:gd name="connsiteY52" fmla="*/ 1264396 h 2237474"/>
              <a:gd name="connsiteX53" fmla="*/ 8206287 w 12192000"/>
              <a:gd name="connsiteY53" fmla="*/ 1273060 h 2237474"/>
              <a:gd name="connsiteX54" fmla="*/ 8168705 w 12192000"/>
              <a:gd name="connsiteY54" fmla="*/ 1279956 h 2237474"/>
              <a:gd name="connsiteX55" fmla="*/ 8139997 w 12192000"/>
              <a:gd name="connsiteY55" fmla="*/ 1282713 h 2237474"/>
              <a:gd name="connsiteX56" fmla="*/ 8074238 w 12192000"/>
              <a:gd name="connsiteY56" fmla="*/ 1301895 h 2237474"/>
              <a:gd name="connsiteX57" fmla="*/ 7968292 w 12192000"/>
              <a:gd name="connsiteY57" fmla="*/ 1338779 h 2237474"/>
              <a:gd name="connsiteX58" fmla="*/ 7945122 w 12192000"/>
              <a:gd name="connsiteY58" fmla="*/ 1345477 h 2237474"/>
              <a:gd name="connsiteX59" fmla="*/ 7902328 w 12192000"/>
              <a:gd name="connsiteY59" fmla="*/ 1345865 h 2237474"/>
              <a:gd name="connsiteX60" fmla="*/ 7875879 w 12192000"/>
              <a:gd name="connsiteY60" fmla="*/ 1345646 h 2237474"/>
              <a:gd name="connsiteX61" fmla="*/ 7840612 w 12192000"/>
              <a:gd name="connsiteY61" fmla="*/ 1369373 h 2237474"/>
              <a:gd name="connsiteX62" fmla="*/ 7786819 w 12192000"/>
              <a:gd name="connsiteY62" fmla="*/ 1378970 h 2237474"/>
              <a:gd name="connsiteX63" fmla="*/ 7548172 w 12192000"/>
              <a:gd name="connsiteY63" fmla="*/ 1417460 h 2237474"/>
              <a:gd name="connsiteX64" fmla="*/ 7483437 w 12192000"/>
              <a:gd name="connsiteY64" fmla="*/ 1478152 h 2237474"/>
              <a:gd name="connsiteX65" fmla="*/ 7377870 w 12192000"/>
              <a:gd name="connsiteY65" fmla="*/ 1523319 h 2237474"/>
              <a:gd name="connsiteX66" fmla="*/ 7230737 w 12192000"/>
              <a:gd name="connsiteY66" fmla="*/ 1562633 h 2237474"/>
              <a:gd name="connsiteX67" fmla="*/ 7224458 w 12192000"/>
              <a:gd name="connsiteY67" fmla="*/ 1573008 h 2237474"/>
              <a:gd name="connsiteX68" fmla="*/ 7183121 w 12192000"/>
              <a:gd name="connsiteY68" fmla="*/ 1595162 h 2237474"/>
              <a:gd name="connsiteX69" fmla="*/ 7164601 w 12192000"/>
              <a:gd name="connsiteY69" fmla="*/ 1606490 h 2237474"/>
              <a:gd name="connsiteX70" fmla="*/ 7092727 w 12192000"/>
              <a:gd name="connsiteY70" fmla="*/ 1623628 h 2237474"/>
              <a:gd name="connsiteX71" fmla="*/ 7031309 w 12192000"/>
              <a:gd name="connsiteY71" fmla="*/ 1619451 h 2237474"/>
              <a:gd name="connsiteX72" fmla="*/ 6999084 w 12192000"/>
              <a:gd name="connsiteY72" fmla="*/ 1634317 h 2237474"/>
              <a:gd name="connsiteX73" fmla="*/ 6992107 w 12192000"/>
              <a:gd name="connsiteY73" fmla="*/ 1636860 h 2237474"/>
              <a:gd name="connsiteX74" fmla="*/ 6900177 w 12192000"/>
              <a:gd name="connsiteY74" fmla="*/ 1636016 h 2237474"/>
              <a:gd name="connsiteX75" fmla="*/ 6795372 w 12192000"/>
              <a:gd name="connsiteY75" fmla="*/ 1644845 h 2237474"/>
              <a:gd name="connsiteX76" fmla="*/ 6692251 w 12192000"/>
              <a:gd name="connsiteY76" fmla="*/ 1656357 h 2237474"/>
              <a:gd name="connsiteX77" fmla="*/ 6655235 w 12192000"/>
              <a:gd name="connsiteY77" fmla="*/ 1661869 h 2237474"/>
              <a:gd name="connsiteX78" fmla="*/ 6554894 w 12192000"/>
              <a:gd name="connsiteY78" fmla="*/ 1664428 h 2237474"/>
              <a:gd name="connsiteX79" fmla="*/ 6516595 w 12192000"/>
              <a:gd name="connsiteY79" fmla="*/ 1667475 h 2237474"/>
              <a:gd name="connsiteX80" fmla="*/ 6508541 w 12192000"/>
              <a:gd name="connsiteY80" fmla="*/ 1668757 h 2237474"/>
              <a:gd name="connsiteX81" fmla="*/ 6471012 w 12192000"/>
              <a:gd name="connsiteY81" fmla="*/ 1678604 h 2237474"/>
              <a:gd name="connsiteX82" fmla="*/ 6364035 w 12192000"/>
              <a:gd name="connsiteY82" fmla="*/ 1667683 h 2237474"/>
              <a:gd name="connsiteX83" fmla="*/ 6280959 w 12192000"/>
              <a:gd name="connsiteY83" fmla="*/ 1689329 h 2237474"/>
              <a:gd name="connsiteX84" fmla="*/ 6243319 w 12192000"/>
              <a:gd name="connsiteY84" fmla="*/ 1695560 h 2237474"/>
              <a:gd name="connsiteX85" fmla="*/ 6098321 w 12192000"/>
              <a:gd name="connsiteY85" fmla="*/ 1721646 h 2237474"/>
              <a:gd name="connsiteX86" fmla="*/ 5880652 w 12192000"/>
              <a:gd name="connsiteY86" fmla="*/ 1779643 h 2237474"/>
              <a:gd name="connsiteX87" fmla="*/ 5785959 w 12192000"/>
              <a:gd name="connsiteY87" fmla="*/ 1775307 h 2237474"/>
              <a:gd name="connsiteX88" fmla="*/ 5643534 w 12192000"/>
              <a:gd name="connsiteY88" fmla="*/ 1802919 h 2237474"/>
              <a:gd name="connsiteX89" fmla="*/ 5518799 w 12192000"/>
              <a:gd name="connsiteY89" fmla="*/ 1818312 h 2237474"/>
              <a:gd name="connsiteX90" fmla="*/ 5505014 w 12192000"/>
              <a:gd name="connsiteY90" fmla="*/ 1819259 h 2237474"/>
              <a:gd name="connsiteX91" fmla="*/ 5453307 w 12192000"/>
              <a:gd name="connsiteY91" fmla="*/ 1815450 h 2237474"/>
              <a:gd name="connsiteX92" fmla="*/ 5364192 w 12192000"/>
              <a:gd name="connsiteY92" fmla="*/ 1826074 h 2237474"/>
              <a:gd name="connsiteX93" fmla="*/ 5350380 w 12192000"/>
              <a:gd name="connsiteY93" fmla="*/ 1830891 h 2237474"/>
              <a:gd name="connsiteX94" fmla="*/ 5259633 w 12192000"/>
              <a:gd name="connsiteY94" fmla="*/ 1837160 h 2237474"/>
              <a:gd name="connsiteX95" fmla="*/ 5197513 w 12192000"/>
              <a:gd name="connsiteY95" fmla="*/ 1844718 h 2237474"/>
              <a:gd name="connsiteX96" fmla="*/ 5168852 w 12192000"/>
              <a:gd name="connsiteY96" fmla="*/ 1844846 h 2237474"/>
              <a:gd name="connsiteX97" fmla="*/ 5114927 w 12192000"/>
              <a:gd name="connsiteY97" fmla="*/ 1847827 h 2237474"/>
              <a:gd name="connsiteX98" fmla="*/ 5108970 w 12192000"/>
              <a:gd name="connsiteY98" fmla="*/ 1847935 h 2237474"/>
              <a:gd name="connsiteX99" fmla="*/ 5067961 w 12192000"/>
              <a:gd name="connsiteY99" fmla="*/ 1845917 h 2237474"/>
              <a:gd name="connsiteX100" fmla="*/ 5007075 w 12192000"/>
              <a:gd name="connsiteY100" fmla="*/ 1838626 h 2237474"/>
              <a:gd name="connsiteX101" fmla="*/ 4944087 w 12192000"/>
              <a:gd name="connsiteY101" fmla="*/ 1823332 h 2237474"/>
              <a:gd name="connsiteX102" fmla="*/ 4907662 w 12192000"/>
              <a:gd name="connsiteY102" fmla="*/ 1816900 h 2237474"/>
              <a:gd name="connsiteX103" fmla="*/ 4882386 w 12192000"/>
              <a:gd name="connsiteY103" fmla="*/ 1809844 h 2237474"/>
              <a:gd name="connsiteX104" fmla="*/ 4811440 w 12192000"/>
              <a:gd name="connsiteY104" fmla="*/ 1804655 h 2237474"/>
              <a:gd name="connsiteX105" fmla="*/ 4691075 w 12192000"/>
              <a:gd name="connsiteY105" fmla="*/ 1801389 h 2237474"/>
              <a:gd name="connsiteX106" fmla="*/ 4611738 w 12192000"/>
              <a:gd name="connsiteY106" fmla="*/ 1776964 h 2237474"/>
              <a:gd name="connsiteX107" fmla="*/ 4560070 w 12192000"/>
              <a:gd name="connsiteY107" fmla="*/ 1785640 h 2237474"/>
              <a:gd name="connsiteX108" fmla="*/ 4536503 w 12192000"/>
              <a:gd name="connsiteY108" fmla="*/ 1785334 h 2237474"/>
              <a:gd name="connsiteX109" fmla="*/ 4513724 w 12192000"/>
              <a:gd name="connsiteY109" fmla="*/ 1791996 h 2237474"/>
              <a:gd name="connsiteX110" fmla="*/ 4459810 w 12192000"/>
              <a:gd name="connsiteY110" fmla="*/ 1797886 h 2237474"/>
              <a:gd name="connsiteX111" fmla="*/ 4379064 w 12192000"/>
              <a:gd name="connsiteY111" fmla="*/ 1817177 h 2237474"/>
              <a:gd name="connsiteX112" fmla="*/ 4319209 w 12192000"/>
              <a:gd name="connsiteY112" fmla="*/ 1834833 h 2237474"/>
              <a:gd name="connsiteX113" fmla="*/ 4290981 w 12192000"/>
              <a:gd name="connsiteY113" fmla="*/ 1839677 h 2237474"/>
              <a:gd name="connsiteX114" fmla="*/ 4285792 w 12192000"/>
              <a:gd name="connsiteY114" fmla="*/ 1836231 h 2237474"/>
              <a:gd name="connsiteX115" fmla="*/ 4238372 w 12192000"/>
              <a:gd name="connsiteY115" fmla="*/ 1851480 h 2237474"/>
              <a:gd name="connsiteX116" fmla="*/ 4232517 w 12192000"/>
              <a:gd name="connsiteY116" fmla="*/ 1852567 h 2237474"/>
              <a:gd name="connsiteX117" fmla="*/ 4191732 w 12192000"/>
              <a:gd name="connsiteY117" fmla="*/ 1857328 h 2237474"/>
              <a:gd name="connsiteX118" fmla="*/ 4065532 w 12192000"/>
              <a:gd name="connsiteY118" fmla="*/ 1855477 h 2237474"/>
              <a:gd name="connsiteX119" fmla="*/ 4028460 w 12192000"/>
              <a:gd name="connsiteY119" fmla="*/ 1855137 h 2237474"/>
              <a:gd name="connsiteX120" fmla="*/ 4002267 w 12192000"/>
              <a:gd name="connsiteY120" fmla="*/ 1852352 h 2237474"/>
              <a:gd name="connsiteX121" fmla="*/ 3931396 w 12192000"/>
              <a:gd name="connsiteY121" fmla="*/ 1858915 h 2237474"/>
              <a:gd name="connsiteX122" fmla="*/ 3812162 w 12192000"/>
              <a:gd name="connsiteY122" fmla="*/ 1875501 h 2237474"/>
              <a:gd name="connsiteX123" fmla="*/ 3729530 w 12192000"/>
              <a:gd name="connsiteY123" fmla="*/ 1864513 h 2237474"/>
              <a:gd name="connsiteX124" fmla="*/ 3680177 w 12192000"/>
              <a:gd name="connsiteY124" fmla="*/ 1881552 h 2237474"/>
              <a:gd name="connsiteX125" fmla="*/ 3567259 w 12192000"/>
              <a:gd name="connsiteY125" fmla="*/ 1893482 h 2237474"/>
              <a:gd name="connsiteX126" fmla="*/ 3405770 w 12192000"/>
              <a:gd name="connsiteY126" fmla="*/ 1904591 h 2237474"/>
              <a:gd name="connsiteX127" fmla="*/ 3280097 w 12192000"/>
              <a:gd name="connsiteY127" fmla="*/ 1919610 h 2237474"/>
              <a:gd name="connsiteX128" fmla="*/ 3123424 w 12192000"/>
              <a:gd name="connsiteY128" fmla="*/ 1952930 h 2237474"/>
              <a:gd name="connsiteX129" fmla="*/ 3009910 w 12192000"/>
              <a:gd name="connsiteY129" fmla="*/ 1957866 h 2237474"/>
              <a:gd name="connsiteX130" fmla="*/ 2995934 w 12192000"/>
              <a:gd name="connsiteY130" fmla="*/ 1967085 h 2237474"/>
              <a:gd name="connsiteX131" fmla="*/ 2980071 w 12192000"/>
              <a:gd name="connsiteY131" fmla="*/ 1972988 h 2237474"/>
              <a:gd name="connsiteX132" fmla="*/ 2978094 w 12192000"/>
              <a:gd name="connsiteY132" fmla="*/ 1972369 h 2237474"/>
              <a:gd name="connsiteX133" fmla="*/ 2942858 w 12192000"/>
              <a:gd name="connsiteY133" fmla="*/ 1981367 h 2237474"/>
              <a:gd name="connsiteX134" fmla="*/ 2875436 w 12192000"/>
              <a:gd name="connsiteY134" fmla="*/ 1996977 h 2237474"/>
              <a:gd name="connsiteX135" fmla="*/ 2874892 w 12192000"/>
              <a:gd name="connsiteY135" fmla="*/ 1996085 h 2237474"/>
              <a:gd name="connsiteX136" fmla="*/ 2864145 w 12192000"/>
              <a:gd name="connsiteY136" fmla="*/ 1994061 h 2237474"/>
              <a:gd name="connsiteX137" fmla="*/ 2843662 w 12192000"/>
              <a:gd name="connsiteY137" fmla="*/ 1992498 h 2237474"/>
              <a:gd name="connsiteX138" fmla="*/ 2796128 w 12192000"/>
              <a:gd name="connsiteY138" fmla="*/ 1976403 h 2237474"/>
              <a:gd name="connsiteX139" fmla="*/ 2756784 w 12192000"/>
              <a:gd name="connsiteY139" fmla="*/ 1985116 h 2237474"/>
              <a:gd name="connsiteX140" fmla="*/ 2748833 w 12192000"/>
              <a:gd name="connsiteY140" fmla="*/ 1986323 h 2237474"/>
              <a:gd name="connsiteX141" fmla="*/ 2748661 w 12192000"/>
              <a:gd name="connsiteY141" fmla="*/ 1986122 h 2237474"/>
              <a:gd name="connsiteX142" fmla="*/ 2740251 w 12192000"/>
              <a:gd name="connsiteY142" fmla="*/ 1986946 h 2237474"/>
              <a:gd name="connsiteX143" fmla="*/ 2718916 w 12192000"/>
              <a:gd name="connsiteY143" fmla="*/ 1990867 h 2237474"/>
              <a:gd name="connsiteX144" fmla="*/ 2713522 w 12192000"/>
              <a:gd name="connsiteY144" fmla="*/ 1990173 h 2237474"/>
              <a:gd name="connsiteX145" fmla="*/ 2680597 w 12192000"/>
              <a:gd name="connsiteY145" fmla="*/ 1984996 h 2237474"/>
              <a:gd name="connsiteX146" fmla="*/ 2578178 w 12192000"/>
              <a:gd name="connsiteY146" fmla="*/ 1990531 h 2237474"/>
              <a:gd name="connsiteX147" fmla="*/ 2476147 w 12192000"/>
              <a:gd name="connsiteY147" fmla="*/ 1998305 h 2237474"/>
              <a:gd name="connsiteX148" fmla="*/ 2373568 w 12192000"/>
              <a:gd name="connsiteY148" fmla="*/ 2003219 h 2237474"/>
              <a:gd name="connsiteX149" fmla="*/ 2321399 w 12192000"/>
              <a:gd name="connsiteY149" fmla="*/ 1989467 h 2237474"/>
              <a:gd name="connsiteX150" fmla="*/ 2315525 w 12192000"/>
              <a:gd name="connsiteY150" fmla="*/ 1989708 h 2237474"/>
              <a:gd name="connsiteX151" fmla="*/ 2300792 w 12192000"/>
              <a:gd name="connsiteY151" fmla="*/ 1994290 h 2237474"/>
              <a:gd name="connsiteX152" fmla="*/ 2295469 w 12192000"/>
              <a:gd name="connsiteY152" fmla="*/ 1996659 h 2237474"/>
              <a:gd name="connsiteX153" fmla="*/ 2287219 w 12192000"/>
              <a:gd name="connsiteY153" fmla="*/ 1998750 h 2237474"/>
              <a:gd name="connsiteX154" fmla="*/ 2286948 w 12192000"/>
              <a:gd name="connsiteY154" fmla="*/ 1998596 h 2237474"/>
              <a:gd name="connsiteX155" fmla="*/ 2243069 w 12192000"/>
              <a:gd name="connsiteY155" fmla="*/ 2015111 h 2237474"/>
              <a:gd name="connsiteX156" fmla="*/ 2186609 w 12192000"/>
              <a:gd name="connsiteY156" fmla="*/ 2008263 h 2237474"/>
              <a:gd name="connsiteX157" fmla="*/ 2164831 w 12192000"/>
              <a:gd name="connsiteY157" fmla="*/ 2010143 h 2237474"/>
              <a:gd name="connsiteX158" fmla="*/ 2152836 w 12192000"/>
              <a:gd name="connsiteY158" fmla="*/ 2010048 h 2237474"/>
              <a:gd name="connsiteX159" fmla="*/ 2117102 w 12192000"/>
              <a:gd name="connsiteY159" fmla="*/ 2023004 h 2237474"/>
              <a:gd name="connsiteX160" fmla="*/ 2111935 w 12192000"/>
              <a:gd name="connsiteY160" fmla="*/ 2023163 h 2237474"/>
              <a:gd name="connsiteX161" fmla="*/ 2089991 w 12192000"/>
              <a:gd name="connsiteY161" fmla="*/ 2034193 h 2237474"/>
              <a:gd name="connsiteX162" fmla="*/ 2058061 w 12192000"/>
              <a:gd name="connsiteY162" fmla="*/ 2047942 h 2237474"/>
              <a:gd name="connsiteX163" fmla="*/ 2055737 w 12192000"/>
              <a:gd name="connsiteY163" fmla="*/ 2047704 h 2237474"/>
              <a:gd name="connsiteX164" fmla="*/ 2042244 w 12192000"/>
              <a:gd name="connsiteY164" fmla="*/ 2055560 h 2237474"/>
              <a:gd name="connsiteX165" fmla="*/ 1976224 w 12192000"/>
              <a:gd name="connsiteY165" fmla="*/ 2074257 h 2237474"/>
              <a:gd name="connsiteX166" fmla="*/ 1877728 w 12192000"/>
              <a:gd name="connsiteY166" fmla="*/ 2101004 h 2237474"/>
              <a:gd name="connsiteX167" fmla="*/ 1759056 w 12192000"/>
              <a:gd name="connsiteY167" fmla="*/ 2125608 h 2237474"/>
              <a:gd name="connsiteX168" fmla="*/ 1637948 w 12192000"/>
              <a:gd name="connsiteY168" fmla="*/ 2172597 h 2237474"/>
              <a:gd name="connsiteX169" fmla="*/ 1434549 w 12192000"/>
              <a:gd name="connsiteY169" fmla="*/ 2234522 h 2237474"/>
              <a:gd name="connsiteX170" fmla="*/ 1398481 w 12192000"/>
              <a:gd name="connsiteY170" fmla="*/ 2237074 h 2237474"/>
              <a:gd name="connsiteX171" fmla="*/ 1398407 w 12192000"/>
              <a:gd name="connsiteY171" fmla="*/ 2237095 h 2237474"/>
              <a:gd name="connsiteX172" fmla="*/ 1370962 w 12192000"/>
              <a:gd name="connsiteY172" fmla="*/ 2237474 h 2237474"/>
              <a:gd name="connsiteX173" fmla="*/ 1356367 w 12192000"/>
              <a:gd name="connsiteY173" fmla="*/ 2235089 h 2237474"/>
              <a:gd name="connsiteX174" fmla="*/ 1324828 w 12192000"/>
              <a:gd name="connsiteY174" fmla="*/ 2231968 h 2237474"/>
              <a:gd name="connsiteX175" fmla="*/ 1297744 w 12192000"/>
              <a:gd name="connsiteY175" fmla="*/ 2235849 h 2237474"/>
              <a:gd name="connsiteX176" fmla="*/ 1286236 w 12192000"/>
              <a:gd name="connsiteY176" fmla="*/ 2233135 h 2237474"/>
              <a:gd name="connsiteX177" fmla="*/ 1283504 w 12192000"/>
              <a:gd name="connsiteY177" fmla="*/ 2233797 h 2237474"/>
              <a:gd name="connsiteX178" fmla="*/ 1279765 w 12192000"/>
              <a:gd name="connsiteY178" fmla="*/ 2229639 h 2237474"/>
              <a:gd name="connsiteX179" fmla="*/ 1195347 w 12192000"/>
              <a:gd name="connsiteY179" fmla="*/ 2212354 h 2237474"/>
              <a:gd name="connsiteX180" fmla="*/ 970251 w 12192000"/>
              <a:gd name="connsiteY180" fmla="*/ 2221029 h 2237474"/>
              <a:gd name="connsiteX181" fmla="*/ 812914 w 12192000"/>
              <a:gd name="connsiteY181" fmla="*/ 2202752 h 2237474"/>
              <a:gd name="connsiteX182" fmla="*/ 800195 w 12192000"/>
              <a:gd name="connsiteY182" fmla="*/ 2209407 h 2237474"/>
              <a:gd name="connsiteX183" fmla="*/ 784978 w 12192000"/>
              <a:gd name="connsiteY183" fmla="*/ 2212360 h 2237474"/>
              <a:gd name="connsiteX184" fmla="*/ 681987 w 12192000"/>
              <a:gd name="connsiteY184" fmla="*/ 2216757 h 2237474"/>
              <a:gd name="connsiteX185" fmla="*/ 669923 w 12192000"/>
              <a:gd name="connsiteY185" fmla="*/ 2211682 h 2237474"/>
              <a:gd name="connsiteX186" fmla="*/ 648680 w 12192000"/>
              <a:gd name="connsiteY186" fmla="*/ 2206229 h 2237474"/>
              <a:gd name="connsiteX187" fmla="*/ 597225 w 12192000"/>
              <a:gd name="connsiteY187" fmla="*/ 2180999 h 2237474"/>
              <a:gd name="connsiteX188" fmla="*/ 558449 w 12192000"/>
              <a:gd name="connsiteY188" fmla="*/ 2182346 h 2237474"/>
              <a:gd name="connsiteX189" fmla="*/ 550517 w 12192000"/>
              <a:gd name="connsiteY189" fmla="*/ 2182060 h 2237474"/>
              <a:gd name="connsiteX190" fmla="*/ 550309 w 12192000"/>
              <a:gd name="connsiteY190" fmla="*/ 2181825 h 2237474"/>
              <a:gd name="connsiteX191" fmla="*/ 541836 w 12192000"/>
              <a:gd name="connsiteY191" fmla="*/ 2181063 h 2237474"/>
              <a:gd name="connsiteX192" fmla="*/ 536057 w 12192000"/>
              <a:gd name="connsiteY192" fmla="*/ 2181537 h 2237474"/>
              <a:gd name="connsiteX193" fmla="*/ 520671 w 12192000"/>
              <a:gd name="connsiteY193" fmla="*/ 2180980 h 2237474"/>
              <a:gd name="connsiteX194" fmla="*/ 515024 w 12192000"/>
              <a:gd name="connsiteY194" fmla="*/ 2179258 h 2237474"/>
              <a:gd name="connsiteX195" fmla="*/ 512278 w 12192000"/>
              <a:gd name="connsiteY195" fmla="*/ 2176369 h 2237474"/>
              <a:gd name="connsiteX196" fmla="*/ 480419 w 12192000"/>
              <a:gd name="connsiteY196" fmla="*/ 2167807 h 2237474"/>
              <a:gd name="connsiteX197" fmla="*/ 413835 w 12192000"/>
              <a:gd name="connsiteY197" fmla="*/ 2156783 h 2237474"/>
              <a:gd name="connsiteX198" fmla="*/ 376513 w 12192000"/>
              <a:gd name="connsiteY198" fmla="*/ 2154014 h 2237474"/>
              <a:gd name="connsiteX199" fmla="*/ 273386 w 12192000"/>
              <a:gd name="connsiteY199" fmla="*/ 2142551 h 2237474"/>
              <a:gd name="connsiteX200" fmla="*/ 169207 w 12192000"/>
              <a:gd name="connsiteY200" fmla="*/ 2128100 h 2237474"/>
              <a:gd name="connsiteX201" fmla="*/ 93149 w 12192000"/>
              <a:gd name="connsiteY201" fmla="*/ 2105324 h 2237474"/>
              <a:gd name="connsiteX202" fmla="*/ 88109 w 12192000"/>
              <a:gd name="connsiteY202" fmla="*/ 2106704 h 2237474"/>
              <a:gd name="connsiteX203" fmla="*/ 80022 w 12192000"/>
              <a:gd name="connsiteY203" fmla="*/ 2107254 h 2237474"/>
              <a:gd name="connsiteX204" fmla="*/ 79717 w 12192000"/>
              <a:gd name="connsiteY204" fmla="*/ 2107046 h 2237474"/>
              <a:gd name="connsiteX205" fmla="*/ 72352 w 12192000"/>
              <a:gd name="connsiteY205" fmla="*/ 2107991 h 2237474"/>
              <a:gd name="connsiteX206" fmla="*/ 37645 w 12192000"/>
              <a:gd name="connsiteY206" fmla="*/ 2115401 h 2237474"/>
              <a:gd name="connsiteX207" fmla="*/ 4572 w 12192000"/>
              <a:gd name="connsiteY207" fmla="*/ 2111091 h 2237474"/>
              <a:gd name="connsiteX208" fmla="*/ 0 w 12192000"/>
              <a:gd name="connsiteY208" fmla="*/ 2110468 h 2237474"/>
              <a:gd name="connsiteX209" fmla="*/ 0 w 12192000"/>
              <a:gd name="connsiteY209"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11200 w 12192000"/>
              <a:gd name="connsiteY18" fmla="*/ 767513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798048 w 12192000"/>
              <a:gd name="connsiteY23" fmla="*/ 863207 h 2237474"/>
              <a:gd name="connsiteX24" fmla="*/ 9761459 w 12192000"/>
              <a:gd name="connsiteY24" fmla="*/ 862394 h 2237474"/>
              <a:gd name="connsiteX25" fmla="*/ 9705768 w 12192000"/>
              <a:gd name="connsiteY25" fmla="*/ 894610 h 2237474"/>
              <a:gd name="connsiteX26" fmla="*/ 9683005 w 12192000"/>
              <a:gd name="connsiteY26" fmla="*/ 894128 h 2237474"/>
              <a:gd name="connsiteX27" fmla="*/ 9594438 w 12192000"/>
              <a:gd name="connsiteY27" fmla="*/ 919051 h 2237474"/>
              <a:gd name="connsiteX28" fmla="*/ 9577033 w 12192000"/>
              <a:gd name="connsiteY28" fmla="*/ 922857 h 2237474"/>
              <a:gd name="connsiteX29" fmla="*/ 9544189 w 12192000"/>
              <a:gd name="connsiteY29" fmla="*/ 938966 h 2237474"/>
              <a:gd name="connsiteX30" fmla="*/ 9500499 w 12192000"/>
              <a:gd name="connsiteY30" fmla="*/ 954680 h 2237474"/>
              <a:gd name="connsiteX31" fmla="*/ 9428195 w 12192000"/>
              <a:gd name="connsiteY31" fmla="*/ 986225 h 2237474"/>
              <a:gd name="connsiteX32" fmla="*/ 9410017 w 12192000"/>
              <a:gd name="connsiteY32" fmla="*/ 993931 h 2237474"/>
              <a:gd name="connsiteX33" fmla="*/ 9392919 w 12192000"/>
              <a:gd name="connsiteY33" fmla="*/ 994656 h 2237474"/>
              <a:gd name="connsiteX34" fmla="*/ 9278619 w 12192000"/>
              <a:gd name="connsiteY34" fmla="*/ 1011878 h 2237474"/>
              <a:gd name="connsiteX35" fmla="*/ 9268019 w 12192000"/>
              <a:gd name="connsiteY35" fmla="*/ 1007442 h 2237474"/>
              <a:gd name="connsiteX36" fmla="*/ 9234662 w 12192000"/>
              <a:gd name="connsiteY36" fmla="*/ 1023056 h 2237474"/>
              <a:gd name="connsiteX37" fmla="*/ 9181033 w 12192000"/>
              <a:gd name="connsiteY37" fmla="*/ 1037921 h 2237474"/>
              <a:gd name="connsiteX38" fmla="*/ 9155969 w 12192000"/>
              <a:gd name="connsiteY38" fmla="*/ 1046804 h 2237474"/>
              <a:gd name="connsiteX39" fmla="*/ 9133985 w 12192000"/>
              <a:gd name="connsiteY39" fmla="*/ 1046450 h 2237474"/>
              <a:gd name="connsiteX40" fmla="*/ 9012987 w 12192000"/>
              <a:gd name="connsiteY40" fmla="*/ 1061986 h 2237474"/>
              <a:gd name="connsiteX41" fmla="*/ 8968445 w 12192000"/>
              <a:gd name="connsiteY41" fmla="*/ 1052169 h 2237474"/>
              <a:gd name="connsiteX42" fmla="*/ 8958984 w 12192000"/>
              <a:gd name="connsiteY42" fmla="*/ 1057212 h 2237474"/>
              <a:gd name="connsiteX43" fmla="*/ 8886001 w 12192000"/>
              <a:gd name="connsiteY43" fmla="*/ 1067468 h 2237474"/>
              <a:gd name="connsiteX44" fmla="*/ 8838610 w 12192000"/>
              <a:gd name="connsiteY44" fmla="*/ 1075091 h 2237474"/>
              <a:gd name="connsiteX45" fmla="*/ 8750383 w 12192000"/>
              <a:gd name="connsiteY45" fmla="*/ 1097387 h 2237474"/>
              <a:gd name="connsiteX46" fmla="*/ 8665605 w 12192000"/>
              <a:gd name="connsiteY46" fmla="*/ 1110791 h 2237474"/>
              <a:gd name="connsiteX47" fmla="*/ 8584946 w 12192000"/>
              <a:gd name="connsiteY47" fmla="*/ 1135226 h 2237474"/>
              <a:gd name="connsiteX48" fmla="*/ 8460755 w 12192000"/>
              <a:gd name="connsiteY48" fmla="*/ 1203427 h 2237474"/>
              <a:gd name="connsiteX49" fmla="*/ 8419755 w 12192000"/>
              <a:gd name="connsiteY49" fmla="*/ 1216260 h 2237474"/>
              <a:gd name="connsiteX50" fmla="*/ 8411626 w 12192000"/>
              <a:gd name="connsiteY50" fmla="*/ 1214397 h 2237474"/>
              <a:gd name="connsiteX51" fmla="*/ 8363469 w 12192000"/>
              <a:gd name="connsiteY51" fmla="*/ 1246658 h 2237474"/>
              <a:gd name="connsiteX52" fmla="*/ 8275497 w 12192000"/>
              <a:gd name="connsiteY52" fmla="*/ 1264396 h 2237474"/>
              <a:gd name="connsiteX53" fmla="*/ 8206287 w 12192000"/>
              <a:gd name="connsiteY53" fmla="*/ 1273060 h 2237474"/>
              <a:gd name="connsiteX54" fmla="*/ 8168705 w 12192000"/>
              <a:gd name="connsiteY54" fmla="*/ 1279956 h 2237474"/>
              <a:gd name="connsiteX55" fmla="*/ 8139997 w 12192000"/>
              <a:gd name="connsiteY55" fmla="*/ 1282713 h 2237474"/>
              <a:gd name="connsiteX56" fmla="*/ 8074238 w 12192000"/>
              <a:gd name="connsiteY56" fmla="*/ 1301895 h 2237474"/>
              <a:gd name="connsiteX57" fmla="*/ 7968292 w 12192000"/>
              <a:gd name="connsiteY57" fmla="*/ 1338779 h 2237474"/>
              <a:gd name="connsiteX58" fmla="*/ 7902328 w 12192000"/>
              <a:gd name="connsiteY58" fmla="*/ 1345865 h 2237474"/>
              <a:gd name="connsiteX59" fmla="*/ 7875879 w 12192000"/>
              <a:gd name="connsiteY59" fmla="*/ 1345646 h 2237474"/>
              <a:gd name="connsiteX60" fmla="*/ 7840612 w 12192000"/>
              <a:gd name="connsiteY60" fmla="*/ 1369373 h 2237474"/>
              <a:gd name="connsiteX61" fmla="*/ 7786819 w 12192000"/>
              <a:gd name="connsiteY61" fmla="*/ 1378970 h 2237474"/>
              <a:gd name="connsiteX62" fmla="*/ 7548172 w 12192000"/>
              <a:gd name="connsiteY62" fmla="*/ 1417460 h 2237474"/>
              <a:gd name="connsiteX63" fmla="*/ 7483437 w 12192000"/>
              <a:gd name="connsiteY63" fmla="*/ 1478152 h 2237474"/>
              <a:gd name="connsiteX64" fmla="*/ 7377870 w 12192000"/>
              <a:gd name="connsiteY64" fmla="*/ 1523319 h 2237474"/>
              <a:gd name="connsiteX65" fmla="*/ 7230737 w 12192000"/>
              <a:gd name="connsiteY65" fmla="*/ 1562633 h 2237474"/>
              <a:gd name="connsiteX66" fmla="*/ 7224458 w 12192000"/>
              <a:gd name="connsiteY66" fmla="*/ 1573008 h 2237474"/>
              <a:gd name="connsiteX67" fmla="*/ 7183121 w 12192000"/>
              <a:gd name="connsiteY67" fmla="*/ 1595162 h 2237474"/>
              <a:gd name="connsiteX68" fmla="*/ 7164601 w 12192000"/>
              <a:gd name="connsiteY68" fmla="*/ 1606490 h 2237474"/>
              <a:gd name="connsiteX69" fmla="*/ 7092727 w 12192000"/>
              <a:gd name="connsiteY69" fmla="*/ 1623628 h 2237474"/>
              <a:gd name="connsiteX70" fmla="*/ 7031309 w 12192000"/>
              <a:gd name="connsiteY70" fmla="*/ 1619451 h 2237474"/>
              <a:gd name="connsiteX71" fmla="*/ 6999084 w 12192000"/>
              <a:gd name="connsiteY71" fmla="*/ 1634317 h 2237474"/>
              <a:gd name="connsiteX72" fmla="*/ 6992107 w 12192000"/>
              <a:gd name="connsiteY72" fmla="*/ 1636860 h 2237474"/>
              <a:gd name="connsiteX73" fmla="*/ 6900177 w 12192000"/>
              <a:gd name="connsiteY73" fmla="*/ 1636016 h 2237474"/>
              <a:gd name="connsiteX74" fmla="*/ 6795372 w 12192000"/>
              <a:gd name="connsiteY74" fmla="*/ 1644845 h 2237474"/>
              <a:gd name="connsiteX75" fmla="*/ 6692251 w 12192000"/>
              <a:gd name="connsiteY75" fmla="*/ 1656357 h 2237474"/>
              <a:gd name="connsiteX76" fmla="*/ 6655235 w 12192000"/>
              <a:gd name="connsiteY76" fmla="*/ 1661869 h 2237474"/>
              <a:gd name="connsiteX77" fmla="*/ 6554894 w 12192000"/>
              <a:gd name="connsiteY77" fmla="*/ 1664428 h 2237474"/>
              <a:gd name="connsiteX78" fmla="*/ 6516595 w 12192000"/>
              <a:gd name="connsiteY78" fmla="*/ 1667475 h 2237474"/>
              <a:gd name="connsiteX79" fmla="*/ 6508541 w 12192000"/>
              <a:gd name="connsiteY79" fmla="*/ 1668757 h 2237474"/>
              <a:gd name="connsiteX80" fmla="*/ 6471012 w 12192000"/>
              <a:gd name="connsiteY80" fmla="*/ 1678604 h 2237474"/>
              <a:gd name="connsiteX81" fmla="*/ 6364035 w 12192000"/>
              <a:gd name="connsiteY81" fmla="*/ 1667683 h 2237474"/>
              <a:gd name="connsiteX82" fmla="*/ 6280959 w 12192000"/>
              <a:gd name="connsiteY82" fmla="*/ 1689329 h 2237474"/>
              <a:gd name="connsiteX83" fmla="*/ 6243319 w 12192000"/>
              <a:gd name="connsiteY83" fmla="*/ 1695560 h 2237474"/>
              <a:gd name="connsiteX84" fmla="*/ 6098321 w 12192000"/>
              <a:gd name="connsiteY84" fmla="*/ 1721646 h 2237474"/>
              <a:gd name="connsiteX85" fmla="*/ 5880652 w 12192000"/>
              <a:gd name="connsiteY85" fmla="*/ 1779643 h 2237474"/>
              <a:gd name="connsiteX86" fmla="*/ 5785959 w 12192000"/>
              <a:gd name="connsiteY86" fmla="*/ 1775307 h 2237474"/>
              <a:gd name="connsiteX87" fmla="*/ 5643534 w 12192000"/>
              <a:gd name="connsiteY87" fmla="*/ 1802919 h 2237474"/>
              <a:gd name="connsiteX88" fmla="*/ 5518799 w 12192000"/>
              <a:gd name="connsiteY88" fmla="*/ 1818312 h 2237474"/>
              <a:gd name="connsiteX89" fmla="*/ 5505014 w 12192000"/>
              <a:gd name="connsiteY89" fmla="*/ 1819259 h 2237474"/>
              <a:gd name="connsiteX90" fmla="*/ 5453307 w 12192000"/>
              <a:gd name="connsiteY90" fmla="*/ 1815450 h 2237474"/>
              <a:gd name="connsiteX91" fmla="*/ 5364192 w 12192000"/>
              <a:gd name="connsiteY91" fmla="*/ 1826074 h 2237474"/>
              <a:gd name="connsiteX92" fmla="*/ 5350380 w 12192000"/>
              <a:gd name="connsiteY92" fmla="*/ 1830891 h 2237474"/>
              <a:gd name="connsiteX93" fmla="*/ 5259633 w 12192000"/>
              <a:gd name="connsiteY93" fmla="*/ 1837160 h 2237474"/>
              <a:gd name="connsiteX94" fmla="*/ 5197513 w 12192000"/>
              <a:gd name="connsiteY94" fmla="*/ 1844718 h 2237474"/>
              <a:gd name="connsiteX95" fmla="*/ 5168852 w 12192000"/>
              <a:gd name="connsiteY95" fmla="*/ 1844846 h 2237474"/>
              <a:gd name="connsiteX96" fmla="*/ 5114927 w 12192000"/>
              <a:gd name="connsiteY96" fmla="*/ 1847827 h 2237474"/>
              <a:gd name="connsiteX97" fmla="*/ 5108970 w 12192000"/>
              <a:gd name="connsiteY97" fmla="*/ 1847935 h 2237474"/>
              <a:gd name="connsiteX98" fmla="*/ 5067961 w 12192000"/>
              <a:gd name="connsiteY98" fmla="*/ 1845917 h 2237474"/>
              <a:gd name="connsiteX99" fmla="*/ 5007075 w 12192000"/>
              <a:gd name="connsiteY99" fmla="*/ 1838626 h 2237474"/>
              <a:gd name="connsiteX100" fmla="*/ 4944087 w 12192000"/>
              <a:gd name="connsiteY100" fmla="*/ 1823332 h 2237474"/>
              <a:gd name="connsiteX101" fmla="*/ 4907662 w 12192000"/>
              <a:gd name="connsiteY101" fmla="*/ 1816900 h 2237474"/>
              <a:gd name="connsiteX102" fmla="*/ 4882386 w 12192000"/>
              <a:gd name="connsiteY102" fmla="*/ 1809844 h 2237474"/>
              <a:gd name="connsiteX103" fmla="*/ 4811440 w 12192000"/>
              <a:gd name="connsiteY103" fmla="*/ 1804655 h 2237474"/>
              <a:gd name="connsiteX104" fmla="*/ 4691075 w 12192000"/>
              <a:gd name="connsiteY104" fmla="*/ 1801389 h 2237474"/>
              <a:gd name="connsiteX105" fmla="*/ 4611738 w 12192000"/>
              <a:gd name="connsiteY105" fmla="*/ 1776964 h 2237474"/>
              <a:gd name="connsiteX106" fmla="*/ 4560070 w 12192000"/>
              <a:gd name="connsiteY106" fmla="*/ 1785640 h 2237474"/>
              <a:gd name="connsiteX107" fmla="*/ 4536503 w 12192000"/>
              <a:gd name="connsiteY107" fmla="*/ 1785334 h 2237474"/>
              <a:gd name="connsiteX108" fmla="*/ 4513724 w 12192000"/>
              <a:gd name="connsiteY108" fmla="*/ 1791996 h 2237474"/>
              <a:gd name="connsiteX109" fmla="*/ 4459810 w 12192000"/>
              <a:gd name="connsiteY109" fmla="*/ 1797886 h 2237474"/>
              <a:gd name="connsiteX110" fmla="*/ 4379064 w 12192000"/>
              <a:gd name="connsiteY110" fmla="*/ 1817177 h 2237474"/>
              <a:gd name="connsiteX111" fmla="*/ 4319209 w 12192000"/>
              <a:gd name="connsiteY111" fmla="*/ 1834833 h 2237474"/>
              <a:gd name="connsiteX112" fmla="*/ 4290981 w 12192000"/>
              <a:gd name="connsiteY112" fmla="*/ 1839677 h 2237474"/>
              <a:gd name="connsiteX113" fmla="*/ 4285792 w 12192000"/>
              <a:gd name="connsiteY113" fmla="*/ 1836231 h 2237474"/>
              <a:gd name="connsiteX114" fmla="*/ 4238372 w 12192000"/>
              <a:gd name="connsiteY114" fmla="*/ 1851480 h 2237474"/>
              <a:gd name="connsiteX115" fmla="*/ 4232517 w 12192000"/>
              <a:gd name="connsiteY115" fmla="*/ 1852567 h 2237474"/>
              <a:gd name="connsiteX116" fmla="*/ 4191732 w 12192000"/>
              <a:gd name="connsiteY116" fmla="*/ 1857328 h 2237474"/>
              <a:gd name="connsiteX117" fmla="*/ 4065532 w 12192000"/>
              <a:gd name="connsiteY117" fmla="*/ 1855477 h 2237474"/>
              <a:gd name="connsiteX118" fmla="*/ 4028460 w 12192000"/>
              <a:gd name="connsiteY118" fmla="*/ 1855137 h 2237474"/>
              <a:gd name="connsiteX119" fmla="*/ 4002267 w 12192000"/>
              <a:gd name="connsiteY119" fmla="*/ 1852352 h 2237474"/>
              <a:gd name="connsiteX120" fmla="*/ 3931396 w 12192000"/>
              <a:gd name="connsiteY120" fmla="*/ 1858915 h 2237474"/>
              <a:gd name="connsiteX121" fmla="*/ 3812162 w 12192000"/>
              <a:gd name="connsiteY121" fmla="*/ 1875501 h 2237474"/>
              <a:gd name="connsiteX122" fmla="*/ 3729530 w 12192000"/>
              <a:gd name="connsiteY122" fmla="*/ 1864513 h 2237474"/>
              <a:gd name="connsiteX123" fmla="*/ 3680177 w 12192000"/>
              <a:gd name="connsiteY123" fmla="*/ 1881552 h 2237474"/>
              <a:gd name="connsiteX124" fmla="*/ 3567259 w 12192000"/>
              <a:gd name="connsiteY124" fmla="*/ 1893482 h 2237474"/>
              <a:gd name="connsiteX125" fmla="*/ 3405770 w 12192000"/>
              <a:gd name="connsiteY125" fmla="*/ 1904591 h 2237474"/>
              <a:gd name="connsiteX126" fmla="*/ 3280097 w 12192000"/>
              <a:gd name="connsiteY126" fmla="*/ 1919610 h 2237474"/>
              <a:gd name="connsiteX127" fmla="*/ 3123424 w 12192000"/>
              <a:gd name="connsiteY127" fmla="*/ 1952930 h 2237474"/>
              <a:gd name="connsiteX128" fmla="*/ 3009910 w 12192000"/>
              <a:gd name="connsiteY128" fmla="*/ 1957866 h 2237474"/>
              <a:gd name="connsiteX129" fmla="*/ 2995934 w 12192000"/>
              <a:gd name="connsiteY129" fmla="*/ 1967085 h 2237474"/>
              <a:gd name="connsiteX130" fmla="*/ 2980071 w 12192000"/>
              <a:gd name="connsiteY130" fmla="*/ 1972988 h 2237474"/>
              <a:gd name="connsiteX131" fmla="*/ 2978094 w 12192000"/>
              <a:gd name="connsiteY131" fmla="*/ 1972369 h 2237474"/>
              <a:gd name="connsiteX132" fmla="*/ 2942858 w 12192000"/>
              <a:gd name="connsiteY132" fmla="*/ 1981367 h 2237474"/>
              <a:gd name="connsiteX133" fmla="*/ 2875436 w 12192000"/>
              <a:gd name="connsiteY133" fmla="*/ 1996977 h 2237474"/>
              <a:gd name="connsiteX134" fmla="*/ 2874892 w 12192000"/>
              <a:gd name="connsiteY134" fmla="*/ 1996085 h 2237474"/>
              <a:gd name="connsiteX135" fmla="*/ 2864145 w 12192000"/>
              <a:gd name="connsiteY135" fmla="*/ 1994061 h 2237474"/>
              <a:gd name="connsiteX136" fmla="*/ 2843662 w 12192000"/>
              <a:gd name="connsiteY136" fmla="*/ 1992498 h 2237474"/>
              <a:gd name="connsiteX137" fmla="*/ 2796128 w 12192000"/>
              <a:gd name="connsiteY137" fmla="*/ 1976403 h 2237474"/>
              <a:gd name="connsiteX138" fmla="*/ 2756784 w 12192000"/>
              <a:gd name="connsiteY138" fmla="*/ 1985116 h 2237474"/>
              <a:gd name="connsiteX139" fmla="*/ 2748833 w 12192000"/>
              <a:gd name="connsiteY139" fmla="*/ 1986323 h 2237474"/>
              <a:gd name="connsiteX140" fmla="*/ 2748661 w 12192000"/>
              <a:gd name="connsiteY140" fmla="*/ 1986122 h 2237474"/>
              <a:gd name="connsiteX141" fmla="*/ 2740251 w 12192000"/>
              <a:gd name="connsiteY141" fmla="*/ 1986946 h 2237474"/>
              <a:gd name="connsiteX142" fmla="*/ 2718916 w 12192000"/>
              <a:gd name="connsiteY142" fmla="*/ 1990867 h 2237474"/>
              <a:gd name="connsiteX143" fmla="*/ 2713522 w 12192000"/>
              <a:gd name="connsiteY143" fmla="*/ 1990173 h 2237474"/>
              <a:gd name="connsiteX144" fmla="*/ 2680597 w 12192000"/>
              <a:gd name="connsiteY144" fmla="*/ 1984996 h 2237474"/>
              <a:gd name="connsiteX145" fmla="*/ 2578178 w 12192000"/>
              <a:gd name="connsiteY145" fmla="*/ 1990531 h 2237474"/>
              <a:gd name="connsiteX146" fmla="*/ 2476147 w 12192000"/>
              <a:gd name="connsiteY146" fmla="*/ 1998305 h 2237474"/>
              <a:gd name="connsiteX147" fmla="*/ 2373568 w 12192000"/>
              <a:gd name="connsiteY147" fmla="*/ 2003219 h 2237474"/>
              <a:gd name="connsiteX148" fmla="*/ 2321399 w 12192000"/>
              <a:gd name="connsiteY148" fmla="*/ 1989467 h 2237474"/>
              <a:gd name="connsiteX149" fmla="*/ 2315525 w 12192000"/>
              <a:gd name="connsiteY149" fmla="*/ 1989708 h 2237474"/>
              <a:gd name="connsiteX150" fmla="*/ 2300792 w 12192000"/>
              <a:gd name="connsiteY150" fmla="*/ 1994290 h 2237474"/>
              <a:gd name="connsiteX151" fmla="*/ 2295469 w 12192000"/>
              <a:gd name="connsiteY151" fmla="*/ 1996659 h 2237474"/>
              <a:gd name="connsiteX152" fmla="*/ 2287219 w 12192000"/>
              <a:gd name="connsiteY152" fmla="*/ 1998750 h 2237474"/>
              <a:gd name="connsiteX153" fmla="*/ 2286948 w 12192000"/>
              <a:gd name="connsiteY153" fmla="*/ 1998596 h 2237474"/>
              <a:gd name="connsiteX154" fmla="*/ 2243069 w 12192000"/>
              <a:gd name="connsiteY154" fmla="*/ 2015111 h 2237474"/>
              <a:gd name="connsiteX155" fmla="*/ 2186609 w 12192000"/>
              <a:gd name="connsiteY155" fmla="*/ 2008263 h 2237474"/>
              <a:gd name="connsiteX156" fmla="*/ 2164831 w 12192000"/>
              <a:gd name="connsiteY156" fmla="*/ 2010143 h 2237474"/>
              <a:gd name="connsiteX157" fmla="*/ 2152836 w 12192000"/>
              <a:gd name="connsiteY157" fmla="*/ 2010048 h 2237474"/>
              <a:gd name="connsiteX158" fmla="*/ 2117102 w 12192000"/>
              <a:gd name="connsiteY158" fmla="*/ 2023004 h 2237474"/>
              <a:gd name="connsiteX159" fmla="*/ 2111935 w 12192000"/>
              <a:gd name="connsiteY159" fmla="*/ 2023163 h 2237474"/>
              <a:gd name="connsiteX160" fmla="*/ 2089991 w 12192000"/>
              <a:gd name="connsiteY160" fmla="*/ 2034193 h 2237474"/>
              <a:gd name="connsiteX161" fmla="*/ 2058061 w 12192000"/>
              <a:gd name="connsiteY161" fmla="*/ 2047942 h 2237474"/>
              <a:gd name="connsiteX162" fmla="*/ 2055737 w 12192000"/>
              <a:gd name="connsiteY162" fmla="*/ 2047704 h 2237474"/>
              <a:gd name="connsiteX163" fmla="*/ 2042244 w 12192000"/>
              <a:gd name="connsiteY163" fmla="*/ 2055560 h 2237474"/>
              <a:gd name="connsiteX164" fmla="*/ 1976224 w 12192000"/>
              <a:gd name="connsiteY164" fmla="*/ 2074257 h 2237474"/>
              <a:gd name="connsiteX165" fmla="*/ 1877728 w 12192000"/>
              <a:gd name="connsiteY165" fmla="*/ 2101004 h 2237474"/>
              <a:gd name="connsiteX166" fmla="*/ 1759056 w 12192000"/>
              <a:gd name="connsiteY166" fmla="*/ 2125608 h 2237474"/>
              <a:gd name="connsiteX167" fmla="*/ 1637948 w 12192000"/>
              <a:gd name="connsiteY167" fmla="*/ 2172597 h 2237474"/>
              <a:gd name="connsiteX168" fmla="*/ 1434549 w 12192000"/>
              <a:gd name="connsiteY168" fmla="*/ 2234522 h 2237474"/>
              <a:gd name="connsiteX169" fmla="*/ 1398481 w 12192000"/>
              <a:gd name="connsiteY169" fmla="*/ 2237074 h 2237474"/>
              <a:gd name="connsiteX170" fmla="*/ 1398407 w 12192000"/>
              <a:gd name="connsiteY170" fmla="*/ 2237095 h 2237474"/>
              <a:gd name="connsiteX171" fmla="*/ 1370962 w 12192000"/>
              <a:gd name="connsiteY171" fmla="*/ 2237474 h 2237474"/>
              <a:gd name="connsiteX172" fmla="*/ 1356367 w 12192000"/>
              <a:gd name="connsiteY172" fmla="*/ 2235089 h 2237474"/>
              <a:gd name="connsiteX173" fmla="*/ 1324828 w 12192000"/>
              <a:gd name="connsiteY173" fmla="*/ 2231968 h 2237474"/>
              <a:gd name="connsiteX174" fmla="*/ 1297744 w 12192000"/>
              <a:gd name="connsiteY174" fmla="*/ 2235849 h 2237474"/>
              <a:gd name="connsiteX175" fmla="*/ 1286236 w 12192000"/>
              <a:gd name="connsiteY175" fmla="*/ 2233135 h 2237474"/>
              <a:gd name="connsiteX176" fmla="*/ 1283504 w 12192000"/>
              <a:gd name="connsiteY176" fmla="*/ 2233797 h 2237474"/>
              <a:gd name="connsiteX177" fmla="*/ 1279765 w 12192000"/>
              <a:gd name="connsiteY177" fmla="*/ 2229639 h 2237474"/>
              <a:gd name="connsiteX178" fmla="*/ 1195347 w 12192000"/>
              <a:gd name="connsiteY178" fmla="*/ 2212354 h 2237474"/>
              <a:gd name="connsiteX179" fmla="*/ 970251 w 12192000"/>
              <a:gd name="connsiteY179" fmla="*/ 2221029 h 2237474"/>
              <a:gd name="connsiteX180" fmla="*/ 812914 w 12192000"/>
              <a:gd name="connsiteY180" fmla="*/ 2202752 h 2237474"/>
              <a:gd name="connsiteX181" fmla="*/ 800195 w 12192000"/>
              <a:gd name="connsiteY181" fmla="*/ 2209407 h 2237474"/>
              <a:gd name="connsiteX182" fmla="*/ 784978 w 12192000"/>
              <a:gd name="connsiteY182" fmla="*/ 2212360 h 2237474"/>
              <a:gd name="connsiteX183" fmla="*/ 681987 w 12192000"/>
              <a:gd name="connsiteY183" fmla="*/ 2216757 h 2237474"/>
              <a:gd name="connsiteX184" fmla="*/ 669923 w 12192000"/>
              <a:gd name="connsiteY184" fmla="*/ 2211682 h 2237474"/>
              <a:gd name="connsiteX185" fmla="*/ 648680 w 12192000"/>
              <a:gd name="connsiteY185" fmla="*/ 2206229 h 2237474"/>
              <a:gd name="connsiteX186" fmla="*/ 597225 w 12192000"/>
              <a:gd name="connsiteY186" fmla="*/ 2180999 h 2237474"/>
              <a:gd name="connsiteX187" fmla="*/ 558449 w 12192000"/>
              <a:gd name="connsiteY187" fmla="*/ 2182346 h 2237474"/>
              <a:gd name="connsiteX188" fmla="*/ 550517 w 12192000"/>
              <a:gd name="connsiteY188" fmla="*/ 2182060 h 2237474"/>
              <a:gd name="connsiteX189" fmla="*/ 550309 w 12192000"/>
              <a:gd name="connsiteY189" fmla="*/ 2181825 h 2237474"/>
              <a:gd name="connsiteX190" fmla="*/ 541836 w 12192000"/>
              <a:gd name="connsiteY190" fmla="*/ 2181063 h 2237474"/>
              <a:gd name="connsiteX191" fmla="*/ 536057 w 12192000"/>
              <a:gd name="connsiteY191" fmla="*/ 2181537 h 2237474"/>
              <a:gd name="connsiteX192" fmla="*/ 520671 w 12192000"/>
              <a:gd name="connsiteY192" fmla="*/ 2180980 h 2237474"/>
              <a:gd name="connsiteX193" fmla="*/ 515024 w 12192000"/>
              <a:gd name="connsiteY193" fmla="*/ 2179258 h 2237474"/>
              <a:gd name="connsiteX194" fmla="*/ 512278 w 12192000"/>
              <a:gd name="connsiteY194" fmla="*/ 2176369 h 2237474"/>
              <a:gd name="connsiteX195" fmla="*/ 480419 w 12192000"/>
              <a:gd name="connsiteY195" fmla="*/ 2167807 h 2237474"/>
              <a:gd name="connsiteX196" fmla="*/ 413835 w 12192000"/>
              <a:gd name="connsiteY196" fmla="*/ 2156783 h 2237474"/>
              <a:gd name="connsiteX197" fmla="*/ 376513 w 12192000"/>
              <a:gd name="connsiteY197" fmla="*/ 2154014 h 2237474"/>
              <a:gd name="connsiteX198" fmla="*/ 273386 w 12192000"/>
              <a:gd name="connsiteY198" fmla="*/ 2142551 h 2237474"/>
              <a:gd name="connsiteX199" fmla="*/ 169207 w 12192000"/>
              <a:gd name="connsiteY199" fmla="*/ 2128100 h 2237474"/>
              <a:gd name="connsiteX200" fmla="*/ 93149 w 12192000"/>
              <a:gd name="connsiteY200" fmla="*/ 2105324 h 2237474"/>
              <a:gd name="connsiteX201" fmla="*/ 88109 w 12192000"/>
              <a:gd name="connsiteY201" fmla="*/ 2106704 h 2237474"/>
              <a:gd name="connsiteX202" fmla="*/ 80022 w 12192000"/>
              <a:gd name="connsiteY202" fmla="*/ 2107254 h 2237474"/>
              <a:gd name="connsiteX203" fmla="*/ 79717 w 12192000"/>
              <a:gd name="connsiteY203" fmla="*/ 2107046 h 2237474"/>
              <a:gd name="connsiteX204" fmla="*/ 72352 w 12192000"/>
              <a:gd name="connsiteY204" fmla="*/ 2107991 h 2237474"/>
              <a:gd name="connsiteX205" fmla="*/ 37645 w 12192000"/>
              <a:gd name="connsiteY205" fmla="*/ 2115401 h 2237474"/>
              <a:gd name="connsiteX206" fmla="*/ 4572 w 12192000"/>
              <a:gd name="connsiteY206" fmla="*/ 2111091 h 2237474"/>
              <a:gd name="connsiteX207" fmla="*/ 0 w 12192000"/>
              <a:gd name="connsiteY207" fmla="*/ 2110468 h 2237474"/>
              <a:gd name="connsiteX208" fmla="*/ 0 w 12192000"/>
              <a:gd name="connsiteY208"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11200 w 12192000"/>
              <a:gd name="connsiteY18" fmla="*/ 767513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798048 w 12192000"/>
              <a:gd name="connsiteY23" fmla="*/ 863207 h 2237474"/>
              <a:gd name="connsiteX24" fmla="*/ 9705768 w 12192000"/>
              <a:gd name="connsiteY24" fmla="*/ 894610 h 2237474"/>
              <a:gd name="connsiteX25" fmla="*/ 9683005 w 12192000"/>
              <a:gd name="connsiteY25" fmla="*/ 894128 h 2237474"/>
              <a:gd name="connsiteX26" fmla="*/ 9594438 w 12192000"/>
              <a:gd name="connsiteY26" fmla="*/ 919051 h 2237474"/>
              <a:gd name="connsiteX27" fmla="*/ 9577033 w 12192000"/>
              <a:gd name="connsiteY27" fmla="*/ 922857 h 2237474"/>
              <a:gd name="connsiteX28" fmla="*/ 9544189 w 12192000"/>
              <a:gd name="connsiteY28" fmla="*/ 938966 h 2237474"/>
              <a:gd name="connsiteX29" fmla="*/ 9500499 w 12192000"/>
              <a:gd name="connsiteY29" fmla="*/ 954680 h 2237474"/>
              <a:gd name="connsiteX30" fmla="*/ 9428195 w 12192000"/>
              <a:gd name="connsiteY30" fmla="*/ 986225 h 2237474"/>
              <a:gd name="connsiteX31" fmla="*/ 9410017 w 12192000"/>
              <a:gd name="connsiteY31" fmla="*/ 993931 h 2237474"/>
              <a:gd name="connsiteX32" fmla="*/ 9392919 w 12192000"/>
              <a:gd name="connsiteY32" fmla="*/ 994656 h 2237474"/>
              <a:gd name="connsiteX33" fmla="*/ 9278619 w 12192000"/>
              <a:gd name="connsiteY33" fmla="*/ 1011878 h 2237474"/>
              <a:gd name="connsiteX34" fmla="*/ 9268019 w 12192000"/>
              <a:gd name="connsiteY34" fmla="*/ 1007442 h 2237474"/>
              <a:gd name="connsiteX35" fmla="*/ 9234662 w 12192000"/>
              <a:gd name="connsiteY35" fmla="*/ 1023056 h 2237474"/>
              <a:gd name="connsiteX36" fmla="*/ 9181033 w 12192000"/>
              <a:gd name="connsiteY36" fmla="*/ 1037921 h 2237474"/>
              <a:gd name="connsiteX37" fmla="*/ 9155969 w 12192000"/>
              <a:gd name="connsiteY37" fmla="*/ 1046804 h 2237474"/>
              <a:gd name="connsiteX38" fmla="*/ 9133985 w 12192000"/>
              <a:gd name="connsiteY38" fmla="*/ 1046450 h 2237474"/>
              <a:gd name="connsiteX39" fmla="*/ 9012987 w 12192000"/>
              <a:gd name="connsiteY39" fmla="*/ 1061986 h 2237474"/>
              <a:gd name="connsiteX40" fmla="*/ 8968445 w 12192000"/>
              <a:gd name="connsiteY40" fmla="*/ 1052169 h 2237474"/>
              <a:gd name="connsiteX41" fmla="*/ 8958984 w 12192000"/>
              <a:gd name="connsiteY41" fmla="*/ 1057212 h 2237474"/>
              <a:gd name="connsiteX42" fmla="*/ 8886001 w 12192000"/>
              <a:gd name="connsiteY42" fmla="*/ 1067468 h 2237474"/>
              <a:gd name="connsiteX43" fmla="*/ 8838610 w 12192000"/>
              <a:gd name="connsiteY43" fmla="*/ 1075091 h 2237474"/>
              <a:gd name="connsiteX44" fmla="*/ 8750383 w 12192000"/>
              <a:gd name="connsiteY44" fmla="*/ 1097387 h 2237474"/>
              <a:gd name="connsiteX45" fmla="*/ 8665605 w 12192000"/>
              <a:gd name="connsiteY45" fmla="*/ 1110791 h 2237474"/>
              <a:gd name="connsiteX46" fmla="*/ 8584946 w 12192000"/>
              <a:gd name="connsiteY46" fmla="*/ 1135226 h 2237474"/>
              <a:gd name="connsiteX47" fmla="*/ 8460755 w 12192000"/>
              <a:gd name="connsiteY47" fmla="*/ 1203427 h 2237474"/>
              <a:gd name="connsiteX48" fmla="*/ 8419755 w 12192000"/>
              <a:gd name="connsiteY48" fmla="*/ 1216260 h 2237474"/>
              <a:gd name="connsiteX49" fmla="*/ 8411626 w 12192000"/>
              <a:gd name="connsiteY49" fmla="*/ 1214397 h 2237474"/>
              <a:gd name="connsiteX50" fmla="*/ 8363469 w 12192000"/>
              <a:gd name="connsiteY50" fmla="*/ 1246658 h 2237474"/>
              <a:gd name="connsiteX51" fmla="*/ 8275497 w 12192000"/>
              <a:gd name="connsiteY51" fmla="*/ 1264396 h 2237474"/>
              <a:gd name="connsiteX52" fmla="*/ 8206287 w 12192000"/>
              <a:gd name="connsiteY52" fmla="*/ 1273060 h 2237474"/>
              <a:gd name="connsiteX53" fmla="*/ 8168705 w 12192000"/>
              <a:gd name="connsiteY53" fmla="*/ 1279956 h 2237474"/>
              <a:gd name="connsiteX54" fmla="*/ 8139997 w 12192000"/>
              <a:gd name="connsiteY54" fmla="*/ 1282713 h 2237474"/>
              <a:gd name="connsiteX55" fmla="*/ 8074238 w 12192000"/>
              <a:gd name="connsiteY55" fmla="*/ 1301895 h 2237474"/>
              <a:gd name="connsiteX56" fmla="*/ 7968292 w 12192000"/>
              <a:gd name="connsiteY56" fmla="*/ 1338779 h 2237474"/>
              <a:gd name="connsiteX57" fmla="*/ 7902328 w 12192000"/>
              <a:gd name="connsiteY57" fmla="*/ 1345865 h 2237474"/>
              <a:gd name="connsiteX58" fmla="*/ 7875879 w 12192000"/>
              <a:gd name="connsiteY58" fmla="*/ 1345646 h 2237474"/>
              <a:gd name="connsiteX59" fmla="*/ 7840612 w 12192000"/>
              <a:gd name="connsiteY59" fmla="*/ 1369373 h 2237474"/>
              <a:gd name="connsiteX60" fmla="*/ 7786819 w 12192000"/>
              <a:gd name="connsiteY60" fmla="*/ 1378970 h 2237474"/>
              <a:gd name="connsiteX61" fmla="*/ 7548172 w 12192000"/>
              <a:gd name="connsiteY61" fmla="*/ 1417460 h 2237474"/>
              <a:gd name="connsiteX62" fmla="*/ 7483437 w 12192000"/>
              <a:gd name="connsiteY62" fmla="*/ 1478152 h 2237474"/>
              <a:gd name="connsiteX63" fmla="*/ 7377870 w 12192000"/>
              <a:gd name="connsiteY63" fmla="*/ 1523319 h 2237474"/>
              <a:gd name="connsiteX64" fmla="*/ 7230737 w 12192000"/>
              <a:gd name="connsiteY64" fmla="*/ 1562633 h 2237474"/>
              <a:gd name="connsiteX65" fmla="*/ 7224458 w 12192000"/>
              <a:gd name="connsiteY65" fmla="*/ 1573008 h 2237474"/>
              <a:gd name="connsiteX66" fmla="*/ 7183121 w 12192000"/>
              <a:gd name="connsiteY66" fmla="*/ 1595162 h 2237474"/>
              <a:gd name="connsiteX67" fmla="*/ 7164601 w 12192000"/>
              <a:gd name="connsiteY67" fmla="*/ 1606490 h 2237474"/>
              <a:gd name="connsiteX68" fmla="*/ 7092727 w 12192000"/>
              <a:gd name="connsiteY68" fmla="*/ 1623628 h 2237474"/>
              <a:gd name="connsiteX69" fmla="*/ 7031309 w 12192000"/>
              <a:gd name="connsiteY69" fmla="*/ 1619451 h 2237474"/>
              <a:gd name="connsiteX70" fmla="*/ 6999084 w 12192000"/>
              <a:gd name="connsiteY70" fmla="*/ 1634317 h 2237474"/>
              <a:gd name="connsiteX71" fmla="*/ 6992107 w 12192000"/>
              <a:gd name="connsiteY71" fmla="*/ 1636860 h 2237474"/>
              <a:gd name="connsiteX72" fmla="*/ 6900177 w 12192000"/>
              <a:gd name="connsiteY72" fmla="*/ 1636016 h 2237474"/>
              <a:gd name="connsiteX73" fmla="*/ 6795372 w 12192000"/>
              <a:gd name="connsiteY73" fmla="*/ 1644845 h 2237474"/>
              <a:gd name="connsiteX74" fmla="*/ 6692251 w 12192000"/>
              <a:gd name="connsiteY74" fmla="*/ 1656357 h 2237474"/>
              <a:gd name="connsiteX75" fmla="*/ 6655235 w 12192000"/>
              <a:gd name="connsiteY75" fmla="*/ 1661869 h 2237474"/>
              <a:gd name="connsiteX76" fmla="*/ 6554894 w 12192000"/>
              <a:gd name="connsiteY76" fmla="*/ 1664428 h 2237474"/>
              <a:gd name="connsiteX77" fmla="*/ 6516595 w 12192000"/>
              <a:gd name="connsiteY77" fmla="*/ 1667475 h 2237474"/>
              <a:gd name="connsiteX78" fmla="*/ 6508541 w 12192000"/>
              <a:gd name="connsiteY78" fmla="*/ 1668757 h 2237474"/>
              <a:gd name="connsiteX79" fmla="*/ 6471012 w 12192000"/>
              <a:gd name="connsiteY79" fmla="*/ 1678604 h 2237474"/>
              <a:gd name="connsiteX80" fmla="*/ 6364035 w 12192000"/>
              <a:gd name="connsiteY80" fmla="*/ 1667683 h 2237474"/>
              <a:gd name="connsiteX81" fmla="*/ 6280959 w 12192000"/>
              <a:gd name="connsiteY81" fmla="*/ 1689329 h 2237474"/>
              <a:gd name="connsiteX82" fmla="*/ 6243319 w 12192000"/>
              <a:gd name="connsiteY82" fmla="*/ 1695560 h 2237474"/>
              <a:gd name="connsiteX83" fmla="*/ 6098321 w 12192000"/>
              <a:gd name="connsiteY83" fmla="*/ 1721646 h 2237474"/>
              <a:gd name="connsiteX84" fmla="*/ 5880652 w 12192000"/>
              <a:gd name="connsiteY84" fmla="*/ 1779643 h 2237474"/>
              <a:gd name="connsiteX85" fmla="*/ 5785959 w 12192000"/>
              <a:gd name="connsiteY85" fmla="*/ 1775307 h 2237474"/>
              <a:gd name="connsiteX86" fmla="*/ 5643534 w 12192000"/>
              <a:gd name="connsiteY86" fmla="*/ 1802919 h 2237474"/>
              <a:gd name="connsiteX87" fmla="*/ 5518799 w 12192000"/>
              <a:gd name="connsiteY87" fmla="*/ 1818312 h 2237474"/>
              <a:gd name="connsiteX88" fmla="*/ 5505014 w 12192000"/>
              <a:gd name="connsiteY88" fmla="*/ 1819259 h 2237474"/>
              <a:gd name="connsiteX89" fmla="*/ 5453307 w 12192000"/>
              <a:gd name="connsiteY89" fmla="*/ 1815450 h 2237474"/>
              <a:gd name="connsiteX90" fmla="*/ 5364192 w 12192000"/>
              <a:gd name="connsiteY90" fmla="*/ 1826074 h 2237474"/>
              <a:gd name="connsiteX91" fmla="*/ 5350380 w 12192000"/>
              <a:gd name="connsiteY91" fmla="*/ 1830891 h 2237474"/>
              <a:gd name="connsiteX92" fmla="*/ 5259633 w 12192000"/>
              <a:gd name="connsiteY92" fmla="*/ 1837160 h 2237474"/>
              <a:gd name="connsiteX93" fmla="*/ 5197513 w 12192000"/>
              <a:gd name="connsiteY93" fmla="*/ 1844718 h 2237474"/>
              <a:gd name="connsiteX94" fmla="*/ 5168852 w 12192000"/>
              <a:gd name="connsiteY94" fmla="*/ 1844846 h 2237474"/>
              <a:gd name="connsiteX95" fmla="*/ 5114927 w 12192000"/>
              <a:gd name="connsiteY95" fmla="*/ 1847827 h 2237474"/>
              <a:gd name="connsiteX96" fmla="*/ 5108970 w 12192000"/>
              <a:gd name="connsiteY96" fmla="*/ 1847935 h 2237474"/>
              <a:gd name="connsiteX97" fmla="*/ 5067961 w 12192000"/>
              <a:gd name="connsiteY97" fmla="*/ 1845917 h 2237474"/>
              <a:gd name="connsiteX98" fmla="*/ 5007075 w 12192000"/>
              <a:gd name="connsiteY98" fmla="*/ 1838626 h 2237474"/>
              <a:gd name="connsiteX99" fmla="*/ 4944087 w 12192000"/>
              <a:gd name="connsiteY99" fmla="*/ 1823332 h 2237474"/>
              <a:gd name="connsiteX100" fmla="*/ 4907662 w 12192000"/>
              <a:gd name="connsiteY100" fmla="*/ 1816900 h 2237474"/>
              <a:gd name="connsiteX101" fmla="*/ 4882386 w 12192000"/>
              <a:gd name="connsiteY101" fmla="*/ 1809844 h 2237474"/>
              <a:gd name="connsiteX102" fmla="*/ 4811440 w 12192000"/>
              <a:gd name="connsiteY102" fmla="*/ 1804655 h 2237474"/>
              <a:gd name="connsiteX103" fmla="*/ 4691075 w 12192000"/>
              <a:gd name="connsiteY103" fmla="*/ 1801389 h 2237474"/>
              <a:gd name="connsiteX104" fmla="*/ 4611738 w 12192000"/>
              <a:gd name="connsiteY104" fmla="*/ 1776964 h 2237474"/>
              <a:gd name="connsiteX105" fmla="*/ 4560070 w 12192000"/>
              <a:gd name="connsiteY105" fmla="*/ 1785640 h 2237474"/>
              <a:gd name="connsiteX106" fmla="*/ 4536503 w 12192000"/>
              <a:gd name="connsiteY106" fmla="*/ 1785334 h 2237474"/>
              <a:gd name="connsiteX107" fmla="*/ 4513724 w 12192000"/>
              <a:gd name="connsiteY107" fmla="*/ 1791996 h 2237474"/>
              <a:gd name="connsiteX108" fmla="*/ 4459810 w 12192000"/>
              <a:gd name="connsiteY108" fmla="*/ 1797886 h 2237474"/>
              <a:gd name="connsiteX109" fmla="*/ 4379064 w 12192000"/>
              <a:gd name="connsiteY109" fmla="*/ 1817177 h 2237474"/>
              <a:gd name="connsiteX110" fmla="*/ 4319209 w 12192000"/>
              <a:gd name="connsiteY110" fmla="*/ 1834833 h 2237474"/>
              <a:gd name="connsiteX111" fmla="*/ 4290981 w 12192000"/>
              <a:gd name="connsiteY111" fmla="*/ 1839677 h 2237474"/>
              <a:gd name="connsiteX112" fmla="*/ 4285792 w 12192000"/>
              <a:gd name="connsiteY112" fmla="*/ 1836231 h 2237474"/>
              <a:gd name="connsiteX113" fmla="*/ 4238372 w 12192000"/>
              <a:gd name="connsiteY113" fmla="*/ 1851480 h 2237474"/>
              <a:gd name="connsiteX114" fmla="*/ 4232517 w 12192000"/>
              <a:gd name="connsiteY114" fmla="*/ 1852567 h 2237474"/>
              <a:gd name="connsiteX115" fmla="*/ 4191732 w 12192000"/>
              <a:gd name="connsiteY115" fmla="*/ 1857328 h 2237474"/>
              <a:gd name="connsiteX116" fmla="*/ 4065532 w 12192000"/>
              <a:gd name="connsiteY116" fmla="*/ 1855477 h 2237474"/>
              <a:gd name="connsiteX117" fmla="*/ 4028460 w 12192000"/>
              <a:gd name="connsiteY117" fmla="*/ 1855137 h 2237474"/>
              <a:gd name="connsiteX118" fmla="*/ 4002267 w 12192000"/>
              <a:gd name="connsiteY118" fmla="*/ 1852352 h 2237474"/>
              <a:gd name="connsiteX119" fmla="*/ 3931396 w 12192000"/>
              <a:gd name="connsiteY119" fmla="*/ 1858915 h 2237474"/>
              <a:gd name="connsiteX120" fmla="*/ 3812162 w 12192000"/>
              <a:gd name="connsiteY120" fmla="*/ 1875501 h 2237474"/>
              <a:gd name="connsiteX121" fmla="*/ 3729530 w 12192000"/>
              <a:gd name="connsiteY121" fmla="*/ 1864513 h 2237474"/>
              <a:gd name="connsiteX122" fmla="*/ 3680177 w 12192000"/>
              <a:gd name="connsiteY122" fmla="*/ 1881552 h 2237474"/>
              <a:gd name="connsiteX123" fmla="*/ 3567259 w 12192000"/>
              <a:gd name="connsiteY123" fmla="*/ 1893482 h 2237474"/>
              <a:gd name="connsiteX124" fmla="*/ 3405770 w 12192000"/>
              <a:gd name="connsiteY124" fmla="*/ 1904591 h 2237474"/>
              <a:gd name="connsiteX125" fmla="*/ 3280097 w 12192000"/>
              <a:gd name="connsiteY125" fmla="*/ 1919610 h 2237474"/>
              <a:gd name="connsiteX126" fmla="*/ 3123424 w 12192000"/>
              <a:gd name="connsiteY126" fmla="*/ 1952930 h 2237474"/>
              <a:gd name="connsiteX127" fmla="*/ 3009910 w 12192000"/>
              <a:gd name="connsiteY127" fmla="*/ 1957866 h 2237474"/>
              <a:gd name="connsiteX128" fmla="*/ 2995934 w 12192000"/>
              <a:gd name="connsiteY128" fmla="*/ 1967085 h 2237474"/>
              <a:gd name="connsiteX129" fmla="*/ 2980071 w 12192000"/>
              <a:gd name="connsiteY129" fmla="*/ 1972988 h 2237474"/>
              <a:gd name="connsiteX130" fmla="*/ 2978094 w 12192000"/>
              <a:gd name="connsiteY130" fmla="*/ 1972369 h 2237474"/>
              <a:gd name="connsiteX131" fmla="*/ 2942858 w 12192000"/>
              <a:gd name="connsiteY131" fmla="*/ 1981367 h 2237474"/>
              <a:gd name="connsiteX132" fmla="*/ 2875436 w 12192000"/>
              <a:gd name="connsiteY132" fmla="*/ 1996977 h 2237474"/>
              <a:gd name="connsiteX133" fmla="*/ 2874892 w 12192000"/>
              <a:gd name="connsiteY133" fmla="*/ 1996085 h 2237474"/>
              <a:gd name="connsiteX134" fmla="*/ 2864145 w 12192000"/>
              <a:gd name="connsiteY134" fmla="*/ 1994061 h 2237474"/>
              <a:gd name="connsiteX135" fmla="*/ 2843662 w 12192000"/>
              <a:gd name="connsiteY135" fmla="*/ 1992498 h 2237474"/>
              <a:gd name="connsiteX136" fmla="*/ 2796128 w 12192000"/>
              <a:gd name="connsiteY136" fmla="*/ 1976403 h 2237474"/>
              <a:gd name="connsiteX137" fmla="*/ 2756784 w 12192000"/>
              <a:gd name="connsiteY137" fmla="*/ 1985116 h 2237474"/>
              <a:gd name="connsiteX138" fmla="*/ 2748833 w 12192000"/>
              <a:gd name="connsiteY138" fmla="*/ 1986323 h 2237474"/>
              <a:gd name="connsiteX139" fmla="*/ 2748661 w 12192000"/>
              <a:gd name="connsiteY139" fmla="*/ 1986122 h 2237474"/>
              <a:gd name="connsiteX140" fmla="*/ 2740251 w 12192000"/>
              <a:gd name="connsiteY140" fmla="*/ 1986946 h 2237474"/>
              <a:gd name="connsiteX141" fmla="*/ 2718916 w 12192000"/>
              <a:gd name="connsiteY141" fmla="*/ 1990867 h 2237474"/>
              <a:gd name="connsiteX142" fmla="*/ 2713522 w 12192000"/>
              <a:gd name="connsiteY142" fmla="*/ 1990173 h 2237474"/>
              <a:gd name="connsiteX143" fmla="*/ 2680597 w 12192000"/>
              <a:gd name="connsiteY143" fmla="*/ 1984996 h 2237474"/>
              <a:gd name="connsiteX144" fmla="*/ 2578178 w 12192000"/>
              <a:gd name="connsiteY144" fmla="*/ 1990531 h 2237474"/>
              <a:gd name="connsiteX145" fmla="*/ 2476147 w 12192000"/>
              <a:gd name="connsiteY145" fmla="*/ 1998305 h 2237474"/>
              <a:gd name="connsiteX146" fmla="*/ 2373568 w 12192000"/>
              <a:gd name="connsiteY146" fmla="*/ 2003219 h 2237474"/>
              <a:gd name="connsiteX147" fmla="*/ 2321399 w 12192000"/>
              <a:gd name="connsiteY147" fmla="*/ 1989467 h 2237474"/>
              <a:gd name="connsiteX148" fmla="*/ 2315525 w 12192000"/>
              <a:gd name="connsiteY148" fmla="*/ 1989708 h 2237474"/>
              <a:gd name="connsiteX149" fmla="*/ 2300792 w 12192000"/>
              <a:gd name="connsiteY149" fmla="*/ 1994290 h 2237474"/>
              <a:gd name="connsiteX150" fmla="*/ 2295469 w 12192000"/>
              <a:gd name="connsiteY150" fmla="*/ 1996659 h 2237474"/>
              <a:gd name="connsiteX151" fmla="*/ 2287219 w 12192000"/>
              <a:gd name="connsiteY151" fmla="*/ 1998750 h 2237474"/>
              <a:gd name="connsiteX152" fmla="*/ 2286948 w 12192000"/>
              <a:gd name="connsiteY152" fmla="*/ 1998596 h 2237474"/>
              <a:gd name="connsiteX153" fmla="*/ 2243069 w 12192000"/>
              <a:gd name="connsiteY153" fmla="*/ 2015111 h 2237474"/>
              <a:gd name="connsiteX154" fmla="*/ 2186609 w 12192000"/>
              <a:gd name="connsiteY154" fmla="*/ 2008263 h 2237474"/>
              <a:gd name="connsiteX155" fmla="*/ 2164831 w 12192000"/>
              <a:gd name="connsiteY155" fmla="*/ 2010143 h 2237474"/>
              <a:gd name="connsiteX156" fmla="*/ 2152836 w 12192000"/>
              <a:gd name="connsiteY156" fmla="*/ 2010048 h 2237474"/>
              <a:gd name="connsiteX157" fmla="*/ 2117102 w 12192000"/>
              <a:gd name="connsiteY157" fmla="*/ 2023004 h 2237474"/>
              <a:gd name="connsiteX158" fmla="*/ 2111935 w 12192000"/>
              <a:gd name="connsiteY158" fmla="*/ 2023163 h 2237474"/>
              <a:gd name="connsiteX159" fmla="*/ 2089991 w 12192000"/>
              <a:gd name="connsiteY159" fmla="*/ 2034193 h 2237474"/>
              <a:gd name="connsiteX160" fmla="*/ 2058061 w 12192000"/>
              <a:gd name="connsiteY160" fmla="*/ 2047942 h 2237474"/>
              <a:gd name="connsiteX161" fmla="*/ 2055737 w 12192000"/>
              <a:gd name="connsiteY161" fmla="*/ 2047704 h 2237474"/>
              <a:gd name="connsiteX162" fmla="*/ 2042244 w 12192000"/>
              <a:gd name="connsiteY162" fmla="*/ 2055560 h 2237474"/>
              <a:gd name="connsiteX163" fmla="*/ 1976224 w 12192000"/>
              <a:gd name="connsiteY163" fmla="*/ 2074257 h 2237474"/>
              <a:gd name="connsiteX164" fmla="*/ 1877728 w 12192000"/>
              <a:gd name="connsiteY164" fmla="*/ 2101004 h 2237474"/>
              <a:gd name="connsiteX165" fmla="*/ 1759056 w 12192000"/>
              <a:gd name="connsiteY165" fmla="*/ 2125608 h 2237474"/>
              <a:gd name="connsiteX166" fmla="*/ 1637948 w 12192000"/>
              <a:gd name="connsiteY166" fmla="*/ 2172597 h 2237474"/>
              <a:gd name="connsiteX167" fmla="*/ 1434549 w 12192000"/>
              <a:gd name="connsiteY167" fmla="*/ 2234522 h 2237474"/>
              <a:gd name="connsiteX168" fmla="*/ 1398481 w 12192000"/>
              <a:gd name="connsiteY168" fmla="*/ 2237074 h 2237474"/>
              <a:gd name="connsiteX169" fmla="*/ 1398407 w 12192000"/>
              <a:gd name="connsiteY169" fmla="*/ 2237095 h 2237474"/>
              <a:gd name="connsiteX170" fmla="*/ 1370962 w 12192000"/>
              <a:gd name="connsiteY170" fmla="*/ 2237474 h 2237474"/>
              <a:gd name="connsiteX171" fmla="*/ 1356367 w 12192000"/>
              <a:gd name="connsiteY171" fmla="*/ 2235089 h 2237474"/>
              <a:gd name="connsiteX172" fmla="*/ 1324828 w 12192000"/>
              <a:gd name="connsiteY172" fmla="*/ 2231968 h 2237474"/>
              <a:gd name="connsiteX173" fmla="*/ 1297744 w 12192000"/>
              <a:gd name="connsiteY173" fmla="*/ 2235849 h 2237474"/>
              <a:gd name="connsiteX174" fmla="*/ 1286236 w 12192000"/>
              <a:gd name="connsiteY174" fmla="*/ 2233135 h 2237474"/>
              <a:gd name="connsiteX175" fmla="*/ 1283504 w 12192000"/>
              <a:gd name="connsiteY175" fmla="*/ 2233797 h 2237474"/>
              <a:gd name="connsiteX176" fmla="*/ 1279765 w 12192000"/>
              <a:gd name="connsiteY176" fmla="*/ 2229639 h 2237474"/>
              <a:gd name="connsiteX177" fmla="*/ 1195347 w 12192000"/>
              <a:gd name="connsiteY177" fmla="*/ 2212354 h 2237474"/>
              <a:gd name="connsiteX178" fmla="*/ 970251 w 12192000"/>
              <a:gd name="connsiteY178" fmla="*/ 2221029 h 2237474"/>
              <a:gd name="connsiteX179" fmla="*/ 812914 w 12192000"/>
              <a:gd name="connsiteY179" fmla="*/ 2202752 h 2237474"/>
              <a:gd name="connsiteX180" fmla="*/ 800195 w 12192000"/>
              <a:gd name="connsiteY180" fmla="*/ 2209407 h 2237474"/>
              <a:gd name="connsiteX181" fmla="*/ 784978 w 12192000"/>
              <a:gd name="connsiteY181" fmla="*/ 2212360 h 2237474"/>
              <a:gd name="connsiteX182" fmla="*/ 681987 w 12192000"/>
              <a:gd name="connsiteY182" fmla="*/ 2216757 h 2237474"/>
              <a:gd name="connsiteX183" fmla="*/ 669923 w 12192000"/>
              <a:gd name="connsiteY183" fmla="*/ 2211682 h 2237474"/>
              <a:gd name="connsiteX184" fmla="*/ 648680 w 12192000"/>
              <a:gd name="connsiteY184" fmla="*/ 2206229 h 2237474"/>
              <a:gd name="connsiteX185" fmla="*/ 597225 w 12192000"/>
              <a:gd name="connsiteY185" fmla="*/ 2180999 h 2237474"/>
              <a:gd name="connsiteX186" fmla="*/ 558449 w 12192000"/>
              <a:gd name="connsiteY186" fmla="*/ 2182346 h 2237474"/>
              <a:gd name="connsiteX187" fmla="*/ 550517 w 12192000"/>
              <a:gd name="connsiteY187" fmla="*/ 2182060 h 2237474"/>
              <a:gd name="connsiteX188" fmla="*/ 550309 w 12192000"/>
              <a:gd name="connsiteY188" fmla="*/ 2181825 h 2237474"/>
              <a:gd name="connsiteX189" fmla="*/ 541836 w 12192000"/>
              <a:gd name="connsiteY189" fmla="*/ 2181063 h 2237474"/>
              <a:gd name="connsiteX190" fmla="*/ 536057 w 12192000"/>
              <a:gd name="connsiteY190" fmla="*/ 2181537 h 2237474"/>
              <a:gd name="connsiteX191" fmla="*/ 520671 w 12192000"/>
              <a:gd name="connsiteY191" fmla="*/ 2180980 h 2237474"/>
              <a:gd name="connsiteX192" fmla="*/ 515024 w 12192000"/>
              <a:gd name="connsiteY192" fmla="*/ 2179258 h 2237474"/>
              <a:gd name="connsiteX193" fmla="*/ 512278 w 12192000"/>
              <a:gd name="connsiteY193" fmla="*/ 2176369 h 2237474"/>
              <a:gd name="connsiteX194" fmla="*/ 480419 w 12192000"/>
              <a:gd name="connsiteY194" fmla="*/ 2167807 h 2237474"/>
              <a:gd name="connsiteX195" fmla="*/ 413835 w 12192000"/>
              <a:gd name="connsiteY195" fmla="*/ 2156783 h 2237474"/>
              <a:gd name="connsiteX196" fmla="*/ 376513 w 12192000"/>
              <a:gd name="connsiteY196" fmla="*/ 2154014 h 2237474"/>
              <a:gd name="connsiteX197" fmla="*/ 273386 w 12192000"/>
              <a:gd name="connsiteY197" fmla="*/ 2142551 h 2237474"/>
              <a:gd name="connsiteX198" fmla="*/ 169207 w 12192000"/>
              <a:gd name="connsiteY198" fmla="*/ 2128100 h 2237474"/>
              <a:gd name="connsiteX199" fmla="*/ 93149 w 12192000"/>
              <a:gd name="connsiteY199" fmla="*/ 2105324 h 2237474"/>
              <a:gd name="connsiteX200" fmla="*/ 88109 w 12192000"/>
              <a:gd name="connsiteY200" fmla="*/ 2106704 h 2237474"/>
              <a:gd name="connsiteX201" fmla="*/ 80022 w 12192000"/>
              <a:gd name="connsiteY201" fmla="*/ 2107254 h 2237474"/>
              <a:gd name="connsiteX202" fmla="*/ 79717 w 12192000"/>
              <a:gd name="connsiteY202" fmla="*/ 2107046 h 2237474"/>
              <a:gd name="connsiteX203" fmla="*/ 72352 w 12192000"/>
              <a:gd name="connsiteY203" fmla="*/ 2107991 h 2237474"/>
              <a:gd name="connsiteX204" fmla="*/ 37645 w 12192000"/>
              <a:gd name="connsiteY204" fmla="*/ 2115401 h 2237474"/>
              <a:gd name="connsiteX205" fmla="*/ 4572 w 12192000"/>
              <a:gd name="connsiteY205" fmla="*/ 2111091 h 2237474"/>
              <a:gd name="connsiteX206" fmla="*/ 0 w 12192000"/>
              <a:gd name="connsiteY206" fmla="*/ 2110468 h 2237474"/>
              <a:gd name="connsiteX207" fmla="*/ 0 w 12192000"/>
              <a:gd name="connsiteY207"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11200 w 12192000"/>
              <a:gd name="connsiteY18" fmla="*/ 767513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798048 w 12192000"/>
              <a:gd name="connsiteY23" fmla="*/ 863207 h 2237474"/>
              <a:gd name="connsiteX24" fmla="*/ 9683005 w 12192000"/>
              <a:gd name="connsiteY24" fmla="*/ 894128 h 2237474"/>
              <a:gd name="connsiteX25" fmla="*/ 9594438 w 12192000"/>
              <a:gd name="connsiteY25" fmla="*/ 919051 h 2237474"/>
              <a:gd name="connsiteX26" fmla="*/ 9577033 w 12192000"/>
              <a:gd name="connsiteY26" fmla="*/ 922857 h 2237474"/>
              <a:gd name="connsiteX27" fmla="*/ 9544189 w 12192000"/>
              <a:gd name="connsiteY27" fmla="*/ 938966 h 2237474"/>
              <a:gd name="connsiteX28" fmla="*/ 9500499 w 12192000"/>
              <a:gd name="connsiteY28" fmla="*/ 954680 h 2237474"/>
              <a:gd name="connsiteX29" fmla="*/ 9428195 w 12192000"/>
              <a:gd name="connsiteY29" fmla="*/ 986225 h 2237474"/>
              <a:gd name="connsiteX30" fmla="*/ 9410017 w 12192000"/>
              <a:gd name="connsiteY30" fmla="*/ 993931 h 2237474"/>
              <a:gd name="connsiteX31" fmla="*/ 9392919 w 12192000"/>
              <a:gd name="connsiteY31" fmla="*/ 994656 h 2237474"/>
              <a:gd name="connsiteX32" fmla="*/ 9278619 w 12192000"/>
              <a:gd name="connsiteY32" fmla="*/ 1011878 h 2237474"/>
              <a:gd name="connsiteX33" fmla="*/ 9268019 w 12192000"/>
              <a:gd name="connsiteY33" fmla="*/ 1007442 h 2237474"/>
              <a:gd name="connsiteX34" fmla="*/ 9234662 w 12192000"/>
              <a:gd name="connsiteY34" fmla="*/ 1023056 h 2237474"/>
              <a:gd name="connsiteX35" fmla="*/ 9181033 w 12192000"/>
              <a:gd name="connsiteY35" fmla="*/ 1037921 h 2237474"/>
              <a:gd name="connsiteX36" fmla="*/ 9155969 w 12192000"/>
              <a:gd name="connsiteY36" fmla="*/ 1046804 h 2237474"/>
              <a:gd name="connsiteX37" fmla="*/ 9133985 w 12192000"/>
              <a:gd name="connsiteY37" fmla="*/ 1046450 h 2237474"/>
              <a:gd name="connsiteX38" fmla="*/ 9012987 w 12192000"/>
              <a:gd name="connsiteY38" fmla="*/ 1061986 h 2237474"/>
              <a:gd name="connsiteX39" fmla="*/ 8968445 w 12192000"/>
              <a:gd name="connsiteY39" fmla="*/ 1052169 h 2237474"/>
              <a:gd name="connsiteX40" fmla="*/ 8958984 w 12192000"/>
              <a:gd name="connsiteY40" fmla="*/ 1057212 h 2237474"/>
              <a:gd name="connsiteX41" fmla="*/ 8886001 w 12192000"/>
              <a:gd name="connsiteY41" fmla="*/ 1067468 h 2237474"/>
              <a:gd name="connsiteX42" fmla="*/ 8838610 w 12192000"/>
              <a:gd name="connsiteY42" fmla="*/ 1075091 h 2237474"/>
              <a:gd name="connsiteX43" fmla="*/ 8750383 w 12192000"/>
              <a:gd name="connsiteY43" fmla="*/ 1097387 h 2237474"/>
              <a:gd name="connsiteX44" fmla="*/ 8665605 w 12192000"/>
              <a:gd name="connsiteY44" fmla="*/ 1110791 h 2237474"/>
              <a:gd name="connsiteX45" fmla="*/ 8584946 w 12192000"/>
              <a:gd name="connsiteY45" fmla="*/ 1135226 h 2237474"/>
              <a:gd name="connsiteX46" fmla="*/ 8460755 w 12192000"/>
              <a:gd name="connsiteY46" fmla="*/ 1203427 h 2237474"/>
              <a:gd name="connsiteX47" fmla="*/ 8419755 w 12192000"/>
              <a:gd name="connsiteY47" fmla="*/ 1216260 h 2237474"/>
              <a:gd name="connsiteX48" fmla="*/ 8411626 w 12192000"/>
              <a:gd name="connsiteY48" fmla="*/ 1214397 h 2237474"/>
              <a:gd name="connsiteX49" fmla="*/ 8363469 w 12192000"/>
              <a:gd name="connsiteY49" fmla="*/ 1246658 h 2237474"/>
              <a:gd name="connsiteX50" fmla="*/ 8275497 w 12192000"/>
              <a:gd name="connsiteY50" fmla="*/ 1264396 h 2237474"/>
              <a:gd name="connsiteX51" fmla="*/ 8206287 w 12192000"/>
              <a:gd name="connsiteY51" fmla="*/ 1273060 h 2237474"/>
              <a:gd name="connsiteX52" fmla="*/ 8168705 w 12192000"/>
              <a:gd name="connsiteY52" fmla="*/ 1279956 h 2237474"/>
              <a:gd name="connsiteX53" fmla="*/ 8139997 w 12192000"/>
              <a:gd name="connsiteY53" fmla="*/ 1282713 h 2237474"/>
              <a:gd name="connsiteX54" fmla="*/ 8074238 w 12192000"/>
              <a:gd name="connsiteY54" fmla="*/ 1301895 h 2237474"/>
              <a:gd name="connsiteX55" fmla="*/ 7968292 w 12192000"/>
              <a:gd name="connsiteY55" fmla="*/ 1338779 h 2237474"/>
              <a:gd name="connsiteX56" fmla="*/ 7902328 w 12192000"/>
              <a:gd name="connsiteY56" fmla="*/ 1345865 h 2237474"/>
              <a:gd name="connsiteX57" fmla="*/ 7875879 w 12192000"/>
              <a:gd name="connsiteY57" fmla="*/ 1345646 h 2237474"/>
              <a:gd name="connsiteX58" fmla="*/ 7840612 w 12192000"/>
              <a:gd name="connsiteY58" fmla="*/ 1369373 h 2237474"/>
              <a:gd name="connsiteX59" fmla="*/ 7786819 w 12192000"/>
              <a:gd name="connsiteY59" fmla="*/ 1378970 h 2237474"/>
              <a:gd name="connsiteX60" fmla="*/ 7548172 w 12192000"/>
              <a:gd name="connsiteY60" fmla="*/ 1417460 h 2237474"/>
              <a:gd name="connsiteX61" fmla="*/ 7483437 w 12192000"/>
              <a:gd name="connsiteY61" fmla="*/ 1478152 h 2237474"/>
              <a:gd name="connsiteX62" fmla="*/ 7377870 w 12192000"/>
              <a:gd name="connsiteY62" fmla="*/ 1523319 h 2237474"/>
              <a:gd name="connsiteX63" fmla="*/ 7230737 w 12192000"/>
              <a:gd name="connsiteY63" fmla="*/ 1562633 h 2237474"/>
              <a:gd name="connsiteX64" fmla="*/ 7224458 w 12192000"/>
              <a:gd name="connsiteY64" fmla="*/ 1573008 h 2237474"/>
              <a:gd name="connsiteX65" fmla="*/ 7183121 w 12192000"/>
              <a:gd name="connsiteY65" fmla="*/ 1595162 h 2237474"/>
              <a:gd name="connsiteX66" fmla="*/ 7164601 w 12192000"/>
              <a:gd name="connsiteY66" fmla="*/ 1606490 h 2237474"/>
              <a:gd name="connsiteX67" fmla="*/ 7092727 w 12192000"/>
              <a:gd name="connsiteY67" fmla="*/ 1623628 h 2237474"/>
              <a:gd name="connsiteX68" fmla="*/ 7031309 w 12192000"/>
              <a:gd name="connsiteY68" fmla="*/ 1619451 h 2237474"/>
              <a:gd name="connsiteX69" fmla="*/ 6999084 w 12192000"/>
              <a:gd name="connsiteY69" fmla="*/ 1634317 h 2237474"/>
              <a:gd name="connsiteX70" fmla="*/ 6992107 w 12192000"/>
              <a:gd name="connsiteY70" fmla="*/ 1636860 h 2237474"/>
              <a:gd name="connsiteX71" fmla="*/ 6900177 w 12192000"/>
              <a:gd name="connsiteY71" fmla="*/ 1636016 h 2237474"/>
              <a:gd name="connsiteX72" fmla="*/ 6795372 w 12192000"/>
              <a:gd name="connsiteY72" fmla="*/ 1644845 h 2237474"/>
              <a:gd name="connsiteX73" fmla="*/ 6692251 w 12192000"/>
              <a:gd name="connsiteY73" fmla="*/ 1656357 h 2237474"/>
              <a:gd name="connsiteX74" fmla="*/ 6655235 w 12192000"/>
              <a:gd name="connsiteY74" fmla="*/ 1661869 h 2237474"/>
              <a:gd name="connsiteX75" fmla="*/ 6554894 w 12192000"/>
              <a:gd name="connsiteY75" fmla="*/ 1664428 h 2237474"/>
              <a:gd name="connsiteX76" fmla="*/ 6516595 w 12192000"/>
              <a:gd name="connsiteY76" fmla="*/ 1667475 h 2237474"/>
              <a:gd name="connsiteX77" fmla="*/ 6508541 w 12192000"/>
              <a:gd name="connsiteY77" fmla="*/ 1668757 h 2237474"/>
              <a:gd name="connsiteX78" fmla="*/ 6471012 w 12192000"/>
              <a:gd name="connsiteY78" fmla="*/ 1678604 h 2237474"/>
              <a:gd name="connsiteX79" fmla="*/ 6364035 w 12192000"/>
              <a:gd name="connsiteY79" fmla="*/ 1667683 h 2237474"/>
              <a:gd name="connsiteX80" fmla="*/ 6280959 w 12192000"/>
              <a:gd name="connsiteY80" fmla="*/ 1689329 h 2237474"/>
              <a:gd name="connsiteX81" fmla="*/ 6243319 w 12192000"/>
              <a:gd name="connsiteY81" fmla="*/ 1695560 h 2237474"/>
              <a:gd name="connsiteX82" fmla="*/ 6098321 w 12192000"/>
              <a:gd name="connsiteY82" fmla="*/ 1721646 h 2237474"/>
              <a:gd name="connsiteX83" fmla="*/ 5880652 w 12192000"/>
              <a:gd name="connsiteY83" fmla="*/ 1779643 h 2237474"/>
              <a:gd name="connsiteX84" fmla="*/ 5785959 w 12192000"/>
              <a:gd name="connsiteY84" fmla="*/ 1775307 h 2237474"/>
              <a:gd name="connsiteX85" fmla="*/ 5643534 w 12192000"/>
              <a:gd name="connsiteY85" fmla="*/ 1802919 h 2237474"/>
              <a:gd name="connsiteX86" fmla="*/ 5518799 w 12192000"/>
              <a:gd name="connsiteY86" fmla="*/ 1818312 h 2237474"/>
              <a:gd name="connsiteX87" fmla="*/ 5505014 w 12192000"/>
              <a:gd name="connsiteY87" fmla="*/ 1819259 h 2237474"/>
              <a:gd name="connsiteX88" fmla="*/ 5453307 w 12192000"/>
              <a:gd name="connsiteY88" fmla="*/ 1815450 h 2237474"/>
              <a:gd name="connsiteX89" fmla="*/ 5364192 w 12192000"/>
              <a:gd name="connsiteY89" fmla="*/ 1826074 h 2237474"/>
              <a:gd name="connsiteX90" fmla="*/ 5350380 w 12192000"/>
              <a:gd name="connsiteY90" fmla="*/ 1830891 h 2237474"/>
              <a:gd name="connsiteX91" fmla="*/ 5259633 w 12192000"/>
              <a:gd name="connsiteY91" fmla="*/ 1837160 h 2237474"/>
              <a:gd name="connsiteX92" fmla="*/ 5197513 w 12192000"/>
              <a:gd name="connsiteY92" fmla="*/ 1844718 h 2237474"/>
              <a:gd name="connsiteX93" fmla="*/ 5168852 w 12192000"/>
              <a:gd name="connsiteY93" fmla="*/ 1844846 h 2237474"/>
              <a:gd name="connsiteX94" fmla="*/ 5114927 w 12192000"/>
              <a:gd name="connsiteY94" fmla="*/ 1847827 h 2237474"/>
              <a:gd name="connsiteX95" fmla="*/ 5108970 w 12192000"/>
              <a:gd name="connsiteY95" fmla="*/ 1847935 h 2237474"/>
              <a:gd name="connsiteX96" fmla="*/ 5067961 w 12192000"/>
              <a:gd name="connsiteY96" fmla="*/ 1845917 h 2237474"/>
              <a:gd name="connsiteX97" fmla="*/ 5007075 w 12192000"/>
              <a:gd name="connsiteY97" fmla="*/ 1838626 h 2237474"/>
              <a:gd name="connsiteX98" fmla="*/ 4944087 w 12192000"/>
              <a:gd name="connsiteY98" fmla="*/ 1823332 h 2237474"/>
              <a:gd name="connsiteX99" fmla="*/ 4907662 w 12192000"/>
              <a:gd name="connsiteY99" fmla="*/ 1816900 h 2237474"/>
              <a:gd name="connsiteX100" fmla="*/ 4882386 w 12192000"/>
              <a:gd name="connsiteY100" fmla="*/ 1809844 h 2237474"/>
              <a:gd name="connsiteX101" fmla="*/ 4811440 w 12192000"/>
              <a:gd name="connsiteY101" fmla="*/ 1804655 h 2237474"/>
              <a:gd name="connsiteX102" fmla="*/ 4691075 w 12192000"/>
              <a:gd name="connsiteY102" fmla="*/ 1801389 h 2237474"/>
              <a:gd name="connsiteX103" fmla="*/ 4611738 w 12192000"/>
              <a:gd name="connsiteY103" fmla="*/ 1776964 h 2237474"/>
              <a:gd name="connsiteX104" fmla="*/ 4560070 w 12192000"/>
              <a:gd name="connsiteY104" fmla="*/ 1785640 h 2237474"/>
              <a:gd name="connsiteX105" fmla="*/ 4536503 w 12192000"/>
              <a:gd name="connsiteY105" fmla="*/ 1785334 h 2237474"/>
              <a:gd name="connsiteX106" fmla="*/ 4513724 w 12192000"/>
              <a:gd name="connsiteY106" fmla="*/ 1791996 h 2237474"/>
              <a:gd name="connsiteX107" fmla="*/ 4459810 w 12192000"/>
              <a:gd name="connsiteY107" fmla="*/ 1797886 h 2237474"/>
              <a:gd name="connsiteX108" fmla="*/ 4379064 w 12192000"/>
              <a:gd name="connsiteY108" fmla="*/ 1817177 h 2237474"/>
              <a:gd name="connsiteX109" fmla="*/ 4319209 w 12192000"/>
              <a:gd name="connsiteY109" fmla="*/ 1834833 h 2237474"/>
              <a:gd name="connsiteX110" fmla="*/ 4290981 w 12192000"/>
              <a:gd name="connsiteY110" fmla="*/ 1839677 h 2237474"/>
              <a:gd name="connsiteX111" fmla="*/ 4285792 w 12192000"/>
              <a:gd name="connsiteY111" fmla="*/ 1836231 h 2237474"/>
              <a:gd name="connsiteX112" fmla="*/ 4238372 w 12192000"/>
              <a:gd name="connsiteY112" fmla="*/ 1851480 h 2237474"/>
              <a:gd name="connsiteX113" fmla="*/ 4232517 w 12192000"/>
              <a:gd name="connsiteY113" fmla="*/ 1852567 h 2237474"/>
              <a:gd name="connsiteX114" fmla="*/ 4191732 w 12192000"/>
              <a:gd name="connsiteY114" fmla="*/ 1857328 h 2237474"/>
              <a:gd name="connsiteX115" fmla="*/ 4065532 w 12192000"/>
              <a:gd name="connsiteY115" fmla="*/ 1855477 h 2237474"/>
              <a:gd name="connsiteX116" fmla="*/ 4028460 w 12192000"/>
              <a:gd name="connsiteY116" fmla="*/ 1855137 h 2237474"/>
              <a:gd name="connsiteX117" fmla="*/ 4002267 w 12192000"/>
              <a:gd name="connsiteY117" fmla="*/ 1852352 h 2237474"/>
              <a:gd name="connsiteX118" fmla="*/ 3931396 w 12192000"/>
              <a:gd name="connsiteY118" fmla="*/ 1858915 h 2237474"/>
              <a:gd name="connsiteX119" fmla="*/ 3812162 w 12192000"/>
              <a:gd name="connsiteY119" fmla="*/ 1875501 h 2237474"/>
              <a:gd name="connsiteX120" fmla="*/ 3729530 w 12192000"/>
              <a:gd name="connsiteY120" fmla="*/ 1864513 h 2237474"/>
              <a:gd name="connsiteX121" fmla="*/ 3680177 w 12192000"/>
              <a:gd name="connsiteY121" fmla="*/ 1881552 h 2237474"/>
              <a:gd name="connsiteX122" fmla="*/ 3567259 w 12192000"/>
              <a:gd name="connsiteY122" fmla="*/ 1893482 h 2237474"/>
              <a:gd name="connsiteX123" fmla="*/ 3405770 w 12192000"/>
              <a:gd name="connsiteY123" fmla="*/ 1904591 h 2237474"/>
              <a:gd name="connsiteX124" fmla="*/ 3280097 w 12192000"/>
              <a:gd name="connsiteY124" fmla="*/ 1919610 h 2237474"/>
              <a:gd name="connsiteX125" fmla="*/ 3123424 w 12192000"/>
              <a:gd name="connsiteY125" fmla="*/ 1952930 h 2237474"/>
              <a:gd name="connsiteX126" fmla="*/ 3009910 w 12192000"/>
              <a:gd name="connsiteY126" fmla="*/ 1957866 h 2237474"/>
              <a:gd name="connsiteX127" fmla="*/ 2995934 w 12192000"/>
              <a:gd name="connsiteY127" fmla="*/ 1967085 h 2237474"/>
              <a:gd name="connsiteX128" fmla="*/ 2980071 w 12192000"/>
              <a:gd name="connsiteY128" fmla="*/ 1972988 h 2237474"/>
              <a:gd name="connsiteX129" fmla="*/ 2978094 w 12192000"/>
              <a:gd name="connsiteY129" fmla="*/ 1972369 h 2237474"/>
              <a:gd name="connsiteX130" fmla="*/ 2942858 w 12192000"/>
              <a:gd name="connsiteY130" fmla="*/ 1981367 h 2237474"/>
              <a:gd name="connsiteX131" fmla="*/ 2875436 w 12192000"/>
              <a:gd name="connsiteY131" fmla="*/ 1996977 h 2237474"/>
              <a:gd name="connsiteX132" fmla="*/ 2874892 w 12192000"/>
              <a:gd name="connsiteY132" fmla="*/ 1996085 h 2237474"/>
              <a:gd name="connsiteX133" fmla="*/ 2864145 w 12192000"/>
              <a:gd name="connsiteY133" fmla="*/ 1994061 h 2237474"/>
              <a:gd name="connsiteX134" fmla="*/ 2843662 w 12192000"/>
              <a:gd name="connsiteY134" fmla="*/ 1992498 h 2237474"/>
              <a:gd name="connsiteX135" fmla="*/ 2796128 w 12192000"/>
              <a:gd name="connsiteY135" fmla="*/ 1976403 h 2237474"/>
              <a:gd name="connsiteX136" fmla="*/ 2756784 w 12192000"/>
              <a:gd name="connsiteY136" fmla="*/ 1985116 h 2237474"/>
              <a:gd name="connsiteX137" fmla="*/ 2748833 w 12192000"/>
              <a:gd name="connsiteY137" fmla="*/ 1986323 h 2237474"/>
              <a:gd name="connsiteX138" fmla="*/ 2748661 w 12192000"/>
              <a:gd name="connsiteY138" fmla="*/ 1986122 h 2237474"/>
              <a:gd name="connsiteX139" fmla="*/ 2740251 w 12192000"/>
              <a:gd name="connsiteY139" fmla="*/ 1986946 h 2237474"/>
              <a:gd name="connsiteX140" fmla="*/ 2718916 w 12192000"/>
              <a:gd name="connsiteY140" fmla="*/ 1990867 h 2237474"/>
              <a:gd name="connsiteX141" fmla="*/ 2713522 w 12192000"/>
              <a:gd name="connsiteY141" fmla="*/ 1990173 h 2237474"/>
              <a:gd name="connsiteX142" fmla="*/ 2680597 w 12192000"/>
              <a:gd name="connsiteY142" fmla="*/ 1984996 h 2237474"/>
              <a:gd name="connsiteX143" fmla="*/ 2578178 w 12192000"/>
              <a:gd name="connsiteY143" fmla="*/ 1990531 h 2237474"/>
              <a:gd name="connsiteX144" fmla="*/ 2476147 w 12192000"/>
              <a:gd name="connsiteY144" fmla="*/ 1998305 h 2237474"/>
              <a:gd name="connsiteX145" fmla="*/ 2373568 w 12192000"/>
              <a:gd name="connsiteY145" fmla="*/ 2003219 h 2237474"/>
              <a:gd name="connsiteX146" fmla="*/ 2321399 w 12192000"/>
              <a:gd name="connsiteY146" fmla="*/ 1989467 h 2237474"/>
              <a:gd name="connsiteX147" fmla="*/ 2315525 w 12192000"/>
              <a:gd name="connsiteY147" fmla="*/ 1989708 h 2237474"/>
              <a:gd name="connsiteX148" fmla="*/ 2300792 w 12192000"/>
              <a:gd name="connsiteY148" fmla="*/ 1994290 h 2237474"/>
              <a:gd name="connsiteX149" fmla="*/ 2295469 w 12192000"/>
              <a:gd name="connsiteY149" fmla="*/ 1996659 h 2237474"/>
              <a:gd name="connsiteX150" fmla="*/ 2287219 w 12192000"/>
              <a:gd name="connsiteY150" fmla="*/ 1998750 h 2237474"/>
              <a:gd name="connsiteX151" fmla="*/ 2286948 w 12192000"/>
              <a:gd name="connsiteY151" fmla="*/ 1998596 h 2237474"/>
              <a:gd name="connsiteX152" fmla="*/ 2243069 w 12192000"/>
              <a:gd name="connsiteY152" fmla="*/ 2015111 h 2237474"/>
              <a:gd name="connsiteX153" fmla="*/ 2186609 w 12192000"/>
              <a:gd name="connsiteY153" fmla="*/ 2008263 h 2237474"/>
              <a:gd name="connsiteX154" fmla="*/ 2164831 w 12192000"/>
              <a:gd name="connsiteY154" fmla="*/ 2010143 h 2237474"/>
              <a:gd name="connsiteX155" fmla="*/ 2152836 w 12192000"/>
              <a:gd name="connsiteY155" fmla="*/ 2010048 h 2237474"/>
              <a:gd name="connsiteX156" fmla="*/ 2117102 w 12192000"/>
              <a:gd name="connsiteY156" fmla="*/ 2023004 h 2237474"/>
              <a:gd name="connsiteX157" fmla="*/ 2111935 w 12192000"/>
              <a:gd name="connsiteY157" fmla="*/ 2023163 h 2237474"/>
              <a:gd name="connsiteX158" fmla="*/ 2089991 w 12192000"/>
              <a:gd name="connsiteY158" fmla="*/ 2034193 h 2237474"/>
              <a:gd name="connsiteX159" fmla="*/ 2058061 w 12192000"/>
              <a:gd name="connsiteY159" fmla="*/ 2047942 h 2237474"/>
              <a:gd name="connsiteX160" fmla="*/ 2055737 w 12192000"/>
              <a:gd name="connsiteY160" fmla="*/ 2047704 h 2237474"/>
              <a:gd name="connsiteX161" fmla="*/ 2042244 w 12192000"/>
              <a:gd name="connsiteY161" fmla="*/ 2055560 h 2237474"/>
              <a:gd name="connsiteX162" fmla="*/ 1976224 w 12192000"/>
              <a:gd name="connsiteY162" fmla="*/ 2074257 h 2237474"/>
              <a:gd name="connsiteX163" fmla="*/ 1877728 w 12192000"/>
              <a:gd name="connsiteY163" fmla="*/ 2101004 h 2237474"/>
              <a:gd name="connsiteX164" fmla="*/ 1759056 w 12192000"/>
              <a:gd name="connsiteY164" fmla="*/ 2125608 h 2237474"/>
              <a:gd name="connsiteX165" fmla="*/ 1637948 w 12192000"/>
              <a:gd name="connsiteY165" fmla="*/ 2172597 h 2237474"/>
              <a:gd name="connsiteX166" fmla="*/ 1434549 w 12192000"/>
              <a:gd name="connsiteY166" fmla="*/ 2234522 h 2237474"/>
              <a:gd name="connsiteX167" fmla="*/ 1398481 w 12192000"/>
              <a:gd name="connsiteY167" fmla="*/ 2237074 h 2237474"/>
              <a:gd name="connsiteX168" fmla="*/ 1398407 w 12192000"/>
              <a:gd name="connsiteY168" fmla="*/ 2237095 h 2237474"/>
              <a:gd name="connsiteX169" fmla="*/ 1370962 w 12192000"/>
              <a:gd name="connsiteY169" fmla="*/ 2237474 h 2237474"/>
              <a:gd name="connsiteX170" fmla="*/ 1356367 w 12192000"/>
              <a:gd name="connsiteY170" fmla="*/ 2235089 h 2237474"/>
              <a:gd name="connsiteX171" fmla="*/ 1324828 w 12192000"/>
              <a:gd name="connsiteY171" fmla="*/ 2231968 h 2237474"/>
              <a:gd name="connsiteX172" fmla="*/ 1297744 w 12192000"/>
              <a:gd name="connsiteY172" fmla="*/ 2235849 h 2237474"/>
              <a:gd name="connsiteX173" fmla="*/ 1286236 w 12192000"/>
              <a:gd name="connsiteY173" fmla="*/ 2233135 h 2237474"/>
              <a:gd name="connsiteX174" fmla="*/ 1283504 w 12192000"/>
              <a:gd name="connsiteY174" fmla="*/ 2233797 h 2237474"/>
              <a:gd name="connsiteX175" fmla="*/ 1279765 w 12192000"/>
              <a:gd name="connsiteY175" fmla="*/ 2229639 h 2237474"/>
              <a:gd name="connsiteX176" fmla="*/ 1195347 w 12192000"/>
              <a:gd name="connsiteY176" fmla="*/ 2212354 h 2237474"/>
              <a:gd name="connsiteX177" fmla="*/ 970251 w 12192000"/>
              <a:gd name="connsiteY177" fmla="*/ 2221029 h 2237474"/>
              <a:gd name="connsiteX178" fmla="*/ 812914 w 12192000"/>
              <a:gd name="connsiteY178" fmla="*/ 2202752 h 2237474"/>
              <a:gd name="connsiteX179" fmla="*/ 800195 w 12192000"/>
              <a:gd name="connsiteY179" fmla="*/ 2209407 h 2237474"/>
              <a:gd name="connsiteX180" fmla="*/ 784978 w 12192000"/>
              <a:gd name="connsiteY180" fmla="*/ 2212360 h 2237474"/>
              <a:gd name="connsiteX181" fmla="*/ 681987 w 12192000"/>
              <a:gd name="connsiteY181" fmla="*/ 2216757 h 2237474"/>
              <a:gd name="connsiteX182" fmla="*/ 669923 w 12192000"/>
              <a:gd name="connsiteY182" fmla="*/ 2211682 h 2237474"/>
              <a:gd name="connsiteX183" fmla="*/ 648680 w 12192000"/>
              <a:gd name="connsiteY183" fmla="*/ 2206229 h 2237474"/>
              <a:gd name="connsiteX184" fmla="*/ 597225 w 12192000"/>
              <a:gd name="connsiteY184" fmla="*/ 2180999 h 2237474"/>
              <a:gd name="connsiteX185" fmla="*/ 558449 w 12192000"/>
              <a:gd name="connsiteY185" fmla="*/ 2182346 h 2237474"/>
              <a:gd name="connsiteX186" fmla="*/ 550517 w 12192000"/>
              <a:gd name="connsiteY186" fmla="*/ 2182060 h 2237474"/>
              <a:gd name="connsiteX187" fmla="*/ 550309 w 12192000"/>
              <a:gd name="connsiteY187" fmla="*/ 2181825 h 2237474"/>
              <a:gd name="connsiteX188" fmla="*/ 541836 w 12192000"/>
              <a:gd name="connsiteY188" fmla="*/ 2181063 h 2237474"/>
              <a:gd name="connsiteX189" fmla="*/ 536057 w 12192000"/>
              <a:gd name="connsiteY189" fmla="*/ 2181537 h 2237474"/>
              <a:gd name="connsiteX190" fmla="*/ 520671 w 12192000"/>
              <a:gd name="connsiteY190" fmla="*/ 2180980 h 2237474"/>
              <a:gd name="connsiteX191" fmla="*/ 515024 w 12192000"/>
              <a:gd name="connsiteY191" fmla="*/ 2179258 h 2237474"/>
              <a:gd name="connsiteX192" fmla="*/ 512278 w 12192000"/>
              <a:gd name="connsiteY192" fmla="*/ 2176369 h 2237474"/>
              <a:gd name="connsiteX193" fmla="*/ 480419 w 12192000"/>
              <a:gd name="connsiteY193" fmla="*/ 2167807 h 2237474"/>
              <a:gd name="connsiteX194" fmla="*/ 413835 w 12192000"/>
              <a:gd name="connsiteY194" fmla="*/ 2156783 h 2237474"/>
              <a:gd name="connsiteX195" fmla="*/ 376513 w 12192000"/>
              <a:gd name="connsiteY195" fmla="*/ 2154014 h 2237474"/>
              <a:gd name="connsiteX196" fmla="*/ 273386 w 12192000"/>
              <a:gd name="connsiteY196" fmla="*/ 2142551 h 2237474"/>
              <a:gd name="connsiteX197" fmla="*/ 169207 w 12192000"/>
              <a:gd name="connsiteY197" fmla="*/ 2128100 h 2237474"/>
              <a:gd name="connsiteX198" fmla="*/ 93149 w 12192000"/>
              <a:gd name="connsiteY198" fmla="*/ 2105324 h 2237474"/>
              <a:gd name="connsiteX199" fmla="*/ 88109 w 12192000"/>
              <a:gd name="connsiteY199" fmla="*/ 2106704 h 2237474"/>
              <a:gd name="connsiteX200" fmla="*/ 80022 w 12192000"/>
              <a:gd name="connsiteY200" fmla="*/ 2107254 h 2237474"/>
              <a:gd name="connsiteX201" fmla="*/ 79717 w 12192000"/>
              <a:gd name="connsiteY201" fmla="*/ 2107046 h 2237474"/>
              <a:gd name="connsiteX202" fmla="*/ 72352 w 12192000"/>
              <a:gd name="connsiteY202" fmla="*/ 2107991 h 2237474"/>
              <a:gd name="connsiteX203" fmla="*/ 37645 w 12192000"/>
              <a:gd name="connsiteY203" fmla="*/ 2115401 h 2237474"/>
              <a:gd name="connsiteX204" fmla="*/ 4572 w 12192000"/>
              <a:gd name="connsiteY204" fmla="*/ 2111091 h 2237474"/>
              <a:gd name="connsiteX205" fmla="*/ 0 w 12192000"/>
              <a:gd name="connsiteY205" fmla="*/ 2110468 h 2237474"/>
              <a:gd name="connsiteX206" fmla="*/ 0 w 12192000"/>
              <a:gd name="connsiteY20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11200 w 12192000"/>
              <a:gd name="connsiteY18" fmla="*/ 767513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798048 w 12192000"/>
              <a:gd name="connsiteY23" fmla="*/ 863207 h 2237474"/>
              <a:gd name="connsiteX24" fmla="*/ 9683005 w 12192000"/>
              <a:gd name="connsiteY24" fmla="*/ 894128 h 2237474"/>
              <a:gd name="connsiteX25" fmla="*/ 9594438 w 12192000"/>
              <a:gd name="connsiteY25" fmla="*/ 919051 h 2237474"/>
              <a:gd name="connsiteX26" fmla="*/ 9577033 w 12192000"/>
              <a:gd name="connsiteY26" fmla="*/ 922857 h 2237474"/>
              <a:gd name="connsiteX27" fmla="*/ 9544189 w 12192000"/>
              <a:gd name="connsiteY27" fmla="*/ 938966 h 2237474"/>
              <a:gd name="connsiteX28" fmla="*/ 9500499 w 12192000"/>
              <a:gd name="connsiteY28" fmla="*/ 954680 h 2237474"/>
              <a:gd name="connsiteX29" fmla="*/ 9428195 w 12192000"/>
              <a:gd name="connsiteY29" fmla="*/ 986225 h 2237474"/>
              <a:gd name="connsiteX30" fmla="*/ 9410017 w 12192000"/>
              <a:gd name="connsiteY30" fmla="*/ 993931 h 2237474"/>
              <a:gd name="connsiteX31" fmla="*/ 9392919 w 12192000"/>
              <a:gd name="connsiteY31" fmla="*/ 994656 h 2237474"/>
              <a:gd name="connsiteX32" fmla="*/ 9278619 w 12192000"/>
              <a:gd name="connsiteY32" fmla="*/ 1011878 h 2237474"/>
              <a:gd name="connsiteX33" fmla="*/ 9268019 w 12192000"/>
              <a:gd name="connsiteY33" fmla="*/ 1007442 h 2237474"/>
              <a:gd name="connsiteX34" fmla="*/ 9234662 w 12192000"/>
              <a:gd name="connsiteY34" fmla="*/ 1023056 h 2237474"/>
              <a:gd name="connsiteX35" fmla="*/ 9181033 w 12192000"/>
              <a:gd name="connsiteY35" fmla="*/ 1037921 h 2237474"/>
              <a:gd name="connsiteX36" fmla="*/ 9155969 w 12192000"/>
              <a:gd name="connsiteY36" fmla="*/ 1046804 h 2237474"/>
              <a:gd name="connsiteX37" fmla="*/ 9133985 w 12192000"/>
              <a:gd name="connsiteY37" fmla="*/ 1046450 h 2237474"/>
              <a:gd name="connsiteX38" fmla="*/ 9012987 w 12192000"/>
              <a:gd name="connsiteY38" fmla="*/ 1061986 h 2237474"/>
              <a:gd name="connsiteX39" fmla="*/ 8968445 w 12192000"/>
              <a:gd name="connsiteY39" fmla="*/ 1052169 h 2237474"/>
              <a:gd name="connsiteX40" fmla="*/ 8958984 w 12192000"/>
              <a:gd name="connsiteY40" fmla="*/ 1057212 h 2237474"/>
              <a:gd name="connsiteX41" fmla="*/ 8886001 w 12192000"/>
              <a:gd name="connsiteY41" fmla="*/ 1067468 h 2237474"/>
              <a:gd name="connsiteX42" fmla="*/ 8838610 w 12192000"/>
              <a:gd name="connsiteY42" fmla="*/ 1075091 h 2237474"/>
              <a:gd name="connsiteX43" fmla="*/ 8750383 w 12192000"/>
              <a:gd name="connsiteY43" fmla="*/ 1097387 h 2237474"/>
              <a:gd name="connsiteX44" fmla="*/ 8665605 w 12192000"/>
              <a:gd name="connsiteY44" fmla="*/ 1110791 h 2237474"/>
              <a:gd name="connsiteX45" fmla="*/ 8584946 w 12192000"/>
              <a:gd name="connsiteY45" fmla="*/ 1135226 h 2237474"/>
              <a:gd name="connsiteX46" fmla="*/ 8460755 w 12192000"/>
              <a:gd name="connsiteY46" fmla="*/ 1203427 h 2237474"/>
              <a:gd name="connsiteX47" fmla="*/ 8419755 w 12192000"/>
              <a:gd name="connsiteY47" fmla="*/ 1216260 h 2237474"/>
              <a:gd name="connsiteX48" fmla="*/ 8411626 w 12192000"/>
              <a:gd name="connsiteY48" fmla="*/ 1214397 h 2237474"/>
              <a:gd name="connsiteX49" fmla="*/ 8363469 w 12192000"/>
              <a:gd name="connsiteY49" fmla="*/ 1246658 h 2237474"/>
              <a:gd name="connsiteX50" fmla="*/ 8275497 w 12192000"/>
              <a:gd name="connsiteY50" fmla="*/ 1264396 h 2237474"/>
              <a:gd name="connsiteX51" fmla="*/ 8206287 w 12192000"/>
              <a:gd name="connsiteY51" fmla="*/ 1273060 h 2237474"/>
              <a:gd name="connsiteX52" fmla="*/ 8168705 w 12192000"/>
              <a:gd name="connsiteY52" fmla="*/ 1279956 h 2237474"/>
              <a:gd name="connsiteX53" fmla="*/ 8139997 w 12192000"/>
              <a:gd name="connsiteY53" fmla="*/ 1282713 h 2237474"/>
              <a:gd name="connsiteX54" fmla="*/ 8074238 w 12192000"/>
              <a:gd name="connsiteY54" fmla="*/ 1301895 h 2237474"/>
              <a:gd name="connsiteX55" fmla="*/ 7968292 w 12192000"/>
              <a:gd name="connsiteY55" fmla="*/ 1338779 h 2237474"/>
              <a:gd name="connsiteX56" fmla="*/ 7902328 w 12192000"/>
              <a:gd name="connsiteY56" fmla="*/ 1345865 h 2237474"/>
              <a:gd name="connsiteX57" fmla="*/ 7875879 w 12192000"/>
              <a:gd name="connsiteY57" fmla="*/ 1345646 h 2237474"/>
              <a:gd name="connsiteX58" fmla="*/ 7840612 w 12192000"/>
              <a:gd name="connsiteY58" fmla="*/ 1369373 h 2237474"/>
              <a:gd name="connsiteX59" fmla="*/ 7786819 w 12192000"/>
              <a:gd name="connsiteY59" fmla="*/ 1378970 h 2237474"/>
              <a:gd name="connsiteX60" fmla="*/ 7548172 w 12192000"/>
              <a:gd name="connsiteY60" fmla="*/ 1417460 h 2237474"/>
              <a:gd name="connsiteX61" fmla="*/ 7483437 w 12192000"/>
              <a:gd name="connsiteY61" fmla="*/ 1478152 h 2237474"/>
              <a:gd name="connsiteX62" fmla="*/ 7377870 w 12192000"/>
              <a:gd name="connsiteY62" fmla="*/ 1523319 h 2237474"/>
              <a:gd name="connsiteX63" fmla="*/ 7230737 w 12192000"/>
              <a:gd name="connsiteY63" fmla="*/ 1562633 h 2237474"/>
              <a:gd name="connsiteX64" fmla="*/ 7224458 w 12192000"/>
              <a:gd name="connsiteY64" fmla="*/ 1573008 h 2237474"/>
              <a:gd name="connsiteX65" fmla="*/ 7183121 w 12192000"/>
              <a:gd name="connsiteY65" fmla="*/ 1595162 h 2237474"/>
              <a:gd name="connsiteX66" fmla="*/ 7164601 w 12192000"/>
              <a:gd name="connsiteY66" fmla="*/ 1606490 h 2237474"/>
              <a:gd name="connsiteX67" fmla="*/ 7092727 w 12192000"/>
              <a:gd name="connsiteY67" fmla="*/ 1623628 h 2237474"/>
              <a:gd name="connsiteX68" fmla="*/ 7031309 w 12192000"/>
              <a:gd name="connsiteY68" fmla="*/ 1619451 h 2237474"/>
              <a:gd name="connsiteX69" fmla="*/ 6999084 w 12192000"/>
              <a:gd name="connsiteY69" fmla="*/ 1634317 h 2237474"/>
              <a:gd name="connsiteX70" fmla="*/ 6992107 w 12192000"/>
              <a:gd name="connsiteY70" fmla="*/ 1636860 h 2237474"/>
              <a:gd name="connsiteX71" fmla="*/ 6900177 w 12192000"/>
              <a:gd name="connsiteY71" fmla="*/ 1636016 h 2237474"/>
              <a:gd name="connsiteX72" fmla="*/ 6795372 w 12192000"/>
              <a:gd name="connsiteY72" fmla="*/ 1644845 h 2237474"/>
              <a:gd name="connsiteX73" fmla="*/ 6692251 w 12192000"/>
              <a:gd name="connsiteY73" fmla="*/ 1656357 h 2237474"/>
              <a:gd name="connsiteX74" fmla="*/ 6655235 w 12192000"/>
              <a:gd name="connsiteY74" fmla="*/ 1661869 h 2237474"/>
              <a:gd name="connsiteX75" fmla="*/ 6554894 w 12192000"/>
              <a:gd name="connsiteY75" fmla="*/ 1664428 h 2237474"/>
              <a:gd name="connsiteX76" fmla="*/ 6516595 w 12192000"/>
              <a:gd name="connsiteY76" fmla="*/ 1667475 h 2237474"/>
              <a:gd name="connsiteX77" fmla="*/ 6508541 w 12192000"/>
              <a:gd name="connsiteY77" fmla="*/ 1668757 h 2237474"/>
              <a:gd name="connsiteX78" fmla="*/ 6471012 w 12192000"/>
              <a:gd name="connsiteY78" fmla="*/ 1678604 h 2237474"/>
              <a:gd name="connsiteX79" fmla="*/ 6364035 w 12192000"/>
              <a:gd name="connsiteY79" fmla="*/ 1667683 h 2237474"/>
              <a:gd name="connsiteX80" fmla="*/ 6280959 w 12192000"/>
              <a:gd name="connsiteY80" fmla="*/ 1689329 h 2237474"/>
              <a:gd name="connsiteX81" fmla="*/ 6243319 w 12192000"/>
              <a:gd name="connsiteY81" fmla="*/ 1695560 h 2237474"/>
              <a:gd name="connsiteX82" fmla="*/ 6098321 w 12192000"/>
              <a:gd name="connsiteY82" fmla="*/ 1721646 h 2237474"/>
              <a:gd name="connsiteX83" fmla="*/ 5880652 w 12192000"/>
              <a:gd name="connsiteY83" fmla="*/ 1779643 h 2237474"/>
              <a:gd name="connsiteX84" fmla="*/ 5785959 w 12192000"/>
              <a:gd name="connsiteY84" fmla="*/ 1775307 h 2237474"/>
              <a:gd name="connsiteX85" fmla="*/ 5643534 w 12192000"/>
              <a:gd name="connsiteY85" fmla="*/ 1802919 h 2237474"/>
              <a:gd name="connsiteX86" fmla="*/ 5518799 w 12192000"/>
              <a:gd name="connsiteY86" fmla="*/ 1818312 h 2237474"/>
              <a:gd name="connsiteX87" fmla="*/ 5505014 w 12192000"/>
              <a:gd name="connsiteY87" fmla="*/ 1819259 h 2237474"/>
              <a:gd name="connsiteX88" fmla="*/ 5453307 w 12192000"/>
              <a:gd name="connsiteY88" fmla="*/ 1815450 h 2237474"/>
              <a:gd name="connsiteX89" fmla="*/ 5364192 w 12192000"/>
              <a:gd name="connsiteY89" fmla="*/ 1826074 h 2237474"/>
              <a:gd name="connsiteX90" fmla="*/ 5350380 w 12192000"/>
              <a:gd name="connsiteY90" fmla="*/ 1830891 h 2237474"/>
              <a:gd name="connsiteX91" fmla="*/ 5259633 w 12192000"/>
              <a:gd name="connsiteY91" fmla="*/ 1837160 h 2237474"/>
              <a:gd name="connsiteX92" fmla="*/ 5197513 w 12192000"/>
              <a:gd name="connsiteY92" fmla="*/ 1844718 h 2237474"/>
              <a:gd name="connsiteX93" fmla="*/ 5168852 w 12192000"/>
              <a:gd name="connsiteY93" fmla="*/ 1844846 h 2237474"/>
              <a:gd name="connsiteX94" fmla="*/ 5114927 w 12192000"/>
              <a:gd name="connsiteY94" fmla="*/ 1847827 h 2237474"/>
              <a:gd name="connsiteX95" fmla="*/ 5108970 w 12192000"/>
              <a:gd name="connsiteY95" fmla="*/ 1847935 h 2237474"/>
              <a:gd name="connsiteX96" fmla="*/ 5067961 w 12192000"/>
              <a:gd name="connsiteY96" fmla="*/ 1845917 h 2237474"/>
              <a:gd name="connsiteX97" fmla="*/ 5007075 w 12192000"/>
              <a:gd name="connsiteY97" fmla="*/ 1838626 h 2237474"/>
              <a:gd name="connsiteX98" fmla="*/ 4944087 w 12192000"/>
              <a:gd name="connsiteY98" fmla="*/ 1823332 h 2237474"/>
              <a:gd name="connsiteX99" fmla="*/ 4907662 w 12192000"/>
              <a:gd name="connsiteY99" fmla="*/ 1816900 h 2237474"/>
              <a:gd name="connsiteX100" fmla="*/ 4882386 w 12192000"/>
              <a:gd name="connsiteY100" fmla="*/ 1809844 h 2237474"/>
              <a:gd name="connsiteX101" fmla="*/ 4811440 w 12192000"/>
              <a:gd name="connsiteY101" fmla="*/ 1804655 h 2237474"/>
              <a:gd name="connsiteX102" fmla="*/ 4691075 w 12192000"/>
              <a:gd name="connsiteY102" fmla="*/ 1801389 h 2237474"/>
              <a:gd name="connsiteX103" fmla="*/ 4611738 w 12192000"/>
              <a:gd name="connsiteY103" fmla="*/ 1776964 h 2237474"/>
              <a:gd name="connsiteX104" fmla="*/ 4560070 w 12192000"/>
              <a:gd name="connsiteY104" fmla="*/ 1785640 h 2237474"/>
              <a:gd name="connsiteX105" fmla="*/ 4536503 w 12192000"/>
              <a:gd name="connsiteY105" fmla="*/ 1785334 h 2237474"/>
              <a:gd name="connsiteX106" fmla="*/ 4513724 w 12192000"/>
              <a:gd name="connsiteY106" fmla="*/ 1791996 h 2237474"/>
              <a:gd name="connsiteX107" fmla="*/ 4459810 w 12192000"/>
              <a:gd name="connsiteY107" fmla="*/ 1797886 h 2237474"/>
              <a:gd name="connsiteX108" fmla="*/ 4379064 w 12192000"/>
              <a:gd name="connsiteY108" fmla="*/ 1817177 h 2237474"/>
              <a:gd name="connsiteX109" fmla="*/ 4319209 w 12192000"/>
              <a:gd name="connsiteY109" fmla="*/ 1834833 h 2237474"/>
              <a:gd name="connsiteX110" fmla="*/ 4290981 w 12192000"/>
              <a:gd name="connsiteY110" fmla="*/ 1839677 h 2237474"/>
              <a:gd name="connsiteX111" fmla="*/ 4285792 w 12192000"/>
              <a:gd name="connsiteY111" fmla="*/ 1836231 h 2237474"/>
              <a:gd name="connsiteX112" fmla="*/ 4238372 w 12192000"/>
              <a:gd name="connsiteY112" fmla="*/ 1851480 h 2237474"/>
              <a:gd name="connsiteX113" fmla="*/ 4232517 w 12192000"/>
              <a:gd name="connsiteY113" fmla="*/ 1852567 h 2237474"/>
              <a:gd name="connsiteX114" fmla="*/ 4191732 w 12192000"/>
              <a:gd name="connsiteY114" fmla="*/ 1857328 h 2237474"/>
              <a:gd name="connsiteX115" fmla="*/ 4065532 w 12192000"/>
              <a:gd name="connsiteY115" fmla="*/ 1855477 h 2237474"/>
              <a:gd name="connsiteX116" fmla="*/ 4028460 w 12192000"/>
              <a:gd name="connsiteY116" fmla="*/ 1855137 h 2237474"/>
              <a:gd name="connsiteX117" fmla="*/ 4002267 w 12192000"/>
              <a:gd name="connsiteY117" fmla="*/ 1852352 h 2237474"/>
              <a:gd name="connsiteX118" fmla="*/ 3931396 w 12192000"/>
              <a:gd name="connsiteY118" fmla="*/ 1858915 h 2237474"/>
              <a:gd name="connsiteX119" fmla="*/ 3812162 w 12192000"/>
              <a:gd name="connsiteY119" fmla="*/ 1875501 h 2237474"/>
              <a:gd name="connsiteX120" fmla="*/ 3729530 w 12192000"/>
              <a:gd name="connsiteY120" fmla="*/ 1864513 h 2237474"/>
              <a:gd name="connsiteX121" fmla="*/ 3680177 w 12192000"/>
              <a:gd name="connsiteY121" fmla="*/ 1881552 h 2237474"/>
              <a:gd name="connsiteX122" fmla="*/ 3567259 w 12192000"/>
              <a:gd name="connsiteY122" fmla="*/ 1893482 h 2237474"/>
              <a:gd name="connsiteX123" fmla="*/ 3405770 w 12192000"/>
              <a:gd name="connsiteY123" fmla="*/ 1904591 h 2237474"/>
              <a:gd name="connsiteX124" fmla="*/ 3280097 w 12192000"/>
              <a:gd name="connsiteY124" fmla="*/ 1919610 h 2237474"/>
              <a:gd name="connsiteX125" fmla="*/ 3123424 w 12192000"/>
              <a:gd name="connsiteY125" fmla="*/ 1952930 h 2237474"/>
              <a:gd name="connsiteX126" fmla="*/ 3009910 w 12192000"/>
              <a:gd name="connsiteY126" fmla="*/ 1957866 h 2237474"/>
              <a:gd name="connsiteX127" fmla="*/ 2995934 w 12192000"/>
              <a:gd name="connsiteY127" fmla="*/ 1967085 h 2237474"/>
              <a:gd name="connsiteX128" fmla="*/ 2980071 w 12192000"/>
              <a:gd name="connsiteY128" fmla="*/ 1972988 h 2237474"/>
              <a:gd name="connsiteX129" fmla="*/ 2978094 w 12192000"/>
              <a:gd name="connsiteY129" fmla="*/ 1972369 h 2237474"/>
              <a:gd name="connsiteX130" fmla="*/ 2942858 w 12192000"/>
              <a:gd name="connsiteY130" fmla="*/ 1981367 h 2237474"/>
              <a:gd name="connsiteX131" fmla="*/ 2875436 w 12192000"/>
              <a:gd name="connsiteY131" fmla="*/ 1996977 h 2237474"/>
              <a:gd name="connsiteX132" fmla="*/ 2874892 w 12192000"/>
              <a:gd name="connsiteY132" fmla="*/ 1996085 h 2237474"/>
              <a:gd name="connsiteX133" fmla="*/ 2864145 w 12192000"/>
              <a:gd name="connsiteY133" fmla="*/ 1994061 h 2237474"/>
              <a:gd name="connsiteX134" fmla="*/ 2843662 w 12192000"/>
              <a:gd name="connsiteY134" fmla="*/ 1992498 h 2237474"/>
              <a:gd name="connsiteX135" fmla="*/ 2796128 w 12192000"/>
              <a:gd name="connsiteY135" fmla="*/ 1976403 h 2237474"/>
              <a:gd name="connsiteX136" fmla="*/ 2756784 w 12192000"/>
              <a:gd name="connsiteY136" fmla="*/ 1985116 h 2237474"/>
              <a:gd name="connsiteX137" fmla="*/ 2748833 w 12192000"/>
              <a:gd name="connsiteY137" fmla="*/ 1986323 h 2237474"/>
              <a:gd name="connsiteX138" fmla="*/ 2748661 w 12192000"/>
              <a:gd name="connsiteY138" fmla="*/ 1986122 h 2237474"/>
              <a:gd name="connsiteX139" fmla="*/ 2740251 w 12192000"/>
              <a:gd name="connsiteY139" fmla="*/ 1986946 h 2237474"/>
              <a:gd name="connsiteX140" fmla="*/ 2718916 w 12192000"/>
              <a:gd name="connsiteY140" fmla="*/ 1990867 h 2237474"/>
              <a:gd name="connsiteX141" fmla="*/ 2713522 w 12192000"/>
              <a:gd name="connsiteY141" fmla="*/ 1990173 h 2237474"/>
              <a:gd name="connsiteX142" fmla="*/ 2680597 w 12192000"/>
              <a:gd name="connsiteY142" fmla="*/ 1984996 h 2237474"/>
              <a:gd name="connsiteX143" fmla="*/ 2578178 w 12192000"/>
              <a:gd name="connsiteY143" fmla="*/ 1990531 h 2237474"/>
              <a:gd name="connsiteX144" fmla="*/ 2476147 w 12192000"/>
              <a:gd name="connsiteY144" fmla="*/ 1998305 h 2237474"/>
              <a:gd name="connsiteX145" fmla="*/ 2373568 w 12192000"/>
              <a:gd name="connsiteY145" fmla="*/ 2003219 h 2237474"/>
              <a:gd name="connsiteX146" fmla="*/ 2321399 w 12192000"/>
              <a:gd name="connsiteY146" fmla="*/ 1989467 h 2237474"/>
              <a:gd name="connsiteX147" fmla="*/ 2315525 w 12192000"/>
              <a:gd name="connsiteY147" fmla="*/ 1989708 h 2237474"/>
              <a:gd name="connsiteX148" fmla="*/ 2300792 w 12192000"/>
              <a:gd name="connsiteY148" fmla="*/ 1994290 h 2237474"/>
              <a:gd name="connsiteX149" fmla="*/ 2295469 w 12192000"/>
              <a:gd name="connsiteY149" fmla="*/ 1996659 h 2237474"/>
              <a:gd name="connsiteX150" fmla="*/ 2287219 w 12192000"/>
              <a:gd name="connsiteY150" fmla="*/ 1998750 h 2237474"/>
              <a:gd name="connsiteX151" fmla="*/ 2286948 w 12192000"/>
              <a:gd name="connsiteY151" fmla="*/ 1998596 h 2237474"/>
              <a:gd name="connsiteX152" fmla="*/ 2243069 w 12192000"/>
              <a:gd name="connsiteY152" fmla="*/ 2015111 h 2237474"/>
              <a:gd name="connsiteX153" fmla="*/ 2186609 w 12192000"/>
              <a:gd name="connsiteY153" fmla="*/ 2008263 h 2237474"/>
              <a:gd name="connsiteX154" fmla="*/ 2164831 w 12192000"/>
              <a:gd name="connsiteY154" fmla="*/ 2010143 h 2237474"/>
              <a:gd name="connsiteX155" fmla="*/ 2152836 w 12192000"/>
              <a:gd name="connsiteY155" fmla="*/ 2010048 h 2237474"/>
              <a:gd name="connsiteX156" fmla="*/ 2117102 w 12192000"/>
              <a:gd name="connsiteY156" fmla="*/ 2023004 h 2237474"/>
              <a:gd name="connsiteX157" fmla="*/ 2111935 w 12192000"/>
              <a:gd name="connsiteY157" fmla="*/ 2023163 h 2237474"/>
              <a:gd name="connsiteX158" fmla="*/ 2089991 w 12192000"/>
              <a:gd name="connsiteY158" fmla="*/ 2034193 h 2237474"/>
              <a:gd name="connsiteX159" fmla="*/ 2058061 w 12192000"/>
              <a:gd name="connsiteY159" fmla="*/ 2047942 h 2237474"/>
              <a:gd name="connsiteX160" fmla="*/ 2055737 w 12192000"/>
              <a:gd name="connsiteY160" fmla="*/ 2047704 h 2237474"/>
              <a:gd name="connsiteX161" fmla="*/ 2042244 w 12192000"/>
              <a:gd name="connsiteY161" fmla="*/ 2055560 h 2237474"/>
              <a:gd name="connsiteX162" fmla="*/ 1976224 w 12192000"/>
              <a:gd name="connsiteY162" fmla="*/ 2074257 h 2237474"/>
              <a:gd name="connsiteX163" fmla="*/ 1877728 w 12192000"/>
              <a:gd name="connsiteY163" fmla="*/ 2101004 h 2237474"/>
              <a:gd name="connsiteX164" fmla="*/ 1759056 w 12192000"/>
              <a:gd name="connsiteY164" fmla="*/ 2125608 h 2237474"/>
              <a:gd name="connsiteX165" fmla="*/ 1637948 w 12192000"/>
              <a:gd name="connsiteY165" fmla="*/ 2172597 h 2237474"/>
              <a:gd name="connsiteX166" fmla="*/ 1434549 w 12192000"/>
              <a:gd name="connsiteY166" fmla="*/ 2234522 h 2237474"/>
              <a:gd name="connsiteX167" fmla="*/ 1398481 w 12192000"/>
              <a:gd name="connsiteY167" fmla="*/ 2237074 h 2237474"/>
              <a:gd name="connsiteX168" fmla="*/ 1398407 w 12192000"/>
              <a:gd name="connsiteY168" fmla="*/ 2237095 h 2237474"/>
              <a:gd name="connsiteX169" fmla="*/ 1370962 w 12192000"/>
              <a:gd name="connsiteY169" fmla="*/ 2237474 h 2237474"/>
              <a:gd name="connsiteX170" fmla="*/ 1356367 w 12192000"/>
              <a:gd name="connsiteY170" fmla="*/ 2235089 h 2237474"/>
              <a:gd name="connsiteX171" fmla="*/ 1324828 w 12192000"/>
              <a:gd name="connsiteY171" fmla="*/ 2231968 h 2237474"/>
              <a:gd name="connsiteX172" fmla="*/ 1297744 w 12192000"/>
              <a:gd name="connsiteY172" fmla="*/ 2235849 h 2237474"/>
              <a:gd name="connsiteX173" fmla="*/ 1286236 w 12192000"/>
              <a:gd name="connsiteY173" fmla="*/ 2233135 h 2237474"/>
              <a:gd name="connsiteX174" fmla="*/ 1283504 w 12192000"/>
              <a:gd name="connsiteY174" fmla="*/ 2233797 h 2237474"/>
              <a:gd name="connsiteX175" fmla="*/ 1279765 w 12192000"/>
              <a:gd name="connsiteY175" fmla="*/ 2229639 h 2237474"/>
              <a:gd name="connsiteX176" fmla="*/ 1195347 w 12192000"/>
              <a:gd name="connsiteY176" fmla="*/ 2212354 h 2237474"/>
              <a:gd name="connsiteX177" fmla="*/ 970251 w 12192000"/>
              <a:gd name="connsiteY177" fmla="*/ 2221029 h 2237474"/>
              <a:gd name="connsiteX178" fmla="*/ 812914 w 12192000"/>
              <a:gd name="connsiteY178" fmla="*/ 2202752 h 2237474"/>
              <a:gd name="connsiteX179" fmla="*/ 800195 w 12192000"/>
              <a:gd name="connsiteY179" fmla="*/ 2209407 h 2237474"/>
              <a:gd name="connsiteX180" fmla="*/ 784978 w 12192000"/>
              <a:gd name="connsiteY180" fmla="*/ 2212360 h 2237474"/>
              <a:gd name="connsiteX181" fmla="*/ 681987 w 12192000"/>
              <a:gd name="connsiteY181" fmla="*/ 2216757 h 2237474"/>
              <a:gd name="connsiteX182" fmla="*/ 669923 w 12192000"/>
              <a:gd name="connsiteY182" fmla="*/ 2211682 h 2237474"/>
              <a:gd name="connsiteX183" fmla="*/ 648680 w 12192000"/>
              <a:gd name="connsiteY183" fmla="*/ 2206229 h 2237474"/>
              <a:gd name="connsiteX184" fmla="*/ 597225 w 12192000"/>
              <a:gd name="connsiteY184" fmla="*/ 2180999 h 2237474"/>
              <a:gd name="connsiteX185" fmla="*/ 558449 w 12192000"/>
              <a:gd name="connsiteY185" fmla="*/ 2182346 h 2237474"/>
              <a:gd name="connsiteX186" fmla="*/ 550517 w 12192000"/>
              <a:gd name="connsiteY186" fmla="*/ 2182060 h 2237474"/>
              <a:gd name="connsiteX187" fmla="*/ 550309 w 12192000"/>
              <a:gd name="connsiteY187" fmla="*/ 2181825 h 2237474"/>
              <a:gd name="connsiteX188" fmla="*/ 541836 w 12192000"/>
              <a:gd name="connsiteY188" fmla="*/ 2181063 h 2237474"/>
              <a:gd name="connsiteX189" fmla="*/ 536057 w 12192000"/>
              <a:gd name="connsiteY189" fmla="*/ 2181537 h 2237474"/>
              <a:gd name="connsiteX190" fmla="*/ 520671 w 12192000"/>
              <a:gd name="connsiteY190" fmla="*/ 2180980 h 2237474"/>
              <a:gd name="connsiteX191" fmla="*/ 515024 w 12192000"/>
              <a:gd name="connsiteY191" fmla="*/ 2179258 h 2237474"/>
              <a:gd name="connsiteX192" fmla="*/ 512278 w 12192000"/>
              <a:gd name="connsiteY192" fmla="*/ 2176369 h 2237474"/>
              <a:gd name="connsiteX193" fmla="*/ 480419 w 12192000"/>
              <a:gd name="connsiteY193" fmla="*/ 2167807 h 2237474"/>
              <a:gd name="connsiteX194" fmla="*/ 413835 w 12192000"/>
              <a:gd name="connsiteY194" fmla="*/ 2156783 h 2237474"/>
              <a:gd name="connsiteX195" fmla="*/ 376513 w 12192000"/>
              <a:gd name="connsiteY195" fmla="*/ 2154014 h 2237474"/>
              <a:gd name="connsiteX196" fmla="*/ 273386 w 12192000"/>
              <a:gd name="connsiteY196" fmla="*/ 2142551 h 2237474"/>
              <a:gd name="connsiteX197" fmla="*/ 169207 w 12192000"/>
              <a:gd name="connsiteY197" fmla="*/ 2128100 h 2237474"/>
              <a:gd name="connsiteX198" fmla="*/ 93149 w 12192000"/>
              <a:gd name="connsiteY198" fmla="*/ 2105324 h 2237474"/>
              <a:gd name="connsiteX199" fmla="*/ 88109 w 12192000"/>
              <a:gd name="connsiteY199" fmla="*/ 2106704 h 2237474"/>
              <a:gd name="connsiteX200" fmla="*/ 80022 w 12192000"/>
              <a:gd name="connsiteY200" fmla="*/ 2107254 h 2237474"/>
              <a:gd name="connsiteX201" fmla="*/ 79717 w 12192000"/>
              <a:gd name="connsiteY201" fmla="*/ 2107046 h 2237474"/>
              <a:gd name="connsiteX202" fmla="*/ 72352 w 12192000"/>
              <a:gd name="connsiteY202" fmla="*/ 2107991 h 2237474"/>
              <a:gd name="connsiteX203" fmla="*/ 37645 w 12192000"/>
              <a:gd name="connsiteY203" fmla="*/ 2115401 h 2237474"/>
              <a:gd name="connsiteX204" fmla="*/ 4572 w 12192000"/>
              <a:gd name="connsiteY204" fmla="*/ 2111091 h 2237474"/>
              <a:gd name="connsiteX205" fmla="*/ 0 w 12192000"/>
              <a:gd name="connsiteY205" fmla="*/ 2110468 h 2237474"/>
              <a:gd name="connsiteX206" fmla="*/ 0 w 12192000"/>
              <a:gd name="connsiteY20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11200 w 12192000"/>
              <a:gd name="connsiteY18" fmla="*/ 767513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767091 w 12192000"/>
              <a:gd name="connsiteY23" fmla="*/ 870550 h 2237474"/>
              <a:gd name="connsiteX24" fmla="*/ 9683005 w 12192000"/>
              <a:gd name="connsiteY24" fmla="*/ 894128 h 2237474"/>
              <a:gd name="connsiteX25" fmla="*/ 9594438 w 12192000"/>
              <a:gd name="connsiteY25" fmla="*/ 919051 h 2237474"/>
              <a:gd name="connsiteX26" fmla="*/ 9577033 w 12192000"/>
              <a:gd name="connsiteY26" fmla="*/ 922857 h 2237474"/>
              <a:gd name="connsiteX27" fmla="*/ 9544189 w 12192000"/>
              <a:gd name="connsiteY27" fmla="*/ 938966 h 2237474"/>
              <a:gd name="connsiteX28" fmla="*/ 9500499 w 12192000"/>
              <a:gd name="connsiteY28" fmla="*/ 954680 h 2237474"/>
              <a:gd name="connsiteX29" fmla="*/ 9428195 w 12192000"/>
              <a:gd name="connsiteY29" fmla="*/ 986225 h 2237474"/>
              <a:gd name="connsiteX30" fmla="*/ 9410017 w 12192000"/>
              <a:gd name="connsiteY30" fmla="*/ 993931 h 2237474"/>
              <a:gd name="connsiteX31" fmla="*/ 9392919 w 12192000"/>
              <a:gd name="connsiteY31" fmla="*/ 994656 h 2237474"/>
              <a:gd name="connsiteX32" fmla="*/ 9278619 w 12192000"/>
              <a:gd name="connsiteY32" fmla="*/ 1011878 h 2237474"/>
              <a:gd name="connsiteX33" fmla="*/ 9268019 w 12192000"/>
              <a:gd name="connsiteY33" fmla="*/ 1007442 h 2237474"/>
              <a:gd name="connsiteX34" fmla="*/ 9234662 w 12192000"/>
              <a:gd name="connsiteY34" fmla="*/ 1023056 h 2237474"/>
              <a:gd name="connsiteX35" fmla="*/ 9181033 w 12192000"/>
              <a:gd name="connsiteY35" fmla="*/ 1037921 h 2237474"/>
              <a:gd name="connsiteX36" fmla="*/ 9155969 w 12192000"/>
              <a:gd name="connsiteY36" fmla="*/ 1046804 h 2237474"/>
              <a:gd name="connsiteX37" fmla="*/ 9133985 w 12192000"/>
              <a:gd name="connsiteY37" fmla="*/ 1046450 h 2237474"/>
              <a:gd name="connsiteX38" fmla="*/ 9012987 w 12192000"/>
              <a:gd name="connsiteY38" fmla="*/ 1061986 h 2237474"/>
              <a:gd name="connsiteX39" fmla="*/ 8968445 w 12192000"/>
              <a:gd name="connsiteY39" fmla="*/ 1052169 h 2237474"/>
              <a:gd name="connsiteX40" fmla="*/ 8958984 w 12192000"/>
              <a:gd name="connsiteY40" fmla="*/ 1057212 h 2237474"/>
              <a:gd name="connsiteX41" fmla="*/ 8886001 w 12192000"/>
              <a:gd name="connsiteY41" fmla="*/ 1067468 h 2237474"/>
              <a:gd name="connsiteX42" fmla="*/ 8838610 w 12192000"/>
              <a:gd name="connsiteY42" fmla="*/ 1075091 h 2237474"/>
              <a:gd name="connsiteX43" fmla="*/ 8750383 w 12192000"/>
              <a:gd name="connsiteY43" fmla="*/ 1097387 h 2237474"/>
              <a:gd name="connsiteX44" fmla="*/ 8665605 w 12192000"/>
              <a:gd name="connsiteY44" fmla="*/ 1110791 h 2237474"/>
              <a:gd name="connsiteX45" fmla="*/ 8584946 w 12192000"/>
              <a:gd name="connsiteY45" fmla="*/ 1135226 h 2237474"/>
              <a:gd name="connsiteX46" fmla="*/ 8460755 w 12192000"/>
              <a:gd name="connsiteY46" fmla="*/ 1203427 h 2237474"/>
              <a:gd name="connsiteX47" fmla="*/ 8419755 w 12192000"/>
              <a:gd name="connsiteY47" fmla="*/ 1216260 h 2237474"/>
              <a:gd name="connsiteX48" fmla="*/ 8411626 w 12192000"/>
              <a:gd name="connsiteY48" fmla="*/ 1214397 h 2237474"/>
              <a:gd name="connsiteX49" fmla="*/ 8363469 w 12192000"/>
              <a:gd name="connsiteY49" fmla="*/ 1246658 h 2237474"/>
              <a:gd name="connsiteX50" fmla="*/ 8275497 w 12192000"/>
              <a:gd name="connsiteY50" fmla="*/ 1264396 h 2237474"/>
              <a:gd name="connsiteX51" fmla="*/ 8206287 w 12192000"/>
              <a:gd name="connsiteY51" fmla="*/ 1273060 h 2237474"/>
              <a:gd name="connsiteX52" fmla="*/ 8168705 w 12192000"/>
              <a:gd name="connsiteY52" fmla="*/ 1279956 h 2237474"/>
              <a:gd name="connsiteX53" fmla="*/ 8139997 w 12192000"/>
              <a:gd name="connsiteY53" fmla="*/ 1282713 h 2237474"/>
              <a:gd name="connsiteX54" fmla="*/ 8074238 w 12192000"/>
              <a:gd name="connsiteY54" fmla="*/ 1301895 h 2237474"/>
              <a:gd name="connsiteX55" fmla="*/ 7968292 w 12192000"/>
              <a:gd name="connsiteY55" fmla="*/ 1338779 h 2237474"/>
              <a:gd name="connsiteX56" fmla="*/ 7902328 w 12192000"/>
              <a:gd name="connsiteY56" fmla="*/ 1345865 h 2237474"/>
              <a:gd name="connsiteX57" fmla="*/ 7875879 w 12192000"/>
              <a:gd name="connsiteY57" fmla="*/ 1345646 h 2237474"/>
              <a:gd name="connsiteX58" fmla="*/ 7840612 w 12192000"/>
              <a:gd name="connsiteY58" fmla="*/ 1369373 h 2237474"/>
              <a:gd name="connsiteX59" fmla="*/ 7786819 w 12192000"/>
              <a:gd name="connsiteY59" fmla="*/ 1378970 h 2237474"/>
              <a:gd name="connsiteX60" fmla="*/ 7548172 w 12192000"/>
              <a:gd name="connsiteY60" fmla="*/ 1417460 h 2237474"/>
              <a:gd name="connsiteX61" fmla="*/ 7483437 w 12192000"/>
              <a:gd name="connsiteY61" fmla="*/ 1478152 h 2237474"/>
              <a:gd name="connsiteX62" fmla="*/ 7377870 w 12192000"/>
              <a:gd name="connsiteY62" fmla="*/ 1523319 h 2237474"/>
              <a:gd name="connsiteX63" fmla="*/ 7230737 w 12192000"/>
              <a:gd name="connsiteY63" fmla="*/ 1562633 h 2237474"/>
              <a:gd name="connsiteX64" fmla="*/ 7224458 w 12192000"/>
              <a:gd name="connsiteY64" fmla="*/ 1573008 h 2237474"/>
              <a:gd name="connsiteX65" fmla="*/ 7183121 w 12192000"/>
              <a:gd name="connsiteY65" fmla="*/ 1595162 h 2237474"/>
              <a:gd name="connsiteX66" fmla="*/ 7164601 w 12192000"/>
              <a:gd name="connsiteY66" fmla="*/ 1606490 h 2237474"/>
              <a:gd name="connsiteX67" fmla="*/ 7092727 w 12192000"/>
              <a:gd name="connsiteY67" fmla="*/ 1623628 h 2237474"/>
              <a:gd name="connsiteX68" fmla="*/ 7031309 w 12192000"/>
              <a:gd name="connsiteY68" fmla="*/ 1619451 h 2237474"/>
              <a:gd name="connsiteX69" fmla="*/ 6999084 w 12192000"/>
              <a:gd name="connsiteY69" fmla="*/ 1634317 h 2237474"/>
              <a:gd name="connsiteX70" fmla="*/ 6992107 w 12192000"/>
              <a:gd name="connsiteY70" fmla="*/ 1636860 h 2237474"/>
              <a:gd name="connsiteX71" fmla="*/ 6900177 w 12192000"/>
              <a:gd name="connsiteY71" fmla="*/ 1636016 h 2237474"/>
              <a:gd name="connsiteX72" fmla="*/ 6795372 w 12192000"/>
              <a:gd name="connsiteY72" fmla="*/ 1644845 h 2237474"/>
              <a:gd name="connsiteX73" fmla="*/ 6692251 w 12192000"/>
              <a:gd name="connsiteY73" fmla="*/ 1656357 h 2237474"/>
              <a:gd name="connsiteX74" fmla="*/ 6655235 w 12192000"/>
              <a:gd name="connsiteY74" fmla="*/ 1661869 h 2237474"/>
              <a:gd name="connsiteX75" fmla="*/ 6554894 w 12192000"/>
              <a:gd name="connsiteY75" fmla="*/ 1664428 h 2237474"/>
              <a:gd name="connsiteX76" fmla="*/ 6516595 w 12192000"/>
              <a:gd name="connsiteY76" fmla="*/ 1667475 h 2237474"/>
              <a:gd name="connsiteX77" fmla="*/ 6508541 w 12192000"/>
              <a:gd name="connsiteY77" fmla="*/ 1668757 h 2237474"/>
              <a:gd name="connsiteX78" fmla="*/ 6471012 w 12192000"/>
              <a:gd name="connsiteY78" fmla="*/ 1678604 h 2237474"/>
              <a:gd name="connsiteX79" fmla="*/ 6364035 w 12192000"/>
              <a:gd name="connsiteY79" fmla="*/ 1667683 h 2237474"/>
              <a:gd name="connsiteX80" fmla="*/ 6280959 w 12192000"/>
              <a:gd name="connsiteY80" fmla="*/ 1689329 h 2237474"/>
              <a:gd name="connsiteX81" fmla="*/ 6243319 w 12192000"/>
              <a:gd name="connsiteY81" fmla="*/ 1695560 h 2237474"/>
              <a:gd name="connsiteX82" fmla="*/ 6098321 w 12192000"/>
              <a:gd name="connsiteY82" fmla="*/ 1721646 h 2237474"/>
              <a:gd name="connsiteX83" fmla="*/ 5880652 w 12192000"/>
              <a:gd name="connsiteY83" fmla="*/ 1779643 h 2237474"/>
              <a:gd name="connsiteX84" fmla="*/ 5785959 w 12192000"/>
              <a:gd name="connsiteY84" fmla="*/ 1775307 h 2237474"/>
              <a:gd name="connsiteX85" fmla="*/ 5643534 w 12192000"/>
              <a:gd name="connsiteY85" fmla="*/ 1802919 h 2237474"/>
              <a:gd name="connsiteX86" fmla="*/ 5518799 w 12192000"/>
              <a:gd name="connsiteY86" fmla="*/ 1818312 h 2237474"/>
              <a:gd name="connsiteX87" fmla="*/ 5505014 w 12192000"/>
              <a:gd name="connsiteY87" fmla="*/ 1819259 h 2237474"/>
              <a:gd name="connsiteX88" fmla="*/ 5453307 w 12192000"/>
              <a:gd name="connsiteY88" fmla="*/ 1815450 h 2237474"/>
              <a:gd name="connsiteX89" fmla="*/ 5364192 w 12192000"/>
              <a:gd name="connsiteY89" fmla="*/ 1826074 h 2237474"/>
              <a:gd name="connsiteX90" fmla="*/ 5350380 w 12192000"/>
              <a:gd name="connsiteY90" fmla="*/ 1830891 h 2237474"/>
              <a:gd name="connsiteX91" fmla="*/ 5259633 w 12192000"/>
              <a:gd name="connsiteY91" fmla="*/ 1837160 h 2237474"/>
              <a:gd name="connsiteX92" fmla="*/ 5197513 w 12192000"/>
              <a:gd name="connsiteY92" fmla="*/ 1844718 h 2237474"/>
              <a:gd name="connsiteX93" fmla="*/ 5168852 w 12192000"/>
              <a:gd name="connsiteY93" fmla="*/ 1844846 h 2237474"/>
              <a:gd name="connsiteX94" fmla="*/ 5114927 w 12192000"/>
              <a:gd name="connsiteY94" fmla="*/ 1847827 h 2237474"/>
              <a:gd name="connsiteX95" fmla="*/ 5108970 w 12192000"/>
              <a:gd name="connsiteY95" fmla="*/ 1847935 h 2237474"/>
              <a:gd name="connsiteX96" fmla="*/ 5067961 w 12192000"/>
              <a:gd name="connsiteY96" fmla="*/ 1845917 h 2237474"/>
              <a:gd name="connsiteX97" fmla="*/ 5007075 w 12192000"/>
              <a:gd name="connsiteY97" fmla="*/ 1838626 h 2237474"/>
              <a:gd name="connsiteX98" fmla="*/ 4944087 w 12192000"/>
              <a:gd name="connsiteY98" fmla="*/ 1823332 h 2237474"/>
              <a:gd name="connsiteX99" fmla="*/ 4907662 w 12192000"/>
              <a:gd name="connsiteY99" fmla="*/ 1816900 h 2237474"/>
              <a:gd name="connsiteX100" fmla="*/ 4882386 w 12192000"/>
              <a:gd name="connsiteY100" fmla="*/ 1809844 h 2237474"/>
              <a:gd name="connsiteX101" fmla="*/ 4811440 w 12192000"/>
              <a:gd name="connsiteY101" fmla="*/ 1804655 h 2237474"/>
              <a:gd name="connsiteX102" fmla="*/ 4691075 w 12192000"/>
              <a:gd name="connsiteY102" fmla="*/ 1801389 h 2237474"/>
              <a:gd name="connsiteX103" fmla="*/ 4611738 w 12192000"/>
              <a:gd name="connsiteY103" fmla="*/ 1776964 h 2237474"/>
              <a:gd name="connsiteX104" fmla="*/ 4560070 w 12192000"/>
              <a:gd name="connsiteY104" fmla="*/ 1785640 h 2237474"/>
              <a:gd name="connsiteX105" fmla="*/ 4536503 w 12192000"/>
              <a:gd name="connsiteY105" fmla="*/ 1785334 h 2237474"/>
              <a:gd name="connsiteX106" fmla="*/ 4513724 w 12192000"/>
              <a:gd name="connsiteY106" fmla="*/ 1791996 h 2237474"/>
              <a:gd name="connsiteX107" fmla="*/ 4459810 w 12192000"/>
              <a:gd name="connsiteY107" fmla="*/ 1797886 h 2237474"/>
              <a:gd name="connsiteX108" fmla="*/ 4379064 w 12192000"/>
              <a:gd name="connsiteY108" fmla="*/ 1817177 h 2237474"/>
              <a:gd name="connsiteX109" fmla="*/ 4319209 w 12192000"/>
              <a:gd name="connsiteY109" fmla="*/ 1834833 h 2237474"/>
              <a:gd name="connsiteX110" fmla="*/ 4290981 w 12192000"/>
              <a:gd name="connsiteY110" fmla="*/ 1839677 h 2237474"/>
              <a:gd name="connsiteX111" fmla="*/ 4285792 w 12192000"/>
              <a:gd name="connsiteY111" fmla="*/ 1836231 h 2237474"/>
              <a:gd name="connsiteX112" fmla="*/ 4238372 w 12192000"/>
              <a:gd name="connsiteY112" fmla="*/ 1851480 h 2237474"/>
              <a:gd name="connsiteX113" fmla="*/ 4232517 w 12192000"/>
              <a:gd name="connsiteY113" fmla="*/ 1852567 h 2237474"/>
              <a:gd name="connsiteX114" fmla="*/ 4191732 w 12192000"/>
              <a:gd name="connsiteY114" fmla="*/ 1857328 h 2237474"/>
              <a:gd name="connsiteX115" fmla="*/ 4065532 w 12192000"/>
              <a:gd name="connsiteY115" fmla="*/ 1855477 h 2237474"/>
              <a:gd name="connsiteX116" fmla="*/ 4028460 w 12192000"/>
              <a:gd name="connsiteY116" fmla="*/ 1855137 h 2237474"/>
              <a:gd name="connsiteX117" fmla="*/ 4002267 w 12192000"/>
              <a:gd name="connsiteY117" fmla="*/ 1852352 h 2237474"/>
              <a:gd name="connsiteX118" fmla="*/ 3931396 w 12192000"/>
              <a:gd name="connsiteY118" fmla="*/ 1858915 h 2237474"/>
              <a:gd name="connsiteX119" fmla="*/ 3812162 w 12192000"/>
              <a:gd name="connsiteY119" fmla="*/ 1875501 h 2237474"/>
              <a:gd name="connsiteX120" fmla="*/ 3729530 w 12192000"/>
              <a:gd name="connsiteY120" fmla="*/ 1864513 h 2237474"/>
              <a:gd name="connsiteX121" fmla="*/ 3680177 w 12192000"/>
              <a:gd name="connsiteY121" fmla="*/ 1881552 h 2237474"/>
              <a:gd name="connsiteX122" fmla="*/ 3567259 w 12192000"/>
              <a:gd name="connsiteY122" fmla="*/ 1893482 h 2237474"/>
              <a:gd name="connsiteX123" fmla="*/ 3405770 w 12192000"/>
              <a:gd name="connsiteY123" fmla="*/ 1904591 h 2237474"/>
              <a:gd name="connsiteX124" fmla="*/ 3280097 w 12192000"/>
              <a:gd name="connsiteY124" fmla="*/ 1919610 h 2237474"/>
              <a:gd name="connsiteX125" fmla="*/ 3123424 w 12192000"/>
              <a:gd name="connsiteY125" fmla="*/ 1952930 h 2237474"/>
              <a:gd name="connsiteX126" fmla="*/ 3009910 w 12192000"/>
              <a:gd name="connsiteY126" fmla="*/ 1957866 h 2237474"/>
              <a:gd name="connsiteX127" fmla="*/ 2995934 w 12192000"/>
              <a:gd name="connsiteY127" fmla="*/ 1967085 h 2237474"/>
              <a:gd name="connsiteX128" fmla="*/ 2980071 w 12192000"/>
              <a:gd name="connsiteY128" fmla="*/ 1972988 h 2237474"/>
              <a:gd name="connsiteX129" fmla="*/ 2978094 w 12192000"/>
              <a:gd name="connsiteY129" fmla="*/ 1972369 h 2237474"/>
              <a:gd name="connsiteX130" fmla="*/ 2942858 w 12192000"/>
              <a:gd name="connsiteY130" fmla="*/ 1981367 h 2237474"/>
              <a:gd name="connsiteX131" fmla="*/ 2875436 w 12192000"/>
              <a:gd name="connsiteY131" fmla="*/ 1996977 h 2237474"/>
              <a:gd name="connsiteX132" fmla="*/ 2874892 w 12192000"/>
              <a:gd name="connsiteY132" fmla="*/ 1996085 h 2237474"/>
              <a:gd name="connsiteX133" fmla="*/ 2864145 w 12192000"/>
              <a:gd name="connsiteY133" fmla="*/ 1994061 h 2237474"/>
              <a:gd name="connsiteX134" fmla="*/ 2843662 w 12192000"/>
              <a:gd name="connsiteY134" fmla="*/ 1992498 h 2237474"/>
              <a:gd name="connsiteX135" fmla="*/ 2796128 w 12192000"/>
              <a:gd name="connsiteY135" fmla="*/ 1976403 h 2237474"/>
              <a:gd name="connsiteX136" fmla="*/ 2756784 w 12192000"/>
              <a:gd name="connsiteY136" fmla="*/ 1985116 h 2237474"/>
              <a:gd name="connsiteX137" fmla="*/ 2748833 w 12192000"/>
              <a:gd name="connsiteY137" fmla="*/ 1986323 h 2237474"/>
              <a:gd name="connsiteX138" fmla="*/ 2748661 w 12192000"/>
              <a:gd name="connsiteY138" fmla="*/ 1986122 h 2237474"/>
              <a:gd name="connsiteX139" fmla="*/ 2740251 w 12192000"/>
              <a:gd name="connsiteY139" fmla="*/ 1986946 h 2237474"/>
              <a:gd name="connsiteX140" fmla="*/ 2718916 w 12192000"/>
              <a:gd name="connsiteY140" fmla="*/ 1990867 h 2237474"/>
              <a:gd name="connsiteX141" fmla="*/ 2713522 w 12192000"/>
              <a:gd name="connsiteY141" fmla="*/ 1990173 h 2237474"/>
              <a:gd name="connsiteX142" fmla="*/ 2680597 w 12192000"/>
              <a:gd name="connsiteY142" fmla="*/ 1984996 h 2237474"/>
              <a:gd name="connsiteX143" fmla="*/ 2578178 w 12192000"/>
              <a:gd name="connsiteY143" fmla="*/ 1990531 h 2237474"/>
              <a:gd name="connsiteX144" fmla="*/ 2476147 w 12192000"/>
              <a:gd name="connsiteY144" fmla="*/ 1998305 h 2237474"/>
              <a:gd name="connsiteX145" fmla="*/ 2373568 w 12192000"/>
              <a:gd name="connsiteY145" fmla="*/ 2003219 h 2237474"/>
              <a:gd name="connsiteX146" fmla="*/ 2321399 w 12192000"/>
              <a:gd name="connsiteY146" fmla="*/ 1989467 h 2237474"/>
              <a:gd name="connsiteX147" fmla="*/ 2315525 w 12192000"/>
              <a:gd name="connsiteY147" fmla="*/ 1989708 h 2237474"/>
              <a:gd name="connsiteX148" fmla="*/ 2300792 w 12192000"/>
              <a:gd name="connsiteY148" fmla="*/ 1994290 h 2237474"/>
              <a:gd name="connsiteX149" fmla="*/ 2295469 w 12192000"/>
              <a:gd name="connsiteY149" fmla="*/ 1996659 h 2237474"/>
              <a:gd name="connsiteX150" fmla="*/ 2287219 w 12192000"/>
              <a:gd name="connsiteY150" fmla="*/ 1998750 h 2237474"/>
              <a:gd name="connsiteX151" fmla="*/ 2286948 w 12192000"/>
              <a:gd name="connsiteY151" fmla="*/ 1998596 h 2237474"/>
              <a:gd name="connsiteX152" fmla="*/ 2243069 w 12192000"/>
              <a:gd name="connsiteY152" fmla="*/ 2015111 h 2237474"/>
              <a:gd name="connsiteX153" fmla="*/ 2186609 w 12192000"/>
              <a:gd name="connsiteY153" fmla="*/ 2008263 h 2237474"/>
              <a:gd name="connsiteX154" fmla="*/ 2164831 w 12192000"/>
              <a:gd name="connsiteY154" fmla="*/ 2010143 h 2237474"/>
              <a:gd name="connsiteX155" fmla="*/ 2152836 w 12192000"/>
              <a:gd name="connsiteY155" fmla="*/ 2010048 h 2237474"/>
              <a:gd name="connsiteX156" fmla="*/ 2117102 w 12192000"/>
              <a:gd name="connsiteY156" fmla="*/ 2023004 h 2237474"/>
              <a:gd name="connsiteX157" fmla="*/ 2111935 w 12192000"/>
              <a:gd name="connsiteY157" fmla="*/ 2023163 h 2237474"/>
              <a:gd name="connsiteX158" fmla="*/ 2089991 w 12192000"/>
              <a:gd name="connsiteY158" fmla="*/ 2034193 h 2237474"/>
              <a:gd name="connsiteX159" fmla="*/ 2058061 w 12192000"/>
              <a:gd name="connsiteY159" fmla="*/ 2047942 h 2237474"/>
              <a:gd name="connsiteX160" fmla="*/ 2055737 w 12192000"/>
              <a:gd name="connsiteY160" fmla="*/ 2047704 h 2237474"/>
              <a:gd name="connsiteX161" fmla="*/ 2042244 w 12192000"/>
              <a:gd name="connsiteY161" fmla="*/ 2055560 h 2237474"/>
              <a:gd name="connsiteX162" fmla="*/ 1976224 w 12192000"/>
              <a:gd name="connsiteY162" fmla="*/ 2074257 h 2237474"/>
              <a:gd name="connsiteX163" fmla="*/ 1877728 w 12192000"/>
              <a:gd name="connsiteY163" fmla="*/ 2101004 h 2237474"/>
              <a:gd name="connsiteX164" fmla="*/ 1759056 w 12192000"/>
              <a:gd name="connsiteY164" fmla="*/ 2125608 h 2237474"/>
              <a:gd name="connsiteX165" fmla="*/ 1637948 w 12192000"/>
              <a:gd name="connsiteY165" fmla="*/ 2172597 h 2237474"/>
              <a:gd name="connsiteX166" fmla="*/ 1434549 w 12192000"/>
              <a:gd name="connsiteY166" fmla="*/ 2234522 h 2237474"/>
              <a:gd name="connsiteX167" fmla="*/ 1398481 w 12192000"/>
              <a:gd name="connsiteY167" fmla="*/ 2237074 h 2237474"/>
              <a:gd name="connsiteX168" fmla="*/ 1398407 w 12192000"/>
              <a:gd name="connsiteY168" fmla="*/ 2237095 h 2237474"/>
              <a:gd name="connsiteX169" fmla="*/ 1370962 w 12192000"/>
              <a:gd name="connsiteY169" fmla="*/ 2237474 h 2237474"/>
              <a:gd name="connsiteX170" fmla="*/ 1356367 w 12192000"/>
              <a:gd name="connsiteY170" fmla="*/ 2235089 h 2237474"/>
              <a:gd name="connsiteX171" fmla="*/ 1324828 w 12192000"/>
              <a:gd name="connsiteY171" fmla="*/ 2231968 h 2237474"/>
              <a:gd name="connsiteX172" fmla="*/ 1297744 w 12192000"/>
              <a:gd name="connsiteY172" fmla="*/ 2235849 h 2237474"/>
              <a:gd name="connsiteX173" fmla="*/ 1286236 w 12192000"/>
              <a:gd name="connsiteY173" fmla="*/ 2233135 h 2237474"/>
              <a:gd name="connsiteX174" fmla="*/ 1283504 w 12192000"/>
              <a:gd name="connsiteY174" fmla="*/ 2233797 h 2237474"/>
              <a:gd name="connsiteX175" fmla="*/ 1279765 w 12192000"/>
              <a:gd name="connsiteY175" fmla="*/ 2229639 h 2237474"/>
              <a:gd name="connsiteX176" fmla="*/ 1195347 w 12192000"/>
              <a:gd name="connsiteY176" fmla="*/ 2212354 h 2237474"/>
              <a:gd name="connsiteX177" fmla="*/ 970251 w 12192000"/>
              <a:gd name="connsiteY177" fmla="*/ 2221029 h 2237474"/>
              <a:gd name="connsiteX178" fmla="*/ 812914 w 12192000"/>
              <a:gd name="connsiteY178" fmla="*/ 2202752 h 2237474"/>
              <a:gd name="connsiteX179" fmla="*/ 800195 w 12192000"/>
              <a:gd name="connsiteY179" fmla="*/ 2209407 h 2237474"/>
              <a:gd name="connsiteX180" fmla="*/ 784978 w 12192000"/>
              <a:gd name="connsiteY180" fmla="*/ 2212360 h 2237474"/>
              <a:gd name="connsiteX181" fmla="*/ 681987 w 12192000"/>
              <a:gd name="connsiteY181" fmla="*/ 2216757 h 2237474"/>
              <a:gd name="connsiteX182" fmla="*/ 669923 w 12192000"/>
              <a:gd name="connsiteY182" fmla="*/ 2211682 h 2237474"/>
              <a:gd name="connsiteX183" fmla="*/ 648680 w 12192000"/>
              <a:gd name="connsiteY183" fmla="*/ 2206229 h 2237474"/>
              <a:gd name="connsiteX184" fmla="*/ 597225 w 12192000"/>
              <a:gd name="connsiteY184" fmla="*/ 2180999 h 2237474"/>
              <a:gd name="connsiteX185" fmla="*/ 558449 w 12192000"/>
              <a:gd name="connsiteY185" fmla="*/ 2182346 h 2237474"/>
              <a:gd name="connsiteX186" fmla="*/ 550517 w 12192000"/>
              <a:gd name="connsiteY186" fmla="*/ 2182060 h 2237474"/>
              <a:gd name="connsiteX187" fmla="*/ 550309 w 12192000"/>
              <a:gd name="connsiteY187" fmla="*/ 2181825 h 2237474"/>
              <a:gd name="connsiteX188" fmla="*/ 541836 w 12192000"/>
              <a:gd name="connsiteY188" fmla="*/ 2181063 h 2237474"/>
              <a:gd name="connsiteX189" fmla="*/ 536057 w 12192000"/>
              <a:gd name="connsiteY189" fmla="*/ 2181537 h 2237474"/>
              <a:gd name="connsiteX190" fmla="*/ 520671 w 12192000"/>
              <a:gd name="connsiteY190" fmla="*/ 2180980 h 2237474"/>
              <a:gd name="connsiteX191" fmla="*/ 515024 w 12192000"/>
              <a:gd name="connsiteY191" fmla="*/ 2179258 h 2237474"/>
              <a:gd name="connsiteX192" fmla="*/ 512278 w 12192000"/>
              <a:gd name="connsiteY192" fmla="*/ 2176369 h 2237474"/>
              <a:gd name="connsiteX193" fmla="*/ 480419 w 12192000"/>
              <a:gd name="connsiteY193" fmla="*/ 2167807 h 2237474"/>
              <a:gd name="connsiteX194" fmla="*/ 413835 w 12192000"/>
              <a:gd name="connsiteY194" fmla="*/ 2156783 h 2237474"/>
              <a:gd name="connsiteX195" fmla="*/ 376513 w 12192000"/>
              <a:gd name="connsiteY195" fmla="*/ 2154014 h 2237474"/>
              <a:gd name="connsiteX196" fmla="*/ 273386 w 12192000"/>
              <a:gd name="connsiteY196" fmla="*/ 2142551 h 2237474"/>
              <a:gd name="connsiteX197" fmla="*/ 169207 w 12192000"/>
              <a:gd name="connsiteY197" fmla="*/ 2128100 h 2237474"/>
              <a:gd name="connsiteX198" fmla="*/ 93149 w 12192000"/>
              <a:gd name="connsiteY198" fmla="*/ 2105324 h 2237474"/>
              <a:gd name="connsiteX199" fmla="*/ 88109 w 12192000"/>
              <a:gd name="connsiteY199" fmla="*/ 2106704 h 2237474"/>
              <a:gd name="connsiteX200" fmla="*/ 80022 w 12192000"/>
              <a:gd name="connsiteY200" fmla="*/ 2107254 h 2237474"/>
              <a:gd name="connsiteX201" fmla="*/ 79717 w 12192000"/>
              <a:gd name="connsiteY201" fmla="*/ 2107046 h 2237474"/>
              <a:gd name="connsiteX202" fmla="*/ 72352 w 12192000"/>
              <a:gd name="connsiteY202" fmla="*/ 2107991 h 2237474"/>
              <a:gd name="connsiteX203" fmla="*/ 37645 w 12192000"/>
              <a:gd name="connsiteY203" fmla="*/ 2115401 h 2237474"/>
              <a:gd name="connsiteX204" fmla="*/ 4572 w 12192000"/>
              <a:gd name="connsiteY204" fmla="*/ 2111091 h 2237474"/>
              <a:gd name="connsiteX205" fmla="*/ 0 w 12192000"/>
              <a:gd name="connsiteY205" fmla="*/ 2110468 h 2237474"/>
              <a:gd name="connsiteX206" fmla="*/ 0 w 12192000"/>
              <a:gd name="connsiteY20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34688 w 12192000"/>
              <a:gd name="connsiteY13" fmla="*/ 757726 h 2237474"/>
              <a:gd name="connsiteX14" fmla="*/ 10805004 w 12192000"/>
              <a:gd name="connsiteY14" fmla="*/ 757573 h 2237474"/>
              <a:gd name="connsiteX15" fmla="*/ 10739478 w 12192000"/>
              <a:gd name="connsiteY15" fmla="*/ 776841 h 2237474"/>
              <a:gd name="connsiteX16" fmla="*/ 10458762 w 12192000"/>
              <a:gd name="connsiteY16" fmla="*/ 755400 h 2237474"/>
              <a:gd name="connsiteX17" fmla="*/ 10211200 w 12192000"/>
              <a:gd name="connsiteY17" fmla="*/ 767513 h 2237474"/>
              <a:gd name="connsiteX18" fmla="*/ 10167995 w 12192000"/>
              <a:gd name="connsiteY18" fmla="*/ 760843 h 2237474"/>
              <a:gd name="connsiteX19" fmla="*/ 9997044 w 12192000"/>
              <a:gd name="connsiteY19" fmla="*/ 780129 h 2237474"/>
              <a:gd name="connsiteX20" fmla="*/ 9943887 w 12192000"/>
              <a:gd name="connsiteY20" fmla="*/ 804141 h 2237474"/>
              <a:gd name="connsiteX21" fmla="*/ 9918248 w 12192000"/>
              <a:gd name="connsiteY21" fmla="*/ 816628 h 2237474"/>
              <a:gd name="connsiteX22" fmla="*/ 9767091 w 12192000"/>
              <a:gd name="connsiteY22" fmla="*/ 870550 h 2237474"/>
              <a:gd name="connsiteX23" fmla="*/ 9683005 w 12192000"/>
              <a:gd name="connsiteY23" fmla="*/ 894128 h 2237474"/>
              <a:gd name="connsiteX24" fmla="*/ 9594438 w 12192000"/>
              <a:gd name="connsiteY24" fmla="*/ 919051 h 2237474"/>
              <a:gd name="connsiteX25" fmla="*/ 9577033 w 12192000"/>
              <a:gd name="connsiteY25" fmla="*/ 922857 h 2237474"/>
              <a:gd name="connsiteX26" fmla="*/ 9544189 w 12192000"/>
              <a:gd name="connsiteY26" fmla="*/ 938966 h 2237474"/>
              <a:gd name="connsiteX27" fmla="*/ 9500499 w 12192000"/>
              <a:gd name="connsiteY27" fmla="*/ 954680 h 2237474"/>
              <a:gd name="connsiteX28" fmla="*/ 9428195 w 12192000"/>
              <a:gd name="connsiteY28" fmla="*/ 986225 h 2237474"/>
              <a:gd name="connsiteX29" fmla="*/ 9410017 w 12192000"/>
              <a:gd name="connsiteY29" fmla="*/ 993931 h 2237474"/>
              <a:gd name="connsiteX30" fmla="*/ 9392919 w 12192000"/>
              <a:gd name="connsiteY30" fmla="*/ 994656 h 2237474"/>
              <a:gd name="connsiteX31" fmla="*/ 9278619 w 12192000"/>
              <a:gd name="connsiteY31" fmla="*/ 1011878 h 2237474"/>
              <a:gd name="connsiteX32" fmla="*/ 9268019 w 12192000"/>
              <a:gd name="connsiteY32" fmla="*/ 1007442 h 2237474"/>
              <a:gd name="connsiteX33" fmla="*/ 9234662 w 12192000"/>
              <a:gd name="connsiteY33" fmla="*/ 1023056 h 2237474"/>
              <a:gd name="connsiteX34" fmla="*/ 9181033 w 12192000"/>
              <a:gd name="connsiteY34" fmla="*/ 1037921 h 2237474"/>
              <a:gd name="connsiteX35" fmla="*/ 9155969 w 12192000"/>
              <a:gd name="connsiteY35" fmla="*/ 1046804 h 2237474"/>
              <a:gd name="connsiteX36" fmla="*/ 9133985 w 12192000"/>
              <a:gd name="connsiteY36" fmla="*/ 1046450 h 2237474"/>
              <a:gd name="connsiteX37" fmla="*/ 9012987 w 12192000"/>
              <a:gd name="connsiteY37" fmla="*/ 1061986 h 2237474"/>
              <a:gd name="connsiteX38" fmla="*/ 8968445 w 12192000"/>
              <a:gd name="connsiteY38" fmla="*/ 1052169 h 2237474"/>
              <a:gd name="connsiteX39" fmla="*/ 8958984 w 12192000"/>
              <a:gd name="connsiteY39" fmla="*/ 1057212 h 2237474"/>
              <a:gd name="connsiteX40" fmla="*/ 8886001 w 12192000"/>
              <a:gd name="connsiteY40" fmla="*/ 1067468 h 2237474"/>
              <a:gd name="connsiteX41" fmla="*/ 8838610 w 12192000"/>
              <a:gd name="connsiteY41" fmla="*/ 1075091 h 2237474"/>
              <a:gd name="connsiteX42" fmla="*/ 8750383 w 12192000"/>
              <a:gd name="connsiteY42" fmla="*/ 1097387 h 2237474"/>
              <a:gd name="connsiteX43" fmla="*/ 8665605 w 12192000"/>
              <a:gd name="connsiteY43" fmla="*/ 1110791 h 2237474"/>
              <a:gd name="connsiteX44" fmla="*/ 8584946 w 12192000"/>
              <a:gd name="connsiteY44" fmla="*/ 1135226 h 2237474"/>
              <a:gd name="connsiteX45" fmla="*/ 8460755 w 12192000"/>
              <a:gd name="connsiteY45" fmla="*/ 1203427 h 2237474"/>
              <a:gd name="connsiteX46" fmla="*/ 8419755 w 12192000"/>
              <a:gd name="connsiteY46" fmla="*/ 1216260 h 2237474"/>
              <a:gd name="connsiteX47" fmla="*/ 8411626 w 12192000"/>
              <a:gd name="connsiteY47" fmla="*/ 1214397 h 2237474"/>
              <a:gd name="connsiteX48" fmla="*/ 8363469 w 12192000"/>
              <a:gd name="connsiteY48" fmla="*/ 1246658 h 2237474"/>
              <a:gd name="connsiteX49" fmla="*/ 8275497 w 12192000"/>
              <a:gd name="connsiteY49" fmla="*/ 1264396 h 2237474"/>
              <a:gd name="connsiteX50" fmla="*/ 8206287 w 12192000"/>
              <a:gd name="connsiteY50" fmla="*/ 1273060 h 2237474"/>
              <a:gd name="connsiteX51" fmla="*/ 8168705 w 12192000"/>
              <a:gd name="connsiteY51" fmla="*/ 1279956 h 2237474"/>
              <a:gd name="connsiteX52" fmla="*/ 8139997 w 12192000"/>
              <a:gd name="connsiteY52" fmla="*/ 1282713 h 2237474"/>
              <a:gd name="connsiteX53" fmla="*/ 8074238 w 12192000"/>
              <a:gd name="connsiteY53" fmla="*/ 1301895 h 2237474"/>
              <a:gd name="connsiteX54" fmla="*/ 7968292 w 12192000"/>
              <a:gd name="connsiteY54" fmla="*/ 1338779 h 2237474"/>
              <a:gd name="connsiteX55" fmla="*/ 7902328 w 12192000"/>
              <a:gd name="connsiteY55" fmla="*/ 1345865 h 2237474"/>
              <a:gd name="connsiteX56" fmla="*/ 7875879 w 12192000"/>
              <a:gd name="connsiteY56" fmla="*/ 1345646 h 2237474"/>
              <a:gd name="connsiteX57" fmla="*/ 7840612 w 12192000"/>
              <a:gd name="connsiteY57" fmla="*/ 1369373 h 2237474"/>
              <a:gd name="connsiteX58" fmla="*/ 7786819 w 12192000"/>
              <a:gd name="connsiteY58" fmla="*/ 1378970 h 2237474"/>
              <a:gd name="connsiteX59" fmla="*/ 7548172 w 12192000"/>
              <a:gd name="connsiteY59" fmla="*/ 1417460 h 2237474"/>
              <a:gd name="connsiteX60" fmla="*/ 7483437 w 12192000"/>
              <a:gd name="connsiteY60" fmla="*/ 1478152 h 2237474"/>
              <a:gd name="connsiteX61" fmla="*/ 7377870 w 12192000"/>
              <a:gd name="connsiteY61" fmla="*/ 1523319 h 2237474"/>
              <a:gd name="connsiteX62" fmla="*/ 7230737 w 12192000"/>
              <a:gd name="connsiteY62" fmla="*/ 1562633 h 2237474"/>
              <a:gd name="connsiteX63" fmla="*/ 7224458 w 12192000"/>
              <a:gd name="connsiteY63" fmla="*/ 1573008 h 2237474"/>
              <a:gd name="connsiteX64" fmla="*/ 7183121 w 12192000"/>
              <a:gd name="connsiteY64" fmla="*/ 1595162 h 2237474"/>
              <a:gd name="connsiteX65" fmla="*/ 7164601 w 12192000"/>
              <a:gd name="connsiteY65" fmla="*/ 1606490 h 2237474"/>
              <a:gd name="connsiteX66" fmla="*/ 7092727 w 12192000"/>
              <a:gd name="connsiteY66" fmla="*/ 1623628 h 2237474"/>
              <a:gd name="connsiteX67" fmla="*/ 7031309 w 12192000"/>
              <a:gd name="connsiteY67" fmla="*/ 1619451 h 2237474"/>
              <a:gd name="connsiteX68" fmla="*/ 6999084 w 12192000"/>
              <a:gd name="connsiteY68" fmla="*/ 1634317 h 2237474"/>
              <a:gd name="connsiteX69" fmla="*/ 6992107 w 12192000"/>
              <a:gd name="connsiteY69" fmla="*/ 1636860 h 2237474"/>
              <a:gd name="connsiteX70" fmla="*/ 6900177 w 12192000"/>
              <a:gd name="connsiteY70" fmla="*/ 1636016 h 2237474"/>
              <a:gd name="connsiteX71" fmla="*/ 6795372 w 12192000"/>
              <a:gd name="connsiteY71" fmla="*/ 1644845 h 2237474"/>
              <a:gd name="connsiteX72" fmla="*/ 6692251 w 12192000"/>
              <a:gd name="connsiteY72" fmla="*/ 1656357 h 2237474"/>
              <a:gd name="connsiteX73" fmla="*/ 6655235 w 12192000"/>
              <a:gd name="connsiteY73" fmla="*/ 1661869 h 2237474"/>
              <a:gd name="connsiteX74" fmla="*/ 6554894 w 12192000"/>
              <a:gd name="connsiteY74" fmla="*/ 1664428 h 2237474"/>
              <a:gd name="connsiteX75" fmla="*/ 6516595 w 12192000"/>
              <a:gd name="connsiteY75" fmla="*/ 1667475 h 2237474"/>
              <a:gd name="connsiteX76" fmla="*/ 6508541 w 12192000"/>
              <a:gd name="connsiteY76" fmla="*/ 1668757 h 2237474"/>
              <a:gd name="connsiteX77" fmla="*/ 6471012 w 12192000"/>
              <a:gd name="connsiteY77" fmla="*/ 1678604 h 2237474"/>
              <a:gd name="connsiteX78" fmla="*/ 6364035 w 12192000"/>
              <a:gd name="connsiteY78" fmla="*/ 1667683 h 2237474"/>
              <a:gd name="connsiteX79" fmla="*/ 6280959 w 12192000"/>
              <a:gd name="connsiteY79" fmla="*/ 1689329 h 2237474"/>
              <a:gd name="connsiteX80" fmla="*/ 6243319 w 12192000"/>
              <a:gd name="connsiteY80" fmla="*/ 1695560 h 2237474"/>
              <a:gd name="connsiteX81" fmla="*/ 6098321 w 12192000"/>
              <a:gd name="connsiteY81" fmla="*/ 1721646 h 2237474"/>
              <a:gd name="connsiteX82" fmla="*/ 5880652 w 12192000"/>
              <a:gd name="connsiteY82" fmla="*/ 1779643 h 2237474"/>
              <a:gd name="connsiteX83" fmla="*/ 5785959 w 12192000"/>
              <a:gd name="connsiteY83" fmla="*/ 1775307 h 2237474"/>
              <a:gd name="connsiteX84" fmla="*/ 5643534 w 12192000"/>
              <a:gd name="connsiteY84" fmla="*/ 1802919 h 2237474"/>
              <a:gd name="connsiteX85" fmla="*/ 5518799 w 12192000"/>
              <a:gd name="connsiteY85" fmla="*/ 1818312 h 2237474"/>
              <a:gd name="connsiteX86" fmla="*/ 5505014 w 12192000"/>
              <a:gd name="connsiteY86" fmla="*/ 1819259 h 2237474"/>
              <a:gd name="connsiteX87" fmla="*/ 5453307 w 12192000"/>
              <a:gd name="connsiteY87" fmla="*/ 1815450 h 2237474"/>
              <a:gd name="connsiteX88" fmla="*/ 5364192 w 12192000"/>
              <a:gd name="connsiteY88" fmla="*/ 1826074 h 2237474"/>
              <a:gd name="connsiteX89" fmla="*/ 5350380 w 12192000"/>
              <a:gd name="connsiteY89" fmla="*/ 1830891 h 2237474"/>
              <a:gd name="connsiteX90" fmla="*/ 5259633 w 12192000"/>
              <a:gd name="connsiteY90" fmla="*/ 1837160 h 2237474"/>
              <a:gd name="connsiteX91" fmla="*/ 5197513 w 12192000"/>
              <a:gd name="connsiteY91" fmla="*/ 1844718 h 2237474"/>
              <a:gd name="connsiteX92" fmla="*/ 5168852 w 12192000"/>
              <a:gd name="connsiteY92" fmla="*/ 1844846 h 2237474"/>
              <a:gd name="connsiteX93" fmla="*/ 5114927 w 12192000"/>
              <a:gd name="connsiteY93" fmla="*/ 1847827 h 2237474"/>
              <a:gd name="connsiteX94" fmla="*/ 5108970 w 12192000"/>
              <a:gd name="connsiteY94" fmla="*/ 1847935 h 2237474"/>
              <a:gd name="connsiteX95" fmla="*/ 5067961 w 12192000"/>
              <a:gd name="connsiteY95" fmla="*/ 1845917 h 2237474"/>
              <a:gd name="connsiteX96" fmla="*/ 5007075 w 12192000"/>
              <a:gd name="connsiteY96" fmla="*/ 1838626 h 2237474"/>
              <a:gd name="connsiteX97" fmla="*/ 4944087 w 12192000"/>
              <a:gd name="connsiteY97" fmla="*/ 1823332 h 2237474"/>
              <a:gd name="connsiteX98" fmla="*/ 4907662 w 12192000"/>
              <a:gd name="connsiteY98" fmla="*/ 1816900 h 2237474"/>
              <a:gd name="connsiteX99" fmla="*/ 4882386 w 12192000"/>
              <a:gd name="connsiteY99" fmla="*/ 1809844 h 2237474"/>
              <a:gd name="connsiteX100" fmla="*/ 4811440 w 12192000"/>
              <a:gd name="connsiteY100" fmla="*/ 1804655 h 2237474"/>
              <a:gd name="connsiteX101" fmla="*/ 4691075 w 12192000"/>
              <a:gd name="connsiteY101" fmla="*/ 1801389 h 2237474"/>
              <a:gd name="connsiteX102" fmla="*/ 4611738 w 12192000"/>
              <a:gd name="connsiteY102" fmla="*/ 1776964 h 2237474"/>
              <a:gd name="connsiteX103" fmla="*/ 4560070 w 12192000"/>
              <a:gd name="connsiteY103" fmla="*/ 1785640 h 2237474"/>
              <a:gd name="connsiteX104" fmla="*/ 4536503 w 12192000"/>
              <a:gd name="connsiteY104" fmla="*/ 1785334 h 2237474"/>
              <a:gd name="connsiteX105" fmla="*/ 4513724 w 12192000"/>
              <a:gd name="connsiteY105" fmla="*/ 1791996 h 2237474"/>
              <a:gd name="connsiteX106" fmla="*/ 4459810 w 12192000"/>
              <a:gd name="connsiteY106" fmla="*/ 1797886 h 2237474"/>
              <a:gd name="connsiteX107" fmla="*/ 4379064 w 12192000"/>
              <a:gd name="connsiteY107" fmla="*/ 1817177 h 2237474"/>
              <a:gd name="connsiteX108" fmla="*/ 4319209 w 12192000"/>
              <a:gd name="connsiteY108" fmla="*/ 1834833 h 2237474"/>
              <a:gd name="connsiteX109" fmla="*/ 4290981 w 12192000"/>
              <a:gd name="connsiteY109" fmla="*/ 1839677 h 2237474"/>
              <a:gd name="connsiteX110" fmla="*/ 4285792 w 12192000"/>
              <a:gd name="connsiteY110" fmla="*/ 1836231 h 2237474"/>
              <a:gd name="connsiteX111" fmla="*/ 4238372 w 12192000"/>
              <a:gd name="connsiteY111" fmla="*/ 1851480 h 2237474"/>
              <a:gd name="connsiteX112" fmla="*/ 4232517 w 12192000"/>
              <a:gd name="connsiteY112" fmla="*/ 1852567 h 2237474"/>
              <a:gd name="connsiteX113" fmla="*/ 4191732 w 12192000"/>
              <a:gd name="connsiteY113" fmla="*/ 1857328 h 2237474"/>
              <a:gd name="connsiteX114" fmla="*/ 4065532 w 12192000"/>
              <a:gd name="connsiteY114" fmla="*/ 1855477 h 2237474"/>
              <a:gd name="connsiteX115" fmla="*/ 4028460 w 12192000"/>
              <a:gd name="connsiteY115" fmla="*/ 1855137 h 2237474"/>
              <a:gd name="connsiteX116" fmla="*/ 4002267 w 12192000"/>
              <a:gd name="connsiteY116" fmla="*/ 1852352 h 2237474"/>
              <a:gd name="connsiteX117" fmla="*/ 3931396 w 12192000"/>
              <a:gd name="connsiteY117" fmla="*/ 1858915 h 2237474"/>
              <a:gd name="connsiteX118" fmla="*/ 3812162 w 12192000"/>
              <a:gd name="connsiteY118" fmla="*/ 1875501 h 2237474"/>
              <a:gd name="connsiteX119" fmla="*/ 3729530 w 12192000"/>
              <a:gd name="connsiteY119" fmla="*/ 1864513 h 2237474"/>
              <a:gd name="connsiteX120" fmla="*/ 3680177 w 12192000"/>
              <a:gd name="connsiteY120" fmla="*/ 1881552 h 2237474"/>
              <a:gd name="connsiteX121" fmla="*/ 3567259 w 12192000"/>
              <a:gd name="connsiteY121" fmla="*/ 1893482 h 2237474"/>
              <a:gd name="connsiteX122" fmla="*/ 3405770 w 12192000"/>
              <a:gd name="connsiteY122" fmla="*/ 1904591 h 2237474"/>
              <a:gd name="connsiteX123" fmla="*/ 3280097 w 12192000"/>
              <a:gd name="connsiteY123" fmla="*/ 1919610 h 2237474"/>
              <a:gd name="connsiteX124" fmla="*/ 3123424 w 12192000"/>
              <a:gd name="connsiteY124" fmla="*/ 1952930 h 2237474"/>
              <a:gd name="connsiteX125" fmla="*/ 3009910 w 12192000"/>
              <a:gd name="connsiteY125" fmla="*/ 1957866 h 2237474"/>
              <a:gd name="connsiteX126" fmla="*/ 2995934 w 12192000"/>
              <a:gd name="connsiteY126" fmla="*/ 1967085 h 2237474"/>
              <a:gd name="connsiteX127" fmla="*/ 2980071 w 12192000"/>
              <a:gd name="connsiteY127" fmla="*/ 1972988 h 2237474"/>
              <a:gd name="connsiteX128" fmla="*/ 2978094 w 12192000"/>
              <a:gd name="connsiteY128" fmla="*/ 1972369 h 2237474"/>
              <a:gd name="connsiteX129" fmla="*/ 2942858 w 12192000"/>
              <a:gd name="connsiteY129" fmla="*/ 1981367 h 2237474"/>
              <a:gd name="connsiteX130" fmla="*/ 2875436 w 12192000"/>
              <a:gd name="connsiteY130" fmla="*/ 1996977 h 2237474"/>
              <a:gd name="connsiteX131" fmla="*/ 2874892 w 12192000"/>
              <a:gd name="connsiteY131" fmla="*/ 1996085 h 2237474"/>
              <a:gd name="connsiteX132" fmla="*/ 2864145 w 12192000"/>
              <a:gd name="connsiteY132" fmla="*/ 1994061 h 2237474"/>
              <a:gd name="connsiteX133" fmla="*/ 2843662 w 12192000"/>
              <a:gd name="connsiteY133" fmla="*/ 1992498 h 2237474"/>
              <a:gd name="connsiteX134" fmla="*/ 2796128 w 12192000"/>
              <a:gd name="connsiteY134" fmla="*/ 1976403 h 2237474"/>
              <a:gd name="connsiteX135" fmla="*/ 2756784 w 12192000"/>
              <a:gd name="connsiteY135" fmla="*/ 1985116 h 2237474"/>
              <a:gd name="connsiteX136" fmla="*/ 2748833 w 12192000"/>
              <a:gd name="connsiteY136" fmla="*/ 1986323 h 2237474"/>
              <a:gd name="connsiteX137" fmla="*/ 2748661 w 12192000"/>
              <a:gd name="connsiteY137" fmla="*/ 1986122 h 2237474"/>
              <a:gd name="connsiteX138" fmla="*/ 2740251 w 12192000"/>
              <a:gd name="connsiteY138" fmla="*/ 1986946 h 2237474"/>
              <a:gd name="connsiteX139" fmla="*/ 2718916 w 12192000"/>
              <a:gd name="connsiteY139" fmla="*/ 1990867 h 2237474"/>
              <a:gd name="connsiteX140" fmla="*/ 2713522 w 12192000"/>
              <a:gd name="connsiteY140" fmla="*/ 1990173 h 2237474"/>
              <a:gd name="connsiteX141" fmla="*/ 2680597 w 12192000"/>
              <a:gd name="connsiteY141" fmla="*/ 1984996 h 2237474"/>
              <a:gd name="connsiteX142" fmla="*/ 2578178 w 12192000"/>
              <a:gd name="connsiteY142" fmla="*/ 1990531 h 2237474"/>
              <a:gd name="connsiteX143" fmla="*/ 2476147 w 12192000"/>
              <a:gd name="connsiteY143" fmla="*/ 1998305 h 2237474"/>
              <a:gd name="connsiteX144" fmla="*/ 2373568 w 12192000"/>
              <a:gd name="connsiteY144" fmla="*/ 2003219 h 2237474"/>
              <a:gd name="connsiteX145" fmla="*/ 2321399 w 12192000"/>
              <a:gd name="connsiteY145" fmla="*/ 1989467 h 2237474"/>
              <a:gd name="connsiteX146" fmla="*/ 2315525 w 12192000"/>
              <a:gd name="connsiteY146" fmla="*/ 1989708 h 2237474"/>
              <a:gd name="connsiteX147" fmla="*/ 2300792 w 12192000"/>
              <a:gd name="connsiteY147" fmla="*/ 1994290 h 2237474"/>
              <a:gd name="connsiteX148" fmla="*/ 2295469 w 12192000"/>
              <a:gd name="connsiteY148" fmla="*/ 1996659 h 2237474"/>
              <a:gd name="connsiteX149" fmla="*/ 2287219 w 12192000"/>
              <a:gd name="connsiteY149" fmla="*/ 1998750 h 2237474"/>
              <a:gd name="connsiteX150" fmla="*/ 2286948 w 12192000"/>
              <a:gd name="connsiteY150" fmla="*/ 1998596 h 2237474"/>
              <a:gd name="connsiteX151" fmla="*/ 2243069 w 12192000"/>
              <a:gd name="connsiteY151" fmla="*/ 2015111 h 2237474"/>
              <a:gd name="connsiteX152" fmla="*/ 2186609 w 12192000"/>
              <a:gd name="connsiteY152" fmla="*/ 2008263 h 2237474"/>
              <a:gd name="connsiteX153" fmla="*/ 2164831 w 12192000"/>
              <a:gd name="connsiteY153" fmla="*/ 2010143 h 2237474"/>
              <a:gd name="connsiteX154" fmla="*/ 2152836 w 12192000"/>
              <a:gd name="connsiteY154" fmla="*/ 2010048 h 2237474"/>
              <a:gd name="connsiteX155" fmla="*/ 2117102 w 12192000"/>
              <a:gd name="connsiteY155" fmla="*/ 2023004 h 2237474"/>
              <a:gd name="connsiteX156" fmla="*/ 2111935 w 12192000"/>
              <a:gd name="connsiteY156" fmla="*/ 2023163 h 2237474"/>
              <a:gd name="connsiteX157" fmla="*/ 2089991 w 12192000"/>
              <a:gd name="connsiteY157" fmla="*/ 2034193 h 2237474"/>
              <a:gd name="connsiteX158" fmla="*/ 2058061 w 12192000"/>
              <a:gd name="connsiteY158" fmla="*/ 2047942 h 2237474"/>
              <a:gd name="connsiteX159" fmla="*/ 2055737 w 12192000"/>
              <a:gd name="connsiteY159" fmla="*/ 2047704 h 2237474"/>
              <a:gd name="connsiteX160" fmla="*/ 2042244 w 12192000"/>
              <a:gd name="connsiteY160" fmla="*/ 2055560 h 2237474"/>
              <a:gd name="connsiteX161" fmla="*/ 1976224 w 12192000"/>
              <a:gd name="connsiteY161" fmla="*/ 2074257 h 2237474"/>
              <a:gd name="connsiteX162" fmla="*/ 1877728 w 12192000"/>
              <a:gd name="connsiteY162" fmla="*/ 2101004 h 2237474"/>
              <a:gd name="connsiteX163" fmla="*/ 1759056 w 12192000"/>
              <a:gd name="connsiteY163" fmla="*/ 2125608 h 2237474"/>
              <a:gd name="connsiteX164" fmla="*/ 1637948 w 12192000"/>
              <a:gd name="connsiteY164" fmla="*/ 2172597 h 2237474"/>
              <a:gd name="connsiteX165" fmla="*/ 1434549 w 12192000"/>
              <a:gd name="connsiteY165" fmla="*/ 2234522 h 2237474"/>
              <a:gd name="connsiteX166" fmla="*/ 1398481 w 12192000"/>
              <a:gd name="connsiteY166" fmla="*/ 2237074 h 2237474"/>
              <a:gd name="connsiteX167" fmla="*/ 1398407 w 12192000"/>
              <a:gd name="connsiteY167" fmla="*/ 2237095 h 2237474"/>
              <a:gd name="connsiteX168" fmla="*/ 1370962 w 12192000"/>
              <a:gd name="connsiteY168" fmla="*/ 2237474 h 2237474"/>
              <a:gd name="connsiteX169" fmla="*/ 1356367 w 12192000"/>
              <a:gd name="connsiteY169" fmla="*/ 2235089 h 2237474"/>
              <a:gd name="connsiteX170" fmla="*/ 1324828 w 12192000"/>
              <a:gd name="connsiteY170" fmla="*/ 2231968 h 2237474"/>
              <a:gd name="connsiteX171" fmla="*/ 1297744 w 12192000"/>
              <a:gd name="connsiteY171" fmla="*/ 2235849 h 2237474"/>
              <a:gd name="connsiteX172" fmla="*/ 1286236 w 12192000"/>
              <a:gd name="connsiteY172" fmla="*/ 2233135 h 2237474"/>
              <a:gd name="connsiteX173" fmla="*/ 1283504 w 12192000"/>
              <a:gd name="connsiteY173" fmla="*/ 2233797 h 2237474"/>
              <a:gd name="connsiteX174" fmla="*/ 1279765 w 12192000"/>
              <a:gd name="connsiteY174" fmla="*/ 2229639 h 2237474"/>
              <a:gd name="connsiteX175" fmla="*/ 1195347 w 12192000"/>
              <a:gd name="connsiteY175" fmla="*/ 2212354 h 2237474"/>
              <a:gd name="connsiteX176" fmla="*/ 970251 w 12192000"/>
              <a:gd name="connsiteY176" fmla="*/ 2221029 h 2237474"/>
              <a:gd name="connsiteX177" fmla="*/ 812914 w 12192000"/>
              <a:gd name="connsiteY177" fmla="*/ 2202752 h 2237474"/>
              <a:gd name="connsiteX178" fmla="*/ 800195 w 12192000"/>
              <a:gd name="connsiteY178" fmla="*/ 2209407 h 2237474"/>
              <a:gd name="connsiteX179" fmla="*/ 784978 w 12192000"/>
              <a:gd name="connsiteY179" fmla="*/ 2212360 h 2237474"/>
              <a:gd name="connsiteX180" fmla="*/ 681987 w 12192000"/>
              <a:gd name="connsiteY180" fmla="*/ 2216757 h 2237474"/>
              <a:gd name="connsiteX181" fmla="*/ 669923 w 12192000"/>
              <a:gd name="connsiteY181" fmla="*/ 2211682 h 2237474"/>
              <a:gd name="connsiteX182" fmla="*/ 648680 w 12192000"/>
              <a:gd name="connsiteY182" fmla="*/ 2206229 h 2237474"/>
              <a:gd name="connsiteX183" fmla="*/ 597225 w 12192000"/>
              <a:gd name="connsiteY183" fmla="*/ 2180999 h 2237474"/>
              <a:gd name="connsiteX184" fmla="*/ 558449 w 12192000"/>
              <a:gd name="connsiteY184" fmla="*/ 2182346 h 2237474"/>
              <a:gd name="connsiteX185" fmla="*/ 550517 w 12192000"/>
              <a:gd name="connsiteY185" fmla="*/ 2182060 h 2237474"/>
              <a:gd name="connsiteX186" fmla="*/ 550309 w 12192000"/>
              <a:gd name="connsiteY186" fmla="*/ 2181825 h 2237474"/>
              <a:gd name="connsiteX187" fmla="*/ 541836 w 12192000"/>
              <a:gd name="connsiteY187" fmla="*/ 2181063 h 2237474"/>
              <a:gd name="connsiteX188" fmla="*/ 536057 w 12192000"/>
              <a:gd name="connsiteY188" fmla="*/ 2181537 h 2237474"/>
              <a:gd name="connsiteX189" fmla="*/ 520671 w 12192000"/>
              <a:gd name="connsiteY189" fmla="*/ 2180980 h 2237474"/>
              <a:gd name="connsiteX190" fmla="*/ 515024 w 12192000"/>
              <a:gd name="connsiteY190" fmla="*/ 2179258 h 2237474"/>
              <a:gd name="connsiteX191" fmla="*/ 512278 w 12192000"/>
              <a:gd name="connsiteY191" fmla="*/ 2176369 h 2237474"/>
              <a:gd name="connsiteX192" fmla="*/ 480419 w 12192000"/>
              <a:gd name="connsiteY192" fmla="*/ 2167807 h 2237474"/>
              <a:gd name="connsiteX193" fmla="*/ 413835 w 12192000"/>
              <a:gd name="connsiteY193" fmla="*/ 2156783 h 2237474"/>
              <a:gd name="connsiteX194" fmla="*/ 376513 w 12192000"/>
              <a:gd name="connsiteY194" fmla="*/ 2154014 h 2237474"/>
              <a:gd name="connsiteX195" fmla="*/ 273386 w 12192000"/>
              <a:gd name="connsiteY195" fmla="*/ 2142551 h 2237474"/>
              <a:gd name="connsiteX196" fmla="*/ 169207 w 12192000"/>
              <a:gd name="connsiteY196" fmla="*/ 2128100 h 2237474"/>
              <a:gd name="connsiteX197" fmla="*/ 93149 w 12192000"/>
              <a:gd name="connsiteY197" fmla="*/ 2105324 h 2237474"/>
              <a:gd name="connsiteX198" fmla="*/ 88109 w 12192000"/>
              <a:gd name="connsiteY198" fmla="*/ 2106704 h 2237474"/>
              <a:gd name="connsiteX199" fmla="*/ 80022 w 12192000"/>
              <a:gd name="connsiteY199" fmla="*/ 2107254 h 2237474"/>
              <a:gd name="connsiteX200" fmla="*/ 79717 w 12192000"/>
              <a:gd name="connsiteY200" fmla="*/ 2107046 h 2237474"/>
              <a:gd name="connsiteX201" fmla="*/ 72352 w 12192000"/>
              <a:gd name="connsiteY201" fmla="*/ 2107991 h 2237474"/>
              <a:gd name="connsiteX202" fmla="*/ 37645 w 12192000"/>
              <a:gd name="connsiteY202" fmla="*/ 2115401 h 2237474"/>
              <a:gd name="connsiteX203" fmla="*/ 4572 w 12192000"/>
              <a:gd name="connsiteY203" fmla="*/ 2111091 h 2237474"/>
              <a:gd name="connsiteX204" fmla="*/ 0 w 12192000"/>
              <a:gd name="connsiteY204" fmla="*/ 2110468 h 2237474"/>
              <a:gd name="connsiteX205" fmla="*/ 0 w 12192000"/>
              <a:gd name="connsiteY20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34688 w 12192000"/>
              <a:gd name="connsiteY13" fmla="*/ 757726 h 2237474"/>
              <a:gd name="connsiteX14" fmla="*/ 10805004 w 12192000"/>
              <a:gd name="connsiteY14" fmla="*/ 757573 h 2237474"/>
              <a:gd name="connsiteX15" fmla="*/ 10739478 w 12192000"/>
              <a:gd name="connsiteY15" fmla="*/ 776841 h 2237474"/>
              <a:gd name="connsiteX16" fmla="*/ 10458762 w 12192000"/>
              <a:gd name="connsiteY16" fmla="*/ 755400 h 2237474"/>
              <a:gd name="connsiteX17" fmla="*/ 10211200 w 12192000"/>
              <a:gd name="connsiteY17" fmla="*/ 767513 h 2237474"/>
              <a:gd name="connsiteX18" fmla="*/ 10167995 w 12192000"/>
              <a:gd name="connsiteY18" fmla="*/ 760843 h 2237474"/>
              <a:gd name="connsiteX19" fmla="*/ 9997044 w 12192000"/>
              <a:gd name="connsiteY19" fmla="*/ 780129 h 2237474"/>
              <a:gd name="connsiteX20" fmla="*/ 9943887 w 12192000"/>
              <a:gd name="connsiteY20" fmla="*/ 804141 h 2237474"/>
              <a:gd name="connsiteX21" fmla="*/ 9918248 w 12192000"/>
              <a:gd name="connsiteY21" fmla="*/ 816628 h 2237474"/>
              <a:gd name="connsiteX22" fmla="*/ 9767091 w 12192000"/>
              <a:gd name="connsiteY22" fmla="*/ 870550 h 2237474"/>
              <a:gd name="connsiteX23" fmla="*/ 9683005 w 12192000"/>
              <a:gd name="connsiteY23" fmla="*/ 894128 h 2237474"/>
              <a:gd name="connsiteX24" fmla="*/ 9594438 w 12192000"/>
              <a:gd name="connsiteY24" fmla="*/ 919051 h 2237474"/>
              <a:gd name="connsiteX25" fmla="*/ 9577033 w 12192000"/>
              <a:gd name="connsiteY25" fmla="*/ 922857 h 2237474"/>
              <a:gd name="connsiteX26" fmla="*/ 9544189 w 12192000"/>
              <a:gd name="connsiteY26" fmla="*/ 938966 h 2237474"/>
              <a:gd name="connsiteX27" fmla="*/ 9500499 w 12192000"/>
              <a:gd name="connsiteY27" fmla="*/ 954680 h 2237474"/>
              <a:gd name="connsiteX28" fmla="*/ 9428195 w 12192000"/>
              <a:gd name="connsiteY28" fmla="*/ 986225 h 2237474"/>
              <a:gd name="connsiteX29" fmla="*/ 9410017 w 12192000"/>
              <a:gd name="connsiteY29" fmla="*/ 993931 h 2237474"/>
              <a:gd name="connsiteX30" fmla="*/ 9392919 w 12192000"/>
              <a:gd name="connsiteY30" fmla="*/ 994656 h 2237474"/>
              <a:gd name="connsiteX31" fmla="*/ 9278619 w 12192000"/>
              <a:gd name="connsiteY31" fmla="*/ 1011878 h 2237474"/>
              <a:gd name="connsiteX32" fmla="*/ 9268019 w 12192000"/>
              <a:gd name="connsiteY32" fmla="*/ 1007442 h 2237474"/>
              <a:gd name="connsiteX33" fmla="*/ 9234662 w 12192000"/>
              <a:gd name="connsiteY33" fmla="*/ 1023056 h 2237474"/>
              <a:gd name="connsiteX34" fmla="*/ 9181033 w 12192000"/>
              <a:gd name="connsiteY34" fmla="*/ 1037921 h 2237474"/>
              <a:gd name="connsiteX35" fmla="*/ 9155969 w 12192000"/>
              <a:gd name="connsiteY35" fmla="*/ 1046804 h 2237474"/>
              <a:gd name="connsiteX36" fmla="*/ 9133985 w 12192000"/>
              <a:gd name="connsiteY36" fmla="*/ 1046450 h 2237474"/>
              <a:gd name="connsiteX37" fmla="*/ 9012987 w 12192000"/>
              <a:gd name="connsiteY37" fmla="*/ 1061986 h 2237474"/>
              <a:gd name="connsiteX38" fmla="*/ 8968445 w 12192000"/>
              <a:gd name="connsiteY38" fmla="*/ 1052169 h 2237474"/>
              <a:gd name="connsiteX39" fmla="*/ 8958984 w 12192000"/>
              <a:gd name="connsiteY39" fmla="*/ 1057212 h 2237474"/>
              <a:gd name="connsiteX40" fmla="*/ 8886001 w 12192000"/>
              <a:gd name="connsiteY40" fmla="*/ 1067468 h 2237474"/>
              <a:gd name="connsiteX41" fmla="*/ 8838610 w 12192000"/>
              <a:gd name="connsiteY41" fmla="*/ 1075091 h 2237474"/>
              <a:gd name="connsiteX42" fmla="*/ 8750383 w 12192000"/>
              <a:gd name="connsiteY42" fmla="*/ 1097387 h 2237474"/>
              <a:gd name="connsiteX43" fmla="*/ 8665605 w 12192000"/>
              <a:gd name="connsiteY43" fmla="*/ 1110791 h 2237474"/>
              <a:gd name="connsiteX44" fmla="*/ 8584946 w 12192000"/>
              <a:gd name="connsiteY44" fmla="*/ 1135226 h 2237474"/>
              <a:gd name="connsiteX45" fmla="*/ 8460755 w 12192000"/>
              <a:gd name="connsiteY45" fmla="*/ 1203427 h 2237474"/>
              <a:gd name="connsiteX46" fmla="*/ 8419755 w 12192000"/>
              <a:gd name="connsiteY46" fmla="*/ 1216260 h 2237474"/>
              <a:gd name="connsiteX47" fmla="*/ 8411626 w 12192000"/>
              <a:gd name="connsiteY47" fmla="*/ 1214397 h 2237474"/>
              <a:gd name="connsiteX48" fmla="*/ 8363469 w 12192000"/>
              <a:gd name="connsiteY48" fmla="*/ 1246658 h 2237474"/>
              <a:gd name="connsiteX49" fmla="*/ 8275497 w 12192000"/>
              <a:gd name="connsiteY49" fmla="*/ 1264396 h 2237474"/>
              <a:gd name="connsiteX50" fmla="*/ 8206287 w 12192000"/>
              <a:gd name="connsiteY50" fmla="*/ 1273060 h 2237474"/>
              <a:gd name="connsiteX51" fmla="*/ 8168705 w 12192000"/>
              <a:gd name="connsiteY51" fmla="*/ 1279956 h 2237474"/>
              <a:gd name="connsiteX52" fmla="*/ 8139997 w 12192000"/>
              <a:gd name="connsiteY52" fmla="*/ 1282713 h 2237474"/>
              <a:gd name="connsiteX53" fmla="*/ 8074238 w 12192000"/>
              <a:gd name="connsiteY53" fmla="*/ 1301895 h 2237474"/>
              <a:gd name="connsiteX54" fmla="*/ 7968292 w 12192000"/>
              <a:gd name="connsiteY54" fmla="*/ 1338779 h 2237474"/>
              <a:gd name="connsiteX55" fmla="*/ 7902328 w 12192000"/>
              <a:gd name="connsiteY55" fmla="*/ 1345865 h 2237474"/>
              <a:gd name="connsiteX56" fmla="*/ 7875879 w 12192000"/>
              <a:gd name="connsiteY56" fmla="*/ 1345646 h 2237474"/>
              <a:gd name="connsiteX57" fmla="*/ 7840612 w 12192000"/>
              <a:gd name="connsiteY57" fmla="*/ 1369373 h 2237474"/>
              <a:gd name="connsiteX58" fmla="*/ 7786819 w 12192000"/>
              <a:gd name="connsiteY58" fmla="*/ 1378970 h 2237474"/>
              <a:gd name="connsiteX59" fmla="*/ 7548172 w 12192000"/>
              <a:gd name="connsiteY59" fmla="*/ 1417460 h 2237474"/>
              <a:gd name="connsiteX60" fmla="*/ 7483437 w 12192000"/>
              <a:gd name="connsiteY60" fmla="*/ 1478152 h 2237474"/>
              <a:gd name="connsiteX61" fmla="*/ 7377870 w 12192000"/>
              <a:gd name="connsiteY61" fmla="*/ 1523319 h 2237474"/>
              <a:gd name="connsiteX62" fmla="*/ 7230737 w 12192000"/>
              <a:gd name="connsiteY62" fmla="*/ 1562633 h 2237474"/>
              <a:gd name="connsiteX63" fmla="*/ 7224458 w 12192000"/>
              <a:gd name="connsiteY63" fmla="*/ 1573008 h 2237474"/>
              <a:gd name="connsiteX64" fmla="*/ 7183121 w 12192000"/>
              <a:gd name="connsiteY64" fmla="*/ 1595162 h 2237474"/>
              <a:gd name="connsiteX65" fmla="*/ 7164601 w 12192000"/>
              <a:gd name="connsiteY65" fmla="*/ 1606490 h 2237474"/>
              <a:gd name="connsiteX66" fmla="*/ 7092727 w 12192000"/>
              <a:gd name="connsiteY66" fmla="*/ 1623628 h 2237474"/>
              <a:gd name="connsiteX67" fmla="*/ 7031309 w 12192000"/>
              <a:gd name="connsiteY67" fmla="*/ 1619451 h 2237474"/>
              <a:gd name="connsiteX68" fmla="*/ 6999084 w 12192000"/>
              <a:gd name="connsiteY68" fmla="*/ 1634317 h 2237474"/>
              <a:gd name="connsiteX69" fmla="*/ 6992107 w 12192000"/>
              <a:gd name="connsiteY69" fmla="*/ 1636860 h 2237474"/>
              <a:gd name="connsiteX70" fmla="*/ 6900177 w 12192000"/>
              <a:gd name="connsiteY70" fmla="*/ 1636016 h 2237474"/>
              <a:gd name="connsiteX71" fmla="*/ 6795372 w 12192000"/>
              <a:gd name="connsiteY71" fmla="*/ 1644845 h 2237474"/>
              <a:gd name="connsiteX72" fmla="*/ 6692251 w 12192000"/>
              <a:gd name="connsiteY72" fmla="*/ 1656357 h 2237474"/>
              <a:gd name="connsiteX73" fmla="*/ 6655235 w 12192000"/>
              <a:gd name="connsiteY73" fmla="*/ 1661869 h 2237474"/>
              <a:gd name="connsiteX74" fmla="*/ 6554894 w 12192000"/>
              <a:gd name="connsiteY74" fmla="*/ 1664428 h 2237474"/>
              <a:gd name="connsiteX75" fmla="*/ 6516595 w 12192000"/>
              <a:gd name="connsiteY75" fmla="*/ 1667475 h 2237474"/>
              <a:gd name="connsiteX76" fmla="*/ 6508541 w 12192000"/>
              <a:gd name="connsiteY76" fmla="*/ 1668757 h 2237474"/>
              <a:gd name="connsiteX77" fmla="*/ 6471012 w 12192000"/>
              <a:gd name="connsiteY77" fmla="*/ 1678604 h 2237474"/>
              <a:gd name="connsiteX78" fmla="*/ 6364035 w 12192000"/>
              <a:gd name="connsiteY78" fmla="*/ 1667683 h 2237474"/>
              <a:gd name="connsiteX79" fmla="*/ 6280959 w 12192000"/>
              <a:gd name="connsiteY79" fmla="*/ 1689329 h 2237474"/>
              <a:gd name="connsiteX80" fmla="*/ 6243319 w 12192000"/>
              <a:gd name="connsiteY80" fmla="*/ 1695560 h 2237474"/>
              <a:gd name="connsiteX81" fmla="*/ 6098321 w 12192000"/>
              <a:gd name="connsiteY81" fmla="*/ 1721646 h 2237474"/>
              <a:gd name="connsiteX82" fmla="*/ 5880652 w 12192000"/>
              <a:gd name="connsiteY82" fmla="*/ 1779643 h 2237474"/>
              <a:gd name="connsiteX83" fmla="*/ 5785959 w 12192000"/>
              <a:gd name="connsiteY83" fmla="*/ 1775307 h 2237474"/>
              <a:gd name="connsiteX84" fmla="*/ 5643534 w 12192000"/>
              <a:gd name="connsiteY84" fmla="*/ 1802919 h 2237474"/>
              <a:gd name="connsiteX85" fmla="*/ 5518799 w 12192000"/>
              <a:gd name="connsiteY85" fmla="*/ 1818312 h 2237474"/>
              <a:gd name="connsiteX86" fmla="*/ 5505014 w 12192000"/>
              <a:gd name="connsiteY86" fmla="*/ 1819259 h 2237474"/>
              <a:gd name="connsiteX87" fmla="*/ 5453307 w 12192000"/>
              <a:gd name="connsiteY87" fmla="*/ 1815450 h 2237474"/>
              <a:gd name="connsiteX88" fmla="*/ 5364192 w 12192000"/>
              <a:gd name="connsiteY88" fmla="*/ 1826074 h 2237474"/>
              <a:gd name="connsiteX89" fmla="*/ 5350380 w 12192000"/>
              <a:gd name="connsiteY89" fmla="*/ 1830891 h 2237474"/>
              <a:gd name="connsiteX90" fmla="*/ 5259633 w 12192000"/>
              <a:gd name="connsiteY90" fmla="*/ 1837160 h 2237474"/>
              <a:gd name="connsiteX91" fmla="*/ 5197513 w 12192000"/>
              <a:gd name="connsiteY91" fmla="*/ 1844718 h 2237474"/>
              <a:gd name="connsiteX92" fmla="*/ 5168852 w 12192000"/>
              <a:gd name="connsiteY92" fmla="*/ 1844846 h 2237474"/>
              <a:gd name="connsiteX93" fmla="*/ 5114927 w 12192000"/>
              <a:gd name="connsiteY93" fmla="*/ 1847827 h 2237474"/>
              <a:gd name="connsiteX94" fmla="*/ 5108970 w 12192000"/>
              <a:gd name="connsiteY94" fmla="*/ 1847935 h 2237474"/>
              <a:gd name="connsiteX95" fmla="*/ 5067961 w 12192000"/>
              <a:gd name="connsiteY95" fmla="*/ 1845917 h 2237474"/>
              <a:gd name="connsiteX96" fmla="*/ 5007075 w 12192000"/>
              <a:gd name="connsiteY96" fmla="*/ 1838626 h 2237474"/>
              <a:gd name="connsiteX97" fmla="*/ 4944087 w 12192000"/>
              <a:gd name="connsiteY97" fmla="*/ 1823332 h 2237474"/>
              <a:gd name="connsiteX98" fmla="*/ 4907662 w 12192000"/>
              <a:gd name="connsiteY98" fmla="*/ 1816900 h 2237474"/>
              <a:gd name="connsiteX99" fmla="*/ 4882386 w 12192000"/>
              <a:gd name="connsiteY99" fmla="*/ 1809844 h 2237474"/>
              <a:gd name="connsiteX100" fmla="*/ 4811440 w 12192000"/>
              <a:gd name="connsiteY100" fmla="*/ 1804655 h 2237474"/>
              <a:gd name="connsiteX101" fmla="*/ 4691075 w 12192000"/>
              <a:gd name="connsiteY101" fmla="*/ 1801389 h 2237474"/>
              <a:gd name="connsiteX102" fmla="*/ 4611738 w 12192000"/>
              <a:gd name="connsiteY102" fmla="*/ 1776964 h 2237474"/>
              <a:gd name="connsiteX103" fmla="*/ 4560070 w 12192000"/>
              <a:gd name="connsiteY103" fmla="*/ 1785640 h 2237474"/>
              <a:gd name="connsiteX104" fmla="*/ 4536503 w 12192000"/>
              <a:gd name="connsiteY104" fmla="*/ 1785334 h 2237474"/>
              <a:gd name="connsiteX105" fmla="*/ 4513724 w 12192000"/>
              <a:gd name="connsiteY105" fmla="*/ 1791996 h 2237474"/>
              <a:gd name="connsiteX106" fmla="*/ 4459810 w 12192000"/>
              <a:gd name="connsiteY106" fmla="*/ 1797886 h 2237474"/>
              <a:gd name="connsiteX107" fmla="*/ 4379064 w 12192000"/>
              <a:gd name="connsiteY107" fmla="*/ 1817177 h 2237474"/>
              <a:gd name="connsiteX108" fmla="*/ 4319209 w 12192000"/>
              <a:gd name="connsiteY108" fmla="*/ 1834833 h 2237474"/>
              <a:gd name="connsiteX109" fmla="*/ 4290981 w 12192000"/>
              <a:gd name="connsiteY109" fmla="*/ 1839677 h 2237474"/>
              <a:gd name="connsiteX110" fmla="*/ 4285792 w 12192000"/>
              <a:gd name="connsiteY110" fmla="*/ 1836231 h 2237474"/>
              <a:gd name="connsiteX111" fmla="*/ 4238372 w 12192000"/>
              <a:gd name="connsiteY111" fmla="*/ 1851480 h 2237474"/>
              <a:gd name="connsiteX112" fmla="*/ 4232517 w 12192000"/>
              <a:gd name="connsiteY112" fmla="*/ 1852567 h 2237474"/>
              <a:gd name="connsiteX113" fmla="*/ 4191732 w 12192000"/>
              <a:gd name="connsiteY113" fmla="*/ 1857328 h 2237474"/>
              <a:gd name="connsiteX114" fmla="*/ 4065532 w 12192000"/>
              <a:gd name="connsiteY114" fmla="*/ 1855477 h 2237474"/>
              <a:gd name="connsiteX115" fmla="*/ 4028460 w 12192000"/>
              <a:gd name="connsiteY115" fmla="*/ 1855137 h 2237474"/>
              <a:gd name="connsiteX116" fmla="*/ 4002267 w 12192000"/>
              <a:gd name="connsiteY116" fmla="*/ 1852352 h 2237474"/>
              <a:gd name="connsiteX117" fmla="*/ 3931396 w 12192000"/>
              <a:gd name="connsiteY117" fmla="*/ 1858915 h 2237474"/>
              <a:gd name="connsiteX118" fmla="*/ 3812162 w 12192000"/>
              <a:gd name="connsiteY118" fmla="*/ 1875501 h 2237474"/>
              <a:gd name="connsiteX119" fmla="*/ 3729530 w 12192000"/>
              <a:gd name="connsiteY119" fmla="*/ 1864513 h 2237474"/>
              <a:gd name="connsiteX120" fmla="*/ 3680177 w 12192000"/>
              <a:gd name="connsiteY120" fmla="*/ 1881552 h 2237474"/>
              <a:gd name="connsiteX121" fmla="*/ 3567259 w 12192000"/>
              <a:gd name="connsiteY121" fmla="*/ 1893482 h 2237474"/>
              <a:gd name="connsiteX122" fmla="*/ 3405770 w 12192000"/>
              <a:gd name="connsiteY122" fmla="*/ 1904591 h 2237474"/>
              <a:gd name="connsiteX123" fmla="*/ 3280097 w 12192000"/>
              <a:gd name="connsiteY123" fmla="*/ 1919610 h 2237474"/>
              <a:gd name="connsiteX124" fmla="*/ 3123424 w 12192000"/>
              <a:gd name="connsiteY124" fmla="*/ 1952930 h 2237474"/>
              <a:gd name="connsiteX125" fmla="*/ 3009910 w 12192000"/>
              <a:gd name="connsiteY125" fmla="*/ 1957866 h 2237474"/>
              <a:gd name="connsiteX126" fmla="*/ 2995934 w 12192000"/>
              <a:gd name="connsiteY126" fmla="*/ 1967085 h 2237474"/>
              <a:gd name="connsiteX127" fmla="*/ 2980071 w 12192000"/>
              <a:gd name="connsiteY127" fmla="*/ 1972988 h 2237474"/>
              <a:gd name="connsiteX128" fmla="*/ 2978094 w 12192000"/>
              <a:gd name="connsiteY128" fmla="*/ 1972369 h 2237474"/>
              <a:gd name="connsiteX129" fmla="*/ 2942858 w 12192000"/>
              <a:gd name="connsiteY129" fmla="*/ 1981367 h 2237474"/>
              <a:gd name="connsiteX130" fmla="*/ 2875436 w 12192000"/>
              <a:gd name="connsiteY130" fmla="*/ 1996977 h 2237474"/>
              <a:gd name="connsiteX131" fmla="*/ 2874892 w 12192000"/>
              <a:gd name="connsiteY131" fmla="*/ 1996085 h 2237474"/>
              <a:gd name="connsiteX132" fmla="*/ 2864145 w 12192000"/>
              <a:gd name="connsiteY132" fmla="*/ 1994061 h 2237474"/>
              <a:gd name="connsiteX133" fmla="*/ 2843662 w 12192000"/>
              <a:gd name="connsiteY133" fmla="*/ 1992498 h 2237474"/>
              <a:gd name="connsiteX134" fmla="*/ 2796128 w 12192000"/>
              <a:gd name="connsiteY134" fmla="*/ 1976403 h 2237474"/>
              <a:gd name="connsiteX135" fmla="*/ 2756784 w 12192000"/>
              <a:gd name="connsiteY135" fmla="*/ 1985116 h 2237474"/>
              <a:gd name="connsiteX136" fmla="*/ 2748833 w 12192000"/>
              <a:gd name="connsiteY136" fmla="*/ 1986323 h 2237474"/>
              <a:gd name="connsiteX137" fmla="*/ 2748661 w 12192000"/>
              <a:gd name="connsiteY137" fmla="*/ 1986122 h 2237474"/>
              <a:gd name="connsiteX138" fmla="*/ 2740251 w 12192000"/>
              <a:gd name="connsiteY138" fmla="*/ 1986946 h 2237474"/>
              <a:gd name="connsiteX139" fmla="*/ 2718916 w 12192000"/>
              <a:gd name="connsiteY139" fmla="*/ 1990867 h 2237474"/>
              <a:gd name="connsiteX140" fmla="*/ 2713522 w 12192000"/>
              <a:gd name="connsiteY140" fmla="*/ 1990173 h 2237474"/>
              <a:gd name="connsiteX141" fmla="*/ 2680597 w 12192000"/>
              <a:gd name="connsiteY141" fmla="*/ 1984996 h 2237474"/>
              <a:gd name="connsiteX142" fmla="*/ 2578178 w 12192000"/>
              <a:gd name="connsiteY142" fmla="*/ 1990531 h 2237474"/>
              <a:gd name="connsiteX143" fmla="*/ 2476147 w 12192000"/>
              <a:gd name="connsiteY143" fmla="*/ 1998305 h 2237474"/>
              <a:gd name="connsiteX144" fmla="*/ 2373568 w 12192000"/>
              <a:gd name="connsiteY144" fmla="*/ 2003219 h 2237474"/>
              <a:gd name="connsiteX145" fmla="*/ 2321399 w 12192000"/>
              <a:gd name="connsiteY145" fmla="*/ 1989467 h 2237474"/>
              <a:gd name="connsiteX146" fmla="*/ 2315525 w 12192000"/>
              <a:gd name="connsiteY146" fmla="*/ 1989708 h 2237474"/>
              <a:gd name="connsiteX147" fmla="*/ 2300792 w 12192000"/>
              <a:gd name="connsiteY147" fmla="*/ 1994290 h 2237474"/>
              <a:gd name="connsiteX148" fmla="*/ 2295469 w 12192000"/>
              <a:gd name="connsiteY148" fmla="*/ 1996659 h 2237474"/>
              <a:gd name="connsiteX149" fmla="*/ 2287219 w 12192000"/>
              <a:gd name="connsiteY149" fmla="*/ 1998750 h 2237474"/>
              <a:gd name="connsiteX150" fmla="*/ 2286948 w 12192000"/>
              <a:gd name="connsiteY150" fmla="*/ 1998596 h 2237474"/>
              <a:gd name="connsiteX151" fmla="*/ 2243069 w 12192000"/>
              <a:gd name="connsiteY151" fmla="*/ 2015111 h 2237474"/>
              <a:gd name="connsiteX152" fmla="*/ 2186609 w 12192000"/>
              <a:gd name="connsiteY152" fmla="*/ 2008263 h 2237474"/>
              <a:gd name="connsiteX153" fmla="*/ 2164831 w 12192000"/>
              <a:gd name="connsiteY153" fmla="*/ 2010143 h 2237474"/>
              <a:gd name="connsiteX154" fmla="*/ 2152836 w 12192000"/>
              <a:gd name="connsiteY154" fmla="*/ 2010048 h 2237474"/>
              <a:gd name="connsiteX155" fmla="*/ 2117102 w 12192000"/>
              <a:gd name="connsiteY155" fmla="*/ 2023004 h 2237474"/>
              <a:gd name="connsiteX156" fmla="*/ 2111935 w 12192000"/>
              <a:gd name="connsiteY156" fmla="*/ 2023163 h 2237474"/>
              <a:gd name="connsiteX157" fmla="*/ 2089991 w 12192000"/>
              <a:gd name="connsiteY157" fmla="*/ 2034193 h 2237474"/>
              <a:gd name="connsiteX158" fmla="*/ 2058061 w 12192000"/>
              <a:gd name="connsiteY158" fmla="*/ 2047942 h 2237474"/>
              <a:gd name="connsiteX159" fmla="*/ 2055737 w 12192000"/>
              <a:gd name="connsiteY159" fmla="*/ 2047704 h 2237474"/>
              <a:gd name="connsiteX160" fmla="*/ 2042244 w 12192000"/>
              <a:gd name="connsiteY160" fmla="*/ 2055560 h 2237474"/>
              <a:gd name="connsiteX161" fmla="*/ 1976224 w 12192000"/>
              <a:gd name="connsiteY161" fmla="*/ 2074257 h 2237474"/>
              <a:gd name="connsiteX162" fmla="*/ 1877728 w 12192000"/>
              <a:gd name="connsiteY162" fmla="*/ 2101004 h 2237474"/>
              <a:gd name="connsiteX163" fmla="*/ 1759056 w 12192000"/>
              <a:gd name="connsiteY163" fmla="*/ 2125608 h 2237474"/>
              <a:gd name="connsiteX164" fmla="*/ 1637948 w 12192000"/>
              <a:gd name="connsiteY164" fmla="*/ 2172597 h 2237474"/>
              <a:gd name="connsiteX165" fmla="*/ 1434549 w 12192000"/>
              <a:gd name="connsiteY165" fmla="*/ 2234522 h 2237474"/>
              <a:gd name="connsiteX166" fmla="*/ 1398481 w 12192000"/>
              <a:gd name="connsiteY166" fmla="*/ 2237074 h 2237474"/>
              <a:gd name="connsiteX167" fmla="*/ 1398407 w 12192000"/>
              <a:gd name="connsiteY167" fmla="*/ 2237095 h 2237474"/>
              <a:gd name="connsiteX168" fmla="*/ 1370962 w 12192000"/>
              <a:gd name="connsiteY168" fmla="*/ 2237474 h 2237474"/>
              <a:gd name="connsiteX169" fmla="*/ 1356367 w 12192000"/>
              <a:gd name="connsiteY169" fmla="*/ 2235089 h 2237474"/>
              <a:gd name="connsiteX170" fmla="*/ 1324828 w 12192000"/>
              <a:gd name="connsiteY170" fmla="*/ 2231968 h 2237474"/>
              <a:gd name="connsiteX171" fmla="*/ 1297744 w 12192000"/>
              <a:gd name="connsiteY171" fmla="*/ 2235849 h 2237474"/>
              <a:gd name="connsiteX172" fmla="*/ 1286236 w 12192000"/>
              <a:gd name="connsiteY172" fmla="*/ 2233135 h 2237474"/>
              <a:gd name="connsiteX173" fmla="*/ 1283504 w 12192000"/>
              <a:gd name="connsiteY173" fmla="*/ 2233797 h 2237474"/>
              <a:gd name="connsiteX174" fmla="*/ 1279765 w 12192000"/>
              <a:gd name="connsiteY174" fmla="*/ 2229639 h 2237474"/>
              <a:gd name="connsiteX175" fmla="*/ 1195347 w 12192000"/>
              <a:gd name="connsiteY175" fmla="*/ 2212354 h 2237474"/>
              <a:gd name="connsiteX176" fmla="*/ 970251 w 12192000"/>
              <a:gd name="connsiteY176" fmla="*/ 2221029 h 2237474"/>
              <a:gd name="connsiteX177" fmla="*/ 812914 w 12192000"/>
              <a:gd name="connsiteY177" fmla="*/ 2202752 h 2237474"/>
              <a:gd name="connsiteX178" fmla="*/ 800195 w 12192000"/>
              <a:gd name="connsiteY178" fmla="*/ 2209407 h 2237474"/>
              <a:gd name="connsiteX179" fmla="*/ 784978 w 12192000"/>
              <a:gd name="connsiteY179" fmla="*/ 2212360 h 2237474"/>
              <a:gd name="connsiteX180" fmla="*/ 681987 w 12192000"/>
              <a:gd name="connsiteY180" fmla="*/ 2216757 h 2237474"/>
              <a:gd name="connsiteX181" fmla="*/ 669923 w 12192000"/>
              <a:gd name="connsiteY181" fmla="*/ 2211682 h 2237474"/>
              <a:gd name="connsiteX182" fmla="*/ 648680 w 12192000"/>
              <a:gd name="connsiteY182" fmla="*/ 2206229 h 2237474"/>
              <a:gd name="connsiteX183" fmla="*/ 597225 w 12192000"/>
              <a:gd name="connsiteY183" fmla="*/ 2180999 h 2237474"/>
              <a:gd name="connsiteX184" fmla="*/ 558449 w 12192000"/>
              <a:gd name="connsiteY184" fmla="*/ 2182346 h 2237474"/>
              <a:gd name="connsiteX185" fmla="*/ 550517 w 12192000"/>
              <a:gd name="connsiteY185" fmla="*/ 2182060 h 2237474"/>
              <a:gd name="connsiteX186" fmla="*/ 550309 w 12192000"/>
              <a:gd name="connsiteY186" fmla="*/ 2181825 h 2237474"/>
              <a:gd name="connsiteX187" fmla="*/ 541836 w 12192000"/>
              <a:gd name="connsiteY187" fmla="*/ 2181063 h 2237474"/>
              <a:gd name="connsiteX188" fmla="*/ 536057 w 12192000"/>
              <a:gd name="connsiteY188" fmla="*/ 2181537 h 2237474"/>
              <a:gd name="connsiteX189" fmla="*/ 520671 w 12192000"/>
              <a:gd name="connsiteY189" fmla="*/ 2180980 h 2237474"/>
              <a:gd name="connsiteX190" fmla="*/ 515024 w 12192000"/>
              <a:gd name="connsiteY190" fmla="*/ 2179258 h 2237474"/>
              <a:gd name="connsiteX191" fmla="*/ 512278 w 12192000"/>
              <a:gd name="connsiteY191" fmla="*/ 2176369 h 2237474"/>
              <a:gd name="connsiteX192" fmla="*/ 480419 w 12192000"/>
              <a:gd name="connsiteY192" fmla="*/ 2167807 h 2237474"/>
              <a:gd name="connsiteX193" fmla="*/ 413835 w 12192000"/>
              <a:gd name="connsiteY193" fmla="*/ 2156783 h 2237474"/>
              <a:gd name="connsiteX194" fmla="*/ 376513 w 12192000"/>
              <a:gd name="connsiteY194" fmla="*/ 2154014 h 2237474"/>
              <a:gd name="connsiteX195" fmla="*/ 273386 w 12192000"/>
              <a:gd name="connsiteY195" fmla="*/ 2142551 h 2237474"/>
              <a:gd name="connsiteX196" fmla="*/ 169207 w 12192000"/>
              <a:gd name="connsiteY196" fmla="*/ 2128100 h 2237474"/>
              <a:gd name="connsiteX197" fmla="*/ 93149 w 12192000"/>
              <a:gd name="connsiteY197" fmla="*/ 2105324 h 2237474"/>
              <a:gd name="connsiteX198" fmla="*/ 88109 w 12192000"/>
              <a:gd name="connsiteY198" fmla="*/ 2106704 h 2237474"/>
              <a:gd name="connsiteX199" fmla="*/ 80022 w 12192000"/>
              <a:gd name="connsiteY199" fmla="*/ 2107254 h 2237474"/>
              <a:gd name="connsiteX200" fmla="*/ 79717 w 12192000"/>
              <a:gd name="connsiteY200" fmla="*/ 2107046 h 2237474"/>
              <a:gd name="connsiteX201" fmla="*/ 72352 w 12192000"/>
              <a:gd name="connsiteY201" fmla="*/ 2107991 h 2237474"/>
              <a:gd name="connsiteX202" fmla="*/ 37645 w 12192000"/>
              <a:gd name="connsiteY202" fmla="*/ 2115401 h 2237474"/>
              <a:gd name="connsiteX203" fmla="*/ 4572 w 12192000"/>
              <a:gd name="connsiteY203" fmla="*/ 2111091 h 2237474"/>
              <a:gd name="connsiteX204" fmla="*/ 0 w 12192000"/>
              <a:gd name="connsiteY204" fmla="*/ 2110468 h 2237474"/>
              <a:gd name="connsiteX205" fmla="*/ 0 w 12192000"/>
              <a:gd name="connsiteY20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834800 w 12192000"/>
              <a:gd name="connsiteY7" fmla="*/ 747840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34688 w 12192000"/>
              <a:gd name="connsiteY13" fmla="*/ 757726 h 2237474"/>
              <a:gd name="connsiteX14" fmla="*/ 10805004 w 12192000"/>
              <a:gd name="connsiteY14" fmla="*/ 757573 h 2237474"/>
              <a:gd name="connsiteX15" fmla="*/ 10739478 w 12192000"/>
              <a:gd name="connsiteY15" fmla="*/ 776841 h 2237474"/>
              <a:gd name="connsiteX16" fmla="*/ 10458762 w 12192000"/>
              <a:gd name="connsiteY16" fmla="*/ 755400 h 2237474"/>
              <a:gd name="connsiteX17" fmla="*/ 10211200 w 12192000"/>
              <a:gd name="connsiteY17" fmla="*/ 767513 h 2237474"/>
              <a:gd name="connsiteX18" fmla="*/ 10167995 w 12192000"/>
              <a:gd name="connsiteY18" fmla="*/ 760843 h 2237474"/>
              <a:gd name="connsiteX19" fmla="*/ 9997044 w 12192000"/>
              <a:gd name="connsiteY19" fmla="*/ 780129 h 2237474"/>
              <a:gd name="connsiteX20" fmla="*/ 9943887 w 12192000"/>
              <a:gd name="connsiteY20" fmla="*/ 804141 h 2237474"/>
              <a:gd name="connsiteX21" fmla="*/ 9918248 w 12192000"/>
              <a:gd name="connsiteY21" fmla="*/ 816628 h 2237474"/>
              <a:gd name="connsiteX22" fmla="*/ 9767091 w 12192000"/>
              <a:gd name="connsiteY22" fmla="*/ 870550 h 2237474"/>
              <a:gd name="connsiteX23" fmla="*/ 9683005 w 12192000"/>
              <a:gd name="connsiteY23" fmla="*/ 894128 h 2237474"/>
              <a:gd name="connsiteX24" fmla="*/ 9594438 w 12192000"/>
              <a:gd name="connsiteY24" fmla="*/ 919051 h 2237474"/>
              <a:gd name="connsiteX25" fmla="*/ 9577033 w 12192000"/>
              <a:gd name="connsiteY25" fmla="*/ 922857 h 2237474"/>
              <a:gd name="connsiteX26" fmla="*/ 9544189 w 12192000"/>
              <a:gd name="connsiteY26" fmla="*/ 938966 h 2237474"/>
              <a:gd name="connsiteX27" fmla="*/ 9500499 w 12192000"/>
              <a:gd name="connsiteY27" fmla="*/ 954680 h 2237474"/>
              <a:gd name="connsiteX28" fmla="*/ 9428195 w 12192000"/>
              <a:gd name="connsiteY28" fmla="*/ 986225 h 2237474"/>
              <a:gd name="connsiteX29" fmla="*/ 9410017 w 12192000"/>
              <a:gd name="connsiteY29" fmla="*/ 993931 h 2237474"/>
              <a:gd name="connsiteX30" fmla="*/ 9392919 w 12192000"/>
              <a:gd name="connsiteY30" fmla="*/ 994656 h 2237474"/>
              <a:gd name="connsiteX31" fmla="*/ 9278619 w 12192000"/>
              <a:gd name="connsiteY31" fmla="*/ 1011878 h 2237474"/>
              <a:gd name="connsiteX32" fmla="*/ 9268019 w 12192000"/>
              <a:gd name="connsiteY32" fmla="*/ 1007442 h 2237474"/>
              <a:gd name="connsiteX33" fmla="*/ 9234662 w 12192000"/>
              <a:gd name="connsiteY33" fmla="*/ 1023056 h 2237474"/>
              <a:gd name="connsiteX34" fmla="*/ 9181033 w 12192000"/>
              <a:gd name="connsiteY34" fmla="*/ 1037921 h 2237474"/>
              <a:gd name="connsiteX35" fmla="*/ 9155969 w 12192000"/>
              <a:gd name="connsiteY35" fmla="*/ 1046804 h 2237474"/>
              <a:gd name="connsiteX36" fmla="*/ 9133985 w 12192000"/>
              <a:gd name="connsiteY36" fmla="*/ 1046450 h 2237474"/>
              <a:gd name="connsiteX37" fmla="*/ 9012987 w 12192000"/>
              <a:gd name="connsiteY37" fmla="*/ 1061986 h 2237474"/>
              <a:gd name="connsiteX38" fmla="*/ 8968445 w 12192000"/>
              <a:gd name="connsiteY38" fmla="*/ 1052169 h 2237474"/>
              <a:gd name="connsiteX39" fmla="*/ 8958984 w 12192000"/>
              <a:gd name="connsiteY39" fmla="*/ 1057212 h 2237474"/>
              <a:gd name="connsiteX40" fmla="*/ 8886001 w 12192000"/>
              <a:gd name="connsiteY40" fmla="*/ 1067468 h 2237474"/>
              <a:gd name="connsiteX41" fmla="*/ 8838610 w 12192000"/>
              <a:gd name="connsiteY41" fmla="*/ 1075091 h 2237474"/>
              <a:gd name="connsiteX42" fmla="*/ 8750383 w 12192000"/>
              <a:gd name="connsiteY42" fmla="*/ 1097387 h 2237474"/>
              <a:gd name="connsiteX43" fmla="*/ 8665605 w 12192000"/>
              <a:gd name="connsiteY43" fmla="*/ 1110791 h 2237474"/>
              <a:gd name="connsiteX44" fmla="*/ 8584946 w 12192000"/>
              <a:gd name="connsiteY44" fmla="*/ 1135226 h 2237474"/>
              <a:gd name="connsiteX45" fmla="*/ 8460755 w 12192000"/>
              <a:gd name="connsiteY45" fmla="*/ 1203427 h 2237474"/>
              <a:gd name="connsiteX46" fmla="*/ 8419755 w 12192000"/>
              <a:gd name="connsiteY46" fmla="*/ 1216260 h 2237474"/>
              <a:gd name="connsiteX47" fmla="*/ 8411626 w 12192000"/>
              <a:gd name="connsiteY47" fmla="*/ 1214397 h 2237474"/>
              <a:gd name="connsiteX48" fmla="*/ 8363469 w 12192000"/>
              <a:gd name="connsiteY48" fmla="*/ 1246658 h 2237474"/>
              <a:gd name="connsiteX49" fmla="*/ 8275497 w 12192000"/>
              <a:gd name="connsiteY49" fmla="*/ 1264396 h 2237474"/>
              <a:gd name="connsiteX50" fmla="*/ 8206287 w 12192000"/>
              <a:gd name="connsiteY50" fmla="*/ 1273060 h 2237474"/>
              <a:gd name="connsiteX51" fmla="*/ 8168705 w 12192000"/>
              <a:gd name="connsiteY51" fmla="*/ 1279956 h 2237474"/>
              <a:gd name="connsiteX52" fmla="*/ 8139997 w 12192000"/>
              <a:gd name="connsiteY52" fmla="*/ 1282713 h 2237474"/>
              <a:gd name="connsiteX53" fmla="*/ 8074238 w 12192000"/>
              <a:gd name="connsiteY53" fmla="*/ 1301895 h 2237474"/>
              <a:gd name="connsiteX54" fmla="*/ 7968292 w 12192000"/>
              <a:gd name="connsiteY54" fmla="*/ 1338779 h 2237474"/>
              <a:gd name="connsiteX55" fmla="*/ 7902328 w 12192000"/>
              <a:gd name="connsiteY55" fmla="*/ 1345865 h 2237474"/>
              <a:gd name="connsiteX56" fmla="*/ 7875879 w 12192000"/>
              <a:gd name="connsiteY56" fmla="*/ 1345646 h 2237474"/>
              <a:gd name="connsiteX57" fmla="*/ 7840612 w 12192000"/>
              <a:gd name="connsiteY57" fmla="*/ 1369373 h 2237474"/>
              <a:gd name="connsiteX58" fmla="*/ 7786819 w 12192000"/>
              <a:gd name="connsiteY58" fmla="*/ 1378970 h 2237474"/>
              <a:gd name="connsiteX59" fmla="*/ 7548172 w 12192000"/>
              <a:gd name="connsiteY59" fmla="*/ 1417460 h 2237474"/>
              <a:gd name="connsiteX60" fmla="*/ 7483437 w 12192000"/>
              <a:gd name="connsiteY60" fmla="*/ 1478152 h 2237474"/>
              <a:gd name="connsiteX61" fmla="*/ 7377870 w 12192000"/>
              <a:gd name="connsiteY61" fmla="*/ 1523319 h 2237474"/>
              <a:gd name="connsiteX62" fmla="*/ 7230737 w 12192000"/>
              <a:gd name="connsiteY62" fmla="*/ 1562633 h 2237474"/>
              <a:gd name="connsiteX63" fmla="*/ 7224458 w 12192000"/>
              <a:gd name="connsiteY63" fmla="*/ 1573008 h 2237474"/>
              <a:gd name="connsiteX64" fmla="*/ 7183121 w 12192000"/>
              <a:gd name="connsiteY64" fmla="*/ 1595162 h 2237474"/>
              <a:gd name="connsiteX65" fmla="*/ 7164601 w 12192000"/>
              <a:gd name="connsiteY65" fmla="*/ 1606490 h 2237474"/>
              <a:gd name="connsiteX66" fmla="*/ 7092727 w 12192000"/>
              <a:gd name="connsiteY66" fmla="*/ 1623628 h 2237474"/>
              <a:gd name="connsiteX67" fmla="*/ 7031309 w 12192000"/>
              <a:gd name="connsiteY67" fmla="*/ 1619451 h 2237474"/>
              <a:gd name="connsiteX68" fmla="*/ 6999084 w 12192000"/>
              <a:gd name="connsiteY68" fmla="*/ 1634317 h 2237474"/>
              <a:gd name="connsiteX69" fmla="*/ 6992107 w 12192000"/>
              <a:gd name="connsiteY69" fmla="*/ 1636860 h 2237474"/>
              <a:gd name="connsiteX70" fmla="*/ 6900177 w 12192000"/>
              <a:gd name="connsiteY70" fmla="*/ 1636016 h 2237474"/>
              <a:gd name="connsiteX71" fmla="*/ 6795372 w 12192000"/>
              <a:gd name="connsiteY71" fmla="*/ 1644845 h 2237474"/>
              <a:gd name="connsiteX72" fmla="*/ 6692251 w 12192000"/>
              <a:gd name="connsiteY72" fmla="*/ 1656357 h 2237474"/>
              <a:gd name="connsiteX73" fmla="*/ 6655235 w 12192000"/>
              <a:gd name="connsiteY73" fmla="*/ 1661869 h 2237474"/>
              <a:gd name="connsiteX74" fmla="*/ 6554894 w 12192000"/>
              <a:gd name="connsiteY74" fmla="*/ 1664428 h 2237474"/>
              <a:gd name="connsiteX75" fmla="*/ 6516595 w 12192000"/>
              <a:gd name="connsiteY75" fmla="*/ 1667475 h 2237474"/>
              <a:gd name="connsiteX76" fmla="*/ 6508541 w 12192000"/>
              <a:gd name="connsiteY76" fmla="*/ 1668757 h 2237474"/>
              <a:gd name="connsiteX77" fmla="*/ 6471012 w 12192000"/>
              <a:gd name="connsiteY77" fmla="*/ 1678604 h 2237474"/>
              <a:gd name="connsiteX78" fmla="*/ 6364035 w 12192000"/>
              <a:gd name="connsiteY78" fmla="*/ 1667683 h 2237474"/>
              <a:gd name="connsiteX79" fmla="*/ 6280959 w 12192000"/>
              <a:gd name="connsiteY79" fmla="*/ 1689329 h 2237474"/>
              <a:gd name="connsiteX80" fmla="*/ 6243319 w 12192000"/>
              <a:gd name="connsiteY80" fmla="*/ 1695560 h 2237474"/>
              <a:gd name="connsiteX81" fmla="*/ 6098321 w 12192000"/>
              <a:gd name="connsiteY81" fmla="*/ 1721646 h 2237474"/>
              <a:gd name="connsiteX82" fmla="*/ 5880652 w 12192000"/>
              <a:gd name="connsiteY82" fmla="*/ 1779643 h 2237474"/>
              <a:gd name="connsiteX83" fmla="*/ 5785959 w 12192000"/>
              <a:gd name="connsiteY83" fmla="*/ 1775307 h 2237474"/>
              <a:gd name="connsiteX84" fmla="*/ 5643534 w 12192000"/>
              <a:gd name="connsiteY84" fmla="*/ 1802919 h 2237474"/>
              <a:gd name="connsiteX85" fmla="*/ 5518799 w 12192000"/>
              <a:gd name="connsiteY85" fmla="*/ 1818312 h 2237474"/>
              <a:gd name="connsiteX86" fmla="*/ 5505014 w 12192000"/>
              <a:gd name="connsiteY86" fmla="*/ 1819259 h 2237474"/>
              <a:gd name="connsiteX87" fmla="*/ 5453307 w 12192000"/>
              <a:gd name="connsiteY87" fmla="*/ 1815450 h 2237474"/>
              <a:gd name="connsiteX88" fmla="*/ 5364192 w 12192000"/>
              <a:gd name="connsiteY88" fmla="*/ 1826074 h 2237474"/>
              <a:gd name="connsiteX89" fmla="*/ 5350380 w 12192000"/>
              <a:gd name="connsiteY89" fmla="*/ 1830891 h 2237474"/>
              <a:gd name="connsiteX90" fmla="*/ 5259633 w 12192000"/>
              <a:gd name="connsiteY90" fmla="*/ 1837160 h 2237474"/>
              <a:gd name="connsiteX91" fmla="*/ 5197513 w 12192000"/>
              <a:gd name="connsiteY91" fmla="*/ 1844718 h 2237474"/>
              <a:gd name="connsiteX92" fmla="*/ 5168852 w 12192000"/>
              <a:gd name="connsiteY92" fmla="*/ 1844846 h 2237474"/>
              <a:gd name="connsiteX93" fmla="*/ 5114927 w 12192000"/>
              <a:gd name="connsiteY93" fmla="*/ 1847827 h 2237474"/>
              <a:gd name="connsiteX94" fmla="*/ 5108970 w 12192000"/>
              <a:gd name="connsiteY94" fmla="*/ 1847935 h 2237474"/>
              <a:gd name="connsiteX95" fmla="*/ 5067961 w 12192000"/>
              <a:gd name="connsiteY95" fmla="*/ 1845917 h 2237474"/>
              <a:gd name="connsiteX96" fmla="*/ 5007075 w 12192000"/>
              <a:gd name="connsiteY96" fmla="*/ 1838626 h 2237474"/>
              <a:gd name="connsiteX97" fmla="*/ 4944087 w 12192000"/>
              <a:gd name="connsiteY97" fmla="*/ 1823332 h 2237474"/>
              <a:gd name="connsiteX98" fmla="*/ 4907662 w 12192000"/>
              <a:gd name="connsiteY98" fmla="*/ 1816900 h 2237474"/>
              <a:gd name="connsiteX99" fmla="*/ 4882386 w 12192000"/>
              <a:gd name="connsiteY99" fmla="*/ 1809844 h 2237474"/>
              <a:gd name="connsiteX100" fmla="*/ 4811440 w 12192000"/>
              <a:gd name="connsiteY100" fmla="*/ 1804655 h 2237474"/>
              <a:gd name="connsiteX101" fmla="*/ 4691075 w 12192000"/>
              <a:gd name="connsiteY101" fmla="*/ 1801389 h 2237474"/>
              <a:gd name="connsiteX102" fmla="*/ 4611738 w 12192000"/>
              <a:gd name="connsiteY102" fmla="*/ 1776964 h 2237474"/>
              <a:gd name="connsiteX103" fmla="*/ 4560070 w 12192000"/>
              <a:gd name="connsiteY103" fmla="*/ 1785640 h 2237474"/>
              <a:gd name="connsiteX104" fmla="*/ 4536503 w 12192000"/>
              <a:gd name="connsiteY104" fmla="*/ 1785334 h 2237474"/>
              <a:gd name="connsiteX105" fmla="*/ 4513724 w 12192000"/>
              <a:gd name="connsiteY105" fmla="*/ 1791996 h 2237474"/>
              <a:gd name="connsiteX106" fmla="*/ 4459810 w 12192000"/>
              <a:gd name="connsiteY106" fmla="*/ 1797886 h 2237474"/>
              <a:gd name="connsiteX107" fmla="*/ 4379064 w 12192000"/>
              <a:gd name="connsiteY107" fmla="*/ 1817177 h 2237474"/>
              <a:gd name="connsiteX108" fmla="*/ 4319209 w 12192000"/>
              <a:gd name="connsiteY108" fmla="*/ 1834833 h 2237474"/>
              <a:gd name="connsiteX109" fmla="*/ 4290981 w 12192000"/>
              <a:gd name="connsiteY109" fmla="*/ 1839677 h 2237474"/>
              <a:gd name="connsiteX110" fmla="*/ 4285792 w 12192000"/>
              <a:gd name="connsiteY110" fmla="*/ 1836231 h 2237474"/>
              <a:gd name="connsiteX111" fmla="*/ 4238372 w 12192000"/>
              <a:gd name="connsiteY111" fmla="*/ 1851480 h 2237474"/>
              <a:gd name="connsiteX112" fmla="*/ 4232517 w 12192000"/>
              <a:gd name="connsiteY112" fmla="*/ 1852567 h 2237474"/>
              <a:gd name="connsiteX113" fmla="*/ 4191732 w 12192000"/>
              <a:gd name="connsiteY113" fmla="*/ 1857328 h 2237474"/>
              <a:gd name="connsiteX114" fmla="*/ 4065532 w 12192000"/>
              <a:gd name="connsiteY114" fmla="*/ 1855477 h 2237474"/>
              <a:gd name="connsiteX115" fmla="*/ 4028460 w 12192000"/>
              <a:gd name="connsiteY115" fmla="*/ 1855137 h 2237474"/>
              <a:gd name="connsiteX116" fmla="*/ 4002267 w 12192000"/>
              <a:gd name="connsiteY116" fmla="*/ 1852352 h 2237474"/>
              <a:gd name="connsiteX117" fmla="*/ 3931396 w 12192000"/>
              <a:gd name="connsiteY117" fmla="*/ 1858915 h 2237474"/>
              <a:gd name="connsiteX118" fmla="*/ 3812162 w 12192000"/>
              <a:gd name="connsiteY118" fmla="*/ 1875501 h 2237474"/>
              <a:gd name="connsiteX119" fmla="*/ 3729530 w 12192000"/>
              <a:gd name="connsiteY119" fmla="*/ 1864513 h 2237474"/>
              <a:gd name="connsiteX120" fmla="*/ 3680177 w 12192000"/>
              <a:gd name="connsiteY120" fmla="*/ 1881552 h 2237474"/>
              <a:gd name="connsiteX121" fmla="*/ 3567259 w 12192000"/>
              <a:gd name="connsiteY121" fmla="*/ 1893482 h 2237474"/>
              <a:gd name="connsiteX122" fmla="*/ 3405770 w 12192000"/>
              <a:gd name="connsiteY122" fmla="*/ 1904591 h 2237474"/>
              <a:gd name="connsiteX123" fmla="*/ 3280097 w 12192000"/>
              <a:gd name="connsiteY123" fmla="*/ 1919610 h 2237474"/>
              <a:gd name="connsiteX124" fmla="*/ 3123424 w 12192000"/>
              <a:gd name="connsiteY124" fmla="*/ 1952930 h 2237474"/>
              <a:gd name="connsiteX125" fmla="*/ 3009910 w 12192000"/>
              <a:gd name="connsiteY125" fmla="*/ 1957866 h 2237474"/>
              <a:gd name="connsiteX126" fmla="*/ 2995934 w 12192000"/>
              <a:gd name="connsiteY126" fmla="*/ 1967085 h 2237474"/>
              <a:gd name="connsiteX127" fmla="*/ 2980071 w 12192000"/>
              <a:gd name="connsiteY127" fmla="*/ 1972988 h 2237474"/>
              <a:gd name="connsiteX128" fmla="*/ 2978094 w 12192000"/>
              <a:gd name="connsiteY128" fmla="*/ 1972369 h 2237474"/>
              <a:gd name="connsiteX129" fmla="*/ 2942858 w 12192000"/>
              <a:gd name="connsiteY129" fmla="*/ 1981367 h 2237474"/>
              <a:gd name="connsiteX130" fmla="*/ 2875436 w 12192000"/>
              <a:gd name="connsiteY130" fmla="*/ 1996977 h 2237474"/>
              <a:gd name="connsiteX131" fmla="*/ 2874892 w 12192000"/>
              <a:gd name="connsiteY131" fmla="*/ 1996085 h 2237474"/>
              <a:gd name="connsiteX132" fmla="*/ 2864145 w 12192000"/>
              <a:gd name="connsiteY132" fmla="*/ 1994061 h 2237474"/>
              <a:gd name="connsiteX133" fmla="*/ 2843662 w 12192000"/>
              <a:gd name="connsiteY133" fmla="*/ 1992498 h 2237474"/>
              <a:gd name="connsiteX134" fmla="*/ 2796128 w 12192000"/>
              <a:gd name="connsiteY134" fmla="*/ 1976403 h 2237474"/>
              <a:gd name="connsiteX135" fmla="*/ 2756784 w 12192000"/>
              <a:gd name="connsiteY135" fmla="*/ 1985116 h 2237474"/>
              <a:gd name="connsiteX136" fmla="*/ 2748833 w 12192000"/>
              <a:gd name="connsiteY136" fmla="*/ 1986323 h 2237474"/>
              <a:gd name="connsiteX137" fmla="*/ 2748661 w 12192000"/>
              <a:gd name="connsiteY137" fmla="*/ 1986122 h 2237474"/>
              <a:gd name="connsiteX138" fmla="*/ 2740251 w 12192000"/>
              <a:gd name="connsiteY138" fmla="*/ 1986946 h 2237474"/>
              <a:gd name="connsiteX139" fmla="*/ 2718916 w 12192000"/>
              <a:gd name="connsiteY139" fmla="*/ 1990867 h 2237474"/>
              <a:gd name="connsiteX140" fmla="*/ 2713522 w 12192000"/>
              <a:gd name="connsiteY140" fmla="*/ 1990173 h 2237474"/>
              <a:gd name="connsiteX141" fmla="*/ 2680597 w 12192000"/>
              <a:gd name="connsiteY141" fmla="*/ 1984996 h 2237474"/>
              <a:gd name="connsiteX142" fmla="*/ 2578178 w 12192000"/>
              <a:gd name="connsiteY142" fmla="*/ 1990531 h 2237474"/>
              <a:gd name="connsiteX143" fmla="*/ 2476147 w 12192000"/>
              <a:gd name="connsiteY143" fmla="*/ 1998305 h 2237474"/>
              <a:gd name="connsiteX144" fmla="*/ 2373568 w 12192000"/>
              <a:gd name="connsiteY144" fmla="*/ 2003219 h 2237474"/>
              <a:gd name="connsiteX145" fmla="*/ 2321399 w 12192000"/>
              <a:gd name="connsiteY145" fmla="*/ 1989467 h 2237474"/>
              <a:gd name="connsiteX146" fmla="*/ 2315525 w 12192000"/>
              <a:gd name="connsiteY146" fmla="*/ 1989708 h 2237474"/>
              <a:gd name="connsiteX147" fmla="*/ 2300792 w 12192000"/>
              <a:gd name="connsiteY147" fmla="*/ 1994290 h 2237474"/>
              <a:gd name="connsiteX148" fmla="*/ 2295469 w 12192000"/>
              <a:gd name="connsiteY148" fmla="*/ 1996659 h 2237474"/>
              <a:gd name="connsiteX149" fmla="*/ 2287219 w 12192000"/>
              <a:gd name="connsiteY149" fmla="*/ 1998750 h 2237474"/>
              <a:gd name="connsiteX150" fmla="*/ 2286948 w 12192000"/>
              <a:gd name="connsiteY150" fmla="*/ 1998596 h 2237474"/>
              <a:gd name="connsiteX151" fmla="*/ 2243069 w 12192000"/>
              <a:gd name="connsiteY151" fmla="*/ 2015111 h 2237474"/>
              <a:gd name="connsiteX152" fmla="*/ 2186609 w 12192000"/>
              <a:gd name="connsiteY152" fmla="*/ 2008263 h 2237474"/>
              <a:gd name="connsiteX153" fmla="*/ 2164831 w 12192000"/>
              <a:gd name="connsiteY153" fmla="*/ 2010143 h 2237474"/>
              <a:gd name="connsiteX154" fmla="*/ 2152836 w 12192000"/>
              <a:gd name="connsiteY154" fmla="*/ 2010048 h 2237474"/>
              <a:gd name="connsiteX155" fmla="*/ 2117102 w 12192000"/>
              <a:gd name="connsiteY155" fmla="*/ 2023004 h 2237474"/>
              <a:gd name="connsiteX156" fmla="*/ 2111935 w 12192000"/>
              <a:gd name="connsiteY156" fmla="*/ 2023163 h 2237474"/>
              <a:gd name="connsiteX157" fmla="*/ 2089991 w 12192000"/>
              <a:gd name="connsiteY157" fmla="*/ 2034193 h 2237474"/>
              <a:gd name="connsiteX158" fmla="*/ 2058061 w 12192000"/>
              <a:gd name="connsiteY158" fmla="*/ 2047942 h 2237474"/>
              <a:gd name="connsiteX159" fmla="*/ 2055737 w 12192000"/>
              <a:gd name="connsiteY159" fmla="*/ 2047704 h 2237474"/>
              <a:gd name="connsiteX160" fmla="*/ 2042244 w 12192000"/>
              <a:gd name="connsiteY160" fmla="*/ 2055560 h 2237474"/>
              <a:gd name="connsiteX161" fmla="*/ 1976224 w 12192000"/>
              <a:gd name="connsiteY161" fmla="*/ 2074257 h 2237474"/>
              <a:gd name="connsiteX162" fmla="*/ 1877728 w 12192000"/>
              <a:gd name="connsiteY162" fmla="*/ 2101004 h 2237474"/>
              <a:gd name="connsiteX163" fmla="*/ 1759056 w 12192000"/>
              <a:gd name="connsiteY163" fmla="*/ 2125608 h 2237474"/>
              <a:gd name="connsiteX164" fmla="*/ 1637948 w 12192000"/>
              <a:gd name="connsiteY164" fmla="*/ 2172597 h 2237474"/>
              <a:gd name="connsiteX165" fmla="*/ 1434549 w 12192000"/>
              <a:gd name="connsiteY165" fmla="*/ 2234522 h 2237474"/>
              <a:gd name="connsiteX166" fmla="*/ 1398481 w 12192000"/>
              <a:gd name="connsiteY166" fmla="*/ 2237074 h 2237474"/>
              <a:gd name="connsiteX167" fmla="*/ 1398407 w 12192000"/>
              <a:gd name="connsiteY167" fmla="*/ 2237095 h 2237474"/>
              <a:gd name="connsiteX168" fmla="*/ 1370962 w 12192000"/>
              <a:gd name="connsiteY168" fmla="*/ 2237474 h 2237474"/>
              <a:gd name="connsiteX169" fmla="*/ 1356367 w 12192000"/>
              <a:gd name="connsiteY169" fmla="*/ 2235089 h 2237474"/>
              <a:gd name="connsiteX170" fmla="*/ 1324828 w 12192000"/>
              <a:gd name="connsiteY170" fmla="*/ 2231968 h 2237474"/>
              <a:gd name="connsiteX171" fmla="*/ 1297744 w 12192000"/>
              <a:gd name="connsiteY171" fmla="*/ 2235849 h 2237474"/>
              <a:gd name="connsiteX172" fmla="*/ 1286236 w 12192000"/>
              <a:gd name="connsiteY172" fmla="*/ 2233135 h 2237474"/>
              <a:gd name="connsiteX173" fmla="*/ 1283504 w 12192000"/>
              <a:gd name="connsiteY173" fmla="*/ 2233797 h 2237474"/>
              <a:gd name="connsiteX174" fmla="*/ 1279765 w 12192000"/>
              <a:gd name="connsiteY174" fmla="*/ 2229639 h 2237474"/>
              <a:gd name="connsiteX175" fmla="*/ 1195347 w 12192000"/>
              <a:gd name="connsiteY175" fmla="*/ 2212354 h 2237474"/>
              <a:gd name="connsiteX176" fmla="*/ 970251 w 12192000"/>
              <a:gd name="connsiteY176" fmla="*/ 2221029 h 2237474"/>
              <a:gd name="connsiteX177" fmla="*/ 812914 w 12192000"/>
              <a:gd name="connsiteY177" fmla="*/ 2202752 h 2237474"/>
              <a:gd name="connsiteX178" fmla="*/ 800195 w 12192000"/>
              <a:gd name="connsiteY178" fmla="*/ 2209407 h 2237474"/>
              <a:gd name="connsiteX179" fmla="*/ 784978 w 12192000"/>
              <a:gd name="connsiteY179" fmla="*/ 2212360 h 2237474"/>
              <a:gd name="connsiteX180" fmla="*/ 681987 w 12192000"/>
              <a:gd name="connsiteY180" fmla="*/ 2216757 h 2237474"/>
              <a:gd name="connsiteX181" fmla="*/ 669923 w 12192000"/>
              <a:gd name="connsiteY181" fmla="*/ 2211682 h 2237474"/>
              <a:gd name="connsiteX182" fmla="*/ 648680 w 12192000"/>
              <a:gd name="connsiteY182" fmla="*/ 2206229 h 2237474"/>
              <a:gd name="connsiteX183" fmla="*/ 597225 w 12192000"/>
              <a:gd name="connsiteY183" fmla="*/ 2180999 h 2237474"/>
              <a:gd name="connsiteX184" fmla="*/ 558449 w 12192000"/>
              <a:gd name="connsiteY184" fmla="*/ 2182346 h 2237474"/>
              <a:gd name="connsiteX185" fmla="*/ 550517 w 12192000"/>
              <a:gd name="connsiteY185" fmla="*/ 2182060 h 2237474"/>
              <a:gd name="connsiteX186" fmla="*/ 550309 w 12192000"/>
              <a:gd name="connsiteY186" fmla="*/ 2181825 h 2237474"/>
              <a:gd name="connsiteX187" fmla="*/ 541836 w 12192000"/>
              <a:gd name="connsiteY187" fmla="*/ 2181063 h 2237474"/>
              <a:gd name="connsiteX188" fmla="*/ 536057 w 12192000"/>
              <a:gd name="connsiteY188" fmla="*/ 2181537 h 2237474"/>
              <a:gd name="connsiteX189" fmla="*/ 520671 w 12192000"/>
              <a:gd name="connsiteY189" fmla="*/ 2180980 h 2237474"/>
              <a:gd name="connsiteX190" fmla="*/ 515024 w 12192000"/>
              <a:gd name="connsiteY190" fmla="*/ 2179258 h 2237474"/>
              <a:gd name="connsiteX191" fmla="*/ 512278 w 12192000"/>
              <a:gd name="connsiteY191" fmla="*/ 2176369 h 2237474"/>
              <a:gd name="connsiteX192" fmla="*/ 480419 w 12192000"/>
              <a:gd name="connsiteY192" fmla="*/ 2167807 h 2237474"/>
              <a:gd name="connsiteX193" fmla="*/ 413835 w 12192000"/>
              <a:gd name="connsiteY193" fmla="*/ 2156783 h 2237474"/>
              <a:gd name="connsiteX194" fmla="*/ 376513 w 12192000"/>
              <a:gd name="connsiteY194" fmla="*/ 2154014 h 2237474"/>
              <a:gd name="connsiteX195" fmla="*/ 273386 w 12192000"/>
              <a:gd name="connsiteY195" fmla="*/ 2142551 h 2237474"/>
              <a:gd name="connsiteX196" fmla="*/ 169207 w 12192000"/>
              <a:gd name="connsiteY196" fmla="*/ 2128100 h 2237474"/>
              <a:gd name="connsiteX197" fmla="*/ 93149 w 12192000"/>
              <a:gd name="connsiteY197" fmla="*/ 2105324 h 2237474"/>
              <a:gd name="connsiteX198" fmla="*/ 88109 w 12192000"/>
              <a:gd name="connsiteY198" fmla="*/ 2106704 h 2237474"/>
              <a:gd name="connsiteX199" fmla="*/ 80022 w 12192000"/>
              <a:gd name="connsiteY199" fmla="*/ 2107254 h 2237474"/>
              <a:gd name="connsiteX200" fmla="*/ 79717 w 12192000"/>
              <a:gd name="connsiteY200" fmla="*/ 2107046 h 2237474"/>
              <a:gd name="connsiteX201" fmla="*/ 72352 w 12192000"/>
              <a:gd name="connsiteY201" fmla="*/ 2107991 h 2237474"/>
              <a:gd name="connsiteX202" fmla="*/ 37645 w 12192000"/>
              <a:gd name="connsiteY202" fmla="*/ 2115401 h 2237474"/>
              <a:gd name="connsiteX203" fmla="*/ 4572 w 12192000"/>
              <a:gd name="connsiteY203" fmla="*/ 2111091 h 2237474"/>
              <a:gd name="connsiteX204" fmla="*/ 0 w 12192000"/>
              <a:gd name="connsiteY204" fmla="*/ 2110468 h 2237474"/>
              <a:gd name="connsiteX205" fmla="*/ 0 w 12192000"/>
              <a:gd name="connsiteY20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92727 w 12192000"/>
              <a:gd name="connsiteY65" fmla="*/ 1623628 h 2237474"/>
              <a:gd name="connsiteX66" fmla="*/ 7031309 w 12192000"/>
              <a:gd name="connsiteY66" fmla="*/ 1619451 h 2237474"/>
              <a:gd name="connsiteX67" fmla="*/ 6999084 w 12192000"/>
              <a:gd name="connsiteY67" fmla="*/ 1634317 h 2237474"/>
              <a:gd name="connsiteX68" fmla="*/ 6992107 w 12192000"/>
              <a:gd name="connsiteY68" fmla="*/ 1636860 h 2237474"/>
              <a:gd name="connsiteX69" fmla="*/ 6900177 w 12192000"/>
              <a:gd name="connsiteY69" fmla="*/ 1636016 h 2237474"/>
              <a:gd name="connsiteX70" fmla="*/ 6795372 w 12192000"/>
              <a:gd name="connsiteY70" fmla="*/ 1644845 h 2237474"/>
              <a:gd name="connsiteX71" fmla="*/ 6692251 w 12192000"/>
              <a:gd name="connsiteY71" fmla="*/ 1656357 h 2237474"/>
              <a:gd name="connsiteX72" fmla="*/ 6655235 w 12192000"/>
              <a:gd name="connsiteY72" fmla="*/ 1661869 h 2237474"/>
              <a:gd name="connsiteX73" fmla="*/ 6554894 w 12192000"/>
              <a:gd name="connsiteY73" fmla="*/ 1664428 h 2237474"/>
              <a:gd name="connsiteX74" fmla="*/ 6516595 w 12192000"/>
              <a:gd name="connsiteY74" fmla="*/ 1667475 h 2237474"/>
              <a:gd name="connsiteX75" fmla="*/ 6508541 w 12192000"/>
              <a:gd name="connsiteY75" fmla="*/ 1668757 h 2237474"/>
              <a:gd name="connsiteX76" fmla="*/ 6471012 w 12192000"/>
              <a:gd name="connsiteY76" fmla="*/ 1678604 h 2237474"/>
              <a:gd name="connsiteX77" fmla="*/ 6364035 w 12192000"/>
              <a:gd name="connsiteY77" fmla="*/ 1667683 h 2237474"/>
              <a:gd name="connsiteX78" fmla="*/ 6280959 w 12192000"/>
              <a:gd name="connsiteY78" fmla="*/ 1689329 h 2237474"/>
              <a:gd name="connsiteX79" fmla="*/ 6243319 w 12192000"/>
              <a:gd name="connsiteY79" fmla="*/ 1695560 h 2237474"/>
              <a:gd name="connsiteX80" fmla="*/ 6098321 w 12192000"/>
              <a:gd name="connsiteY80" fmla="*/ 1721646 h 2237474"/>
              <a:gd name="connsiteX81" fmla="*/ 5880652 w 12192000"/>
              <a:gd name="connsiteY81" fmla="*/ 1779643 h 2237474"/>
              <a:gd name="connsiteX82" fmla="*/ 5785959 w 12192000"/>
              <a:gd name="connsiteY82" fmla="*/ 1775307 h 2237474"/>
              <a:gd name="connsiteX83" fmla="*/ 5643534 w 12192000"/>
              <a:gd name="connsiteY83" fmla="*/ 1802919 h 2237474"/>
              <a:gd name="connsiteX84" fmla="*/ 5518799 w 12192000"/>
              <a:gd name="connsiteY84" fmla="*/ 1818312 h 2237474"/>
              <a:gd name="connsiteX85" fmla="*/ 5505014 w 12192000"/>
              <a:gd name="connsiteY85" fmla="*/ 1819259 h 2237474"/>
              <a:gd name="connsiteX86" fmla="*/ 5453307 w 12192000"/>
              <a:gd name="connsiteY86" fmla="*/ 1815450 h 2237474"/>
              <a:gd name="connsiteX87" fmla="*/ 5364192 w 12192000"/>
              <a:gd name="connsiteY87" fmla="*/ 1826074 h 2237474"/>
              <a:gd name="connsiteX88" fmla="*/ 5350380 w 12192000"/>
              <a:gd name="connsiteY88" fmla="*/ 1830891 h 2237474"/>
              <a:gd name="connsiteX89" fmla="*/ 5259633 w 12192000"/>
              <a:gd name="connsiteY89" fmla="*/ 1837160 h 2237474"/>
              <a:gd name="connsiteX90" fmla="*/ 5197513 w 12192000"/>
              <a:gd name="connsiteY90" fmla="*/ 1844718 h 2237474"/>
              <a:gd name="connsiteX91" fmla="*/ 5168852 w 12192000"/>
              <a:gd name="connsiteY91" fmla="*/ 1844846 h 2237474"/>
              <a:gd name="connsiteX92" fmla="*/ 5114927 w 12192000"/>
              <a:gd name="connsiteY92" fmla="*/ 1847827 h 2237474"/>
              <a:gd name="connsiteX93" fmla="*/ 5108970 w 12192000"/>
              <a:gd name="connsiteY93" fmla="*/ 1847935 h 2237474"/>
              <a:gd name="connsiteX94" fmla="*/ 5067961 w 12192000"/>
              <a:gd name="connsiteY94" fmla="*/ 1845917 h 2237474"/>
              <a:gd name="connsiteX95" fmla="*/ 5007075 w 12192000"/>
              <a:gd name="connsiteY95" fmla="*/ 1838626 h 2237474"/>
              <a:gd name="connsiteX96" fmla="*/ 4944087 w 12192000"/>
              <a:gd name="connsiteY96" fmla="*/ 1823332 h 2237474"/>
              <a:gd name="connsiteX97" fmla="*/ 4907662 w 12192000"/>
              <a:gd name="connsiteY97" fmla="*/ 1816900 h 2237474"/>
              <a:gd name="connsiteX98" fmla="*/ 4882386 w 12192000"/>
              <a:gd name="connsiteY98" fmla="*/ 1809844 h 2237474"/>
              <a:gd name="connsiteX99" fmla="*/ 4811440 w 12192000"/>
              <a:gd name="connsiteY99" fmla="*/ 1804655 h 2237474"/>
              <a:gd name="connsiteX100" fmla="*/ 4691075 w 12192000"/>
              <a:gd name="connsiteY100" fmla="*/ 1801389 h 2237474"/>
              <a:gd name="connsiteX101" fmla="*/ 4611738 w 12192000"/>
              <a:gd name="connsiteY101" fmla="*/ 1776964 h 2237474"/>
              <a:gd name="connsiteX102" fmla="*/ 4560070 w 12192000"/>
              <a:gd name="connsiteY102" fmla="*/ 1785640 h 2237474"/>
              <a:gd name="connsiteX103" fmla="*/ 4536503 w 12192000"/>
              <a:gd name="connsiteY103" fmla="*/ 1785334 h 2237474"/>
              <a:gd name="connsiteX104" fmla="*/ 4513724 w 12192000"/>
              <a:gd name="connsiteY104" fmla="*/ 1791996 h 2237474"/>
              <a:gd name="connsiteX105" fmla="*/ 4459810 w 12192000"/>
              <a:gd name="connsiteY105" fmla="*/ 1797886 h 2237474"/>
              <a:gd name="connsiteX106" fmla="*/ 4379064 w 12192000"/>
              <a:gd name="connsiteY106" fmla="*/ 1817177 h 2237474"/>
              <a:gd name="connsiteX107" fmla="*/ 4319209 w 12192000"/>
              <a:gd name="connsiteY107" fmla="*/ 1834833 h 2237474"/>
              <a:gd name="connsiteX108" fmla="*/ 4290981 w 12192000"/>
              <a:gd name="connsiteY108" fmla="*/ 1839677 h 2237474"/>
              <a:gd name="connsiteX109" fmla="*/ 4285792 w 12192000"/>
              <a:gd name="connsiteY109" fmla="*/ 1836231 h 2237474"/>
              <a:gd name="connsiteX110" fmla="*/ 4238372 w 12192000"/>
              <a:gd name="connsiteY110" fmla="*/ 1851480 h 2237474"/>
              <a:gd name="connsiteX111" fmla="*/ 4232517 w 12192000"/>
              <a:gd name="connsiteY111" fmla="*/ 1852567 h 2237474"/>
              <a:gd name="connsiteX112" fmla="*/ 4191732 w 12192000"/>
              <a:gd name="connsiteY112" fmla="*/ 1857328 h 2237474"/>
              <a:gd name="connsiteX113" fmla="*/ 4065532 w 12192000"/>
              <a:gd name="connsiteY113" fmla="*/ 1855477 h 2237474"/>
              <a:gd name="connsiteX114" fmla="*/ 4028460 w 12192000"/>
              <a:gd name="connsiteY114" fmla="*/ 1855137 h 2237474"/>
              <a:gd name="connsiteX115" fmla="*/ 4002267 w 12192000"/>
              <a:gd name="connsiteY115" fmla="*/ 1852352 h 2237474"/>
              <a:gd name="connsiteX116" fmla="*/ 3931396 w 12192000"/>
              <a:gd name="connsiteY116" fmla="*/ 1858915 h 2237474"/>
              <a:gd name="connsiteX117" fmla="*/ 3812162 w 12192000"/>
              <a:gd name="connsiteY117" fmla="*/ 1875501 h 2237474"/>
              <a:gd name="connsiteX118" fmla="*/ 3729530 w 12192000"/>
              <a:gd name="connsiteY118" fmla="*/ 1864513 h 2237474"/>
              <a:gd name="connsiteX119" fmla="*/ 3680177 w 12192000"/>
              <a:gd name="connsiteY119" fmla="*/ 1881552 h 2237474"/>
              <a:gd name="connsiteX120" fmla="*/ 3567259 w 12192000"/>
              <a:gd name="connsiteY120" fmla="*/ 1893482 h 2237474"/>
              <a:gd name="connsiteX121" fmla="*/ 3405770 w 12192000"/>
              <a:gd name="connsiteY121" fmla="*/ 1904591 h 2237474"/>
              <a:gd name="connsiteX122" fmla="*/ 3280097 w 12192000"/>
              <a:gd name="connsiteY122" fmla="*/ 1919610 h 2237474"/>
              <a:gd name="connsiteX123" fmla="*/ 3123424 w 12192000"/>
              <a:gd name="connsiteY123" fmla="*/ 1952930 h 2237474"/>
              <a:gd name="connsiteX124" fmla="*/ 3009910 w 12192000"/>
              <a:gd name="connsiteY124" fmla="*/ 1957866 h 2237474"/>
              <a:gd name="connsiteX125" fmla="*/ 2995934 w 12192000"/>
              <a:gd name="connsiteY125" fmla="*/ 1967085 h 2237474"/>
              <a:gd name="connsiteX126" fmla="*/ 2980071 w 12192000"/>
              <a:gd name="connsiteY126" fmla="*/ 1972988 h 2237474"/>
              <a:gd name="connsiteX127" fmla="*/ 2978094 w 12192000"/>
              <a:gd name="connsiteY127" fmla="*/ 1972369 h 2237474"/>
              <a:gd name="connsiteX128" fmla="*/ 2942858 w 12192000"/>
              <a:gd name="connsiteY128" fmla="*/ 1981367 h 2237474"/>
              <a:gd name="connsiteX129" fmla="*/ 2875436 w 12192000"/>
              <a:gd name="connsiteY129" fmla="*/ 1996977 h 2237474"/>
              <a:gd name="connsiteX130" fmla="*/ 2874892 w 12192000"/>
              <a:gd name="connsiteY130" fmla="*/ 1996085 h 2237474"/>
              <a:gd name="connsiteX131" fmla="*/ 2864145 w 12192000"/>
              <a:gd name="connsiteY131" fmla="*/ 1994061 h 2237474"/>
              <a:gd name="connsiteX132" fmla="*/ 2843662 w 12192000"/>
              <a:gd name="connsiteY132" fmla="*/ 1992498 h 2237474"/>
              <a:gd name="connsiteX133" fmla="*/ 2796128 w 12192000"/>
              <a:gd name="connsiteY133" fmla="*/ 1976403 h 2237474"/>
              <a:gd name="connsiteX134" fmla="*/ 2756784 w 12192000"/>
              <a:gd name="connsiteY134" fmla="*/ 1985116 h 2237474"/>
              <a:gd name="connsiteX135" fmla="*/ 2748833 w 12192000"/>
              <a:gd name="connsiteY135" fmla="*/ 1986323 h 2237474"/>
              <a:gd name="connsiteX136" fmla="*/ 2748661 w 12192000"/>
              <a:gd name="connsiteY136" fmla="*/ 1986122 h 2237474"/>
              <a:gd name="connsiteX137" fmla="*/ 2740251 w 12192000"/>
              <a:gd name="connsiteY137" fmla="*/ 1986946 h 2237474"/>
              <a:gd name="connsiteX138" fmla="*/ 2718916 w 12192000"/>
              <a:gd name="connsiteY138" fmla="*/ 1990867 h 2237474"/>
              <a:gd name="connsiteX139" fmla="*/ 2713522 w 12192000"/>
              <a:gd name="connsiteY139" fmla="*/ 1990173 h 2237474"/>
              <a:gd name="connsiteX140" fmla="*/ 2680597 w 12192000"/>
              <a:gd name="connsiteY140" fmla="*/ 1984996 h 2237474"/>
              <a:gd name="connsiteX141" fmla="*/ 2578178 w 12192000"/>
              <a:gd name="connsiteY141" fmla="*/ 1990531 h 2237474"/>
              <a:gd name="connsiteX142" fmla="*/ 2476147 w 12192000"/>
              <a:gd name="connsiteY142" fmla="*/ 1998305 h 2237474"/>
              <a:gd name="connsiteX143" fmla="*/ 2373568 w 12192000"/>
              <a:gd name="connsiteY143" fmla="*/ 2003219 h 2237474"/>
              <a:gd name="connsiteX144" fmla="*/ 2321399 w 12192000"/>
              <a:gd name="connsiteY144" fmla="*/ 1989467 h 2237474"/>
              <a:gd name="connsiteX145" fmla="*/ 2315525 w 12192000"/>
              <a:gd name="connsiteY145" fmla="*/ 1989708 h 2237474"/>
              <a:gd name="connsiteX146" fmla="*/ 2300792 w 12192000"/>
              <a:gd name="connsiteY146" fmla="*/ 1994290 h 2237474"/>
              <a:gd name="connsiteX147" fmla="*/ 2295469 w 12192000"/>
              <a:gd name="connsiteY147" fmla="*/ 1996659 h 2237474"/>
              <a:gd name="connsiteX148" fmla="*/ 2287219 w 12192000"/>
              <a:gd name="connsiteY148" fmla="*/ 1998750 h 2237474"/>
              <a:gd name="connsiteX149" fmla="*/ 2286948 w 12192000"/>
              <a:gd name="connsiteY149" fmla="*/ 1998596 h 2237474"/>
              <a:gd name="connsiteX150" fmla="*/ 2243069 w 12192000"/>
              <a:gd name="connsiteY150" fmla="*/ 2015111 h 2237474"/>
              <a:gd name="connsiteX151" fmla="*/ 2186609 w 12192000"/>
              <a:gd name="connsiteY151" fmla="*/ 2008263 h 2237474"/>
              <a:gd name="connsiteX152" fmla="*/ 2164831 w 12192000"/>
              <a:gd name="connsiteY152" fmla="*/ 2010143 h 2237474"/>
              <a:gd name="connsiteX153" fmla="*/ 2152836 w 12192000"/>
              <a:gd name="connsiteY153" fmla="*/ 2010048 h 2237474"/>
              <a:gd name="connsiteX154" fmla="*/ 2117102 w 12192000"/>
              <a:gd name="connsiteY154" fmla="*/ 2023004 h 2237474"/>
              <a:gd name="connsiteX155" fmla="*/ 2111935 w 12192000"/>
              <a:gd name="connsiteY155" fmla="*/ 2023163 h 2237474"/>
              <a:gd name="connsiteX156" fmla="*/ 2089991 w 12192000"/>
              <a:gd name="connsiteY156" fmla="*/ 2034193 h 2237474"/>
              <a:gd name="connsiteX157" fmla="*/ 2058061 w 12192000"/>
              <a:gd name="connsiteY157" fmla="*/ 2047942 h 2237474"/>
              <a:gd name="connsiteX158" fmla="*/ 2055737 w 12192000"/>
              <a:gd name="connsiteY158" fmla="*/ 2047704 h 2237474"/>
              <a:gd name="connsiteX159" fmla="*/ 2042244 w 12192000"/>
              <a:gd name="connsiteY159" fmla="*/ 2055560 h 2237474"/>
              <a:gd name="connsiteX160" fmla="*/ 1976224 w 12192000"/>
              <a:gd name="connsiteY160" fmla="*/ 2074257 h 2237474"/>
              <a:gd name="connsiteX161" fmla="*/ 1877728 w 12192000"/>
              <a:gd name="connsiteY161" fmla="*/ 2101004 h 2237474"/>
              <a:gd name="connsiteX162" fmla="*/ 1759056 w 12192000"/>
              <a:gd name="connsiteY162" fmla="*/ 2125608 h 2237474"/>
              <a:gd name="connsiteX163" fmla="*/ 1637948 w 12192000"/>
              <a:gd name="connsiteY163" fmla="*/ 2172597 h 2237474"/>
              <a:gd name="connsiteX164" fmla="*/ 1434549 w 12192000"/>
              <a:gd name="connsiteY164" fmla="*/ 2234522 h 2237474"/>
              <a:gd name="connsiteX165" fmla="*/ 1398481 w 12192000"/>
              <a:gd name="connsiteY165" fmla="*/ 2237074 h 2237474"/>
              <a:gd name="connsiteX166" fmla="*/ 1398407 w 12192000"/>
              <a:gd name="connsiteY166" fmla="*/ 2237095 h 2237474"/>
              <a:gd name="connsiteX167" fmla="*/ 1370962 w 12192000"/>
              <a:gd name="connsiteY167" fmla="*/ 2237474 h 2237474"/>
              <a:gd name="connsiteX168" fmla="*/ 1356367 w 12192000"/>
              <a:gd name="connsiteY168" fmla="*/ 2235089 h 2237474"/>
              <a:gd name="connsiteX169" fmla="*/ 1324828 w 12192000"/>
              <a:gd name="connsiteY169" fmla="*/ 2231968 h 2237474"/>
              <a:gd name="connsiteX170" fmla="*/ 1297744 w 12192000"/>
              <a:gd name="connsiteY170" fmla="*/ 2235849 h 2237474"/>
              <a:gd name="connsiteX171" fmla="*/ 1286236 w 12192000"/>
              <a:gd name="connsiteY171" fmla="*/ 2233135 h 2237474"/>
              <a:gd name="connsiteX172" fmla="*/ 1283504 w 12192000"/>
              <a:gd name="connsiteY172" fmla="*/ 2233797 h 2237474"/>
              <a:gd name="connsiteX173" fmla="*/ 1279765 w 12192000"/>
              <a:gd name="connsiteY173" fmla="*/ 2229639 h 2237474"/>
              <a:gd name="connsiteX174" fmla="*/ 1195347 w 12192000"/>
              <a:gd name="connsiteY174" fmla="*/ 2212354 h 2237474"/>
              <a:gd name="connsiteX175" fmla="*/ 970251 w 12192000"/>
              <a:gd name="connsiteY175" fmla="*/ 2221029 h 2237474"/>
              <a:gd name="connsiteX176" fmla="*/ 812914 w 12192000"/>
              <a:gd name="connsiteY176" fmla="*/ 2202752 h 2237474"/>
              <a:gd name="connsiteX177" fmla="*/ 800195 w 12192000"/>
              <a:gd name="connsiteY177" fmla="*/ 2209407 h 2237474"/>
              <a:gd name="connsiteX178" fmla="*/ 784978 w 12192000"/>
              <a:gd name="connsiteY178" fmla="*/ 2212360 h 2237474"/>
              <a:gd name="connsiteX179" fmla="*/ 681987 w 12192000"/>
              <a:gd name="connsiteY179" fmla="*/ 2216757 h 2237474"/>
              <a:gd name="connsiteX180" fmla="*/ 669923 w 12192000"/>
              <a:gd name="connsiteY180" fmla="*/ 2211682 h 2237474"/>
              <a:gd name="connsiteX181" fmla="*/ 648680 w 12192000"/>
              <a:gd name="connsiteY181" fmla="*/ 2206229 h 2237474"/>
              <a:gd name="connsiteX182" fmla="*/ 597225 w 12192000"/>
              <a:gd name="connsiteY182" fmla="*/ 2180999 h 2237474"/>
              <a:gd name="connsiteX183" fmla="*/ 558449 w 12192000"/>
              <a:gd name="connsiteY183" fmla="*/ 2182346 h 2237474"/>
              <a:gd name="connsiteX184" fmla="*/ 550517 w 12192000"/>
              <a:gd name="connsiteY184" fmla="*/ 2182060 h 2237474"/>
              <a:gd name="connsiteX185" fmla="*/ 550309 w 12192000"/>
              <a:gd name="connsiteY185" fmla="*/ 2181825 h 2237474"/>
              <a:gd name="connsiteX186" fmla="*/ 541836 w 12192000"/>
              <a:gd name="connsiteY186" fmla="*/ 2181063 h 2237474"/>
              <a:gd name="connsiteX187" fmla="*/ 536057 w 12192000"/>
              <a:gd name="connsiteY187" fmla="*/ 2181537 h 2237474"/>
              <a:gd name="connsiteX188" fmla="*/ 520671 w 12192000"/>
              <a:gd name="connsiteY188" fmla="*/ 2180980 h 2237474"/>
              <a:gd name="connsiteX189" fmla="*/ 515024 w 12192000"/>
              <a:gd name="connsiteY189" fmla="*/ 2179258 h 2237474"/>
              <a:gd name="connsiteX190" fmla="*/ 512278 w 12192000"/>
              <a:gd name="connsiteY190" fmla="*/ 2176369 h 2237474"/>
              <a:gd name="connsiteX191" fmla="*/ 480419 w 12192000"/>
              <a:gd name="connsiteY191" fmla="*/ 2167807 h 2237474"/>
              <a:gd name="connsiteX192" fmla="*/ 413835 w 12192000"/>
              <a:gd name="connsiteY192" fmla="*/ 2156783 h 2237474"/>
              <a:gd name="connsiteX193" fmla="*/ 376513 w 12192000"/>
              <a:gd name="connsiteY193" fmla="*/ 2154014 h 2237474"/>
              <a:gd name="connsiteX194" fmla="*/ 273386 w 12192000"/>
              <a:gd name="connsiteY194" fmla="*/ 2142551 h 2237474"/>
              <a:gd name="connsiteX195" fmla="*/ 169207 w 12192000"/>
              <a:gd name="connsiteY195" fmla="*/ 2128100 h 2237474"/>
              <a:gd name="connsiteX196" fmla="*/ 93149 w 12192000"/>
              <a:gd name="connsiteY196" fmla="*/ 2105324 h 2237474"/>
              <a:gd name="connsiteX197" fmla="*/ 88109 w 12192000"/>
              <a:gd name="connsiteY197" fmla="*/ 2106704 h 2237474"/>
              <a:gd name="connsiteX198" fmla="*/ 80022 w 12192000"/>
              <a:gd name="connsiteY198" fmla="*/ 2107254 h 2237474"/>
              <a:gd name="connsiteX199" fmla="*/ 79717 w 12192000"/>
              <a:gd name="connsiteY199" fmla="*/ 2107046 h 2237474"/>
              <a:gd name="connsiteX200" fmla="*/ 72352 w 12192000"/>
              <a:gd name="connsiteY200" fmla="*/ 2107991 h 2237474"/>
              <a:gd name="connsiteX201" fmla="*/ 37645 w 12192000"/>
              <a:gd name="connsiteY201" fmla="*/ 2115401 h 2237474"/>
              <a:gd name="connsiteX202" fmla="*/ 4572 w 12192000"/>
              <a:gd name="connsiteY202" fmla="*/ 2111091 h 2237474"/>
              <a:gd name="connsiteX203" fmla="*/ 0 w 12192000"/>
              <a:gd name="connsiteY203" fmla="*/ 2110468 h 2237474"/>
              <a:gd name="connsiteX204" fmla="*/ 0 w 12192000"/>
              <a:gd name="connsiteY204"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92727 w 12192000"/>
              <a:gd name="connsiteY65" fmla="*/ 1623628 h 2237474"/>
              <a:gd name="connsiteX66" fmla="*/ 7031309 w 12192000"/>
              <a:gd name="connsiteY66" fmla="*/ 1619451 h 2237474"/>
              <a:gd name="connsiteX67" fmla="*/ 6999084 w 12192000"/>
              <a:gd name="connsiteY67" fmla="*/ 1634317 h 2237474"/>
              <a:gd name="connsiteX68" fmla="*/ 6900177 w 12192000"/>
              <a:gd name="connsiteY68" fmla="*/ 1636016 h 2237474"/>
              <a:gd name="connsiteX69" fmla="*/ 6795372 w 12192000"/>
              <a:gd name="connsiteY69" fmla="*/ 1644845 h 2237474"/>
              <a:gd name="connsiteX70" fmla="*/ 6692251 w 12192000"/>
              <a:gd name="connsiteY70" fmla="*/ 1656357 h 2237474"/>
              <a:gd name="connsiteX71" fmla="*/ 6655235 w 12192000"/>
              <a:gd name="connsiteY71" fmla="*/ 1661869 h 2237474"/>
              <a:gd name="connsiteX72" fmla="*/ 6554894 w 12192000"/>
              <a:gd name="connsiteY72" fmla="*/ 1664428 h 2237474"/>
              <a:gd name="connsiteX73" fmla="*/ 6516595 w 12192000"/>
              <a:gd name="connsiteY73" fmla="*/ 1667475 h 2237474"/>
              <a:gd name="connsiteX74" fmla="*/ 6508541 w 12192000"/>
              <a:gd name="connsiteY74" fmla="*/ 1668757 h 2237474"/>
              <a:gd name="connsiteX75" fmla="*/ 6471012 w 12192000"/>
              <a:gd name="connsiteY75" fmla="*/ 1678604 h 2237474"/>
              <a:gd name="connsiteX76" fmla="*/ 6364035 w 12192000"/>
              <a:gd name="connsiteY76" fmla="*/ 1667683 h 2237474"/>
              <a:gd name="connsiteX77" fmla="*/ 6280959 w 12192000"/>
              <a:gd name="connsiteY77" fmla="*/ 1689329 h 2237474"/>
              <a:gd name="connsiteX78" fmla="*/ 6243319 w 12192000"/>
              <a:gd name="connsiteY78" fmla="*/ 1695560 h 2237474"/>
              <a:gd name="connsiteX79" fmla="*/ 6098321 w 12192000"/>
              <a:gd name="connsiteY79" fmla="*/ 1721646 h 2237474"/>
              <a:gd name="connsiteX80" fmla="*/ 5880652 w 12192000"/>
              <a:gd name="connsiteY80" fmla="*/ 1779643 h 2237474"/>
              <a:gd name="connsiteX81" fmla="*/ 5785959 w 12192000"/>
              <a:gd name="connsiteY81" fmla="*/ 1775307 h 2237474"/>
              <a:gd name="connsiteX82" fmla="*/ 5643534 w 12192000"/>
              <a:gd name="connsiteY82" fmla="*/ 1802919 h 2237474"/>
              <a:gd name="connsiteX83" fmla="*/ 5518799 w 12192000"/>
              <a:gd name="connsiteY83" fmla="*/ 1818312 h 2237474"/>
              <a:gd name="connsiteX84" fmla="*/ 5505014 w 12192000"/>
              <a:gd name="connsiteY84" fmla="*/ 1819259 h 2237474"/>
              <a:gd name="connsiteX85" fmla="*/ 5453307 w 12192000"/>
              <a:gd name="connsiteY85" fmla="*/ 1815450 h 2237474"/>
              <a:gd name="connsiteX86" fmla="*/ 5364192 w 12192000"/>
              <a:gd name="connsiteY86" fmla="*/ 1826074 h 2237474"/>
              <a:gd name="connsiteX87" fmla="*/ 5350380 w 12192000"/>
              <a:gd name="connsiteY87" fmla="*/ 1830891 h 2237474"/>
              <a:gd name="connsiteX88" fmla="*/ 5259633 w 12192000"/>
              <a:gd name="connsiteY88" fmla="*/ 1837160 h 2237474"/>
              <a:gd name="connsiteX89" fmla="*/ 5197513 w 12192000"/>
              <a:gd name="connsiteY89" fmla="*/ 1844718 h 2237474"/>
              <a:gd name="connsiteX90" fmla="*/ 5168852 w 12192000"/>
              <a:gd name="connsiteY90" fmla="*/ 1844846 h 2237474"/>
              <a:gd name="connsiteX91" fmla="*/ 5114927 w 12192000"/>
              <a:gd name="connsiteY91" fmla="*/ 1847827 h 2237474"/>
              <a:gd name="connsiteX92" fmla="*/ 5108970 w 12192000"/>
              <a:gd name="connsiteY92" fmla="*/ 1847935 h 2237474"/>
              <a:gd name="connsiteX93" fmla="*/ 5067961 w 12192000"/>
              <a:gd name="connsiteY93" fmla="*/ 1845917 h 2237474"/>
              <a:gd name="connsiteX94" fmla="*/ 5007075 w 12192000"/>
              <a:gd name="connsiteY94" fmla="*/ 1838626 h 2237474"/>
              <a:gd name="connsiteX95" fmla="*/ 4944087 w 12192000"/>
              <a:gd name="connsiteY95" fmla="*/ 1823332 h 2237474"/>
              <a:gd name="connsiteX96" fmla="*/ 4907662 w 12192000"/>
              <a:gd name="connsiteY96" fmla="*/ 1816900 h 2237474"/>
              <a:gd name="connsiteX97" fmla="*/ 4882386 w 12192000"/>
              <a:gd name="connsiteY97" fmla="*/ 1809844 h 2237474"/>
              <a:gd name="connsiteX98" fmla="*/ 4811440 w 12192000"/>
              <a:gd name="connsiteY98" fmla="*/ 1804655 h 2237474"/>
              <a:gd name="connsiteX99" fmla="*/ 4691075 w 12192000"/>
              <a:gd name="connsiteY99" fmla="*/ 1801389 h 2237474"/>
              <a:gd name="connsiteX100" fmla="*/ 4611738 w 12192000"/>
              <a:gd name="connsiteY100" fmla="*/ 1776964 h 2237474"/>
              <a:gd name="connsiteX101" fmla="*/ 4560070 w 12192000"/>
              <a:gd name="connsiteY101" fmla="*/ 1785640 h 2237474"/>
              <a:gd name="connsiteX102" fmla="*/ 4536503 w 12192000"/>
              <a:gd name="connsiteY102" fmla="*/ 1785334 h 2237474"/>
              <a:gd name="connsiteX103" fmla="*/ 4513724 w 12192000"/>
              <a:gd name="connsiteY103" fmla="*/ 1791996 h 2237474"/>
              <a:gd name="connsiteX104" fmla="*/ 4459810 w 12192000"/>
              <a:gd name="connsiteY104" fmla="*/ 1797886 h 2237474"/>
              <a:gd name="connsiteX105" fmla="*/ 4379064 w 12192000"/>
              <a:gd name="connsiteY105" fmla="*/ 1817177 h 2237474"/>
              <a:gd name="connsiteX106" fmla="*/ 4319209 w 12192000"/>
              <a:gd name="connsiteY106" fmla="*/ 1834833 h 2237474"/>
              <a:gd name="connsiteX107" fmla="*/ 4290981 w 12192000"/>
              <a:gd name="connsiteY107" fmla="*/ 1839677 h 2237474"/>
              <a:gd name="connsiteX108" fmla="*/ 4285792 w 12192000"/>
              <a:gd name="connsiteY108" fmla="*/ 1836231 h 2237474"/>
              <a:gd name="connsiteX109" fmla="*/ 4238372 w 12192000"/>
              <a:gd name="connsiteY109" fmla="*/ 1851480 h 2237474"/>
              <a:gd name="connsiteX110" fmla="*/ 4232517 w 12192000"/>
              <a:gd name="connsiteY110" fmla="*/ 1852567 h 2237474"/>
              <a:gd name="connsiteX111" fmla="*/ 4191732 w 12192000"/>
              <a:gd name="connsiteY111" fmla="*/ 1857328 h 2237474"/>
              <a:gd name="connsiteX112" fmla="*/ 4065532 w 12192000"/>
              <a:gd name="connsiteY112" fmla="*/ 1855477 h 2237474"/>
              <a:gd name="connsiteX113" fmla="*/ 4028460 w 12192000"/>
              <a:gd name="connsiteY113" fmla="*/ 1855137 h 2237474"/>
              <a:gd name="connsiteX114" fmla="*/ 4002267 w 12192000"/>
              <a:gd name="connsiteY114" fmla="*/ 1852352 h 2237474"/>
              <a:gd name="connsiteX115" fmla="*/ 3931396 w 12192000"/>
              <a:gd name="connsiteY115" fmla="*/ 1858915 h 2237474"/>
              <a:gd name="connsiteX116" fmla="*/ 3812162 w 12192000"/>
              <a:gd name="connsiteY116" fmla="*/ 1875501 h 2237474"/>
              <a:gd name="connsiteX117" fmla="*/ 3729530 w 12192000"/>
              <a:gd name="connsiteY117" fmla="*/ 1864513 h 2237474"/>
              <a:gd name="connsiteX118" fmla="*/ 3680177 w 12192000"/>
              <a:gd name="connsiteY118" fmla="*/ 1881552 h 2237474"/>
              <a:gd name="connsiteX119" fmla="*/ 3567259 w 12192000"/>
              <a:gd name="connsiteY119" fmla="*/ 1893482 h 2237474"/>
              <a:gd name="connsiteX120" fmla="*/ 3405770 w 12192000"/>
              <a:gd name="connsiteY120" fmla="*/ 1904591 h 2237474"/>
              <a:gd name="connsiteX121" fmla="*/ 3280097 w 12192000"/>
              <a:gd name="connsiteY121" fmla="*/ 1919610 h 2237474"/>
              <a:gd name="connsiteX122" fmla="*/ 3123424 w 12192000"/>
              <a:gd name="connsiteY122" fmla="*/ 1952930 h 2237474"/>
              <a:gd name="connsiteX123" fmla="*/ 3009910 w 12192000"/>
              <a:gd name="connsiteY123" fmla="*/ 1957866 h 2237474"/>
              <a:gd name="connsiteX124" fmla="*/ 2995934 w 12192000"/>
              <a:gd name="connsiteY124" fmla="*/ 1967085 h 2237474"/>
              <a:gd name="connsiteX125" fmla="*/ 2980071 w 12192000"/>
              <a:gd name="connsiteY125" fmla="*/ 1972988 h 2237474"/>
              <a:gd name="connsiteX126" fmla="*/ 2978094 w 12192000"/>
              <a:gd name="connsiteY126" fmla="*/ 1972369 h 2237474"/>
              <a:gd name="connsiteX127" fmla="*/ 2942858 w 12192000"/>
              <a:gd name="connsiteY127" fmla="*/ 1981367 h 2237474"/>
              <a:gd name="connsiteX128" fmla="*/ 2875436 w 12192000"/>
              <a:gd name="connsiteY128" fmla="*/ 1996977 h 2237474"/>
              <a:gd name="connsiteX129" fmla="*/ 2874892 w 12192000"/>
              <a:gd name="connsiteY129" fmla="*/ 1996085 h 2237474"/>
              <a:gd name="connsiteX130" fmla="*/ 2864145 w 12192000"/>
              <a:gd name="connsiteY130" fmla="*/ 1994061 h 2237474"/>
              <a:gd name="connsiteX131" fmla="*/ 2843662 w 12192000"/>
              <a:gd name="connsiteY131" fmla="*/ 1992498 h 2237474"/>
              <a:gd name="connsiteX132" fmla="*/ 2796128 w 12192000"/>
              <a:gd name="connsiteY132" fmla="*/ 1976403 h 2237474"/>
              <a:gd name="connsiteX133" fmla="*/ 2756784 w 12192000"/>
              <a:gd name="connsiteY133" fmla="*/ 1985116 h 2237474"/>
              <a:gd name="connsiteX134" fmla="*/ 2748833 w 12192000"/>
              <a:gd name="connsiteY134" fmla="*/ 1986323 h 2237474"/>
              <a:gd name="connsiteX135" fmla="*/ 2748661 w 12192000"/>
              <a:gd name="connsiteY135" fmla="*/ 1986122 h 2237474"/>
              <a:gd name="connsiteX136" fmla="*/ 2740251 w 12192000"/>
              <a:gd name="connsiteY136" fmla="*/ 1986946 h 2237474"/>
              <a:gd name="connsiteX137" fmla="*/ 2718916 w 12192000"/>
              <a:gd name="connsiteY137" fmla="*/ 1990867 h 2237474"/>
              <a:gd name="connsiteX138" fmla="*/ 2713522 w 12192000"/>
              <a:gd name="connsiteY138" fmla="*/ 1990173 h 2237474"/>
              <a:gd name="connsiteX139" fmla="*/ 2680597 w 12192000"/>
              <a:gd name="connsiteY139" fmla="*/ 1984996 h 2237474"/>
              <a:gd name="connsiteX140" fmla="*/ 2578178 w 12192000"/>
              <a:gd name="connsiteY140" fmla="*/ 1990531 h 2237474"/>
              <a:gd name="connsiteX141" fmla="*/ 2476147 w 12192000"/>
              <a:gd name="connsiteY141" fmla="*/ 1998305 h 2237474"/>
              <a:gd name="connsiteX142" fmla="*/ 2373568 w 12192000"/>
              <a:gd name="connsiteY142" fmla="*/ 2003219 h 2237474"/>
              <a:gd name="connsiteX143" fmla="*/ 2321399 w 12192000"/>
              <a:gd name="connsiteY143" fmla="*/ 1989467 h 2237474"/>
              <a:gd name="connsiteX144" fmla="*/ 2315525 w 12192000"/>
              <a:gd name="connsiteY144" fmla="*/ 1989708 h 2237474"/>
              <a:gd name="connsiteX145" fmla="*/ 2300792 w 12192000"/>
              <a:gd name="connsiteY145" fmla="*/ 1994290 h 2237474"/>
              <a:gd name="connsiteX146" fmla="*/ 2295469 w 12192000"/>
              <a:gd name="connsiteY146" fmla="*/ 1996659 h 2237474"/>
              <a:gd name="connsiteX147" fmla="*/ 2287219 w 12192000"/>
              <a:gd name="connsiteY147" fmla="*/ 1998750 h 2237474"/>
              <a:gd name="connsiteX148" fmla="*/ 2286948 w 12192000"/>
              <a:gd name="connsiteY148" fmla="*/ 1998596 h 2237474"/>
              <a:gd name="connsiteX149" fmla="*/ 2243069 w 12192000"/>
              <a:gd name="connsiteY149" fmla="*/ 2015111 h 2237474"/>
              <a:gd name="connsiteX150" fmla="*/ 2186609 w 12192000"/>
              <a:gd name="connsiteY150" fmla="*/ 2008263 h 2237474"/>
              <a:gd name="connsiteX151" fmla="*/ 2164831 w 12192000"/>
              <a:gd name="connsiteY151" fmla="*/ 2010143 h 2237474"/>
              <a:gd name="connsiteX152" fmla="*/ 2152836 w 12192000"/>
              <a:gd name="connsiteY152" fmla="*/ 2010048 h 2237474"/>
              <a:gd name="connsiteX153" fmla="*/ 2117102 w 12192000"/>
              <a:gd name="connsiteY153" fmla="*/ 2023004 h 2237474"/>
              <a:gd name="connsiteX154" fmla="*/ 2111935 w 12192000"/>
              <a:gd name="connsiteY154" fmla="*/ 2023163 h 2237474"/>
              <a:gd name="connsiteX155" fmla="*/ 2089991 w 12192000"/>
              <a:gd name="connsiteY155" fmla="*/ 2034193 h 2237474"/>
              <a:gd name="connsiteX156" fmla="*/ 2058061 w 12192000"/>
              <a:gd name="connsiteY156" fmla="*/ 2047942 h 2237474"/>
              <a:gd name="connsiteX157" fmla="*/ 2055737 w 12192000"/>
              <a:gd name="connsiteY157" fmla="*/ 2047704 h 2237474"/>
              <a:gd name="connsiteX158" fmla="*/ 2042244 w 12192000"/>
              <a:gd name="connsiteY158" fmla="*/ 2055560 h 2237474"/>
              <a:gd name="connsiteX159" fmla="*/ 1976224 w 12192000"/>
              <a:gd name="connsiteY159" fmla="*/ 2074257 h 2237474"/>
              <a:gd name="connsiteX160" fmla="*/ 1877728 w 12192000"/>
              <a:gd name="connsiteY160" fmla="*/ 2101004 h 2237474"/>
              <a:gd name="connsiteX161" fmla="*/ 1759056 w 12192000"/>
              <a:gd name="connsiteY161" fmla="*/ 2125608 h 2237474"/>
              <a:gd name="connsiteX162" fmla="*/ 1637948 w 12192000"/>
              <a:gd name="connsiteY162" fmla="*/ 2172597 h 2237474"/>
              <a:gd name="connsiteX163" fmla="*/ 1434549 w 12192000"/>
              <a:gd name="connsiteY163" fmla="*/ 2234522 h 2237474"/>
              <a:gd name="connsiteX164" fmla="*/ 1398481 w 12192000"/>
              <a:gd name="connsiteY164" fmla="*/ 2237074 h 2237474"/>
              <a:gd name="connsiteX165" fmla="*/ 1398407 w 12192000"/>
              <a:gd name="connsiteY165" fmla="*/ 2237095 h 2237474"/>
              <a:gd name="connsiteX166" fmla="*/ 1370962 w 12192000"/>
              <a:gd name="connsiteY166" fmla="*/ 2237474 h 2237474"/>
              <a:gd name="connsiteX167" fmla="*/ 1356367 w 12192000"/>
              <a:gd name="connsiteY167" fmla="*/ 2235089 h 2237474"/>
              <a:gd name="connsiteX168" fmla="*/ 1324828 w 12192000"/>
              <a:gd name="connsiteY168" fmla="*/ 2231968 h 2237474"/>
              <a:gd name="connsiteX169" fmla="*/ 1297744 w 12192000"/>
              <a:gd name="connsiteY169" fmla="*/ 2235849 h 2237474"/>
              <a:gd name="connsiteX170" fmla="*/ 1286236 w 12192000"/>
              <a:gd name="connsiteY170" fmla="*/ 2233135 h 2237474"/>
              <a:gd name="connsiteX171" fmla="*/ 1283504 w 12192000"/>
              <a:gd name="connsiteY171" fmla="*/ 2233797 h 2237474"/>
              <a:gd name="connsiteX172" fmla="*/ 1279765 w 12192000"/>
              <a:gd name="connsiteY172" fmla="*/ 2229639 h 2237474"/>
              <a:gd name="connsiteX173" fmla="*/ 1195347 w 12192000"/>
              <a:gd name="connsiteY173" fmla="*/ 2212354 h 2237474"/>
              <a:gd name="connsiteX174" fmla="*/ 970251 w 12192000"/>
              <a:gd name="connsiteY174" fmla="*/ 2221029 h 2237474"/>
              <a:gd name="connsiteX175" fmla="*/ 812914 w 12192000"/>
              <a:gd name="connsiteY175" fmla="*/ 2202752 h 2237474"/>
              <a:gd name="connsiteX176" fmla="*/ 800195 w 12192000"/>
              <a:gd name="connsiteY176" fmla="*/ 2209407 h 2237474"/>
              <a:gd name="connsiteX177" fmla="*/ 784978 w 12192000"/>
              <a:gd name="connsiteY177" fmla="*/ 2212360 h 2237474"/>
              <a:gd name="connsiteX178" fmla="*/ 681987 w 12192000"/>
              <a:gd name="connsiteY178" fmla="*/ 2216757 h 2237474"/>
              <a:gd name="connsiteX179" fmla="*/ 669923 w 12192000"/>
              <a:gd name="connsiteY179" fmla="*/ 2211682 h 2237474"/>
              <a:gd name="connsiteX180" fmla="*/ 648680 w 12192000"/>
              <a:gd name="connsiteY180" fmla="*/ 2206229 h 2237474"/>
              <a:gd name="connsiteX181" fmla="*/ 597225 w 12192000"/>
              <a:gd name="connsiteY181" fmla="*/ 2180999 h 2237474"/>
              <a:gd name="connsiteX182" fmla="*/ 558449 w 12192000"/>
              <a:gd name="connsiteY182" fmla="*/ 2182346 h 2237474"/>
              <a:gd name="connsiteX183" fmla="*/ 550517 w 12192000"/>
              <a:gd name="connsiteY183" fmla="*/ 2182060 h 2237474"/>
              <a:gd name="connsiteX184" fmla="*/ 550309 w 12192000"/>
              <a:gd name="connsiteY184" fmla="*/ 2181825 h 2237474"/>
              <a:gd name="connsiteX185" fmla="*/ 541836 w 12192000"/>
              <a:gd name="connsiteY185" fmla="*/ 2181063 h 2237474"/>
              <a:gd name="connsiteX186" fmla="*/ 536057 w 12192000"/>
              <a:gd name="connsiteY186" fmla="*/ 2181537 h 2237474"/>
              <a:gd name="connsiteX187" fmla="*/ 520671 w 12192000"/>
              <a:gd name="connsiteY187" fmla="*/ 2180980 h 2237474"/>
              <a:gd name="connsiteX188" fmla="*/ 515024 w 12192000"/>
              <a:gd name="connsiteY188" fmla="*/ 2179258 h 2237474"/>
              <a:gd name="connsiteX189" fmla="*/ 512278 w 12192000"/>
              <a:gd name="connsiteY189" fmla="*/ 2176369 h 2237474"/>
              <a:gd name="connsiteX190" fmla="*/ 480419 w 12192000"/>
              <a:gd name="connsiteY190" fmla="*/ 2167807 h 2237474"/>
              <a:gd name="connsiteX191" fmla="*/ 413835 w 12192000"/>
              <a:gd name="connsiteY191" fmla="*/ 2156783 h 2237474"/>
              <a:gd name="connsiteX192" fmla="*/ 376513 w 12192000"/>
              <a:gd name="connsiteY192" fmla="*/ 2154014 h 2237474"/>
              <a:gd name="connsiteX193" fmla="*/ 273386 w 12192000"/>
              <a:gd name="connsiteY193" fmla="*/ 2142551 h 2237474"/>
              <a:gd name="connsiteX194" fmla="*/ 169207 w 12192000"/>
              <a:gd name="connsiteY194" fmla="*/ 2128100 h 2237474"/>
              <a:gd name="connsiteX195" fmla="*/ 93149 w 12192000"/>
              <a:gd name="connsiteY195" fmla="*/ 2105324 h 2237474"/>
              <a:gd name="connsiteX196" fmla="*/ 88109 w 12192000"/>
              <a:gd name="connsiteY196" fmla="*/ 2106704 h 2237474"/>
              <a:gd name="connsiteX197" fmla="*/ 80022 w 12192000"/>
              <a:gd name="connsiteY197" fmla="*/ 2107254 h 2237474"/>
              <a:gd name="connsiteX198" fmla="*/ 79717 w 12192000"/>
              <a:gd name="connsiteY198" fmla="*/ 2107046 h 2237474"/>
              <a:gd name="connsiteX199" fmla="*/ 72352 w 12192000"/>
              <a:gd name="connsiteY199" fmla="*/ 2107991 h 2237474"/>
              <a:gd name="connsiteX200" fmla="*/ 37645 w 12192000"/>
              <a:gd name="connsiteY200" fmla="*/ 2115401 h 2237474"/>
              <a:gd name="connsiteX201" fmla="*/ 4572 w 12192000"/>
              <a:gd name="connsiteY201" fmla="*/ 2111091 h 2237474"/>
              <a:gd name="connsiteX202" fmla="*/ 0 w 12192000"/>
              <a:gd name="connsiteY202" fmla="*/ 2110468 h 2237474"/>
              <a:gd name="connsiteX203" fmla="*/ 0 w 12192000"/>
              <a:gd name="connsiteY20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92727 w 12192000"/>
              <a:gd name="connsiteY65" fmla="*/ 1623628 h 2237474"/>
              <a:gd name="connsiteX66" fmla="*/ 7031309 w 12192000"/>
              <a:gd name="connsiteY66" fmla="*/ 1619451 h 2237474"/>
              <a:gd name="connsiteX67" fmla="*/ 6900177 w 12192000"/>
              <a:gd name="connsiteY67" fmla="*/ 1636016 h 2237474"/>
              <a:gd name="connsiteX68" fmla="*/ 6795372 w 12192000"/>
              <a:gd name="connsiteY68" fmla="*/ 1644845 h 2237474"/>
              <a:gd name="connsiteX69" fmla="*/ 6692251 w 12192000"/>
              <a:gd name="connsiteY69" fmla="*/ 1656357 h 2237474"/>
              <a:gd name="connsiteX70" fmla="*/ 6655235 w 12192000"/>
              <a:gd name="connsiteY70" fmla="*/ 1661869 h 2237474"/>
              <a:gd name="connsiteX71" fmla="*/ 6554894 w 12192000"/>
              <a:gd name="connsiteY71" fmla="*/ 1664428 h 2237474"/>
              <a:gd name="connsiteX72" fmla="*/ 6516595 w 12192000"/>
              <a:gd name="connsiteY72" fmla="*/ 1667475 h 2237474"/>
              <a:gd name="connsiteX73" fmla="*/ 6508541 w 12192000"/>
              <a:gd name="connsiteY73" fmla="*/ 1668757 h 2237474"/>
              <a:gd name="connsiteX74" fmla="*/ 6471012 w 12192000"/>
              <a:gd name="connsiteY74" fmla="*/ 1678604 h 2237474"/>
              <a:gd name="connsiteX75" fmla="*/ 6364035 w 12192000"/>
              <a:gd name="connsiteY75" fmla="*/ 1667683 h 2237474"/>
              <a:gd name="connsiteX76" fmla="*/ 6280959 w 12192000"/>
              <a:gd name="connsiteY76" fmla="*/ 1689329 h 2237474"/>
              <a:gd name="connsiteX77" fmla="*/ 6243319 w 12192000"/>
              <a:gd name="connsiteY77" fmla="*/ 1695560 h 2237474"/>
              <a:gd name="connsiteX78" fmla="*/ 6098321 w 12192000"/>
              <a:gd name="connsiteY78" fmla="*/ 1721646 h 2237474"/>
              <a:gd name="connsiteX79" fmla="*/ 5880652 w 12192000"/>
              <a:gd name="connsiteY79" fmla="*/ 1779643 h 2237474"/>
              <a:gd name="connsiteX80" fmla="*/ 5785959 w 12192000"/>
              <a:gd name="connsiteY80" fmla="*/ 1775307 h 2237474"/>
              <a:gd name="connsiteX81" fmla="*/ 5643534 w 12192000"/>
              <a:gd name="connsiteY81" fmla="*/ 1802919 h 2237474"/>
              <a:gd name="connsiteX82" fmla="*/ 5518799 w 12192000"/>
              <a:gd name="connsiteY82" fmla="*/ 1818312 h 2237474"/>
              <a:gd name="connsiteX83" fmla="*/ 5505014 w 12192000"/>
              <a:gd name="connsiteY83" fmla="*/ 1819259 h 2237474"/>
              <a:gd name="connsiteX84" fmla="*/ 5453307 w 12192000"/>
              <a:gd name="connsiteY84" fmla="*/ 1815450 h 2237474"/>
              <a:gd name="connsiteX85" fmla="*/ 5364192 w 12192000"/>
              <a:gd name="connsiteY85" fmla="*/ 1826074 h 2237474"/>
              <a:gd name="connsiteX86" fmla="*/ 5350380 w 12192000"/>
              <a:gd name="connsiteY86" fmla="*/ 1830891 h 2237474"/>
              <a:gd name="connsiteX87" fmla="*/ 5259633 w 12192000"/>
              <a:gd name="connsiteY87" fmla="*/ 1837160 h 2237474"/>
              <a:gd name="connsiteX88" fmla="*/ 5197513 w 12192000"/>
              <a:gd name="connsiteY88" fmla="*/ 1844718 h 2237474"/>
              <a:gd name="connsiteX89" fmla="*/ 5168852 w 12192000"/>
              <a:gd name="connsiteY89" fmla="*/ 1844846 h 2237474"/>
              <a:gd name="connsiteX90" fmla="*/ 5114927 w 12192000"/>
              <a:gd name="connsiteY90" fmla="*/ 1847827 h 2237474"/>
              <a:gd name="connsiteX91" fmla="*/ 5108970 w 12192000"/>
              <a:gd name="connsiteY91" fmla="*/ 1847935 h 2237474"/>
              <a:gd name="connsiteX92" fmla="*/ 5067961 w 12192000"/>
              <a:gd name="connsiteY92" fmla="*/ 1845917 h 2237474"/>
              <a:gd name="connsiteX93" fmla="*/ 5007075 w 12192000"/>
              <a:gd name="connsiteY93" fmla="*/ 1838626 h 2237474"/>
              <a:gd name="connsiteX94" fmla="*/ 4944087 w 12192000"/>
              <a:gd name="connsiteY94" fmla="*/ 1823332 h 2237474"/>
              <a:gd name="connsiteX95" fmla="*/ 4907662 w 12192000"/>
              <a:gd name="connsiteY95" fmla="*/ 1816900 h 2237474"/>
              <a:gd name="connsiteX96" fmla="*/ 4882386 w 12192000"/>
              <a:gd name="connsiteY96" fmla="*/ 1809844 h 2237474"/>
              <a:gd name="connsiteX97" fmla="*/ 4811440 w 12192000"/>
              <a:gd name="connsiteY97" fmla="*/ 1804655 h 2237474"/>
              <a:gd name="connsiteX98" fmla="*/ 4691075 w 12192000"/>
              <a:gd name="connsiteY98" fmla="*/ 1801389 h 2237474"/>
              <a:gd name="connsiteX99" fmla="*/ 4611738 w 12192000"/>
              <a:gd name="connsiteY99" fmla="*/ 1776964 h 2237474"/>
              <a:gd name="connsiteX100" fmla="*/ 4560070 w 12192000"/>
              <a:gd name="connsiteY100" fmla="*/ 1785640 h 2237474"/>
              <a:gd name="connsiteX101" fmla="*/ 4536503 w 12192000"/>
              <a:gd name="connsiteY101" fmla="*/ 1785334 h 2237474"/>
              <a:gd name="connsiteX102" fmla="*/ 4513724 w 12192000"/>
              <a:gd name="connsiteY102" fmla="*/ 1791996 h 2237474"/>
              <a:gd name="connsiteX103" fmla="*/ 4459810 w 12192000"/>
              <a:gd name="connsiteY103" fmla="*/ 1797886 h 2237474"/>
              <a:gd name="connsiteX104" fmla="*/ 4379064 w 12192000"/>
              <a:gd name="connsiteY104" fmla="*/ 1817177 h 2237474"/>
              <a:gd name="connsiteX105" fmla="*/ 4319209 w 12192000"/>
              <a:gd name="connsiteY105" fmla="*/ 1834833 h 2237474"/>
              <a:gd name="connsiteX106" fmla="*/ 4290981 w 12192000"/>
              <a:gd name="connsiteY106" fmla="*/ 1839677 h 2237474"/>
              <a:gd name="connsiteX107" fmla="*/ 4285792 w 12192000"/>
              <a:gd name="connsiteY107" fmla="*/ 1836231 h 2237474"/>
              <a:gd name="connsiteX108" fmla="*/ 4238372 w 12192000"/>
              <a:gd name="connsiteY108" fmla="*/ 1851480 h 2237474"/>
              <a:gd name="connsiteX109" fmla="*/ 4232517 w 12192000"/>
              <a:gd name="connsiteY109" fmla="*/ 1852567 h 2237474"/>
              <a:gd name="connsiteX110" fmla="*/ 4191732 w 12192000"/>
              <a:gd name="connsiteY110" fmla="*/ 1857328 h 2237474"/>
              <a:gd name="connsiteX111" fmla="*/ 4065532 w 12192000"/>
              <a:gd name="connsiteY111" fmla="*/ 1855477 h 2237474"/>
              <a:gd name="connsiteX112" fmla="*/ 4028460 w 12192000"/>
              <a:gd name="connsiteY112" fmla="*/ 1855137 h 2237474"/>
              <a:gd name="connsiteX113" fmla="*/ 4002267 w 12192000"/>
              <a:gd name="connsiteY113" fmla="*/ 1852352 h 2237474"/>
              <a:gd name="connsiteX114" fmla="*/ 3931396 w 12192000"/>
              <a:gd name="connsiteY114" fmla="*/ 1858915 h 2237474"/>
              <a:gd name="connsiteX115" fmla="*/ 3812162 w 12192000"/>
              <a:gd name="connsiteY115" fmla="*/ 1875501 h 2237474"/>
              <a:gd name="connsiteX116" fmla="*/ 3729530 w 12192000"/>
              <a:gd name="connsiteY116" fmla="*/ 1864513 h 2237474"/>
              <a:gd name="connsiteX117" fmla="*/ 3680177 w 12192000"/>
              <a:gd name="connsiteY117" fmla="*/ 1881552 h 2237474"/>
              <a:gd name="connsiteX118" fmla="*/ 3567259 w 12192000"/>
              <a:gd name="connsiteY118" fmla="*/ 1893482 h 2237474"/>
              <a:gd name="connsiteX119" fmla="*/ 3405770 w 12192000"/>
              <a:gd name="connsiteY119" fmla="*/ 1904591 h 2237474"/>
              <a:gd name="connsiteX120" fmla="*/ 3280097 w 12192000"/>
              <a:gd name="connsiteY120" fmla="*/ 1919610 h 2237474"/>
              <a:gd name="connsiteX121" fmla="*/ 3123424 w 12192000"/>
              <a:gd name="connsiteY121" fmla="*/ 1952930 h 2237474"/>
              <a:gd name="connsiteX122" fmla="*/ 3009910 w 12192000"/>
              <a:gd name="connsiteY122" fmla="*/ 1957866 h 2237474"/>
              <a:gd name="connsiteX123" fmla="*/ 2995934 w 12192000"/>
              <a:gd name="connsiteY123" fmla="*/ 1967085 h 2237474"/>
              <a:gd name="connsiteX124" fmla="*/ 2980071 w 12192000"/>
              <a:gd name="connsiteY124" fmla="*/ 1972988 h 2237474"/>
              <a:gd name="connsiteX125" fmla="*/ 2978094 w 12192000"/>
              <a:gd name="connsiteY125" fmla="*/ 1972369 h 2237474"/>
              <a:gd name="connsiteX126" fmla="*/ 2942858 w 12192000"/>
              <a:gd name="connsiteY126" fmla="*/ 1981367 h 2237474"/>
              <a:gd name="connsiteX127" fmla="*/ 2875436 w 12192000"/>
              <a:gd name="connsiteY127" fmla="*/ 1996977 h 2237474"/>
              <a:gd name="connsiteX128" fmla="*/ 2874892 w 12192000"/>
              <a:gd name="connsiteY128" fmla="*/ 1996085 h 2237474"/>
              <a:gd name="connsiteX129" fmla="*/ 2864145 w 12192000"/>
              <a:gd name="connsiteY129" fmla="*/ 1994061 h 2237474"/>
              <a:gd name="connsiteX130" fmla="*/ 2843662 w 12192000"/>
              <a:gd name="connsiteY130" fmla="*/ 1992498 h 2237474"/>
              <a:gd name="connsiteX131" fmla="*/ 2796128 w 12192000"/>
              <a:gd name="connsiteY131" fmla="*/ 1976403 h 2237474"/>
              <a:gd name="connsiteX132" fmla="*/ 2756784 w 12192000"/>
              <a:gd name="connsiteY132" fmla="*/ 1985116 h 2237474"/>
              <a:gd name="connsiteX133" fmla="*/ 2748833 w 12192000"/>
              <a:gd name="connsiteY133" fmla="*/ 1986323 h 2237474"/>
              <a:gd name="connsiteX134" fmla="*/ 2748661 w 12192000"/>
              <a:gd name="connsiteY134" fmla="*/ 1986122 h 2237474"/>
              <a:gd name="connsiteX135" fmla="*/ 2740251 w 12192000"/>
              <a:gd name="connsiteY135" fmla="*/ 1986946 h 2237474"/>
              <a:gd name="connsiteX136" fmla="*/ 2718916 w 12192000"/>
              <a:gd name="connsiteY136" fmla="*/ 1990867 h 2237474"/>
              <a:gd name="connsiteX137" fmla="*/ 2713522 w 12192000"/>
              <a:gd name="connsiteY137" fmla="*/ 1990173 h 2237474"/>
              <a:gd name="connsiteX138" fmla="*/ 2680597 w 12192000"/>
              <a:gd name="connsiteY138" fmla="*/ 1984996 h 2237474"/>
              <a:gd name="connsiteX139" fmla="*/ 2578178 w 12192000"/>
              <a:gd name="connsiteY139" fmla="*/ 1990531 h 2237474"/>
              <a:gd name="connsiteX140" fmla="*/ 2476147 w 12192000"/>
              <a:gd name="connsiteY140" fmla="*/ 1998305 h 2237474"/>
              <a:gd name="connsiteX141" fmla="*/ 2373568 w 12192000"/>
              <a:gd name="connsiteY141" fmla="*/ 2003219 h 2237474"/>
              <a:gd name="connsiteX142" fmla="*/ 2321399 w 12192000"/>
              <a:gd name="connsiteY142" fmla="*/ 1989467 h 2237474"/>
              <a:gd name="connsiteX143" fmla="*/ 2315525 w 12192000"/>
              <a:gd name="connsiteY143" fmla="*/ 1989708 h 2237474"/>
              <a:gd name="connsiteX144" fmla="*/ 2300792 w 12192000"/>
              <a:gd name="connsiteY144" fmla="*/ 1994290 h 2237474"/>
              <a:gd name="connsiteX145" fmla="*/ 2295469 w 12192000"/>
              <a:gd name="connsiteY145" fmla="*/ 1996659 h 2237474"/>
              <a:gd name="connsiteX146" fmla="*/ 2287219 w 12192000"/>
              <a:gd name="connsiteY146" fmla="*/ 1998750 h 2237474"/>
              <a:gd name="connsiteX147" fmla="*/ 2286948 w 12192000"/>
              <a:gd name="connsiteY147" fmla="*/ 1998596 h 2237474"/>
              <a:gd name="connsiteX148" fmla="*/ 2243069 w 12192000"/>
              <a:gd name="connsiteY148" fmla="*/ 2015111 h 2237474"/>
              <a:gd name="connsiteX149" fmla="*/ 2186609 w 12192000"/>
              <a:gd name="connsiteY149" fmla="*/ 2008263 h 2237474"/>
              <a:gd name="connsiteX150" fmla="*/ 2164831 w 12192000"/>
              <a:gd name="connsiteY150" fmla="*/ 2010143 h 2237474"/>
              <a:gd name="connsiteX151" fmla="*/ 2152836 w 12192000"/>
              <a:gd name="connsiteY151" fmla="*/ 2010048 h 2237474"/>
              <a:gd name="connsiteX152" fmla="*/ 2117102 w 12192000"/>
              <a:gd name="connsiteY152" fmla="*/ 2023004 h 2237474"/>
              <a:gd name="connsiteX153" fmla="*/ 2111935 w 12192000"/>
              <a:gd name="connsiteY153" fmla="*/ 2023163 h 2237474"/>
              <a:gd name="connsiteX154" fmla="*/ 2089991 w 12192000"/>
              <a:gd name="connsiteY154" fmla="*/ 2034193 h 2237474"/>
              <a:gd name="connsiteX155" fmla="*/ 2058061 w 12192000"/>
              <a:gd name="connsiteY155" fmla="*/ 2047942 h 2237474"/>
              <a:gd name="connsiteX156" fmla="*/ 2055737 w 12192000"/>
              <a:gd name="connsiteY156" fmla="*/ 2047704 h 2237474"/>
              <a:gd name="connsiteX157" fmla="*/ 2042244 w 12192000"/>
              <a:gd name="connsiteY157" fmla="*/ 2055560 h 2237474"/>
              <a:gd name="connsiteX158" fmla="*/ 1976224 w 12192000"/>
              <a:gd name="connsiteY158" fmla="*/ 2074257 h 2237474"/>
              <a:gd name="connsiteX159" fmla="*/ 1877728 w 12192000"/>
              <a:gd name="connsiteY159" fmla="*/ 2101004 h 2237474"/>
              <a:gd name="connsiteX160" fmla="*/ 1759056 w 12192000"/>
              <a:gd name="connsiteY160" fmla="*/ 2125608 h 2237474"/>
              <a:gd name="connsiteX161" fmla="*/ 1637948 w 12192000"/>
              <a:gd name="connsiteY161" fmla="*/ 2172597 h 2237474"/>
              <a:gd name="connsiteX162" fmla="*/ 1434549 w 12192000"/>
              <a:gd name="connsiteY162" fmla="*/ 2234522 h 2237474"/>
              <a:gd name="connsiteX163" fmla="*/ 1398481 w 12192000"/>
              <a:gd name="connsiteY163" fmla="*/ 2237074 h 2237474"/>
              <a:gd name="connsiteX164" fmla="*/ 1398407 w 12192000"/>
              <a:gd name="connsiteY164" fmla="*/ 2237095 h 2237474"/>
              <a:gd name="connsiteX165" fmla="*/ 1370962 w 12192000"/>
              <a:gd name="connsiteY165" fmla="*/ 2237474 h 2237474"/>
              <a:gd name="connsiteX166" fmla="*/ 1356367 w 12192000"/>
              <a:gd name="connsiteY166" fmla="*/ 2235089 h 2237474"/>
              <a:gd name="connsiteX167" fmla="*/ 1324828 w 12192000"/>
              <a:gd name="connsiteY167" fmla="*/ 2231968 h 2237474"/>
              <a:gd name="connsiteX168" fmla="*/ 1297744 w 12192000"/>
              <a:gd name="connsiteY168" fmla="*/ 2235849 h 2237474"/>
              <a:gd name="connsiteX169" fmla="*/ 1286236 w 12192000"/>
              <a:gd name="connsiteY169" fmla="*/ 2233135 h 2237474"/>
              <a:gd name="connsiteX170" fmla="*/ 1283504 w 12192000"/>
              <a:gd name="connsiteY170" fmla="*/ 2233797 h 2237474"/>
              <a:gd name="connsiteX171" fmla="*/ 1279765 w 12192000"/>
              <a:gd name="connsiteY171" fmla="*/ 2229639 h 2237474"/>
              <a:gd name="connsiteX172" fmla="*/ 1195347 w 12192000"/>
              <a:gd name="connsiteY172" fmla="*/ 2212354 h 2237474"/>
              <a:gd name="connsiteX173" fmla="*/ 970251 w 12192000"/>
              <a:gd name="connsiteY173" fmla="*/ 2221029 h 2237474"/>
              <a:gd name="connsiteX174" fmla="*/ 812914 w 12192000"/>
              <a:gd name="connsiteY174" fmla="*/ 2202752 h 2237474"/>
              <a:gd name="connsiteX175" fmla="*/ 800195 w 12192000"/>
              <a:gd name="connsiteY175" fmla="*/ 2209407 h 2237474"/>
              <a:gd name="connsiteX176" fmla="*/ 784978 w 12192000"/>
              <a:gd name="connsiteY176" fmla="*/ 2212360 h 2237474"/>
              <a:gd name="connsiteX177" fmla="*/ 681987 w 12192000"/>
              <a:gd name="connsiteY177" fmla="*/ 2216757 h 2237474"/>
              <a:gd name="connsiteX178" fmla="*/ 669923 w 12192000"/>
              <a:gd name="connsiteY178" fmla="*/ 2211682 h 2237474"/>
              <a:gd name="connsiteX179" fmla="*/ 648680 w 12192000"/>
              <a:gd name="connsiteY179" fmla="*/ 2206229 h 2237474"/>
              <a:gd name="connsiteX180" fmla="*/ 597225 w 12192000"/>
              <a:gd name="connsiteY180" fmla="*/ 2180999 h 2237474"/>
              <a:gd name="connsiteX181" fmla="*/ 558449 w 12192000"/>
              <a:gd name="connsiteY181" fmla="*/ 2182346 h 2237474"/>
              <a:gd name="connsiteX182" fmla="*/ 550517 w 12192000"/>
              <a:gd name="connsiteY182" fmla="*/ 2182060 h 2237474"/>
              <a:gd name="connsiteX183" fmla="*/ 550309 w 12192000"/>
              <a:gd name="connsiteY183" fmla="*/ 2181825 h 2237474"/>
              <a:gd name="connsiteX184" fmla="*/ 541836 w 12192000"/>
              <a:gd name="connsiteY184" fmla="*/ 2181063 h 2237474"/>
              <a:gd name="connsiteX185" fmla="*/ 536057 w 12192000"/>
              <a:gd name="connsiteY185" fmla="*/ 2181537 h 2237474"/>
              <a:gd name="connsiteX186" fmla="*/ 520671 w 12192000"/>
              <a:gd name="connsiteY186" fmla="*/ 2180980 h 2237474"/>
              <a:gd name="connsiteX187" fmla="*/ 515024 w 12192000"/>
              <a:gd name="connsiteY187" fmla="*/ 2179258 h 2237474"/>
              <a:gd name="connsiteX188" fmla="*/ 512278 w 12192000"/>
              <a:gd name="connsiteY188" fmla="*/ 2176369 h 2237474"/>
              <a:gd name="connsiteX189" fmla="*/ 480419 w 12192000"/>
              <a:gd name="connsiteY189" fmla="*/ 2167807 h 2237474"/>
              <a:gd name="connsiteX190" fmla="*/ 413835 w 12192000"/>
              <a:gd name="connsiteY190" fmla="*/ 2156783 h 2237474"/>
              <a:gd name="connsiteX191" fmla="*/ 376513 w 12192000"/>
              <a:gd name="connsiteY191" fmla="*/ 2154014 h 2237474"/>
              <a:gd name="connsiteX192" fmla="*/ 273386 w 12192000"/>
              <a:gd name="connsiteY192" fmla="*/ 2142551 h 2237474"/>
              <a:gd name="connsiteX193" fmla="*/ 169207 w 12192000"/>
              <a:gd name="connsiteY193" fmla="*/ 2128100 h 2237474"/>
              <a:gd name="connsiteX194" fmla="*/ 93149 w 12192000"/>
              <a:gd name="connsiteY194" fmla="*/ 2105324 h 2237474"/>
              <a:gd name="connsiteX195" fmla="*/ 88109 w 12192000"/>
              <a:gd name="connsiteY195" fmla="*/ 2106704 h 2237474"/>
              <a:gd name="connsiteX196" fmla="*/ 80022 w 12192000"/>
              <a:gd name="connsiteY196" fmla="*/ 2107254 h 2237474"/>
              <a:gd name="connsiteX197" fmla="*/ 79717 w 12192000"/>
              <a:gd name="connsiteY197" fmla="*/ 2107046 h 2237474"/>
              <a:gd name="connsiteX198" fmla="*/ 72352 w 12192000"/>
              <a:gd name="connsiteY198" fmla="*/ 2107991 h 2237474"/>
              <a:gd name="connsiteX199" fmla="*/ 37645 w 12192000"/>
              <a:gd name="connsiteY199" fmla="*/ 2115401 h 2237474"/>
              <a:gd name="connsiteX200" fmla="*/ 4572 w 12192000"/>
              <a:gd name="connsiteY200" fmla="*/ 2111091 h 2237474"/>
              <a:gd name="connsiteX201" fmla="*/ 0 w 12192000"/>
              <a:gd name="connsiteY201" fmla="*/ 2110468 h 2237474"/>
              <a:gd name="connsiteX202" fmla="*/ 0 w 12192000"/>
              <a:gd name="connsiteY20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92727 w 12192000"/>
              <a:gd name="connsiteY65" fmla="*/ 1623628 h 2237474"/>
              <a:gd name="connsiteX66" fmla="*/ 7031309 w 12192000"/>
              <a:gd name="connsiteY66" fmla="*/ 1619451 h 2237474"/>
              <a:gd name="connsiteX67" fmla="*/ 6900177 w 12192000"/>
              <a:gd name="connsiteY67" fmla="*/ 1636016 h 2237474"/>
              <a:gd name="connsiteX68" fmla="*/ 6795372 w 12192000"/>
              <a:gd name="connsiteY68" fmla="*/ 1644845 h 2237474"/>
              <a:gd name="connsiteX69" fmla="*/ 6692251 w 12192000"/>
              <a:gd name="connsiteY69" fmla="*/ 1656357 h 2237474"/>
              <a:gd name="connsiteX70" fmla="*/ 6655235 w 12192000"/>
              <a:gd name="connsiteY70" fmla="*/ 1661869 h 2237474"/>
              <a:gd name="connsiteX71" fmla="*/ 6554894 w 12192000"/>
              <a:gd name="connsiteY71" fmla="*/ 1664428 h 2237474"/>
              <a:gd name="connsiteX72" fmla="*/ 6516595 w 12192000"/>
              <a:gd name="connsiteY72" fmla="*/ 1667475 h 2237474"/>
              <a:gd name="connsiteX73" fmla="*/ 6508541 w 12192000"/>
              <a:gd name="connsiteY73" fmla="*/ 1668757 h 2237474"/>
              <a:gd name="connsiteX74" fmla="*/ 6471012 w 12192000"/>
              <a:gd name="connsiteY74" fmla="*/ 1678604 h 2237474"/>
              <a:gd name="connsiteX75" fmla="*/ 6364035 w 12192000"/>
              <a:gd name="connsiteY75" fmla="*/ 1667683 h 2237474"/>
              <a:gd name="connsiteX76" fmla="*/ 6280959 w 12192000"/>
              <a:gd name="connsiteY76" fmla="*/ 1689329 h 2237474"/>
              <a:gd name="connsiteX77" fmla="*/ 6243319 w 12192000"/>
              <a:gd name="connsiteY77" fmla="*/ 1695560 h 2237474"/>
              <a:gd name="connsiteX78" fmla="*/ 6098321 w 12192000"/>
              <a:gd name="connsiteY78" fmla="*/ 1721646 h 2237474"/>
              <a:gd name="connsiteX79" fmla="*/ 5880652 w 12192000"/>
              <a:gd name="connsiteY79" fmla="*/ 1779643 h 2237474"/>
              <a:gd name="connsiteX80" fmla="*/ 5785959 w 12192000"/>
              <a:gd name="connsiteY80" fmla="*/ 1775307 h 2237474"/>
              <a:gd name="connsiteX81" fmla="*/ 5643534 w 12192000"/>
              <a:gd name="connsiteY81" fmla="*/ 1802919 h 2237474"/>
              <a:gd name="connsiteX82" fmla="*/ 5518799 w 12192000"/>
              <a:gd name="connsiteY82" fmla="*/ 1818312 h 2237474"/>
              <a:gd name="connsiteX83" fmla="*/ 5505014 w 12192000"/>
              <a:gd name="connsiteY83" fmla="*/ 1819259 h 2237474"/>
              <a:gd name="connsiteX84" fmla="*/ 5453307 w 12192000"/>
              <a:gd name="connsiteY84" fmla="*/ 1815450 h 2237474"/>
              <a:gd name="connsiteX85" fmla="*/ 5364192 w 12192000"/>
              <a:gd name="connsiteY85" fmla="*/ 1826074 h 2237474"/>
              <a:gd name="connsiteX86" fmla="*/ 5350380 w 12192000"/>
              <a:gd name="connsiteY86" fmla="*/ 1830891 h 2237474"/>
              <a:gd name="connsiteX87" fmla="*/ 5259633 w 12192000"/>
              <a:gd name="connsiteY87" fmla="*/ 1837160 h 2237474"/>
              <a:gd name="connsiteX88" fmla="*/ 5197513 w 12192000"/>
              <a:gd name="connsiteY88" fmla="*/ 1844718 h 2237474"/>
              <a:gd name="connsiteX89" fmla="*/ 5168852 w 12192000"/>
              <a:gd name="connsiteY89" fmla="*/ 1844846 h 2237474"/>
              <a:gd name="connsiteX90" fmla="*/ 5114927 w 12192000"/>
              <a:gd name="connsiteY90" fmla="*/ 1847827 h 2237474"/>
              <a:gd name="connsiteX91" fmla="*/ 5108970 w 12192000"/>
              <a:gd name="connsiteY91" fmla="*/ 1847935 h 2237474"/>
              <a:gd name="connsiteX92" fmla="*/ 5067961 w 12192000"/>
              <a:gd name="connsiteY92" fmla="*/ 1845917 h 2237474"/>
              <a:gd name="connsiteX93" fmla="*/ 5007075 w 12192000"/>
              <a:gd name="connsiteY93" fmla="*/ 1838626 h 2237474"/>
              <a:gd name="connsiteX94" fmla="*/ 4944087 w 12192000"/>
              <a:gd name="connsiteY94" fmla="*/ 1823332 h 2237474"/>
              <a:gd name="connsiteX95" fmla="*/ 4907662 w 12192000"/>
              <a:gd name="connsiteY95" fmla="*/ 1816900 h 2237474"/>
              <a:gd name="connsiteX96" fmla="*/ 4882386 w 12192000"/>
              <a:gd name="connsiteY96" fmla="*/ 1809844 h 2237474"/>
              <a:gd name="connsiteX97" fmla="*/ 4811440 w 12192000"/>
              <a:gd name="connsiteY97" fmla="*/ 1804655 h 2237474"/>
              <a:gd name="connsiteX98" fmla="*/ 4691075 w 12192000"/>
              <a:gd name="connsiteY98" fmla="*/ 1801389 h 2237474"/>
              <a:gd name="connsiteX99" fmla="*/ 4611738 w 12192000"/>
              <a:gd name="connsiteY99" fmla="*/ 1776964 h 2237474"/>
              <a:gd name="connsiteX100" fmla="*/ 4560070 w 12192000"/>
              <a:gd name="connsiteY100" fmla="*/ 1785640 h 2237474"/>
              <a:gd name="connsiteX101" fmla="*/ 4536503 w 12192000"/>
              <a:gd name="connsiteY101" fmla="*/ 1785334 h 2237474"/>
              <a:gd name="connsiteX102" fmla="*/ 4513724 w 12192000"/>
              <a:gd name="connsiteY102" fmla="*/ 1791996 h 2237474"/>
              <a:gd name="connsiteX103" fmla="*/ 4459810 w 12192000"/>
              <a:gd name="connsiteY103" fmla="*/ 1797886 h 2237474"/>
              <a:gd name="connsiteX104" fmla="*/ 4379064 w 12192000"/>
              <a:gd name="connsiteY104" fmla="*/ 1817177 h 2237474"/>
              <a:gd name="connsiteX105" fmla="*/ 4319209 w 12192000"/>
              <a:gd name="connsiteY105" fmla="*/ 1834833 h 2237474"/>
              <a:gd name="connsiteX106" fmla="*/ 4290981 w 12192000"/>
              <a:gd name="connsiteY106" fmla="*/ 1839677 h 2237474"/>
              <a:gd name="connsiteX107" fmla="*/ 4285792 w 12192000"/>
              <a:gd name="connsiteY107" fmla="*/ 1836231 h 2237474"/>
              <a:gd name="connsiteX108" fmla="*/ 4238372 w 12192000"/>
              <a:gd name="connsiteY108" fmla="*/ 1851480 h 2237474"/>
              <a:gd name="connsiteX109" fmla="*/ 4232517 w 12192000"/>
              <a:gd name="connsiteY109" fmla="*/ 1852567 h 2237474"/>
              <a:gd name="connsiteX110" fmla="*/ 4191732 w 12192000"/>
              <a:gd name="connsiteY110" fmla="*/ 1857328 h 2237474"/>
              <a:gd name="connsiteX111" fmla="*/ 4065532 w 12192000"/>
              <a:gd name="connsiteY111" fmla="*/ 1855477 h 2237474"/>
              <a:gd name="connsiteX112" fmla="*/ 4028460 w 12192000"/>
              <a:gd name="connsiteY112" fmla="*/ 1855137 h 2237474"/>
              <a:gd name="connsiteX113" fmla="*/ 4002267 w 12192000"/>
              <a:gd name="connsiteY113" fmla="*/ 1852352 h 2237474"/>
              <a:gd name="connsiteX114" fmla="*/ 3931396 w 12192000"/>
              <a:gd name="connsiteY114" fmla="*/ 1858915 h 2237474"/>
              <a:gd name="connsiteX115" fmla="*/ 3812162 w 12192000"/>
              <a:gd name="connsiteY115" fmla="*/ 1875501 h 2237474"/>
              <a:gd name="connsiteX116" fmla="*/ 3729530 w 12192000"/>
              <a:gd name="connsiteY116" fmla="*/ 1864513 h 2237474"/>
              <a:gd name="connsiteX117" fmla="*/ 3680177 w 12192000"/>
              <a:gd name="connsiteY117" fmla="*/ 1881552 h 2237474"/>
              <a:gd name="connsiteX118" fmla="*/ 3567259 w 12192000"/>
              <a:gd name="connsiteY118" fmla="*/ 1893482 h 2237474"/>
              <a:gd name="connsiteX119" fmla="*/ 3405770 w 12192000"/>
              <a:gd name="connsiteY119" fmla="*/ 1904591 h 2237474"/>
              <a:gd name="connsiteX120" fmla="*/ 3280097 w 12192000"/>
              <a:gd name="connsiteY120" fmla="*/ 1919610 h 2237474"/>
              <a:gd name="connsiteX121" fmla="*/ 3123424 w 12192000"/>
              <a:gd name="connsiteY121" fmla="*/ 1952930 h 2237474"/>
              <a:gd name="connsiteX122" fmla="*/ 3009910 w 12192000"/>
              <a:gd name="connsiteY122" fmla="*/ 1957866 h 2237474"/>
              <a:gd name="connsiteX123" fmla="*/ 2995934 w 12192000"/>
              <a:gd name="connsiteY123" fmla="*/ 1967085 h 2237474"/>
              <a:gd name="connsiteX124" fmla="*/ 2980071 w 12192000"/>
              <a:gd name="connsiteY124" fmla="*/ 1972988 h 2237474"/>
              <a:gd name="connsiteX125" fmla="*/ 2978094 w 12192000"/>
              <a:gd name="connsiteY125" fmla="*/ 1972369 h 2237474"/>
              <a:gd name="connsiteX126" fmla="*/ 2942858 w 12192000"/>
              <a:gd name="connsiteY126" fmla="*/ 1981367 h 2237474"/>
              <a:gd name="connsiteX127" fmla="*/ 2875436 w 12192000"/>
              <a:gd name="connsiteY127" fmla="*/ 1996977 h 2237474"/>
              <a:gd name="connsiteX128" fmla="*/ 2874892 w 12192000"/>
              <a:gd name="connsiteY128" fmla="*/ 1996085 h 2237474"/>
              <a:gd name="connsiteX129" fmla="*/ 2864145 w 12192000"/>
              <a:gd name="connsiteY129" fmla="*/ 1994061 h 2237474"/>
              <a:gd name="connsiteX130" fmla="*/ 2843662 w 12192000"/>
              <a:gd name="connsiteY130" fmla="*/ 1992498 h 2237474"/>
              <a:gd name="connsiteX131" fmla="*/ 2796128 w 12192000"/>
              <a:gd name="connsiteY131" fmla="*/ 1976403 h 2237474"/>
              <a:gd name="connsiteX132" fmla="*/ 2756784 w 12192000"/>
              <a:gd name="connsiteY132" fmla="*/ 1985116 h 2237474"/>
              <a:gd name="connsiteX133" fmla="*/ 2748833 w 12192000"/>
              <a:gd name="connsiteY133" fmla="*/ 1986323 h 2237474"/>
              <a:gd name="connsiteX134" fmla="*/ 2748661 w 12192000"/>
              <a:gd name="connsiteY134" fmla="*/ 1986122 h 2237474"/>
              <a:gd name="connsiteX135" fmla="*/ 2740251 w 12192000"/>
              <a:gd name="connsiteY135" fmla="*/ 1986946 h 2237474"/>
              <a:gd name="connsiteX136" fmla="*/ 2718916 w 12192000"/>
              <a:gd name="connsiteY136" fmla="*/ 1990867 h 2237474"/>
              <a:gd name="connsiteX137" fmla="*/ 2713522 w 12192000"/>
              <a:gd name="connsiteY137" fmla="*/ 1990173 h 2237474"/>
              <a:gd name="connsiteX138" fmla="*/ 2680597 w 12192000"/>
              <a:gd name="connsiteY138" fmla="*/ 1984996 h 2237474"/>
              <a:gd name="connsiteX139" fmla="*/ 2578178 w 12192000"/>
              <a:gd name="connsiteY139" fmla="*/ 1990531 h 2237474"/>
              <a:gd name="connsiteX140" fmla="*/ 2476147 w 12192000"/>
              <a:gd name="connsiteY140" fmla="*/ 1998305 h 2237474"/>
              <a:gd name="connsiteX141" fmla="*/ 2373568 w 12192000"/>
              <a:gd name="connsiteY141" fmla="*/ 2003219 h 2237474"/>
              <a:gd name="connsiteX142" fmla="*/ 2321399 w 12192000"/>
              <a:gd name="connsiteY142" fmla="*/ 1989467 h 2237474"/>
              <a:gd name="connsiteX143" fmla="*/ 2315525 w 12192000"/>
              <a:gd name="connsiteY143" fmla="*/ 1989708 h 2237474"/>
              <a:gd name="connsiteX144" fmla="*/ 2300792 w 12192000"/>
              <a:gd name="connsiteY144" fmla="*/ 1994290 h 2237474"/>
              <a:gd name="connsiteX145" fmla="*/ 2295469 w 12192000"/>
              <a:gd name="connsiteY145" fmla="*/ 1996659 h 2237474"/>
              <a:gd name="connsiteX146" fmla="*/ 2287219 w 12192000"/>
              <a:gd name="connsiteY146" fmla="*/ 1998750 h 2237474"/>
              <a:gd name="connsiteX147" fmla="*/ 2286948 w 12192000"/>
              <a:gd name="connsiteY147" fmla="*/ 1998596 h 2237474"/>
              <a:gd name="connsiteX148" fmla="*/ 2243069 w 12192000"/>
              <a:gd name="connsiteY148" fmla="*/ 2015111 h 2237474"/>
              <a:gd name="connsiteX149" fmla="*/ 2186609 w 12192000"/>
              <a:gd name="connsiteY149" fmla="*/ 2008263 h 2237474"/>
              <a:gd name="connsiteX150" fmla="*/ 2164831 w 12192000"/>
              <a:gd name="connsiteY150" fmla="*/ 2010143 h 2237474"/>
              <a:gd name="connsiteX151" fmla="*/ 2152836 w 12192000"/>
              <a:gd name="connsiteY151" fmla="*/ 2010048 h 2237474"/>
              <a:gd name="connsiteX152" fmla="*/ 2117102 w 12192000"/>
              <a:gd name="connsiteY152" fmla="*/ 2023004 h 2237474"/>
              <a:gd name="connsiteX153" fmla="*/ 2111935 w 12192000"/>
              <a:gd name="connsiteY153" fmla="*/ 2023163 h 2237474"/>
              <a:gd name="connsiteX154" fmla="*/ 2089991 w 12192000"/>
              <a:gd name="connsiteY154" fmla="*/ 2034193 h 2237474"/>
              <a:gd name="connsiteX155" fmla="*/ 2058061 w 12192000"/>
              <a:gd name="connsiteY155" fmla="*/ 2047942 h 2237474"/>
              <a:gd name="connsiteX156" fmla="*/ 2055737 w 12192000"/>
              <a:gd name="connsiteY156" fmla="*/ 2047704 h 2237474"/>
              <a:gd name="connsiteX157" fmla="*/ 2042244 w 12192000"/>
              <a:gd name="connsiteY157" fmla="*/ 2055560 h 2237474"/>
              <a:gd name="connsiteX158" fmla="*/ 1976224 w 12192000"/>
              <a:gd name="connsiteY158" fmla="*/ 2074257 h 2237474"/>
              <a:gd name="connsiteX159" fmla="*/ 1877728 w 12192000"/>
              <a:gd name="connsiteY159" fmla="*/ 2101004 h 2237474"/>
              <a:gd name="connsiteX160" fmla="*/ 1759056 w 12192000"/>
              <a:gd name="connsiteY160" fmla="*/ 2125608 h 2237474"/>
              <a:gd name="connsiteX161" fmla="*/ 1637948 w 12192000"/>
              <a:gd name="connsiteY161" fmla="*/ 2172597 h 2237474"/>
              <a:gd name="connsiteX162" fmla="*/ 1434549 w 12192000"/>
              <a:gd name="connsiteY162" fmla="*/ 2234522 h 2237474"/>
              <a:gd name="connsiteX163" fmla="*/ 1398481 w 12192000"/>
              <a:gd name="connsiteY163" fmla="*/ 2237074 h 2237474"/>
              <a:gd name="connsiteX164" fmla="*/ 1398407 w 12192000"/>
              <a:gd name="connsiteY164" fmla="*/ 2237095 h 2237474"/>
              <a:gd name="connsiteX165" fmla="*/ 1370962 w 12192000"/>
              <a:gd name="connsiteY165" fmla="*/ 2237474 h 2237474"/>
              <a:gd name="connsiteX166" fmla="*/ 1356367 w 12192000"/>
              <a:gd name="connsiteY166" fmla="*/ 2235089 h 2237474"/>
              <a:gd name="connsiteX167" fmla="*/ 1324828 w 12192000"/>
              <a:gd name="connsiteY167" fmla="*/ 2231968 h 2237474"/>
              <a:gd name="connsiteX168" fmla="*/ 1297744 w 12192000"/>
              <a:gd name="connsiteY168" fmla="*/ 2235849 h 2237474"/>
              <a:gd name="connsiteX169" fmla="*/ 1286236 w 12192000"/>
              <a:gd name="connsiteY169" fmla="*/ 2233135 h 2237474"/>
              <a:gd name="connsiteX170" fmla="*/ 1283504 w 12192000"/>
              <a:gd name="connsiteY170" fmla="*/ 2233797 h 2237474"/>
              <a:gd name="connsiteX171" fmla="*/ 1279765 w 12192000"/>
              <a:gd name="connsiteY171" fmla="*/ 2229639 h 2237474"/>
              <a:gd name="connsiteX172" fmla="*/ 1195347 w 12192000"/>
              <a:gd name="connsiteY172" fmla="*/ 2212354 h 2237474"/>
              <a:gd name="connsiteX173" fmla="*/ 970251 w 12192000"/>
              <a:gd name="connsiteY173" fmla="*/ 2221029 h 2237474"/>
              <a:gd name="connsiteX174" fmla="*/ 812914 w 12192000"/>
              <a:gd name="connsiteY174" fmla="*/ 2202752 h 2237474"/>
              <a:gd name="connsiteX175" fmla="*/ 800195 w 12192000"/>
              <a:gd name="connsiteY175" fmla="*/ 2209407 h 2237474"/>
              <a:gd name="connsiteX176" fmla="*/ 784978 w 12192000"/>
              <a:gd name="connsiteY176" fmla="*/ 2212360 h 2237474"/>
              <a:gd name="connsiteX177" fmla="*/ 681987 w 12192000"/>
              <a:gd name="connsiteY177" fmla="*/ 2216757 h 2237474"/>
              <a:gd name="connsiteX178" fmla="*/ 669923 w 12192000"/>
              <a:gd name="connsiteY178" fmla="*/ 2211682 h 2237474"/>
              <a:gd name="connsiteX179" fmla="*/ 648680 w 12192000"/>
              <a:gd name="connsiteY179" fmla="*/ 2206229 h 2237474"/>
              <a:gd name="connsiteX180" fmla="*/ 597225 w 12192000"/>
              <a:gd name="connsiteY180" fmla="*/ 2180999 h 2237474"/>
              <a:gd name="connsiteX181" fmla="*/ 558449 w 12192000"/>
              <a:gd name="connsiteY181" fmla="*/ 2182346 h 2237474"/>
              <a:gd name="connsiteX182" fmla="*/ 550517 w 12192000"/>
              <a:gd name="connsiteY182" fmla="*/ 2182060 h 2237474"/>
              <a:gd name="connsiteX183" fmla="*/ 550309 w 12192000"/>
              <a:gd name="connsiteY183" fmla="*/ 2181825 h 2237474"/>
              <a:gd name="connsiteX184" fmla="*/ 541836 w 12192000"/>
              <a:gd name="connsiteY184" fmla="*/ 2181063 h 2237474"/>
              <a:gd name="connsiteX185" fmla="*/ 536057 w 12192000"/>
              <a:gd name="connsiteY185" fmla="*/ 2181537 h 2237474"/>
              <a:gd name="connsiteX186" fmla="*/ 520671 w 12192000"/>
              <a:gd name="connsiteY186" fmla="*/ 2180980 h 2237474"/>
              <a:gd name="connsiteX187" fmla="*/ 515024 w 12192000"/>
              <a:gd name="connsiteY187" fmla="*/ 2179258 h 2237474"/>
              <a:gd name="connsiteX188" fmla="*/ 512278 w 12192000"/>
              <a:gd name="connsiteY188" fmla="*/ 2176369 h 2237474"/>
              <a:gd name="connsiteX189" fmla="*/ 480419 w 12192000"/>
              <a:gd name="connsiteY189" fmla="*/ 2167807 h 2237474"/>
              <a:gd name="connsiteX190" fmla="*/ 413835 w 12192000"/>
              <a:gd name="connsiteY190" fmla="*/ 2156783 h 2237474"/>
              <a:gd name="connsiteX191" fmla="*/ 376513 w 12192000"/>
              <a:gd name="connsiteY191" fmla="*/ 2154014 h 2237474"/>
              <a:gd name="connsiteX192" fmla="*/ 273386 w 12192000"/>
              <a:gd name="connsiteY192" fmla="*/ 2142551 h 2237474"/>
              <a:gd name="connsiteX193" fmla="*/ 169207 w 12192000"/>
              <a:gd name="connsiteY193" fmla="*/ 2128100 h 2237474"/>
              <a:gd name="connsiteX194" fmla="*/ 93149 w 12192000"/>
              <a:gd name="connsiteY194" fmla="*/ 2105324 h 2237474"/>
              <a:gd name="connsiteX195" fmla="*/ 88109 w 12192000"/>
              <a:gd name="connsiteY195" fmla="*/ 2106704 h 2237474"/>
              <a:gd name="connsiteX196" fmla="*/ 80022 w 12192000"/>
              <a:gd name="connsiteY196" fmla="*/ 2107254 h 2237474"/>
              <a:gd name="connsiteX197" fmla="*/ 79717 w 12192000"/>
              <a:gd name="connsiteY197" fmla="*/ 2107046 h 2237474"/>
              <a:gd name="connsiteX198" fmla="*/ 72352 w 12192000"/>
              <a:gd name="connsiteY198" fmla="*/ 2107991 h 2237474"/>
              <a:gd name="connsiteX199" fmla="*/ 37645 w 12192000"/>
              <a:gd name="connsiteY199" fmla="*/ 2115401 h 2237474"/>
              <a:gd name="connsiteX200" fmla="*/ 4572 w 12192000"/>
              <a:gd name="connsiteY200" fmla="*/ 2111091 h 2237474"/>
              <a:gd name="connsiteX201" fmla="*/ 0 w 12192000"/>
              <a:gd name="connsiteY201" fmla="*/ 2110468 h 2237474"/>
              <a:gd name="connsiteX202" fmla="*/ 0 w 12192000"/>
              <a:gd name="connsiteY20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92727 w 12192000"/>
              <a:gd name="connsiteY65" fmla="*/ 1623628 h 2237474"/>
              <a:gd name="connsiteX66" fmla="*/ 7031309 w 12192000"/>
              <a:gd name="connsiteY66" fmla="*/ 1619451 h 2237474"/>
              <a:gd name="connsiteX67" fmla="*/ 6900177 w 12192000"/>
              <a:gd name="connsiteY67" fmla="*/ 1636016 h 2237474"/>
              <a:gd name="connsiteX68" fmla="*/ 6795372 w 12192000"/>
              <a:gd name="connsiteY68" fmla="*/ 1644845 h 2237474"/>
              <a:gd name="connsiteX69" fmla="*/ 6692251 w 12192000"/>
              <a:gd name="connsiteY69" fmla="*/ 1656357 h 2237474"/>
              <a:gd name="connsiteX70" fmla="*/ 6655235 w 12192000"/>
              <a:gd name="connsiteY70" fmla="*/ 1661869 h 2237474"/>
              <a:gd name="connsiteX71" fmla="*/ 6554894 w 12192000"/>
              <a:gd name="connsiteY71" fmla="*/ 1664428 h 2237474"/>
              <a:gd name="connsiteX72" fmla="*/ 6516595 w 12192000"/>
              <a:gd name="connsiteY72" fmla="*/ 1667475 h 2237474"/>
              <a:gd name="connsiteX73" fmla="*/ 6508541 w 12192000"/>
              <a:gd name="connsiteY73" fmla="*/ 1668757 h 2237474"/>
              <a:gd name="connsiteX74" fmla="*/ 6471012 w 12192000"/>
              <a:gd name="connsiteY74" fmla="*/ 1678604 h 2237474"/>
              <a:gd name="connsiteX75" fmla="*/ 6364035 w 12192000"/>
              <a:gd name="connsiteY75" fmla="*/ 1667683 h 2237474"/>
              <a:gd name="connsiteX76" fmla="*/ 6280959 w 12192000"/>
              <a:gd name="connsiteY76" fmla="*/ 1689329 h 2237474"/>
              <a:gd name="connsiteX77" fmla="*/ 6243319 w 12192000"/>
              <a:gd name="connsiteY77" fmla="*/ 1695560 h 2237474"/>
              <a:gd name="connsiteX78" fmla="*/ 6098321 w 12192000"/>
              <a:gd name="connsiteY78" fmla="*/ 1721646 h 2237474"/>
              <a:gd name="connsiteX79" fmla="*/ 5880652 w 12192000"/>
              <a:gd name="connsiteY79" fmla="*/ 1779643 h 2237474"/>
              <a:gd name="connsiteX80" fmla="*/ 5785959 w 12192000"/>
              <a:gd name="connsiteY80" fmla="*/ 1775307 h 2237474"/>
              <a:gd name="connsiteX81" fmla="*/ 5643534 w 12192000"/>
              <a:gd name="connsiteY81" fmla="*/ 1802919 h 2237474"/>
              <a:gd name="connsiteX82" fmla="*/ 5518799 w 12192000"/>
              <a:gd name="connsiteY82" fmla="*/ 1818312 h 2237474"/>
              <a:gd name="connsiteX83" fmla="*/ 5505014 w 12192000"/>
              <a:gd name="connsiteY83" fmla="*/ 1819259 h 2237474"/>
              <a:gd name="connsiteX84" fmla="*/ 5453307 w 12192000"/>
              <a:gd name="connsiteY84" fmla="*/ 1815450 h 2237474"/>
              <a:gd name="connsiteX85" fmla="*/ 5364192 w 12192000"/>
              <a:gd name="connsiteY85" fmla="*/ 1826074 h 2237474"/>
              <a:gd name="connsiteX86" fmla="*/ 5259633 w 12192000"/>
              <a:gd name="connsiteY86" fmla="*/ 1837160 h 2237474"/>
              <a:gd name="connsiteX87" fmla="*/ 5197513 w 12192000"/>
              <a:gd name="connsiteY87" fmla="*/ 1844718 h 2237474"/>
              <a:gd name="connsiteX88" fmla="*/ 5168852 w 12192000"/>
              <a:gd name="connsiteY88" fmla="*/ 1844846 h 2237474"/>
              <a:gd name="connsiteX89" fmla="*/ 5114927 w 12192000"/>
              <a:gd name="connsiteY89" fmla="*/ 1847827 h 2237474"/>
              <a:gd name="connsiteX90" fmla="*/ 5108970 w 12192000"/>
              <a:gd name="connsiteY90" fmla="*/ 1847935 h 2237474"/>
              <a:gd name="connsiteX91" fmla="*/ 5067961 w 12192000"/>
              <a:gd name="connsiteY91" fmla="*/ 1845917 h 2237474"/>
              <a:gd name="connsiteX92" fmla="*/ 5007075 w 12192000"/>
              <a:gd name="connsiteY92" fmla="*/ 1838626 h 2237474"/>
              <a:gd name="connsiteX93" fmla="*/ 4944087 w 12192000"/>
              <a:gd name="connsiteY93" fmla="*/ 1823332 h 2237474"/>
              <a:gd name="connsiteX94" fmla="*/ 4907662 w 12192000"/>
              <a:gd name="connsiteY94" fmla="*/ 1816900 h 2237474"/>
              <a:gd name="connsiteX95" fmla="*/ 4882386 w 12192000"/>
              <a:gd name="connsiteY95" fmla="*/ 1809844 h 2237474"/>
              <a:gd name="connsiteX96" fmla="*/ 4811440 w 12192000"/>
              <a:gd name="connsiteY96" fmla="*/ 1804655 h 2237474"/>
              <a:gd name="connsiteX97" fmla="*/ 4691075 w 12192000"/>
              <a:gd name="connsiteY97" fmla="*/ 1801389 h 2237474"/>
              <a:gd name="connsiteX98" fmla="*/ 4611738 w 12192000"/>
              <a:gd name="connsiteY98" fmla="*/ 1776964 h 2237474"/>
              <a:gd name="connsiteX99" fmla="*/ 4560070 w 12192000"/>
              <a:gd name="connsiteY99" fmla="*/ 1785640 h 2237474"/>
              <a:gd name="connsiteX100" fmla="*/ 4536503 w 12192000"/>
              <a:gd name="connsiteY100" fmla="*/ 1785334 h 2237474"/>
              <a:gd name="connsiteX101" fmla="*/ 4513724 w 12192000"/>
              <a:gd name="connsiteY101" fmla="*/ 1791996 h 2237474"/>
              <a:gd name="connsiteX102" fmla="*/ 4459810 w 12192000"/>
              <a:gd name="connsiteY102" fmla="*/ 1797886 h 2237474"/>
              <a:gd name="connsiteX103" fmla="*/ 4379064 w 12192000"/>
              <a:gd name="connsiteY103" fmla="*/ 1817177 h 2237474"/>
              <a:gd name="connsiteX104" fmla="*/ 4319209 w 12192000"/>
              <a:gd name="connsiteY104" fmla="*/ 1834833 h 2237474"/>
              <a:gd name="connsiteX105" fmla="*/ 4290981 w 12192000"/>
              <a:gd name="connsiteY105" fmla="*/ 1839677 h 2237474"/>
              <a:gd name="connsiteX106" fmla="*/ 4285792 w 12192000"/>
              <a:gd name="connsiteY106" fmla="*/ 1836231 h 2237474"/>
              <a:gd name="connsiteX107" fmla="*/ 4238372 w 12192000"/>
              <a:gd name="connsiteY107" fmla="*/ 1851480 h 2237474"/>
              <a:gd name="connsiteX108" fmla="*/ 4232517 w 12192000"/>
              <a:gd name="connsiteY108" fmla="*/ 1852567 h 2237474"/>
              <a:gd name="connsiteX109" fmla="*/ 4191732 w 12192000"/>
              <a:gd name="connsiteY109" fmla="*/ 1857328 h 2237474"/>
              <a:gd name="connsiteX110" fmla="*/ 4065532 w 12192000"/>
              <a:gd name="connsiteY110" fmla="*/ 1855477 h 2237474"/>
              <a:gd name="connsiteX111" fmla="*/ 4028460 w 12192000"/>
              <a:gd name="connsiteY111" fmla="*/ 1855137 h 2237474"/>
              <a:gd name="connsiteX112" fmla="*/ 4002267 w 12192000"/>
              <a:gd name="connsiteY112" fmla="*/ 1852352 h 2237474"/>
              <a:gd name="connsiteX113" fmla="*/ 3931396 w 12192000"/>
              <a:gd name="connsiteY113" fmla="*/ 1858915 h 2237474"/>
              <a:gd name="connsiteX114" fmla="*/ 3812162 w 12192000"/>
              <a:gd name="connsiteY114" fmla="*/ 1875501 h 2237474"/>
              <a:gd name="connsiteX115" fmla="*/ 3729530 w 12192000"/>
              <a:gd name="connsiteY115" fmla="*/ 1864513 h 2237474"/>
              <a:gd name="connsiteX116" fmla="*/ 3680177 w 12192000"/>
              <a:gd name="connsiteY116" fmla="*/ 1881552 h 2237474"/>
              <a:gd name="connsiteX117" fmla="*/ 3567259 w 12192000"/>
              <a:gd name="connsiteY117" fmla="*/ 1893482 h 2237474"/>
              <a:gd name="connsiteX118" fmla="*/ 3405770 w 12192000"/>
              <a:gd name="connsiteY118" fmla="*/ 1904591 h 2237474"/>
              <a:gd name="connsiteX119" fmla="*/ 3280097 w 12192000"/>
              <a:gd name="connsiteY119" fmla="*/ 1919610 h 2237474"/>
              <a:gd name="connsiteX120" fmla="*/ 3123424 w 12192000"/>
              <a:gd name="connsiteY120" fmla="*/ 1952930 h 2237474"/>
              <a:gd name="connsiteX121" fmla="*/ 3009910 w 12192000"/>
              <a:gd name="connsiteY121" fmla="*/ 1957866 h 2237474"/>
              <a:gd name="connsiteX122" fmla="*/ 2995934 w 12192000"/>
              <a:gd name="connsiteY122" fmla="*/ 1967085 h 2237474"/>
              <a:gd name="connsiteX123" fmla="*/ 2980071 w 12192000"/>
              <a:gd name="connsiteY123" fmla="*/ 1972988 h 2237474"/>
              <a:gd name="connsiteX124" fmla="*/ 2978094 w 12192000"/>
              <a:gd name="connsiteY124" fmla="*/ 1972369 h 2237474"/>
              <a:gd name="connsiteX125" fmla="*/ 2942858 w 12192000"/>
              <a:gd name="connsiteY125" fmla="*/ 1981367 h 2237474"/>
              <a:gd name="connsiteX126" fmla="*/ 2875436 w 12192000"/>
              <a:gd name="connsiteY126" fmla="*/ 1996977 h 2237474"/>
              <a:gd name="connsiteX127" fmla="*/ 2874892 w 12192000"/>
              <a:gd name="connsiteY127" fmla="*/ 1996085 h 2237474"/>
              <a:gd name="connsiteX128" fmla="*/ 2864145 w 12192000"/>
              <a:gd name="connsiteY128" fmla="*/ 1994061 h 2237474"/>
              <a:gd name="connsiteX129" fmla="*/ 2843662 w 12192000"/>
              <a:gd name="connsiteY129" fmla="*/ 1992498 h 2237474"/>
              <a:gd name="connsiteX130" fmla="*/ 2796128 w 12192000"/>
              <a:gd name="connsiteY130" fmla="*/ 1976403 h 2237474"/>
              <a:gd name="connsiteX131" fmla="*/ 2756784 w 12192000"/>
              <a:gd name="connsiteY131" fmla="*/ 1985116 h 2237474"/>
              <a:gd name="connsiteX132" fmla="*/ 2748833 w 12192000"/>
              <a:gd name="connsiteY132" fmla="*/ 1986323 h 2237474"/>
              <a:gd name="connsiteX133" fmla="*/ 2748661 w 12192000"/>
              <a:gd name="connsiteY133" fmla="*/ 1986122 h 2237474"/>
              <a:gd name="connsiteX134" fmla="*/ 2740251 w 12192000"/>
              <a:gd name="connsiteY134" fmla="*/ 1986946 h 2237474"/>
              <a:gd name="connsiteX135" fmla="*/ 2718916 w 12192000"/>
              <a:gd name="connsiteY135" fmla="*/ 1990867 h 2237474"/>
              <a:gd name="connsiteX136" fmla="*/ 2713522 w 12192000"/>
              <a:gd name="connsiteY136" fmla="*/ 1990173 h 2237474"/>
              <a:gd name="connsiteX137" fmla="*/ 2680597 w 12192000"/>
              <a:gd name="connsiteY137" fmla="*/ 1984996 h 2237474"/>
              <a:gd name="connsiteX138" fmla="*/ 2578178 w 12192000"/>
              <a:gd name="connsiteY138" fmla="*/ 1990531 h 2237474"/>
              <a:gd name="connsiteX139" fmla="*/ 2476147 w 12192000"/>
              <a:gd name="connsiteY139" fmla="*/ 1998305 h 2237474"/>
              <a:gd name="connsiteX140" fmla="*/ 2373568 w 12192000"/>
              <a:gd name="connsiteY140" fmla="*/ 2003219 h 2237474"/>
              <a:gd name="connsiteX141" fmla="*/ 2321399 w 12192000"/>
              <a:gd name="connsiteY141" fmla="*/ 1989467 h 2237474"/>
              <a:gd name="connsiteX142" fmla="*/ 2315525 w 12192000"/>
              <a:gd name="connsiteY142" fmla="*/ 1989708 h 2237474"/>
              <a:gd name="connsiteX143" fmla="*/ 2300792 w 12192000"/>
              <a:gd name="connsiteY143" fmla="*/ 1994290 h 2237474"/>
              <a:gd name="connsiteX144" fmla="*/ 2295469 w 12192000"/>
              <a:gd name="connsiteY144" fmla="*/ 1996659 h 2237474"/>
              <a:gd name="connsiteX145" fmla="*/ 2287219 w 12192000"/>
              <a:gd name="connsiteY145" fmla="*/ 1998750 h 2237474"/>
              <a:gd name="connsiteX146" fmla="*/ 2286948 w 12192000"/>
              <a:gd name="connsiteY146" fmla="*/ 1998596 h 2237474"/>
              <a:gd name="connsiteX147" fmla="*/ 2243069 w 12192000"/>
              <a:gd name="connsiteY147" fmla="*/ 2015111 h 2237474"/>
              <a:gd name="connsiteX148" fmla="*/ 2186609 w 12192000"/>
              <a:gd name="connsiteY148" fmla="*/ 2008263 h 2237474"/>
              <a:gd name="connsiteX149" fmla="*/ 2164831 w 12192000"/>
              <a:gd name="connsiteY149" fmla="*/ 2010143 h 2237474"/>
              <a:gd name="connsiteX150" fmla="*/ 2152836 w 12192000"/>
              <a:gd name="connsiteY150" fmla="*/ 2010048 h 2237474"/>
              <a:gd name="connsiteX151" fmla="*/ 2117102 w 12192000"/>
              <a:gd name="connsiteY151" fmla="*/ 2023004 h 2237474"/>
              <a:gd name="connsiteX152" fmla="*/ 2111935 w 12192000"/>
              <a:gd name="connsiteY152" fmla="*/ 2023163 h 2237474"/>
              <a:gd name="connsiteX153" fmla="*/ 2089991 w 12192000"/>
              <a:gd name="connsiteY153" fmla="*/ 2034193 h 2237474"/>
              <a:gd name="connsiteX154" fmla="*/ 2058061 w 12192000"/>
              <a:gd name="connsiteY154" fmla="*/ 2047942 h 2237474"/>
              <a:gd name="connsiteX155" fmla="*/ 2055737 w 12192000"/>
              <a:gd name="connsiteY155" fmla="*/ 2047704 h 2237474"/>
              <a:gd name="connsiteX156" fmla="*/ 2042244 w 12192000"/>
              <a:gd name="connsiteY156" fmla="*/ 2055560 h 2237474"/>
              <a:gd name="connsiteX157" fmla="*/ 1976224 w 12192000"/>
              <a:gd name="connsiteY157" fmla="*/ 2074257 h 2237474"/>
              <a:gd name="connsiteX158" fmla="*/ 1877728 w 12192000"/>
              <a:gd name="connsiteY158" fmla="*/ 2101004 h 2237474"/>
              <a:gd name="connsiteX159" fmla="*/ 1759056 w 12192000"/>
              <a:gd name="connsiteY159" fmla="*/ 2125608 h 2237474"/>
              <a:gd name="connsiteX160" fmla="*/ 1637948 w 12192000"/>
              <a:gd name="connsiteY160" fmla="*/ 2172597 h 2237474"/>
              <a:gd name="connsiteX161" fmla="*/ 1434549 w 12192000"/>
              <a:gd name="connsiteY161" fmla="*/ 2234522 h 2237474"/>
              <a:gd name="connsiteX162" fmla="*/ 1398481 w 12192000"/>
              <a:gd name="connsiteY162" fmla="*/ 2237074 h 2237474"/>
              <a:gd name="connsiteX163" fmla="*/ 1398407 w 12192000"/>
              <a:gd name="connsiteY163" fmla="*/ 2237095 h 2237474"/>
              <a:gd name="connsiteX164" fmla="*/ 1370962 w 12192000"/>
              <a:gd name="connsiteY164" fmla="*/ 2237474 h 2237474"/>
              <a:gd name="connsiteX165" fmla="*/ 1356367 w 12192000"/>
              <a:gd name="connsiteY165" fmla="*/ 2235089 h 2237474"/>
              <a:gd name="connsiteX166" fmla="*/ 1324828 w 12192000"/>
              <a:gd name="connsiteY166" fmla="*/ 2231968 h 2237474"/>
              <a:gd name="connsiteX167" fmla="*/ 1297744 w 12192000"/>
              <a:gd name="connsiteY167" fmla="*/ 2235849 h 2237474"/>
              <a:gd name="connsiteX168" fmla="*/ 1286236 w 12192000"/>
              <a:gd name="connsiteY168" fmla="*/ 2233135 h 2237474"/>
              <a:gd name="connsiteX169" fmla="*/ 1283504 w 12192000"/>
              <a:gd name="connsiteY169" fmla="*/ 2233797 h 2237474"/>
              <a:gd name="connsiteX170" fmla="*/ 1279765 w 12192000"/>
              <a:gd name="connsiteY170" fmla="*/ 2229639 h 2237474"/>
              <a:gd name="connsiteX171" fmla="*/ 1195347 w 12192000"/>
              <a:gd name="connsiteY171" fmla="*/ 2212354 h 2237474"/>
              <a:gd name="connsiteX172" fmla="*/ 970251 w 12192000"/>
              <a:gd name="connsiteY172" fmla="*/ 2221029 h 2237474"/>
              <a:gd name="connsiteX173" fmla="*/ 812914 w 12192000"/>
              <a:gd name="connsiteY173" fmla="*/ 2202752 h 2237474"/>
              <a:gd name="connsiteX174" fmla="*/ 800195 w 12192000"/>
              <a:gd name="connsiteY174" fmla="*/ 2209407 h 2237474"/>
              <a:gd name="connsiteX175" fmla="*/ 784978 w 12192000"/>
              <a:gd name="connsiteY175" fmla="*/ 2212360 h 2237474"/>
              <a:gd name="connsiteX176" fmla="*/ 681987 w 12192000"/>
              <a:gd name="connsiteY176" fmla="*/ 2216757 h 2237474"/>
              <a:gd name="connsiteX177" fmla="*/ 669923 w 12192000"/>
              <a:gd name="connsiteY177" fmla="*/ 2211682 h 2237474"/>
              <a:gd name="connsiteX178" fmla="*/ 648680 w 12192000"/>
              <a:gd name="connsiteY178" fmla="*/ 2206229 h 2237474"/>
              <a:gd name="connsiteX179" fmla="*/ 597225 w 12192000"/>
              <a:gd name="connsiteY179" fmla="*/ 2180999 h 2237474"/>
              <a:gd name="connsiteX180" fmla="*/ 558449 w 12192000"/>
              <a:gd name="connsiteY180" fmla="*/ 2182346 h 2237474"/>
              <a:gd name="connsiteX181" fmla="*/ 550517 w 12192000"/>
              <a:gd name="connsiteY181" fmla="*/ 2182060 h 2237474"/>
              <a:gd name="connsiteX182" fmla="*/ 550309 w 12192000"/>
              <a:gd name="connsiteY182" fmla="*/ 2181825 h 2237474"/>
              <a:gd name="connsiteX183" fmla="*/ 541836 w 12192000"/>
              <a:gd name="connsiteY183" fmla="*/ 2181063 h 2237474"/>
              <a:gd name="connsiteX184" fmla="*/ 536057 w 12192000"/>
              <a:gd name="connsiteY184" fmla="*/ 2181537 h 2237474"/>
              <a:gd name="connsiteX185" fmla="*/ 520671 w 12192000"/>
              <a:gd name="connsiteY185" fmla="*/ 2180980 h 2237474"/>
              <a:gd name="connsiteX186" fmla="*/ 515024 w 12192000"/>
              <a:gd name="connsiteY186" fmla="*/ 2179258 h 2237474"/>
              <a:gd name="connsiteX187" fmla="*/ 512278 w 12192000"/>
              <a:gd name="connsiteY187" fmla="*/ 2176369 h 2237474"/>
              <a:gd name="connsiteX188" fmla="*/ 480419 w 12192000"/>
              <a:gd name="connsiteY188" fmla="*/ 2167807 h 2237474"/>
              <a:gd name="connsiteX189" fmla="*/ 413835 w 12192000"/>
              <a:gd name="connsiteY189" fmla="*/ 2156783 h 2237474"/>
              <a:gd name="connsiteX190" fmla="*/ 376513 w 12192000"/>
              <a:gd name="connsiteY190" fmla="*/ 2154014 h 2237474"/>
              <a:gd name="connsiteX191" fmla="*/ 273386 w 12192000"/>
              <a:gd name="connsiteY191" fmla="*/ 2142551 h 2237474"/>
              <a:gd name="connsiteX192" fmla="*/ 169207 w 12192000"/>
              <a:gd name="connsiteY192" fmla="*/ 2128100 h 2237474"/>
              <a:gd name="connsiteX193" fmla="*/ 93149 w 12192000"/>
              <a:gd name="connsiteY193" fmla="*/ 2105324 h 2237474"/>
              <a:gd name="connsiteX194" fmla="*/ 88109 w 12192000"/>
              <a:gd name="connsiteY194" fmla="*/ 2106704 h 2237474"/>
              <a:gd name="connsiteX195" fmla="*/ 80022 w 12192000"/>
              <a:gd name="connsiteY195" fmla="*/ 2107254 h 2237474"/>
              <a:gd name="connsiteX196" fmla="*/ 79717 w 12192000"/>
              <a:gd name="connsiteY196" fmla="*/ 2107046 h 2237474"/>
              <a:gd name="connsiteX197" fmla="*/ 72352 w 12192000"/>
              <a:gd name="connsiteY197" fmla="*/ 2107991 h 2237474"/>
              <a:gd name="connsiteX198" fmla="*/ 37645 w 12192000"/>
              <a:gd name="connsiteY198" fmla="*/ 2115401 h 2237474"/>
              <a:gd name="connsiteX199" fmla="*/ 4572 w 12192000"/>
              <a:gd name="connsiteY199" fmla="*/ 2111091 h 2237474"/>
              <a:gd name="connsiteX200" fmla="*/ 0 w 12192000"/>
              <a:gd name="connsiteY200" fmla="*/ 2110468 h 2237474"/>
              <a:gd name="connsiteX201" fmla="*/ 0 w 12192000"/>
              <a:gd name="connsiteY201"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92727 w 12192000"/>
              <a:gd name="connsiteY65" fmla="*/ 1623628 h 2237474"/>
              <a:gd name="connsiteX66" fmla="*/ 7031309 w 12192000"/>
              <a:gd name="connsiteY66" fmla="*/ 1619451 h 2237474"/>
              <a:gd name="connsiteX67" fmla="*/ 6900177 w 12192000"/>
              <a:gd name="connsiteY67" fmla="*/ 1636016 h 2237474"/>
              <a:gd name="connsiteX68" fmla="*/ 6795372 w 12192000"/>
              <a:gd name="connsiteY68" fmla="*/ 1644845 h 2237474"/>
              <a:gd name="connsiteX69" fmla="*/ 6692251 w 12192000"/>
              <a:gd name="connsiteY69" fmla="*/ 1656357 h 2237474"/>
              <a:gd name="connsiteX70" fmla="*/ 6655235 w 12192000"/>
              <a:gd name="connsiteY70" fmla="*/ 1661869 h 2237474"/>
              <a:gd name="connsiteX71" fmla="*/ 6554894 w 12192000"/>
              <a:gd name="connsiteY71" fmla="*/ 1664428 h 2237474"/>
              <a:gd name="connsiteX72" fmla="*/ 6516595 w 12192000"/>
              <a:gd name="connsiteY72" fmla="*/ 1667475 h 2237474"/>
              <a:gd name="connsiteX73" fmla="*/ 6508541 w 12192000"/>
              <a:gd name="connsiteY73" fmla="*/ 1668757 h 2237474"/>
              <a:gd name="connsiteX74" fmla="*/ 6471012 w 12192000"/>
              <a:gd name="connsiteY74" fmla="*/ 1678604 h 2237474"/>
              <a:gd name="connsiteX75" fmla="*/ 6364035 w 12192000"/>
              <a:gd name="connsiteY75" fmla="*/ 1667683 h 2237474"/>
              <a:gd name="connsiteX76" fmla="*/ 6280959 w 12192000"/>
              <a:gd name="connsiteY76" fmla="*/ 1689329 h 2237474"/>
              <a:gd name="connsiteX77" fmla="*/ 6243319 w 12192000"/>
              <a:gd name="connsiteY77" fmla="*/ 1695560 h 2237474"/>
              <a:gd name="connsiteX78" fmla="*/ 6098321 w 12192000"/>
              <a:gd name="connsiteY78" fmla="*/ 1721646 h 2237474"/>
              <a:gd name="connsiteX79" fmla="*/ 5880652 w 12192000"/>
              <a:gd name="connsiteY79" fmla="*/ 1779643 h 2237474"/>
              <a:gd name="connsiteX80" fmla="*/ 5785959 w 12192000"/>
              <a:gd name="connsiteY80" fmla="*/ 1775307 h 2237474"/>
              <a:gd name="connsiteX81" fmla="*/ 5643534 w 12192000"/>
              <a:gd name="connsiteY81" fmla="*/ 1802919 h 2237474"/>
              <a:gd name="connsiteX82" fmla="*/ 5518799 w 12192000"/>
              <a:gd name="connsiteY82" fmla="*/ 1818312 h 2237474"/>
              <a:gd name="connsiteX83" fmla="*/ 5505014 w 12192000"/>
              <a:gd name="connsiteY83" fmla="*/ 1819259 h 2237474"/>
              <a:gd name="connsiteX84" fmla="*/ 5453307 w 12192000"/>
              <a:gd name="connsiteY84" fmla="*/ 1815450 h 2237474"/>
              <a:gd name="connsiteX85" fmla="*/ 5364192 w 12192000"/>
              <a:gd name="connsiteY85" fmla="*/ 1826074 h 2237474"/>
              <a:gd name="connsiteX86" fmla="*/ 5259633 w 12192000"/>
              <a:gd name="connsiteY86" fmla="*/ 1837160 h 2237474"/>
              <a:gd name="connsiteX87" fmla="*/ 5168852 w 12192000"/>
              <a:gd name="connsiteY87" fmla="*/ 1844846 h 2237474"/>
              <a:gd name="connsiteX88" fmla="*/ 5114927 w 12192000"/>
              <a:gd name="connsiteY88" fmla="*/ 1847827 h 2237474"/>
              <a:gd name="connsiteX89" fmla="*/ 5108970 w 12192000"/>
              <a:gd name="connsiteY89" fmla="*/ 1847935 h 2237474"/>
              <a:gd name="connsiteX90" fmla="*/ 5067961 w 12192000"/>
              <a:gd name="connsiteY90" fmla="*/ 1845917 h 2237474"/>
              <a:gd name="connsiteX91" fmla="*/ 5007075 w 12192000"/>
              <a:gd name="connsiteY91" fmla="*/ 1838626 h 2237474"/>
              <a:gd name="connsiteX92" fmla="*/ 4944087 w 12192000"/>
              <a:gd name="connsiteY92" fmla="*/ 1823332 h 2237474"/>
              <a:gd name="connsiteX93" fmla="*/ 4907662 w 12192000"/>
              <a:gd name="connsiteY93" fmla="*/ 1816900 h 2237474"/>
              <a:gd name="connsiteX94" fmla="*/ 4882386 w 12192000"/>
              <a:gd name="connsiteY94" fmla="*/ 1809844 h 2237474"/>
              <a:gd name="connsiteX95" fmla="*/ 4811440 w 12192000"/>
              <a:gd name="connsiteY95" fmla="*/ 1804655 h 2237474"/>
              <a:gd name="connsiteX96" fmla="*/ 4691075 w 12192000"/>
              <a:gd name="connsiteY96" fmla="*/ 1801389 h 2237474"/>
              <a:gd name="connsiteX97" fmla="*/ 4611738 w 12192000"/>
              <a:gd name="connsiteY97" fmla="*/ 1776964 h 2237474"/>
              <a:gd name="connsiteX98" fmla="*/ 4560070 w 12192000"/>
              <a:gd name="connsiteY98" fmla="*/ 1785640 h 2237474"/>
              <a:gd name="connsiteX99" fmla="*/ 4536503 w 12192000"/>
              <a:gd name="connsiteY99" fmla="*/ 1785334 h 2237474"/>
              <a:gd name="connsiteX100" fmla="*/ 4513724 w 12192000"/>
              <a:gd name="connsiteY100" fmla="*/ 1791996 h 2237474"/>
              <a:gd name="connsiteX101" fmla="*/ 4459810 w 12192000"/>
              <a:gd name="connsiteY101" fmla="*/ 1797886 h 2237474"/>
              <a:gd name="connsiteX102" fmla="*/ 4379064 w 12192000"/>
              <a:gd name="connsiteY102" fmla="*/ 1817177 h 2237474"/>
              <a:gd name="connsiteX103" fmla="*/ 4319209 w 12192000"/>
              <a:gd name="connsiteY103" fmla="*/ 1834833 h 2237474"/>
              <a:gd name="connsiteX104" fmla="*/ 4290981 w 12192000"/>
              <a:gd name="connsiteY104" fmla="*/ 1839677 h 2237474"/>
              <a:gd name="connsiteX105" fmla="*/ 4285792 w 12192000"/>
              <a:gd name="connsiteY105" fmla="*/ 1836231 h 2237474"/>
              <a:gd name="connsiteX106" fmla="*/ 4238372 w 12192000"/>
              <a:gd name="connsiteY106" fmla="*/ 1851480 h 2237474"/>
              <a:gd name="connsiteX107" fmla="*/ 4232517 w 12192000"/>
              <a:gd name="connsiteY107" fmla="*/ 1852567 h 2237474"/>
              <a:gd name="connsiteX108" fmla="*/ 4191732 w 12192000"/>
              <a:gd name="connsiteY108" fmla="*/ 1857328 h 2237474"/>
              <a:gd name="connsiteX109" fmla="*/ 4065532 w 12192000"/>
              <a:gd name="connsiteY109" fmla="*/ 1855477 h 2237474"/>
              <a:gd name="connsiteX110" fmla="*/ 4028460 w 12192000"/>
              <a:gd name="connsiteY110" fmla="*/ 1855137 h 2237474"/>
              <a:gd name="connsiteX111" fmla="*/ 4002267 w 12192000"/>
              <a:gd name="connsiteY111" fmla="*/ 1852352 h 2237474"/>
              <a:gd name="connsiteX112" fmla="*/ 3931396 w 12192000"/>
              <a:gd name="connsiteY112" fmla="*/ 1858915 h 2237474"/>
              <a:gd name="connsiteX113" fmla="*/ 3812162 w 12192000"/>
              <a:gd name="connsiteY113" fmla="*/ 1875501 h 2237474"/>
              <a:gd name="connsiteX114" fmla="*/ 3729530 w 12192000"/>
              <a:gd name="connsiteY114" fmla="*/ 1864513 h 2237474"/>
              <a:gd name="connsiteX115" fmla="*/ 3680177 w 12192000"/>
              <a:gd name="connsiteY115" fmla="*/ 1881552 h 2237474"/>
              <a:gd name="connsiteX116" fmla="*/ 3567259 w 12192000"/>
              <a:gd name="connsiteY116" fmla="*/ 1893482 h 2237474"/>
              <a:gd name="connsiteX117" fmla="*/ 3405770 w 12192000"/>
              <a:gd name="connsiteY117" fmla="*/ 1904591 h 2237474"/>
              <a:gd name="connsiteX118" fmla="*/ 3280097 w 12192000"/>
              <a:gd name="connsiteY118" fmla="*/ 1919610 h 2237474"/>
              <a:gd name="connsiteX119" fmla="*/ 3123424 w 12192000"/>
              <a:gd name="connsiteY119" fmla="*/ 1952930 h 2237474"/>
              <a:gd name="connsiteX120" fmla="*/ 3009910 w 12192000"/>
              <a:gd name="connsiteY120" fmla="*/ 1957866 h 2237474"/>
              <a:gd name="connsiteX121" fmla="*/ 2995934 w 12192000"/>
              <a:gd name="connsiteY121" fmla="*/ 1967085 h 2237474"/>
              <a:gd name="connsiteX122" fmla="*/ 2980071 w 12192000"/>
              <a:gd name="connsiteY122" fmla="*/ 1972988 h 2237474"/>
              <a:gd name="connsiteX123" fmla="*/ 2978094 w 12192000"/>
              <a:gd name="connsiteY123" fmla="*/ 1972369 h 2237474"/>
              <a:gd name="connsiteX124" fmla="*/ 2942858 w 12192000"/>
              <a:gd name="connsiteY124" fmla="*/ 1981367 h 2237474"/>
              <a:gd name="connsiteX125" fmla="*/ 2875436 w 12192000"/>
              <a:gd name="connsiteY125" fmla="*/ 1996977 h 2237474"/>
              <a:gd name="connsiteX126" fmla="*/ 2874892 w 12192000"/>
              <a:gd name="connsiteY126" fmla="*/ 1996085 h 2237474"/>
              <a:gd name="connsiteX127" fmla="*/ 2864145 w 12192000"/>
              <a:gd name="connsiteY127" fmla="*/ 1994061 h 2237474"/>
              <a:gd name="connsiteX128" fmla="*/ 2843662 w 12192000"/>
              <a:gd name="connsiteY128" fmla="*/ 1992498 h 2237474"/>
              <a:gd name="connsiteX129" fmla="*/ 2796128 w 12192000"/>
              <a:gd name="connsiteY129" fmla="*/ 1976403 h 2237474"/>
              <a:gd name="connsiteX130" fmla="*/ 2756784 w 12192000"/>
              <a:gd name="connsiteY130" fmla="*/ 1985116 h 2237474"/>
              <a:gd name="connsiteX131" fmla="*/ 2748833 w 12192000"/>
              <a:gd name="connsiteY131" fmla="*/ 1986323 h 2237474"/>
              <a:gd name="connsiteX132" fmla="*/ 2748661 w 12192000"/>
              <a:gd name="connsiteY132" fmla="*/ 1986122 h 2237474"/>
              <a:gd name="connsiteX133" fmla="*/ 2740251 w 12192000"/>
              <a:gd name="connsiteY133" fmla="*/ 1986946 h 2237474"/>
              <a:gd name="connsiteX134" fmla="*/ 2718916 w 12192000"/>
              <a:gd name="connsiteY134" fmla="*/ 1990867 h 2237474"/>
              <a:gd name="connsiteX135" fmla="*/ 2713522 w 12192000"/>
              <a:gd name="connsiteY135" fmla="*/ 1990173 h 2237474"/>
              <a:gd name="connsiteX136" fmla="*/ 2680597 w 12192000"/>
              <a:gd name="connsiteY136" fmla="*/ 1984996 h 2237474"/>
              <a:gd name="connsiteX137" fmla="*/ 2578178 w 12192000"/>
              <a:gd name="connsiteY137" fmla="*/ 1990531 h 2237474"/>
              <a:gd name="connsiteX138" fmla="*/ 2476147 w 12192000"/>
              <a:gd name="connsiteY138" fmla="*/ 1998305 h 2237474"/>
              <a:gd name="connsiteX139" fmla="*/ 2373568 w 12192000"/>
              <a:gd name="connsiteY139" fmla="*/ 2003219 h 2237474"/>
              <a:gd name="connsiteX140" fmla="*/ 2321399 w 12192000"/>
              <a:gd name="connsiteY140" fmla="*/ 1989467 h 2237474"/>
              <a:gd name="connsiteX141" fmla="*/ 2315525 w 12192000"/>
              <a:gd name="connsiteY141" fmla="*/ 1989708 h 2237474"/>
              <a:gd name="connsiteX142" fmla="*/ 2300792 w 12192000"/>
              <a:gd name="connsiteY142" fmla="*/ 1994290 h 2237474"/>
              <a:gd name="connsiteX143" fmla="*/ 2295469 w 12192000"/>
              <a:gd name="connsiteY143" fmla="*/ 1996659 h 2237474"/>
              <a:gd name="connsiteX144" fmla="*/ 2287219 w 12192000"/>
              <a:gd name="connsiteY144" fmla="*/ 1998750 h 2237474"/>
              <a:gd name="connsiteX145" fmla="*/ 2286948 w 12192000"/>
              <a:gd name="connsiteY145" fmla="*/ 1998596 h 2237474"/>
              <a:gd name="connsiteX146" fmla="*/ 2243069 w 12192000"/>
              <a:gd name="connsiteY146" fmla="*/ 2015111 h 2237474"/>
              <a:gd name="connsiteX147" fmla="*/ 2186609 w 12192000"/>
              <a:gd name="connsiteY147" fmla="*/ 2008263 h 2237474"/>
              <a:gd name="connsiteX148" fmla="*/ 2164831 w 12192000"/>
              <a:gd name="connsiteY148" fmla="*/ 2010143 h 2237474"/>
              <a:gd name="connsiteX149" fmla="*/ 2152836 w 12192000"/>
              <a:gd name="connsiteY149" fmla="*/ 2010048 h 2237474"/>
              <a:gd name="connsiteX150" fmla="*/ 2117102 w 12192000"/>
              <a:gd name="connsiteY150" fmla="*/ 2023004 h 2237474"/>
              <a:gd name="connsiteX151" fmla="*/ 2111935 w 12192000"/>
              <a:gd name="connsiteY151" fmla="*/ 2023163 h 2237474"/>
              <a:gd name="connsiteX152" fmla="*/ 2089991 w 12192000"/>
              <a:gd name="connsiteY152" fmla="*/ 2034193 h 2237474"/>
              <a:gd name="connsiteX153" fmla="*/ 2058061 w 12192000"/>
              <a:gd name="connsiteY153" fmla="*/ 2047942 h 2237474"/>
              <a:gd name="connsiteX154" fmla="*/ 2055737 w 12192000"/>
              <a:gd name="connsiteY154" fmla="*/ 2047704 h 2237474"/>
              <a:gd name="connsiteX155" fmla="*/ 2042244 w 12192000"/>
              <a:gd name="connsiteY155" fmla="*/ 2055560 h 2237474"/>
              <a:gd name="connsiteX156" fmla="*/ 1976224 w 12192000"/>
              <a:gd name="connsiteY156" fmla="*/ 2074257 h 2237474"/>
              <a:gd name="connsiteX157" fmla="*/ 1877728 w 12192000"/>
              <a:gd name="connsiteY157" fmla="*/ 2101004 h 2237474"/>
              <a:gd name="connsiteX158" fmla="*/ 1759056 w 12192000"/>
              <a:gd name="connsiteY158" fmla="*/ 2125608 h 2237474"/>
              <a:gd name="connsiteX159" fmla="*/ 1637948 w 12192000"/>
              <a:gd name="connsiteY159" fmla="*/ 2172597 h 2237474"/>
              <a:gd name="connsiteX160" fmla="*/ 1434549 w 12192000"/>
              <a:gd name="connsiteY160" fmla="*/ 2234522 h 2237474"/>
              <a:gd name="connsiteX161" fmla="*/ 1398481 w 12192000"/>
              <a:gd name="connsiteY161" fmla="*/ 2237074 h 2237474"/>
              <a:gd name="connsiteX162" fmla="*/ 1398407 w 12192000"/>
              <a:gd name="connsiteY162" fmla="*/ 2237095 h 2237474"/>
              <a:gd name="connsiteX163" fmla="*/ 1370962 w 12192000"/>
              <a:gd name="connsiteY163" fmla="*/ 2237474 h 2237474"/>
              <a:gd name="connsiteX164" fmla="*/ 1356367 w 12192000"/>
              <a:gd name="connsiteY164" fmla="*/ 2235089 h 2237474"/>
              <a:gd name="connsiteX165" fmla="*/ 1324828 w 12192000"/>
              <a:gd name="connsiteY165" fmla="*/ 2231968 h 2237474"/>
              <a:gd name="connsiteX166" fmla="*/ 1297744 w 12192000"/>
              <a:gd name="connsiteY166" fmla="*/ 2235849 h 2237474"/>
              <a:gd name="connsiteX167" fmla="*/ 1286236 w 12192000"/>
              <a:gd name="connsiteY167" fmla="*/ 2233135 h 2237474"/>
              <a:gd name="connsiteX168" fmla="*/ 1283504 w 12192000"/>
              <a:gd name="connsiteY168" fmla="*/ 2233797 h 2237474"/>
              <a:gd name="connsiteX169" fmla="*/ 1279765 w 12192000"/>
              <a:gd name="connsiteY169" fmla="*/ 2229639 h 2237474"/>
              <a:gd name="connsiteX170" fmla="*/ 1195347 w 12192000"/>
              <a:gd name="connsiteY170" fmla="*/ 2212354 h 2237474"/>
              <a:gd name="connsiteX171" fmla="*/ 970251 w 12192000"/>
              <a:gd name="connsiteY171" fmla="*/ 2221029 h 2237474"/>
              <a:gd name="connsiteX172" fmla="*/ 812914 w 12192000"/>
              <a:gd name="connsiteY172" fmla="*/ 2202752 h 2237474"/>
              <a:gd name="connsiteX173" fmla="*/ 800195 w 12192000"/>
              <a:gd name="connsiteY173" fmla="*/ 2209407 h 2237474"/>
              <a:gd name="connsiteX174" fmla="*/ 784978 w 12192000"/>
              <a:gd name="connsiteY174" fmla="*/ 2212360 h 2237474"/>
              <a:gd name="connsiteX175" fmla="*/ 681987 w 12192000"/>
              <a:gd name="connsiteY175" fmla="*/ 2216757 h 2237474"/>
              <a:gd name="connsiteX176" fmla="*/ 669923 w 12192000"/>
              <a:gd name="connsiteY176" fmla="*/ 2211682 h 2237474"/>
              <a:gd name="connsiteX177" fmla="*/ 648680 w 12192000"/>
              <a:gd name="connsiteY177" fmla="*/ 2206229 h 2237474"/>
              <a:gd name="connsiteX178" fmla="*/ 597225 w 12192000"/>
              <a:gd name="connsiteY178" fmla="*/ 2180999 h 2237474"/>
              <a:gd name="connsiteX179" fmla="*/ 558449 w 12192000"/>
              <a:gd name="connsiteY179" fmla="*/ 2182346 h 2237474"/>
              <a:gd name="connsiteX180" fmla="*/ 550517 w 12192000"/>
              <a:gd name="connsiteY180" fmla="*/ 2182060 h 2237474"/>
              <a:gd name="connsiteX181" fmla="*/ 550309 w 12192000"/>
              <a:gd name="connsiteY181" fmla="*/ 2181825 h 2237474"/>
              <a:gd name="connsiteX182" fmla="*/ 541836 w 12192000"/>
              <a:gd name="connsiteY182" fmla="*/ 2181063 h 2237474"/>
              <a:gd name="connsiteX183" fmla="*/ 536057 w 12192000"/>
              <a:gd name="connsiteY183" fmla="*/ 2181537 h 2237474"/>
              <a:gd name="connsiteX184" fmla="*/ 520671 w 12192000"/>
              <a:gd name="connsiteY184" fmla="*/ 2180980 h 2237474"/>
              <a:gd name="connsiteX185" fmla="*/ 515024 w 12192000"/>
              <a:gd name="connsiteY185" fmla="*/ 2179258 h 2237474"/>
              <a:gd name="connsiteX186" fmla="*/ 512278 w 12192000"/>
              <a:gd name="connsiteY186" fmla="*/ 2176369 h 2237474"/>
              <a:gd name="connsiteX187" fmla="*/ 480419 w 12192000"/>
              <a:gd name="connsiteY187" fmla="*/ 2167807 h 2237474"/>
              <a:gd name="connsiteX188" fmla="*/ 413835 w 12192000"/>
              <a:gd name="connsiteY188" fmla="*/ 2156783 h 2237474"/>
              <a:gd name="connsiteX189" fmla="*/ 376513 w 12192000"/>
              <a:gd name="connsiteY189" fmla="*/ 2154014 h 2237474"/>
              <a:gd name="connsiteX190" fmla="*/ 273386 w 12192000"/>
              <a:gd name="connsiteY190" fmla="*/ 2142551 h 2237474"/>
              <a:gd name="connsiteX191" fmla="*/ 169207 w 12192000"/>
              <a:gd name="connsiteY191" fmla="*/ 2128100 h 2237474"/>
              <a:gd name="connsiteX192" fmla="*/ 93149 w 12192000"/>
              <a:gd name="connsiteY192" fmla="*/ 2105324 h 2237474"/>
              <a:gd name="connsiteX193" fmla="*/ 88109 w 12192000"/>
              <a:gd name="connsiteY193" fmla="*/ 2106704 h 2237474"/>
              <a:gd name="connsiteX194" fmla="*/ 80022 w 12192000"/>
              <a:gd name="connsiteY194" fmla="*/ 2107254 h 2237474"/>
              <a:gd name="connsiteX195" fmla="*/ 79717 w 12192000"/>
              <a:gd name="connsiteY195" fmla="*/ 2107046 h 2237474"/>
              <a:gd name="connsiteX196" fmla="*/ 72352 w 12192000"/>
              <a:gd name="connsiteY196" fmla="*/ 2107991 h 2237474"/>
              <a:gd name="connsiteX197" fmla="*/ 37645 w 12192000"/>
              <a:gd name="connsiteY197" fmla="*/ 2115401 h 2237474"/>
              <a:gd name="connsiteX198" fmla="*/ 4572 w 12192000"/>
              <a:gd name="connsiteY198" fmla="*/ 2111091 h 2237474"/>
              <a:gd name="connsiteX199" fmla="*/ 0 w 12192000"/>
              <a:gd name="connsiteY199" fmla="*/ 2110468 h 2237474"/>
              <a:gd name="connsiteX200" fmla="*/ 0 w 12192000"/>
              <a:gd name="connsiteY20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92727 w 12192000"/>
              <a:gd name="connsiteY65" fmla="*/ 1623628 h 2237474"/>
              <a:gd name="connsiteX66" fmla="*/ 7031309 w 12192000"/>
              <a:gd name="connsiteY66" fmla="*/ 1619451 h 2237474"/>
              <a:gd name="connsiteX67" fmla="*/ 6900177 w 12192000"/>
              <a:gd name="connsiteY67" fmla="*/ 1636016 h 2237474"/>
              <a:gd name="connsiteX68" fmla="*/ 6795372 w 12192000"/>
              <a:gd name="connsiteY68" fmla="*/ 1644845 h 2237474"/>
              <a:gd name="connsiteX69" fmla="*/ 6692251 w 12192000"/>
              <a:gd name="connsiteY69" fmla="*/ 1656357 h 2237474"/>
              <a:gd name="connsiteX70" fmla="*/ 6655235 w 12192000"/>
              <a:gd name="connsiteY70" fmla="*/ 1661869 h 2237474"/>
              <a:gd name="connsiteX71" fmla="*/ 6554894 w 12192000"/>
              <a:gd name="connsiteY71" fmla="*/ 1664428 h 2237474"/>
              <a:gd name="connsiteX72" fmla="*/ 6516595 w 12192000"/>
              <a:gd name="connsiteY72" fmla="*/ 1667475 h 2237474"/>
              <a:gd name="connsiteX73" fmla="*/ 6508541 w 12192000"/>
              <a:gd name="connsiteY73" fmla="*/ 1668757 h 2237474"/>
              <a:gd name="connsiteX74" fmla="*/ 6471012 w 12192000"/>
              <a:gd name="connsiteY74" fmla="*/ 1678604 h 2237474"/>
              <a:gd name="connsiteX75" fmla="*/ 6364035 w 12192000"/>
              <a:gd name="connsiteY75" fmla="*/ 1667683 h 2237474"/>
              <a:gd name="connsiteX76" fmla="*/ 6280959 w 12192000"/>
              <a:gd name="connsiteY76" fmla="*/ 1689329 h 2237474"/>
              <a:gd name="connsiteX77" fmla="*/ 6243319 w 12192000"/>
              <a:gd name="connsiteY77" fmla="*/ 1695560 h 2237474"/>
              <a:gd name="connsiteX78" fmla="*/ 6098321 w 12192000"/>
              <a:gd name="connsiteY78" fmla="*/ 1721646 h 2237474"/>
              <a:gd name="connsiteX79" fmla="*/ 5880652 w 12192000"/>
              <a:gd name="connsiteY79" fmla="*/ 1779643 h 2237474"/>
              <a:gd name="connsiteX80" fmla="*/ 5785959 w 12192000"/>
              <a:gd name="connsiteY80" fmla="*/ 1775307 h 2237474"/>
              <a:gd name="connsiteX81" fmla="*/ 5643534 w 12192000"/>
              <a:gd name="connsiteY81" fmla="*/ 1802919 h 2237474"/>
              <a:gd name="connsiteX82" fmla="*/ 5518799 w 12192000"/>
              <a:gd name="connsiteY82" fmla="*/ 1818312 h 2237474"/>
              <a:gd name="connsiteX83" fmla="*/ 5505014 w 12192000"/>
              <a:gd name="connsiteY83" fmla="*/ 1819259 h 2237474"/>
              <a:gd name="connsiteX84" fmla="*/ 5453307 w 12192000"/>
              <a:gd name="connsiteY84" fmla="*/ 1815450 h 2237474"/>
              <a:gd name="connsiteX85" fmla="*/ 5364192 w 12192000"/>
              <a:gd name="connsiteY85" fmla="*/ 1826074 h 2237474"/>
              <a:gd name="connsiteX86" fmla="*/ 5259633 w 12192000"/>
              <a:gd name="connsiteY86" fmla="*/ 1837160 h 2237474"/>
              <a:gd name="connsiteX87" fmla="*/ 5149802 w 12192000"/>
              <a:gd name="connsiteY87" fmla="*/ 1844846 h 2237474"/>
              <a:gd name="connsiteX88" fmla="*/ 5114927 w 12192000"/>
              <a:gd name="connsiteY88" fmla="*/ 1847827 h 2237474"/>
              <a:gd name="connsiteX89" fmla="*/ 5108970 w 12192000"/>
              <a:gd name="connsiteY89" fmla="*/ 1847935 h 2237474"/>
              <a:gd name="connsiteX90" fmla="*/ 5067961 w 12192000"/>
              <a:gd name="connsiteY90" fmla="*/ 1845917 h 2237474"/>
              <a:gd name="connsiteX91" fmla="*/ 5007075 w 12192000"/>
              <a:gd name="connsiteY91" fmla="*/ 1838626 h 2237474"/>
              <a:gd name="connsiteX92" fmla="*/ 4944087 w 12192000"/>
              <a:gd name="connsiteY92" fmla="*/ 1823332 h 2237474"/>
              <a:gd name="connsiteX93" fmla="*/ 4907662 w 12192000"/>
              <a:gd name="connsiteY93" fmla="*/ 1816900 h 2237474"/>
              <a:gd name="connsiteX94" fmla="*/ 4882386 w 12192000"/>
              <a:gd name="connsiteY94" fmla="*/ 1809844 h 2237474"/>
              <a:gd name="connsiteX95" fmla="*/ 4811440 w 12192000"/>
              <a:gd name="connsiteY95" fmla="*/ 1804655 h 2237474"/>
              <a:gd name="connsiteX96" fmla="*/ 4691075 w 12192000"/>
              <a:gd name="connsiteY96" fmla="*/ 1801389 h 2237474"/>
              <a:gd name="connsiteX97" fmla="*/ 4611738 w 12192000"/>
              <a:gd name="connsiteY97" fmla="*/ 1776964 h 2237474"/>
              <a:gd name="connsiteX98" fmla="*/ 4560070 w 12192000"/>
              <a:gd name="connsiteY98" fmla="*/ 1785640 h 2237474"/>
              <a:gd name="connsiteX99" fmla="*/ 4536503 w 12192000"/>
              <a:gd name="connsiteY99" fmla="*/ 1785334 h 2237474"/>
              <a:gd name="connsiteX100" fmla="*/ 4513724 w 12192000"/>
              <a:gd name="connsiteY100" fmla="*/ 1791996 h 2237474"/>
              <a:gd name="connsiteX101" fmla="*/ 4459810 w 12192000"/>
              <a:gd name="connsiteY101" fmla="*/ 1797886 h 2237474"/>
              <a:gd name="connsiteX102" fmla="*/ 4379064 w 12192000"/>
              <a:gd name="connsiteY102" fmla="*/ 1817177 h 2237474"/>
              <a:gd name="connsiteX103" fmla="*/ 4319209 w 12192000"/>
              <a:gd name="connsiteY103" fmla="*/ 1834833 h 2237474"/>
              <a:gd name="connsiteX104" fmla="*/ 4290981 w 12192000"/>
              <a:gd name="connsiteY104" fmla="*/ 1839677 h 2237474"/>
              <a:gd name="connsiteX105" fmla="*/ 4285792 w 12192000"/>
              <a:gd name="connsiteY105" fmla="*/ 1836231 h 2237474"/>
              <a:gd name="connsiteX106" fmla="*/ 4238372 w 12192000"/>
              <a:gd name="connsiteY106" fmla="*/ 1851480 h 2237474"/>
              <a:gd name="connsiteX107" fmla="*/ 4232517 w 12192000"/>
              <a:gd name="connsiteY107" fmla="*/ 1852567 h 2237474"/>
              <a:gd name="connsiteX108" fmla="*/ 4191732 w 12192000"/>
              <a:gd name="connsiteY108" fmla="*/ 1857328 h 2237474"/>
              <a:gd name="connsiteX109" fmla="*/ 4065532 w 12192000"/>
              <a:gd name="connsiteY109" fmla="*/ 1855477 h 2237474"/>
              <a:gd name="connsiteX110" fmla="*/ 4028460 w 12192000"/>
              <a:gd name="connsiteY110" fmla="*/ 1855137 h 2237474"/>
              <a:gd name="connsiteX111" fmla="*/ 4002267 w 12192000"/>
              <a:gd name="connsiteY111" fmla="*/ 1852352 h 2237474"/>
              <a:gd name="connsiteX112" fmla="*/ 3931396 w 12192000"/>
              <a:gd name="connsiteY112" fmla="*/ 1858915 h 2237474"/>
              <a:gd name="connsiteX113" fmla="*/ 3812162 w 12192000"/>
              <a:gd name="connsiteY113" fmla="*/ 1875501 h 2237474"/>
              <a:gd name="connsiteX114" fmla="*/ 3729530 w 12192000"/>
              <a:gd name="connsiteY114" fmla="*/ 1864513 h 2237474"/>
              <a:gd name="connsiteX115" fmla="*/ 3680177 w 12192000"/>
              <a:gd name="connsiteY115" fmla="*/ 1881552 h 2237474"/>
              <a:gd name="connsiteX116" fmla="*/ 3567259 w 12192000"/>
              <a:gd name="connsiteY116" fmla="*/ 1893482 h 2237474"/>
              <a:gd name="connsiteX117" fmla="*/ 3405770 w 12192000"/>
              <a:gd name="connsiteY117" fmla="*/ 1904591 h 2237474"/>
              <a:gd name="connsiteX118" fmla="*/ 3280097 w 12192000"/>
              <a:gd name="connsiteY118" fmla="*/ 1919610 h 2237474"/>
              <a:gd name="connsiteX119" fmla="*/ 3123424 w 12192000"/>
              <a:gd name="connsiteY119" fmla="*/ 1952930 h 2237474"/>
              <a:gd name="connsiteX120" fmla="*/ 3009910 w 12192000"/>
              <a:gd name="connsiteY120" fmla="*/ 1957866 h 2237474"/>
              <a:gd name="connsiteX121" fmla="*/ 2995934 w 12192000"/>
              <a:gd name="connsiteY121" fmla="*/ 1967085 h 2237474"/>
              <a:gd name="connsiteX122" fmla="*/ 2980071 w 12192000"/>
              <a:gd name="connsiteY122" fmla="*/ 1972988 h 2237474"/>
              <a:gd name="connsiteX123" fmla="*/ 2978094 w 12192000"/>
              <a:gd name="connsiteY123" fmla="*/ 1972369 h 2237474"/>
              <a:gd name="connsiteX124" fmla="*/ 2942858 w 12192000"/>
              <a:gd name="connsiteY124" fmla="*/ 1981367 h 2237474"/>
              <a:gd name="connsiteX125" fmla="*/ 2875436 w 12192000"/>
              <a:gd name="connsiteY125" fmla="*/ 1996977 h 2237474"/>
              <a:gd name="connsiteX126" fmla="*/ 2874892 w 12192000"/>
              <a:gd name="connsiteY126" fmla="*/ 1996085 h 2237474"/>
              <a:gd name="connsiteX127" fmla="*/ 2864145 w 12192000"/>
              <a:gd name="connsiteY127" fmla="*/ 1994061 h 2237474"/>
              <a:gd name="connsiteX128" fmla="*/ 2843662 w 12192000"/>
              <a:gd name="connsiteY128" fmla="*/ 1992498 h 2237474"/>
              <a:gd name="connsiteX129" fmla="*/ 2796128 w 12192000"/>
              <a:gd name="connsiteY129" fmla="*/ 1976403 h 2237474"/>
              <a:gd name="connsiteX130" fmla="*/ 2756784 w 12192000"/>
              <a:gd name="connsiteY130" fmla="*/ 1985116 h 2237474"/>
              <a:gd name="connsiteX131" fmla="*/ 2748833 w 12192000"/>
              <a:gd name="connsiteY131" fmla="*/ 1986323 h 2237474"/>
              <a:gd name="connsiteX132" fmla="*/ 2748661 w 12192000"/>
              <a:gd name="connsiteY132" fmla="*/ 1986122 h 2237474"/>
              <a:gd name="connsiteX133" fmla="*/ 2740251 w 12192000"/>
              <a:gd name="connsiteY133" fmla="*/ 1986946 h 2237474"/>
              <a:gd name="connsiteX134" fmla="*/ 2718916 w 12192000"/>
              <a:gd name="connsiteY134" fmla="*/ 1990867 h 2237474"/>
              <a:gd name="connsiteX135" fmla="*/ 2713522 w 12192000"/>
              <a:gd name="connsiteY135" fmla="*/ 1990173 h 2237474"/>
              <a:gd name="connsiteX136" fmla="*/ 2680597 w 12192000"/>
              <a:gd name="connsiteY136" fmla="*/ 1984996 h 2237474"/>
              <a:gd name="connsiteX137" fmla="*/ 2578178 w 12192000"/>
              <a:gd name="connsiteY137" fmla="*/ 1990531 h 2237474"/>
              <a:gd name="connsiteX138" fmla="*/ 2476147 w 12192000"/>
              <a:gd name="connsiteY138" fmla="*/ 1998305 h 2237474"/>
              <a:gd name="connsiteX139" fmla="*/ 2373568 w 12192000"/>
              <a:gd name="connsiteY139" fmla="*/ 2003219 h 2237474"/>
              <a:gd name="connsiteX140" fmla="*/ 2321399 w 12192000"/>
              <a:gd name="connsiteY140" fmla="*/ 1989467 h 2237474"/>
              <a:gd name="connsiteX141" fmla="*/ 2315525 w 12192000"/>
              <a:gd name="connsiteY141" fmla="*/ 1989708 h 2237474"/>
              <a:gd name="connsiteX142" fmla="*/ 2300792 w 12192000"/>
              <a:gd name="connsiteY142" fmla="*/ 1994290 h 2237474"/>
              <a:gd name="connsiteX143" fmla="*/ 2295469 w 12192000"/>
              <a:gd name="connsiteY143" fmla="*/ 1996659 h 2237474"/>
              <a:gd name="connsiteX144" fmla="*/ 2287219 w 12192000"/>
              <a:gd name="connsiteY144" fmla="*/ 1998750 h 2237474"/>
              <a:gd name="connsiteX145" fmla="*/ 2286948 w 12192000"/>
              <a:gd name="connsiteY145" fmla="*/ 1998596 h 2237474"/>
              <a:gd name="connsiteX146" fmla="*/ 2243069 w 12192000"/>
              <a:gd name="connsiteY146" fmla="*/ 2015111 h 2237474"/>
              <a:gd name="connsiteX147" fmla="*/ 2186609 w 12192000"/>
              <a:gd name="connsiteY147" fmla="*/ 2008263 h 2237474"/>
              <a:gd name="connsiteX148" fmla="*/ 2164831 w 12192000"/>
              <a:gd name="connsiteY148" fmla="*/ 2010143 h 2237474"/>
              <a:gd name="connsiteX149" fmla="*/ 2152836 w 12192000"/>
              <a:gd name="connsiteY149" fmla="*/ 2010048 h 2237474"/>
              <a:gd name="connsiteX150" fmla="*/ 2117102 w 12192000"/>
              <a:gd name="connsiteY150" fmla="*/ 2023004 h 2237474"/>
              <a:gd name="connsiteX151" fmla="*/ 2111935 w 12192000"/>
              <a:gd name="connsiteY151" fmla="*/ 2023163 h 2237474"/>
              <a:gd name="connsiteX152" fmla="*/ 2089991 w 12192000"/>
              <a:gd name="connsiteY152" fmla="*/ 2034193 h 2237474"/>
              <a:gd name="connsiteX153" fmla="*/ 2058061 w 12192000"/>
              <a:gd name="connsiteY153" fmla="*/ 2047942 h 2237474"/>
              <a:gd name="connsiteX154" fmla="*/ 2055737 w 12192000"/>
              <a:gd name="connsiteY154" fmla="*/ 2047704 h 2237474"/>
              <a:gd name="connsiteX155" fmla="*/ 2042244 w 12192000"/>
              <a:gd name="connsiteY155" fmla="*/ 2055560 h 2237474"/>
              <a:gd name="connsiteX156" fmla="*/ 1976224 w 12192000"/>
              <a:gd name="connsiteY156" fmla="*/ 2074257 h 2237474"/>
              <a:gd name="connsiteX157" fmla="*/ 1877728 w 12192000"/>
              <a:gd name="connsiteY157" fmla="*/ 2101004 h 2237474"/>
              <a:gd name="connsiteX158" fmla="*/ 1759056 w 12192000"/>
              <a:gd name="connsiteY158" fmla="*/ 2125608 h 2237474"/>
              <a:gd name="connsiteX159" fmla="*/ 1637948 w 12192000"/>
              <a:gd name="connsiteY159" fmla="*/ 2172597 h 2237474"/>
              <a:gd name="connsiteX160" fmla="*/ 1434549 w 12192000"/>
              <a:gd name="connsiteY160" fmla="*/ 2234522 h 2237474"/>
              <a:gd name="connsiteX161" fmla="*/ 1398481 w 12192000"/>
              <a:gd name="connsiteY161" fmla="*/ 2237074 h 2237474"/>
              <a:gd name="connsiteX162" fmla="*/ 1398407 w 12192000"/>
              <a:gd name="connsiteY162" fmla="*/ 2237095 h 2237474"/>
              <a:gd name="connsiteX163" fmla="*/ 1370962 w 12192000"/>
              <a:gd name="connsiteY163" fmla="*/ 2237474 h 2237474"/>
              <a:gd name="connsiteX164" fmla="*/ 1356367 w 12192000"/>
              <a:gd name="connsiteY164" fmla="*/ 2235089 h 2237474"/>
              <a:gd name="connsiteX165" fmla="*/ 1324828 w 12192000"/>
              <a:gd name="connsiteY165" fmla="*/ 2231968 h 2237474"/>
              <a:gd name="connsiteX166" fmla="*/ 1297744 w 12192000"/>
              <a:gd name="connsiteY166" fmla="*/ 2235849 h 2237474"/>
              <a:gd name="connsiteX167" fmla="*/ 1286236 w 12192000"/>
              <a:gd name="connsiteY167" fmla="*/ 2233135 h 2237474"/>
              <a:gd name="connsiteX168" fmla="*/ 1283504 w 12192000"/>
              <a:gd name="connsiteY168" fmla="*/ 2233797 h 2237474"/>
              <a:gd name="connsiteX169" fmla="*/ 1279765 w 12192000"/>
              <a:gd name="connsiteY169" fmla="*/ 2229639 h 2237474"/>
              <a:gd name="connsiteX170" fmla="*/ 1195347 w 12192000"/>
              <a:gd name="connsiteY170" fmla="*/ 2212354 h 2237474"/>
              <a:gd name="connsiteX171" fmla="*/ 970251 w 12192000"/>
              <a:gd name="connsiteY171" fmla="*/ 2221029 h 2237474"/>
              <a:gd name="connsiteX172" fmla="*/ 812914 w 12192000"/>
              <a:gd name="connsiteY172" fmla="*/ 2202752 h 2237474"/>
              <a:gd name="connsiteX173" fmla="*/ 800195 w 12192000"/>
              <a:gd name="connsiteY173" fmla="*/ 2209407 h 2237474"/>
              <a:gd name="connsiteX174" fmla="*/ 784978 w 12192000"/>
              <a:gd name="connsiteY174" fmla="*/ 2212360 h 2237474"/>
              <a:gd name="connsiteX175" fmla="*/ 681987 w 12192000"/>
              <a:gd name="connsiteY175" fmla="*/ 2216757 h 2237474"/>
              <a:gd name="connsiteX176" fmla="*/ 669923 w 12192000"/>
              <a:gd name="connsiteY176" fmla="*/ 2211682 h 2237474"/>
              <a:gd name="connsiteX177" fmla="*/ 648680 w 12192000"/>
              <a:gd name="connsiteY177" fmla="*/ 2206229 h 2237474"/>
              <a:gd name="connsiteX178" fmla="*/ 597225 w 12192000"/>
              <a:gd name="connsiteY178" fmla="*/ 2180999 h 2237474"/>
              <a:gd name="connsiteX179" fmla="*/ 558449 w 12192000"/>
              <a:gd name="connsiteY179" fmla="*/ 2182346 h 2237474"/>
              <a:gd name="connsiteX180" fmla="*/ 550517 w 12192000"/>
              <a:gd name="connsiteY180" fmla="*/ 2182060 h 2237474"/>
              <a:gd name="connsiteX181" fmla="*/ 550309 w 12192000"/>
              <a:gd name="connsiteY181" fmla="*/ 2181825 h 2237474"/>
              <a:gd name="connsiteX182" fmla="*/ 541836 w 12192000"/>
              <a:gd name="connsiteY182" fmla="*/ 2181063 h 2237474"/>
              <a:gd name="connsiteX183" fmla="*/ 536057 w 12192000"/>
              <a:gd name="connsiteY183" fmla="*/ 2181537 h 2237474"/>
              <a:gd name="connsiteX184" fmla="*/ 520671 w 12192000"/>
              <a:gd name="connsiteY184" fmla="*/ 2180980 h 2237474"/>
              <a:gd name="connsiteX185" fmla="*/ 515024 w 12192000"/>
              <a:gd name="connsiteY185" fmla="*/ 2179258 h 2237474"/>
              <a:gd name="connsiteX186" fmla="*/ 512278 w 12192000"/>
              <a:gd name="connsiteY186" fmla="*/ 2176369 h 2237474"/>
              <a:gd name="connsiteX187" fmla="*/ 480419 w 12192000"/>
              <a:gd name="connsiteY187" fmla="*/ 2167807 h 2237474"/>
              <a:gd name="connsiteX188" fmla="*/ 413835 w 12192000"/>
              <a:gd name="connsiteY188" fmla="*/ 2156783 h 2237474"/>
              <a:gd name="connsiteX189" fmla="*/ 376513 w 12192000"/>
              <a:gd name="connsiteY189" fmla="*/ 2154014 h 2237474"/>
              <a:gd name="connsiteX190" fmla="*/ 273386 w 12192000"/>
              <a:gd name="connsiteY190" fmla="*/ 2142551 h 2237474"/>
              <a:gd name="connsiteX191" fmla="*/ 169207 w 12192000"/>
              <a:gd name="connsiteY191" fmla="*/ 2128100 h 2237474"/>
              <a:gd name="connsiteX192" fmla="*/ 93149 w 12192000"/>
              <a:gd name="connsiteY192" fmla="*/ 2105324 h 2237474"/>
              <a:gd name="connsiteX193" fmla="*/ 88109 w 12192000"/>
              <a:gd name="connsiteY193" fmla="*/ 2106704 h 2237474"/>
              <a:gd name="connsiteX194" fmla="*/ 80022 w 12192000"/>
              <a:gd name="connsiteY194" fmla="*/ 2107254 h 2237474"/>
              <a:gd name="connsiteX195" fmla="*/ 79717 w 12192000"/>
              <a:gd name="connsiteY195" fmla="*/ 2107046 h 2237474"/>
              <a:gd name="connsiteX196" fmla="*/ 72352 w 12192000"/>
              <a:gd name="connsiteY196" fmla="*/ 2107991 h 2237474"/>
              <a:gd name="connsiteX197" fmla="*/ 37645 w 12192000"/>
              <a:gd name="connsiteY197" fmla="*/ 2115401 h 2237474"/>
              <a:gd name="connsiteX198" fmla="*/ 4572 w 12192000"/>
              <a:gd name="connsiteY198" fmla="*/ 2111091 h 2237474"/>
              <a:gd name="connsiteX199" fmla="*/ 0 w 12192000"/>
              <a:gd name="connsiteY199" fmla="*/ 2110468 h 2237474"/>
              <a:gd name="connsiteX200" fmla="*/ 0 w 12192000"/>
              <a:gd name="connsiteY20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92727 w 12192000"/>
              <a:gd name="connsiteY65" fmla="*/ 1623628 h 2237474"/>
              <a:gd name="connsiteX66" fmla="*/ 7031309 w 12192000"/>
              <a:gd name="connsiteY66" fmla="*/ 1619451 h 2237474"/>
              <a:gd name="connsiteX67" fmla="*/ 6900177 w 12192000"/>
              <a:gd name="connsiteY67" fmla="*/ 1636016 h 2237474"/>
              <a:gd name="connsiteX68" fmla="*/ 6795372 w 12192000"/>
              <a:gd name="connsiteY68" fmla="*/ 1644845 h 2237474"/>
              <a:gd name="connsiteX69" fmla="*/ 6692251 w 12192000"/>
              <a:gd name="connsiteY69" fmla="*/ 1656357 h 2237474"/>
              <a:gd name="connsiteX70" fmla="*/ 6655235 w 12192000"/>
              <a:gd name="connsiteY70" fmla="*/ 1661869 h 2237474"/>
              <a:gd name="connsiteX71" fmla="*/ 6554894 w 12192000"/>
              <a:gd name="connsiteY71" fmla="*/ 1664428 h 2237474"/>
              <a:gd name="connsiteX72" fmla="*/ 6516595 w 12192000"/>
              <a:gd name="connsiteY72" fmla="*/ 1667475 h 2237474"/>
              <a:gd name="connsiteX73" fmla="*/ 6508541 w 12192000"/>
              <a:gd name="connsiteY73" fmla="*/ 1668757 h 2237474"/>
              <a:gd name="connsiteX74" fmla="*/ 6471012 w 12192000"/>
              <a:gd name="connsiteY74" fmla="*/ 1678604 h 2237474"/>
              <a:gd name="connsiteX75" fmla="*/ 6364035 w 12192000"/>
              <a:gd name="connsiteY75" fmla="*/ 1667683 h 2237474"/>
              <a:gd name="connsiteX76" fmla="*/ 6280959 w 12192000"/>
              <a:gd name="connsiteY76" fmla="*/ 1689329 h 2237474"/>
              <a:gd name="connsiteX77" fmla="*/ 6243319 w 12192000"/>
              <a:gd name="connsiteY77" fmla="*/ 1695560 h 2237474"/>
              <a:gd name="connsiteX78" fmla="*/ 6098321 w 12192000"/>
              <a:gd name="connsiteY78" fmla="*/ 1721646 h 2237474"/>
              <a:gd name="connsiteX79" fmla="*/ 5880652 w 12192000"/>
              <a:gd name="connsiteY79" fmla="*/ 1779643 h 2237474"/>
              <a:gd name="connsiteX80" fmla="*/ 5785959 w 12192000"/>
              <a:gd name="connsiteY80" fmla="*/ 1775307 h 2237474"/>
              <a:gd name="connsiteX81" fmla="*/ 5643534 w 12192000"/>
              <a:gd name="connsiteY81" fmla="*/ 1802919 h 2237474"/>
              <a:gd name="connsiteX82" fmla="*/ 5518799 w 12192000"/>
              <a:gd name="connsiteY82" fmla="*/ 1818312 h 2237474"/>
              <a:gd name="connsiteX83" fmla="*/ 5505014 w 12192000"/>
              <a:gd name="connsiteY83" fmla="*/ 1819259 h 2237474"/>
              <a:gd name="connsiteX84" fmla="*/ 5453307 w 12192000"/>
              <a:gd name="connsiteY84" fmla="*/ 1815450 h 2237474"/>
              <a:gd name="connsiteX85" fmla="*/ 5259633 w 12192000"/>
              <a:gd name="connsiteY85" fmla="*/ 1837160 h 2237474"/>
              <a:gd name="connsiteX86" fmla="*/ 5149802 w 12192000"/>
              <a:gd name="connsiteY86" fmla="*/ 1844846 h 2237474"/>
              <a:gd name="connsiteX87" fmla="*/ 5114927 w 12192000"/>
              <a:gd name="connsiteY87" fmla="*/ 1847827 h 2237474"/>
              <a:gd name="connsiteX88" fmla="*/ 5108970 w 12192000"/>
              <a:gd name="connsiteY88" fmla="*/ 1847935 h 2237474"/>
              <a:gd name="connsiteX89" fmla="*/ 5067961 w 12192000"/>
              <a:gd name="connsiteY89" fmla="*/ 1845917 h 2237474"/>
              <a:gd name="connsiteX90" fmla="*/ 5007075 w 12192000"/>
              <a:gd name="connsiteY90" fmla="*/ 1838626 h 2237474"/>
              <a:gd name="connsiteX91" fmla="*/ 4944087 w 12192000"/>
              <a:gd name="connsiteY91" fmla="*/ 1823332 h 2237474"/>
              <a:gd name="connsiteX92" fmla="*/ 4907662 w 12192000"/>
              <a:gd name="connsiteY92" fmla="*/ 1816900 h 2237474"/>
              <a:gd name="connsiteX93" fmla="*/ 4882386 w 12192000"/>
              <a:gd name="connsiteY93" fmla="*/ 1809844 h 2237474"/>
              <a:gd name="connsiteX94" fmla="*/ 4811440 w 12192000"/>
              <a:gd name="connsiteY94" fmla="*/ 1804655 h 2237474"/>
              <a:gd name="connsiteX95" fmla="*/ 4691075 w 12192000"/>
              <a:gd name="connsiteY95" fmla="*/ 1801389 h 2237474"/>
              <a:gd name="connsiteX96" fmla="*/ 4611738 w 12192000"/>
              <a:gd name="connsiteY96" fmla="*/ 1776964 h 2237474"/>
              <a:gd name="connsiteX97" fmla="*/ 4560070 w 12192000"/>
              <a:gd name="connsiteY97" fmla="*/ 1785640 h 2237474"/>
              <a:gd name="connsiteX98" fmla="*/ 4536503 w 12192000"/>
              <a:gd name="connsiteY98" fmla="*/ 1785334 h 2237474"/>
              <a:gd name="connsiteX99" fmla="*/ 4513724 w 12192000"/>
              <a:gd name="connsiteY99" fmla="*/ 1791996 h 2237474"/>
              <a:gd name="connsiteX100" fmla="*/ 4459810 w 12192000"/>
              <a:gd name="connsiteY100" fmla="*/ 1797886 h 2237474"/>
              <a:gd name="connsiteX101" fmla="*/ 4379064 w 12192000"/>
              <a:gd name="connsiteY101" fmla="*/ 1817177 h 2237474"/>
              <a:gd name="connsiteX102" fmla="*/ 4319209 w 12192000"/>
              <a:gd name="connsiteY102" fmla="*/ 1834833 h 2237474"/>
              <a:gd name="connsiteX103" fmla="*/ 4290981 w 12192000"/>
              <a:gd name="connsiteY103" fmla="*/ 1839677 h 2237474"/>
              <a:gd name="connsiteX104" fmla="*/ 4285792 w 12192000"/>
              <a:gd name="connsiteY104" fmla="*/ 1836231 h 2237474"/>
              <a:gd name="connsiteX105" fmla="*/ 4238372 w 12192000"/>
              <a:gd name="connsiteY105" fmla="*/ 1851480 h 2237474"/>
              <a:gd name="connsiteX106" fmla="*/ 4232517 w 12192000"/>
              <a:gd name="connsiteY106" fmla="*/ 1852567 h 2237474"/>
              <a:gd name="connsiteX107" fmla="*/ 4191732 w 12192000"/>
              <a:gd name="connsiteY107" fmla="*/ 1857328 h 2237474"/>
              <a:gd name="connsiteX108" fmla="*/ 4065532 w 12192000"/>
              <a:gd name="connsiteY108" fmla="*/ 1855477 h 2237474"/>
              <a:gd name="connsiteX109" fmla="*/ 4028460 w 12192000"/>
              <a:gd name="connsiteY109" fmla="*/ 1855137 h 2237474"/>
              <a:gd name="connsiteX110" fmla="*/ 4002267 w 12192000"/>
              <a:gd name="connsiteY110" fmla="*/ 1852352 h 2237474"/>
              <a:gd name="connsiteX111" fmla="*/ 3931396 w 12192000"/>
              <a:gd name="connsiteY111" fmla="*/ 1858915 h 2237474"/>
              <a:gd name="connsiteX112" fmla="*/ 3812162 w 12192000"/>
              <a:gd name="connsiteY112" fmla="*/ 1875501 h 2237474"/>
              <a:gd name="connsiteX113" fmla="*/ 3729530 w 12192000"/>
              <a:gd name="connsiteY113" fmla="*/ 1864513 h 2237474"/>
              <a:gd name="connsiteX114" fmla="*/ 3680177 w 12192000"/>
              <a:gd name="connsiteY114" fmla="*/ 1881552 h 2237474"/>
              <a:gd name="connsiteX115" fmla="*/ 3567259 w 12192000"/>
              <a:gd name="connsiteY115" fmla="*/ 1893482 h 2237474"/>
              <a:gd name="connsiteX116" fmla="*/ 3405770 w 12192000"/>
              <a:gd name="connsiteY116" fmla="*/ 1904591 h 2237474"/>
              <a:gd name="connsiteX117" fmla="*/ 3280097 w 12192000"/>
              <a:gd name="connsiteY117" fmla="*/ 1919610 h 2237474"/>
              <a:gd name="connsiteX118" fmla="*/ 3123424 w 12192000"/>
              <a:gd name="connsiteY118" fmla="*/ 1952930 h 2237474"/>
              <a:gd name="connsiteX119" fmla="*/ 3009910 w 12192000"/>
              <a:gd name="connsiteY119" fmla="*/ 1957866 h 2237474"/>
              <a:gd name="connsiteX120" fmla="*/ 2995934 w 12192000"/>
              <a:gd name="connsiteY120" fmla="*/ 1967085 h 2237474"/>
              <a:gd name="connsiteX121" fmla="*/ 2980071 w 12192000"/>
              <a:gd name="connsiteY121" fmla="*/ 1972988 h 2237474"/>
              <a:gd name="connsiteX122" fmla="*/ 2978094 w 12192000"/>
              <a:gd name="connsiteY122" fmla="*/ 1972369 h 2237474"/>
              <a:gd name="connsiteX123" fmla="*/ 2942858 w 12192000"/>
              <a:gd name="connsiteY123" fmla="*/ 1981367 h 2237474"/>
              <a:gd name="connsiteX124" fmla="*/ 2875436 w 12192000"/>
              <a:gd name="connsiteY124" fmla="*/ 1996977 h 2237474"/>
              <a:gd name="connsiteX125" fmla="*/ 2874892 w 12192000"/>
              <a:gd name="connsiteY125" fmla="*/ 1996085 h 2237474"/>
              <a:gd name="connsiteX126" fmla="*/ 2864145 w 12192000"/>
              <a:gd name="connsiteY126" fmla="*/ 1994061 h 2237474"/>
              <a:gd name="connsiteX127" fmla="*/ 2843662 w 12192000"/>
              <a:gd name="connsiteY127" fmla="*/ 1992498 h 2237474"/>
              <a:gd name="connsiteX128" fmla="*/ 2796128 w 12192000"/>
              <a:gd name="connsiteY128" fmla="*/ 1976403 h 2237474"/>
              <a:gd name="connsiteX129" fmla="*/ 2756784 w 12192000"/>
              <a:gd name="connsiteY129" fmla="*/ 1985116 h 2237474"/>
              <a:gd name="connsiteX130" fmla="*/ 2748833 w 12192000"/>
              <a:gd name="connsiteY130" fmla="*/ 1986323 h 2237474"/>
              <a:gd name="connsiteX131" fmla="*/ 2748661 w 12192000"/>
              <a:gd name="connsiteY131" fmla="*/ 1986122 h 2237474"/>
              <a:gd name="connsiteX132" fmla="*/ 2740251 w 12192000"/>
              <a:gd name="connsiteY132" fmla="*/ 1986946 h 2237474"/>
              <a:gd name="connsiteX133" fmla="*/ 2718916 w 12192000"/>
              <a:gd name="connsiteY133" fmla="*/ 1990867 h 2237474"/>
              <a:gd name="connsiteX134" fmla="*/ 2713522 w 12192000"/>
              <a:gd name="connsiteY134" fmla="*/ 1990173 h 2237474"/>
              <a:gd name="connsiteX135" fmla="*/ 2680597 w 12192000"/>
              <a:gd name="connsiteY135" fmla="*/ 1984996 h 2237474"/>
              <a:gd name="connsiteX136" fmla="*/ 2578178 w 12192000"/>
              <a:gd name="connsiteY136" fmla="*/ 1990531 h 2237474"/>
              <a:gd name="connsiteX137" fmla="*/ 2476147 w 12192000"/>
              <a:gd name="connsiteY137" fmla="*/ 1998305 h 2237474"/>
              <a:gd name="connsiteX138" fmla="*/ 2373568 w 12192000"/>
              <a:gd name="connsiteY138" fmla="*/ 2003219 h 2237474"/>
              <a:gd name="connsiteX139" fmla="*/ 2321399 w 12192000"/>
              <a:gd name="connsiteY139" fmla="*/ 1989467 h 2237474"/>
              <a:gd name="connsiteX140" fmla="*/ 2315525 w 12192000"/>
              <a:gd name="connsiteY140" fmla="*/ 1989708 h 2237474"/>
              <a:gd name="connsiteX141" fmla="*/ 2300792 w 12192000"/>
              <a:gd name="connsiteY141" fmla="*/ 1994290 h 2237474"/>
              <a:gd name="connsiteX142" fmla="*/ 2295469 w 12192000"/>
              <a:gd name="connsiteY142" fmla="*/ 1996659 h 2237474"/>
              <a:gd name="connsiteX143" fmla="*/ 2287219 w 12192000"/>
              <a:gd name="connsiteY143" fmla="*/ 1998750 h 2237474"/>
              <a:gd name="connsiteX144" fmla="*/ 2286948 w 12192000"/>
              <a:gd name="connsiteY144" fmla="*/ 1998596 h 2237474"/>
              <a:gd name="connsiteX145" fmla="*/ 2243069 w 12192000"/>
              <a:gd name="connsiteY145" fmla="*/ 2015111 h 2237474"/>
              <a:gd name="connsiteX146" fmla="*/ 2186609 w 12192000"/>
              <a:gd name="connsiteY146" fmla="*/ 2008263 h 2237474"/>
              <a:gd name="connsiteX147" fmla="*/ 2164831 w 12192000"/>
              <a:gd name="connsiteY147" fmla="*/ 2010143 h 2237474"/>
              <a:gd name="connsiteX148" fmla="*/ 2152836 w 12192000"/>
              <a:gd name="connsiteY148" fmla="*/ 2010048 h 2237474"/>
              <a:gd name="connsiteX149" fmla="*/ 2117102 w 12192000"/>
              <a:gd name="connsiteY149" fmla="*/ 2023004 h 2237474"/>
              <a:gd name="connsiteX150" fmla="*/ 2111935 w 12192000"/>
              <a:gd name="connsiteY150" fmla="*/ 2023163 h 2237474"/>
              <a:gd name="connsiteX151" fmla="*/ 2089991 w 12192000"/>
              <a:gd name="connsiteY151" fmla="*/ 2034193 h 2237474"/>
              <a:gd name="connsiteX152" fmla="*/ 2058061 w 12192000"/>
              <a:gd name="connsiteY152" fmla="*/ 2047942 h 2237474"/>
              <a:gd name="connsiteX153" fmla="*/ 2055737 w 12192000"/>
              <a:gd name="connsiteY153" fmla="*/ 2047704 h 2237474"/>
              <a:gd name="connsiteX154" fmla="*/ 2042244 w 12192000"/>
              <a:gd name="connsiteY154" fmla="*/ 2055560 h 2237474"/>
              <a:gd name="connsiteX155" fmla="*/ 1976224 w 12192000"/>
              <a:gd name="connsiteY155" fmla="*/ 2074257 h 2237474"/>
              <a:gd name="connsiteX156" fmla="*/ 1877728 w 12192000"/>
              <a:gd name="connsiteY156" fmla="*/ 2101004 h 2237474"/>
              <a:gd name="connsiteX157" fmla="*/ 1759056 w 12192000"/>
              <a:gd name="connsiteY157" fmla="*/ 2125608 h 2237474"/>
              <a:gd name="connsiteX158" fmla="*/ 1637948 w 12192000"/>
              <a:gd name="connsiteY158" fmla="*/ 2172597 h 2237474"/>
              <a:gd name="connsiteX159" fmla="*/ 1434549 w 12192000"/>
              <a:gd name="connsiteY159" fmla="*/ 2234522 h 2237474"/>
              <a:gd name="connsiteX160" fmla="*/ 1398481 w 12192000"/>
              <a:gd name="connsiteY160" fmla="*/ 2237074 h 2237474"/>
              <a:gd name="connsiteX161" fmla="*/ 1398407 w 12192000"/>
              <a:gd name="connsiteY161" fmla="*/ 2237095 h 2237474"/>
              <a:gd name="connsiteX162" fmla="*/ 1370962 w 12192000"/>
              <a:gd name="connsiteY162" fmla="*/ 2237474 h 2237474"/>
              <a:gd name="connsiteX163" fmla="*/ 1356367 w 12192000"/>
              <a:gd name="connsiteY163" fmla="*/ 2235089 h 2237474"/>
              <a:gd name="connsiteX164" fmla="*/ 1324828 w 12192000"/>
              <a:gd name="connsiteY164" fmla="*/ 2231968 h 2237474"/>
              <a:gd name="connsiteX165" fmla="*/ 1297744 w 12192000"/>
              <a:gd name="connsiteY165" fmla="*/ 2235849 h 2237474"/>
              <a:gd name="connsiteX166" fmla="*/ 1286236 w 12192000"/>
              <a:gd name="connsiteY166" fmla="*/ 2233135 h 2237474"/>
              <a:gd name="connsiteX167" fmla="*/ 1283504 w 12192000"/>
              <a:gd name="connsiteY167" fmla="*/ 2233797 h 2237474"/>
              <a:gd name="connsiteX168" fmla="*/ 1279765 w 12192000"/>
              <a:gd name="connsiteY168" fmla="*/ 2229639 h 2237474"/>
              <a:gd name="connsiteX169" fmla="*/ 1195347 w 12192000"/>
              <a:gd name="connsiteY169" fmla="*/ 2212354 h 2237474"/>
              <a:gd name="connsiteX170" fmla="*/ 970251 w 12192000"/>
              <a:gd name="connsiteY170" fmla="*/ 2221029 h 2237474"/>
              <a:gd name="connsiteX171" fmla="*/ 812914 w 12192000"/>
              <a:gd name="connsiteY171" fmla="*/ 2202752 h 2237474"/>
              <a:gd name="connsiteX172" fmla="*/ 800195 w 12192000"/>
              <a:gd name="connsiteY172" fmla="*/ 2209407 h 2237474"/>
              <a:gd name="connsiteX173" fmla="*/ 784978 w 12192000"/>
              <a:gd name="connsiteY173" fmla="*/ 2212360 h 2237474"/>
              <a:gd name="connsiteX174" fmla="*/ 681987 w 12192000"/>
              <a:gd name="connsiteY174" fmla="*/ 2216757 h 2237474"/>
              <a:gd name="connsiteX175" fmla="*/ 669923 w 12192000"/>
              <a:gd name="connsiteY175" fmla="*/ 2211682 h 2237474"/>
              <a:gd name="connsiteX176" fmla="*/ 648680 w 12192000"/>
              <a:gd name="connsiteY176" fmla="*/ 2206229 h 2237474"/>
              <a:gd name="connsiteX177" fmla="*/ 597225 w 12192000"/>
              <a:gd name="connsiteY177" fmla="*/ 2180999 h 2237474"/>
              <a:gd name="connsiteX178" fmla="*/ 558449 w 12192000"/>
              <a:gd name="connsiteY178" fmla="*/ 2182346 h 2237474"/>
              <a:gd name="connsiteX179" fmla="*/ 550517 w 12192000"/>
              <a:gd name="connsiteY179" fmla="*/ 2182060 h 2237474"/>
              <a:gd name="connsiteX180" fmla="*/ 550309 w 12192000"/>
              <a:gd name="connsiteY180" fmla="*/ 2181825 h 2237474"/>
              <a:gd name="connsiteX181" fmla="*/ 541836 w 12192000"/>
              <a:gd name="connsiteY181" fmla="*/ 2181063 h 2237474"/>
              <a:gd name="connsiteX182" fmla="*/ 536057 w 12192000"/>
              <a:gd name="connsiteY182" fmla="*/ 2181537 h 2237474"/>
              <a:gd name="connsiteX183" fmla="*/ 520671 w 12192000"/>
              <a:gd name="connsiteY183" fmla="*/ 2180980 h 2237474"/>
              <a:gd name="connsiteX184" fmla="*/ 515024 w 12192000"/>
              <a:gd name="connsiteY184" fmla="*/ 2179258 h 2237474"/>
              <a:gd name="connsiteX185" fmla="*/ 512278 w 12192000"/>
              <a:gd name="connsiteY185" fmla="*/ 2176369 h 2237474"/>
              <a:gd name="connsiteX186" fmla="*/ 480419 w 12192000"/>
              <a:gd name="connsiteY186" fmla="*/ 2167807 h 2237474"/>
              <a:gd name="connsiteX187" fmla="*/ 413835 w 12192000"/>
              <a:gd name="connsiteY187" fmla="*/ 2156783 h 2237474"/>
              <a:gd name="connsiteX188" fmla="*/ 376513 w 12192000"/>
              <a:gd name="connsiteY188" fmla="*/ 2154014 h 2237474"/>
              <a:gd name="connsiteX189" fmla="*/ 273386 w 12192000"/>
              <a:gd name="connsiteY189" fmla="*/ 2142551 h 2237474"/>
              <a:gd name="connsiteX190" fmla="*/ 169207 w 12192000"/>
              <a:gd name="connsiteY190" fmla="*/ 2128100 h 2237474"/>
              <a:gd name="connsiteX191" fmla="*/ 93149 w 12192000"/>
              <a:gd name="connsiteY191" fmla="*/ 2105324 h 2237474"/>
              <a:gd name="connsiteX192" fmla="*/ 88109 w 12192000"/>
              <a:gd name="connsiteY192" fmla="*/ 2106704 h 2237474"/>
              <a:gd name="connsiteX193" fmla="*/ 80022 w 12192000"/>
              <a:gd name="connsiteY193" fmla="*/ 2107254 h 2237474"/>
              <a:gd name="connsiteX194" fmla="*/ 79717 w 12192000"/>
              <a:gd name="connsiteY194" fmla="*/ 2107046 h 2237474"/>
              <a:gd name="connsiteX195" fmla="*/ 72352 w 12192000"/>
              <a:gd name="connsiteY195" fmla="*/ 2107991 h 2237474"/>
              <a:gd name="connsiteX196" fmla="*/ 37645 w 12192000"/>
              <a:gd name="connsiteY196" fmla="*/ 2115401 h 2237474"/>
              <a:gd name="connsiteX197" fmla="*/ 4572 w 12192000"/>
              <a:gd name="connsiteY197" fmla="*/ 2111091 h 2237474"/>
              <a:gd name="connsiteX198" fmla="*/ 0 w 12192000"/>
              <a:gd name="connsiteY198" fmla="*/ 2110468 h 2237474"/>
              <a:gd name="connsiteX199" fmla="*/ 0 w 12192000"/>
              <a:gd name="connsiteY199"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92727 w 12192000"/>
              <a:gd name="connsiteY65" fmla="*/ 1623628 h 2237474"/>
              <a:gd name="connsiteX66" fmla="*/ 7031309 w 12192000"/>
              <a:gd name="connsiteY66" fmla="*/ 1619451 h 2237474"/>
              <a:gd name="connsiteX67" fmla="*/ 6900177 w 12192000"/>
              <a:gd name="connsiteY67" fmla="*/ 1636016 h 2237474"/>
              <a:gd name="connsiteX68" fmla="*/ 6795372 w 12192000"/>
              <a:gd name="connsiteY68" fmla="*/ 1644845 h 2237474"/>
              <a:gd name="connsiteX69" fmla="*/ 6692251 w 12192000"/>
              <a:gd name="connsiteY69" fmla="*/ 1656357 h 2237474"/>
              <a:gd name="connsiteX70" fmla="*/ 6655235 w 12192000"/>
              <a:gd name="connsiteY70" fmla="*/ 1661869 h 2237474"/>
              <a:gd name="connsiteX71" fmla="*/ 6554894 w 12192000"/>
              <a:gd name="connsiteY71" fmla="*/ 1664428 h 2237474"/>
              <a:gd name="connsiteX72" fmla="*/ 6516595 w 12192000"/>
              <a:gd name="connsiteY72" fmla="*/ 1667475 h 2237474"/>
              <a:gd name="connsiteX73" fmla="*/ 6508541 w 12192000"/>
              <a:gd name="connsiteY73" fmla="*/ 1668757 h 2237474"/>
              <a:gd name="connsiteX74" fmla="*/ 6471012 w 12192000"/>
              <a:gd name="connsiteY74" fmla="*/ 1678604 h 2237474"/>
              <a:gd name="connsiteX75" fmla="*/ 6364035 w 12192000"/>
              <a:gd name="connsiteY75" fmla="*/ 1667683 h 2237474"/>
              <a:gd name="connsiteX76" fmla="*/ 6280959 w 12192000"/>
              <a:gd name="connsiteY76" fmla="*/ 1689329 h 2237474"/>
              <a:gd name="connsiteX77" fmla="*/ 6243319 w 12192000"/>
              <a:gd name="connsiteY77" fmla="*/ 1695560 h 2237474"/>
              <a:gd name="connsiteX78" fmla="*/ 6098321 w 12192000"/>
              <a:gd name="connsiteY78" fmla="*/ 1721646 h 2237474"/>
              <a:gd name="connsiteX79" fmla="*/ 5880652 w 12192000"/>
              <a:gd name="connsiteY79" fmla="*/ 1779643 h 2237474"/>
              <a:gd name="connsiteX80" fmla="*/ 5785959 w 12192000"/>
              <a:gd name="connsiteY80" fmla="*/ 1775307 h 2237474"/>
              <a:gd name="connsiteX81" fmla="*/ 5643534 w 12192000"/>
              <a:gd name="connsiteY81" fmla="*/ 1802919 h 2237474"/>
              <a:gd name="connsiteX82" fmla="*/ 5518799 w 12192000"/>
              <a:gd name="connsiteY82" fmla="*/ 1818312 h 2237474"/>
              <a:gd name="connsiteX83" fmla="*/ 5505014 w 12192000"/>
              <a:gd name="connsiteY83" fmla="*/ 1819259 h 2237474"/>
              <a:gd name="connsiteX84" fmla="*/ 5453307 w 12192000"/>
              <a:gd name="connsiteY84" fmla="*/ 1815450 h 2237474"/>
              <a:gd name="connsiteX85" fmla="*/ 5259633 w 12192000"/>
              <a:gd name="connsiteY85" fmla="*/ 1837160 h 2237474"/>
              <a:gd name="connsiteX86" fmla="*/ 5149802 w 12192000"/>
              <a:gd name="connsiteY86" fmla="*/ 1844846 h 2237474"/>
              <a:gd name="connsiteX87" fmla="*/ 5114927 w 12192000"/>
              <a:gd name="connsiteY87" fmla="*/ 1847827 h 2237474"/>
              <a:gd name="connsiteX88" fmla="*/ 5108970 w 12192000"/>
              <a:gd name="connsiteY88" fmla="*/ 1847935 h 2237474"/>
              <a:gd name="connsiteX89" fmla="*/ 5067961 w 12192000"/>
              <a:gd name="connsiteY89" fmla="*/ 1845917 h 2237474"/>
              <a:gd name="connsiteX90" fmla="*/ 5007075 w 12192000"/>
              <a:gd name="connsiteY90" fmla="*/ 1838626 h 2237474"/>
              <a:gd name="connsiteX91" fmla="*/ 4944087 w 12192000"/>
              <a:gd name="connsiteY91" fmla="*/ 1823332 h 2237474"/>
              <a:gd name="connsiteX92" fmla="*/ 4907662 w 12192000"/>
              <a:gd name="connsiteY92" fmla="*/ 1816900 h 2237474"/>
              <a:gd name="connsiteX93" fmla="*/ 4882386 w 12192000"/>
              <a:gd name="connsiteY93" fmla="*/ 1809844 h 2237474"/>
              <a:gd name="connsiteX94" fmla="*/ 4811440 w 12192000"/>
              <a:gd name="connsiteY94" fmla="*/ 1804655 h 2237474"/>
              <a:gd name="connsiteX95" fmla="*/ 4691075 w 12192000"/>
              <a:gd name="connsiteY95" fmla="*/ 1801389 h 2237474"/>
              <a:gd name="connsiteX96" fmla="*/ 4611738 w 12192000"/>
              <a:gd name="connsiteY96" fmla="*/ 1776964 h 2237474"/>
              <a:gd name="connsiteX97" fmla="*/ 4560070 w 12192000"/>
              <a:gd name="connsiteY97" fmla="*/ 1785640 h 2237474"/>
              <a:gd name="connsiteX98" fmla="*/ 4536503 w 12192000"/>
              <a:gd name="connsiteY98" fmla="*/ 1785334 h 2237474"/>
              <a:gd name="connsiteX99" fmla="*/ 4513724 w 12192000"/>
              <a:gd name="connsiteY99" fmla="*/ 1791996 h 2237474"/>
              <a:gd name="connsiteX100" fmla="*/ 4459810 w 12192000"/>
              <a:gd name="connsiteY100" fmla="*/ 1797886 h 2237474"/>
              <a:gd name="connsiteX101" fmla="*/ 4379064 w 12192000"/>
              <a:gd name="connsiteY101" fmla="*/ 1817177 h 2237474"/>
              <a:gd name="connsiteX102" fmla="*/ 4319209 w 12192000"/>
              <a:gd name="connsiteY102" fmla="*/ 1834833 h 2237474"/>
              <a:gd name="connsiteX103" fmla="*/ 4290981 w 12192000"/>
              <a:gd name="connsiteY103" fmla="*/ 1839677 h 2237474"/>
              <a:gd name="connsiteX104" fmla="*/ 4285792 w 12192000"/>
              <a:gd name="connsiteY104" fmla="*/ 1836231 h 2237474"/>
              <a:gd name="connsiteX105" fmla="*/ 4238372 w 12192000"/>
              <a:gd name="connsiteY105" fmla="*/ 1851480 h 2237474"/>
              <a:gd name="connsiteX106" fmla="*/ 4232517 w 12192000"/>
              <a:gd name="connsiteY106" fmla="*/ 1852567 h 2237474"/>
              <a:gd name="connsiteX107" fmla="*/ 4191732 w 12192000"/>
              <a:gd name="connsiteY107" fmla="*/ 1857328 h 2237474"/>
              <a:gd name="connsiteX108" fmla="*/ 4065532 w 12192000"/>
              <a:gd name="connsiteY108" fmla="*/ 1855477 h 2237474"/>
              <a:gd name="connsiteX109" fmla="*/ 4028460 w 12192000"/>
              <a:gd name="connsiteY109" fmla="*/ 1855137 h 2237474"/>
              <a:gd name="connsiteX110" fmla="*/ 4002267 w 12192000"/>
              <a:gd name="connsiteY110" fmla="*/ 1852352 h 2237474"/>
              <a:gd name="connsiteX111" fmla="*/ 3931396 w 12192000"/>
              <a:gd name="connsiteY111" fmla="*/ 1858915 h 2237474"/>
              <a:gd name="connsiteX112" fmla="*/ 3812162 w 12192000"/>
              <a:gd name="connsiteY112" fmla="*/ 1875501 h 2237474"/>
              <a:gd name="connsiteX113" fmla="*/ 3729530 w 12192000"/>
              <a:gd name="connsiteY113" fmla="*/ 1864513 h 2237474"/>
              <a:gd name="connsiteX114" fmla="*/ 3680177 w 12192000"/>
              <a:gd name="connsiteY114" fmla="*/ 1881552 h 2237474"/>
              <a:gd name="connsiteX115" fmla="*/ 3567259 w 12192000"/>
              <a:gd name="connsiteY115" fmla="*/ 1893482 h 2237474"/>
              <a:gd name="connsiteX116" fmla="*/ 3405770 w 12192000"/>
              <a:gd name="connsiteY116" fmla="*/ 1904591 h 2237474"/>
              <a:gd name="connsiteX117" fmla="*/ 3280097 w 12192000"/>
              <a:gd name="connsiteY117" fmla="*/ 1919610 h 2237474"/>
              <a:gd name="connsiteX118" fmla="*/ 3123424 w 12192000"/>
              <a:gd name="connsiteY118" fmla="*/ 1952930 h 2237474"/>
              <a:gd name="connsiteX119" fmla="*/ 3009910 w 12192000"/>
              <a:gd name="connsiteY119" fmla="*/ 1957866 h 2237474"/>
              <a:gd name="connsiteX120" fmla="*/ 2995934 w 12192000"/>
              <a:gd name="connsiteY120" fmla="*/ 1967085 h 2237474"/>
              <a:gd name="connsiteX121" fmla="*/ 2980071 w 12192000"/>
              <a:gd name="connsiteY121" fmla="*/ 1972988 h 2237474"/>
              <a:gd name="connsiteX122" fmla="*/ 2978094 w 12192000"/>
              <a:gd name="connsiteY122" fmla="*/ 1972369 h 2237474"/>
              <a:gd name="connsiteX123" fmla="*/ 2942858 w 12192000"/>
              <a:gd name="connsiteY123" fmla="*/ 1981367 h 2237474"/>
              <a:gd name="connsiteX124" fmla="*/ 2875436 w 12192000"/>
              <a:gd name="connsiteY124" fmla="*/ 1996977 h 2237474"/>
              <a:gd name="connsiteX125" fmla="*/ 2874892 w 12192000"/>
              <a:gd name="connsiteY125" fmla="*/ 1996085 h 2237474"/>
              <a:gd name="connsiteX126" fmla="*/ 2864145 w 12192000"/>
              <a:gd name="connsiteY126" fmla="*/ 1994061 h 2237474"/>
              <a:gd name="connsiteX127" fmla="*/ 2843662 w 12192000"/>
              <a:gd name="connsiteY127" fmla="*/ 1992498 h 2237474"/>
              <a:gd name="connsiteX128" fmla="*/ 2796128 w 12192000"/>
              <a:gd name="connsiteY128" fmla="*/ 1976403 h 2237474"/>
              <a:gd name="connsiteX129" fmla="*/ 2756784 w 12192000"/>
              <a:gd name="connsiteY129" fmla="*/ 1985116 h 2237474"/>
              <a:gd name="connsiteX130" fmla="*/ 2748833 w 12192000"/>
              <a:gd name="connsiteY130" fmla="*/ 1986323 h 2237474"/>
              <a:gd name="connsiteX131" fmla="*/ 2748661 w 12192000"/>
              <a:gd name="connsiteY131" fmla="*/ 1986122 h 2237474"/>
              <a:gd name="connsiteX132" fmla="*/ 2740251 w 12192000"/>
              <a:gd name="connsiteY132" fmla="*/ 1986946 h 2237474"/>
              <a:gd name="connsiteX133" fmla="*/ 2718916 w 12192000"/>
              <a:gd name="connsiteY133" fmla="*/ 1990867 h 2237474"/>
              <a:gd name="connsiteX134" fmla="*/ 2713522 w 12192000"/>
              <a:gd name="connsiteY134" fmla="*/ 1990173 h 2237474"/>
              <a:gd name="connsiteX135" fmla="*/ 2680597 w 12192000"/>
              <a:gd name="connsiteY135" fmla="*/ 1984996 h 2237474"/>
              <a:gd name="connsiteX136" fmla="*/ 2578178 w 12192000"/>
              <a:gd name="connsiteY136" fmla="*/ 1990531 h 2237474"/>
              <a:gd name="connsiteX137" fmla="*/ 2476147 w 12192000"/>
              <a:gd name="connsiteY137" fmla="*/ 1998305 h 2237474"/>
              <a:gd name="connsiteX138" fmla="*/ 2373568 w 12192000"/>
              <a:gd name="connsiteY138" fmla="*/ 2003219 h 2237474"/>
              <a:gd name="connsiteX139" fmla="*/ 2321399 w 12192000"/>
              <a:gd name="connsiteY139" fmla="*/ 1989467 h 2237474"/>
              <a:gd name="connsiteX140" fmla="*/ 2315525 w 12192000"/>
              <a:gd name="connsiteY140" fmla="*/ 1989708 h 2237474"/>
              <a:gd name="connsiteX141" fmla="*/ 2300792 w 12192000"/>
              <a:gd name="connsiteY141" fmla="*/ 1994290 h 2237474"/>
              <a:gd name="connsiteX142" fmla="*/ 2295469 w 12192000"/>
              <a:gd name="connsiteY142" fmla="*/ 1996659 h 2237474"/>
              <a:gd name="connsiteX143" fmla="*/ 2287219 w 12192000"/>
              <a:gd name="connsiteY143" fmla="*/ 1998750 h 2237474"/>
              <a:gd name="connsiteX144" fmla="*/ 2286948 w 12192000"/>
              <a:gd name="connsiteY144" fmla="*/ 1998596 h 2237474"/>
              <a:gd name="connsiteX145" fmla="*/ 2243069 w 12192000"/>
              <a:gd name="connsiteY145" fmla="*/ 2015111 h 2237474"/>
              <a:gd name="connsiteX146" fmla="*/ 2186609 w 12192000"/>
              <a:gd name="connsiteY146" fmla="*/ 2008263 h 2237474"/>
              <a:gd name="connsiteX147" fmla="*/ 2164831 w 12192000"/>
              <a:gd name="connsiteY147" fmla="*/ 2010143 h 2237474"/>
              <a:gd name="connsiteX148" fmla="*/ 2152836 w 12192000"/>
              <a:gd name="connsiteY148" fmla="*/ 2010048 h 2237474"/>
              <a:gd name="connsiteX149" fmla="*/ 2117102 w 12192000"/>
              <a:gd name="connsiteY149" fmla="*/ 2023004 h 2237474"/>
              <a:gd name="connsiteX150" fmla="*/ 2111935 w 12192000"/>
              <a:gd name="connsiteY150" fmla="*/ 2023163 h 2237474"/>
              <a:gd name="connsiteX151" fmla="*/ 2089991 w 12192000"/>
              <a:gd name="connsiteY151" fmla="*/ 2034193 h 2237474"/>
              <a:gd name="connsiteX152" fmla="*/ 2058061 w 12192000"/>
              <a:gd name="connsiteY152" fmla="*/ 2047942 h 2237474"/>
              <a:gd name="connsiteX153" fmla="*/ 2055737 w 12192000"/>
              <a:gd name="connsiteY153" fmla="*/ 2047704 h 2237474"/>
              <a:gd name="connsiteX154" fmla="*/ 2042244 w 12192000"/>
              <a:gd name="connsiteY154" fmla="*/ 2055560 h 2237474"/>
              <a:gd name="connsiteX155" fmla="*/ 1976224 w 12192000"/>
              <a:gd name="connsiteY155" fmla="*/ 2074257 h 2237474"/>
              <a:gd name="connsiteX156" fmla="*/ 1877728 w 12192000"/>
              <a:gd name="connsiteY156" fmla="*/ 2101004 h 2237474"/>
              <a:gd name="connsiteX157" fmla="*/ 1759056 w 12192000"/>
              <a:gd name="connsiteY157" fmla="*/ 2125608 h 2237474"/>
              <a:gd name="connsiteX158" fmla="*/ 1637948 w 12192000"/>
              <a:gd name="connsiteY158" fmla="*/ 2172597 h 2237474"/>
              <a:gd name="connsiteX159" fmla="*/ 1434549 w 12192000"/>
              <a:gd name="connsiteY159" fmla="*/ 2234522 h 2237474"/>
              <a:gd name="connsiteX160" fmla="*/ 1398481 w 12192000"/>
              <a:gd name="connsiteY160" fmla="*/ 2237074 h 2237474"/>
              <a:gd name="connsiteX161" fmla="*/ 1398407 w 12192000"/>
              <a:gd name="connsiteY161" fmla="*/ 2237095 h 2237474"/>
              <a:gd name="connsiteX162" fmla="*/ 1370962 w 12192000"/>
              <a:gd name="connsiteY162" fmla="*/ 2237474 h 2237474"/>
              <a:gd name="connsiteX163" fmla="*/ 1356367 w 12192000"/>
              <a:gd name="connsiteY163" fmla="*/ 2235089 h 2237474"/>
              <a:gd name="connsiteX164" fmla="*/ 1324828 w 12192000"/>
              <a:gd name="connsiteY164" fmla="*/ 2231968 h 2237474"/>
              <a:gd name="connsiteX165" fmla="*/ 1297744 w 12192000"/>
              <a:gd name="connsiteY165" fmla="*/ 2235849 h 2237474"/>
              <a:gd name="connsiteX166" fmla="*/ 1286236 w 12192000"/>
              <a:gd name="connsiteY166" fmla="*/ 2233135 h 2237474"/>
              <a:gd name="connsiteX167" fmla="*/ 1283504 w 12192000"/>
              <a:gd name="connsiteY167" fmla="*/ 2233797 h 2237474"/>
              <a:gd name="connsiteX168" fmla="*/ 1279765 w 12192000"/>
              <a:gd name="connsiteY168" fmla="*/ 2229639 h 2237474"/>
              <a:gd name="connsiteX169" fmla="*/ 1195347 w 12192000"/>
              <a:gd name="connsiteY169" fmla="*/ 2212354 h 2237474"/>
              <a:gd name="connsiteX170" fmla="*/ 970251 w 12192000"/>
              <a:gd name="connsiteY170" fmla="*/ 2221029 h 2237474"/>
              <a:gd name="connsiteX171" fmla="*/ 812914 w 12192000"/>
              <a:gd name="connsiteY171" fmla="*/ 2202752 h 2237474"/>
              <a:gd name="connsiteX172" fmla="*/ 800195 w 12192000"/>
              <a:gd name="connsiteY172" fmla="*/ 2209407 h 2237474"/>
              <a:gd name="connsiteX173" fmla="*/ 784978 w 12192000"/>
              <a:gd name="connsiteY173" fmla="*/ 2212360 h 2237474"/>
              <a:gd name="connsiteX174" fmla="*/ 681987 w 12192000"/>
              <a:gd name="connsiteY174" fmla="*/ 2216757 h 2237474"/>
              <a:gd name="connsiteX175" fmla="*/ 669923 w 12192000"/>
              <a:gd name="connsiteY175" fmla="*/ 2211682 h 2237474"/>
              <a:gd name="connsiteX176" fmla="*/ 648680 w 12192000"/>
              <a:gd name="connsiteY176" fmla="*/ 2206229 h 2237474"/>
              <a:gd name="connsiteX177" fmla="*/ 597225 w 12192000"/>
              <a:gd name="connsiteY177" fmla="*/ 2180999 h 2237474"/>
              <a:gd name="connsiteX178" fmla="*/ 558449 w 12192000"/>
              <a:gd name="connsiteY178" fmla="*/ 2182346 h 2237474"/>
              <a:gd name="connsiteX179" fmla="*/ 550517 w 12192000"/>
              <a:gd name="connsiteY179" fmla="*/ 2182060 h 2237474"/>
              <a:gd name="connsiteX180" fmla="*/ 550309 w 12192000"/>
              <a:gd name="connsiteY180" fmla="*/ 2181825 h 2237474"/>
              <a:gd name="connsiteX181" fmla="*/ 541836 w 12192000"/>
              <a:gd name="connsiteY181" fmla="*/ 2181063 h 2237474"/>
              <a:gd name="connsiteX182" fmla="*/ 536057 w 12192000"/>
              <a:gd name="connsiteY182" fmla="*/ 2181537 h 2237474"/>
              <a:gd name="connsiteX183" fmla="*/ 520671 w 12192000"/>
              <a:gd name="connsiteY183" fmla="*/ 2180980 h 2237474"/>
              <a:gd name="connsiteX184" fmla="*/ 515024 w 12192000"/>
              <a:gd name="connsiteY184" fmla="*/ 2179258 h 2237474"/>
              <a:gd name="connsiteX185" fmla="*/ 512278 w 12192000"/>
              <a:gd name="connsiteY185" fmla="*/ 2176369 h 2237474"/>
              <a:gd name="connsiteX186" fmla="*/ 480419 w 12192000"/>
              <a:gd name="connsiteY186" fmla="*/ 2167807 h 2237474"/>
              <a:gd name="connsiteX187" fmla="*/ 413835 w 12192000"/>
              <a:gd name="connsiteY187" fmla="*/ 2156783 h 2237474"/>
              <a:gd name="connsiteX188" fmla="*/ 376513 w 12192000"/>
              <a:gd name="connsiteY188" fmla="*/ 2154014 h 2237474"/>
              <a:gd name="connsiteX189" fmla="*/ 273386 w 12192000"/>
              <a:gd name="connsiteY189" fmla="*/ 2142551 h 2237474"/>
              <a:gd name="connsiteX190" fmla="*/ 169207 w 12192000"/>
              <a:gd name="connsiteY190" fmla="*/ 2128100 h 2237474"/>
              <a:gd name="connsiteX191" fmla="*/ 93149 w 12192000"/>
              <a:gd name="connsiteY191" fmla="*/ 2105324 h 2237474"/>
              <a:gd name="connsiteX192" fmla="*/ 88109 w 12192000"/>
              <a:gd name="connsiteY192" fmla="*/ 2106704 h 2237474"/>
              <a:gd name="connsiteX193" fmla="*/ 80022 w 12192000"/>
              <a:gd name="connsiteY193" fmla="*/ 2107254 h 2237474"/>
              <a:gd name="connsiteX194" fmla="*/ 79717 w 12192000"/>
              <a:gd name="connsiteY194" fmla="*/ 2107046 h 2237474"/>
              <a:gd name="connsiteX195" fmla="*/ 72352 w 12192000"/>
              <a:gd name="connsiteY195" fmla="*/ 2107991 h 2237474"/>
              <a:gd name="connsiteX196" fmla="*/ 37645 w 12192000"/>
              <a:gd name="connsiteY196" fmla="*/ 2115401 h 2237474"/>
              <a:gd name="connsiteX197" fmla="*/ 4572 w 12192000"/>
              <a:gd name="connsiteY197" fmla="*/ 2111091 h 2237474"/>
              <a:gd name="connsiteX198" fmla="*/ 0 w 12192000"/>
              <a:gd name="connsiteY198" fmla="*/ 2110468 h 2237474"/>
              <a:gd name="connsiteX199" fmla="*/ 0 w 12192000"/>
              <a:gd name="connsiteY199"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92727 w 12192000"/>
              <a:gd name="connsiteY65" fmla="*/ 1623628 h 2237474"/>
              <a:gd name="connsiteX66" fmla="*/ 7031309 w 12192000"/>
              <a:gd name="connsiteY66" fmla="*/ 1619451 h 2237474"/>
              <a:gd name="connsiteX67" fmla="*/ 6900177 w 12192000"/>
              <a:gd name="connsiteY67" fmla="*/ 1636016 h 2237474"/>
              <a:gd name="connsiteX68" fmla="*/ 6795372 w 12192000"/>
              <a:gd name="connsiteY68" fmla="*/ 1644845 h 2237474"/>
              <a:gd name="connsiteX69" fmla="*/ 6692251 w 12192000"/>
              <a:gd name="connsiteY69" fmla="*/ 1656357 h 2237474"/>
              <a:gd name="connsiteX70" fmla="*/ 6655235 w 12192000"/>
              <a:gd name="connsiteY70" fmla="*/ 1661869 h 2237474"/>
              <a:gd name="connsiteX71" fmla="*/ 6554894 w 12192000"/>
              <a:gd name="connsiteY71" fmla="*/ 1664428 h 2237474"/>
              <a:gd name="connsiteX72" fmla="*/ 6516595 w 12192000"/>
              <a:gd name="connsiteY72" fmla="*/ 1667475 h 2237474"/>
              <a:gd name="connsiteX73" fmla="*/ 6508541 w 12192000"/>
              <a:gd name="connsiteY73" fmla="*/ 1668757 h 2237474"/>
              <a:gd name="connsiteX74" fmla="*/ 6471012 w 12192000"/>
              <a:gd name="connsiteY74" fmla="*/ 1678604 h 2237474"/>
              <a:gd name="connsiteX75" fmla="*/ 6364035 w 12192000"/>
              <a:gd name="connsiteY75" fmla="*/ 1667683 h 2237474"/>
              <a:gd name="connsiteX76" fmla="*/ 6280959 w 12192000"/>
              <a:gd name="connsiteY76" fmla="*/ 1689329 h 2237474"/>
              <a:gd name="connsiteX77" fmla="*/ 6243319 w 12192000"/>
              <a:gd name="connsiteY77" fmla="*/ 1695560 h 2237474"/>
              <a:gd name="connsiteX78" fmla="*/ 6098321 w 12192000"/>
              <a:gd name="connsiteY78" fmla="*/ 1721646 h 2237474"/>
              <a:gd name="connsiteX79" fmla="*/ 5880652 w 12192000"/>
              <a:gd name="connsiteY79" fmla="*/ 1779643 h 2237474"/>
              <a:gd name="connsiteX80" fmla="*/ 5785959 w 12192000"/>
              <a:gd name="connsiteY80" fmla="*/ 1775307 h 2237474"/>
              <a:gd name="connsiteX81" fmla="*/ 5643534 w 12192000"/>
              <a:gd name="connsiteY81" fmla="*/ 1802919 h 2237474"/>
              <a:gd name="connsiteX82" fmla="*/ 5518799 w 12192000"/>
              <a:gd name="connsiteY82" fmla="*/ 1818312 h 2237474"/>
              <a:gd name="connsiteX83" fmla="*/ 5505014 w 12192000"/>
              <a:gd name="connsiteY83" fmla="*/ 1819259 h 2237474"/>
              <a:gd name="connsiteX84" fmla="*/ 5453307 w 12192000"/>
              <a:gd name="connsiteY84" fmla="*/ 1815450 h 2237474"/>
              <a:gd name="connsiteX85" fmla="*/ 5221533 w 12192000"/>
              <a:gd name="connsiteY85" fmla="*/ 1846950 h 2237474"/>
              <a:gd name="connsiteX86" fmla="*/ 5149802 w 12192000"/>
              <a:gd name="connsiteY86" fmla="*/ 1844846 h 2237474"/>
              <a:gd name="connsiteX87" fmla="*/ 5114927 w 12192000"/>
              <a:gd name="connsiteY87" fmla="*/ 1847827 h 2237474"/>
              <a:gd name="connsiteX88" fmla="*/ 5108970 w 12192000"/>
              <a:gd name="connsiteY88" fmla="*/ 1847935 h 2237474"/>
              <a:gd name="connsiteX89" fmla="*/ 5067961 w 12192000"/>
              <a:gd name="connsiteY89" fmla="*/ 1845917 h 2237474"/>
              <a:gd name="connsiteX90" fmla="*/ 5007075 w 12192000"/>
              <a:gd name="connsiteY90" fmla="*/ 1838626 h 2237474"/>
              <a:gd name="connsiteX91" fmla="*/ 4944087 w 12192000"/>
              <a:gd name="connsiteY91" fmla="*/ 1823332 h 2237474"/>
              <a:gd name="connsiteX92" fmla="*/ 4907662 w 12192000"/>
              <a:gd name="connsiteY92" fmla="*/ 1816900 h 2237474"/>
              <a:gd name="connsiteX93" fmla="*/ 4882386 w 12192000"/>
              <a:gd name="connsiteY93" fmla="*/ 1809844 h 2237474"/>
              <a:gd name="connsiteX94" fmla="*/ 4811440 w 12192000"/>
              <a:gd name="connsiteY94" fmla="*/ 1804655 h 2237474"/>
              <a:gd name="connsiteX95" fmla="*/ 4691075 w 12192000"/>
              <a:gd name="connsiteY95" fmla="*/ 1801389 h 2237474"/>
              <a:gd name="connsiteX96" fmla="*/ 4611738 w 12192000"/>
              <a:gd name="connsiteY96" fmla="*/ 1776964 h 2237474"/>
              <a:gd name="connsiteX97" fmla="*/ 4560070 w 12192000"/>
              <a:gd name="connsiteY97" fmla="*/ 1785640 h 2237474"/>
              <a:gd name="connsiteX98" fmla="*/ 4536503 w 12192000"/>
              <a:gd name="connsiteY98" fmla="*/ 1785334 h 2237474"/>
              <a:gd name="connsiteX99" fmla="*/ 4513724 w 12192000"/>
              <a:gd name="connsiteY99" fmla="*/ 1791996 h 2237474"/>
              <a:gd name="connsiteX100" fmla="*/ 4459810 w 12192000"/>
              <a:gd name="connsiteY100" fmla="*/ 1797886 h 2237474"/>
              <a:gd name="connsiteX101" fmla="*/ 4379064 w 12192000"/>
              <a:gd name="connsiteY101" fmla="*/ 1817177 h 2237474"/>
              <a:gd name="connsiteX102" fmla="*/ 4319209 w 12192000"/>
              <a:gd name="connsiteY102" fmla="*/ 1834833 h 2237474"/>
              <a:gd name="connsiteX103" fmla="*/ 4290981 w 12192000"/>
              <a:gd name="connsiteY103" fmla="*/ 1839677 h 2237474"/>
              <a:gd name="connsiteX104" fmla="*/ 4285792 w 12192000"/>
              <a:gd name="connsiteY104" fmla="*/ 1836231 h 2237474"/>
              <a:gd name="connsiteX105" fmla="*/ 4238372 w 12192000"/>
              <a:gd name="connsiteY105" fmla="*/ 1851480 h 2237474"/>
              <a:gd name="connsiteX106" fmla="*/ 4232517 w 12192000"/>
              <a:gd name="connsiteY106" fmla="*/ 1852567 h 2237474"/>
              <a:gd name="connsiteX107" fmla="*/ 4191732 w 12192000"/>
              <a:gd name="connsiteY107" fmla="*/ 1857328 h 2237474"/>
              <a:gd name="connsiteX108" fmla="*/ 4065532 w 12192000"/>
              <a:gd name="connsiteY108" fmla="*/ 1855477 h 2237474"/>
              <a:gd name="connsiteX109" fmla="*/ 4028460 w 12192000"/>
              <a:gd name="connsiteY109" fmla="*/ 1855137 h 2237474"/>
              <a:gd name="connsiteX110" fmla="*/ 4002267 w 12192000"/>
              <a:gd name="connsiteY110" fmla="*/ 1852352 h 2237474"/>
              <a:gd name="connsiteX111" fmla="*/ 3931396 w 12192000"/>
              <a:gd name="connsiteY111" fmla="*/ 1858915 h 2237474"/>
              <a:gd name="connsiteX112" fmla="*/ 3812162 w 12192000"/>
              <a:gd name="connsiteY112" fmla="*/ 1875501 h 2237474"/>
              <a:gd name="connsiteX113" fmla="*/ 3729530 w 12192000"/>
              <a:gd name="connsiteY113" fmla="*/ 1864513 h 2237474"/>
              <a:gd name="connsiteX114" fmla="*/ 3680177 w 12192000"/>
              <a:gd name="connsiteY114" fmla="*/ 1881552 h 2237474"/>
              <a:gd name="connsiteX115" fmla="*/ 3567259 w 12192000"/>
              <a:gd name="connsiteY115" fmla="*/ 1893482 h 2237474"/>
              <a:gd name="connsiteX116" fmla="*/ 3405770 w 12192000"/>
              <a:gd name="connsiteY116" fmla="*/ 1904591 h 2237474"/>
              <a:gd name="connsiteX117" fmla="*/ 3280097 w 12192000"/>
              <a:gd name="connsiteY117" fmla="*/ 1919610 h 2237474"/>
              <a:gd name="connsiteX118" fmla="*/ 3123424 w 12192000"/>
              <a:gd name="connsiteY118" fmla="*/ 1952930 h 2237474"/>
              <a:gd name="connsiteX119" fmla="*/ 3009910 w 12192000"/>
              <a:gd name="connsiteY119" fmla="*/ 1957866 h 2237474"/>
              <a:gd name="connsiteX120" fmla="*/ 2995934 w 12192000"/>
              <a:gd name="connsiteY120" fmla="*/ 1967085 h 2237474"/>
              <a:gd name="connsiteX121" fmla="*/ 2980071 w 12192000"/>
              <a:gd name="connsiteY121" fmla="*/ 1972988 h 2237474"/>
              <a:gd name="connsiteX122" fmla="*/ 2978094 w 12192000"/>
              <a:gd name="connsiteY122" fmla="*/ 1972369 h 2237474"/>
              <a:gd name="connsiteX123" fmla="*/ 2942858 w 12192000"/>
              <a:gd name="connsiteY123" fmla="*/ 1981367 h 2237474"/>
              <a:gd name="connsiteX124" fmla="*/ 2875436 w 12192000"/>
              <a:gd name="connsiteY124" fmla="*/ 1996977 h 2237474"/>
              <a:gd name="connsiteX125" fmla="*/ 2874892 w 12192000"/>
              <a:gd name="connsiteY125" fmla="*/ 1996085 h 2237474"/>
              <a:gd name="connsiteX126" fmla="*/ 2864145 w 12192000"/>
              <a:gd name="connsiteY126" fmla="*/ 1994061 h 2237474"/>
              <a:gd name="connsiteX127" fmla="*/ 2843662 w 12192000"/>
              <a:gd name="connsiteY127" fmla="*/ 1992498 h 2237474"/>
              <a:gd name="connsiteX128" fmla="*/ 2796128 w 12192000"/>
              <a:gd name="connsiteY128" fmla="*/ 1976403 h 2237474"/>
              <a:gd name="connsiteX129" fmla="*/ 2756784 w 12192000"/>
              <a:gd name="connsiteY129" fmla="*/ 1985116 h 2237474"/>
              <a:gd name="connsiteX130" fmla="*/ 2748833 w 12192000"/>
              <a:gd name="connsiteY130" fmla="*/ 1986323 h 2237474"/>
              <a:gd name="connsiteX131" fmla="*/ 2748661 w 12192000"/>
              <a:gd name="connsiteY131" fmla="*/ 1986122 h 2237474"/>
              <a:gd name="connsiteX132" fmla="*/ 2740251 w 12192000"/>
              <a:gd name="connsiteY132" fmla="*/ 1986946 h 2237474"/>
              <a:gd name="connsiteX133" fmla="*/ 2718916 w 12192000"/>
              <a:gd name="connsiteY133" fmla="*/ 1990867 h 2237474"/>
              <a:gd name="connsiteX134" fmla="*/ 2713522 w 12192000"/>
              <a:gd name="connsiteY134" fmla="*/ 1990173 h 2237474"/>
              <a:gd name="connsiteX135" fmla="*/ 2680597 w 12192000"/>
              <a:gd name="connsiteY135" fmla="*/ 1984996 h 2237474"/>
              <a:gd name="connsiteX136" fmla="*/ 2578178 w 12192000"/>
              <a:gd name="connsiteY136" fmla="*/ 1990531 h 2237474"/>
              <a:gd name="connsiteX137" fmla="*/ 2476147 w 12192000"/>
              <a:gd name="connsiteY137" fmla="*/ 1998305 h 2237474"/>
              <a:gd name="connsiteX138" fmla="*/ 2373568 w 12192000"/>
              <a:gd name="connsiteY138" fmla="*/ 2003219 h 2237474"/>
              <a:gd name="connsiteX139" fmla="*/ 2321399 w 12192000"/>
              <a:gd name="connsiteY139" fmla="*/ 1989467 h 2237474"/>
              <a:gd name="connsiteX140" fmla="*/ 2315525 w 12192000"/>
              <a:gd name="connsiteY140" fmla="*/ 1989708 h 2237474"/>
              <a:gd name="connsiteX141" fmla="*/ 2300792 w 12192000"/>
              <a:gd name="connsiteY141" fmla="*/ 1994290 h 2237474"/>
              <a:gd name="connsiteX142" fmla="*/ 2295469 w 12192000"/>
              <a:gd name="connsiteY142" fmla="*/ 1996659 h 2237474"/>
              <a:gd name="connsiteX143" fmla="*/ 2287219 w 12192000"/>
              <a:gd name="connsiteY143" fmla="*/ 1998750 h 2237474"/>
              <a:gd name="connsiteX144" fmla="*/ 2286948 w 12192000"/>
              <a:gd name="connsiteY144" fmla="*/ 1998596 h 2237474"/>
              <a:gd name="connsiteX145" fmla="*/ 2243069 w 12192000"/>
              <a:gd name="connsiteY145" fmla="*/ 2015111 h 2237474"/>
              <a:gd name="connsiteX146" fmla="*/ 2186609 w 12192000"/>
              <a:gd name="connsiteY146" fmla="*/ 2008263 h 2237474"/>
              <a:gd name="connsiteX147" fmla="*/ 2164831 w 12192000"/>
              <a:gd name="connsiteY147" fmla="*/ 2010143 h 2237474"/>
              <a:gd name="connsiteX148" fmla="*/ 2152836 w 12192000"/>
              <a:gd name="connsiteY148" fmla="*/ 2010048 h 2237474"/>
              <a:gd name="connsiteX149" fmla="*/ 2117102 w 12192000"/>
              <a:gd name="connsiteY149" fmla="*/ 2023004 h 2237474"/>
              <a:gd name="connsiteX150" fmla="*/ 2111935 w 12192000"/>
              <a:gd name="connsiteY150" fmla="*/ 2023163 h 2237474"/>
              <a:gd name="connsiteX151" fmla="*/ 2089991 w 12192000"/>
              <a:gd name="connsiteY151" fmla="*/ 2034193 h 2237474"/>
              <a:gd name="connsiteX152" fmla="*/ 2058061 w 12192000"/>
              <a:gd name="connsiteY152" fmla="*/ 2047942 h 2237474"/>
              <a:gd name="connsiteX153" fmla="*/ 2055737 w 12192000"/>
              <a:gd name="connsiteY153" fmla="*/ 2047704 h 2237474"/>
              <a:gd name="connsiteX154" fmla="*/ 2042244 w 12192000"/>
              <a:gd name="connsiteY154" fmla="*/ 2055560 h 2237474"/>
              <a:gd name="connsiteX155" fmla="*/ 1976224 w 12192000"/>
              <a:gd name="connsiteY155" fmla="*/ 2074257 h 2237474"/>
              <a:gd name="connsiteX156" fmla="*/ 1877728 w 12192000"/>
              <a:gd name="connsiteY156" fmla="*/ 2101004 h 2237474"/>
              <a:gd name="connsiteX157" fmla="*/ 1759056 w 12192000"/>
              <a:gd name="connsiteY157" fmla="*/ 2125608 h 2237474"/>
              <a:gd name="connsiteX158" fmla="*/ 1637948 w 12192000"/>
              <a:gd name="connsiteY158" fmla="*/ 2172597 h 2237474"/>
              <a:gd name="connsiteX159" fmla="*/ 1434549 w 12192000"/>
              <a:gd name="connsiteY159" fmla="*/ 2234522 h 2237474"/>
              <a:gd name="connsiteX160" fmla="*/ 1398481 w 12192000"/>
              <a:gd name="connsiteY160" fmla="*/ 2237074 h 2237474"/>
              <a:gd name="connsiteX161" fmla="*/ 1398407 w 12192000"/>
              <a:gd name="connsiteY161" fmla="*/ 2237095 h 2237474"/>
              <a:gd name="connsiteX162" fmla="*/ 1370962 w 12192000"/>
              <a:gd name="connsiteY162" fmla="*/ 2237474 h 2237474"/>
              <a:gd name="connsiteX163" fmla="*/ 1356367 w 12192000"/>
              <a:gd name="connsiteY163" fmla="*/ 2235089 h 2237474"/>
              <a:gd name="connsiteX164" fmla="*/ 1324828 w 12192000"/>
              <a:gd name="connsiteY164" fmla="*/ 2231968 h 2237474"/>
              <a:gd name="connsiteX165" fmla="*/ 1297744 w 12192000"/>
              <a:gd name="connsiteY165" fmla="*/ 2235849 h 2237474"/>
              <a:gd name="connsiteX166" fmla="*/ 1286236 w 12192000"/>
              <a:gd name="connsiteY166" fmla="*/ 2233135 h 2237474"/>
              <a:gd name="connsiteX167" fmla="*/ 1283504 w 12192000"/>
              <a:gd name="connsiteY167" fmla="*/ 2233797 h 2237474"/>
              <a:gd name="connsiteX168" fmla="*/ 1279765 w 12192000"/>
              <a:gd name="connsiteY168" fmla="*/ 2229639 h 2237474"/>
              <a:gd name="connsiteX169" fmla="*/ 1195347 w 12192000"/>
              <a:gd name="connsiteY169" fmla="*/ 2212354 h 2237474"/>
              <a:gd name="connsiteX170" fmla="*/ 970251 w 12192000"/>
              <a:gd name="connsiteY170" fmla="*/ 2221029 h 2237474"/>
              <a:gd name="connsiteX171" fmla="*/ 812914 w 12192000"/>
              <a:gd name="connsiteY171" fmla="*/ 2202752 h 2237474"/>
              <a:gd name="connsiteX172" fmla="*/ 800195 w 12192000"/>
              <a:gd name="connsiteY172" fmla="*/ 2209407 h 2237474"/>
              <a:gd name="connsiteX173" fmla="*/ 784978 w 12192000"/>
              <a:gd name="connsiteY173" fmla="*/ 2212360 h 2237474"/>
              <a:gd name="connsiteX174" fmla="*/ 681987 w 12192000"/>
              <a:gd name="connsiteY174" fmla="*/ 2216757 h 2237474"/>
              <a:gd name="connsiteX175" fmla="*/ 669923 w 12192000"/>
              <a:gd name="connsiteY175" fmla="*/ 2211682 h 2237474"/>
              <a:gd name="connsiteX176" fmla="*/ 648680 w 12192000"/>
              <a:gd name="connsiteY176" fmla="*/ 2206229 h 2237474"/>
              <a:gd name="connsiteX177" fmla="*/ 597225 w 12192000"/>
              <a:gd name="connsiteY177" fmla="*/ 2180999 h 2237474"/>
              <a:gd name="connsiteX178" fmla="*/ 558449 w 12192000"/>
              <a:gd name="connsiteY178" fmla="*/ 2182346 h 2237474"/>
              <a:gd name="connsiteX179" fmla="*/ 550517 w 12192000"/>
              <a:gd name="connsiteY179" fmla="*/ 2182060 h 2237474"/>
              <a:gd name="connsiteX180" fmla="*/ 550309 w 12192000"/>
              <a:gd name="connsiteY180" fmla="*/ 2181825 h 2237474"/>
              <a:gd name="connsiteX181" fmla="*/ 541836 w 12192000"/>
              <a:gd name="connsiteY181" fmla="*/ 2181063 h 2237474"/>
              <a:gd name="connsiteX182" fmla="*/ 536057 w 12192000"/>
              <a:gd name="connsiteY182" fmla="*/ 2181537 h 2237474"/>
              <a:gd name="connsiteX183" fmla="*/ 520671 w 12192000"/>
              <a:gd name="connsiteY183" fmla="*/ 2180980 h 2237474"/>
              <a:gd name="connsiteX184" fmla="*/ 515024 w 12192000"/>
              <a:gd name="connsiteY184" fmla="*/ 2179258 h 2237474"/>
              <a:gd name="connsiteX185" fmla="*/ 512278 w 12192000"/>
              <a:gd name="connsiteY185" fmla="*/ 2176369 h 2237474"/>
              <a:gd name="connsiteX186" fmla="*/ 480419 w 12192000"/>
              <a:gd name="connsiteY186" fmla="*/ 2167807 h 2237474"/>
              <a:gd name="connsiteX187" fmla="*/ 413835 w 12192000"/>
              <a:gd name="connsiteY187" fmla="*/ 2156783 h 2237474"/>
              <a:gd name="connsiteX188" fmla="*/ 376513 w 12192000"/>
              <a:gd name="connsiteY188" fmla="*/ 2154014 h 2237474"/>
              <a:gd name="connsiteX189" fmla="*/ 273386 w 12192000"/>
              <a:gd name="connsiteY189" fmla="*/ 2142551 h 2237474"/>
              <a:gd name="connsiteX190" fmla="*/ 169207 w 12192000"/>
              <a:gd name="connsiteY190" fmla="*/ 2128100 h 2237474"/>
              <a:gd name="connsiteX191" fmla="*/ 93149 w 12192000"/>
              <a:gd name="connsiteY191" fmla="*/ 2105324 h 2237474"/>
              <a:gd name="connsiteX192" fmla="*/ 88109 w 12192000"/>
              <a:gd name="connsiteY192" fmla="*/ 2106704 h 2237474"/>
              <a:gd name="connsiteX193" fmla="*/ 80022 w 12192000"/>
              <a:gd name="connsiteY193" fmla="*/ 2107254 h 2237474"/>
              <a:gd name="connsiteX194" fmla="*/ 79717 w 12192000"/>
              <a:gd name="connsiteY194" fmla="*/ 2107046 h 2237474"/>
              <a:gd name="connsiteX195" fmla="*/ 72352 w 12192000"/>
              <a:gd name="connsiteY195" fmla="*/ 2107991 h 2237474"/>
              <a:gd name="connsiteX196" fmla="*/ 37645 w 12192000"/>
              <a:gd name="connsiteY196" fmla="*/ 2115401 h 2237474"/>
              <a:gd name="connsiteX197" fmla="*/ 4572 w 12192000"/>
              <a:gd name="connsiteY197" fmla="*/ 2111091 h 2237474"/>
              <a:gd name="connsiteX198" fmla="*/ 0 w 12192000"/>
              <a:gd name="connsiteY198" fmla="*/ 2110468 h 2237474"/>
              <a:gd name="connsiteX199" fmla="*/ 0 w 12192000"/>
              <a:gd name="connsiteY199"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92727 w 12192000"/>
              <a:gd name="connsiteY65" fmla="*/ 1623628 h 2237474"/>
              <a:gd name="connsiteX66" fmla="*/ 7031309 w 12192000"/>
              <a:gd name="connsiteY66" fmla="*/ 1619451 h 2237474"/>
              <a:gd name="connsiteX67" fmla="*/ 6900177 w 12192000"/>
              <a:gd name="connsiteY67" fmla="*/ 1636016 h 2237474"/>
              <a:gd name="connsiteX68" fmla="*/ 6795372 w 12192000"/>
              <a:gd name="connsiteY68" fmla="*/ 1644845 h 2237474"/>
              <a:gd name="connsiteX69" fmla="*/ 6692251 w 12192000"/>
              <a:gd name="connsiteY69" fmla="*/ 1656357 h 2237474"/>
              <a:gd name="connsiteX70" fmla="*/ 6655235 w 12192000"/>
              <a:gd name="connsiteY70" fmla="*/ 1661869 h 2237474"/>
              <a:gd name="connsiteX71" fmla="*/ 6554894 w 12192000"/>
              <a:gd name="connsiteY71" fmla="*/ 1664428 h 2237474"/>
              <a:gd name="connsiteX72" fmla="*/ 6516595 w 12192000"/>
              <a:gd name="connsiteY72" fmla="*/ 1667475 h 2237474"/>
              <a:gd name="connsiteX73" fmla="*/ 6508541 w 12192000"/>
              <a:gd name="connsiteY73" fmla="*/ 1668757 h 2237474"/>
              <a:gd name="connsiteX74" fmla="*/ 6471012 w 12192000"/>
              <a:gd name="connsiteY74" fmla="*/ 1678604 h 2237474"/>
              <a:gd name="connsiteX75" fmla="*/ 6364035 w 12192000"/>
              <a:gd name="connsiteY75" fmla="*/ 1667683 h 2237474"/>
              <a:gd name="connsiteX76" fmla="*/ 6280959 w 12192000"/>
              <a:gd name="connsiteY76" fmla="*/ 1689329 h 2237474"/>
              <a:gd name="connsiteX77" fmla="*/ 6243319 w 12192000"/>
              <a:gd name="connsiteY77" fmla="*/ 1695560 h 2237474"/>
              <a:gd name="connsiteX78" fmla="*/ 6098321 w 12192000"/>
              <a:gd name="connsiteY78" fmla="*/ 1721646 h 2237474"/>
              <a:gd name="connsiteX79" fmla="*/ 5880652 w 12192000"/>
              <a:gd name="connsiteY79" fmla="*/ 1779643 h 2237474"/>
              <a:gd name="connsiteX80" fmla="*/ 5785959 w 12192000"/>
              <a:gd name="connsiteY80" fmla="*/ 1775307 h 2237474"/>
              <a:gd name="connsiteX81" fmla="*/ 5643534 w 12192000"/>
              <a:gd name="connsiteY81" fmla="*/ 1802919 h 2237474"/>
              <a:gd name="connsiteX82" fmla="*/ 5518799 w 12192000"/>
              <a:gd name="connsiteY82" fmla="*/ 1818312 h 2237474"/>
              <a:gd name="connsiteX83" fmla="*/ 5505014 w 12192000"/>
              <a:gd name="connsiteY83" fmla="*/ 1819259 h 2237474"/>
              <a:gd name="connsiteX84" fmla="*/ 5453307 w 12192000"/>
              <a:gd name="connsiteY84" fmla="*/ 1815450 h 2237474"/>
              <a:gd name="connsiteX85" fmla="*/ 5221533 w 12192000"/>
              <a:gd name="connsiteY85" fmla="*/ 1846950 h 2237474"/>
              <a:gd name="connsiteX86" fmla="*/ 5149802 w 12192000"/>
              <a:gd name="connsiteY86" fmla="*/ 1844846 h 2237474"/>
              <a:gd name="connsiteX87" fmla="*/ 5114927 w 12192000"/>
              <a:gd name="connsiteY87" fmla="*/ 1847827 h 2237474"/>
              <a:gd name="connsiteX88" fmla="*/ 5108970 w 12192000"/>
              <a:gd name="connsiteY88" fmla="*/ 1847935 h 2237474"/>
              <a:gd name="connsiteX89" fmla="*/ 5067961 w 12192000"/>
              <a:gd name="connsiteY89" fmla="*/ 1845917 h 2237474"/>
              <a:gd name="connsiteX90" fmla="*/ 5007075 w 12192000"/>
              <a:gd name="connsiteY90" fmla="*/ 1838626 h 2237474"/>
              <a:gd name="connsiteX91" fmla="*/ 4944087 w 12192000"/>
              <a:gd name="connsiteY91" fmla="*/ 1823332 h 2237474"/>
              <a:gd name="connsiteX92" fmla="*/ 4907662 w 12192000"/>
              <a:gd name="connsiteY92" fmla="*/ 1816900 h 2237474"/>
              <a:gd name="connsiteX93" fmla="*/ 4882386 w 12192000"/>
              <a:gd name="connsiteY93" fmla="*/ 1809844 h 2237474"/>
              <a:gd name="connsiteX94" fmla="*/ 4811440 w 12192000"/>
              <a:gd name="connsiteY94" fmla="*/ 1804655 h 2237474"/>
              <a:gd name="connsiteX95" fmla="*/ 4691075 w 12192000"/>
              <a:gd name="connsiteY95" fmla="*/ 1801389 h 2237474"/>
              <a:gd name="connsiteX96" fmla="*/ 4611738 w 12192000"/>
              <a:gd name="connsiteY96" fmla="*/ 1776964 h 2237474"/>
              <a:gd name="connsiteX97" fmla="*/ 4560070 w 12192000"/>
              <a:gd name="connsiteY97" fmla="*/ 1785640 h 2237474"/>
              <a:gd name="connsiteX98" fmla="*/ 4536503 w 12192000"/>
              <a:gd name="connsiteY98" fmla="*/ 1785334 h 2237474"/>
              <a:gd name="connsiteX99" fmla="*/ 4513724 w 12192000"/>
              <a:gd name="connsiteY99" fmla="*/ 1791996 h 2237474"/>
              <a:gd name="connsiteX100" fmla="*/ 4459810 w 12192000"/>
              <a:gd name="connsiteY100" fmla="*/ 1797886 h 2237474"/>
              <a:gd name="connsiteX101" fmla="*/ 4379064 w 12192000"/>
              <a:gd name="connsiteY101" fmla="*/ 1817177 h 2237474"/>
              <a:gd name="connsiteX102" fmla="*/ 4319209 w 12192000"/>
              <a:gd name="connsiteY102" fmla="*/ 1834833 h 2237474"/>
              <a:gd name="connsiteX103" fmla="*/ 4290981 w 12192000"/>
              <a:gd name="connsiteY103" fmla="*/ 1839677 h 2237474"/>
              <a:gd name="connsiteX104" fmla="*/ 4238372 w 12192000"/>
              <a:gd name="connsiteY104" fmla="*/ 1851480 h 2237474"/>
              <a:gd name="connsiteX105" fmla="*/ 4232517 w 12192000"/>
              <a:gd name="connsiteY105" fmla="*/ 1852567 h 2237474"/>
              <a:gd name="connsiteX106" fmla="*/ 4191732 w 12192000"/>
              <a:gd name="connsiteY106" fmla="*/ 1857328 h 2237474"/>
              <a:gd name="connsiteX107" fmla="*/ 4065532 w 12192000"/>
              <a:gd name="connsiteY107" fmla="*/ 1855477 h 2237474"/>
              <a:gd name="connsiteX108" fmla="*/ 4028460 w 12192000"/>
              <a:gd name="connsiteY108" fmla="*/ 1855137 h 2237474"/>
              <a:gd name="connsiteX109" fmla="*/ 4002267 w 12192000"/>
              <a:gd name="connsiteY109" fmla="*/ 1852352 h 2237474"/>
              <a:gd name="connsiteX110" fmla="*/ 3931396 w 12192000"/>
              <a:gd name="connsiteY110" fmla="*/ 1858915 h 2237474"/>
              <a:gd name="connsiteX111" fmla="*/ 3812162 w 12192000"/>
              <a:gd name="connsiteY111" fmla="*/ 1875501 h 2237474"/>
              <a:gd name="connsiteX112" fmla="*/ 3729530 w 12192000"/>
              <a:gd name="connsiteY112" fmla="*/ 1864513 h 2237474"/>
              <a:gd name="connsiteX113" fmla="*/ 3680177 w 12192000"/>
              <a:gd name="connsiteY113" fmla="*/ 1881552 h 2237474"/>
              <a:gd name="connsiteX114" fmla="*/ 3567259 w 12192000"/>
              <a:gd name="connsiteY114" fmla="*/ 1893482 h 2237474"/>
              <a:gd name="connsiteX115" fmla="*/ 3405770 w 12192000"/>
              <a:gd name="connsiteY115" fmla="*/ 1904591 h 2237474"/>
              <a:gd name="connsiteX116" fmla="*/ 3280097 w 12192000"/>
              <a:gd name="connsiteY116" fmla="*/ 1919610 h 2237474"/>
              <a:gd name="connsiteX117" fmla="*/ 3123424 w 12192000"/>
              <a:gd name="connsiteY117" fmla="*/ 1952930 h 2237474"/>
              <a:gd name="connsiteX118" fmla="*/ 3009910 w 12192000"/>
              <a:gd name="connsiteY118" fmla="*/ 1957866 h 2237474"/>
              <a:gd name="connsiteX119" fmla="*/ 2995934 w 12192000"/>
              <a:gd name="connsiteY119" fmla="*/ 1967085 h 2237474"/>
              <a:gd name="connsiteX120" fmla="*/ 2980071 w 12192000"/>
              <a:gd name="connsiteY120" fmla="*/ 1972988 h 2237474"/>
              <a:gd name="connsiteX121" fmla="*/ 2978094 w 12192000"/>
              <a:gd name="connsiteY121" fmla="*/ 1972369 h 2237474"/>
              <a:gd name="connsiteX122" fmla="*/ 2942858 w 12192000"/>
              <a:gd name="connsiteY122" fmla="*/ 1981367 h 2237474"/>
              <a:gd name="connsiteX123" fmla="*/ 2875436 w 12192000"/>
              <a:gd name="connsiteY123" fmla="*/ 1996977 h 2237474"/>
              <a:gd name="connsiteX124" fmla="*/ 2874892 w 12192000"/>
              <a:gd name="connsiteY124" fmla="*/ 1996085 h 2237474"/>
              <a:gd name="connsiteX125" fmla="*/ 2864145 w 12192000"/>
              <a:gd name="connsiteY125" fmla="*/ 1994061 h 2237474"/>
              <a:gd name="connsiteX126" fmla="*/ 2843662 w 12192000"/>
              <a:gd name="connsiteY126" fmla="*/ 1992498 h 2237474"/>
              <a:gd name="connsiteX127" fmla="*/ 2796128 w 12192000"/>
              <a:gd name="connsiteY127" fmla="*/ 1976403 h 2237474"/>
              <a:gd name="connsiteX128" fmla="*/ 2756784 w 12192000"/>
              <a:gd name="connsiteY128" fmla="*/ 1985116 h 2237474"/>
              <a:gd name="connsiteX129" fmla="*/ 2748833 w 12192000"/>
              <a:gd name="connsiteY129" fmla="*/ 1986323 h 2237474"/>
              <a:gd name="connsiteX130" fmla="*/ 2748661 w 12192000"/>
              <a:gd name="connsiteY130" fmla="*/ 1986122 h 2237474"/>
              <a:gd name="connsiteX131" fmla="*/ 2740251 w 12192000"/>
              <a:gd name="connsiteY131" fmla="*/ 1986946 h 2237474"/>
              <a:gd name="connsiteX132" fmla="*/ 2718916 w 12192000"/>
              <a:gd name="connsiteY132" fmla="*/ 1990867 h 2237474"/>
              <a:gd name="connsiteX133" fmla="*/ 2713522 w 12192000"/>
              <a:gd name="connsiteY133" fmla="*/ 1990173 h 2237474"/>
              <a:gd name="connsiteX134" fmla="*/ 2680597 w 12192000"/>
              <a:gd name="connsiteY134" fmla="*/ 1984996 h 2237474"/>
              <a:gd name="connsiteX135" fmla="*/ 2578178 w 12192000"/>
              <a:gd name="connsiteY135" fmla="*/ 1990531 h 2237474"/>
              <a:gd name="connsiteX136" fmla="*/ 2476147 w 12192000"/>
              <a:gd name="connsiteY136" fmla="*/ 1998305 h 2237474"/>
              <a:gd name="connsiteX137" fmla="*/ 2373568 w 12192000"/>
              <a:gd name="connsiteY137" fmla="*/ 2003219 h 2237474"/>
              <a:gd name="connsiteX138" fmla="*/ 2321399 w 12192000"/>
              <a:gd name="connsiteY138" fmla="*/ 1989467 h 2237474"/>
              <a:gd name="connsiteX139" fmla="*/ 2315525 w 12192000"/>
              <a:gd name="connsiteY139" fmla="*/ 1989708 h 2237474"/>
              <a:gd name="connsiteX140" fmla="*/ 2300792 w 12192000"/>
              <a:gd name="connsiteY140" fmla="*/ 1994290 h 2237474"/>
              <a:gd name="connsiteX141" fmla="*/ 2295469 w 12192000"/>
              <a:gd name="connsiteY141" fmla="*/ 1996659 h 2237474"/>
              <a:gd name="connsiteX142" fmla="*/ 2287219 w 12192000"/>
              <a:gd name="connsiteY142" fmla="*/ 1998750 h 2237474"/>
              <a:gd name="connsiteX143" fmla="*/ 2286948 w 12192000"/>
              <a:gd name="connsiteY143" fmla="*/ 1998596 h 2237474"/>
              <a:gd name="connsiteX144" fmla="*/ 2243069 w 12192000"/>
              <a:gd name="connsiteY144" fmla="*/ 2015111 h 2237474"/>
              <a:gd name="connsiteX145" fmla="*/ 2186609 w 12192000"/>
              <a:gd name="connsiteY145" fmla="*/ 2008263 h 2237474"/>
              <a:gd name="connsiteX146" fmla="*/ 2164831 w 12192000"/>
              <a:gd name="connsiteY146" fmla="*/ 2010143 h 2237474"/>
              <a:gd name="connsiteX147" fmla="*/ 2152836 w 12192000"/>
              <a:gd name="connsiteY147" fmla="*/ 2010048 h 2237474"/>
              <a:gd name="connsiteX148" fmla="*/ 2117102 w 12192000"/>
              <a:gd name="connsiteY148" fmla="*/ 2023004 h 2237474"/>
              <a:gd name="connsiteX149" fmla="*/ 2111935 w 12192000"/>
              <a:gd name="connsiteY149" fmla="*/ 2023163 h 2237474"/>
              <a:gd name="connsiteX150" fmla="*/ 2089991 w 12192000"/>
              <a:gd name="connsiteY150" fmla="*/ 2034193 h 2237474"/>
              <a:gd name="connsiteX151" fmla="*/ 2058061 w 12192000"/>
              <a:gd name="connsiteY151" fmla="*/ 2047942 h 2237474"/>
              <a:gd name="connsiteX152" fmla="*/ 2055737 w 12192000"/>
              <a:gd name="connsiteY152" fmla="*/ 2047704 h 2237474"/>
              <a:gd name="connsiteX153" fmla="*/ 2042244 w 12192000"/>
              <a:gd name="connsiteY153" fmla="*/ 2055560 h 2237474"/>
              <a:gd name="connsiteX154" fmla="*/ 1976224 w 12192000"/>
              <a:gd name="connsiteY154" fmla="*/ 2074257 h 2237474"/>
              <a:gd name="connsiteX155" fmla="*/ 1877728 w 12192000"/>
              <a:gd name="connsiteY155" fmla="*/ 2101004 h 2237474"/>
              <a:gd name="connsiteX156" fmla="*/ 1759056 w 12192000"/>
              <a:gd name="connsiteY156" fmla="*/ 2125608 h 2237474"/>
              <a:gd name="connsiteX157" fmla="*/ 1637948 w 12192000"/>
              <a:gd name="connsiteY157" fmla="*/ 2172597 h 2237474"/>
              <a:gd name="connsiteX158" fmla="*/ 1434549 w 12192000"/>
              <a:gd name="connsiteY158" fmla="*/ 2234522 h 2237474"/>
              <a:gd name="connsiteX159" fmla="*/ 1398481 w 12192000"/>
              <a:gd name="connsiteY159" fmla="*/ 2237074 h 2237474"/>
              <a:gd name="connsiteX160" fmla="*/ 1398407 w 12192000"/>
              <a:gd name="connsiteY160" fmla="*/ 2237095 h 2237474"/>
              <a:gd name="connsiteX161" fmla="*/ 1370962 w 12192000"/>
              <a:gd name="connsiteY161" fmla="*/ 2237474 h 2237474"/>
              <a:gd name="connsiteX162" fmla="*/ 1356367 w 12192000"/>
              <a:gd name="connsiteY162" fmla="*/ 2235089 h 2237474"/>
              <a:gd name="connsiteX163" fmla="*/ 1324828 w 12192000"/>
              <a:gd name="connsiteY163" fmla="*/ 2231968 h 2237474"/>
              <a:gd name="connsiteX164" fmla="*/ 1297744 w 12192000"/>
              <a:gd name="connsiteY164" fmla="*/ 2235849 h 2237474"/>
              <a:gd name="connsiteX165" fmla="*/ 1286236 w 12192000"/>
              <a:gd name="connsiteY165" fmla="*/ 2233135 h 2237474"/>
              <a:gd name="connsiteX166" fmla="*/ 1283504 w 12192000"/>
              <a:gd name="connsiteY166" fmla="*/ 2233797 h 2237474"/>
              <a:gd name="connsiteX167" fmla="*/ 1279765 w 12192000"/>
              <a:gd name="connsiteY167" fmla="*/ 2229639 h 2237474"/>
              <a:gd name="connsiteX168" fmla="*/ 1195347 w 12192000"/>
              <a:gd name="connsiteY168" fmla="*/ 2212354 h 2237474"/>
              <a:gd name="connsiteX169" fmla="*/ 970251 w 12192000"/>
              <a:gd name="connsiteY169" fmla="*/ 2221029 h 2237474"/>
              <a:gd name="connsiteX170" fmla="*/ 812914 w 12192000"/>
              <a:gd name="connsiteY170" fmla="*/ 2202752 h 2237474"/>
              <a:gd name="connsiteX171" fmla="*/ 800195 w 12192000"/>
              <a:gd name="connsiteY171" fmla="*/ 2209407 h 2237474"/>
              <a:gd name="connsiteX172" fmla="*/ 784978 w 12192000"/>
              <a:gd name="connsiteY172" fmla="*/ 2212360 h 2237474"/>
              <a:gd name="connsiteX173" fmla="*/ 681987 w 12192000"/>
              <a:gd name="connsiteY173" fmla="*/ 2216757 h 2237474"/>
              <a:gd name="connsiteX174" fmla="*/ 669923 w 12192000"/>
              <a:gd name="connsiteY174" fmla="*/ 2211682 h 2237474"/>
              <a:gd name="connsiteX175" fmla="*/ 648680 w 12192000"/>
              <a:gd name="connsiteY175" fmla="*/ 2206229 h 2237474"/>
              <a:gd name="connsiteX176" fmla="*/ 597225 w 12192000"/>
              <a:gd name="connsiteY176" fmla="*/ 2180999 h 2237474"/>
              <a:gd name="connsiteX177" fmla="*/ 558449 w 12192000"/>
              <a:gd name="connsiteY177" fmla="*/ 2182346 h 2237474"/>
              <a:gd name="connsiteX178" fmla="*/ 550517 w 12192000"/>
              <a:gd name="connsiteY178" fmla="*/ 2182060 h 2237474"/>
              <a:gd name="connsiteX179" fmla="*/ 550309 w 12192000"/>
              <a:gd name="connsiteY179" fmla="*/ 2181825 h 2237474"/>
              <a:gd name="connsiteX180" fmla="*/ 541836 w 12192000"/>
              <a:gd name="connsiteY180" fmla="*/ 2181063 h 2237474"/>
              <a:gd name="connsiteX181" fmla="*/ 536057 w 12192000"/>
              <a:gd name="connsiteY181" fmla="*/ 2181537 h 2237474"/>
              <a:gd name="connsiteX182" fmla="*/ 520671 w 12192000"/>
              <a:gd name="connsiteY182" fmla="*/ 2180980 h 2237474"/>
              <a:gd name="connsiteX183" fmla="*/ 515024 w 12192000"/>
              <a:gd name="connsiteY183" fmla="*/ 2179258 h 2237474"/>
              <a:gd name="connsiteX184" fmla="*/ 512278 w 12192000"/>
              <a:gd name="connsiteY184" fmla="*/ 2176369 h 2237474"/>
              <a:gd name="connsiteX185" fmla="*/ 480419 w 12192000"/>
              <a:gd name="connsiteY185" fmla="*/ 2167807 h 2237474"/>
              <a:gd name="connsiteX186" fmla="*/ 413835 w 12192000"/>
              <a:gd name="connsiteY186" fmla="*/ 2156783 h 2237474"/>
              <a:gd name="connsiteX187" fmla="*/ 376513 w 12192000"/>
              <a:gd name="connsiteY187" fmla="*/ 2154014 h 2237474"/>
              <a:gd name="connsiteX188" fmla="*/ 273386 w 12192000"/>
              <a:gd name="connsiteY188" fmla="*/ 2142551 h 2237474"/>
              <a:gd name="connsiteX189" fmla="*/ 169207 w 12192000"/>
              <a:gd name="connsiteY189" fmla="*/ 2128100 h 2237474"/>
              <a:gd name="connsiteX190" fmla="*/ 93149 w 12192000"/>
              <a:gd name="connsiteY190" fmla="*/ 2105324 h 2237474"/>
              <a:gd name="connsiteX191" fmla="*/ 88109 w 12192000"/>
              <a:gd name="connsiteY191" fmla="*/ 2106704 h 2237474"/>
              <a:gd name="connsiteX192" fmla="*/ 80022 w 12192000"/>
              <a:gd name="connsiteY192" fmla="*/ 2107254 h 2237474"/>
              <a:gd name="connsiteX193" fmla="*/ 79717 w 12192000"/>
              <a:gd name="connsiteY193" fmla="*/ 2107046 h 2237474"/>
              <a:gd name="connsiteX194" fmla="*/ 72352 w 12192000"/>
              <a:gd name="connsiteY194" fmla="*/ 2107991 h 2237474"/>
              <a:gd name="connsiteX195" fmla="*/ 37645 w 12192000"/>
              <a:gd name="connsiteY195" fmla="*/ 2115401 h 2237474"/>
              <a:gd name="connsiteX196" fmla="*/ 4572 w 12192000"/>
              <a:gd name="connsiteY196" fmla="*/ 2111091 h 2237474"/>
              <a:gd name="connsiteX197" fmla="*/ 0 w 12192000"/>
              <a:gd name="connsiteY197" fmla="*/ 2110468 h 2237474"/>
              <a:gd name="connsiteX198" fmla="*/ 0 w 12192000"/>
              <a:gd name="connsiteY198"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92727 w 12192000"/>
              <a:gd name="connsiteY65" fmla="*/ 1623628 h 2237474"/>
              <a:gd name="connsiteX66" fmla="*/ 7031309 w 12192000"/>
              <a:gd name="connsiteY66" fmla="*/ 1619451 h 2237474"/>
              <a:gd name="connsiteX67" fmla="*/ 6900177 w 12192000"/>
              <a:gd name="connsiteY67" fmla="*/ 1636016 h 2237474"/>
              <a:gd name="connsiteX68" fmla="*/ 6795372 w 12192000"/>
              <a:gd name="connsiteY68" fmla="*/ 1644845 h 2237474"/>
              <a:gd name="connsiteX69" fmla="*/ 6692251 w 12192000"/>
              <a:gd name="connsiteY69" fmla="*/ 1656357 h 2237474"/>
              <a:gd name="connsiteX70" fmla="*/ 6655235 w 12192000"/>
              <a:gd name="connsiteY70" fmla="*/ 1661869 h 2237474"/>
              <a:gd name="connsiteX71" fmla="*/ 6554894 w 12192000"/>
              <a:gd name="connsiteY71" fmla="*/ 1664428 h 2237474"/>
              <a:gd name="connsiteX72" fmla="*/ 6516595 w 12192000"/>
              <a:gd name="connsiteY72" fmla="*/ 1667475 h 2237474"/>
              <a:gd name="connsiteX73" fmla="*/ 6508541 w 12192000"/>
              <a:gd name="connsiteY73" fmla="*/ 1668757 h 2237474"/>
              <a:gd name="connsiteX74" fmla="*/ 6471012 w 12192000"/>
              <a:gd name="connsiteY74" fmla="*/ 1678604 h 2237474"/>
              <a:gd name="connsiteX75" fmla="*/ 6364035 w 12192000"/>
              <a:gd name="connsiteY75" fmla="*/ 1667683 h 2237474"/>
              <a:gd name="connsiteX76" fmla="*/ 6280959 w 12192000"/>
              <a:gd name="connsiteY76" fmla="*/ 1689329 h 2237474"/>
              <a:gd name="connsiteX77" fmla="*/ 6243319 w 12192000"/>
              <a:gd name="connsiteY77" fmla="*/ 1695560 h 2237474"/>
              <a:gd name="connsiteX78" fmla="*/ 6098321 w 12192000"/>
              <a:gd name="connsiteY78" fmla="*/ 1721646 h 2237474"/>
              <a:gd name="connsiteX79" fmla="*/ 5880652 w 12192000"/>
              <a:gd name="connsiteY79" fmla="*/ 1779643 h 2237474"/>
              <a:gd name="connsiteX80" fmla="*/ 5785959 w 12192000"/>
              <a:gd name="connsiteY80" fmla="*/ 1775307 h 2237474"/>
              <a:gd name="connsiteX81" fmla="*/ 5643534 w 12192000"/>
              <a:gd name="connsiteY81" fmla="*/ 1802919 h 2237474"/>
              <a:gd name="connsiteX82" fmla="*/ 5518799 w 12192000"/>
              <a:gd name="connsiteY82" fmla="*/ 1818312 h 2237474"/>
              <a:gd name="connsiteX83" fmla="*/ 5505014 w 12192000"/>
              <a:gd name="connsiteY83" fmla="*/ 1819259 h 2237474"/>
              <a:gd name="connsiteX84" fmla="*/ 5453307 w 12192000"/>
              <a:gd name="connsiteY84" fmla="*/ 1815450 h 2237474"/>
              <a:gd name="connsiteX85" fmla="*/ 5221533 w 12192000"/>
              <a:gd name="connsiteY85" fmla="*/ 1846950 h 2237474"/>
              <a:gd name="connsiteX86" fmla="*/ 5149802 w 12192000"/>
              <a:gd name="connsiteY86" fmla="*/ 1844846 h 2237474"/>
              <a:gd name="connsiteX87" fmla="*/ 5114927 w 12192000"/>
              <a:gd name="connsiteY87" fmla="*/ 1847827 h 2237474"/>
              <a:gd name="connsiteX88" fmla="*/ 5108970 w 12192000"/>
              <a:gd name="connsiteY88" fmla="*/ 1847935 h 2237474"/>
              <a:gd name="connsiteX89" fmla="*/ 5067961 w 12192000"/>
              <a:gd name="connsiteY89" fmla="*/ 1845917 h 2237474"/>
              <a:gd name="connsiteX90" fmla="*/ 5007075 w 12192000"/>
              <a:gd name="connsiteY90" fmla="*/ 1838626 h 2237474"/>
              <a:gd name="connsiteX91" fmla="*/ 4944087 w 12192000"/>
              <a:gd name="connsiteY91" fmla="*/ 1823332 h 2237474"/>
              <a:gd name="connsiteX92" fmla="*/ 4907662 w 12192000"/>
              <a:gd name="connsiteY92" fmla="*/ 1816900 h 2237474"/>
              <a:gd name="connsiteX93" fmla="*/ 4882386 w 12192000"/>
              <a:gd name="connsiteY93" fmla="*/ 1809844 h 2237474"/>
              <a:gd name="connsiteX94" fmla="*/ 4811440 w 12192000"/>
              <a:gd name="connsiteY94" fmla="*/ 1804655 h 2237474"/>
              <a:gd name="connsiteX95" fmla="*/ 4691075 w 12192000"/>
              <a:gd name="connsiteY95" fmla="*/ 1801389 h 2237474"/>
              <a:gd name="connsiteX96" fmla="*/ 4611738 w 12192000"/>
              <a:gd name="connsiteY96" fmla="*/ 1776964 h 2237474"/>
              <a:gd name="connsiteX97" fmla="*/ 4560070 w 12192000"/>
              <a:gd name="connsiteY97" fmla="*/ 1785640 h 2237474"/>
              <a:gd name="connsiteX98" fmla="*/ 4536503 w 12192000"/>
              <a:gd name="connsiteY98" fmla="*/ 1785334 h 2237474"/>
              <a:gd name="connsiteX99" fmla="*/ 4513724 w 12192000"/>
              <a:gd name="connsiteY99" fmla="*/ 1791996 h 2237474"/>
              <a:gd name="connsiteX100" fmla="*/ 4459810 w 12192000"/>
              <a:gd name="connsiteY100" fmla="*/ 1797886 h 2237474"/>
              <a:gd name="connsiteX101" fmla="*/ 4379064 w 12192000"/>
              <a:gd name="connsiteY101" fmla="*/ 1817177 h 2237474"/>
              <a:gd name="connsiteX102" fmla="*/ 4290981 w 12192000"/>
              <a:gd name="connsiteY102" fmla="*/ 1839677 h 2237474"/>
              <a:gd name="connsiteX103" fmla="*/ 4238372 w 12192000"/>
              <a:gd name="connsiteY103" fmla="*/ 1851480 h 2237474"/>
              <a:gd name="connsiteX104" fmla="*/ 4232517 w 12192000"/>
              <a:gd name="connsiteY104" fmla="*/ 1852567 h 2237474"/>
              <a:gd name="connsiteX105" fmla="*/ 4191732 w 12192000"/>
              <a:gd name="connsiteY105" fmla="*/ 1857328 h 2237474"/>
              <a:gd name="connsiteX106" fmla="*/ 4065532 w 12192000"/>
              <a:gd name="connsiteY106" fmla="*/ 1855477 h 2237474"/>
              <a:gd name="connsiteX107" fmla="*/ 4028460 w 12192000"/>
              <a:gd name="connsiteY107" fmla="*/ 1855137 h 2237474"/>
              <a:gd name="connsiteX108" fmla="*/ 4002267 w 12192000"/>
              <a:gd name="connsiteY108" fmla="*/ 1852352 h 2237474"/>
              <a:gd name="connsiteX109" fmla="*/ 3931396 w 12192000"/>
              <a:gd name="connsiteY109" fmla="*/ 1858915 h 2237474"/>
              <a:gd name="connsiteX110" fmla="*/ 3812162 w 12192000"/>
              <a:gd name="connsiteY110" fmla="*/ 1875501 h 2237474"/>
              <a:gd name="connsiteX111" fmla="*/ 3729530 w 12192000"/>
              <a:gd name="connsiteY111" fmla="*/ 1864513 h 2237474"/>
              <a:gd name="connsiteX112" fmla="*/ 3680177 w 12192000"/>
              <a:gd name="connsiteY112" fmla="*/ 1881552 h 2237474"/>
              <a:gd name="connsiteX113" fmla="*/ 3567259 w 12192000"/>
              <a:gd name="connsiteY113" fmla="*/ 1893482 h 2237474"/>
              <a:gd name="connsiteX114" fmla="*/ 3405770 w 12192000"/>
              <a:gd name="connsiteY114" fmla="*/ 1904591 h 2237474"/>
              <a:gd name="connsiteX115" fmla="*/ 3280097 w 12192000"/>
              <a:gd name="connsiteY115" fmla="*/ 1919610 h 2237474"/>
              <a:gd name="connsiteX116" fmla="*/ 3123424 w 12192000"/>
              <a:gd name="connsiteY116" fmla="*/ 1952930 h 2237474"/>
              <a:gd name="connsiteX117" fmla="*/ 3009910 w 12192000"/>
              <a:gd name="connsiteY117" fmla="*/ 1957866 h 2237474"/>
              <a:gd name="connsiteX118" fmla="*/ 2995934 w 12192000"/>
              <a:gd name="connsiteY118" fmla="*/ 1967085 h 2237474"/>
              <a:gd name="connsiteX119" fmla="*/ 2980071 w 12192000"/>
              <a:gd name="connsiteY119" fmla="*/ 1972988 h 2237474"/>
              <a:gd name="connsiteX120" fmla="*/ 2978094 w 12192000"/>
              <a:gd name="connsiteY120" fmla="*/ 1972369 h 2237474"/>
              <a:gd name="connsiteX121" fmla="*/ 2942858 w 12192000"/>
              <a:gd name="connsiteY121" fmla="*/ 1981367 h 2237474"/>
              <a:gd name="connsiteX122" fmla="*/ 2875436 w 12192000"/>
              <a:gd name="connsiteY122" fmla="*/ 1996977 h 2237474"/>
              <a:gd name="connsiteX123" fmla="*/ 2874892 w 12192000"/>
              <a:gd name="connsiteY123" fmla="*/ 1996085 h 2237474"/>
              <a:gd name="connsiteX124" fmla="*/ 2864145 w 12192000"/>
              <a:gd name="connsiteY124" fmla="*/ 1994061 h 2237474"/>
              <a:gd name="connsiteX125" fmla="*/ 2843662 w 12192000"/>
              <a:gd name="connsiteY125" fmla="*/ 1992498 h 2237474"/>
              <a:gd name="connsiteX126" fmla="*/ 2796128 w 12192000"/>
              <a:gd name="connsiteY126" fmla="*/ 1976403 h 2237474"/>
              <a:gd name="connsiteX127" fmla="*/ 2756784 w 12192000"/>
              <a:gd name="connsiteY127" fmla="*/ 1985116 h 2237474"/>
              <a:gd name="connsiteX128" fmla="*/ 2748833 w 12192000"/>
              <a:gd name="connsiteY128" fmla="*/ 1986323 h 2237474"/>
              <a:gd name="connsiteX129" fmla="*/ 2748661 w 12192000"/>
              <a:gd name="connsiteY129" fmla="*/ 1986122 h 2237474"/>
              <a:gd name="connsiteX130" fmla="*/ 2740251 w 12192000"/>
              <a:gd name="connsiteY130" fmla="*/ 1986946 h 2237474"/>
              <a:gd name="connsiteX131" fmla="*/ 2718916 w 12192000"/>
              <a:gd name="connsiteY131" fmla="*/ 1990867 h 2237474"/>
              <a:gd name="connsiteX132" fmla="*/ 2713522 w 12192000"/>
              <a:gd name="connsiteY132" fmla="*/ 1990173 h 2237474"/>
              <a:gd name="connsiteX133" fmla="*/ 2680597 w 12192000"/>
              <a:gd name="connsiteY133" fmla="*/ 1984996 h 2237474"/>
              <a:gd name="connsiteX134" fmla="*/ 2578178 w 12192000"/>
              <a:gd name="connsiteY134" fmla="*/ 1990531 h 2237474"/>
              <a:gd name="connsiteX135" fmla="*/ 2476147 w 12192000"/>
              <a:gd name="connsiteY135" fmla="*/ 1998305 h 2237474"/>
              <a:gd name="connsiteX136" fmla="*/ 2373568 w 12192000"/>
              <a:gd name="connsiteY136" fmla="*/ 2003219 h 2237474"/>
              <a:gd name="connsiteX137" fmla="*/ 2321399 w 12192000"/>
              <a:gd name="connsiteY137" fmla="*/ 1989467 h 2237474"/>
              <a:gd name="connsiteX138" fmla="*/ 2315525 w 12192000"/>
              <a:gd name="connsiteY138" fmla="*/ 1989708 h 2237474"/>
              <a:gd name="connsiteX139" fmla="*/ 2300792 w 12192000"/>
              <a:gd name="connsiteY139" fmla="*/ 1994290 h 2237474"/>
              <a:gd name="connsiteX140" fmla="*/ 2295469 w 12192000"/>
              <a:gd name="connsiteY140" fmla="*/ 1996659 h 2237474"/>
              <a:gd name="connsiteX141" fmla="*/ 2287219 w 12192000"/>
              <a:gd name="connsiteY141" fmla="*/ 1998750 h 2237474"/>
              <a:gd name="connsiteX142" fmla="*/ 2286948 w 12192000"/>
              <a:gd name="connsiteY142" fmla="*/ 1998596 h 2237474"/>
              <a:gd name="connsiteX143" fmla="*/ 2243069 w 12192000"/>
              <a:gd name="connsiteY143" fmla="*/ 2015111 h 2237474"/>
              <a:gd name="connsiteX144" fmla="*/ 2186609 w 12192000"/>
              <a:gd name="connsiteY144" fmla="*/ 2008263 h 2237474"/>
              <a:gd name="connsiteX145" fmla="*/ 2164831 w 12192000"/>
              <a:gd name="connsiteY145" fmla="*/ 2010143 h 2237474"/>
              <a:gd name="connsiteX146" fmla="*/ 2152836 w 12192000"/>
              <a:gd name="connsiteY146" fmla="*/ 2010048 h 2237474"/>
              <a:gd name="connsiteX147" fmla="*/ 2117102 w 12192000"/>
              <a:gd name="connsiteY147" fmla="*/ 2023004 h 2237474"/>
              <a:gd name="connsiteX148" fmla="*/ 2111935 w 12192000"/>
              <a:gd name="connsiteY148" fmla="*/ 2023163 h 2237474"/>
              <a:gd name="connsiteX149" fmla="*/ 2089991 w 12192000"/>
              <a:gd name="connsiteY149" fmla="*/ 2034193 h 2237474"/>
              <a:gd name="connsiteX150" fmla="*/ 2058061 w 12192000"/>
              <a:gd name="connsiteY150" fmla="*/ 2047942 h 2237474"/>
              <a:gd name="connsiteX151" fmla="*/ 2055737 w 12192000"/>
              <a:gd name="connsiteY151" fmla="*/ 2047704 h 2237474"/>
              <a:gd name="connsiteX152" fmla="*/ 2042244 w 12192000"/>
              <a:gd name="connsiteY152" fmla="*/ 2055560 h 2237474"/>
              <a:gd name="connsiteX153" fmla="*/ 1976224 w 12192000"/>
              <a:gd name="connsiteY153" fmla="*/ 2074257 h 2237474"/>
              <a:gd name="connsiteX154" fmla="*/ 1877728 w 12192000"/>
              <a:gd name="connsiteY154" fmla="*/ 2101004 h 2237474"/>
              <a:gd name="connsiteX155" fmla="*/ 1759056 w 12192000"/>
              <a:gd name="connsiteY155" fmla="*/ 2125608 h 2237474"/>
              <a:gd name="connsiteX156" fmla="*/ 1637948 w 12192000"/>
              <a:gd name="connsiteY156" fmla="*/ 2172597 h 2237474"/>
              <a:gd name="connsiteX157" fmla="*/ 1434549 w 12192000"/>
              <a:gd name="connsiteY157" fmla="*/ 2234522 h 2237474"/>
              <a:gd name="connsiteX158" fmla="*/ 1398481 w 12192000"/>
              <a:gd name="connsiteY158" fmla="*/ 2237074 h 2237474"/>
              <a:gd name="connsiteX159" fmla="*/ 1398407 w 12192000"/>
              <a:gd name="connsiteY159" fmla="*/ 2237095 h 2237474"/>
              <a:gd name="connsiteX160" fmla="*/ 1370962 w 12192000"/>
              <a:gd name="connsiteY160" fmla="*/ 2237474 h 2237474"/>
              <a:gd name="connsiteX161" fmla="*/ 1356367 w 12192000"/>
              <a:gd name="connsiteY161" fmla="*/ 2235089 h 2237474"/>
              <a:gd name="connsiteX162" fmla="*/ 1324828 w 12192000"/>
              <a:gd name="connsiteY162" fmla="*/ 2231968 h 2237474"/>
              <a:gd name="connsiteX163" fmla="*/ 1297744 w 12192000"/>
              <a:gd name="connsiteY163" fmla="*/ 2235849 h 2237474"/>
              <a:gd name="connsiteX164" fmla="*/ 1286236 w 12192000"/>
              <a:gd name="connsiteY164" fmla="*/ 2233135 h 2237474"/>
              <a:gd name="connsiteX165" fmla="*/ 1283504 w 12192000"/>
              <a:gd name="connsiteY165" fmla="*/ 2233797 h 2237474"/>
              <a:gd name="connsiteX166" fmla="*/ 1279765 w 12192000"/>
              <a:gd name="connsiteY166" fmla="*/ 2229639 h 2237474"/>
              <a:gd name="connsiteX167" fmla="*/ 1195347 w 12192000"/>
              <a:gd name="connsiteY167" fmla="*/ 2212354 h 2237474"/>
              <a:gd name="connsiteX168" fmla="*/ 970251 w 12192000"/>
              <a:gd name="connsiteY168" fmla="*/ 2221029 h 2237474"/>
              <a:gd name="connsiteX169" fmla="*/ 812914 w 12192000"/>
              <a:gd name="connsiteY169" fmla="*/ 2202752 h 2237474"/>
              <a:gd name="connsiteX170" fmla="*/ 800195 w 12192000"/>
              <a:gd name="connsiteY170" fmla="*/ 2209407 h 2237474"/>
              <a:gd name="connsiteX171" fmla="*/ 784978 w 12192000"/>
              <a:gd name="connsiteY171" fmla="*/ 2212360 h 2237474"/>
              <a:gd name="connsiteX172" fmla="*/ 681987 w 12192000"/>
              <a:gd name="connsiteY172" fmla="*/ 2216757 h 2237474"/>
              <a:gd name="connsiteX173" fmla="*/ 669923 w 12192000"/>
              <a:gd name="connsiteY173" fmla="*/ 2211682 h 2237474"/>
              <a:gd name="connsiteX174" fmla="*/ 648680 w 12192000"/>
              <a:gd name="connsiteY174" fmla="*/ 2206229 h 2237474"/>
              <a:gd name="connsiteX175" fmla="*/ 597225 w 12192000"/>
              <a:gd name="connsiteY175" fmla="*/ 2180999 h 2237474"/>
              <a:gd name="connsiteX176" fmla="*/ 558449 w 12192000"/>
              <a:gd name="connsiteY176" fmla="*/ 2182346 h 2237474"/>
              <a:gd name="connsiteX177" fmla="*/ 550517 w 12192000"/>
              <a:gd name="connsiteY177" fmla="*/ 2182060 h 2237474"/>
              <a:gd name="connsiteX178" fmla="*/ 550309 w 12192000"/>
              <a:gd name="connsiteY178" fmla="*/ 2181825 h 2237474"/>
              <a:gd name="connsiteX179" fmla="*/ 541836 w 12192000"/>
              <a:gd name="connsiteY179" fmla="*/ 2181063 h 2237474"/>
              <a:gd name="connsiteX180" fmla="*/ 536057 w 12192000"/>
              <a:gd name="connsiteY180" fmla="*/ 2181537 h 2237474"/>
              <a:gd name="connsiteX181" fmla="*/ 520671 w 12192000"/>
              <a:gd name="connsiteY181" fmla="*/ 2180980 h 2237474"/>
              <a:gd name="connsiteX182" fmla="*/ 515024 w 12192000"/>
              <a:gd name="connsiteY182" fmla="*/ 2179258 h 2237474"/>
              <a:gd name="connsiteX183" fmla="*/ 512278 w 12192000"/>
              <a:gd name="connsiteY183" fmla="*/ 2176369 h 2237474"/>
              <a:gd name="connsiteX184" fmla="*/ 480419 w 12192000"/>
              <a:gd name="connsiteY184" fmla="*/ 2167807 h 2237474"/>
              <a:gd name="connsiteX185" fmla="*/ 413835 w 12192000"/>
              <a:gd name="connsiteY185" fmla="*/ 2156783 h 2237474"/>
              <a:gd name="connsiteX186" fmla="*/ 376513 w 12192000"/>
              <a:gd name="connsiteY186" fmla="*/ 2154014 h 2237474"/>
              <a:gd name="connsiteX187" fmla="*/ 273386 w 12192000"/>
              <a:gd name="connsiteY187" fmla="*/ 2142551 h 2237474"/>
              <a:gd name="connsiteX188" fmla="*/ 169207 w 12192000"/>
              <a:gd name="connsiteY188" fmla="*/ 2128100 h 2237474"/>
              <a:gd name="connsiteX189" fmla="*/ 93149 w 12192000"/>
              <a:gd name="connsiteY189" fmla="*/ 2105324 h 2237474"/>
              <a:gd name="connsiteX190" fmla="*/ 88109 w 12192000"/>
              <a:gd name="connsiteY190" fmla="*/ 2106704 h 2237474"/>
              <a:gd name="connsiteX191" fmla="*/ 80022 w 12192000"/>
              <a:gd name="connsiteY191" fmla="*/ 2107254 h 2237474"/>
              <a:gd name="connsiteX192" fmla="*/ 79717 w 12192000"/>
              <a:gd name="connsiteY192" fmla="*/ 2107046 h 2237474"/>
              <a:gd name="connsiteX193" fmla="*/ 72352 w 12192000"/>
              <a:gd name="connsiteY193" fmla="*/ 2107991 h 2237474"/>
              <a:gd name="connsiteX194" fmla="*/ 37645 w 12192000"/>
              <a:gd name="connsiteY194" fmla="*/ 2115401 h 2237474"/>
              <a:gd name="connsiteX195" fmla="*/ 4572 w 12192000"/>
              <a:gd name="connsiteY195" fmla="*/ 2111091 h 2237474"/>
              <a:gd name="connsiteX196" fmla="*/ 0 w 12192000"/>
              <a:gd name="connsiteY196" fmla="*/ 2110468 h 2237474"/>
              <a:gd name="connsiteX197" fmla="*/ 0 w 12192000"/>
              <a:gd name="connsiteY197"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92727 w 12192000"/>
              <a:gd name="connsiteY65" fmla="*/ 1623628 h 2237474"/>
              <a:gd name="connsiteX66" fmla="*/ 7031309 w 12192000"/>
              <a:gd name="connsiteY66" fmla="*/ 1619451 h 2237474"/>
              <a:gd name="connsiteX67" fmla="*/ 6900177 w 12192000"/>
              <a:gd name="connsiteY67" fmla="*/ 1636016 h 2237474"/>
              <a:gd name="connsiteX68" fmla="*/ 6795372 w 12192000"/>
              <a:gd name="connsiteY68" fmla="*/ 1644845 h 2237474"/>
              <a:gd name="connsiteX69" fmla="*/ 6692251 w 12192000"/>
              <a:gd name="connsiteY69" fmla="*/ 1656357 h 2237474"/>
              <a:gd name="connsiteX70" fmla="*/ 6655235 w 12192000"/>
              <a:gd name="connsiteY70" fmla="*/ 1661869 h 2237474"/>
              <a:gd name="connsiteX71" fmla="*/ 6554894 w 12192000"/>
              <a:gd name="connsiteY71" fmla="*/ 1664428 h 2237474"/>
              <a:gd name="connsiteX72" fmla="*/ 6516595 w 12192000"/>
              <a:gd name="connsiteY72" fmla="*/ 1667475 h 2237474"/>
              <a:gd name="connsiteX73" fmla="*/ 6508541 w 12192000"/>
              <a:gd name="connsiteY73" fmla="*/ 1668757 h 2237474"/>
              <a:gd name="connsiteX74" fmla="*/ 6471012 w 12192000"/>
              <a:gd name="connsiteY74" fmla="*/ 1678604 h 2237474"/>
              <a:gd name="connsiteX75" fmla="*/ 6364035 w 12192000"/>
              <a:gd name="connsiteY75" fmla="*/ 1667683 h 2237474"/>
              <a:gd name="connsiteX76" fmla="*/ 6280959 w 12192000"/>
              <a:gd name="connsiteY76" fmla="*/ 1689329 h 2237474"/>
              <a:gd name="connsiteX77" fmla="*/ 6243319 w 12192000"/>
              <a:gd name="connsiteY77" fmla="*/ 1695560 h 2237474"/>
              <a:gd name="connsiteX78" fmla="*/ 6098321 w 12192000"/>
              <a:gd name="connsiteY78" fmla="*/ 1721646 h 2237474"/>
              <a:gd name="connsiteX79" fmla="*/ 5880652 w 12192000"/>
              <a:gd name="connsiteY79" fmla="*/ 1779643 h 2237474"/>
              <a:gd name="connsiteX80" fmla="*/ 5785959 w 12192000"/>
              <a:gd name="connsiteY80" fmla="*/ 1775307 h 2237474"/>
              <a:gd name="connsiteX81" fmla="*/ 5643534 w 12192000"/>
              <a:gd name="connsiteY81" fmla="*/ 1802919 h 2237474"/>
              <a:gd name="connsiteX82" fmla="*/ 5518799 w 12192000"/>
              <a:gd name="connsiteY82" fmla="*/ 1818312 h 2237474"/>
              <a:gd name="connsiteX83" fmla="*/ 5505014 w 12192000"/>
              <a:gd name="connsiteY83" fmla="*/ 1819259 h 2237474"/>
              <a:gd name="connsiteX84" fmla="*/ 5453307 w 12192000"/>
              <a:gd name="connsiteY84" fmla="*/ 1815450 h 2237474"/>
              <a:gd name="connsiteX85" fmla="*/ 5221533 w 12192000"/>
              <a:gd name="connsiteY85" fmla="*/ 1846950 h 2237474"/>
              <a:gd name="connsiteX86" fmla="*/ 5149802 w 12192000"/>
              <a:gd name="connsiteY86" fmla="*/ 1844846 h 2237474"/>
              <a:gd name="connsiteX87" fmla="*/ 5114927 w 12192000"/>
              <a:gd name="connsiteY87" fmla="*/ 1847827 h 2237474"/>
              <a:gd name="connsiteX88" fmla="*/ 5108970 w 12192000"/>
              <a:gd name="connsiteY88" fmla="*/ 1847935 h 2237474"/>
              <a:gd name="connsiteX89" fmla="*/ 5067961 w 12192000"/>
              <a:gd name="connsiteY89" fmla="*/ 1845917 h 2237474"/>
              <a:gd name="connsiteX90" fmla="*/ 5007075 w 12192000"/>
              <a:gd name="connsiteY90" fmla="*/ 1838626 h 2237474"/>
              <a:gd name="connsiteX91" fmla="*/ 4944087 w 12192000"/>
              <a:gd name="connsiteY91" fmla="*/ 1823332 h 2237474"/>
              <a:gd name="connsiteX92" fmla="*/ 4907662 w 12192000"/>
              <a:gd name="connsiteY92" fmla="*/ 1816900 h 2237474"/>
              <a:gd name="connsiteX93" fmla="*/ 4882386 w 12192000"/>
              <a:gd name="connsiteY93" fmla="*/ 1809844 h 2237474"/>
              <a:gd name="connsiteX94" fmla="*/ 4811440 w 12192000"/>
              <a:gd name="connsiteY94" fmla="*/ 1804655 h 2237474"/>
              <a:gd name="connsiteX95" fmla="*/ 4691075 w 12192000"/>
              <a:gd name="connsiteY95" fmla="*/ 1801389 h 2237474"/>
              <a:gd name="connsiteX96" fmla="*/ 4611738 w 12192000"/>
              <a:gd name="connsiteY96" fmla="*/ 1776964 h 2237474"/>
              <a:gd name="connsiteX97" fmla="*/ 4560070 w 12192000"/>
              <a:gd name="connsiteY97" fmla="*/ 1785640 h 2237474"/>
              <a:gd name="connsiteX98" fmla="*/ 4536503 w 12192000"/>
              <a:gd name="connsiteY98" fmla="*/ 1785334 h 2237474"/>
              <a:gd name="connsiteX99" fmla="*/ 4513724 w 12192000"/>
              <a:gd name="connsiteY99" fmla="*/ 1791996 h 2237474"/>
              <a:gd name="connsiteX100" fmla="*/ 4459810 w 12192000"/>
              <a:gd name="connsiteY100" fmla="*/ 1797886 h 2237474"/>
              <a:gd name="connsiteX101" fmla="*/ 4379064 w 12192000"/>
              <a:gd name="connsiteY101" fmla="*/ 1817177 h 2237474"/>
              <a:gd name="connsiteX102" fmla="*/ 4290981 w 12192000"/>
              <a:gd name="connsiteY102" fmla="*/ 1839677 h 2237474"/>
              <a:gd name="connsiteX103" fmla="*/ 4238372 w 12192000"/>
              <a:gd name="connsiteY103" fmla="*/ 1851480 h 2237474"/>
              <a:gd name="connsiteX104" fmla="*/ 4232517 w 12192000"/>
              <a:gd name="connsiteY104" fmla="*/ 1852567 h 2237474"/>
              <a:gd name="connsiteX105" fmla="*/ 4191732 w 12192000"/>
              <a:gd name="connsiteY105" fmla="*/ 1857328 h 2237474"/>
              <a:gd name="connsiteX106" fmla="*/ 4065532 w 12192000"/>
              <a:gd name="connsiteY106" fmla="*/ 1855477 h 2237474"/>
              <a:gd name="connsiteX107" fmla="*/ 4028460 w 12192000"/>
              <a:gd name="connsiteY107" fmla="*/ 1855137 h 2237474"/>
              <a:gd name="connsiteX108" fmla="*/ 4002267 w 12192000"/>
              <a:gd name="connsiteY108" fmla="*/ 1852352 h 2237474"/>
              <a:gd name="connsiteX109" fmla="*/ 3931396 w 12192000"/>
              <a:gd name="connsiteY109" fmla="*/ 1858915 h 2237474"/>
              <a:gd name="connsiteX110" fmla="*/ 3812162 w 12192000"/>
              <a:gd name="connsiteY110" fmla="*/ 1875501 h 2237474"/>
              <a:gd name="connsiteX111" fmla="*/ 3729530 w 12192000"/>
              <a:gd name="connsiteY111" fmla="*/ 1864513 h 2237474"/>
              <a:gd name="connsiteX112" fmla="*/ 3680177 w 12192000"/>
              <a:gd name="connsiteY112" fmla="*/ 1881552 h 2237474"/>
              <a:gd name="connsiteX113" fmla="*/ 3567259 w 12192000"/>
              <a:gd name="connsiteY113" fmla="*/ 1893482 h 2237474"/>
              <a:gd name="connsiteX114" fmla="*/ 3405770 w 12192000"/>
              <a:gd name="connsiteY114" fmla="*/ 1904591 h 2237474"/>
              <a:gd name="connsiteX115" fmla="*/ 3280097 w 12192000"/>
              <a:gd name="connsiteY115" fmla="*/ 1919610 h 2237474"/>
              <a:gd name="connsiteX116" fmla="*/ 3123424 w 12192000"/>
              <a:gd name="connsiteY116" fmla="*/ 1952930 h 2237474"/>
              <a:gd name="connsiteX117" fmla="*/ 3009910 w 12192000"/>
              <a:gd name="connsiteY117" fmla="*/ 1957866 h 2237474"/>
              <a:gd name="connsiteX118" fmla="*/ 2995934 w 12192000"/>
              <a:gd name="connsiteY118" fmla="*/ 1967085 h 2237474"/>
              <a:gd name="connsiteX119" fmla="*/ 2980071 w 12192000"/>
              <a:gd name="connsiteY119" fmla="*/ 1972988 h 2237474"/>
              <a:gd name="connsiteX120" fmla="*/ 2978094 w 12192000"/>
              <a:gd name="connsiteY120" fmla="*/ 1972369 h 2237474"/>
              <a:gd name="connsiteX121" fmla="*/ 2942858 w 12192000"/>
              <a:gd name="connsiteY121" fmla="*/ 1981367 h 2237474"/>
              <a:gd name="connsiteX122" fmla="*/ 2875436 w 12192000"/>
              <a:gd name="connsiteY122" fmla="*/ 1996977 h 2237474"/>
              <a:gd name="connsiteX123" fmla="*/ 2874892 w 12192000"/>
              <a:gd name="connsiteY123" fmla="*/ 1996085 h 2237474"/>
              <a:gd name="connsiteX124" fmla="*/ 2864145 w 12192000"/>
              <a:gd name="connsiteY124" fmla="*/ 1994061 h 2237474"/>
              <a:gd name="connsiteX125" fmla="*/ 2843662 w 12192000"/>
              <a:gd name="connsiteY125" fmla="*/ 1992498 h 2237474"/>
              <a:gd name="connsiteX126" fmla="*/ 2796128 w 12192000"/>
              <a:gd name="connsiteY126" fmla="*/ 1976403 h 2237474"/>
              <a:gd name="connsiteX127" fmla="*/ 2756784 w 12192000"/>
              <a:gd name="connsiteY127" fmla="*/ 1985116 h 2237474"/>
              <a:gd name="connsiteX128" fmla="*/ 2748833 w 12192000"/>
              <a:gd name="connsiteY128" fmla="*/ 1986323 h 2237474"/>
              <a:gd name="connsiteX129" fmla="*/ 2748661 w 12192000"/>
              <a:gd name="connsiteY129" fmla="*/ 1986122 h 2237474"/>
              <a:gd name="connsiteX130" fmla="*/ 2740251 w 12192000"/>
              <a:gd name="connsiteY130" fmla="*/ 1986946 h 2237474"/>
              <a:gd name="connsiteX131" fmla="*/ 2718916 w 12192000"/>
              <a:gd name="connsiteY131" fmla="*/ 1990867 h 2237474"/>
              <a:gd name="connsiteX132" fmla="*/ 2713522 w 12192000"/>
              <a:gd name="connsiteY132" fmla="*/ 1990173 h 2237474"/>
              <a:gd name="connsiteX133" fmla="*/ 2680597 w 12192000"/>
              <a:gd name="connsiteY133" fmla="*/ 1984996 h 2237474"/>
              <a:gd name="connsiteX134" fmla="*/ 2578178 w 12192000"/>
              <a:gd name="connsiteY134" fmla="*/ 1990531 h 2237474"/>
              <a:gd name="connsiteX135" fmla="*/ 2476147 w 12192000"/>
              <a:gd name="connsiteY135" fmla="*/ 1998305 h 2237474"/>
              <a:gd name="connsiteX136" fmla="*/ 2373568 w 12192000"/>
              <a:gd name="connsiteY136" fmla="*/ 2003219 h 2237474"/>
              <a:gd name="connsiteX137" fmla="*/ 2321399 w 12192000"/>
              <a:gd name="connsiteY137" fmla="*/ 1989467 h 2237474"/>
              <a:gd name="connsiteX138" fmla="*/ 2315525 w 12192000"/>
              <a:gd name="connsiteY138" fmla="*/ 1989708 h 2237474"/>
              <a:gd name="connsiteX139" fmla="*/ 2300792 w 12192000"/>
              <a:gd name="connsiteY139" fmla="*/ 1994290 h 2237474"/>
              <a:gd name="connsiteX140" fmla="*/ 2295469 w 12192000"/>
              <a:gd name="connsiteY140" fmla="*/ 1996659 h 2237474"/>
              <a:gd name="connsiteX141" fmla="*/ 2287219 w 12192000"/>
              <a:gd name="connsiteY141" fmla="*/ 1998750 h 2237474"/>
              <a:gd name="connsiteX142" fmla="*/ 2286948 w 12192000"/>
              <a:gd name="connsiteY142" fmla="*/ 1998596 h 2237474"/>
              <a:gd name="connsiteX143" fmla="*/ 2243069 w 12192000"/>
              <a:gd name="connsiteY143" fmla="*/ 2015111 h 2237474"/>
              <a:gd name="connsiteX144" fmla="*/ 2186609 w 12192000"/>
              <a:gd name="connsiteY144" fmla="*/ 2008263 h 2237474"/>
              <a:gd name="connsiteX145" fmla="*/ 2164831 w 12192000"/>
              <a:gd name="connsiteY145" fmla="*/ 2010143 h 2237474"/>
              <a:gd name="connsiteX146" fmla="*/ 2152836 w 12192000"/>
              <a:gd name="connsiteY146" fmla="*/ 2010048 h 2237474"/>
              <a:gd name="connsiteX147" fmla="*/ 2117102 w 12192000"/>
              <a:gd name="connsiteY147" fmla="*/ 2023004 h 2237474"/>
              <a:gd name="connsiteX148" fmla="*/ 2111935 w 12192000"/>
              <a:gd name="connsiteY148" fmla="*/ 2023163 h 2237474"/>
              <a:gd name="connsiteX149" fmla="*/ 2089991 w 12192000"/>
              <a:gd name="connsiteY149" fmla="*/ 2034193 h 2237474"/>
              <a:gd name="connsiteX150" fmla="*/ 2058061 w 12192000"/>
              <a:gd name="connsiteY150" fmla="*/ 2047942 h 2237474"/>
              <a:gd name="connsiteX151" fmla="*/ 2055737 w 12192000"/>
              <a:gd name="connsiteY151" fmla="*/ 2047704 h 2237474"/>
              <a:gd name="connsiteX152" fmla="*/ 2042244 w 12192000"/>
              <a:gd name="connsiteY152" fmla="*/ 2055560 h 2237474"/>
              <a:gd name="connsiteX153" fmla="*/ 1976224 w 12192000"/>
              <a:gd name="connsiteY153" fmla="*/ 2074257 h 2237474"/>
              <a:gd name="connsiteX154" fmla="*/ 1877728 w 12192000"/>
              <a:gd name="connsiteY154" fmla="*/ 2101004 h 2237474"/>
              <a:gd name="connsiteX155" fmla="*/ 1759056 w 12192000"/>
              <a:gd name="connsiteY155" fmla="*/ 2125608 h 2237474"/>
              <a:gd name="connsiteX156" fmla="*/ 1637948 w 12192000"/>
              <a:gd name="connsiteY156" fmla="*/ 2172597 h 2237474"/>
              <a:gd name="connsiteX157" fmla="*/ 1434549 w 12192000"/>
              <a:gd name="connsiteY157" fmla="*/ 2234522 h 2237474"/>
              <a:gd name="connsiteX158" fmla="*/ 1398481 w 12192000"/>
              <a:gd name="connsiteY158" fmla="*/ 2237074 h 2237474"/>
              <a:gd name="connsiteX159" fmla="*/ 1398407 w 12192000"/>
              <a:gd name="connsiteY159" fmla="*/ 2237095 h 2237474"/>
              <a:gd name="connsiteX160" fmla="*/ 1370962 w 12192000"/>
              <a:gd name="connsiteY160" fmla="*/ 2237474 h 2237474"/>
              <a:gd name="connsiteX161" fmla="*/ 1356367 w 12192000"/>
              <a:gd name="connsiteY161" fmla="*/ 2235089 h 2237474"/>
              <a:gd name="connsiteX162" fmla="*/ 1324828 w 12192000"/>
              <a:gd name="connsiteY162" fmla="*/ 2231968 h 2237474"/>
              <a:gd name="connsiteX163" fmla="*/ 1297744 w 12192000"/>
              <a:gd name="connsiteY163" fmla="*/ 2235849 h 2237474"/>
              <a:gd name="connsiteX164" fmla="*/ 1286236 w 12192000"/>
              <a:gd name="connsiteY164" fmla="*/ 2233135 h 2237474"/>
              <a:gd name="connsiteX165" fmla="*/ 1283504 w 12192000"/>
              <a:gd name="connsiteY165" fmla="*/ 2233797 h 2237474"/>
              <a:gd name="connsiteX166" fmla="*/ 1279765 w 12192000"/>
              <a:gd name="connsiteY166" fmla="*/ 2229639 h 2237474"/>
              <a:gd name="connsiteX167" fmla="*/ 1195347 w 12192000"/>
              <a:gd name="connsiteY167" fmla="*/ 2212354 h 2237474"/>
              <a:gd name="connsiteX168" fmla="*/ 970251 w 12192000"/>
              <a:gd name="connsiteY168" fmla="*/ 2221029 h 2237474"/>
              <a:gd name="connsiteX169" fmla="*/ 812914 w 12192000"/>
              <a:gd name="connsiteY169" fmla="*/ 2202752 h 2237474"/>
              <a:gd name="connsiteX170" fmla="*/ 800195 w 12192000"/>
              <a:gd name="connsiteY170" fmla="*/ 2209407 h 2237474"/>
              <a:gd name="connsiteX171" fmla="*/ 784978 w 12192000"/>
              <a:gd name="connsiteY171" fmla="*/ 2212360 h 2237474"/>
              <a:gd name="connsiteX172" fmla="*/ 681987 w 12192000"/>
              <a:gd name="connsiteY172" fmla="*/ 2216757 h 2237474"/>
              <a:gd name="connsiteX173" fmla="*/ 669923 w 12192000"/>
              <a:gd name="connsiteY173" fmla="*/ 2211682 h 2237474"/>
              <a:gd name="connsiteX174" fmla="*/ 648680 w 12192000"/>
              <a:gd name="connsiteY174" fmla="*/ 2206229 h 2237474"/>
              <a:gd name="connsiteX175" fmla="*/ 597225 w 12192000"/>
              <a:gd name="connsiteY175" fmla="*/ 2180999 h 2237474"/>
              <a:gd name="connsiteX176" fmla="*/ 558449 w 12192000"/>
              <a:gd name="connsiteY176" fmla="*/ 2182346 h 2237474"/>
              <a:gd name="connsiteX177" fmla="*/ 550517 w 12192000"/>
              <a:gd name="connsiteY177" fmla="*/ 2182060 h 2237474"/>
              <a:gd name="connsiteX178" fmla="*/ 550309 w 12192000"/>
              <a:gd name="connsiteY178" fmla="*/ 2181825 h 2237474"/>
              <a:gd name="connsiteX179" fmla="*/ 541836 w 12192000"/>
              <a:gd name="connsiteY179" fmla="*/ 2181063 h 2237474"/>
              <a:gd name="connsiteX180" fmla="*/ 536057 w 12192000"/>
              <a:gd name="connsiteY180" fmla="*/ 2181537 h 2237474"/>
              <a:gd name="connsiteX181" fmla="*/ 520671 w 12192000"/>
              <a:gd name="connsiteY181" fmla="*/ 2180980 h 2237474"/>
              <a:gd name="connsiteX182" fmla="*/ 515024 w 12192000"/>
              <a:gd name="connsiteY182" fmla="*/ 2179258 h 2237474"/>
              <a:gd name="connsiteX183" fmla="*/ 512278 w 12192000"/>
              <a:gd name="connsiteY183" fmla="*/ 2176369 h 2237474"/>
              <a:gd name="connsiteX184" fmla="*/ 480419 w 12192000"/>
              <a:gd name="connsiteY184" fmla="*/ 2167807 h 2237474"/>
              <a:gd name="connsiteX185" fmla="*/ 413835 w 12192000"/>
              <a:gd name="connsiteY185" fmla="*/ 2156783 h 2237474"/>
              <a:gd name="connsiteX186" fmla="*/ 376513 w 12192000"/>
              <a:gd name="connsiteY186" fmla="*/ 2154014 h 2237474"/>
              <a:gd name="connsiteX187" fmla="*/ 273386 w 12192000"/>
              <a:gd name="connsiteY187" fmla="*/ 2142551 h 2237474"/>
              <a:gd name="connsiteX188" fmla="*/ 169207 w 12192000"/>
              <a:gd name="connsiteY188" fmla="*/ 2128100 h 2237474"/>
              <a:gd name="connsiteX189" fmla="*/ 93149 w 12192000"/>
              <a:gd name="connsiteY189" fmla="*/ 2105324 h 2237474"/>
              <a:gd name="connsiteX190" fmla="*/ 88109 w 12192000"/>
              <a:gd name="connsiteY190" fmla="*/ 2106704 h 2237474"/>
              <a:gd name="connsiteX191" fmla="*/ 80022 w 12192000"/>
              <a:gd name="connsiteY191" fmla="*/ 2107254 h 2237474"/>
              <a:gd name="connsiteX192" fmla="*/ 79717 w 12192000"/>
              <a:gd name="connsiteY192" fmla="*/ 2107046 h 2237474"/>
              <a:gd name="connsiteX193" fmla="*/ 72352 w 12192000"/>
              <a:gd name="connsiteY193" fmla="*/ 2107991 h 2237474"/>
              <a:gd name="connsiteX194" fmla="*/ 37645 w 12192000"/>
              <a:gd name="connsiteY194" fmla="*/ 2115401 h 2237474"/>
              <a:gd name="connsiteX195" fmla="*/ 4572 w 12192000"/>
              <a:gd name="connsiteY195" fmla="*/ 2111091 h 2237474"/>
              <a:gd name="connsiteX196" fmla="*/ 0 w 12192000"/>
              <a:gd name="connsiteY196" fmla="*/ 2110468 h 2237474"/>
              <a:gd name="connsiteX197" fmla="*/ 0 w 12192000"/>
              <a:gd name="connsiteY197"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31309 w 12192000"/>
              <a:gd name="connsiteY65" fmla="*/ 1619451 h 2237474"/>
              <a:gd name="connsiteX66" fmla="*/ 6900177 w 12192000"/>
              <a:gd name="connsiteY66" fmla="*/ 1636016 h 2237474"/>
              <a:gd name="connsiteX67" fmla="*/ 6795372 w 12192000"/>
              <a:gd name="connsiteY67" fmla="*/ 1644845 h 2237474"/>
              <a:gd name="connsiteX68" fmla="*/ 6692251 w 12192000"/>
              <a:gd name="connsiteY68" fmla="*/ 1656357 h 2237474"/>
              <a:gd name="connsiteX69" fmla="*/ 6655235 w 12192000"/>
              <a:gd name="connsiteY69" fmla="*/ 1661869 h 2237474"/>
              <a:gd name="connsiteX70" fmla="*/ 6554894 w 12192000"/>
              <a:gd name="connsiteY70" fmla="*/ 1664428 h 2237474"/>
              <a:gd name="connsiteX71" fmla="*/ 6516595 w 12192000"/>
              <a:gd name="connsiteY71" fmla="*/ 1667475 h 2237474"/>
              <a:gd name="connsiteX72" fmla="*/ 6508541 w 12192000"/>
              <a:gd name="connsiteY72" fmla="*/ 1668757 h 2237474"/>
              <a:gd name="connsiteX73" fmla="*/ 6471012 w 12192000"/>
              <a:gd name="connsiteY73" fmla="*/ 1678604 h 2237474"/>
              <a:gd name="connsiteX74" fmla="*/ 6364035 w 12192000"/>
              <a:gd name="connsiteY74" fmla="*/ 1667683 h 2237474"/>
              <a:gd name="connsiteX75" fmla="*/ 6280959 w 12192000"/>
              <a:gd name="connsiteY75" fmla="*/ 1689329 h 2237474"/>
              <a:gd name="connsiteX76" fmla="*/ 6243319 w 12192000"/>
              <a:gd name="connsiteY76" fmla="*/ 1695560 h 2237474"/>
              <a:gd name="connsiteX77" fmla="*/ 6098321 w 12192000"/>
              <a:gd name="connsiteY77" fmla="*/ 1721646 h 2237474"/>
              <a:gd name="connsiteX78" fmla="*/ 5880652 w 12192000"/>
              <a:gd name="connsiteY78" fmla="*/ 1779643 h 2237474"/>
              <a:gd name="connsiteX79" fmla="*/ 5785959 w 12192000"/>
              <a:gd name="connsiteY79" fmla="*/ 1775307 h 2237474"/>
              <a:gd name="connsiteX80" fmla="*/ 5643534 w 12192000"/>
              <a:gd name="connsiteY80" fmla="*/ 1802919 h 2237474"/>
              <a:gd name="connsiteX81" fmla="*/ 5518799 w 12192000"/>
              <a:gd name="connsiteY81" fmla="*/ 1818312 h 2237474"/>
              <a:gd name="connsiteX82" fmla="*/ 5505014 w 12192000"/>
              <a:gd name="connsiteY82" fmla="*/ 1819259 h 2237474"/>
              <a:gd name="connsiteX83" fmla="*/ 5453307 w 12192000"/>
              <a:gd name="connsiteY83" fmla="*/ 1815450 h 2237474"/>
              <a:gd name="connsiteX84" fmla="*/ 5221533 w 12192000"/>
              <a:gd name="connsiteY84" fmla="*/ 1846950 h 2237474"/>
              <a:gd name="connsiteX85" fmla="*/ 5149802 w 12192000"/>
              <a:gd name="connsiteY85" fmla="*/ 1844846 h 2237474"/>
              <a:gd name="connsiteX86" fmla="*/ 5114927 w 12192000"/>
              <a:gd name="connsiteY86" fmla="*/ 1847827 h 2237474"/>
              <a:gd name="connsiteX87" fmla="*/ 5108970 w 12192000"/>
              <a:gd name="connsiteY87" fmla="*/ 1847935 h 2237474"/>
              <a:gd name="connsiteX88" fmla="*/ 5067961 w 12192000"/>
              <a:gd name="connsiteY88" fmla="*/ 1845917 h 2237474"/>
              <a:gd name="connsiteX89" fmla="*/ 5007075 w 12192000"/>
              <a:gd name="connsiteY89" fmla="*/ 1838626 h 2237474"/>
              <a:gd name="connsiteX90" fmla="*/ 4944087 w 12192000"/>
              <a:gd name="connsiteY90" fmla="*/ 1823332 h 2237474"/>
              <a:gd name="connsiteX91" fmla="*/ 4907662 w 12192000"/>
              <a:gd name="connsiteY91" fmla="*/ 1816900 h 2237474"/>
              <a:gd name="connsiteX92" fmla="*/ 4882386 w 12192000"/>
              <a:gd name="connsiteY92" fmla="*/ 1809844 h 2237474"/>
              <a:gd name="connsiteX93" fmla="*/ 4811440 w 12192000"/>
              <a:gd name="connsiteY93" fmla="*/ 1804655 h 2237474"/>
              <a:gd name="connsiteX94" fmla="*/ 4691075 w 12192000"/>
              <a:gd name="connsiteY94" fmla="*/ 1801389 h 2237474"/>
              <a:gd name="connsiteX95" fmla="*/ 4611738 w 12192000"/>
              <a:gd name="connsiteY95" fmla="*/ 1776964 h 2237474"/>
              <a:gd name="connsiteX96" fmla="*/ 4560070 w 12192000"/>
              <a:gd name="connsiteY96" fmla="*/ 1785640 h 2237474"/>
              <a:gd name="connsiteX97" fmla="*/ 4536503 w 12192000"/>
              <a:gd name="connsiteY97" fmla="*/ 1785334 h 2237474"/>
              <a:gd name="connsiteX98" fmla="*/ 4513724 w 12192000"/>
              <a:gd name="connsiteY98" fmla="*/ 1791996 h 2237474"/>
              <a:gd name="connsiteX99" fmla="*/ 4459810 w 12192000"/>
              <a:gd name="connsiteY99" fmla="*/ 1797886 h 2237474"/>
              <a:gd name="connsiteX100" fmla="*/ 4379064 w 12192000"/>
              <a:gd name="connsiteY100" fmla="*/ 1817177 h 2237474"/>
              <a:gd name="connsiteX101" fmla="*/ 4290981 w 12192000"/>
              <a:gd name="connsiteY101" fmla="*/ 1839677 h 2237474"/>
              <a:gd name="connsiteX102" fmla="*/ 4238372 w 12192000"/>
              <a:gd name="connsiteY102" fmla="*/ 1851480 h 2237474"/>
              <a:gd name="connsiteX103" fmla="*/ 4232517 w 12192000"/>
              <a:gd name="connsiteY103" fmla="*/ 1852567 h 2237474"/>
              <a:gd name="connsiteX104" fmla="*/ 4191732 w 12192000"/>
              <a:gd name="connsiteY104" fmla="*/ 1857328 h 2237474"/>
              <a:gd name="connsiteX105" fmla="*/ 4065532 w 12192000"/>
              <a:gd name="connsiteY105" fmla="*/ 1855477 h 2237474"/>
              <a:gd name="connsiteX106" fmla="*/ 4028460 w 12192000"/>
              <a:gd name="connsiteY106" fmla="*/ 1855137 h 2237474"/>
              <a:gd name="connsiteX107" fmla="*/ 4002267 w 12192000"/>
              <a:gd name="connsiteY107" fmla="*/ 1852352 h 2237474"/>
              <a:gd name="connsiteX108" fmla="*/ 3931396 w 12192000"/>
              <a:gd name="connsiteY108" fmla="*/ 1858915 h 2237474"/>
              <a:gd name="connsiteX109" fmla="*/ 3812162 w 12192000"/>
              <a:gd name="connsiteY109" fmla="*/ 1875501 h 2237474"/>
              <a:gd name="connsiteX110" fmla="*/ 3729530 w 12192000"/>
              <a:gd name="connsiteY110" fmla="*/ 1864513 h 2237474"/>
              <a:gd name="connsiteX111" fmla="*/ 3680177 w 12192000"/>
              <a:gd name="connsiteY111" fmla="*/ 1881552 h 2237474"/>
              <a:gd name="connsiteX112" fmla="*/ 3567259 w 12192000"/>
              <a:gd name="connsiteY112" fmla="*/ 1893482 h 2237474"/>
              <a:gd name="connsiteX113" fmla="*/ 3405770 w 12192000"/>
              <a:gd name="connsiteY113" fmla="*/ 1904591 h 2237474"/>
              <a:gd name="connsiteX114" fmla="*/ 3280097 w 12192000"/>
              <a:gd name="connsiteY114" fmla="*/ 1919610 h 2237474"/>
              <a:gd name="connsiteX115" fmla="*/ 3123424 w 12192000"/>
              <a:gd name="connsiteY115" fmla="*/ 1952930 h 2237474"/>
              <a:gd name="connsiteX116" fmla="*/ 3009910 w 12192000"/>
              <a:gd name="connsiteY116" fmla="*/ 1957866 h 2237474"/>
              <a:gd name="connsiteX117" fmla="*/ 2995934 w 12192000"/>
              <a:gd name="connsiteY117" fmla="*/ 1967085 h 2237474"/>
              <a:gd name="connsiteX118" fmla="*/ 2980071 w 12192000"/>
              <a:gd name="connsiteY118" fmla="*/ 1972988 h 2237474"/>
              <a:gd name="connsiteX119" fmla="*/ 2978094 w 12192000"/>
              <a:gd name="connsiteY119" fmla="*/ 1972369 h 2237474"/>
              <a:gd name="connsiteX120" fmla="*/ 2942858 w 12192000"/>
              <a:gd name="connsiteY120" fmla="*/ 1981367 h 2237474"/>
              <a:gd name="connsiteX121" fmla="*/ 2875436 w 12192000"/>
              <a:gd name="connsiteY121" fmla="*/ 1996977 h 2237474"/>
              <a:gd name="connsiteX122" fmla="*/ 2874892 w 12192000"/>
              <a:gd name="connsiteY122" fmla="*/ 1996085 h 2237474"/>
              <a:gd name="connsiteX123" fmla="*/ 2864145 w 12192000"/>
              <a:gd name="connsiteY123" fmla="*/ 1994061 h 2237474"/>
              <a:gd name="connsiteX124" fmla="*/ 2843662 w 12192000"/>
              <a:gd name="connsiteY124" fmla="*/ 1992498 h 2237474"/>
              <a:gd name="connsiteX125" fmla="*/ 2796128 w 12192000"/>
              <a:gd name="connsiteY125" fmla="*/ 1976403 h 2237474"/>
              <a:gd name="connsiteX126" fmla="*/ 2756784 w 12192000"/>
              <a:gd name="connsiteY126" fmla="*/ 1985116 h 2237474"/>
              <a:gd name="connsiteX127" fmla="*/ 2748833 w 12192000"/>
              <a:gd name="connsiteY127" fmla="*/ 1986323 h 2237474"/>
              <a:gd name="connsiteX128" fmla="*/ 2748661 w 12192000"/>
              <a:gd name="connsiteY128" fmla="*/ 1986122 h 2237474"/>
              <a:gd name="connsiteX129" fmla="*/ 2740251 w 12192000"/>
              <a:gd name="connsiteY129" fmla="*/ 1986946 h 2237474"/>
              <a:gd name="connsiteX130" fmla="*/ 2718916 w 12192000"/>
              <a:gd name="connsiteY130" fmla="*/ 1990867 h 2237474"/>
              <a:gd name="connsiteX131" fmla="*/ 2713522 w 12192000"/>
              <a:gd name="connsiteY131" fmla="*/ 1990173 h 2237474"/>
              <a:gd name="connsiteX132" fmla="*/ 2680597 w 12192000"/>
              <a:gd name="connsiteY132" fmla="*/ 1984996 h 2237474"/>
              <a:gd name="connsiteX133" fmla="*/ 2578178 w 12192000"/>
              <a:gd name="connsiteY133" fmla="*/ 1990531 h 2237474"/>
              <a:gd name="connsiteX134" fmla="*/ 2476147 w 12192000"/>
              <a:gd name="connsiteY134" fmla="*/ 1998305 h 2237474"/>
              <a:gd name="connsiteX135" fmla="*/ 2373568 w 12192000"/>
              <a:gd name="connsiteY135" fmla="*/ 2003219 h 2237474"/>
              <a:gd name="connsiteX136" fmla="*/ 2321399 w 12192000"/>
              <a:gd name="connsiteY136" fmla="*/ 1989467 h 2237474"/>
              <a:gd name="connsiteX137" fmla="*/ 2315525 w 12192000"/>
              <a:gd name="connsiteY137" fmla="*/ 1989708 h 2237474"/>
              <a:gd name="connsiteX138" fmla="*/ 2300792 w 12192000"/>
              <a:gd name="connsiteY138" fmla="*/ 1994290 h 2237474"/>
              <a:gd name="connsiteX139" fmla="*/ 2295469 w 12192000"/>
              <a:gd name="connsiteY139" fmla="*/ 1996659 h 2237474"/>
              <a:gd name="connsiteX140" fmla="*/ 2287219 w 12192000"/>
              <a:gd name="connsiteY140" fmla="*/ 1998750 h 2237474"/>
              <a:gd name="connsiteX141" fmla="*/ 2286948 w 12192000"/>
              <a:gd name="connsiteY141" fmla="*/ 1998596 h 2237474"/>
              <a:gd name="connsiteX142" fmla="*/ 2243069 w 12192000"/>
              <a:gd name="connsiteY142" fmla="*/ 2015111 h 2237474"/>
              <a:gd name="connsiteX143" fmla="*/ 2186609 w 12192000"/>
              <a:gd name="connsiteY143" fmla="*/ 2008263 h 2237474"/>
              <a:gd name="connsiteX144" fmla="*/ 2164831 w 12192000"/>
              <a:gd name="connsiteY144" fmla="*/ 2010143 h 2237474"/>
              <a:gd name="connsiteX145" fmla="*/ 2152836 w 12192000"/>
              <a:gd name="connsiteY145" fmla="*/ 2010048 h 2237474"/>
              <a:gd name="connsiteX146" fmla="*/ 2117102 w 12192000"/>
              <a:gd name="connsiteY146" fmla="*/ 2023004 h 2237474"/>
              <a:gd name="connsiteX147" fmla="*/ 2111935 w 12192000"/>
              <a:gd name="connsiteY147" fmla="*/ 2023163 h 2237474"/>
              <a:gd name="connsiteX148" fmla="*/ 2089991 w 12192000"/>
              <a:gd name="connsiteY148" fmla="*/ 2034193 h 2237474"/>
              <a:gd name="connsiteX149" fmla="*/ 2058061 w 12192000"/>
              <a:gd name="connsiteY149" fmla="*/ 2047942 h 2237474"/>
              <a:gd name="connsiteX150" fmla="*/ 2055737 w 12192000"/>
              <a:gd name="connsiteY150" fmla="*/ 2047704 h 2237474"/>
              <a:gd name="connsiteX151" fmla="*/ 2042244 w 12192000"/>
              <a:gd name="connsiteY151" fmla="*/ 2055560 h 2237474"/>
              <a:gd name="connsiteX152" fmla="*/ 1976224 w 12192000"/>
              <a:gd name="connsiteY152" fmla="*/ 2074257 h 2237474"/>
              <a:gd name="connsiteX153" fmla="*/ 1877728 w 12192000"/>
              <a:gd name="connsiteY153" fmla="*/ 2101004 h 2237474"/>
              <a:gd name="connsiteX154" fmla="*/ 1759056 w 12192000"/>
              <a:gd name="connsiteY154" fmla="*/ 2125608 h 2237474"/>
              <a:gd name="connsiteX155" fmla="*/ 1637948 w 12192000"/>
              <a:gd name="connsiteY155" fmla="*/ 2172597 h 2237474"/>
              <a:gd name="connsiteX156" fmla="*/ 1434549 w 12192000"/>
              <a:gd name="connsiteY156" fmla="*/ 2234522 h 2237474"/>
              <a:gd name="connsiteX157" fmla="*/ 1398481 w 12192000"/>
              <a:gd name="connsiteY157" fmla="*/ 2237074 h 2237474"/>
              <a:gd name="connsiteX158" fmla="*/ 1398407 w 12192000"/>
              <a:gd name="connsiteY158" fmla="*/ 2237095 h 2237474"/>
              <a:gd name="connsiteX159" fmla="*/ 1370962 w 12192000"/>
              <a:gd name="connsiteY159" fmla="*/ 2237474 h 2237474"/>
              <a:gd name="connsiteX160" fmla="*/ 1356367 w 12192000"/>
              <a:gd name="connsiteY160" fmla="*/ 2235089 h 2237474"/>
              <a:gd name="connsiteX161" fmla="*/ 1324828 w 12192000"/>
              <a:gd name="connsiteY161" fmla="*/ 2231968 h 2237474"/>
              <a:gd name="connsiteX162" fmla="*/ 1297744 w 12192000"/>
              <a:gd name="connsiteY162" fmla="*/ 2235849 h 2237474"/>
              <a:gd name="connsiteX163" fmla="*/ 1286236 w 12192000"/>
              <a:gd name="connsiteY163" fmla="*/ 2233135 h 2237474"/>
              <a:gd name="connsiteX164" fmla="*/ 1283504 w 12192000"/>
              <a:gd name="connsiteY164" fmla="*/ 2233797 h 2237474"/>
              <a:gd name="connsiteX165" fmla="*/ 1279765 w 12192000"/>
              <a:gd name="connsiteY165" fmla="*/ 2229639 h 2237474"/>
              <a:gd name="connsiteX166" fmla="*/ 1195347 w 12192000"/>
              <a:gd name="connsiteY166" fmla="*/ 2212354 h 2237474"/>
              <a:gd name="connsiteX167" fmla="*/ 970251 w 12192000"/>
              <a:gd name="connsiteY167" fmla="*/ 2221029 h 2237474"/>
              <a:gd name="connsiteX168" fmla="*/ 812914 w 12192000"/>
              <a:gd name="connsiteY168" fmla="*/ 2202752 h 2237474"/>
              <a:gd name="connsiteX169" fmla="*/ 800195 w 12192000"/>
              <a:gd name="connsiteY169" fmla="*/ 2209407 h 2237474"/>
              <a:gd name="connsiteX170" fmla="*/ 784978 w 12192000"/>
              <a:gd name="connsiteY170" fmla="*/ 2212360 h 2237474"/>
              <a:gd name="connsiteX171" fmla="*/ 681987 w 12192000"/>
              <a:gd name="connsiteY171" fmla="*/ 2216757 h 2237474"/>
              <a:gd name="connsiteX172" fmla="*/ 669923 w 12192000"/>
              <a:gd name="connsiteY172" fmla="*/ 2211682 h 2237474"/>
              <a:gd name="connsiteX173" fmla="*/ 648680 w 12192000"/>
              <a:gd name="connsiteY173" fmla="*/ 2206229 h 2237474"/>
              <a:gd name="connsiteX174" fmla="*/ 597225 w 12192000"/>
              <a:gd name="connsiteY174" fmla="*/ 2180999 h 2237474"/>
              <a:gd name="connsiteX175" fmla="*/ 558449 w 12192000"/>
              <a:gd name="connsiteY175" fmla="*/ 2182346 h 2237474"/>
              <a:gd name="connsiteX176" fmla="*/ 550517 w 12192000"/>
              <a:gd name="connsiteY176" fmla="*/ 2182060 h 2237474"/>
              <a:gd name="connsiteX177" fmla="*/ 550309 w 12192000"/>
              <a:gd name="connsiteY177" fmla="*/ 2181825 h 2237474"/>
              <a:gd name="connsiteX178" fmla="*/ 541836 w 12192000"/>
              <a:gd name="connsiteY178" fmla="*/ 2181063 h 2237474"/>
              <a:gd name="connsiteX179" fmla="*/ 536057 w 12192000"/>
              <a:gd name="connsiteY179" fmla="*/ 2181537 h 2237474"/>
              <a:gd name="connsiteX180" fmla="*/ 520671 w 12192000"/>
              <a:gd name="connsiteY180" fmla="*/ 2180980 h 2237474"/>
              <a:gd name="connsiteX181" fmla="*/ 515024 w 12192000"/>
              <a:gd name="connsiteY181" fmla="*/ 2179258 h 2237474"/>
              <a:gd name="connsiteX182" fmla="*/ 512278 w 12192000"/>
              <a:gd name="connsiteY182" fmla="*/ 2176369 h 2237474"/>
              <a:gd name="connsiteX183" fmla="*/ 480419 w 12192000"/>
              <a:gd name="connsiteY183" fmla="*/ 2167807 h 2237474"/>
              <a:gd name="connsiteX184" fmla="*/ 413835 w 12192000"/>
              <a:gd name="connsiteY184" fmla="*/ 2156783 h 2237474"/>
              <a:gd name="connsiteX185" fmla="*/ 376513 w 12192000"/>
              <a:gd name="connsiteY185" fmla="*/ 2154014 h 2237474"/>
              <a:gd name="connsiteX186" fmla="*/ 273386 w 12192000"/>
              <a:gd name="connsiteY186" fmla="*/ 2142551 h 2237474"/>
              <a:gd name="connsiteX187" fmla="*/ 169207 w 12192000"/>
              <a:gd name="connsiteY187" fmla="*/ 2128100 h 2237474"/>
              <a:gd name="connsiteX188" fmla="*/ 93149 w 12192000"/>
              <a:gd name="connsiteY188" fmla="*/ 2105324 h 2237474"/>
              <a:gd name="connsiteX189" fmla="*/ 88109 w 12192000"/>
              <a:gd name="connsiteY189" fmla="*/ 2106704 h 2237474"/>
              <a:gd name="connsiteX190" fmla="*/ 80022 w 12192000"/>
              <a:gd name="connsiteY190" fmla="*/ 2107254 h 2237474"/>
              <a:gd name="connsiteX191" fmla="*/ 79717 w 12192000"/>
              <a:gd name="connsiteY191" fmla="*/ 2107046 h 2237474"/>
              <a:gd name="connsiteX192" fmla="*/ 72352 w 12192000"/>
              <a:gd name="connsiteY192" fmla="*/ 2107991 h 2237474"/>
              <a:gd name="connsiteX193" fmla="*/ 37645 w 12192000"/>
              <a:gd name="connsiteY193" fmla="*/ 2115401 h 2237474"/>
              <a:gd name="connsiteX194" fmla="*/ 4572 w 12192000"/>
              <a:gd name="connsiteY194" fmla="*/ 2111091 h 2237474"/>
              <a:gd name="connsiteX195" fmla="*/ 0 w 12192000"/>
              <a:gd name="connsiteY195" fmla="*/ 2110468 h 2237474"/>
              <a:gd name="connsiteX196" fmla="*/ 0 w 12192000"/>
              <a:gd name="connsiteY19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31309 w 12192000"/>
              <a:gd name="connsiteY65" fmla="*/ 1619451 h 2237474"/>
              <a:gd name="connsiteX66" fmla="*/ 6900177 w 12192000"/>
              <a:gd name="connsiteY66" fmla="*/ 1636016 h 2237474"/>
              <a:gd name="connsiteX67" fmla="*/ 6795372 w 12192000"/>
              <a:gd name="connsiteY67" fmla="*/ 1644845 h 2237474"/>
              <a:gd name="connsiteX68" fmla="*/ 6692251 w 12192000"/>
              <a:gd name="connsiteY68" fmla="*/ 1656357 h 2237474"/>
              <a:gd name="connsiteX69" fmla="*/ 6655235 w 12192000"/>
              <a:gd name="connsiteY69" fmla="*/ 1661869 h 2237474"/>
              <a:gd name="connsiteX70" fmla="*/ 6554894 w 12192000"/>
              <a:gd name="connsiteY70" fmla="*/ 1664428 h 2237474"/>
              <a:gd name="connsiteX71" fmla="*/ 6516595 w 12192000"/>
              <a:gd name="connsiteY71" fmla="*/ 1667475 h 2237474"/>
              <a:gd name="connsiteX72" fmla="*/ 6508541 w 12192000"/>
              <a:gd name="connsiteY72" fmla="*/ 1668757 h 2237474"/>
              <a:gd name="connsiteX73" fmla="*/ 6471012 w 12192000"/>
              <a:gd name="connsiteY73" fmla="*/ 1678604 h 2237474"/>
              <a:gd name="connsiteX74" fmla="*/ 6364035 w 12192000"/>
              <a:gd name="connsiteY74" fmla="*/ 1667683 h 2237474"/>
              <a:gd name="connsiteX75" fmla="*/ 6280959 w 12192000"/>
              <a:gd name="connsiteY75" fmla="*/ 1689329 h 2237474"/>
              <a:gd name="connsiteX76" fmla="*/ 6243319 w 12192000"/>
              <a:gd name="connsiteY76" fmla="*/ 1695560 h 2237474"/>
              <a:gd name="connsiteX77" fmla="*/ 6098321 w 12192000"/>
              <a:gd name="connsiteY77" fmla="*/ 1721646 h 2237474"/>
              <a:gd name="connsiteX78" fmla="*/ 5880652 w 12192000"/>
              <a:gd name="connsiteY78" fmla="*/ 1779643 h 2237474"/>
              <a:gd name="connsiteX79" fmla="*/ 5785959 w 12192000"/>
              <a:gd name="connsiteY79" fmla="*/ 1775307 h 2237474"/>
              <a:gd name="connsiteX80" fmla="*/ 5643534 w 12192000"/>
              <a:gd name="connsiteY80" fmla="*/ 1802919 h 2237474"/>
              <a:gd name="connsiteX81" fmla="*/ 5518799 w 12192000"/>
              <a:gd name="connsiteY81" fmla="*/ 1818312 h 2237474"/>
              <a:gd name="connsiteX82" fmla="*/ 5505014 w 12192000"/>
              <a:gd name="connsiteY82" fmla="*/ 1819259 h 2237474"/>
              <a:gd name="connsiteX83" fmla="*/ 5453307 w 12192000"/>
              <a:gd name="connsiteY83" fmla="*/ 1815450 h 2237474"/>
              <a:gd name="connsiteX84" fmla="*/ 5221533 w 12192000"/>
              <a:gd name="connsiteY84" fmla="*/ 1846950 h 2237474"/>
              <a:gd name="connsiteX85" fmla="*/ 5149802 w 12192000"/>
              <a:gd name="connsiteY85" fmla="*/ 1844846 h 2237474"/>
              <a:gd name="connsiteX86" fmla="*/ 5114927 w 12192000"/>
              <a:gd name="connsiteY86" fmla="*/ 1847827 h 2237474"/>
              <a:gd name="connsiteX87" fmla="*/ 5108970 w 12192000"/>
              <a:gd name="connsiteY87" fmla="*/ 1847935 h 2237474"/>
              <a:gd name="connsiteX88" fmla="*/ 5067961 w 12192000"/>
              <a:gd name="connsiteY88" fmla="*/ 1845917 h 2237474"/>
              <a:gd name="connsiteX89" fmla="*/ 5007075 w 12192000"/>
              <a:gd name="connsiteY89" fmla="*/ 1838626 h 2237474"/>
              <a:gd name="connsiteX90" fmla="*/ 4944087 w 12192000"/>
              <a:gd name="connsiteY90" fmla="*/ 1823332 h 2237474"/>
              <a:gd name="connsiteX91" fmla="*/ 4907662 w 12192000"/>
              <a:gd name="connsiteY91" fmla="*/ 1816900 h 2237474"/>
              <a:gd name="connsiteX92" fmla="*/ 4882386 w 12192000"/>
              <a:gd name="connsiteY92" fmla="*/ 1809844 h 2237474"/>
              <a:gd name="connsiteX93" fmla="*/ 4811440 w 12192000"/>
              <a:gd name="connsiteY93" fmla="*/ 1804655 h 2237474"/>
              <a:gd name="connsiteX94" fmla="*/ 4691075 w 12192000"/>
              <a:gd name="connsiteY94" fmla="*/ 1801389 h 2237474"/>
              <a:gd name="connsiteX95" fmla="*/ 4611738 w 12192000"/>
              <a:gd name="connsiteY95" fmla="*/ 1776964 h 2237474"/>
              <a:gd name="connsiteX96" fmla="*/ 4560070 w 12192000"/>
              <a:gd name="connsiteY96" fmla="*/ 1785640 h 2237474"/>
              <a:gd name="connsiteX97" fmla="*/ 4536503 w 12192000"/>
              <a:gd name="connsiteY97" fmla="*/ 1785334 h 2237474"/>
              <a:gd name="connsiteX98" fmla="*/ 4513724 w 12192000"/>
              <a:gd name="connsiteY98" fmla="*/ 1791996 h 2237474"/>
              <a:gd name="connsiteX99" fmla="*/ 4459810 w 12192000"/>
              <a:gd name="connsiteY99" fmla="*/ 1797886 h 2237474"/>
              <a:gd name="connsiteX100" fmla="*/ 4379064 w 12192000"/>
              <a:gd name="connsiteY100" fmla="*/ 1817177 h 2237474"/>
              <a:gd name="connsiteX101" fmla="*/ 4290981 w 12192000"/>
              <a:gd name="connsiteY101" fmla="*/ 1839677 h 2237474"/>
              <a:gd name="connsiteX102" fmla="*/ 4238372 w 12192000"/>
              <a:gd name="connsiteY102" fmla="*/ 1851480 h 2237474"/>
              <a:gd name="connsiteX103" fmla="*/ 4232517 w 12192000"/>
              <a:gd name="connsiteY103" fmla="*/ 1852567 h 2237474"/>
              <a:gd name="connsiteX104" fmla="*/ 4191732 w 12192000"/>
              <a:gd name="connsiteY104" fmla="*/ 1857328 h 2237474"/>
              <a:gd name="connsiteX105" fmla="*/ 4065532 w 12192000"/>
              <a:gd name="connsiteY105" fmla="*/ 1855477 h 2237474"/>
              <a:gd name="connsiteX106" fmla="*/ 4028460 w 12192000"/>
              <a:gd name="connsiteY106" fmla="*/ 1855137 h 2237474"/>
              <a:gd name="connsiteX107" fmla="*/ 4002267 w 12192000"/>
              <a:gd name="connsiteY107" fmla="*/ 1852352 h 2237474"/>
              <a:gd name="connsiteX108" fmla="*/ 3931396 w 12192000"/>
              <a:gd name="connsiteY108" fmla="*/ 1858915 h 2237474"/>
              <a:gd name="connsiteX109" fmla="*/ 3812162 w 12192000"/>
              <a:gd name="connsiteY109" fmla="*/ 1875501 h 2237474"/>
              <a:gd name="connsiteX110" fmla="*/ 3729530 w 12192000"/>
              <a:gd name="connsiteY110" fmla="*/ 1864513 h 2237474"/>
              <a:gd name="connsiteX111" fmla="*/ 3680177 w 12192000"/>
              <a:gd name="connsiteY111" fmla="*/ 1881552 h 2237474"/>
              <a:gd name="connsiteX112" fmla="*/ 3567259 w 12192000"/>
              <a:gd name="connsiteY112" fmla="*/ 1893482 h 2237474"/>
              <a:gd name="connsiteX113" fmla="*/ 3405770 w 12192000"/>
              <a:gd name="connsiteY113" fmla="*/ 1904591 h 2237474"/>
              <a:gd name="connsiteX114" fmla="*/ 3280097 w 12192000"/>
              <a:gd name="connsiteY114" fmla="*/ 1919610 h 2237474"/>
              <a:gd name="connsiteX115" fmla="*/ 3123424 w 12192000"/>
              <a:gd name="connsiteY115" fmla="*/ 1952930 h 2237474"/>
              <a:gd name="connsiteX116" fmla="*/ 3009910 w 12192000"/>
              <a:gd name="connsiteY116" fmla="*/ 1957866 h 2237474"/>
              <a:gd name="connsiteX117" fmla="*/ 2995934 w 12192000"/>
              <a:gd name="connsiteY117" fmla="*/ 1967085 h 2237474"/>
              <a:gd name="connsiteX118" fmla="*/ 2980071 w 12192000"/>
              <a:gd name="connsiteY118" fmla="*/ 1972988 h 2237474"/>
              <a:gd name="connsiteX119" fmla="*/ 2978094 w 12192000"/>
              <a:gd name="connsiteY119" fmla="*/ 1972369 h 2237474"/>
              <a:gd name="connsiteX120" fmla="*/ 2942858 w 12192000"/>
              <a:gd name="connsiteY120" fmla="*/ 1981367 h 2237474"/>
              <a:gd name="connsiteX121" fmla="*/ 2875436 w 12192000"/>
              <a:gd name="connsiteY121" fmla="*/ 1996977 h 2237474"/>
              <a:gd name="connsiteX122" fmla="*/ 2874892 w 12192000"/>
              <a:gd name="connsiteY122" fmla="*/ 1996085 h 2237474"/>
              <a:gd name="connsiteX123" fmla="*/ 2864145 w 12192000"/>
              <a:gd name="connsiteY123" fmla="*/ 1994061 h 2237474"/>
              <a:gd name="connsiteX124" fmla="*/ 2843662 w 12192000"/>
              <a:gd name="connsiteY124" fmla="*/ 1992498 h 2237474"/>
              <a:gd name="connsiteX125" fmla="*/ 2796128 w 12192000"/>
              <a:gd name="connsiteY125" fmla="*/ 1976403 h 2237474"/>
              <a:gd name="connsiteX126" fmla="*/ 2756784 w 12192000"/>
              <a:gd name="connsiteY126" fmla="*/ 1985116 h 2237474"/>
              <a:gd name="connsiteX127" fmla="*/ 2748833 w 12192000"/>
              <a:gd name="connsiteY127" fmla="*/ 1986323 h 2237474"/>
              <a:gd name="connsiteX128" fmla="*/ 2748661 w 12192000"/>
              <a:gd name="connsiteY128" fmla="*/ 1986122 h 2237474"/>
              <a:gd name="connsiteX129" fmla="*/ 2740251 w 12192000"/>
              <a:gd name="connsiteY129" fmla="*/ 1986946 h 2237474"/>
              <a:gd name="connsiteX130" fmla="*/ 2718916 w 12192000"/>
              <a:gd name="connsiteY130" fmla="*/ 1990867 h 2237474"/>
              <a:gd name="connsiteX131" fmla="*/ 2713522 w 12192000"/>
              <a:gd name="connsiteY131" fmla="*/ 1990173 h 2237474"/>
              <a:gd name="connsiteX132" fmla="*/ 2680597 w 12192000"/>
              <a:gd name="connsiteY132" fmla="*/ 1984996 h 2237474"/>
              <a:gd name="connsiteX133" fmla="*/ 2578178 w 12192000"/>
              <a:gd name="connsiteY133" fmla="*/ 1990531 h 2237474"/>
              <a:gd name="connsiteX134" fmla="*/ 2476147 w 12192000"/>
              <a:gd name="connsiteY134" fmla="*/ 1998305 h 2237474"/>
              <a:gd name="connsiteX135" fmla="*/ 2373568 w 12192000"/>
              <a:gd name="connsiteY135" fmla="*/ 2003219 h 2237474"/>
              <a:gd name="connsiteX136" fmla="*/ 2321399 w 12192000"/>
              <a:gd name="connsiteY136" fmla="*/ 1989467 h 2237474"/>
              <a:gd name="connsiteX137" fmla="*/ 2315525 w 12192000"/>
              <a:gd name="connsiteY137" fmla="*/ 1989708 h 2237474"/>
              <a:gd name="connsiteX138" fmla="*/ 2300792 w 12192000"/>
              <a:gd name="connsiteY138" fmla="*/ 1994290 h 2237474"/>
              <a:gd name="connsiteX139" fmla="*/ 2295469 w 12192000"/>
              <a:gd name="connsiteY139" fmla="*/ 1996659 h 2237474"/>
              <a:gd name="connsiteX140" fmla="*/ 2287219 w 12192000"/>
              <a:gd name="connsiteY140" fmla="*/ 1998750 h 2237474"/>
              <a:gd name="connsiteX141" fmla="*/ 2286948 w 12192000"/>
              <a:gd name="connsiteY141" fmla="*/ 1998596 h 2237474"/>
              <a:gd name="connsiteX142" fmla="*/ 2243069 w 12192000"/>
              <a:gd name="connsiteY142" fmla="*/ 2015111 h 2237474"/>
              <a:gd name="connsiteX143" fmla="*/ 2186609 w 12192000"/>
              <a:gd name="connsiteY143" fmla="*/ 2008263 h 2237474"/>
              <a:gd name="connsiteX144" fmla="*/ 2164831 w 12192000"/>
              <a:gd name="connsiteY144" fmla="*/ 2010143 h 2237474"/>
              <a:gd name="connsiteX145" fmla="*/ 2152836 w 12192000"/>
              <a:gd name="connsiteY145" fmla="*/ 2010048 h 2237474"/>
              <a:gd name="connsiteX146" fmla="*/ 2117102 w 12192000"/>
              <a:gd name="connsiteY146" fmla="*/ 2023004 h 2237474"/>
              <a:gd name="connsiteX147" fmla="*/ 2111935 w 12192000"/>
              <a:gd name="connsiteY147" fmla="*/ 2023163 h 2237474"/>
              <a:gd name="connsiteX148" fmla="*/ 2089991 w 12192000"/>
              <a:gd name="connsiteY148" fmla="*/ 2034193 h 2237474"/>
              <a:gd name="connsiteX149" fmla="*/ 2058061 w 12192000"/>
              <a:gd name="connsiteY149" fmla="*/ 2047942 h 2237474"/>
              <a:gd name="connsiteX150" fmla="*/ 2055737 w 12192000"/>
              <a:gd name="connsiteY150" fmla="*/ 2047704 h 2237474"/>
              <a:gd name="connsiteX151" fmla="*/ 2042244 w 12192000"/>
              <a:gd name="connsiteY151" fmla="*/ 2055560 h 2237474"/>
              <a:gd name="connsiteX152" fmla="*/ 1976224 w 12192000"/>
              <a:gd name="connsiteY152" fmla="*/ 2074257 h 2237474"/>
              <a:gd name="connsiteX153" fmla="*/ 1877728 w 12192000"/>
              <a:gd name="connsiteY153" fmla="*/ 2101004 h 2237474"/>
              <a:gd name="connsiteX154" fmla="*/ 1759056 w 12192000"/>
              <a:gd name="connsiteY154" fmla="*/ 2125608 h 2237474"/>
              <a:gd name="connsiteX155" fmla="*/ 1637948 w 12192000"/>
              <a:gd name="connsiteY155" fmla="*/ 2172597 h 2237474"/>
              <a:gd name="connsiteX156" fmla="*/ 1434549 w 12192000"/>
              <a:gd name="connsiteY156" fmla="*/ 2234522 h 2237474"/>
              <a:gd name="connsiteX157" fmla="*/ 1398481 w 12192000"/>
              <a:gd name="connsiteY157" fmla="*/ 2237074 h 2237474"/>
              <a:gd name="connsiteX158" fmla="*/ 1398407 w 12192000"/>
              <a:gd name="connsiteY158" fmla="*/ 2237095 h 2237474"/>
              <a:gd name="connsiteX159" fmla="*/ 1370962 w 12192000"/>
              <a:gd name="connsiteY159" fmla="*/ 2237474 h 2237474"/>
              <a:gd name="connsiteX160" fmla="*/ 1356367 w 12192000"/>
              <a:gd name="connsiteY160" fmla="*/ 2235089 h 2237474"/>
              <a:gd name="connsiteX161" fmla="*/ 1324828 w 12192000"/>
              <a:gd name="connsiteY161" fmla="*/ 2231968 h 2237474"/>
              <a:gd name="connsiteX162" fmla="*/ 1297744 w 12192000"/>
              <a:gd name="connsiteY162" fmla="*/ 2235849 h 2237474"/>
              <a:gd name="connsiteX163" fmla="*/ 1286236 w 12192000"/>
              <a:gd name="connsiteY163" fmla="*/ 2233135 h 2237474"/>
              <a:gd name="connsiteX164" fmla="*/ 1283504 w 12192000"/>
              <a:gd name="connsiteY164" fmla="*/ 2233797 h 2237474"/>
              <a:gd name="connsiteX165" fmla="*/ 1279765 w 12192000"/>
              <a:gd name="connsiteY165" fmla="*/ 2229639 h 2237474"/>
              <a:gd name="connsiteX166" fmla="*/ 1195347 w 12192000"/>
              <a:gd name="connsiteY166" fmla="*/ 2212354 h 2237474"/>
              <a:gd name="connsiteX167" fmla="*/ 970251 w 12192000"/>
              <a:gd name="connsiteY167" fmla="*/ 2221029 h 2237474"/>
              <a:gd name="connsiteX168" fmla="*/ 812914 w 12192000"/>
              <a:gd name="connsiteY168" fmla="*/ 2202752 h 2237474"/>
              <a:gd name="connsiteX169" fmla="*/ 800195 w 12192000"/>
              <a:gd name="connsiteY169" fmla="*/ 2209407 h 2237474"/>
              <a:gd name="connsiteX170" fmla="*/ 784978 w 12192000"/>
              <a:gd name="connsiteY170" fmla="*/ 2212360 h 2237474"/>
              <a:gd name="connsiteX171" fmla="*/ 681987 w 12192000"/>
              <a:gd name="connsiteY171" fmla="*/ 2216757 h 2237474"/>
              <a:gd name="connsiteX172" fmla="*/ 669923 w 12192000"/>
              <a:gd name="connsiteY172" fmla="*/ 2211682 h 2237474"/>
              <a:gd name="connsiteX173" fmla="*/ 648680 w 12192000"/>
              <a:gd name="connsiteY173" fmla="*/ 2206229 h 2237474"/>
              <a:gd name="connsiteX174" fmla="*/ 597225 w 12192000"/>
              <a:gd name="connsiteY174" fmla="*/ 2180999 h 2237474"/>
              <a:gd name="connsiteX175" fmla="*/ 558449 w 12192000"/>
              <a:gd name="connsiteY175" fmla="*/ 2182346 h 2237474"/>
              <a:gd name="connsiteX176" fmla="*/ 550517 w 12192000"/>
              <a:gd name="connsiteY176" fmla="*/ 2182060 h 2237474"/>
              <a:gd name="connsiteX177" fmla="*/ 550309 w 12192000"/>
              <a:gd name="connsiteY177" fmla="*/ 2181825 h 2237474"/>
              <a:gd name="connsiteX178" fmla="*/ 541836 w 12192000"/>
              <a:gd name="connsiteY178" fmla="*/ 2181063 h 2237474"/>
              <a:gd name="connsiteX179" fmla="*/ 536057 w 12192000"/>
              <a:gd name="connsiteY179" fmla="*/ 2181537 h 2237474"/>
              <a:gd name="connsiteX180" fmla="*/ 520671 w 12192000"/>
              <a:gd name="connsiteY180" fmla="*/ 2180980 h 2237474"/>
              <a:gd name="connsiteX181" fmla="*/ 515024 w 12192000"/>
              <a:gd name="connsiteY181" fmla="*/ 2179258 h 2237474"/>
              <a:gd name="connsiteX182" fmla="*/ 512278 w 12192000"/>
              <a:gd name="connsiteY182" fmla="*/ 2176369 h 2237474"/>
              <a:gd name="connsiteX183" fmla="*/ 480419 w 12192000"/>
              <a:gd name="connsiteY183" fmla="*/ 2167807 h 2237474"/>
              <a:gd name="connsiteX184" fmla="*/ 413835 w 12192000"/>
              <a:gd name="connsiteY184" fmla="*/ 2156783 h 2237474"/>
              <a:gd name="connsiteX185" fmla="*/ 376513 w 12192000"/>
              <a:gd name="connsiteY185" fmla="*/ 2154014 h 2237474"/>
              <a:gd name="connsiteX186" fmla="*/ 273386 w 12192000"/>
              <a:gd name="connsiteY186" fmla="*/ 2142551 h 2237474"/>
              <a:gd name="connsiteX187" fmla="*/ 169207 w 12192000"/>
              <a:gd name="connsiteY187" fmla="*/ 2128100 h 2237474"/>
              <a:gd name="connsiteX188" fmla="*/ 93149 w 12192000"/>
              <a:gd name="connsiteY188" fmla="*/ 2105324 h 2237474"/>
              <a:gd name="connsiteX189" fmla="*/ 88109 w 12192000"/>
              <a:gd name="connsiteY189" fmla="*/ 2106704 h 2237474"/>
              <a:gd name="connsiteX190" fmla="*/ 80022 w 12192000"/>
              <a:gd name="connsiteY190" fmla="*/ 2107254 h 2237474"/>
              <a:gd name="connsiteX191" fmla="*/ 79717 w 12192000"/>
              <a:gd name="connsiteY191" fmla="*/ 2107046 h 2237474"/>
              <a:gd name="connsiteX192" fmla="*/ 72352 w 12192000"/>
              <a:gd name="connsiteY192" fmla="*/ 2107991 h 2237474"/>
              <a:gd name="connsiteX193" fmla="*/ 37645 w 12192000"/>
              <a:gd name="connsiteY193" fmla="*/ 2115401 h 2237474"/>
              <a:gd name="connsiteX194" fmla="*/ 4572 w 12192000"/>
              <a:gd name="connsiteY194" fmla="*/ 2111091 h 2237474"/>
              <a:gd name="connsiteX195" fmla="*/ 0 w 12192000"/>
              <a:gd name="connsiteY195" fmla="*/ 2110468 h 2237474"/>
              <a:gd name="connsiteX196" fmla="*/ 0 w 12192000"/>
              <a:gd name="connsiteY19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75879 w 12192000"/>
              <a:gd name="connsiteY55" fmla="*/ 1345646 h 2237474"/>
              <a:gd name="connsiteX56" fmla="*/ 7840612 w 12192000"/>
              <a:gd name="connsiteY56" fmla="*/ 1369373 h 2237474"/>
              <a:gd name="connsiteX57" fmla="*/ 7786819 w 12192000"/>
              <a:gd name="connsiteY57" fmla="*/ 1378970 h 2237474"/>
              <a:gd name="connsiteX58" fmla="*/ 7548172 w 12192000"/>
              <a:gd name="connsiteY58" fmla="*/ 1417460 h 2237474"/>
              <a:gd name="connsiteX59" fmla="*/ 7483437 w 12192000"/>
              <a:gd name="connsiteY59" fmla="*/ 1478152 h 2237474"/>
              <a:gd name="connsiteX60" fmla="*/ 7377870 w 12192000"/>
              <a:gd name="connsiteY60" fmla="*/ 1523319 h 2237474"/>
              <a:gd name="connsiteX61" fmla="*/ 7230737 w 12192000"/>
              <a:gd name="connsiteY61" fmla="*/ 1562633 h 2237474"/>
              <a:gd name="connsiteX62" fmla="*/ 7224458 w 12192000"/>
              <a:gd name="connsiteY62" fmla="*/ 1573008 h 2237474"/>
              <a:gd name="connsiteX63" fmla="*/ 7183121 w 12192000"/>
              <a:gd name="connsiteY63" fmla="*/ 1595162 h 2237474"/>
              <a:gd name="connsiteX64" fmla="*/ 7164601 w 12192000"/>
              <a:gd name="connsiteY64" fmla="*/ 1606490 h 2237474"/>
              <a:gd name="connsiteX65" fmla="*/ 7031309 w 12192000"/>
              <a:gd name="connsiteY65" fmla="*/ 1619451 h 2237474"/>
              <a:gd name="connsiteX66" fmla="*/ 6900177 w 12192000"/>
              <a:gd name="connsiteY66" fmla="*/ 1636016 h 2237474"/>
              <a:gd name="connsiteX67" fmla="*/ 6795372 w 12192000"/>
              <a:gd name="connsiteY67" fmla="*/ 1644845 h 2237474"/>
              <a:gd name="connsiteX68" fmla="*/ 6692251 w 12192000"/>
              <a:gd name="connsiteY68" fmla="*/ 1656357 h 2237474"/>
              <a:gd name="connsiteX69" fmla="*/ 6655235 w 12192000"/>
              <a:gd name="connsiteY69" fmla="*/ 1661869 h 2237474"/>
              <a:gd name="connsiteX70" fmla="*/ 6554894 w 12192000"/>
              <a:gd name="connsiteY70" fmla="*/ 1664428 h 2237474"/>
              <a:gd name="connsiteX71" fmla="*/ 6516595 w 12192000"/>
              <a:gd name="connsiteY71" fmla="*/ 1667475 h 2237474"/>
              <a:gd name="connsiteX72" fmla="*/ 6508541 w 12192000"/>
              <a:gd name="connsiteY72" fmla="*/ 1668757 h 2237474"/>
              <a:gd name="connsiteX73" fmla="*/ 6471012 w 12192000"/>
              <a:gd name="connsiteY73" fmla="*/ 1678604 h 2237474"/>
              <a:gd name="connsiteX74" fmla="*/ 6364035 w 12192000"/>
              <a:gd name="connsiteY74" fmla="*/ 1667683 h 2237474"/>
              <a:gd name="connsiteX75" fmla="*/ 6280959 w 12192000"/>
              <a:gd name="connsiteY75" fmla="*/ 1689329 h 2237474"/>
              <a:gd name="connsiteX76" fmla="*/ 6243319 w 12192000"/>
              <a:gd name="connsiteY76" fmla="*/ 1695560 h 2237474"/>
              <a:gd name="connsiteX77" fmla="*/ 6098321 w 12192000"/>
              <a:gd name="connsiteY77" fmla="*/ 1721646 h 2237474"/>
              <a:gd name="connsiteX78" fmla="*/ 5880652 w 12192000"/>
              <a:gd name="connsiteY78" fmla="*/ 1779643 h 2237474"/>
              <a:gd name="connsiteX79" fmla="*/ 5785959 w 12192000"/>
              <a:gd name="connsiteY79" fmla="*/ 1775307 h 2237474"/>
              <a:gd name="connsiteX80" fmla="*/ 5643534 w 12192000"/>
              <a:gd name="connsiteY80" fmla="*/ 1802919 h 2237474"/>
              <a:gd name="connsiteX81" fmla="*/ 5518799 w 12192000"/>
              <a:gd name="connsiteY81" fmla="*/ 1818312 h 2237474"/>
              <a:gd name="connsiteX82" fmla="*/ 5505014 w 12192000"/>
              <a:gd name="connsiteY82" fmla="*/ 1819259 h 2237474"/>
              <a:gd name="connsiteX83" fmla="*/ 5453307 w 12192000"/>
              <a:gd name="connsiteY83" fmla="*/ 1815450 h 2237474"/>
              <a:gd name="connsiteX84" fmla="*/ 5221533 w 12192000"/>
              <a:gd name="connsiteY84" fmla="*/ 1846950 h 2237474"/>
              <a:gd name="connsiteX85" fmla="*/ 5149802 w 12192000"/>
              <a:gd name="connsiteY85" fmla="*/ 1844846 h 2237474"/>
              <a:gd name="connsiteX86" fmla="*/ 5114927 w 12192000"/>
              <a:gd name="connsiteY86" fmla="*/ 1847827 h 2237474"/>
              <a:gd name="connsiteX87" fmla="*/ 5108970 w 12192000"/>
              <a:gd name="connsiteY87" fmla="*/ 1847935 h 2237474"/>
              <a:gd name="connsiteX88" fmla="*/ 5067961 w 12192000"/>
              <a:gd name="connsiteY88" fmla="*/ 1845917 h 2237474"/>
              <a:gd name="connsiteX89" fmla="*/ 5007075 w 12192000"/>
              <a:gd name="connsiteY89" fmla="*/ 1838626 h 2237474"/>
              <a:gd name="connsiteX90" fmla="*/ 4944087 w 12192000"/>
              <a:gd name="connsiteY90" fmla="*/ 1823332 h 2237474"/>
              <a:gd name="connsiteX91" fmla="*/ 4907662 w 12192000"/>
              <a:gd name="connsiteY91" fmla="*/ 1816900 h 2237474"/>
              <a:gd name="connsiteX92" fmla="*/ 4882386 w 12192000"/>
              <a:gd name="connsiteY92" fmla="*/ 1809844 h 2237474"/>
              <a:gd name="connsiteX93" fmla="*/ 4811440 w 12192000"/>
              <a:gd name="connsiteY93" fmla="*/ 1804655 h 2237474"/>
              <a:gd name="connsiteX94" fmla="*/ 4691075 w 12192000"/>
              <a:gd name="connsiteY94" fmla="*/ 1801389 h 2237474"/>
              <a:gd name="connsiteX95" fmla="*/ 4611738 w 12192000"/>
              <a:gd name="connsiteY95" fmla="*/ 1776964 h 2237474"/>
              <a:gd name="connsiteX96" fmla="*/ 4560070 w 12192000"/>
              <a:gd name="connsiteY96" fmla="*/ 1785640 h 2237474"/>
              <a:gd name="connsiteX97" fmla="*/ 4536503 w 12192000"/>
              <a:gd name="connsiteY97" fmla="*/ 1785334 h 2237474"/>
              <a:gd name="connsiteX98" fmla="*/ 4513724 w 12192000"/>
              <a:gd name="connsiteY98" fmla="*/ 1791996 h 2237474"/>
              <a:gd name="connsiteX99" fmla="*/ 4459810 w 12192000"/>
              <a:gd name="connsiteY99" fmla="*/ 1797886 h 2237474"/>
              <a:gd name="connsiteX100" fmla="*/ 4379064 w 12192000"/>
              <a:gd name="connsiteY100" fmla="*/ 1817177 h 2237474"/>
              <a:gd name="connsiteX101" fmla="*/ 4290981 w 12192000"/>
              <a:gd name="connsiteY101" fmla="*/ 1839677 h 2237474"/>
              <a:gd name="connsiteX102" fmla="*/ 4238372 w 12192000"/>
              <a:gd name="connsiteY102" fmla="*/ 1851480 h 2237474"/>
              <a:gd name="connsiteX103" fmla="*/ 4232517 w 12192000"/>
              <a:gd name="connsiteY103" fmla="*/ 1852567 h 2237474"/>
              <a:gd name="connsiteX104" fmla="*/ 4191732 w 12192000"/>
              <a:gd name="connsiteY104" fmla="*/ 1857328 h 2237474"/>
              <a:gd name="connsiteX105" fmla="*/ 4065532 w 12192000"/>
              <a:gd name="connsiteY105" fmla="*/ 1855477 h 2237474"/>
              <a:gd name="connsiteX106" fmla="*/ 4028460 w 12192000"/>
              <a:gd name="connsiteY106" fmla="*/ 1855137 h 2237474"/>
              <a:gd name="connsiteX107" fmla="*/ 4002267 w 12192000"/>
              <a:gd name="connsiteY107" fmla="*/ 1852352 h 2237474"/>
              <a:gd name="connsiteX108" fmla="*/ 3931396 w 12192000"/>
              <a:gd name="connsiteY108" fmla="*/ 1858915 h 2237474"/>
              <a:gd name="connsiteX109" fmla="*/ 3812162 w 12192000"/>
              <a:gd name="connsiteY109" fmla="*/ 1875501 h 2237474"/>
              <a:gd name="connsiteX110" fmla="*/ 3729530 w 12192000"/>
              <a:gd name="connsiteY110" fmla="*/ 1864513 h 2237474"/>
              <a:gd name="connsiteX111" fmla="*/ 3680177 w 12192000"/>
              <a:gd name="connsiteY111" fmla="*/ 1881552 h 2237474"/>
              <a:gd name="connsiteX112" fmla="*/ 3567259 w 12192000"/>
              <a:gd name="connsiteY112" fmla="*/ 1893482 h 2237474"/>
              <a:gd name="connsiteX113" fmla="*/ 3405770 w 12192000"/>
              <a:gd name="connsiteY113" fmla="*/ 1904591 h 2237474"/>
              <a:gd name="connsiteX114" fmla="*/ 3280097 w 12192000"/>
              <a:gd name="connsiteY114" fmla="*/ 1919610 h 2237474"/>
              <a:gd name="connsiteX115" fmla="*/ 3123424 w 12192000"/>
              <a:gd name="connsiteY115" fmla="*/ 1952930 h 2237474"/>
              <a:gd name="connsiteX116" fmla="*/ 3009910 w 12192000"/>
              <a:gd name="connsiteY116" fmla="*/ 1957866 h 2237474"/>
              <a:gd name="connsiteX117" fmla="*/ 2995934 w 12192000"/>
              <a:gd name="connsiteY117" fmla="*/ 1967085 h 2237474"/>
              <a:gd name="connsiteX118" fmla="*/ 2980071 w 12192000"/>
              <a:gd name="connsiteY118" fmla="*/ 1972988 h 2237474"/>
              <a:gd name="connsiteX119" fmla="*/ 2978094 w 12192000"/>
              <a:gd name="connsiteY119" fmla="*/ 1972369 h 2237474"/>
              <a:gd name="connsiteX120" fmla="*/ 2942858 w 12192000"/>
              <a:gd name="connsiteY120" fmla="*/ 1981367 h 2237474"/>
              <a:gd name="connsiteX121" fmla="*/ 2875436 w 12192000"/>
              <a:gd name="connsiteY121" fmla="*/ 1996977 h 2237474"/>
              <a:gd name="connsiteX122" fmla="*/ 2874892 w 12192000"/>
              <a:gd name="connsiteY122" fmla="*/ 1996085 h 2237474"/>
              <a:gd name="connsiteX123" fmla="*/ 2864145 w 12192000"/>
              <a:gd name="connsiteY123" fmla="*/ 1994061 h 2237474"/>
              <a:gd name="connsiteX124" fmla="*/ 2843662 w 12192000"/>
              <a:gd name="connsiteY124" fmla="*/ 1992498 h 2237474"/>
              <a:gd name="connsiteX125" fmla="*/ 2796128 w 12192000"/>
              <a:gd name="connsiteY125" fmla="*/ 1976403 h 2237474"/>
              <a:gd name="connsiteX126" fmla="*/ 2756784 w 12192000"/>
              <a:gd name="connsiteY126" fmla="*/ 1985116 h 2237474"/>
              <a:gd name="connsiteX127" fmla="*/ 2748833 w 12192000"/>
              <a:gd name="connsiteY127" fmla="*/ 1986323 h 2237474"/>
              <a:gd name="connsiteX128" fmla="*/ 2748661 w 12192000"/>
              <a:gd name="connsiteY128" fmla="*/ 1986122 h 2237474"/>
              <a:gd name="connsiteX129" fmla="*/ 2740251 w 12192000"/>
              <a:gd name="connsiteY129" fmla="*/ 1986946 h 2237474"/>
              <a:gd name="connsiteX130" fmla="*/ 2718916 w 12192000"/>
              <a:gd name="connsiteY130" fmla="*/ 1990867 h 2237474"/>
              <a:gd name="connsiteX131" fmla="*/ 2713522 w 12192000"/>
              <a:gd name="connsiteY131" fmla="*/ 1990173 h 2237474"/>
              <a:gd name="connsiteX132" fmla="*/ 2680597 w 12192000"/>
              <a:gd name="connsiteY132" fmla="*/ 1984996 h 2237474"/>
              <a:gd name="connsiteX133" fmla="*/ 2578178 w 12192000"/>
              <a:gd name="connsiteY133" fmla="*/ 1990531 h 2237474"/>
              <a:gd name="connsiteX134" fmla="*/ 2476147 w 12192000"/>
              <a:gd name="connsiteY134" fmla="*/ 1998305 h 2237474"/>
              <a:gd name="connsiteX135" fmla="*/ 2373568 w 12192000"/>
              <a:gd name="connsiteY135" fmla="*/ 2003219 h 2237474"/>
              <a:gd name="connsiteX136" fmla="*/ 2321399 w 12192000"/>
              <a:gd name="connsiteY136" fmla="*/ 1989467 h 2237474"/>
              <a:gd name="connsiteX137" fmla="*/ 2315525 w 12192000"/>
              <a:gd name="connsiteY137" fmla="*/ 1989708 h 2237474"/>
              <a:gd name="connsiteX138" fmla="*/ 2300792 w 12192000"/>
              <a:gd name="connsiteY138" fmla="*/ 1994290 h 2237474"/>
              <a:gd name="connsiteX139" fmla="*/ 2295469 w 12192000"/>
              <a:gd name="connsiteY139" fmla="*/ 1996659 h 2237474"/>
              <a:gd name="connsiteX140" fmla="*/ 2287219 w 12192000"/>
              <a:gd name="connsiteY140" fmla="*/ 1998750 h 2237474"/>
              <a:gd name="connsiteX141" fmla="*/ 2286948 w 12192000"/>
              <a:gd name="connsiteY141" fmla="*/ 1998596 h 2237474"/>
              <a:gd name="connsiteX142" fmla="*/ 2243069 w 12192000"/>
              <a:gd name="connsiteY142" fmla="*/ 2015111 h 2237474"/>
              <a:gd name="connsiteX143" fmla="*/ 2186609 w 12192000"/>
              <a:gd name="connsiteY143" fmla="*/ 2008263 h 2237474"/>
              <a:gd name="connsiteX144" fmla="*/ 2164831 w 12192000"/>
              <a:gd name="connsiteY144" fmla="*/ 2010143 h 2237474"/>
              <a:gd name="connsiteX145" fmla="*/ 2152836 w 12192000"/>
              <a:gd name="connsiteY145" fmla="*/ 2010048 h 2237474"/>
              <a:gd name="connsiteX146" fmla="*/ 2117102 w 12192000"/>
              <a:gd name="connsiteY146" fmla="*/ 2023004 h 2237474"/>
              <a:gd name="connsiteX147" fmla="*/ 2111935 w 12192000"/>
              <a:gd name="connsiteY147" fmla="*/ 2023163 h 2237474"/>
              <a:gd name="connsiteX148" fmla="*/ 2089991 w 12192000"/>
              <a:gd name="connsiteY148" fmla="*/ 2034193 h 2237474"/>
              <a:gd name="connsiteX149" fmla="*/ 2058061 w 12192000"/>
              <a:gd name="connsiteY149" fmla="*/ 2047942 h 2237474"/>
              <a:gd name="connsiteX150" fmla="*/ 2055737 w 12192000"/>
              <a:gd name="connsiteY150" fmla="*/ 2047704 h 2237474"/>
              <a:gd name="connsiteX151" fmla="*/ 2042244 w 12192000"/>
              <a:gd name="connsiteY151" fmla="*/ 2055560 h 2237474"/>
              <a:gd name="connsiteX152" fmla="*/ 1976224 w 12192000"/>
              <a:gd name="connsiteY152" fmla="*/ 2074257 h 2237474"/>
              <a:gd name="connsiteX153" fmla="*/ 1877728 w 12192000"/>
              <a:gd name="connsiteY153" fmla="*/ 2101004 h 2237474"/>
              <a:gd name="connsiteX154" fmla="*/ 1759056 w 12192000"/>
              <a:gd name="connsiteY154" fmla="*/ 2125608 h 2237474"/>
              <a:gd name="connsiteX155" fmla="*/ 1637948 w 12192000"/>
              <a:gd name="connsiteY155" fmla="*/ 2172597 h 2237474"/>
              <a:gd name="connsiteX156" fmla="*/ 1434549 w 12192000"/>
              <a:gd name="connsiteY156" fmla="*/ 2234522 h 2237474"/>
              <a:gd name="connsiteX157" fmla="*/ 1398481 w 12192000"/>
              <a:gd name="connsiteY157" fmla="*/ 2237074 h 2237474"/>
              <a:gd name="connsiteX158" fmla="*/ 1398407 w 12192000"/>
              <a:gd name="connsiteY158" fmla="*/ 2237095 h 2237474"/>
              <a:gd name="connsiteX159" fmla="*/ 1370962 w 12192000"/>
              <a:gd name="connsiteY159" fmla="*/ 2237474 h 2237474"/>
              <a:gd name="connsiteX160" fmla="*/ 1356367 w 12192000"/>
              <a:gd name="connsiteY160" fmla="*/ 2235089 h 2237474"/>
              <a:gd name="connsiteX161" fmla="*/ 1324828 w 12192000"/>
              <a:gd name="connsiteY161" fmla="*/ 2231968 h 2237474"/>
              <a:gd name="connsiteX162" fmla="*/ 1297744 w 12192000"/>
              <a:gd name="connsiteY162" fmla="*/ 2235849 h 2237474"/>
              <a:gd name="connsiteX163" fmla="*/ 1286236 w 12192000"/>
              <a:gd name="connsiteY163" fmla="*/ 2233135 h 2237474"/>
              <a:gd name="connsiteX164" fmla="*/ 1283504 w 12192000"/>
              <a:gd name="connsiteY164" fmla="*/ 2233797 h 2237474"/>
              <a:gd name="connsiteX165" fmla="*/ 1279765 w 12192000"/>
              <a:gd name="connsiteY165" fmla="*/ 2229639 h 2237474"/>
              <a:gd name="connsiteX166" fmla="*/ 1195347 w 12192000"/>
              <a:gd name="connsiteY166" fmla="*/ 2212354 h 2237474"/>
              <a:gd name="connsiteX167" fmla="*/ 970251 w 12192000"/>
              <a:gd name="connsiteY167" fmla="*/ 2221029 h 2237474"/>
              <a:gd name="connsiteX168" fmla="*/ 812914 w 12192000"/>
              <a:gd name="connsiteY168" fmla="*/ 2202752 h 2237474"/>
              <a:gd name="connsiteX169" fmla="*/ 800195 w 12192000"/>
              <a:gd name="connsiteY169" fmla="*/ 2209407 h 2237474"/>
              <a:gd name="connsiteX170" fmla="*/ 784978 w 12192000"/>
              <a:gd name="connsiteY170" fmla="*/ 2212360 h 2237474"/>
              <a:gd name="connsiteX171" fmla="*/ 681987 w 12192000"/>
              <a:gd name="connsiteY171" fmla="*/ 2216757 h 2237474"/>
              <a:gd name="connsiteX172" fmla="*/ 669923 w 12192000"/>
              <a:gd name="connsiteY172" fmla="*/ 2211682 h 2237474"/>
              <a:gd name="connsiteX173" fmla="*/ 648680 w 12192000"/>
              <a:gd name="connsiteY173" fmla="*/ 2206229 h 2237474"/>
              <a:gd name="connsiteX174" fmla="*/ 597225 w 12192000"/>
              <a:gd name="connsiteY174" fmla="*/ 2180999 h 2237474"/>
              <a:gd name="connsiteX175" fmla="*/ 558449 w 12192000"/>
              <a:gd name="connsiteY175" fmla="*/ 2182346 h 2237474"/>
              <a:gd name="connsiteX176" fmla="*/ 550517 w 12192000"/>
              <a:gd name="connsiteY176" fmla="*/ 2182060 h 2237474"/>
              <a:gd name="connsiteX177" fmla="*/ 550309 w 12192000"/>
              <a:gd name="connsiteY177" fmla="*/ 2181825 h 2237474"/>
              <a:gd name="connsiteX178" fmla="*/ 541836 w 12192000"/>
              <a:gd name="connsiteY178" fmla="*/ 2181063 h 2237474"/>
              <a:gd name="connsiteX179" fmla="*/ 536057 w 12192000"/>
              <a:gd name="connsiteY179" fmla="*/ 2181537 h 2237474"/>
              <a:gd name="connsiteX180" fmla="*/ 520671 w 12192000"/>
              <a:gd name="connsiteY180" fmla="*/ 2180980 h 2237474"/>
              <a:gd name="connsiteX181" fmla="*/ 515024 w 12192000"/>
              <a:gd name="connsiteY181" fmla="*/ 2179258 h 2237474"/>
              <a:gd name="connsiteX182" fmla="*/ 512278 w 12192000"/>
              <a:gd name="connsiteY182" fmla="*/ 2176369 h 2237474"/>
              <a:gd name="connsiteX183" fmla="*/ 480419 w 12192000"/>
              <a:gd name="connsiteY183" fmla="*/ 2167807 h 2237474"/>
              <a:gd name="connsiteX184" fmla="*/ 413835 w 12192000"/>
              <a:gd name="connsiteY184" fmla="*/ 2156783 h 2237474"/>
              <a:gd name="connsiteX185" fmla="*/ 376513 w 12192000"/>
              <a:gd name="connsiteY185" fmla="*/ 2154014 h 2237474"/>
              <a:gd name="connsiteX186" fmla="*/ 273386 w 12192000"/>
              <a:gd name="connsiteY186" fmla="*/ 2142551 h 2237474"/>
              <a:gd name="connsiteX187" fmla="*/ 169207 w 12192000"/>
              <a:gd name="connsiteY187" fmla="*/ 2128100 h 2237474"/>
              <a:gd name="connsiteX188" fmla="*/ 93149 w 12192000"/>
              <a:gd name="connsiteY188" fmla="*/ 2105324 h 2237474"/>
              <a:gd name="connsiteX189" fmla="*/ 88109 w 12192000"/>
              <a:gd name="connsiteY189" fmla="*/ 2106704 h 2237474"/>
              <a:gd name="connsiteX190" fmla="*/ 80022 w 12192000"/>
              <a:gd name="connsiteY190" fmla="*/ 2107254 h 2237474"/>
              <a:gd name="connsiteX191" fmla="*/ 79717 w 12192000"/>
              <a:gd name="connsiteY191" fmla="*/ 2107046 h 2237474"/>
              <a:gd name="connsiteX192" fmla="*/ 72352 w 12192000"/>
              <a:gd name="connsiteY192" fmla="*/ 2107991 h 2237474"/>
              <a:gd name="connsiteX193" fmla="*/ 37645 w 12192000"/>
              <a:gd name="connsiteY193" fmla="*/ 2115401 h 2237474"/>
              <a:gd name="connsiteX194" fmla="*/ 4572 w 12192000"/>
              <a:gd name="connsiteY194" fmla="*/ 2111091 h 2237474"/>
              <a:gd name="connsiteX195" fmla="*/ 0 w 12192000"/>
              <a:gd name="connsiteY195" fmla="*/ 2110468 h 2237474"/>
              <a:gd name="connsiteX196" fmla="*/ 0 w 12192000"/>
              <a:gd name="connsiteY19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40612 w 12192000"/>
              <a:gd name="connsiteY55" fmla="*/ 1369373 h 2237474"/>
              <a:gd name="connsiteX56" fmla="*/ 7786819 w 12192000"/>
              <a:gd name="connsiteY56" fmla="*/ 1378970 h 2237474"/>
              <a:gd name="connsiteX57" fmla="*/ 7548172 w 12192000"/>
              <a:gd name="connsiteY57" fmla="*/ 1417460 h 2237474"/>
              <a:gd name="connsiteX58" fmla="*/ 7483437 w 12192000"/>
              <a:gd name="connsiteY58" fmla="*/ 1478152 h 2237474"/>
              <a:gd name="connsiteX59" fmla="*/ 7377870 w 12192000"/>
              <a:gd name="connsiteY59" fmla="*/ 1523319 h 2237474"/>
              <a:gd name="connsiteX60" fmla="*/ 7230737 w 12192000"/>
              <a:gd name="connsiteY60" fmla="*/ 1562633 h 2237474"/>
              <a:gd name="connsiteX61" fmla="*/ 7224458 w 12192000"/>
              <a:gd name="connsiteY61" fmla="*/ 1573008 h 2237474"/>
              <a:gd name="connsiteX62" fmla="*/ 7183121 w 12192000"/>
              <a:gd name="connsiteY62" fmla="*/ 1595162 h 2237474"/>
              <a:gd name="connsiteX63" fmla="*/ 7164601 w 12192000"/>
              <a:gd name="connsiteY63" fmla="*/ 1606490 h 2237474"/>
              <a:gd name="connsiteX64" fmla="*/ 7031309 w 12192000"/>
              <a:gd name="connsiteY64" fmla="*/ 1619451 h 2237474"/>
              <a:gd name="connsiteX65" fmla="*/ 6900177 w 12192000"/>
              <a:gd name="connsiteY65" fmla="*/ 1636016 h 2237474"/>
              <a:gd name="connsiteX66" fmla="*/ 6795372 w 12192000"/>
              <a:gd name="connsiteY66" fmla="*/ 1644845 h 2237474"/>
              <a:gd name="connsiteX67" fmla="*/ 6692251 w 12192000"/>
              <a:gd name="connsiteY67" fmla="*/ 1656357 h 2237474"/>
              <a:gd name="connsiteX68" fmla="*/ 6655235 w 12192000"/>
              <a:gd name="connsiteY68" fmla="*/ 1661869 h 2237474"/>
              <a:gd name="connsiteX69" fmla="*/ 6554894 w 12192000"/>
              <a:gd name="connsiteY69" fmla="*/ 1664428 h 2237474"/>
              <a:gd name="connsiteX70" fmla="*/ 6516595 w 12192000"/>
              <a:gd name="connsiteY70" fmla="*/ 1667475 h 2237474"/>
              <a:gd name="connsiteX71" fmla="*/ 6508541 w 12192000"/>
              <a:gd name="connsiteY71" fmla="*/ 1668757 h 2237474"/>
              <a:gd name="connsiteX72" fmla="*/ 6471012 w 12192000"/>
              <a:gd name="connsiteY72" fmla="*/ 1678604 h 2237474"/>
              <a:gd name="connsiteX73" fmla="*/ 6364035 w 12192000"/>
              <a:gd name="connsiteY73" fmla="*/ 1667683 h 2237474"/>
              <a:gd name="connsiteX74" fmla="*/ 6280959 w 12192000"/>
              <a:gd name="connsiteY74" fmla="*/ 1689329 h 2237474"/>
              <a:gd name="connsiteX75" fmla="*/ 6243319 w 12192000"/>
              <a:gd name="connsiteY75" fmla="*/ 1695560 h 2237474"/>
              <a:gd name="connsiteX76" fmla="*/ 6098321 w 12192000"/>
              <a:gd name="connsiteY76" fmla="*/ 1721646 h 2237474"/>
              <a:gd name="connsiteX77" fmla="*/ 5880652 w 12192000"/>
              <a:gd name="connsiteY77" fmla="*/ 1779643 h 2237474"/>
              <a:gd name="connsiteX78" fmla="*/ 5785959 w 12192000"/>
              <a:gd name="connsiteY78" fmla="*/ 1775307 h 2237474"/>
              <a:gd name="connsiteX79" fmla="*/ 5643534 w 12192000"/>
              <a:gd name="connsiteY79" fmla="*/ 1802919 h 2237474"/>
              <a:gd name="connsiteX80" fmla="*/ 5518799 w 12192000"/>
              <a:gd name="connsiteY80" fmla="*/ 1818312 h 2237474"/>
              <a:gd name="connsiteX81" fmla="*/ 5505014 w 12192000"/>
              <a:gd name="connsiteY81" fmla="*/ 1819259 h 2237474"/>
              <a:gd name="connsiteX82" fmla="*/ 5453307 w 12192000"/>
              <a:gd name="connsiteY82" fmla="*/ 1815450 h 2237474"/>
              <a:gd name="connsiteX83" fmla="*/ 5221533 w 12192000"/>
              <a:gd name="connsiteY83" fmla="*/ 1846950 h 2237474"/>
              <a:gd name="connsiteX84" fmla="*/ 5149802 w 12192000"/>
              <a:gd name="connsiteY84" fmla="*/ 1844846 h 2237474"/>
              <a:gd name="connsiteX85" fmla="*/ 5114927 w 12192000"/>
              <a:gd name="connsiteY85" fmla="*/ 1847827 h 2237474"/>
              <a:gd name="connsiteX86" fmla="*/ 5108970 w 12192000"/>
              <a:gd name="connsiteY86" fmla="*/ 1847935 h 2237474"/>
              <a:gd name="connsiteX87" fmla="*/ 5067961 w 12192000"/>
              <a:gd name="connsiteY87" fmla="*/ 1845917 h 2237474"/>
              <a:gd name="connsiteX88" fmla="*/ 5007075 w 12192000"/>
              <a:gd name="connsiteY88" fmla="*/ 1838626 h 2237474"/>
              <a:gd name="connsiteX89" fmla="*/ 4944087 w 12192000"/>
              <a:gd name="connsiteY89" fmla="*/ 1823332 h 2237474"/>
              <a:gd name="connsiteX90" fmla="*/ 4907662 w 12192000"/>
              <a:gd name="connsiteY90" fmla="*/ 1816900 h 2237474"/>
              <a:gd name="connsiteX91" fmla="*/ 4882386 w 12192000"/>
              <a:gd name="connsiteY91" fmla="*/ 1809844 h 2237474"/>
              <a:gd name="connsiteX92" fmla="*/ 4811440 w 12192000"/>
              <a:gd name="connsiteY92" fmla="*/ 1804655 h 2237474"/>
              <a:gd name="connsiteX93" fmla="*/ 4691075 w 12192000"/>
              <a:gd name="connsiteY93" fmla="*/ 1801389 h 2237474"/>
              <a:gd name="connsiteX94" fmla="*/ 4611738 w 12192000"/>
              <a:gd name="connsiteY94" fmla="*/ 1776964 h 2237474"/>
              <a:gd name="connsiteX95" fmla="*/ 4560070 w 12192000"/>
              <a:gd name="connsiteY95" fmla="*/ 1785640 h 2237474"/>
              <a:gd name="connsiteX96" fmla="*/ 4536503 w 12192000"/>
              <a:gd name="connsiteY96" fmla="*/ 1785334 h 2237474"/>
              <a:gd name="connsiteX97" fmla="*/ 4513724 w 12192000"/>
              <a:gd name="connsiteY97" fmla="*/ 1791996 h 2237474"/>
              <a:gd name="connsiteX98" fmla="*/ 4459810 w 12192000"/>
              <a:gd name="connsiteY98" fmla="*/ 1797886 h 2237474"/>
              <a:gd name="connsiteX99" fmla="*/ 4379064 w 12192000"/>
              <a:gd name="connsiteY99" fmla="*/ 1817177 h 2237474"/>
              <a:gd name="connsiteX100" fmla="*/ 4290981 w 12192000"/>
              <a:gd name="connsiteY100" fmla="*/ 1839677 h 2237474"/>
              <a:gd name="connsiteX101" fmla="*/ 4238372 w 12192000"/>
              <a:gd name="connsiteY101" fmla="*/ 1851480 h 2237474"/>
              <a:gd name="connsiteX102" fmla="*/ 4232517 w 12192000"/>
              <a:gd name="connsiteY102" fmla="*/ 1852567 h 2237474"/>
              <a:gd name="connsiteX103" fmla="*/ 4191732 w 12192000"/>
              <a:gd name="connsiteY103" fmla="*/ 1857328 h 2237474"/>
              <a:gd name="connsiteX104" fmla="*/ 4065532 w 12192000"/>
              <a:gd name="connsiteY104" fmla="*/ 1855477 h 2237474"/>
              <a:gd name="connsiteX105" fmla="*/ 4028460 w 12192000"/>
              <a:gd name="connsiteY105" fmla="*/ 1855137 h 2237474"/>
              <a:gd name="connsiteX106" fmla="*/ 4002267 w 12192000"/>
              <a:gd name="connsiteY106" fmla="*/ 1852352 h 2237474"/>
              <a:gd name="connsiteX107" fmla="*/ 3931396 w 12192000"/>
              <a:gd name="connsiteY107" fmla="*/ 1858915 h 2237474"/>
              <a:gd name="connsiteX108" fmla="*/ 3812162 w 12192000"/>
              <a:gd name="connsiteY108" fmla="*/ 1875501 h 2237474"/>
              <a:gd name="connsiteX109" fmla="*/ 3729530 w 12192000"/>
              <a:gd name="connsiteY109" fmla="*/ 1864513 h 2237474"/>
              <a:gd name="connsiteX110" fmla="*/ 3680177 w 12192000"/>
              <a:gd name="connsiteY110" fmla="*/ 1881552 h 2237474"/>
              <a:gd name="connsiteX111" fmla="*/ 3567259 w 12192000"/>
              <a:gd name="connsiteY111" fmla="*/ 1893482 h 2237474"/>
              <a:gd name="connsiteX112" fmla="*/ 3405770 w 12192000"/>
              <a:gd name="connsiteY112" fmla="*/ 1904591 h 2237474"/>
              <a:gd name="connsiteX113" fmla="*/ 3280097 w 12192000"/>
              <a:gd name="connsiteY113" fmla="*/ 1919610 h 2237474"/>
              <a:gd name="connsiteX114" fmla="*/ 3123424 w 12192000"/>
              <a:gd name="connsiteY114" fmla="*/ 1952930 h 2237474"/>
              <a:gd name="connsiteX115" fmla="*/ 3009910 w 12192000"/>
              <a:gd name="connsiteY115" fmla="*/ 1957866 h 2237474"/>
              <a:gd name="connsiteX116" fmla="*/ 2995934 w 12192000"/>
              <a:gd name="connsiteY116" fmla="*/ 1967085 h 2237474"/>
              <a:gd name="connsiteX117" fmla="*/ 2980071 w 12192000"/>
              <a:gd name="connsiteY117" fmla="*/ 1972988 h 2237474"/>
              <a:gd name="connsiteX118" fmla="*/ 2978094 w 12192000"/>
              <a:gd name="connsiteY118" fmla="*/ 1972369 h 2237474"/>
              <a:gd name="connsiteX119" fmla="*/ 2942858 w 12192000"/>
              <a:gd name="connsiteY119" fmla="*/ 1981367 h 2237474"/>
              <a:gd name="connsiteX120" fmla="*/ 2875436 w 12192000"/>
              <a:gd name="connsiteY120" fmla="*/ 1996977 h 2237474"/>
              <a:gd name="connsiteX121" fmla="*/ 2874892 w 12192000"/>
              <a:gd name="connsiteY121" fmla="*/ 1996085 h 2237474"/>
              <a:gd name="connsiteX122" fmla="*/ 2864145 w 12192000"/>
              <a:gd name="connsiteY122" fmla="*/ 1994061 h 2237474"/>
              <a:gd name="connsiteX123" fmla="*/ 2843662 w 12192000"/>
              <a:gd name="connsiteY123" fmla="*/ 1992498 h 2237474"/>
              <a:gd name="connsiteX124" fmla="*/ 2796128 w 12192000"/>
              <a:gd name="connsiteY124" fmla="*/ 1976403 h 2237474"/>
              <a:gd name="connsiteX125" fmla="*/ 2756784 w 12192000"/>
              <a:gd name="connsiteY125" fmla="*/ 1985116 h 2237474"/>
              <a:gd name="connsiteX126" fmla="*/ 2748833 w 12192000"/>
              <a:gd name="connsiteY126" fmla="*/ 1986323 h 2237474"/>
              <a:gd name="connsiteX127" fmla="*/ 2748661 w 12192000"/>
              <a:gd name="connsiteY127" fmla="*/ 1986122 h 2237474"/>
              <a:gd name="connsiteX128" fmla="*/ 2740251 w 12192000"/>
              <a:gd name="connsiteY128" fmla="*/ 1986946 h 2237474"/>
              <a:gd name="connsiteX129" fmla="*/ 2718916 w 12192000"/>
              <a:gd name="connsiteY129" fmla="*/ 1990867 h 2237474"/>
              <a:gd name="connsiteX130" fmla="*/ 2713522 w 12192000"/>
              <a:gd name="connsiteY130" fmla="*/ 1990173 h 2237474"/>
              <a:gd name="connsiteX131" fmla="*/ 2680597 w 12192000"/>
              <a:gd name="connsiteY131" fmla="*/ 1984996 h 2237474"/>
              <a:gd name="connsiteX132" fmla="*/ 2578178 w 12192000"/>
              <a:gd name="connsiteY132" fmla="*/ 1990531 h 2237474"/>
              <a:gd name="connsiteX133" fmla="*/ 2476147 w 12192000"/>
              <a:gd name="connsiteY133" fmla="*/ 1998305 h 2237474"/>
              <a:gd name="connsiteX134" fmla="*/ 2373568 w 12192000"/>
              <a:gd name="connsiteY134" fmla="*/ 2003219 h 2237474"/>
              <a:gd name="connsiteX135" fmla="*/ 2321399 w 12192000"/>
              <a:gd name="connsiteY135" fmla="*/ 1989467 h 2237474"/>
              <a:gd name="connsiteX136" fmla="*/ 2315525 w 12192000"/>
              <a:gd name="connsiteY136" fmla="*/ 1989708 h 2237474"/>
              <a:gd name="connsiteX137" fmla="*/ 2300792 w 12192000"/>
              <a:gd name="connsiteY137" fmla="*/ 1994290 h 2237474"/>
              <a:gd name="connsiteX138" fmla="*/ 2295469 w 12192000"/>
              <a:gd name="connsiteY138" fmla="*/ 1996659 h 2237474"/>
              <a:gd name="connsiteX139" fmla="*/ 2287219 w 12192000"/>
              <a:gd name="connsiteY139" fmla="*/ 1998750 h 2237474"/>
              <a:gd name="connsiteX140" fmla="*/ 2286948 w 12192000"/>
              <a:gd name="connsiteY140" fmla="*/ 1998596 h 2237474"/>
              <a:gd name="connsiteX141" fmla="*/ 2243069 w 12192000"/>
              <a:gd name="connsiteY141" fmla="*/ 2015111 h 2237474"/>
              <a:gd name="connsiteX142" fmla="*/ 2186609 w 12192000"/>
              <a:gd name="connsiteY142" fmla="*/ 2008263 h 2237474"/>
              <a:gd name="connsiteX143" fmla="*/ 2164831 w 12192000"/>
              <a:gd name="connsiteY143" fmla="*/ 2010143 h 2237474"/>
              <a:gd name="connsiteX144" fmla="*/ 2152836 w 12192000"/>
              <a:gd name="connsiteY144" fmla="*/ 2010048 h 2237474"/>
              <a:gd name="connsiteX145" fmla="*/ 2117102 w 12192000"/>
              <a:gd name="connsiteY145" fmla="*/ 2023004 h 2237474"/>
              <a:gd name="connsiteX146" fmla="*/ 2111935 w 12192000"/>
              <a:gd name="connsiteY146" fmla="*/ 2023163 h 2237474"/>
              <a:gd name="connsiteX147" fmla="*/ 2089991 w 12192000"/>
              <a:gd name="connsiteY147" fmla="*/ 2034193 h 2237474"/>
              <a:gd name="connsiteX148" fmla="*/ 2058061 w 12192000"/>
              <a:gd name="connsiteY148" fmla="*/ 2047942 h 2237474"/>
              <a:gd name="connsiteX149" fmla="*/ 2055737 w 12192000"/>
              <a:gd name="connsiteY149" fmla="*/ 2047704 h 2237474"/>
              <a:gd name="connsiteX150" fmla="*/ 2042244 w 12192000"/>
              <a:gd name="connsiteY150" fmla="*/ 2055560 h 2237474"/>
              <a:gd name="connsiteX151" fmla="*/ 1976224 w 12192000"/>
              <a:gd name="connsiteY151" fmla="*/ 2074257 h 2237474"/>
              <a:gd name="connsiteX152" fmla="*/ 1877728 w 12192000"/>
              <a:gd name="connsiteY152" fmla="*/ 2101004 h 2237474"/>
              <a:gd name="connsiteX153" fmla="*/ 1759056 w 12192000"/>
              <a:gd name="connsiteY153" fmla="*/ 2125608 h 2237474"/>
              <a:gd name="connsiteX154" fmla="*/ 1637948 w 12192000"/>
              <a:gd name="connsiteY154" fmla="*/ 2172597 h 2237474"/>
              <a:gd name="connsiteX155" fmla="*/ 1434549 w 12192000"/>
              <a:gd name="connsiteY155" fmla="*/ 2234522 h 2237474"/>
              <a:gd name="connsiteX156" fmla="*/ 1398481 w 12192000"/>
              <a:gd name="connsiteY156" fmla="*/ 2237074 h 2237474"/>
              <a:gd name="connsiteX157" fmla="*/ 1398407 w 12192000"/>
              <a:gd name="connsiteY157" fmla="*/ 2237095 h 2237474"/>
              <a:gd name="connsiteX158" fmla="*/ 1370962 w 12192000"/>
              <a:gd name="connsiteY158" fmla="*/ 2237474 h 2237474"/>
              <a:gd name="connsiteX159" fmla="*/ 1356367 w 12192000"/>
              <a:gd name="connsiteY159" fmla="*/ 2235089 h 2237474"/>
              <a:gd name="connsiteX160" fmla="*/ 1324828 w 12192000"/>
              <a:gd name="connsiteY160" fmla="*/ 2231968 h 2237474"/>
              <a:gd name="connsiteX161" fmla="*/ 1297744 w 12192000"/>
              <a:gd name="connsiteY161" fmla="*/ 2235849 h 2237474"/>
              <a:gd name="connsiteX162" fmla="*/ 1286236 w 12192000"/>
              <a:gd name="connsiteY162" fmla="*/ 2233135 h 2237474"/>
              <a:gd name="connsiteX163" fmla="*/ 1283504 w 12192000"/>
              <a:gd name="connsiteY163" fmla="*/ 2233797 h 2237474"/>
              <a:gd name="connsiteX164" fmla="*/ 1279765 w 12192000"/>
              <a:gd name="connsiteY164" fmla="*/ 2229639 h 2237474"/>
              <a:gd name="connsiteX165" fmla="*/ 1195347 w 12192000"/>
              <a:gd name="connsiteY165" fmla="*/ 2212354 h 2237474"/>
              <a:gd name="connsiteX166" fmla="*/ 970251 w 12192000"/>
              <a:gd name="connsiteY166" fmla="*/ 2221029 h 2237474"/>
              <a:gd name="connsiteX167" fmla="*/ 812914 w 12192000"/>
              <a:gd name="connsiteY167" fmla="*/ 2202752 h 2237474"/>
              <a:gd name="connsiteX168" fmla="*/ 800195 w 12192000"/>
              <a:gd name="connsiteY168" fmla="*/ 2209407 h 2237474"/>
              <a:gd name="connsiteX169" fmla="*/ 784978 w 12192000"/>
              <a:gd name="connsiteY169" fmla="*/ 2212360 h 2237474"/>
              <a:gd name="connsiteX170" fmla="*/ 681987 w 12192000"/>
              <a:gd name="connsiteY170" fmla="*/ 2216757 h 2237474"/>
              <a:gd name="connsiteX171" fmla="*/ 669923 w 12192000"/>
              <a:gd name="connsiteY171" fmla="*/ 2211682 h 2237474"/>
              <a:gd name="connsiteX172" fmla="*/ 648680 w 12192000"/>
              <a:gd name="connsiteY172" fmla="*/ 2206229 h 2237474"/>
              <a:gd name="connsiteX173" fmla="*/ 597225 w 12192000"/>
              <a:gd name="connsiteY173" fmla="*/ 2180999 h 2237474"/>
              <a:gd name="connsiteX174" fmla="*/ 558449 w 12192000"/>
              <a:gd name="connsiteY174" fmla="*/ 2182346 h 2237474"/>
              <a:gd name="connsiteX175" fmla="*/ 550517 w 12192000"/>
              <a:gd name="connsiteY175" fmla="*/ 2182060 h 2237474"/>
              <a:gd name="connsiteX176" fmla="*/ 550309 w 12192000"/>
              <a:gd name="connsiteY176" fmla="*/ 2181825 h 2237474"/>
              <a:gd name="connsiteX177" fmla="*/ 541836 w 12192000"/>
              <a:gd name="connsiteY177" fmla="*/ 2181063 h 2237474"/>
              <a:gd name="connsiteX178" fmla="*/ 536057 w 12192000"/>
              <a:gd name="connsiteY178" fmla="*/ 2181537 h 2237474"/>
              <a:gd name="connsiteX179" fmla="*/ 520671 w 12192000"/>
              <a:gd name="connsiteY179" fmla="*/ 2180980 h 2237474"/>
              <a:gd name="connsiteX180" fmla="*/ 515024 w 12192000"/>
              <a:gd name="connsiteY180" fmla="*/ 2179258 h 2237474"/>
              <a:gd name="connsiteX181" fmla="*/ 512278 w 12192000"/>
              <a:gd name="connsiteY181" fmla="*/ 2176369 h 2237474"/>
              <a:gd name="connsiteX182" fmla="*/ 480419 w 12192000"/>
              <a:gd name="connsiteY182" fmla="*/ 2167807 h 2237474"/>
              <a:gd name="connsiteX183" fmla="*/ 413835 w 12192000"/>
              <a:gd name="connsiteY183" fmla="*/ 2156783 h 2237474"/>
              <a:gd name="connsiteX184" fmla="*/ 376513 w 12192000"/>
              <a:gd name="connsiteY184" fmla="*/ 2154014 h 2237474"/>
              <a:gd name="connsiteX185" fmla="*/ 273386 w 12192000"/>
              <a:gd name="connsiteY185" fmla="*/ 2142551 h 2237474"/>
              <a:gd name="connsiteX186" fmla="*/ 169207 w 12192000"/>
              <a:gd name="connsiteY186" fmla="*/ 2128100 h 2237474"/>
              <a:gd name="connsiteX187" fmla="*/ 93149 w 12192000"/>
              <a:gd name="connsiteY187" fmla="*/ 2105324 h 2237474"/>
              <a:gd name="connsiteX188" fmla="*/ 88109 w 12192000"/>
              <a:gd name="connsiteY188" fmla="*/ 2106704 h 2237474"/>
              <a:gd name="connsiteX189" fmla="*/ 80022 w 12192000"/>
              <a:gd name="connsiteY189" fmla="*/ 2107254 h 2237474"/>
              <a:gd name="connsiteX190" fmla="*/ 79717 w 12192000"/>
              <a:gd name="connsiteY190" fmla="*/ 2107046 h 2237474"/>
              <a:gd name="connsiteX191" fmla="*/ 72352 w 12192000"/>
              <a:gd name="connsiteY191" fmla="*/ 2107991 h 2237474"/>
              <a:gd name="connsiteX192" fmla="*/ 37645 w 12192000"/>
              <a:gd name="connsiteY192" fmla="*/ 2115401 h 2237474"/>
              <a:gd name="connsiteX193" fmla="*/ 4572 w 12192000"/>
              <a:gd name="connsiteY193" fmla="*/ 2111091 h 2237474"/>
              <a:gd name="connsiteX194" fmla="*/ 0 w 12192000"/>
              <a:gd name="connsiteY194" fmla="*/ 2110468 h 2237474"/>
              <a:gd name="connsiteX195" fmla="*/ 0 w 12192000"/>
              <a:gd name="connsiteY19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68292 w 12192000"/>
              <a:gd name="connsiteY53" fmla="*/ 1338779 h 2237474"/>
              <a:gd name="connsiteX54" fmla="*/ 7902328 w 12192000"/>
              <a:gd name="connsiteY54" fmla="*/ 1345865 h 2237474"/>
              <a:gd name="connsiteX55" fmla="*/ 7840612 w 12192000"/>
              <a:gd name="connsiteY55" fmla="*/ 1369373 h 2237474"/>
              <a:gd name="connsiteX56" fmla="*/ 7786819 w 12192000"/>
              <a:gd name="connsiteY56" fmla="*/ 1378970 h 2237474"/>
              <a:gd name="connsiteX57" fmla="*/ 7548172 w 12192000"/>
              <a:gd name="connsiteY57" fmla="*/ 1417460 h 2237474"/>
              <a:gd name="connsiteX58" fmla="*/ 7483437 w 12192000"/>
              <a:gd name="connsiteY58" fmla="*/ 1478152 h 2237474"/>
              <a:gd name="connsiteX59" fmla="*/ 7377870 w 12192000"/>
              <a:gd name="connsiteY59" fmla="*/ 1523319 h 2237474"/>
              <a:gd name="connsiteX60" fmla="*/ 7230737 w 12192000"/>
              <a:gd name="connsiteY60" fmla="*/ 1562633 h 2237474"/>
              <a:gd name="connsiteX61" fmla="*/ 7224458 w 12192000"/>
              <a:gd name="connsiteY61" fmla="*/ 1573008 h 2237474"/>
              <a:gd name="connsiteX62" fmla="*/ 7183121 w 12192000"/>
              <a:gd name="connsiteY62" fmla="*/ 1595162 h 2237474"/>
              <a:gd name="connsiteX63" fmla="*/ 7164601 w 12192000"/>
              <a:gd name="connsiteY63" fmla="*/ 1606490 h 2237474"/>
              <a:gd name="connsiteX64" fmla="*/ 7031309 w 12192000"/>
              <a:gd name="connsiteY64" fmla="*/ 1619451 h 2237474"/>
              <a:gd name="connsiteX65" fmla="*/ 6900177 w 12192000"/>
              <a:gd name="connsiteY65" fmla="*/ 1636016 h 2237474"/>
              <a:gd name="connsiteX66" fmla="*/ 6795372 w 12192000"/>
              <a:gd name="connsiteY66" fmla="*/ 1644845 h 2237474"/>
              <a:gd name="connsiteX67" fmla="*/ 6692251 w 12192000"/>
              <a:gd name="connsiteY67" fmla="*/ 1656357 h 2237474"/>
              <a:gd name="connsiteX68" fmla="*/ 6655235 w 12192000"/>
              <a:gd name="connsiteY68" fmla="*/ 1661869 h 2237474"/>
              <a:gd name="connsiteX69" fmla="*/ 6554894 w 12192000"/>
              <a:gd name="connsiteY69" fmla="*/ 1664428 h 2237474"/>
              <a:gd name="connsiteX70" fmla="*/ 6516595 w 12192000"/>
              <a:gd name="connsiteY70" fmla="*/ 1667475 h 2237474"/>
              <a:gd name="connsiteX71" fmla="*/ 6508541 w 12192000"/>
              <a:gd name="connsiteY71" fmla="*/ 1668757 h 2237474"/>
              <a:gd name="connsiteX72" fmla="*/ 6471012 w 12192000"/>
              <a:gd name="connsiteY72" fmla="*/ 1678604 h 2237474"/>
              <a:gd name="connsiteX73" fmla="*/ 6364035 w 12192000"/>
              <a:gd name="connsiteY73" fmla="*/ 1667683 h 2237474"/>
              <a:gd name="connsiteX74" fmla="*/ 6280959 w 12192000"/>
              <a:gd name="connsiteY74" fmla="*/ 1689329 h 2237474"/>
              <a:gd name="connsiteX75" fmla="*/ 6243319 w 12192000"/>
              <a:gd name="connsiteY75" fmla="*/ 1695560 h 2237474"/>
              <a:gd name="connsiteX76" fmla="*/ 6098321 w 12192000"/>
              <a:gd name="connsiteY76" fmla="*/ 1721646 h 2237474"/>
              <a:gd name="connsiteX77" fmla="*/ 5880652 w 12192000"/>
              <a:gd name="connsiteY77" fmla="*/ 1779643 h 2237474"/>
              <a:gd name="connsiteX78" fmla="*/ 5785959 w 12192000"/>
              <a:gd name="connsiteY78" fmla="*/ 1775307 h 2237474"/>
              <a:gd name="connsiteX79" fmla="*/ 5643534 w 12192000"/>
              <a:gd name="connsiteY79" fmla="*/ 1802919 h 2237474"/>
              <a:gd name="connsiteX80" fmla="*/ 5518799 w 12192000"/>
              <a:gd name="connsiteY80" fmla="*/ 1818312 h 2237474"/>
              <a:gd name="connsiteX81" fmla="*/ 5505014 w 12192000"/>
              <a:gd name="connsiteY81" fmla="*/ 1819259 h 2237474"/>
              <a:gd name="connsiteX82" fmla="*/ 5453307 w 12192000"/>
              <a:gd name="connsiteY82" fmla="*/ 1815450 h 2237474"/>
              <a:gd name="connsiteX83" fmla="*/ 5221533 w 12192000"/>
              <a:gd name="connsiteY83" fmla="*/ 1846950 h 2237474"/>
              <a:gd name="connsiteX84" fmla="*/ 5149802 w 12192000"/>
              <a:gd name="connsiteY84" fmla="*/ 1844846 h 2237474"/>
              <a:gd name="connsiteX85" fmla="*/ 5114927 w 12192000"/>
              <a:gd name="connsiteY85" fmla="*/ 1847827 h 2237474"/>
              <a:gd name="connsiteX86" fmla="*/ 5108970 w 12192000"/>
              <a:gd name="connsiteY86" fmla="*/ 1847935 h 2237474"/>
              <a:gd name="connsiteX87" fmla="*/ 5067961 w 12192000"/>
              <a:gd name="connsiteY87" fmla="*/ 1845917 h 2237474"/>
              <a:gd name="connsiteX88" fmla="*/ 5007075 w 12192000"/>
              <a:gd name="connsiteY88" fmla="*/ 1838626 h 2237474"/>
              <a:gd name="connsiteX89" fmla="*/ 4944087 w 12192000"/>
              <a:gd name="connsiteY89" fmla="*/ 1823332 h 2237474"/>
              <a:gd name="connsiteX90" fmla="*/ 4907662 w 12192000"/>
              <a:gd name="connsiteY90" fmla="*/ 1816900 h 2237474"/>
              <a:gd name="connsiteX91" fmla="*/ 4882386 w 12192000"/>
              <a:gd name="connsiteY91" fmla="*/ 1809844 h 2237474"/>
              <a:gd name="connsiteX92" fmla="*/ 4811440 w 12192000"/>
              <a:gd name="connsiteY92" fmla="*/ 1804655 h 2237474"/>
              <a:gd name="connsiteX93" fmla="*/ 4691075 w 12192000"/>
              <a:gd name="connsiteY93" fmla="*/ 1801389 h 2237474"/>
              <a:gd name="connsiteX94" fmla="*/ 4611738 w 12192000"/>
              <a:gd name="connsiteY94" fmla="*/ 1776964 h 2237474"/>
              <a:gd name="connsiteX95" fmla="*/ 4560070 w 12192000"/>
              <a:gd name="connsiteY95" fmla="*/ 1785640 h 2237474"/>
              <a:gd name="connsiteX96" fmla="*/ 4536503 w 12192000"/>
              <a:gd name="connsiteY96" fmla="*/ 1785334 h 2237474"/>
              <a:gd name="connsiteX97" fmla="*/ 4513724 w 12192000"/>
              <a:gd name="connsiteY97" fmla="*/ 1791996 h 2237474"/>
              <a:gd name="connsiteX98" fmla="*/ 4459810 w 12192000"/>
              <a:gd name="connsiteY98" fmla="*/ 1797886 h 2237474"/>
              <a:gd name="connsiteX99" fmla="*/ 4379064 w 12192000"/>
              <a:gd name="connsiteY99" fmla="*/ 1817177 h 2237474"/>
              <a:gd name="connsiteX100" fmla="*/ 4290981 w 12192000"/>
              <a:gd name="connsiteY100" fmla="*/ 1839677 h 2237474"/>
              <a:gd name="connsiteX101" fmla="*/ 4238372 w 12192000"/>
              <a:gd name="connsiteY101" fmla="*/ 1851480 h 2237474"/>
              <a:gd name="connsiteX102" fmla="*/ 4232517 w 12192000"/>
              <a:gd name="connsiteY102" fmla="*/ 1852567 h 2237474"/>
              <a:gd name="connsiteX103" fmla="*/ 4191732 w 12192000"/>
              <a:gd name="connsiteY103" fmla="*/ 1857328 h 2237474"/>
              <a:gd name="connsiteX104" fmla="*/ 4065532 w 12192000"/>
              <a:gd name="connsiteY104" fmla="*/ 1855477 h 2237474"/>
              <a:gd name="connsiteX105" fmla="*/ 4028460 w 12192000"/>
              <a:gd name="connsiteY105" fmla="*/ 1855137 h 2237474"/>
              <a:gd name="connsiteX106" fmla="*/ 4002267 w 12192000"/>
              <a:gd name="connsiteY106" fmla="*/ 1852352 h 2237474"/>
              <a:gd name="connsiteX107" fmla="*/ 3931396 w 12192000"/>
              <a:gd name="connsiteY107" fmla="*/ 1858915 h 2237474"/>
              <a:gd name="connsiteX108" fmla="*/ 3812162 w 12192000"/>
              <a:gd name="connsiteY108" fmla="*/ 1875501 h 2237474"/>
              <a:gd name="connsiteX109" fmla="*/ 3729530 w 12192000"/>
              <a:gd name="connsiteY109" fmla="*/ 1864513 h 2237474"/>
              <a:gd name="connsiteX110" fmla="*/ 3680177 w 12192000"/>
              <a:gd name="connsiteY110" fmla="*/ 1881552 h 2237474"/>
              <a:gd name="connsiteX111" fmla="*/ 3567259 w 12192000"/>
              <a:gd name="connsiteY111" fmla="*/ 1893482 h 2237474"/>
              <a:gd name="connsiteX112" fmla="*/ 3405770 w 12192000"/>
              <a:gd name="connsiteY112" fmla="*/ 1904591 h 2237474"/>
              <a:gd name="connsiteX113" fmla="*/ 3280097 w 12192000"/>
              <a:gd name="connsiteY113" fmla="*/ 1919610 h 2237474"/>
              <a:gd name="connsiteX114" fmla="*/ 3123424 w 12192000"/>
              <a:gd name="connsiteY114" fmla="*/ 1952930 h 2237474"/>
              <a:gd name="connsiteX115" fmla="*/ 3009910 w 12192000"/>
              <a:gd name="connsiteY115" fmla="*/ 1957866 h 2237474"/>
              <a:gd name="connsiteX116" fmla="*/ 2995934 w 12192000"/>
              <a:gd name="connsiteY116" fmla="*/ 1967085 h 2237474"/>
              <a:gd name="connsiteX117" fmla="*/ 2980071 w 12192000"/>
              <a:gd name="connsiteY117" fmla="*/ 1972988 h 2237474"/>
              <a:gd name="connsiteX118" fmla="*/ 2978094 w 12192000"/>
              <a:gd name="connsiteY118" fmla="*/ 1972369 h 2237474"/>
              <a:gd name="connsiteX119" fmla="*/ 2942858 w 12192000"/>
              <a:gd name="connsiteY119" fmla="*/ 1981367 h 2237474"/>
              <a:gd name="connsiteX120" fmla="*/ 2875436 w 12192000"/>
              <a:gd name="connsiteY120" fmla="*/ 1996977 h 2237474"/>
              <a:gd name="connsiteX121" fmla="*/ 2874892 w 12192000"/>
              <a:gd name="connsiteY121" fmla="*/ 1996085 h 2237474"/>
              <a:gd name="connsiteX122" fmla="*/ 2864145 w 12192000"/>
              <a:gd name="connsiteY122" fmla="*/ 1994061 h 2237474"/>
              <a:gd name="connsiteX123" fmla="*/ 2843662 w 12192000"/>
              <a:gd name="connsiteY123" fmla="*/ 1992498 h 2237474"/>
              <a:gd name="connsiteX124" fmla="*/ 2796128 w 12192000"/>
              <a:gd name="connsiteY124" fmla="*/ 1976403 h 2237474"/>
              <a:gd name="connsiteX125" fmla="*/ 2756784 w 12192000"/>
              <a:gd name="connsiteY125" fmla="*/ 1985116 h 2237474"/>
              <a:gd name="connsiteX126" fmla="*/ 2748833 w 12192000"/>
              <a:gd name="connsiteY126" fmla="*/ 1986323 h 2237474"/>
              <a:gd name="connsiteX127" fmla="*/ 2748661 w 12192000"/>
              <a:gd name="connsiteY127" fmla="*/ 1986122 h 2237474"/>
              <a:gd name="connsiteX128" fmla="*/ 2740251 w 12192000"/>
              <a:gd name="connsiteY128" fmla="*/ 1986946 h 2237474"/>
              <a:gd name="connsiteX129" fmla="*/ 2718916 w 12192000"/>
              <a:gd name="connsiteY129" fmla="*/ 1990867 h 2237474"/>
              <a:gd name="connsiteX130" fmla="*/ 2713522 w 12192000"/>
              <a:gd name="connsiteY130" fmla="*/ 1990173 h 2237474"/>
              <a:gd name="connsiteX131" fmla="*/ 2680597 w 12192000"/>
              <a:gd name="connsiteY131" fmla="*/ 1984996 h 2237474"/>
              <a:gd name="connsiteX132" fmla="*/ 2578178 w 12192000"/>
              <a:gd name="connsiteY132" fmla="*/ 1990531 h 2237474"/>
              <a:gd name="connsiteX133" fmla="*/ 2476147 w 12192000"/>
              <a:gd name="connsiteY133" fmla="*/ 1998305 h 2237474"/>
              <a:gd name="connsiteX134" fmla="*/ 2373568 w 12192000"/>
              <a:gd name="connsiteY134" fmla="*/ 2003219 h 2237474"/>
              <a:gd name="connsiteX135" fmla="*/ 2321399 w 12192000"/>
              <a:gd name="connsiteY135" fmla="*/ 1989467 h 2237474"/>
              <a:gd name="connsiteX136" fmla="*/ 2315525 w 12192000"/>
              <a:gd name="connsiteY136" fmla="*/ 1989708 h 2237474"/>
              <a:gd name="connsiteX137" fmla="*/ 2300792 w 12192000"/>
              <a:gd name="connsiteY137" fmla="*/ 1994290 h 2237474"/>
              <a:gd name="connsiteX138" fmla="*/ 2295469 w 12192000"/>
              <a:gd name="connsiteY138" fmla="*/ 1996659 h 2237474"/>
              <a:gd name="connsiteX139" fmla="*/ 2287219 w 12192000"/>
              <a:gd name="connsiteY139" fmla="*/ 1998750 h 2237474"/>
              <a:gd name="connsiteX140" fmla="*/ 2286948 w 12192000"/>
              <a:gd name="connsiteY140" fmla="*/ 1998596 h 2237474"/>
              <a:gd name="connsiteX141" fmla="*/ 2243069 w 12192000"/>
              <a:gd name="connsiteY141" fmla="*/ 2015111 h 2237474"/>
              <a:gd name="connsiteX142" fmla="*/ 2186609 w 12192000"/>
              <a:gd name="connsiteY142" fmla="*/ 2008263 h 2237474"/>
              <a:gd name="connsiteX143" fmla="*/ 2164831 w 12192000"/>
              <a:gd name="connsiteY143" fmla="*/ 2010143 h 2237474"/>
              <a:gd name="connsiteX144" fmla="*/ 2152836 w 12192000"/>
              <a:gd name="connsiteY144" fmla="*/ 2010048 h 2237474"/>
              <a:gd name="connsiteX145" fmla="*/ 2117102 w 12192000"/>
              <a:gd name="connsiteY145" fmla="*/ 2023004 h 2237474"/>
              <a:gd name="connsiteX146" fmla="*/ 2111935 w 12192000"/>
              <a:gd name="connsiteY146" fmla="*/ 2023163 h 2237474"/>
              <a:gd name="connsiteX147" fmla="*/ 2089991 w 12192000"/>
              <a:gd name="connsiteY147" fmla="*/ 2034193 h 2237474"/>
              <a:gd name="connsiteX148" fmla="*/ 2058061 w 12192000"/>
              <a:gd name="connsiteY148" fmla="*/ 2047942 h 2237474"/>
              <a:gd name="connsiteX149" fmla="*/ 2055737 w 12192000"/>
              <a:gd name="connsiteY149" fmla="*/ 2047704 h 2237474"/>
              <a:gd name="connsiteX150" fmla="*/ 2042244 w 12192000"/>
              <a:gd name="connsiteY150" fmla="*/ 2055560 h 2237474"/>
              <a:gd name="connsiteX151" fmla="*/ 1976224 w 12192000"/>
              <a:gd name="connsiteY151" fmla="*/ 2074257 h 2237474"/>
              <a:gd name="connsiteX152" fmla="*/ 1877728 w 12192000"/>
              <a:gd name="connsiteY152" fmla="*/ 2101004 h 2237474"/>
              <a:gd name="connsiteX153" fmla="*/ 1759056 w 12192000"/>
              <a:gd name="connsiteY153" fmla="*/ 2125608 h 2237474"/>
              <a:gd name="connsiteX154" fmla="*/ 1637948 w 12192000"/>
              <a:gd name="connsiteY154" fmla="*/ 2172597 h 2237474"/>
              <a:gd name="connsiteX155" fmla="*/ 1434549 w 12192000"/>
              <a:gd name="connsiteY155" fmla="*/ 2234522 h 2237474"/>
              <a:gd name="connsiteX156" fmla="*/ 1398481 w 12192000"/>
              <a:gd name="connsiteY156" fmla="*/ 2237074 h 2237474"/>
              <a:gd name="connsiteX157" fmla="*/ 1398407 w 12192000"/>
              <a:gd name="connsiteY157" fmla="*/ 2237095 h 2237474"/>
              <a:gd name="connsiteX158" fmla="*/ 1370962 w 12192000"/>
              <a:gd name="connsiteY158" fmla="*/ 2237474 h 2237474"/>
              <a:gd name="connsiteX159" fmla="*/ 1356367 w 12192000"/>
              <a:gd name="connsiteY159" fmla="*/ 2235089 h 2237474"/>
              <a:gd name="connsiteX160" fmla="*/ 1324828 w 12192000"/>
              <a:gd name="connsiteY160" fmla="*/ 2231968 h 2237474"/>
              <a:gd name="connsiteX161" fmla="*/ 1297744 w 12192000"/>
              <a:gd name="connsiteY161" fmla="*/ 2235849 h 2237474"/>
              <a:gd name="connsiteX162" fmla="*/ 1286236 w 12192000"/>
              <a:gd name="connsiteY162" fmla="*/ 2233135 h 2237474"/>
              <a:gd name="connsiteX163" fmla="*/ 1283504 w 12192000"/>
              <a:gd name="connsiteY163" fmla="*/ 2233797 h 2237474"/>
              <a:gd name="connsiteX164" fmla="*/ 1279765 w 12192000"/>
              <a:gd name="connsiteY164" fmla="*/ 2229639 h 2237474"/>
              <a:gd name="connsiteX165" fmla="*/ 1195347 w 12192000"/>
              <a:gd name="connsiteY165" fmla="*/ 2212354 h 2237474"/>
              <a:gd name="connsiteX166" fmla="*/ 970251 w 12192000"/>
              <a:gd name="connsiteY166" fmla="*/ 2221029 h 2237474"/>
              <a:gd name="connsiteX167" fmla="*/ 812914 w 12192000"/>
              <a:gd name="connsiteY167" fmla="*/ 2202752 h 2237474"/>
              <a:gd name="connsiteX168" fmla="*/ 800195 w 12192000"/>
              <a:gd name="connsiteY168" fmla="*/ 2209407 h 2237474"/>
              <a:gd name="connsiteX169" fmla="*/ 784978 w 12192000"/>
              <a:gd name="connsiteY169" fmla="*/ 2212360 h 2237474"/>
              <a:gd name="connsiteX170" fmla="*/ 681987 w 12192000"/>
              <a:gd name="connsiteY170" fmla="*/ 2216757 h 2237474"/>
              <a:gd name="connsiteX171" fmla="*/ 669923 w 12192000"/>
              <a:gd name="connsiteY171" fmla="*/ 2211682 h 2237474"/>
              <a:gd name="connsiteX172" fmla="*/ 648680 w 12192000"/>
              <a:gd name="connsiteY172" fmla="*/ 2206229 h 2237474"/>
              <a:gd name="connsiteX173" fmla="*/ 597225 w 12192000"/>
              <a:gd name="connsiteY173" fmla="*/ 2180999 h 2237474"/>
              <a:gd name="connsiteX174" fmla="*/ 558449 w 12192000"/>
              <a:gd name="connsiteY174" fmla="*/ 2182346 h 2237474"/>
              <a:gd name="connsiteX175" fmla="*/ 550517 w 12192000"/>
              <a:gd name="connsiteY175" fmla="*/ 2182060 h 2237474"/>
              <a:gd name="connsiteX176" fmla="*/ 550309 w 12192000"/>
              <a:gd name="connsiteY176" fmla="*/ 2181825 h 2237474"/>
              <a:gd name="connsiteX177" fmla="*/ 541836 w 12192000"/>
              <a:gd name="connsiteY177" fmla="*/ 2181063 h 2237474"/>
              <a:gd name="connsiteX178" fmla="*/ 536057 w 12192000"/>
              <a:gd name="connsiteY178" fmla="*/ 2181537 h 2237474"/>
              <a:gd name="connsiteX179" fmla="*/ 520671 w 12192000"/>
              <a:gd name="connsiteY179" fmla="*/ 2180980 h 2237474"/>
              <a:gd name="connsiteX180" fmla="*/ 515024 w 12192000"/>
              <a:gd name="connsiteY180" fmla="*/ 2179258 h 2237474"/>
              <a:gd name="connsiteX181" fmla="*/ 512278 w 12192000"/>
              <a:gd name="connsiteY181" fmla="*/ 2176369 h 2237474"/>
              <a:gd name="connsiteX182" fmla="*/ 480419 w 12192000"/>
              <a:gd name="connsiteY182" fmla="*/ 2167807 h 2237474"/>
              <a:gd name="connsiteX183" fmla="*/ 413835 w 12192000"/>
              <a:gd name="connsiteY183" fmla="*/ 2156783 h 2237474"/>
              <a:gd name="connsiteX184" fmla="*/ 376513 w 12192000"/>
              <a:gd name="connsiteY184" fmla="*/ 2154014 h 2237474"/>
              <a:gd name="connsiteX185" fmla="*/ 273386 w 12192000"/>
              <a:gd name="connsiteY185" fmla="*/ 2142551 h 2237474"/>
              <a:gd name="connsiteX186" fmla="*/ 169207 w 12192000"/>
              <a:gd name="connsiteY186" fmla="*/ 2128100 h 2237474"/>
              <a:gd name="connsiteX187" fmla="*/ 93149 w 12192000"/>
              <a:gd name="connsiteY187" fmla="*/ 2105324 h 2237474"/>
              <a:gd name="connsiteX188" fmla="*/ 88109 w 12192000"/>
              <a:gd name="connsiteY188" fmla="*/ 2106704 h 2237474"/>
              <a:gd name="connsiteX189" fmla="*/ 80022 w 12192000"/>
              <a:gd name="connsiteY189" fmla="*/ 2107254 h 2237474"/>
              <a:gd name="connsiteX190" fmla="*/ 79717 w 12192000"/>
              <a:gd name="connsiteY190" fmla="*/ 2107046 h 2237474"/>
              <a:gd name="connsiteX191" fmla="*/ 72352 w 12192000"/>
              <a:gd name="connsiteY191" fmla="*/ 2107991 h 2237474"/>
              <a:gd name="connsiteX192" fmla="*/ 37645 w 12192000"/>
              <a:gd name="connsiteY192" fmla="*/ 2115401 h 2237474"/>
              <a:gd name="connsiteX193" fmla="*/ 4572 w 12192000"/>
              <a:gd name="connsiteY193" fmla="*/ 2111091 h 2237474"/>
              <a:gd name="connsiteX194" fmla="*/ 0 w 12192000"/>
              <a:gd name="connsiteY194" fmla="*/ 2110468 h 2237474"/>
              <a:gd name="connsiteX195" fmla="*/ 0 w 12192000"/>
              <a:gd name="connsiteY19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68705 w 12192000"/>
              <a:gd name="connsiteY50" fmla="*/ 1279956 h 2237474"/>
              <a:gd name="connsiteX51" fmla="*/ 8139997 w 12192000"/>
              <a:gd name="connsiteY51" fmla="*/ 1282713 h 2237474"/>
              <a:gd name="connsiteX52" fmla="*/ 8074238 w 12192000"/>
              <a:gd name="connsiteY52" fmla="*/ 1301895 h 2237474"/>
              <a:gd name="connsiteX53" fmla="*/ 7942099 w 12192000"/>
              <a:gd name="connsiteY53" fmla="*/ 1336332 h 2237474"/>
              <a:gd name="connsiteX54" fmla="*/ 7902328 w 12192000"/>
              <a:gd name="connsiteY54" fmla="*/ 1345865 h 2237474"/>
              <a:gd name="connsiteX55" fmla="*/ 7840612 w 12192000"/>
              <a:gd name="connsiteY55" fmla="*/ 1369373 h 2237474"/>
              <a:gd name="connsiteX56" fmla="*/ 7786819 w 12192000"/>
              <a:gd name="connsiteY56" fmla="*/ 1378970 h 2237474"/>
              <a:gd name="connsiteX57" fmla="*/ 7548172 w 12192000"/>
              <a:gd name="connsiteY57" fmla="*/ 1417460 h 2237474"/>
              <a:gd name="connsiteX58" fmla="*/ 7483437 w 12192000"/>
              <a:gd name="connsiteY58" fmla="*/ 1478152 h 2237474"/>
              <a:gd name="connsiteX59" fmla="*/ 7377870 w 12192000"/>
              <a:gd name="connsiteY59" fmla="*/ 1523319 h 2237474"/>
              <a:gd name="connsiteX60" fmla="*/ 7230737 w 12192000"/>
              <a:gd name="connsiteY60" fmla="*/ 1562633 h 2237474"/>
              <a:gd name="connsiteX61" fmla="*/ 7224458 w 12192000"/>
              <a:gd name="connsiteY61" fmla="*/ 1573008 h 2237474"/>
              <a:gd name="connsiteX62" fmla="*/ 7183121 w 12192000"/>
              <a:gd name="connsiteY62" fmla="*/ 1595162 h 2237474"/>
              <a:gd name="connsiteX63" fmla="*/ 7164601 w 12192000"/>
              <a:gd name="connsiteY63" fmla="*/ 1606490 h 2237474"/>
              <a:gd name="connsiteX64" fmla="*/ 7031309 w 12192000"/>
              <a:gd name="connsiteY64" fmla="*/ 1619451 h 2237474"/>
              <a:gd name="connsiteX65" fmla="*/ 6900177 w 12192000"/>
              <a:gd name="connsiteY65" fmla="*/ 1636016 h 2237474"/>
              <a:gd name="connsiteX66" fmla="*/ 6795372 w 12192000"/>
              <a:gd name="connsiteY66" fmla="*/ 1644845 h 2237474"/>
              <a:gd name="connsiteX67" fmla="*/ 6692251 w 12192000"/>
              <a:gd name="connsiteY67" fmla="*/ 1656357 h 2237474"/>
              <a:gd name="connsiteX68" fmla="*/ 6655235 w 12192000"/>
              <a:gd name="connsiteY68" fmla="*/ 1661869 h 2237474"/>
              <a:gd name="connsiteX69" fmla="*/ 6554894 w 12192000"/>
              <a:gd name="connsiteY69" fmla="*/ 1664428 h 2237474"/>
              <a:gd name="connsiteX70" fmla="*/ 6516595 w 12192000"/>
              <a:gd name="connsiteY70" fmla="*/ 1667475 h 2237474"/>
              <a:gd name="connsiteX71" fmla="*/ 6508541 w 12192000"/>
              <a:gd name="connsiteY71" fmla="*/ 1668757 h 2237474"/>
              <a:gd name="connsiteX72" fmla="*/ 6471012 w 12192000"/>
              <a:gd name="connsiteY72" fmla="*/ 1678604 h 2237474"/>
              <a:gd name="connsiteX73" fmla="*/ 6364035 w 12192000"/>
              <a:gd name="connsiteY73" fmla="*/ 1667683 h 2237474"/>
              <a:gd name="connsiteX74" fmla="*/ 6280959 w 12192000"/>
              <a:gd name="connsiteY74" fmla="*/ 1689329 h 2237474"/>
              <a:gd name="connsiteX75" fmla="*/ 6243319 w 12192000"/>
              <a:gd name="connsiteY75" fmla="*/ 1695560 h 2237474"/>
              <a:gd name="connsiteX76" fmla="*/ 6098321 w 12192000"/>
              <a:gd name="connsiteY76" fmla="*/ 1721646 h 2237474"/>
              <a:gd name="connsiteX77" fmla="*/ 5880652 w 12192000"/>
              <a:gd name="connsiteY77" fmla="*/ 1779643 h 2237474"/>
              <a:gd name="connsiteX78" fmla="*/ 5785959 w 12192000"/>
              <a:gd name="connsiteY78" fmla="*/ 1775307 h 2237474"/>
              <a:gd name="connsiteX79" fmla="*/ 5643534 w 12192000"/>
              <a:gd name="connsiteY79" fmla="*/ 1802919 h 2237474"/>
              <a:gd name="connsiteX80" fmla="*/ 5518799 w 12192000"/>
              <a:gd name="connsiteY80" fmla="*/ 1818312 h 2237474"/>
              <a:gd name="connsiteX81" fmla="*/ 5505014 w 12192000"/>
              <a:gd name="connsiteY81" fmla="*/ 1819259 h 2237474"/>
              <a:gd name="connsiteX82" fmla="*/ 5453307 w 12192000"/>
              <a:gd name="connsiteY82" fmla="*/ 1815450 h 2237474"/>
              <a:gd name="connsiteX83" fmla="*/ 5221533 w 12192000"/>
              <a:gd name="connsiteY83" fmla="*/ 1846950 h 2237474"/>
              <a:gd name="connsiteX84" fmla="*/ 5149802 w 12192000"/>
              <a:gd name="connsiteY84" fmla="*/ 1844846 h 2237474"/>
              <a:gd name="connsiteX85" fmla="*/ 5114927 w 12192000"/>
              <a:gd name="connsiteY85" fmla="*/ 1847827 h 2237474"/>
              <a:gd name="connsiteX86" fmla="*/ 5108970 w 12192000"/>
              <a:gd name="connsiteY86" fmla="*/ 1847935 h 2237474"/>
              <a:gd name="connsiteX87" fmla="*/ 5067961 w 12192000"/>
              <a:gd name="connsiteY87" fmla="*/ 1845917 h 2237474"/>
              <a:gd name="connsiteX88" fmla="*/ 5007075 w 12192000"/>
              <a:gd name="connsiteY88" fmla="*/ 1838626 h 2237474"/>
              <a:gd name="connsiteX89" fmla="*/ 4944087 w 12192000"/>
              <a:gd name="connsiteY89" fmla="*/ 1823332 h 2237474"/>
              <a:gd name="connsiteX90" fmla="*/ 4907662 w 12192000"/>
              <a:gd name="connsiteY90" fmla="*/ 1816900 h 2237474"/>
              <a:gd name="connsiteX91" fmla="*/ 4882386 w 12192000"/>
              <a:gd name="connsiteY91" fmla="*/ 1809844 h 2237474"/>
              <a:gd name="connsiteX92" fmla="*/ 4811440 w 12192000"/>
              <a:gd name="connsiteY92" fmla="*/ 1804655 h 2237474"/>
              <a:gd name="connsiteX93" fmla="*/ 4691075 w 12192000"/>
              <a:gd name="connsiteY93" fmla="*/ 1801389 h 2237474"/>
              <a:gd name="connsiteX94" fmla="*/ 4611738 w 12192000"/>
              <a:gd name="connsiteY94" fmla="*/ 1776964 h 2237474"/>
              <a:gd name="connsiteX95" fmla="*/ 4560070 w 12192000"/>
              <a:gd name="connsiteY95" fmla="*/ 1785640 h 2237474"/>
              <a:gd name="connsiteX96" fmla="*/ 4536503 w 12192000"/>
              <a:gd name="connsiteY96" fmla="*/ 1785334 h 2237474"/>
              <a:gd name="connsiteX97" fmla="*/ 4513724 w 12192000"/>
              <a:gd name="connsiteY97" fmla="*/ 1791996 h 2237474"/>
              <a:gd name="connsiteX98" fmla="*/ 4459810 w 12192000"/>
              <a:gd name="connsiteY98" fmla="*/ 1797886 h 2237474"/>
              <a:gd name="connsiteX99" fmla="*/ 4379064 w 12192000"/>
              <a:gd name="connsiteY99" fmla="*/ 1817177 h 2237474"/>
              <a:gd name="connsiteX100" fmla="*/ 4290981 w 12192000"/>
              <a:gd name="connsiteY100" fmla="*/ 1839677 h 2237474"/>
              <a:gd name="connsiteX101" fmla="*/ 4238372 w 12192000"/>
              <a:gd name="connsiteY101" fmla="*/ 1851480 h 2237474"/>
              <a:gd name="connsiteX102" fmla="*/ 4232517 w 12192000"/>
              <a:gd name="connsiteY102" fmla="*/ 1852567 h 2237474"/>
              <a:gd name="connsiteX103" fmla="*/ 4191732 w 12192000"/>
              <a:gd name="connsiteY103" fmla="*/ 1857328 h 2237474"/>
              <a:gd name="connsiteX104" fmla="*/ 4065532 w 12192000"/>
              <a:gd name="connsiteY104" fmla="*/ 1855477 h 2237474"/>
              <a:gd name="connsiteX105" fmla="*/ 4028460 w 12192000"/>
              <a:gd name="connsiteY105" fmla="*/ 1855137 h 2237474"/>
              <a:gd name="connsiteX106" fmla="*/ 4002267 w 12192000"/>
              <a:gd name="connsiteY106" fmla="*/ 1852352 h 2237474"/>
              <a:gd name="connsiteX107" fmla="*/ 3931396 w 12192000"/>
              <a:gd name="connsiteY107" fmla="*/ 1858915 h 2237474"/>
              <a:gd name="connsiteX108" fmla="*/ 3812162 w 12192000"/>
              <a:gd name="connsiteY108" fmla="*/ 1875501 h 2237474"/>
              <a:gd name="connsiteX109" fmla="*/ 3729530 w 12192000"/>
              <a:gd name="connsiteY109" fmla="*/ 1864513 h 2237474"/>
              <a:gd name="connsiteX110" fmla="*/ 3680177 w 12192000"/>
              <a:gd name="connsiteY110" fmla="*/ 1881552 h 2237474"/>
              <a:gd name="connsiteX111" fmla="*/ 3567259 w 12192000"/>
              <a:gd name="connsiteY111" fmla="*/ 1893482 h 2237474"/>
              <a:gd name="connsiteX112" fmla="*/ 3405770 w 12192000"/>
              <a:gd name="connsiteY112" fmla="*/ 1904591 h 2237474"/>
              <a:gd name="connsiteX113" fmla="*/ 3280097 w 12192000"/>
              <a:gd name="connsiteY113" fmla="*/ 1919610 h 2237474"/>
              <a:gd name="connsiteX114" fmla="*/ 3123424 w 12192000"/>
              <a:gd name="connsiteY114" fmla="*/ 1952930 h 2237474"/>
              <a:gd name="connsiteX115" fmla="*/ 3009910 w 12192000"/>
              <a:gd name="connsiteY115" fmla="*/ 1957866 h 2237474"/>
              <a:gd name="connsiteX116" fmla="*/ 2995934 w 12192000"/>
              <a:gd name="connsiteY116" fmla="*/ 1967085 h 2237474"/>
              <a:gd name="connsiteX117" fmla="*/ 2980071 w 12192000"/>
              <a:gd name="connsiteY117" fmla="*/ 1972988 h 2237474"/>
              <a:gd name="connsiteX118" fmla="*/ 2978094 w 12192000"/>
              <a:gd name="connsiteY118" fmla="*/ 1972369 h 2237474"/>
              <a:gd name="connsiteX119" fmla="*/ 2942858 w 12192000"/>
              <a:gd name="connsiteY119" fmla="*/ 1981367 h 2237474"/>
              <a:gd name="connsiteX120" fmla="*/ 2875436 w 12192000"/>
              <a:gd name="connsiteY120" fmla="*/ 1996977 h 2237474"/>
              <a:gd name="connsiteX121" fmla="*/ 2874892 w 12192000"/>
              <a:gd name="connsiteY121" fmla="*/ 1996085 h 2237474"/>
              <a:gd name="connsiteX122" fmla="*/ 2864145 w 12192000"/>
              <a:gd name="connsiteY122" fmla="*/ 1994061 h 2237474"/>
              <a:gd name="connsiteX123" fmla="*/ 2843662 w 12192000"/>
              <a:gd name="connsiteY123" fmla="*/ 1992498 h 2237474"/>
              <a:gd name="connsiteX124" fmla="*/ 2796128 w 12192000"/>
              <a:gd name="connsiteY124" fmla="*/ 1976403 h 2237474"/>
              <a:gd name="connsiteX125" fmla="*/ 2756784 w 12192000"/>
              <a:gd name="connsiteY125" fmla="*/ 1985116 h 2237474"/>
              <a:gd name="connsiteX126" fmla="*/ 2748833 w 12192000"/>
              <a:gd name="connsiteY126" fmla="*/ 1986323 h 2237474"/>
              <a:gd name="connsiteX127" fmla="*/ 2748661 w 12192000"/>
              <a:gd name="connsiteY127" fmla="*/ 1986122 h 2237474"/>
              <a:gd name="connsiteX128" fmla="*/ 2740251 w 12192000"/>
              <a:gd name="connsiteY128" fmla="*/ 1986946 h 2237474"/>
              <a:gd name="connsiteX129" fmla="*/ 2718916 w 12192000"/>
              <a:gd name="connsiteY129" fmla="*/ 1990867 h 2237474"/>
              <a:gd name="connsiteX130" fmla="*/ 2713522 w 12192000"/>
              <a:gd name="connsiteY130" fmla="*/ 1990173 h 2237474"/>
              <a:gd name="connsiteX131" fmla="*/ 2680597 w 12192000"/>
              <a:gd name="connsiteY131" fmla="*/ 1984996 h 2237474"/>
              <a:gd name="connsiteX132" fmla="*/ 2578178 w 12192000"/>
              <a:gd name="connsiteY132" fmla="*/ 1990531 h 2237474"/>
              <a:gd name="connsiteX133" fmla="*/ 2476147 w 12192000"/>
              <a:gd name="connsiteY133" fmla="*/ 1998305 h 2237474"/>
              <a:gd name="connsiteX134" fmla="*/ 2373568 w 12192000"/>
              <a:gd name="connsiteY134" fmla="*/ 2003219 h 2237474"/>
              <a:gd name="connsiteX135" fmla="*/ 2321399 w 12192000"/>
              <a:gd name="connsiteY135" fmla="*/ 1989467 h 2237474"/>
              <a:gd name="connsiteX136" fmla="*/ 2315525 w 12192000"/>
              <a:gd name="connsiteY136" fmla="*/ 1989708 h 2237474"/>
              <a:gd name="connsiteX137" fmla="*/ 2300792 w 12192000"/>
              <a:gd name="connsiteY137" fmla="*/ 1994290 h 2237474"/>
              <a:gd name="connsiteX138" fmla="*/ 2295469 w 12192000"/>
              <a:gd name="connsiteY138" fmla="*/ 1996659 h 2237474"/>
              <a:gd name="connsiteX139" fmla="*/ 2287219 w 12192000"/>
              <a:gd name="connsiteY139" fmla="*/ 1998750 h 2237474"/>
              <a:gd name="connsiteX140" fmla="*/ 2286948 w 12192000"/>
              <a:gd name="connsiteY140" fmla="*/ 1998596 h 2237474"/>
              <a:gd name="connsiteX141" fmla="*/ 2243069 w 12192000"/>
              <a:gd name="connsiteY141" fmla="*/ 2015111 h 2237474"/>
              <a:gd name="connsiteX142" fmla="*/ 2186609 w 12192000"/>
              <a:gd name="connsiteY142" fmla="*/ 2008263 h 2237474"/>
              <a:gd name="connsiteX143" fmla="*/ 2164831 w 12192000"/>
              <a:gd name="connsiteY143" fmla="*/ 2010143 h 2237474"/>
              <a:gd name="connsiteX144" fmla="*/ 2152836 w 12192000"/>
              <a:gd name="connsiteY144" fmla="*/ 2010048 h 2237474"/>
              <a:gd name="connsiteX145" fmla="*/ 2117102 w 12192000"/>
              <a:gd name="connsiteY145" fmla="*/ 2023004 h 2237474"/>
              <a:gd name="connsiteX146" fmla="*/ 2111935 w 12192000"/>
              <a:gd name="connsiteY146" fmla="*/ 2023163 h 2237474"/>
              <a:gd name="connsiteX147" fmla="*/ 2089991 w 12192000"/>
              <a:gd name="connsiteY147" fmla="*/ 2034193 h 2237474"/>
              <a:gd name="connsiteX148" fmla="*/ 2058061 w 12192000"/>
              <a:gd name="connsiteY148" fmla="*/ 2047942 h 2237474"/>
              <a:gd name="connsiteX149" fmla="*/ 2055737 w 12192000"/>
              <a:gd name="connsiteY149" fmla="*/ 2047704 h 2237474"/>
              <a:gd name="connsiteX150" fmla="*/ 2042244 w 12192000"/>
              <a:gd name="connsiteY150" fmla="*/ 2055560 h 2237474"/>
              <a:gd name="connsiteX151" fmla="*/ 1976224 w 12192000"/>
              <a:gd name="connsiteY151" fmla="*/ 2074257 h 2237474"/>
              <a:gd name="connsiteX152" fmla="*/ 1877728 w 12192000"/>
              <a:gd name="connsiteY152" fmla="*/ 2101004 h 2237474"/>
              <a:gd name="connsiteX153" fmla="*/ 1759056 w 12192000"/>
              <a:gd name="connsiteY153" fmla="*/ 2125608 h 2237474"/>
              <a:gd name="connsiteX154" fmla="*/ 1637948 w 12192000"/>
              <a:gd name="connsiteY154" fmla="*/ 2172597 h 2237474"/>
              <a:gd name="connsiteX155" fmla="*/ 1434549 w 12192000"/>
              <a:gd name="connsiteY155" fmla="*/ 2234522 h 2237474"/>
              <a:gd name="connsiteX156" fmla="*/ 1398481 w 12192000"/>
              <a:gd name="connsiteY156" fmla="*/ 2237074 h 2237474"/>
              <a:gd name="connsiteX157" fmla="*/ 1398407 w 12192000"/>
              <a:gd name="connsiteY157" fmla="*/ 2237095 h 2237474"/>
              <a:gd name="connsiteX158" fmla="*/ 1370962 w 12192000"/>
              <a:gd name="connsiteY158" fmla="*/ 2237474 h 2237474"/>
              <a:gd name="connsiteX159" fmla="*/ 1356367 w 12192000"/>
              <a:gd name="connsiteY159" fmla="*/ 2235089 h 2237474"/>
              <a:gd name="connsiteX160" fmla="*/ 1324828 w 12192000"/>
              <a:gd name="connsiteY160" fmla="*/ 2231968 h 2237474"/>
              <a:gd name="connsiteX161" fmla="*/ 1297744 w 12192000"/>
              <a:gd name="connsiteY161" fmla="*/ 2235849 h 2237474"/>
              <a:gd name="connsiteX162" fmla="*/ 1286236 w 12192000"/>
              <a:gd name="connsiteY162" fmla="*/ 2233135 h 2237474"/>
              <a:gd name="connsiteX163" fmla="*/ 1283504 w 12192000"/>
              <a:gd name="connsiteY163" fmla="*/ 2233797 h 2237474"/>
              <a:gd name="connsiteX164" fmla="*/ 1279765 w 12192000"/>
              <a:gd name="connsiteY164" fmla="*/ 2229639 h 2237474"/>
              <a:gd name="connsiteX165" fmla="*/ 1195347 w 12192000"/>
              <a:gd name="connsiteY165" fmla="*/ 2212354 h 2237474"/>
              <a:gd name="connsiteX166" fmla="*/ 970251 w 12192000"/>
              <a:gd name="connsiteY166" fmla="*/ 2221029 h 2237474"/>
              <a:gd name="connsiteX167" fmla="*/ 812914 w 12192000"/>
              <a:gd name="connsiteY167" fmla="*/ 2202752 h 2237474"/>
              <a:gd name="connsiteX168" fmla="*/ 800195 w 12192000"/>
              <a:gd name="connsiteY168" fmla="*/ 2209407 h 2237474"/>
              <a:gd name="connsiteX169" fmla="*/ 784978 w 12192000"/>
              <a:gd name="connsiteY169" fmla="*/ 2212360 h 2237474"/>
              <a:gd name="connsiteX170" fmla="*/ 681987 w 12192000"/>
              <a:gd name="connsiteY170" fmla="*/ 2216757 h 2237474"/>
              <a:gd name="connsiteX171" fmla="*/ 669923 w 12192000"/>
              <a:gd name="connsiteY171" fmla="*/ 2211682 h 2237474"/>
              <a:gd name="connsiteX172" fmla="*/ 648680 w 12192000"/>
              <a:gd name="connsiteY172" fmla="*/ 2206229 h 2237474"/>
              <a:gd name="connsiteX173" fmla="*/ 597225 w 12192000"/>
              <a:gd name="connsiteY173" fmla="*/ 2180999 h 2237474"/>
              <a:gd name="connsiteX174" fmla="*/ 558449 w 12192000"/>
              <a:gd name="connsiteY174" fmla="*/ 2182346 h 2237474"/>
              <a:gd name="connsiteX175" fmla="*/ 550517 w 12192000"/>
              <a:gd name="connsiteY175" fmla="*/ 2182060 h 2237474"/>
              <a:gd name="connsiteX176" fmla="*/ 550309 w 12192000"/>
              <a:gd name="connsiteY176" fmla="*/ 2181825 h 2237474"/>
              <a:gd name="connsiteX177" fmla="*/ 541836 w 12192000"/>
              <a:gd name="connsiteY177" fmla="*/ 2181063 h 2237474"/>
              <a:gd name="connsiteX178" fmla="*/ 536057 w 12192000"/>
              <a:gd name="connsiteY178" fmla="*/ 2181537 h 2237474"/>
              <a:gd name="connsiteX179" fmla="*/ 520671 w 12192000"/>
              <a:gd name="connsiteY179" fmla="*/ 2180980 h 2237474"/>
              <a:gd name="connsiteX180" fmla="*/ 515024 w 12192000"/>
              <a:gd name="connsiteY180" fmla="*/ 2179258 h 2237474"/>
              <a:gd name="connsiteX181" fmla="*/ 512278 w 12192000"/>
              <a:gd name="connsiteY181" fmla="*/ 2176369 h 2237474"/>
              <a:gd name="connsiteX182" fmla="*/ 480419 w 12192000"/>
              <a:gd name="connsiteY182" fmla="*/ 2167807 h 2237474"/>
              <a:gd name="connsiteX183" fmla="*/ 413835 w 12192000"/>
              <a:gd name="connsiteY183" fmla="*/ 2156783 h 2237474"/>
              <a:gd name="connsiteX184" fmla="*/ 376513 w 12192000"/>
              <a:gd name="connsiteY184" fmla="*/ 2154014 h 2237474"/>
              <a:gd name="connsiteX185" fmla="*/ 273386 w 12192000"/>
              <a:gd name="connsiteY185" fmla="*/ 2142551 h 2237474"/>
              <a:gd name="connsiteX186" fmla="*/ 169207 w 12192000"/>
              <a:gd name="connsiteY186" fmla="*/ 2128100 h 2237474"/>
              <a:gd name="connsiteX187" fmla="*/ 93149 w 12192000"/>
              <a:gd name="connsiteY187" fmla="*/ 2105324 h 2237474"/>
              <a:gd name="connsiteX188" fmla="*/ 88109 w 12192000"/>
              <a:gd name="connsiteY188" fmla="*/ 2106704 h 2237474"/>
              <a:gd name="connsiteX189" fmla="*/ 80022 w 12192000"/>
              <a:gd name="connsiteY189" fmla="*/ 2107254 h 2237474"/>
              <a:gd name="connsiteX190" fmla="*/ 79717 w 12192000"/>
              <a:gd name="connsiteY190" fmla="*/ 2107046 h 2237474"/>
              <a:gd name="connsiteX191" fmla="*/ 72352 w 12192000"/>
              <a:gd name="connsiteY191" fmla="*/ 2107991 h 2237474"/>
              <a:gd name="connsiteX192" fmla="*/ 37645 w 12192000"/>
              <a:gd name="connsiteY192" fmla="*/ 2115401 h 2237474"/>
              <a:gd name="connsiteX193" fmla="*/ 4572 w 12192000"/>
              <a:gd name="connsiteY193" fmla="*/ 2111091 h 2237474"/>
              <a:gd name="connsiteX194" fmla="*/ 0 w 12192000"/>
              <a:gd name="connsiteY194" fmla="*/ 2110468 h 2237474"/>
              <a:gd name="connsiteX195" fmla="*/ 0 w 12192000"/>
              <a:gd name="connsiteY19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958984 w 12192000"/>
              <a:gd name="connsiteY38" fmla="*/ 1057212 h 2237474"/>
              <a:gd name="connsiteX39" fmla="*/ 8886001 w 12192000"/>
              <a:gd name="connsiteY39" fmla="*/ 1067468 h 2237474"/>
              <a:gd name="connsiteX40" fmla="*/ 8838610 w 12192000"/>
              <a:gd name="connsiteY40" fmla="*/ 1075091 h 2237474"/>
              <a:gd name="connsiteX41" fmla="*/ 8750383 w 12192000"/>
              <a:gd name="connsiteY41" fmla="*/ 1097387 h 2237474"/>
              <a:gd name="connsiteX42" fmla="*/ 8665605 w 12192000"/>
              <a:gd name="connsiteY42" fmla="*/ 1110791 h 2237474"/>
              <a:gd name="connsiteX43" fmla="*/ 8584946 w 12192000"/>
              <a:gd name="connsiteY43" fmla="*/ 1135226 h 2237474"/>
              <a:gd name="connsiteX44" fmla="*/ 8460755 w 12192000"/>
              <a:gd name="connsiteY44" fmla="*/ 1203427 h 2237474"/>
              <a:gd name="connsiteX45" fmla="*/ 8419755 w 12192000"/>
              <a:gd name="connsiteY45" fmla="*/ 1216260 h 2237474"/>
              <a:gd name="connsiteX46" fmla="*/ 8411626 w 12192000"/>
              <a:gd name="connsiteY46" fmla="*/ 1214397 h 2237474"/>
              <a:gd name="connsiteX47" fmla="*/ 8363469 w 12192000"/>
              <a:gd name="connsiteY47" fmla="*/ 1246658 h 2237474"/>
              <a:gd name="connsiteX48" fmla="*/ 8275497 w 12192000"/>
              <a:gd name="connsiteY48" fmla="*/ 1264396 h 2237474"/>
              <a:gd name="connsiteX49" fmla="*/ 8206287 w 12192000"/>
              <a:gd name="connsiteY49" fmla="*/ 1273060 h 2237474"/>
              <a:gd name="connsiteX50" fmla="*/ 8139997 w 12192000"/>
              <a:gd name="connsiteY50" fmla="*/ 1282713 h 2237474"/>
              <a:gd name="connsiteX51" fmla="*/ 8074238 w 12192000"/>
              <a:gd name="connsiteY51" fmla="*/ 1301895 h 2237474"/>
              <a:gd name="connsiteX52" fmla="*/ 7942099 w 12192000"/>
              <a:gd name="connsiteY52" fmla="*/ 1336332 h 2237474"/>
              <a:gd name="connsiteX53" fmla="*/ 7902328 w 12192000"/>
              <a:gd name="connsiteY53" fmla="*/ 1345865 h 2237474"/>
              <a:gd name="connsiteX54" fmla="*/ 7840612 w 12192000"/>
              <a:gd name="connsiteY54" fmla="*/ 1369373 h 2237474"/>
              <a:gd name="connsiteX55" fmla="*/ 7786819 w 12192000"/>
              <a:gd name="connsiteY55" fmla="*/ 1378970 h 2237474"/>
              <a:gd name="connsiteX56" fmla="*/ 7548172 w 12192000"/>
              <a:gd name="connsiteY56" fmla="*/ 1417460 h 2237474"/>
              <a:gd name="connsiteX57" fmla="*/ 7483437 w 12192000"/>
              <a:gd name="connsiteY57" fmla="*/ 1478152 h 2237474"/>
              <a:gd name="connsiteX58" fmla="*/ 7377870 w 12192000"/>
              <a:gd name="connsiteY58" fmla="*/ 1523319 h 2237474"/>
              <a:gd name="connsiteX59" fmla="*/ 7230737 w 12192000"/>
              <a:gd name="connsiteY59" fmla="*/ 1562633 h 2237474"/>
              <a:gd name="connsiteX60" fmla="*/ 7224458 w 12192000"/>
              <a:gd name="connsiteY60" fmla="*/ 1573008 h 2237474"/>
              <a:gd name="connsiteX61" fmla="*/ 7183121 w 12192000"/>
              <a:gd name="connsiteY61" fmla="*/ 1595162 h 2237474"/>
              <a:gd name="connsiteX62" fmla="*/ 7164601 w 12192000"/>
              <a:gd name="connsiteY62" fmla="*/ 1606490 h 2237474"/>
              <a:gd name="connsiteX63" fmla="*/ 7031309 w 12192000"/>
              <a:gd name="connsiteY63" fmla="*/ 1619451 h 2237474"/>
              <a:gd name="connsiteX64" fmla="*/ 6900177 w 12192000"/>
              <a:gd name="connsiteY64" fmla="*/ 1636016 h 2237474"/>
              <a:gd name="connsiteX65" fmla="*/ 6795372 w 12192000"/>
              <a:gd name="connsiteY65" fmla="*/ 1644845 h 2237474"/>
              <a:gd name="connsiteX66" fmla="*/ 6692251 w 12192000"/>
              <a:gd name="connsiteY66" fmla="*/ 1656357 h 2237474"/>
              <a:gd name="connsiteX67" fmla="*/ 6655235 w 12192000"/>
              <a:gd name="connsiteY67" fmla="*/ 1661869 h 2237474"/>
              <a:gd name="connsiteX68" fmla="*/ 6554894 w 12192000"/>
              <a:gd name="connsiteY68" fmla="*/ 1664428 h 2237474"/>
              <a:gd name="connsiteX69" fmla="*/ 6516595 w 12192000"/>
              <a:gd name="connsiteY69" fmla="*/ 1667475 h 2237474"/>
              <a:gd name="connsiteX70" fmla="*/ 6508541 w 12192000"/>
              <a:gd name="connsiteY70" fmla="*/ 1668757 h 2237474"/>
              <a:gd name="connsiteX71" fmla="*/ 6471012 w 12192000"/>
              <a:gd name="connsiteY71" fmla="*/ 1678604 h 2237474"/>
              <a:gd name="connsiteX72" fmla="*/ 6364035 w 12192000"/>
              <a:gd name="connsiteY72" fmla="*/ 1667683 h 2237474"/>
              <a:gd name="connsiteX73" fmla="*/ 6280959 w 12192000"/>
              <a:gd name="connsiteY73" fmla="*/ 1689329 h 2237474"/>
              <a:gd name="connsiteX74" fmla="*/ 6243319 w 12192000"/>
              <a:gd name="connsiteY74" fmla="*/ 1695560 h 2237474"/>
              <a:gd name="connsiteX75" fmla="*/ 6098321 w 12192000"/>
              <a:gd name="connsiteY75" fmla="*/ 1721646 h 2237474"/>
              <a:gd name="connsiteX76" fmla="*/ 5880652 w 12192000"/>
              <a:gd name="connsiteY76" fmla="*/ 1779643 h 2237474"/>
              <a:gd name="connsiteX77" fmla="*/ 5785959 w 12192000"/>
              <a:gd name="connsiteY77" fmla="*/ 1775307 h 2237474"/>
              <a:gd name="connsiteX78" fmla="*/ 5643534 w 12192000"/>
              <a:gd name="connsiteY78" fmla="*/ 1802919 h 2237474"/>
              <a:gd name="connsiteX79" fmla="*/ 5518799 w 12192000"/>
              <a:gd name="connsiteY79" fmla="*/ 1818312 h 2237474"/>
              <a:gd name="connsiteX80" fmla="*/ 5505014 w 12192000"/>
              <a:gd name="connsiteY80" fmla="*/ 1819259 h 2237474"/>
              <a:gd name="connsiteX81" fmla="*/ 5453307 w 12192000"/>
              <a:gd name="connsiteY81" fmla="*/ 1815450 h 2237474"/>
              <a:gd name="connsiteX82" fmla="*/ 5221533 w 12192000"/>
              <a:gd name="connsiteY82" fmla="*/ 1846950 h 2237474"/>
              <a:gd name="connsiteX83" fmla="*/ 5149802 w 12192000"/>
              <a:gd name="connsiteY83" fmla="*/ 1844846 h 2237474"/>
              <a:gd name="connsiteX84" fmla="*/ 5114927 w 12192000"/>
              <a:gd name="connsiteY84" fmla="*/ 1847827 h 2237474"/>
              <a:gd name="connsiteX85" fmla="*/ 5108970 w 12192000"/>
              <a:gd name="connsiteY85" fmla="*/ 1847935 h 2237474"/>
              <a:gd name="connsiteX86" fmla="*/ 5067961 w 12192000"/>
              <a:gd name="connsiteY86" fmla="*/ 1845917 h 2237474"/>
              <a:gd name="connsiteX87" fmla="*/ 5007075 w 12192000"/>
              <a:gd name="connsiteY87" fmla="*/ 1838626 h 2237474"/>
              <a:gd name="connsiteX88" fmla="*/ 4944087 w 12192000"/>
              <a:gd name="connsiteY88" fmla="*/ 1823332 h 2237474"/>
              <a:gd name="connsiteX89" fmla="*/ 4907662 w 12192000"/>
              <a:gd name="connsiteY89" fmla="*/ 1816900 h 2237474"/>
              <a:gd name="connsiteX90" fmla="*/ 4882386 w 12192000"/>
              <a:gd name="connsiteY90" fmla="*/ 1809844 h 2237474"/>
              <a:gd name="connsiteX91" fmla="*/ 4811440 w 12192000"/>
              <a:gd name="connsiteY91" fmla="*/ 1804655 h 2237474"/>
              <a:gd name="connsiteX92" fmla="*/ 4691075 w 12192000"/>
              <a:gd name="connsiteY92" fmla="*/ 1801389 h 2237474"/>
              <a:gd name="connsiteX93" fmla="*/ 4611738 w 12192000"/>
              <a:gd name="connsiteY93" fmla="*/ 1776964 h 2237474"/>
              <a:gd name="connsiteX94" fmla="*/ 4560070 w 12192000"/>
              <a:gd name="connsiteY94" fmla="*/ 1785640 h 2237474"/>
              <a:gd name="connsiteX95" fmla="*/ 4536503 w 12192000"/>
              <a:gd name="connsiteY95" fmla="*/ 1785334 h 2237474"/>
              <a:gd name="connsiteX96" fmla="*/ 4513724 w 12192000"/>
              <a:gd name="connsiteY96" fmla="*/ 1791996 h 2237474"/>
              <a:gd name="connsiteX97" fmla="*/ 4459810 w 12192000"/>
              <a:gd name="connsiteY97" fmla="*/ 1797886 h 2237474"/>
              <a:gd name="connsiteX98" fmla="*/ 4379064 w 12192000"/>
              <a:gd name="connsiteY98" fmla="*/ 1817177 h 2237474"/>
              <a:gd name="connsiteX99" fmla="*/ 4290981 w 12192000"/>
              <a:gd name="connsiteY99" fmla="*/ 1839677 h 2237474"/>
              <a:gd name="connsiteX100" fmla="*/ 4238372 w 12192000"/>
              <a:gd name="connsiteY100" fmla="*/ 1851480 h 2237474"/>
              <a:gd name="connsiteX101" fmla="*/ 4232517 w 12192000"/>
              <a:gd name="connsiteY101" fmla="*/ 1852567 h 2237474"/>
              <a:gd name="connsiteX102" fmla="*/ 4191732 w 12192000"/>
              <a:gd name="connsiteY102" fmla="*/ 1857328 h 2237474"/>
              <a:gd name="connsiteX103" fmla="*/ 4065532 w 12192000"/>
              <a:gd name="connsiteY103" fmla="*/ 1855477 h 2237474"/>
              <a:gd name="connsiteX104" fmla="*/ 4028460 w 12192000"/>
              <a:gd name="connsiteY104" fmla="*/ 1855137 h 2237474"/>
              <a:gd name="connsiteX105" fmla="*/ 4002267 w 12192000"/>
              <a:gd name="connsiteY105" fmla="*/ 1852352 h 2237474"/>
              <a:gd name="connsiteX106" fmla="*/ 3931396 w 12192000"/>
              <a:gd name="connsiteY106" fmla="*/ 1858915 h 2237474"/>
              <a:gd name="connsiteX107" fmla="*/ 3812162 w 12192000"/>
              <a:gd name="connsiteY107" fmla="*/ 1875501 h 2237474"/>
              <a:gd name="connsiteX108" fmla="*/ 3729530 w 12192000"/>
              <a:gd name="connsiteY108" fmla="*/ 1864513 h 2237474"/>
              <a:gd name="connsiteX109" fmla="*/ 3680177 w 12192000"/>
              <a:gd name="connsiteY109" fmla="*/ 1881552 h 2237474"/>
              <a:gd name="connsiteX110" fmla="*/ 3567259 w 12192000"/>
              <a:gd name="connsiteY110" fmla="*/ 1893482 h 2237474"/>
              <a:gd name="connsiteX111" fmla="*/ 3405770 w 12192000"/>
              <a:gd name="connsiteY111" fmla="*/ 1904591 h 2237474"/>
              <a:gd name="connsiteX112" fmla="*/ 3280097 w 12192000"/>
              <a:gd name="connsiteY112" fmla="*/ 1919610 h 2237474"/>
              <a:gd name="connsiteX113" fmla="*/ 3123424 w 12192000"/>
              <a:gd name="connsiteY113" fmla="*/ 1952930 h 2237474"/>
              <a:gd name="connsiteX114" fmla="*/ 3009910 w 12192000"/>
              <a:gd name="connsiteY114" fmla="*/ 1957866 h 2237474"/>
              <a:gd name="connsiteX115" fmla="*/ 2995934 w 12192000"/>
              <a:gd name="connsiteY115" fmla="*/ 1967085 h 2237474"/>
              <a:gd name="connsiteX116" fmla="*/ 2980071 w 12192000"/>
              <a:gd name="connsiteY116" fmla="*/ 1972988 h 2237474"/>
              <a:gd name="connsiteX117" fmla="*/ 2978094 w 12192000"/>
              <a:gd name="connsiteY117" fmla="*/ 1972369 h 2237474"/>
              <a:gd name="connsiteX118" fmla="*/ 2942858 w 12192000"/>
              <a:gd name="connsiteY118" fmla="*/ 1981367 h 2237474"/>
              <a:gd name="connsiteX119" fmla="*/ 2875436 w 12192000"/>
              <a:gd name="connsiteY119" fmla="*/ 1996977 h 2237474"/>
              <a:gd name="connsiteX120" fmla="*/ 2874892 w 12192000"/>
              <a:gd name="connsiteY120" fmla="*/ 1996085 h 2237474"/>
              <a:gd name="connsiteX121" fmla="*/ 2864145 w 12192000"/>
              <a:gd name="connsiteY121" fmla="*/ 1994061 h 2237474"/>
              <a:gd name="connsiteX122" fmla="*/ 2843662 w 12192000"/>
              <a:gd name="connsiteY122" fmla="*/ 1992498 h 2237474"/>
              <a:gd name="connsiteX123" fmla="*/ 2796128 w 12192000"/>
              <a:gd name="connsiteY123" fmla="*/ 1976403 h 2237474"/>
              <a:gd name="connsiteX124" fmla="*/ 2756784 w 12192000"/>
              <a:gd name="connsiteY124" fmla="*/ 1985116 h 2237474"/>
              <a:gd name="connsiteX125" fmla="*/ 2748833 w 12192000"/>
              <a:gd name="connsiteY125" fmla="*/ 1986323 h 2237474"/>
              <a:gd name="connsiteX126" fmla="*/ 2748661 w 12192000"/>
              <a:gd name="connsiteY126" fmla="*/ 1986122 h 2237474"/>
              <a:gd name="connsiteX127" fmla="*/ 2740251 w 12192000"/>
              <a:gd name="connsiteY127" fmla="*/ 1986946 h 2237474"/>
              <a:gd name="connsiteX128" fmla="*/ 2718916 w 12192000"/>
              <a:gd name="connsiteY128" fmla="*/ 1990867 h 2237474"/>
              <a:gd name="connsiteX129" fmla="*/ 2713522 w 12192000"/>
              <a:gd name="connsiteY129" fmla="*/ 1990173 h 2237474"/>
              <a:gd name="connsiteX130" fmla="*/ 2680597 w 12192000"/>
              <a:gd name="connsiteY130" fmla="*/ 1984996 h 2237474"/>
              <a:gd name="connsiteX131" fmla="*/ 2578178 w 12192000"/>
              <a:gd name="connsiteY131" fmla="*/ 1990531 h 2237474"/>
              <a:gd name="connsiteX132" fmla="*/ 2476147 w 12192000"/>
              <a:gd name="connsiteY132" fmla="*/ 1998305 h 2237474"/>
              <a:gd name="connsiteX133" fmla="*/ 2373568 w 12192000"/>
              <a:gd name="connsiteY133" fmla="*/ 2003219 h 2237474"/>
              <a:gd name="connsiteX134" fmla="*/ 2321399 w 12192000"/>
              <a:gd name="connsiteY134" fmla="*/ 1989467 h 2237474"/>
              <a:gd name="connsiteX135" fmla="*/ 2315525 w 12192000"/>
              <a:gd name="connsiteY135" fmla="*/ 1989708 h 2237474"/>
              <a:gd name="connsiteX136" fmla="*/ 2300792 w 12192000"/>
              <a:gd name="connsiteY136" fmla="*/ 1994290 h 2237474"/>
              <a:gd name="connsiteX137" fmla="*/ 2295469 w 12192000"/>
              <a:gd name="connsiteY137" fmla="*/ 1996659 h 2237474"/>
              <a:gd name="connsiteX138" fmla="*/ 2287219 w 12192000"/>
              <a:gd name="connsiteY138" fmla="*/ 1998750 h 2237474"/>
              <a:gd name="connsiteX139" fmla="*/ 2286948 w 12192000"/>
              <a:gd name="connsiteY139" fmla="*/ 1998596 h 2237474"/>
              <a:gd name="connsiteX140" fmla="*/ 2243069 w 12192000"/>
              <a:gd name="connsiteY140" fmla="*/ 2015111 h 2237474"/>
              <a:gd name="connsiteX141" fmla="*/ 2186609 w 12192000"/>
              <a:gd name="connsiteY141" fmla="*/ 2008263 h 2237474"/>
              <a:gd name="connsiteX142" fmla="*/ 2164831 w 12192000"/>
              <a:gd name="connsiteY142" fmla="*/ 2010143 h 2237474"/>
              <a:gd name="connsiteX143" fmla="*/ 2152836 w 12192000"/>
              <a:gd name="connsiteY143" fmla="*/ 2010048 h 2237474"/>
              <a:gd name="connsiteX144" fmla="*/ 2117102 w 12192000"/>
              <a:gd name="connsiteY144" fmla="*/ 2023004 h 2237474"/>
              <a:gd name="connsiteX145" fmla="*/ 2111935 w 12192000"/>
              <a:gd name="connsiteY145" fmla="*/ 2023163 h 2237474"/>
              <a:gd name="connsiteX146" fmla="*/ 2089991 w 12192000"/>
              <a:gd name="connsiteY146" fmla="*/ 2034193 h 2237474"/>
              <a:gd name="connsiteX147" fmla="*/ 2058061 w 12192000"/>
              <a:gd name="connsiteY147" fmla="*/ 2047942 h 2237474"/>
              <a:gd name="connsiteX148" fmla="*/ 2055737 w 12192000"/>
              <a:gd name="connsiteY148" fmla="*/ 2047704 h 2237474"/>
              <a:gd name="connsiteX149" fmla="*/ 2042244 w 12192000"/>
              <a:gd name="connsiteY149" fmla="*/ 2055560 h 2237474"/>
              <a:gd name="connsiteX150" fmla="*/ 1976224 w 12192000"/>
              <a:gd name="connsiteY150" fmla="*/ 2074257 h 2237474"/>
              <a:gd name="connsiteX151" fmla="*/ 1877728 w 12192000"/>
              <a:gd name="connsiteY151" fmla="*/ 2101004 h 2237474"/>
              <a:gd name="connsiteX152" fmla="*/ 1759056 w 12192000"/>
              <a:gd name="connsiteY152" fmla="*/ 2125608 h 2237474"/>
              <a:gd name="connsiteX153" fmla="*/ 1637948 w 12192000"/>
              <a:gd name="connsiteY153" fmla="*/ 2172597 h 2237474"/>
              <a:gd name="connsiteX154" fmla="*/ 1434549 w 12192000"/>
              <a:gd name="connsiteY154" fmla="*/ 2234522 h 2237474"/>
              <a:gd name="connsiteX155" fmla="*/ 1398481 w 12192000"/>
              <a:gd name="connsiteY155" fmla="*/ 2237074 h 2237474"/>
              <a:gd name="connsiteX156" fmla="*/ 1398407 w 12192000"/>
              <a:gd name="connsiteY156" fmla="*/ 2237095 h 2237474"/>
              <a:gd name="connsiteX157" fmla="*/ 1370962 w 12192000"/>
              <a:gd name="connsiteY157" fmla="*/ 2237474 h 2237474"/>
              <a:gd name="connsiteX158" fmla="*/ 1356367 w 12192000"/>
              <a:gd name="connsiteY158" fmla="*/ 2235089 h 2237474"/>
              <a:gd name="connsiteX159" fmla="*/ 1324828 w 12192000"/>
              <a:gd name="connsiteY159" fmla="*/ 2231968 h 2237474"/>
              <a:gd name="connsiteX160" fmla="*/ 1297744 w 12192000"/>
              <a:gd name="connsiteY160" fmla="*/ 2235849 h 2237474"/>
              <a:gd name="connsiteX161" fmla="*/ 1286236 w 12192000"/>
              <a:gd name="connsiteY161" fmla="*/ 2233135 h 2237474"/>
              <a:gd name="connsiteX162" fmla="*/ 1283504 w 12192000"/>
              <a:gd name="connsiteY162" fmla="*/ 2233797 h 2237474"/>
              <a:gd name="connsiteX163" fmla="*/ 1279765 w 12192000"/>
              <a:gd name="connsiteY163" fmla="*/ 2229639 h 2237474"/>
              <a:gd name="connsiteX164" fmla="*/ 1195347 w 12192000"/>
              <a:gd name="connsiteY164" fmla="*/ 2212354 h 2237474"/>
              <a:gd name="connsiteX165" fmla="*/ 970251 w 12192000"/>
              <a:gd name="connsiteY165" fmla="*/ 2221029 h 2237474"/>
              <a:gd name="connsiteX166" fmla="*/ 812914 w 12192000"/>
              <a:gd name="connsiteY166" fmla="*/ 2202752 h 2237474"/>
              <a:gd name="connsiteX167" fmla="*/ 800195 w 12192000"/>
              <a:gd name="connsiteY167" fmla="*/ 2209407 h 2237474"/>
              <a:gd name="connsiteX168" fmla="*/ 784978 w 12192000"/>
              <a:gd name="connsiteY168" fmla="*/ 2212360 h 2237474"/>
              <a:gd name="connsiteX169" fmla="*/ 681987 w 12192000"/>
              <a:gd name="connsiteY169" fmla="*/ 2216757 h 2237474"/>
              <a:gd name="connsiteX170" fmla="*/ 669923 w 12192000"/>
              <a:gd name="connsiteY170" fmla="*/ 2211682 h 2237474"/>
              <a:gd name="connsiteX171" fmla="*/ 648680 w 12192000"/>
              <a:gd name="connsiteY171" fmla="*/ 2206229 h 2237474"/>
              <a:gd name="connsiteX172" fmla="*/ 597225 w 12192000"/>
              <a:gd name="connsiteY172" fmla="*/ 2180999 h 2237474"/>
              <a:gd name="connsiteX173" fmla="*/ 558449 w 12192000"/>
              <a:gd name="connsiteY173" fmla="*/ 2182346 h 2237474"/>
              <a:gd name="connsiteX174" fmla="*/ 550517 w 12192000"/>
              <a:gd name="connsiteY174" fmla="*/ 2182060 h 2237474"/>
              <a:gd name="connsiteX175" fmla="*/ 550309 w 12192000"/>
              <a:gd name="connsiteY175" fmla="*/ 2181825 h 2237474"/>
              <a:gd name="connsiteX176" fmla="*/ 541836 w 12192000"/>
              <a:gd name="connsiteY176" fmla="*/ 2181063 h 2237474"/>
              <a:gd name="connsiteX177" fmla="*/ 536057 w 12192000"/>
              <a:gd name="connsiteY177" fmla="*/ 2181537 h 2237474"/>
              <a:gd name="connsiteX178" fmla="*/ 520671 w 12192000"/>
              <a:gd name="connsiteY178" fmla="*/ 2180980 h 2237474"/>
              <a:gd name="connsiteX179" fmla="*/ 515024 w 12192000"/>
              <a:gd name="connsiteY179" fmla="*/ 2179258 h 2237474"/>
              <a:gd name="connsiteX180" fmla="*/ 512278 w 12192000"/>
              <a:gd name="connsiteY180" fmla="*/ 2176369 h 2237474"/>
              <a:gd name="connsiteX181" fmla="*/ 480419 w 12192000"/>
              <a:gd name="connsiteY181" fmla="*/ 2167807 h 2237474"/>
              <a:gd name="connsiteX182" fmla="*/ 413835 w 12192000"/>
              <a:gd name="connsiteY182" fmla="*/ 2156783 h 2237474"/>
              <a:gd name="connsiteX183" fmla="*/ 376513 w 12192000"/>
              <a:gd name="connsiteY183" fmla="*/ 2154014 h 2237474"/>
              <a:gd name="connsiteX184" fmla="*/ 273386 w 12192000"/>
              <a:gd name="connsiteY184" fmla="*/ 2142551 h 2237474"/>
              <a:gd name="connsiteX185" fmla="*/ 169207 w 12192000"/>
              <a:gd name="connsiteY185" fmla="*/ 2128100 h 2237474"/>
              <a:gd name="connsiteX186" fmla="*/ 93149 w 12192000"/>
              <a:gd name="connsiteY186" fmla="*/ 2105324 h 2237474"/>
              <a:gd name="connsiteX187" fmla="*/ 88109 w 12192000"/>
              <a:gd name="connsiteY187" fmla="*/ 2106704 h 2237474"/>
              <a:gd name="connsiteX188" fmla="*/ 80022 w 12192000"/>
              <a:gd name="connsiteY188" fmla="*/ 2107254 h 2237474"/>
              <a:gd name="connsiteX189" fmla="*/ 79717 w 12192000"/>
              <a:gd name="connsiteY189" fmla="*/ 2107046 h 2237474"/>
              <a:gd name="connsiteX190" fmla="*/ 72352 w 12192000"/>
              <a:gd name="connsiteY190" fmla="*/ 2107991 h 2237474"/>
              <a:gd name="connsiteX191" fmla="*/ 37645 w 12192000"/>
              <a:gd name="connsiteY191" fmla="*/ 2115401 h 2237474"/>
              <a:gd name="connsiteX192" fmla="*/ 4572 w 12192000"/>
              <a:gd name="connsiteY192" fmla="*/ 2111091 h 2237474"/>
              <a:gd name="connsiteX193" fmla="*/ 0 w 12192000"/>
              <a:gd name="connsiteY193" fmla="*/ 2110468 h 2237474"/>
              <a:gd name="connsiteX194" fmla="*/ 0 w 12192000"/>
              <a:gd name="connsiteY194"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12987 w 12192000"/>
              <a:gd name="connsiteY36" fmla="*/ 1061986 h 2237474"/>
              <a:gd name="connsiteX37" fmla="*/ 8968445 w 12192000"/>
              <a:gd name="connsiteY37" fmla="*/ 1052169 h 2237474"/>
              <a:gd name="connsiteX38" fmla="*/ 8886001 w 12192000"/>
              <a:gd name="connsiteY38" fmla="*/ 1067468 h 2237474"/>
              <a:gd name="connsiteX39" fmla="*/ 8838610 w 12192000"/>
              <a:gd name="connsiteY39" fmla="*/ 1075091 h 2237474"/>
              <a:gd name="connsiteX40" fmla="*/ 8750383 w 12192000"/>
              <a:gd name="connsiteY40" fmla="*/ 1097387 h 2237474"/>
              <a:gd name="connsiteX41" fmla="*/ 8665605 w 12192000"/>
              <a:gd name="connsiteY41" fmla="*/ 1110791 h 2237474"/>
              <a:gd name="connsiteX42" fmla="*/ 8584946 w 12192000"/>
              <a:gd name="connsiteY42" fmla="*/ 1135226 h 2237474"/>
              <a:gd name="connsiteX43" fmla="*/ 8460755 w 12192000"/>
              <a:gd name="connsiteY43" fmla="*/ 1203427 h 2237474"/>
              <a:gd name="connsiteX44" fmla="*/ 8419755 w 12192000"/>
              <a:gd name="connsiteY44" fmla="*/ 1216260 h 2237474"/>
              <a:gd name="connsiteX45" fmla="*/ 8411626 w 12192000"/>
              <a:gd name="connsiteY45" fmla="*/ 1214397 h 2237474"/>
              <a:gd name="connsiteX46" fmla="*/ 8363469 w 12192000"/>
              <a:gd name="connsiteY46" fmla="*/ 1246658 h 2237474"/>
              <a:gd name="connsiteX47" fmla="*/ 8275497 w 12192000"/>
              <a:gd name="connsiteY47" fmla="*/ 1264396 h 2237474"/>
              <a:gd name="connsiteX48" fmla="*/ 8206287 w 12192000"/>
              <a:gd name="connsiteY48" fmla="*/ 1273060 h 2237474"/>
              <a:gd name="connsiteX49" fmla="*/ 8139997 w 12192000"/>
              <a:gd name="connsiteY49" fmla="*/ 1282713 h 2237474"/>
              <a:gd name="connsiteX50" fmla="*/ 8074238 w 12192000"/>
              <a:gd name="connsiteY50" fmla="*/ 1301895 h 2237474"/>
              <a:gd name="connsiteX51" fmla="*/ 7942099 w 12192000"/>
              <a:gd name="connsiteY51" fmla="*/ 1336332 h 2237474"/>
              <a:gd name="connsiteX52" fmla="*/ 7902328 w 12192000"/>
              <a:gd name="connsiteY52" fmla="*/ 1345865 h 2237474"/>
              <a:gd name="connsiteX53" fmla="*/ 7840612 w 12192000"/>
              <a:gd name="connsiteY53" fmla="*/ 1369373 h 2237474"/>
              <a:gd name="connsiteX54" fmla="*/ 7786819 w 12192000"/>
              <a:gd name="connsiteY54" fmla="*/ 1378970 h 2237474"/>
              <a:gd name="connsiteX55" fmla="*/ 7548172 w 12192000"/>
              <a:gd name="connsiteY55" fmla="*/ 1417460 h 2237474"/>
              <a:gd name="connsiteX56" fmla="*/ 7483437 w 12192000"/>
              <a:gd name="connsiteY56" fmla="*/ 1478152 h 2237474"/>
              <a:gd name="connsiteX57" fmla="*/ 7377870 w 12192000"/>
              <a:gd name="connsiteY57" fmla="*/ 1523319 h 2237474"/>
              <a:gd name="connsiteX58" fmla="*/ 7230737 w 12192000"/>
              <a:gd name="connsiteY58" fmla="*/ 1562633 h 2237474"/>
              <a:gd name="connsiteX59" fmla="*/ 7224458 w 12192000"/>
              <a:gd name="connsiteY59" fmla="*/ 1573008 h 2237474"/>
              <a:gd name="connsiteX60" fmla="*/ 7183121 w 12192000"/>
              <a:gd name="connsiteY60" fmla="*/ 1595162 h 2237474"/>
              <a:gd name="connsiteX61" fmla="*/ 7164601 w 12192000"/>
              <a:gd name="connsiteY61" fmla="*/ 1606490 h 2237474"/>
              <a:gd name="connsiteX62" fmla="*/ 7031309 w 12192000"/>
              <a:gd name="connsiteY62" fmla="*/ 1619451 h 2237474"/>
              <a:gd name="connsiteX63" fmla="*/ 6900177 w 12192000"/>
              <a:gd name="connsiteY63" fmla="*/ 1636016 h 2237474"/>
              <a:gd name="connsiteX64" fmla="*/ 6795372 w 12192000"/>
              <a:gd name="connsiteY64" fmla="*/ 1644845 h 2237474"/>
              <a:gd name="connsiteX65" fmla="*/ 6692251 w 12192000"/>
              <a:gd name="connsiteY65" fmla="*/ 1656357 h 2237474"/>
              <a:gd name="connsiteX66" fmla="*/ 6655235 w 12192000"/>
              <a:gd name="connsiteY66" fmla="*/ 1661869 h 2237474"/>
              <a:gd name="connsiteX67" fmla="*/ 6554894 w 12192000"/>
              <a:gd name="connsiteY67" fmla="*/ 1664428 h 2237474"/>
              <a:gd name="connsiteX68" fmla="*/ 6516595 w 12192000"/>
              <a:gd name="connsiteY68" fmla="*/ 1667475 h 2237474"/>
              <a:gd name="connsiteX69" fmla="*/ 6508541 w 12192000"/>
              <a:gd name="connsiteY69" fmla="*/ 1668757 h 2237474"/>
              <a:gd name="connsiteX70" fmla="*/ 6471012 w 12192000"/>
              <a:gd name="connsiteY70" fmla="*/ 1678604 h 2237474"/>
              <a:gd name="connsiteX71" fmla="*/ 6364035 w 12192000"/>
              <a:gd name="connsiteY71" fmla="*/ 1667683 h 2237474"/>
              <a:gd name="connsiteX72" fmla="*/ 6280959 w 12192000"/>
              <a:gd name="connsiteY72" fmla="*/ 1689329 h 2237474"/>
              <a:gd name="connsiteX73" fmla="*/ 6243319 w 12192000"/>
              <a:gd name="connsiteY73" fmla="*/ 1695560 h 2237474"/>
              <a:gd name="connsiteX74" fmla="*/ 6098321 w 12192000"/>
              <a:gd name="connsiteY74" fmla="*/ 1721646 h 2237474"/>
              <a:gd name="connsiteX75" fmla="*/ 5880652 w 12192000"/>
              <a:gd name="connsiteY75" fmla="*/ 1779643 h 2237474"/>
              <a:gd name="connsiteX76" fmla="*/ 5785959 w 12192000"/>
              <a:gd name="connsiteY76" fmla="*/ 1775307 h 2237474"/>
              <a:gd name="connsiteX77" fmla="*/ 5643534 w 12192000"/>
              <a:gd name="connsiteY77" fmla="*/ 1802919 h 2237474"/>
              <a:gd name="connsiteX78" fmla="*/ 5518799 w 12192000"/>
              <a:gd name="connsiteY78" fmla="*/ 1818312 h 2237474"/>
              <a:gd name="connsiteX79" fmla="*/ 5505014 w 12192000"/>
              <a:gd name="connsiteY79" fmla="*/ 1819259 h 2237474"/>
              <a:gd name="connsiteX80" fmla="*/ 5453307 w 12192000"/>
              <a:gd name="connsiteY80" fmla="*/ 1815450 h 2237474"/>
              <a:gd name="connsiteX81" fmla="*/ 5221533 w 12192000"/>
              <a:gd name="connsiteY81" fmla="*/ 1846950 h 2237474"/>
              <a:gd name="connsiteX82" fmla="*/ 5149802 w 12192000"/>
              <a:gd name="connsiteY82" fmla="*/ 1844846 h 2237474"/>
              <a:gd name="connsiteX83" fmla="*/ 5114927 w 12192000"/>
              <a:gd name="connsiteY83" fmla="*/ 1847827 h 2237474"/>
              <a:gd name="connsiteX84" fmla="*/ 5108970 w 12192000"/>
              <a:gd name="connsiteY84" fmla="*/ 1847935 h 2237474"/>
              <a:gd name="connsiteX85" fmla="*/ 5067961 w 12192000"/>
              <a:gd name="connsiteY85" fmla="*/ 1845917 h 2237474"/>
              <a:gd name="connsiteX86" fmla="*/ 5007075 w 12192000"/>
              <a:gd name="connsiteY86" fmla="*/ 1838626 h 2237474"/>
              <a:gd name="connsiteX87" fmla="*/ 4944087 w 12192000"/>
              <a:gd name="connsiteY87" fmla="*/ 1823332 h 2237474"/>
              <a:gd name="connsiteX88" fmla="*/ 4907662 w 12192000"/>
              <a:gd name="connsiteY88" fmla="*/ 1816900 h 2237474"/>
              <a:gd name="connsiteX89" fmla="*/ 4882386 w 12192000"/>
              <a:gd name="connsiteY89" fmla="*/ 1809844 h 2237474"/>
              <a:gd name="connsiteX90" fmla="*/ 4811440 w 12192000"/>
              <a:gd name="connsiteY90" fmla="*/ 1804655 h 2237474"/>
              <a:gd name="connsiteX91" fmla="*/ 4691075 w 12192000"/>
              <a:gd name="connsiteY91" fmla="*/ 1801389 h 2237474"/>
              <a:gd name="connsiteX92" fmla="*/ 4611738 w 12192000"/>
              <a:gd name="connsiteY92" fmla="*/ 1776964 h 2237474"/>
              <a:gd name="connsiteX93" fmla="*/ 4560070 w 12192000"/>
              <a:gd name="connsiteY93" fmla="*/ 1785640 h 2237474"/>
              <a:gd name="connsiteX94" fmla="*/ 4536503 w 12192000"/>
              <a:gd name="connsiteY94" fmla="*/ 1785334 h 2237474"/>
              <a:gd name="connsiteX95" fmla="*/ 4513724 w 12192000"/>
              <a:gd name="connsiteY95" fmla="*/ 1791996 h 2237474"/>
              <a:gd name="connsiteX96" fmla="*/ 4459810 w 12192000"/>
              <a:gd name="connsiteY96" fmla="*/ 1797886 h 2237474"/>
              <a:gd name="connsiteX97" fmla="*/ 4379064 w 12192000"/>
              <a:gd name="connsiteY97" fmla="*/ 1817177 h 2237474"/>
              <a:gd name="connsiteX98" fmla="*/ 4290981 w 12192000"/>
              <a:gd name="connsiteY98" fmla="*/ 1839677 h 2237474"/>
              <a:gd name="connsiteX99" fmla="*/ 4238372 w 12192000"/>
              <a:gd name="connsiteY99" fmla="*/ 1851480 h 2237474"/>
              <a:gd name="connsiteX100" fmla="*/ 4232517 w 12192000"/>
              <a:gd name="connsiteY100" fmla="*/ 1852567 h 2237474"/>
              <a:gd name="connsiteX101" fmla="*/ 4191732 w 12192000"/>
              <a:gd name="connsiteY101" fmla="*/ 1857328 h 2237474"/>
              <a:gd name="connsiteX102" fmla="*/ 4065532 w 12192000"/>
              <a:gd name="connsiteY102" fmla="*/ 1855477 h 2237474"/>
              <a:gd name="connsiteX103" fmla="*/ 4028460 w 12192000"/>
              <a:gd name="connsiteY103" fmla="*/ 1855137 h 2237474"/>
              <a:gd name="connsiteX104" fmla="*/ 4002267 w 12192000"/>
              <a:gd name="connsiteY104" fmla="*/ 1852352 h 2237474"/>
              <a:gd name="connsiteX105" fmla="*/ 3931396 w 12192000"/>
              <a:gd name="connsiteY105" fmla="*/ 1858915 h 2237474"/>
              <a:gd name="connsiteX106" fmla="*/ 3812162 w 12192000"/>
              <a:gd name="connsiteY106" fmla="*/ 1875501 h 2237474"/>
              <a:gd name="connsiteX107" fmla="*/ 3729530 w 12192000"/>
              <a:gd name="connsiteY107" fmla="*/ 1864513 h 2237474"/>
              <a:gd name="connsiteX108" fmla="*/ 3680177 w 12192000"/>
              <a:gd name="connsiteY108" fmla="*/ 1881552 h 2237474"/>
              <a:gd name="connsiteX109" fmla="*/ 3567259 w 12192000"/>
              <a:gd name="connsiteY109" fmla="*/ 1893482 h 2237474"/>
              <a:gd name="connsiteX110" fmla="*/ 3405770 w 12192000"/>
              <a:gd name="connsiteY110" fmla="*/ 1904591 h 2237474"/>
              <a:gd name="connsiteX111" fmla="*/ 3280097 w 12192000"/>
              <a:gd name="connsiteY111" fmla="*/ 1919610 h 2237474"/>
              <a:gd name="connsiteX112" fmla="*/ 3123424 w 12192000"/>
              <a:gd name="connsiteY112" fmla="*/ 1952930 h 2237474"/>
              <a:gd name="connsiteX113" fmla="*/ 3009910 w 12192000"/>
              <a:gd name="connsiteY113" fmla="*/ 1957866 h 2237474"/>
              <a:gd name="connsiteX114" fmla="*/ 2995934 w 12192000"/>
              <a:gd name="connsiteY114" fmla="*/ 1967085 h 2237474"/>
              <a:gd name="connsiteX115" fmla="*/ 2980071 w 12192000"/>
              <a:gd name="connsiteY115" fmla="*/ 1972988 h 2237474"/>
              <a:gd name="connsiteX116" fmla="*/ 2978094 w 12192000"/>
              <a:gd name="connsiteY116" fmla="*/ 1972369 h 2237474"/>
              <a:gd name="connsiteX117" fmla="*/ 2942858 w 12192000"/>
              <a:gd name="connsiteY117" fmla="*/ 1981367 h 2237474"/>
              <a:gd name="connsiteX118" fmla="*/ 2875436 w 12192000"/>
              <a:gd name="connsiteY118" fmla="*/ 1996977 h 2237474"/>
              <a:gd name="connsiteX119" fmla="*/ 2874892 w 12192000"/>
              <a:gd name="connsiteY119" fmla="*/ 1996085 h 2237474"/>
              <a:gd name="connsiteX120" fmla="*/ 2864145 w 12192000"/>
              <a:gd name="connsiteY120" fmla="*/ 1994061 h 2237474"/>
              <a:gd name="connsiteX121" fmla="*/ 2843662 w 12192000"/>
              <a:gd name="connsiteY121" fmla="*/ 1992498 h 2237474"/>
              <a:gd name="connsiteX122" fmla="*/ 2796128 w 12192000"/>
              <a:gd name="connsiteY122" fmla="*/ 1976403 h 2237474"/>
              <a:gd name="connsiteX123" fmla="*/ 2756784 w 12192000"/>
              <a:gd name="connsiteY123" fmla="*/ 1985116 h 2237474"/>
              <a:gd name="connsiteX124" fmla="*/ 2748833 w 12192000"/>
              <a:gd name="connsiteY124" fmla="*/ 1986323 h 2237474"/>
              <a:gd name="connsiteX125" fmla="*/ 2748661 w 12192000"/>
              <a:gd name="connsiteY125" fmla="*/ 1986122 h 2237474"/>
              <a:gd name="connsiteX126" fmla="*/ 2740251 w 12192000"/>
              <a:gd name="connsiteY126" fmla="*/ 1986946 h 2237474"/>
              <a:gd name="connsiteX127" fmla="*/ 2718916 w 12192000"/>
              <a:gd name="connsiteY127" fmla="*/ 1990867 h 2237474"/>
              <a:gd name="connsiteX128" fmla="*/ 2713522 w 12192000"/>
              <a:gd name="connsiteY128" fmla="*/ 1990173 h 2237474"/>
              <a:gd name="connsiteX129" fmla="*/ 2680597 w 12192000"/>
              <a:gd name="connsiteY129" fmla="*/ 1984996 h 2237474"/>
              <a:gd name="connsiteX130" fmla="*/ 2578178 w 12192000"/>
              <a:gd name="connsiteY130" fmla="*/ 1990531 h 2237474"/>
              <a:gd name="connsiteX131" fmla="*/ 2476147 w 12192000"/>
              <a:gd name="connsiteY131" fmla="*/ 1998305 h 2237474"/>
              <a:gd name="connsiteX132" fmla="*/ 2373568 w 12192000"/>
              <a:gd name="connsiteY132" fmla="*/ 2003219 h 2237474"/>
              <a:gd name="connsiteX133" fmla="*/ 2321399 w 12192000"/>
              <a:gd name="connsiteY133" fmla="*/ 1989467 h 2237474"/>
              <a:gd name="connsiteX134" fmla="*/ 2315525 w 12192000"/>
              <a:gd name="connsiteY134" fmla="*/ 1989708 h 2237474"/>
              <a:gd name="connsiteX135" fmla="*/ 2300792 w 12192000"/>
              <a:gd name="connsiteY135" fmla="*/ 1994290 h 2237474"/>
              <a:gd name="connsiteX136" fmla="*/ 2295469 w 12192000"/>
              <a:gd name="connsiteY136" fmla="*/ 1996659 h 2237474"/>
              <a:gd name="connsiteX137" fmla="*/ 2287219 w 12192000"/>
              <a:gd name="connsiteY137" fmla="*/ 1998750 h 2237474"/>
              <a:gd name="connsiteX138" fmla="*/ 2286948 w 12192000"/>
              <a:gd name="connsiteY138" fmla="*/ 1998596 h 2237474"/>
              <a:gd name="connsiteX139" fmla="*/ 2243069 w 12192000"/>
              <a:gd name="connsiteY139" fmla="*/ 2015111 h 2237474"/>
              <a:gd name="connsiteX140" fmla="*/ 2186609 w 12192000"/>
              <a:gd name="connsiteY140" fmla="*/ 2008263 h 2237474"/>
              <a:gd name="connsiteX141" fmla="*/ 2164831 w 12192000"/>
              <a:gd name="connsiteY141" fmla="*/ 2010143 h 2237474"/>
              <a:gd name="connsiteX142" fmla="*/ 2152836 w 12192000"/>
              <a:gd name="connsiteY142" fmla="*/ 2010048 h 2237474"/>
              <a:gd name="connsiteX143" fmla="*/ 2117102 w 12192000"/>
              <a:gd name="connsiteY143" fmla="*/ 2023004 h 2237474"/>
              <a:gd name="connsiteX144" fmla="*/ 2111935 w 12192000"/>
              <a:gd name="connsiteY144" fmla="*/ 2023163 h 2237474"/>
              <a:gd name="connsiteX145" fmla="*/ 2089991 w 12192000"/>
              <a:gd name="connsiteY145" fmla="*/ 2034193 h 2237474"/>
              <a:gd name="connsiteX146" fmla="*/ 2058061 w 12192000"/>
              <a:gd name="connsiteY146" fmla="*/ 2047942 h 2237474"/>
              <a:gd name="connsiteX147" fmla="*/ 2055737 w 12192000"/>
              <a:gd name="connsiteY147" fmla="*/ 2047704 h 2237474"/>
              <a:gd name="connsiteX148" fmla="*/ 2042244 w 12192000"/>
              <a:gd name="connsiteY148" fmla="*/ 2055560 h 2237474"/>
              <a:gd name="connsiteX149" fmla="*/ 1976224 w 12192000"/>
              <a:gd name="connsiteY149" fmla="*/ 2074257 h 2237474"/>
              <a:gd name="connsiteX150" fmla="*/ 1877728 w 12192000"/>
              <a:gd name="connsiteY150" fmla="*/ 2101004 h 2237474"/>
              <a:gd name="connsiteX151" fmla="*/ 1759056 w 12192000"/>
              <a:gd name="connsiteY151" fmla="*/ 2125608 h 2237474"/>
              <a:gd name="connsiteX152" fmla="*/ 1637948 w 12192000"/>
              <a:gd name="connsiteY152" fmla="*/ 2172597 h 2237474"/>
              <a:gd name="connsiteX153" fmla="*/ 1434549 w 12192000"/>
              <a:gd name="connsiteY153" fmla="*/ 2234522 h 2237474"/>
              <a:gd name="connsiteX154" fmla="*/ 1398481 w 12192000"/>
              <a:gd name="connsiteY154" fmla="*/ 2237074 h 2237474"/>
              <a:gd name="connsiteX155" fmla="*/ 1398407 w 12192000"/>
              <a:gd name="connsiteY155" fmla="*/ 2237095 h 2237474"/>
              <a:gd name="connsiteX156" fmla="*/ 1370962 w 12192000"/>
              <a:gd name="connsiteY156" fmla="*/ 2237474 h 2237474"/>
              <a:gd name="connsiteX157" fmla="*/ 1356367 w 12192000"/>
              <a:gd name="connsiteY157" fmla="*/ 2235089 h 2237474"/>
              <a:gd name="connsiteX158" fmla="*/ 1324828 w 12192000"/>
              <a:gd name="connsiteY158" fmla="*/ 2231968 h 2237474"/>
              <a:gd name="connsiteX159" fmla="*/ 1297744 w 12192000"/>
              <a:gd name="connsiteY159" fmla="*/ 2235849 h 2237474"/>
              <a:gd name="connsiteX160" fmla="*/ 1286236 w 12192000"/>
              <a:gd name="connsiteY160" fmla="*/ 2233135 h 2237474"/>
              <a:gd name="connsiteX161" fmla="*/ 1283504 w 12192000"/>
              <a:gd name="connsiteY161" fmla="*/ 2233797 h 2237474"/>
              <a:gd name="connsiteX162" fmla="*/ 1279765 w 12192000"/>
              <a:gd name="connsiteY162" fmla="*/ 2229639 h 2237474"/>
              <a:gd name="connsiteX163" fmla="*/ 1195347 w 12192000"/>
              <a:gd name="connsiteY163" fmla="*/ 2212354 h 2237474"/>
              <a:gd name="connsiteX164" fmla="*/ 970251 w 12192000"/>
              <a:gd name="connsiteY164" fmla="*/ 2221029 h 2237474"/>
              <a:gd name="connsiteX165" fmla="*/ 812914 w 12192000"/>
              <a:gd name="connsiteY165" fmla="*/ 2202752 h 2237474"/>
              <a:gd name="connsiteX166" fmla="*/ 800195 w 12192000"/>
              <a:gd name="connsiteY166" fmla="*/ 2209407 h 2237474"/>
              <a:gd name="connsiteX167" fmla="*/ 784978 w 12192000"/>
              <a:gd name="connsiteY167" fmla="*/ 2212360 h 2237474"/>
              <a:gd name="connsiteX168" fmla="*/ 681987 w 12192000"/>
              <a:gd name="connsiteY168" fmla="*/ 2216757 h 2237474"/>
              <a:gd name="connsiteX169" fmla="*/ 669923 w 12192000"/>
              <a:gd name="connsiteY169" fmla="*/ 2211682 h 2237474"/>
              <a:gd name="connsiteX170" fmla="*/ 648680 w 12192000"/>
              <a:gd name="connsiteY170" fmla="*/ 2206229 h 2237474"/>
              <a:gd name="connsiteX171" fmla="*/ 597225 w 12192000"/>
              <a:gd name="connsiteY171" fmla="*/ 2180999 h 2237474"/>
              <a:gd name="connsiteX172" fmla="*/ 558449 w 12192000"/>
              <a:gd name="connsiteY172" fmla="*/ 2182346 h 2237474"/>
              <a:gd name="connsiteX173" fmla="*/ 550517 w 12192000"/>
              <a:gd name="connsiteY173" fmla="*/ 2182060 h 2237474"/>
              <a:gd name="connsiteX174" fmla="*/ 550309 w 12192000"/>
              <a:gd name="connsiteY174" fmla="*/ 2181825 h 2237474"/>
              <a:gd name="connsiteX175" fmla="*/ 541836 w 12192000"/>
              <a:gd name="connsiteY175" fmla="*/ 2181063 h 2237474"/>
              <a:gd name="connsiteX176" fmla="*/ 536057 w 12192000"/>
              <a:gd name="connsiteY176" fmla="*/ 2181537 h 2237474"/>
              <a:gd name="connsiteX177" fmla="*/ 520671 w 12192000"/>
              <a:gd name="connsiteY177" fmla="*/ 2180980 h 2237474"/>
              <a:gd name="connsiteX178" fmla="*/ 515024 w 12192000"/>
              <a:gd name="connsiteY178" fmla="*/ 2179258 h 2237474"/>
              <a:gd name="connsiteX179" fmla="*/ 512278 w 12192000"/>
              <a:gd name="connsiteY179" fmla="*/ 2176369 h 2237474"/>
              <a:gd name="connsiteX180" fmla="*/ 480419 w 12192000"/>
              <a:gd name="connsiteY180" fmla="*/ 2167807 h 2237474"/>
              <a:gd name="connsiteX181" fmla="*/ 413835 w 12192000"/>
              <a:gd name="connsiteY181" fmla="*/ 2156783 h 2237474"/>
              <a:gd name="connsiteX182" fmla="*/ 376513 w 12192000"/>
              <a:gd name="connsiteY182" fmla="*/ 2154014 h 2237474"/>
              <a:gd name="connsiteX183" fmla="*/ 273386 w 12192000"/>
              <a:gd name="connsiteY183" fmla="*/ 2142551 h 2237474"/>
              <a:gd name="connsiteX184" fmla="*/ 169207 w 12192000"/>
              <a:gd name="connsiteY184" fmla="*/ 2128100 h 2237474"/>
              <a:gd name="connsiteX185" fmla="*/ 93149 w 12192000"/>
              <a:gd name="connsiteY185" fmla="*/ 2105324 h 2237474"/>
              <a:gd name="connsiteX186" fmla="*/ 88109 w 12192000"/>
              <a:gd name="connsiteY186" fmla="*/ 2106704 h 2237474"/>
              <a:gd name="connsiteX187" fmla="*/ 80022 w 12192000"/>
              <a:gd name="connsiteY187" fmla="*/ 2107254 h 2237474"/>
              <a:gd name="connsiteX188" fmla="*/ 79717 w 12192000"/>
              <a:gd name="connsiteY188" fmla="*/ 2107046 h 2237474"/>
              <a:gd name="connsiteX189" fmla="*/ 72352 w 12192000"/>
              <a:gd name="connsiteY189" fmla="*/ 2107991 h 2237474"/>
              <a:gd name="connsiteX190" fmla="*/ 37645 w 12192000"/>
              <a:gd name="connsiteY190" fmla="*/ 2115401 h 2237474"/>
              <a:gd name="connsiteX191" fmla="*/ 4572 w 12192000"/>
              <a:gd name="connsiteY191" fmla="*/ 2111091 h 2237474"/>
              <a:gd name="connsiteX192" fmla="*/ 0 w 12192000"/>
              <a:gd name="connsiteY192" fmla="*/ 2110468 h 2237474"/>
              <a:gd name="connsiteX193" fmla="*/ 0 w 12192000"/>
              <a:gd name="connsiteY19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03462 w 12192000"/>
              <a:gd name="connsiteY36" fmla="*/ 1042406 h 2237474"/>
              <a:gd name="connsiteX37" fmla="*/ 8968445 w 12192000"/>
              <a:gd name="connsiteY37" fmla="*/ 1052169 h 2237474"/>
              <a:gd name="connsiteX38" fmla="*/ 8886001 w 12192000"/>
              <a:gd name="connsiteY38" fmla="*/ 1067468 h 2237474"/>
              <a:gd name="connsiteX39" fmla="*/ 8838610 w 12192000"/>
              <a:gd name="connsiteY39" fmla="*/ 1075091 h 2237474"/>
              <a:gd name="connsiteX40" fmla="*/ 8750383 w 12192000"/>
              <a:gd name="connsiteY40" fmla="*/ 1097387 h 2237474"/>
              <a:gd name="connsiteX41" fmla="*/ 8665605 w 12192000"/>
              <a:gd name="connsiteY41" fmla="*/ 1110791 h 2237474"/>
              <a:gd name="connsiteX42" fmla="*/ 8584946 w 12192000"/>
              <a:gd name="connsiteY42" fmla="*/ 1135226 h 2237474"/>
              <a:gd name="connsiteX43" fmla="*/ 8460755 w 12192000"/>
              <a:gd name="connsiteY43" fmla="*/ 1203427 h 2237474"/>
              <a:gd name="connsiteX44" fmla="*/ 8419755 w 12192000"/>
              <a:gd name="connsiteY44" fmla="*/ 1216260 h 2237474"/>
              <a:gd name="connsiteX45" fmla="*/ 8411626 w 12192000"/>
              <a:gd name="connsiteY45" fmla="*/ 1214397 h 2237474"/>
              <a:gd name="connsiteX46" fmla="*/ 8363469 w 12192000"/>
              <a:gd name="connsiteY46" fmla="*/ 1246658 h 2237474"/>
              <a:gd name="connsiteX47" fmla="*/ 8275497 w 12192000"/>
              <a:gd name="connsiteY47" fmla="*/ 1264396 h 2237474"/>
              <a:gd name="connsiteX48" fmla="*/ 8206287 w 12192000"/>
              <a:gd name="connsiteY48" fmla="*/ 1273060 h 2237474"/>
              <a:gd name="connsiteX49" fmla="*/ 8139997 w 12192000"/>
              <a:gd name="connsiteY49" fmla="*/ 1282713 h 2237474"/>
              <a:gd name="connsiteX50" fmla="*/ 8074238 w 12192000"/>
              <a:gd name="connsiteY50" fmla="*/ 1301895 h 2237474"/>
              <a:gd name="connsiteX51" fmla="*/ 7942099 w 12192000"/>
              <a:gd name="connsiteY51" fmla="*/ 1336332 h 2237474"/>
              <a:gd name="connsiteX52" fmla="*/ 7902328 w 12192000"/>
              <a:gd name="connsiteY52" fmla="*/ 1345865 h 2237474"/>
              <a:gd name="connsiteX53" fmla="*/ 7840612 w 12192000"/>
              <a:gd name="connsiteY53" fmla="*/ 1369373 h 2237474"/>
              <a:gd name="connsiteX54" fmla="*/ 7786819 w 12192000"/>
              <a:gd name="connsiteY54" fmla="*/ 1378970 h 2237474"/>
              <a:gd name="connsiteX55" fmla="*/ 7548172 w 12192000"/>
              <a:gd name="connsiteY55" fmla="*/ 1417460 h 2237474"/>
              <a:gd name="connsiteX56" fmla="*/ 7483437 w 12192000"/>
              <a:gd name="connsiteY56" fmla="*/ 1478152 h 2237474"/>
              <a:gd name="connsiteX57" fmla="*/ 7377870 w 12192000"/>
              <a:gd name="connsiteY57" fmla="*/ 1523319 h 2237474"/>
              <a:gd name="connsiteX58" fmla="*/ 7230737 w 12192000"/>
              <a:gd name="connsiteY58" fmla="*/ 1562633 h 2237474"/>
              <a:gd name="connsiteX59" fmla="*/ 7224458 w 12192000"/>
              <a:gd name="connsiteY59" fmla="*/ 1573008 h 2237474"/>
              <a:gd name="connsiteX60" fmla="*/ 7183121 w 12192000"/>
              <a:gd name="connsiteY60" fmla="*/ 1595162 h 2237474"/>
              <a:gd name="connsiteX61" fmla="*/ 7164601 w 12192000"/>
              <a:gd name="connsiteY61" fmla="*/ 1606490 h 2237474"/>
              <a:gd name="connsiteX62" fmla="*/ 7031309 w 12192000"/>
              <a:gd name="connsiteY62" fmla="*/ 1619451 h 2237474"/>
              <a:gd name="connsiteX63" fmla="*/ 6900177 w 12192000"/>
              <a:gd name="connsiteY63" fmla="*/ 1636016 h 2237474"/>
              <a:gd name="connsiteX64" fmla="*/ 6795372 w 12192000"/>
              <a:gd name="connsiteY64" fmla="*/ 1644845 h 2237474"/>
              <a:gd name="connsiteX65" fmla="*/ 6692251 w 12192000"/>
              <a:gd name="connsiteY65" fmla="*/ 1656357 h 2237474"/>
              <a:gd name="connsiteX66" fmla="*/ 6655235 w 12192000"/>
              <a:gd name="connsiteY66" fmla="*/ 1661869 h 2237474"/>
              <a:gd name="connsiteX67" fmla="*/ 6554894 w 12192000"/>
              <a:gd name="connsiteY67" fmla="*/ 1664428 h 2237474"/>
              <a:gd name="connsiteX68" fmla="*/ 6516595 w 12192000"/>
              <a:gd name="connsiteY68" fmla="*/ 1667475 h 2237474"/>
              <a:gd name="connsiteX69" fmla="*/ 6508541 w 12192000"/>
              <a:gd name="connsiteY69" fmla="*/ 1668757 h 2237474"/>
              <a:gd name="connsiteX70" fmla="*/ 6471012 w 12192000"/>
              <a:gd name="connsiteY70" fmla="*/ 1678604 h 2237474"/>
              <a:gd name="connsiteX71" fmla="*/ 6364035 w 12192000"/>
              <a:gd name="connsiteY71" fmla="*/ 1667683 h 2237474"/>
              <a:gd name="connsiteX72" fmla="*/ 6280959 w 12192000"/>
              <a:gd name="connsiteY72" fmla="*/ 1689329 h 2237474"/>
              <a:gd name="connsiteX73" fmla="*/ 6243319 w 12192000"/>
              <a:gd name="connsiteY73" fmla="*/ 1695560 h 2237474"/>
              <a:gd name="connsiteX74" fmla="*/ 6098321 w 12192000"/>
              <a:gd name="connsiteY74" fmla="*/ 1721646 h 2237474"/>
              <a:gd name="connsiteX75" fmla="*/ 5880652 w 12192000"/>
              <a:gd name="connsiteY75" fmla="*/ 1779643 h 2237474"/>
              <a:gd name="connsiteX76" fmla="*/ 5785959 w 12192000"/>
              <a:gd name="connsiteY76" fmla="*/ 1775307 h 2237474"/>
              <a:gd name="connsiteX77" fmla="*/ 5643534 w 12192000"/>
              <a:gd name="connsiteY77" fmla="*/ 1802919 h 2237474"/>
              <a:gd name="connsiteX78" fmla="*/ 5518799 w 12192000"/>
              <a:gd name="connsiteY78" fmla="*/ 1818312 h 2237474"/>
              <a:gd name="connsiteX79" fmla="*/ 5505014 w 12192000"/>
              <a:gd name="connsiteY79" fmla="*/ 1819259 h 2237474"/>
              <a:gd name="connsiteX80" fmla="*/ 5453307 w 12192000"/>
              <a:gd name="connsiteY80" fmla="*/ 1815450 h 2237474"/>
              <a:gd name="connsiteX81" fmla="*/ 5221533 w 12192000"/>
              <a:gd name="connsiteY81" fmla="*/ 1846950 h 2237474"/>
              <a:gd name="connsiteX82" fmla="*/ 5149802 w 12192000"/>
              <a:gd name="connsiteY82" fmla="*/ 1844846 h 2237474"/>
              <a:gd name="connsiteX83" fmla="*/ 5114927 w 12192000"/>
              <a:gd name="connsiteY83" fmla="*/ 1847827 h 2237474"/>
              <a:gd name="connsiteX84" fmla="*/ 5108970 w 12192000"/>
              <a:gd name="connsiteY84" fmla="*/ 1847935 h 2237474"/>
              <a:gd name="connsiteX85" fmla="*/ 5067961 w 12192000"/>
              <a:gd name="connsiteY85" fmla="*/ 1845917 h 2237474"/>
              <a:gd name="connsiteX86" fmla="*/ 5007075 w 12192000"/>
              <a:gd name="connsiteY86" fmla="*/ 1838626 h 2237474"/>
              <a:gd name="connsiteX87" fmla="*/ 4944087 w 12192000"/>
              <a:gd name="connsiteY87" fmla="*/ 1823332 h 2237474"/>
              <a:gd name="connsiteX88" fmla="*/ 4907662 w 12192000"/>
              <a:gd name="connsiteY88" fmla="*/ 1816900 h 2237474"/>
              <a:gd name="connsiteX89" fmla="*/ 4882386 w 12192000"/>
              <a:gd name="connsiteY89" fmla="*/ 1809844 h 2237474"/>
              <a:gd name="connsiteX90" fmla="*/ 4811440 w 12192000"/>
              <a:gd name="connsiteY90" fmla="*/ 1804655 h 2237474"/>
              <a:gd name="connsiteX91" fmla="*/ 4691075 w 12192000"/>
              <a:gd name="connsiteY91" fmla="*/ 1801389 h 2237474"/>
              <a:gd name="connsiteX92" fmla="*/ 4611738 w 12192000"/>
              <a:gd name="connsiteY92" fmla="*/ 1776964 h 2237474"/>
              <a:gd name="connsiteX93" fmla="*/ 4560070 w 12192000"/>
              <a:gd name="connsiteY93" fmla="*/ 1785640 h 2237474"/>
              <a:gd name="connsiteX94" fmla="*/ 4536503 w 12192000"/>
              <a:gd name="connsiteY94" fmla="*/ 1785334 h 2237474"/>
              <a:gd name="connsiteX95" fmla="*/ 4513724 w 12192000"/>
              <a:gd name="connsiteY95" fmla="*/ 1791996 h 2237474"/>
              <a:gd name="connsiteX96" fmla="*/ 4459810 w 12192000"/>
              <a:gd name="connsiteY96" fmla="*/ 1797886 h 2237474"/>
              <a:gd name="connsiteX97" fmla="*/ 4379064 w 12192000"/>
              <a:gd name="connsiteY97" fmla="*/ 1817177 h 2237474"/>
              <a:gd name="connsiteX98" fmla="*/ 4290981 w 12192000"/>
              <a:gd name="connsiteY98" fmla="*/ 1839677 h 2237474"/>
              <a:gd name="connsiteX99" fmla="*/ 4238372 w 12192000"/>
              <a:gd name="connsiteY99" fmla="*/ 1851480 h 2237474"/>
              <a:gd name="connsiteX100" fmla="*/ 4232517 w 12192000"/>
              <a:gd name="connsiteY100" fmla="*/ 1852567 h 2237474"/>
              <a:gd name="connsiteX101" fmla="*/ 4191732 w 12192000"/>
              <a:gd name="connsiteY101" fmla="*/ 1857328 h 2237474"/>
              <a:gd name="connsiteX102" fmla="*/ 4065532 w 12192000"/>
              <a:gd name="connsiteY102" fmla="*/ 1855477 h 2237474"/>
              <a:gd name="connsiteX103" fmla="*/ 4028460 w 12192000"/>
              <a:gd name="connsiteY103" fmla="*/ 1855137 h 2237474"/>
              <a:gd name="connsiteX104" fmla="*/ 4002267 w 12192000"/>
              <a:gd name="connsiteY104" fmla="*/ 1852352 h 2237474"/>
              <a:gd name="connsiteX105" fmla="*/ 3931396 w 12192000"/>
              <a:gd name="connsiteY105" fmla="*/ 1858915 h 2237474"/>
              <a:gd name="connsiteX106" fmla="*/ 3812162 w 12192000"/>
              <a:gd name="connsiteY106" fmla="*/ 1875501 h 2237474"/>
              <a:gd name="connsiteX107" fmla="*/ 3729530 w 12192000"/>
              <a:gd name="connsiteY107" fmla="*/ 1864513 h 2237474"/>
              <a:gd name="connsiteX108" fmla="*/ 3680177 w 12192000"/>
              <a:gd name="connsiteY108" fmla="*/ 1881552 h 2237474"/>
              <a:gd name="connsiteX109" fmla="*/ 3567259 w 12192000"/>
              <a:gd name="connsiteY109" fmla="*/ 1893482 h 2237474"/>
              <a:gd name="connsiteX110" fmla="*/ 3405770 w 12192000"/>
              <a:gd name="connsiteY110" fmla="*/ 1904591 h 2237474"/>
              <a:gd name="connsiteX111" fmla="*/ 3280097 w 12192000"/>
              <a:gd name="connsiteY111" fmla="*/ 1919610 h 2237474"/>
              <a:gd name="connsiteX112" fmla="*/ 3123424 w 12192000"/>
              <a:gd name="connsiteY112" fmla="*/ 1952930 h 2237474"/>
              <a:gd name="connsiteX113" fmla="*/ 3009910 w 12192000"/>
              <a:gd name="connsiteY113" fmla="*/ 1957866 h 2237474"/>
              <a:gd name="connsiteX114" fmla="*/ 2995934 w 12192000"/>
              <a:gd name="connsiteY114" fmla="*/ 1967085 h 2237474"/>
              <a:gd name="connsiteX115" fmla="*/ 2980071 w 12192000"/>
              <a:gd name="connsiteY115" fmla="*/ 1972988 h 2237474"/>
              <a:gd name="connsiteX116" fmla="*/ 2978094 w 12192000"/>
              <a:gd name="connsiteY116" fmla="*/ 1972369 h 2237474"/>
              <a:gd name="connsiteX117" fmla="*/ 2942858 w 12192000"/>
              <a:gd name="connsiteY117" fmla="*/ 1981367 h 2237474"/>
              <a:gd name="connsiteX118" fmla="*/ 2875436 w 12192000"/>
              <a:gd name="connsiteY118" fmla="*/ 1996977 h 2237474"/>
              <a:gd name="connsiteX119" fmla="*/ 2874892 w 12192000"/>
              <a:gd name="connsiteY119" fmla="*/ 1996085 h 2237474"/>
              <a:gd name="connsiteX120" fmla="*/ 2864145 w 12192000"/>
              <a:gd name="connsiteY120" fmla="*/ 1994061 h 2237474"/>
              <a:gd name="connsiteX121" fmla="*/ 2843662 w 12192000"/>
              <a:gd name="connsiteY121" fmla="*/ 1992498 h 2237474"/>
              <a:gd name="connsiteX122" fmla="*/ 2796128 w 12192000"/>
              <a:gd name="connsiteY122" fmla="*/ 1976403 h 2237474"/>
              <a:gd name="connsiteX123" fmla="*/ 2756784 w 12192000"/>
              <a:gd name="connsiteY123" fmla="*/ 1985116 h 2237474"/>
              <a:gd name="connsiteX124" fmla="*/ 2748833 w 12192000"/>
              <a:gd name="connsiteY124" fmla="*/ 1986323 h 2237474"/>
              <a:gd name="connsiteX125" fmla="*/ 2748661 w 12192000"/>
              <a:gd name="connsiteY125" fmla="*/ 1986122 h 2237474"/>
              <a:gd name="connsiteX126" fmla="*/ 2740251 w 12192000"/>
              <a:gd name="connsiteY126" fmla="*/ 1986946 h 2237474"/>
              <a:gd name="connsiteX127" fmla="*/ 2718916 w 12192000"/>
              <a:gd name="connsiteY127" fmla="*/ 1990867 h 2237474"/>
              <a:gd name="connsiteX128" fmla="*/ 2713522 w 12192000"/>
              <a:gd name="connsiteY128" fmla="*/ 1990173 h 2237474"/>
              <a:gd name="connsiteX129" fmla="*/ 2680597 w 12192000"/>
              <a:gd name="connsiteY129" fmla="*/ 1984996 h 2237474"/>
              <a:gd name="connsiteX130" fmla="*/ 2578178 w 12192000"/>
              <a:gd name="connsiteY130" fmla="*/ 1990531 h 2237474"/>
              <a:gd name="connsiteX131" fmla="*/ 2476147 w 12192000"/>
              <a:gd name="connsiteY131" fmla="*/ 1998305 h 2237474"/>
              <a:gd name="connsiteX132" fmla="*/ 2373568 w 12192000"/>
              <a:gd name="connsiteY132" fmla="*/ 2003219 h 2237474"/>
              <a:gd name="connsiteX133" fmla="*/ 2321399 w 12192000"/>
              <a:gd name="connsiteY133" fmla="*/ 1989467 h 2237474"/>
              <a:gd name="connsiteX134" fmla="*/ 2315525 w 12192000"/>
              <a:gd name="connsiteY134" fmla="*/ 1989708 h 2237474"/>
              <a:gd name="connsiteX135" fmla="*/ 2300792 w 12192000"/>
              <a:gd name="connsiteY135" fmla="*/ 1994290 h 2237474"/>
              <a:gd name="connsiteX136" fmla="*/ 2295469 w 12192000"/>
              <a:gd name="connsiteY136" fmla="*/ 1996659 h 2237474"/>
              <a:gd name="connsiteX137" fmla="*/ 2287219 w 12192000"/>
              <a:gd name="connsiteY137" fmla="*/ 1998750 h 2237474"/>
              <a:gd name="connsiteX138" fmla="*/ 2286948 w 12192000"/>
              <a:gd name="connsiteY138" fmla="*/ 1998596 h 2237474"/>
              <a:gd name="connsiteX139" fmla="*/ 2243069 w 12192000"/>
              <a:gd name="connsiteY139" fmla="*/ 2015111 h 2237474"/>
              <a:gd name="connsiteX140" fmla="*/ 2186609 w 12192000"/>
              <a:gd name="connsiteY140" fmla="*/ 2008263 h 2237474"/>
              <a:gd name="connsiteX141" fmla="*/ 2164831 w 12192000"/>
              <a:gd name="connsiteY141" fmla="*/ 2010143 h 2237474"/>
              <a:gd name="connsiteX142" fmla="*/ 2152836 w 12192000"/>
              <a:gd name="connsiteY142" fmla="*/ 2010048 h 2237474"/>
              <a:gd name="connsiteX143" fmla="*/ 2117102 w 12192000"/>
              <a:gd name="connsiteY143" fmla="*/ 2023004 h 2237474"/>
              <a:gd name="connsiteX144" fmla="*/ 2111935 w 12192000"/>
              <a:gd name="connsiteY144" fmla="*/ 2023163 h 2237474"/>
              <a:gd name="connsiteX145" fmla="*/ 2089991 w 12192000"/>
              <a:gd name="connsiteY145" fmla="*/ 2034193 h 2237474"/>
              <a:gd name="connsiteX146" fmla="*/ 2058061 w 12192000"/>
              <a:gd name="connsiteY146" fmla="*/ 2047942 h 2237474"/>
              <a:gd name="connsiteX147" fmla="*/ 2055737 w 12192000"/>
              <a:gd name="connsiteY147" fmla="*/ 2047704 h 2237474"/>
              <a:gd name="connsiteX148" fmla="*/ 2042244 w 12192000"/>
              <a:gd name="connsiteY148" fmla="*/ 2055560 h 2237474"/>
              <a:gd name="connsiteX149" fmla="*/ 1976224 w 12192000"/>
              <a:gd name="connsiteY149" fmla="*/ 2074257 h 2237474"/>
              <a:gd name="connsiteX150" fmla="*/ 1877728 w 12192000"/>
              <a:gd name="connsiteY150" fmla="*/ 2101004 h 2237474"/>
              <a:gd name="connsiteX151" fmla="*/ 1759056 w 12192000"/>
              <a:gd name="connsiteY151" fmla="*/ 2125608 h 2237474"/>
              <a:gd name="connsiteX152" fmla="*/ 1637948 w 12192000"/>
              <a:gd name="connsiteY152" fmla="*/ 2172597 h 2237474"/>
              <a:gd name="connsiteX153" fmla="*/ 1434549 w 12192000"/>
              <a:gd name="connsiteY153" fmla="*/ 2234522 h 2237474"/>
              <a:gd name="connsiteX154" fmla="*/ 1398481 w 12192000"/>
              <a:gd name="connsiteY154" fmla="*/ 2237074 h 2237474"/>
              <a:gd name="connsiteX155" fmla="*/ 1398407 w 12192000"/>
              <a:gd name="connsiteY155" fmla="*/ 2237095 h 2237474"/>
              <a:gd name="connsiteX156" fmla="*/ 1370962 w 12192000"/>
              <a:gd name="connsiteY156" fmla="*/ 2237474 h 2237474"/>
              <a:gd name="connsiteX157" fmla="*/ 1356367 w 12192000"/>
              <a:gd name="connsiteY157" fmla="*/ 2235089 h 2237474"/>
              <a:gd name="connsiteX158" fmla="*/ 1324828 w 12192000"/>
              <a:gd name="connsiteY158" fmla="*/ 2231968 h 2237474"/>
              <a:gd name="connsiteX159" fmla="*/ 1297744 w 12192000"/>
              <a:gd name="connsiteY159" fmla="*/ 2235849 h 2237474"/>
              <a:gd name="connsiteX160" fmla="*/ 1286236 w 12192000"/>
              <a:gd name="connsiteY160" fmla="*/ 2233135 h 2237474"/>
              <a:gd name="connsiteX161" fmla="*/ 1283504 w 12192000"/>
              <a:gd name="connsiteY161" fmla="*/ 2233797 h 2237474"/>
              <a:gd name="connsiteX162" fmla="*/ 1279765 w 12192000"/>
              <a:gd name="connsiteY162" fmla="*/ 2229639 h 2237474"/>
              <a:gd name="connsiteX163" fmla="*/ 1195347 w 12192000"/>
              <a:gd name="connsiteY163" fmla="*/ 2212354 h 2237474"/>
              <a:gd name="connsiteX164" fmla="*/ 970251 w 12192000"/>
              <a:gd name="connsiteY164" fmla="*/ 2221029 h 2237474"/>
              <a:gd name="connsiteX165" fmla="*/ 812914 w 12192000"/>
              <a:gd name="connsiteY165" fmla="*/ 2202752 h 2237474"/>
              <a:gd name="connsiteX166" fmla="*/ 800195 w 12192000"/>
              <a:gd name="connsiteY166" fmla="*/ 2209407 h 2237474"/>
              <a:gd name="connsiteX167" fmla="*/ 784978 w 12192000"/>
              <a:gd name="connsiteY167" fmla="*/ 2212360 h 2237474"/>
              <a:gd name="connsiteX168" fmla="*/ 681987 w 12192000"/>
              <a:gd name="connsiteY168" fmla="*/ 2216757 h 2237474"/>
              <a:gd name="connsiteX169" fmla="*/ 669923 w 12192000"/>
              <a:gd name="connsiteY169" fmla="*/ 2211682 h 2237474"/>
              <a:gd name="connsiteX170" fmla="*/ 648680 w 12192000"/>
              <a:gd name="connsiteY170" fmla="*/ 2206229 h 2237474"/>
              <a:gd name="connsiteX171" fmla="*/ 597225 w 12192000"/>
              <a:gd name="connsiteY171" fmla="*/ 2180999 h 2237474"/>
              <a:gd name="connsiteX172" fmla="*/ 558449 w 12192000"/>
              <a:gd name="connsiteY172" fmla="*/ 2182346 h 2237474"/>
              <a:gd name="connsiteX173" fmla="*/ 550517 w 12192000"/>
              <a:gd name="connsiteY173" fmla="*/ 2182060 h 2237474"/>
              <a:gd name="connsiteX174" fmla="*/ 550309 w 12192000"/>
              <a:gd name="connsiteY174" fmla="*/ 2181825 h 2237474"/>
              <a:gd name="connsiteX175" fmla="*/ 541836 w 12192000"/>
              <a:gd name="connsiteY175" fmla="*/ 2181063 h 2237474"/>
              <a:gd name="connsiteX176" fmla="*/ 536057 w 12192000"/>
              <a:gd name="connsiteY176" fmla="*/ 2181537 h 2237474"/>
              <a:gd name="connsiteX177" fmla="*/ 520671 w 12192000"/>
              <a:gd name="connsiteY177" fmla="*/ 2180980 h 2237474"/>
              <a:gd name="connsiteX178" fmla="*/ 515024 w 12192000"/>
              <a:gd name="connsiteY178" fmla="*/ 2179258 h 2237474"/>
              <a:gd name="connsiteX179" fmla="*/ 512278 w 12192000"/>
              <a:gd name="connsiteY179" fmla="*/ 2176369 h 2237474"/>
              <a:gd name="connsiteX180" fmla="*/ 480419 w 12192000"/>
              <a:gd name="connsiteY180" fmla="*/ 2167807 h 2237474"/>
              <a:gd name="connsiteX181" fmla="*/ 413835 w 12192000"/>
              <a:gd name="connsiteY181" fmla="*/ 2156783 h 2237474"/>
              <a:gd name="connsiteX182" fmla="*/ 376513 w 12192000"/>
              <a:gd name="connsiteY182" fmla="*/ 2154014 h 2237474"/>
              <a:gd name="connsiteX183" fmla="*/ 273386 w 12192000"/>
              <a:gd name="connsiteY183" fmla="*/ 2142551 h 2237474"/>
              <a:gd name="connsiteX184" fmla="*/ 169207 w 12192000"/>
              <a:gd name="connsiteY184" fmla="*/ 2128100 h 2237474"/>
              <a:gd name="connsiteX185" fmla="*/ 93149 w 12192000"/>
              <a:gd name="connsiteY185" fmla="*/ 2105324 h 2237474"/>
              <a:gd name="connsiteX186" fmla="*/ 88109 w 12192000"/>
              <a:gd name="connsiteY186" fmla="*/ 2106704 h 2237474"/>
              <a:gd name="connsiteX187" fmla="*/ 80022 w 12192000"/>
              <a:gd name="connsiteY187" fmla="*/ 2107254 h 2237474"/>
              <a:gd name="connsiteX188" fmla="*/ 79717 w 12192000"/>
              <a:gd name="connsiteY188" fmla="*/ 2107046 h 2237474"/>
              <a:gd name="connsiteX189" fmla="*/ 72352 w 12192000"/>
              <a:gd name="connsiteY189" fmla="*/ 2107991 h 2237474"/>
              <a:gd name="connsiteX190" fmla="*/ 37645 w 12192000"/>
              <a:gd name="connsiteY190" fmla="*/ 2115401 h 2237474"/>
              <a:gd name="connsiteX191" fmla="*/ 4572 w 12192000"/>
              <a:gd name="connsiteY191" fmla="*/ 2111091 h 2237474"/>
              <a:gd name="connsiteX192" fmla="*/ 0 w 12192000"/>
              <a:gd name="connsiteY192" fmla="*/ 2110468 h 2237474"/>
              <a:gd name="connsiteX193" fmla="*/ 0 w 12192000"/>
              <a:gd name="connsiteY19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03462 w 12192000"/>
              <a:gd name="connsiteY36" fmla="*/ 1042406 h 2237474"/>
              <a:gd name="connsiteX37" fmla="*/ 8968445 w 12192000"/>
              <a:gd name="connsiteY37" fmla="*/ 1052169 h 2237474"/>
              <a:gd name="connsiteX38" fmla="*/ 8886001 w 12192000"/>
              <a:gd name="connsiteY38" fmla="*/ 1067468 h 2237474"/>
              <a:gd name="connsiteX39" fmla="*/ 8838610 w 12192000"/>
              <a:gd name="connsiteY39" fmla="*/ 1075091 h 2237474"/>
              <a:gd name="connsiteX40" fmla="*/ 8750383 w 12192000"/>
              <a:gd name="connsiteY40" fmla="*/ 1097387 h 2237474"/>
              <a:gd name="connsiteX41" fmla="*/ 8665605 w 12192000"/>
              <a:gd name="connsiteY41" fmla="*/ 1110791 h 2237474"/>
              <a:gd name="connsiteX42" fmla="*/ 8584946 w 12192000"/>
              <a:gd name="connsiteY42" fmla="*/ 1135226 h 2237474"/>
              <a:gd name="connsiteX43" fmla="*/ 8460755 w 12192000"/>
              <a:gd name="connsiteY43" fmla="*/ 1203427 h 2237474"/>
              <a:gd name="connsiteX44" fmla="*/ 8419755 w 12192000"/>
              <a:gd name="connsiteY44" fmla="*/ 1216260 h 2237474"/>
              <a:gd name="connsiteX45" fmla="*/ 8411626 w 12192000"/>
              <a:gd name="connsiteY45" fmla="*/ 1214397 h 2237474"/>
              <a:gd name="connsiteX46" fmla="*/ 8363469 w 12192000"/>
              <a:gd name="connsiteY46" fmla="*/ 1246658 h 2237474"/>
              <a:gd name="connsiteX47" fmla="*/ 8275497 w 12192000"/>
              <a:gd name="connsiteY47" fmla="*/ 1264396 h 2237474"/>
              <a:gd name="connsiteX48" fmla="*/ 8206287 w 12192000"/>
              <a:gd name="connsiteY48" fmla="*/ 1273060 h 2237474"/>
              <a:gd name="connsiteX49" fmla="*/ 8139997 w 12192000"/>
              <a:gd name="connsiteY49" fmla="*/ 1282713 h 2237474"/>
              <a:gd name="connsiteX50" fmla="*/ 8074238 w 12192000"/>
              <a:gd name="connsiteY50" fmla="*/ 1301895 h 2237474"/>
              <a:gd name="connsiteX51" fmla="*/ 7942099 w 12192000"/>
              <a:gd name="connsiteY51" fmla="*/ 1336332 h 2237474"/>
              <a:gd name="connsiteX52" fmla="*/ 7902328 w 12192000"/>
              <a:gd name="connsiteY52" fmla="*/ 1345865 h 2237474"/>
              <a:gd name="connsiteX53" fmla="*/ 7840612 w 12192000"/>
              <a:gd name="connsiteY53" fmla="*/ 1369373 h 2237474"/>
              <a:gd name="connsiteX54" fmla="*/ 7786819 w 12192000"/>
              <a:gd name="connsiteY54" fmla="*/ 1378970 h 2237474"/>
              <a:gd name="connsiteX55" fmla="*/ 7548172 w 12192000"/>
              <a:gd name="connsiteY55" fmla="*/ 1417460 h 2237474"/>
              <a:gd name="connsiteX56" fmla="*/ 7483437 w 12192000"/>
              <a:gd name="connsiteY56" fmla="*/ 1478152 h 2237474"/>
              <a:gd name="connsiteX57" fmla="*/ 7377870 w 12192000"/>
              <a:gd name="connsiteY57" fmla="*/ 1523319 h 2237474"/>
              <a:gd name="connsiteX58" fmla="*/ 7230737 w 12192000"/>
              <a:gd name="connsiteY58" fmla="*/ 1562633 h 2237474"/>
              <a:gd name="connsiteX59" fmla="*/ 7224458 w 12192000"/>
              <a:gd name="connsiteY59" fmla="*/ 1573008 h 2237474"/>
              <a:gd name="connsiteX60" fmla="*/ 7183121 w 12192000"/>
              <a:gd name="connsiteY60" fmla="*/ 1595162 h 2237474"/>
              <a:gd name="connsiteX61" fmla="*/ 7164601 w 12192000"/>
              <a:gd name="connsiteY61" fmla="*/ 1606490 h 2237474"/>
              <a:gd name="connsiteX62" fmla="*/ 7031309 w 12192000"/>
              <a:gd name="connsiteY62" fmla="*/ 1619451 h 2237474"/>
              <a:gd name="connsiteX63" fmla="*/ 6900177 w 12192000"/>
              <a:gd name="connsiteY63" fmla="*/ 1636016 h 2237474"/>
              <a:gd name="connsiteX64" fmla="*/ 6795372 w 12192000"/>
              <a:gd name="connsiteY64" fmla="*/ 1644845 h 2237474"/>
              <a:gd name="connsiteX65" fmla="*/ 6692251 w 12192000"/>
              <a:gd name="connsiteY65" fmla="*/ 1656357 h 2237474"/>
              <a:gd name="connsiteX66" fmla="*/ 6655235 w 12192000"/>
              <a:gd name="connsiteY66" fmla="*/ 1661869 h 2237474"/>
              <a:gd name="connsiteX67" fmla="*/ 6554894 w 12192000"/>
              <a:gd name="connsiteY67" fmla="*/ 1664428 h 2237474"/>
              <a:gd name="connsiteX68" fmla="*/ 6516595 w 12192000"/>
              <a:gd name="connsiteY68" fmla="*/ 1667475 h 2237474"/>
              <a:gd name="connsiteX69" fmla="*/ 6508541 w 12192000"/>
              <a:gd name="connsiteY69" fmla="*/ 1668757 h 2237474"/>
              <a:gd name="connsiteX70" fmla="*/ 6471012 w 12192000"/>
              <a:gd name="connsiteY70" fmla="*/ 1678604 h 2237474"/>
              <a:gd name="connsiteX71" fmla="*/ 6364035 w 12192000"/>
              <a:gd name="connsiteY71" fmla="*/ 1667683 h 2237474"/>
              <a:gd name="connsiteX72" fmla="*/ 6280959 w 12192000"/>
              <a:gd name="connsiteY72" fmla="*/ 1689329 h 2237474"/>
              <a:gd name="connsiteX73" fmla="*/ 6243319 w 12192000"/>
              <a:gd name="connsiteY73" fmla="*/ 1695560 h 2237474"/>
              <a:gd name="connsiteX74" fmla="*/ 6098321 w 12192000"/>
              <a:gd name="connsiteY74" fmla="*/ 1721646 h 2237474"/>
              <a:gd name="connsiteX75" fmla="*/ 5880652 w 12192000"/>
              <a:gd name="connsiteY75" fmla="*/ 1779643 h 2237474"/>
              <a:gd name="connsiteX76" fmla="*/ 5785959 w 12192000"/>
              <a:gd name="connsiteY76" fmla="*/ 1775307 h 2237474"/>
              <a:gd name="connsiteX77" fmla="*/ 5643534 w 12192000"/>
              <a:gd name="connsiteY77" fmla="*/ 1802919 h 2237474"/>
              <a:gd name="connsiteX78" fmla="*/ 5518799 w 12192000"/>
              <a:gd name="connsiteY78" fmla="*/ 1818312 h 2237474"/>
              <a:gd name="connsiteX79" fmla="*/ 5505014 w 12192000"/>
              <a:gd name="connsiteY79" fmla="*/ 1819259 h 2237474"/>
              <a:gd name="connsiteX80" fmla="*/ 5453307 w 12192000"/>
              <a:gd name="connsiteY80" fmla="*/ 1815450 h 2237474"/>
              <a:gd name="connsiteX81" fmla="*/ 5221533 w 12192000"/>
              <a:gd name="connsiteY81" fmla="*/ 1846950 h 2237474"/>
              <a:gd name="connsiteX82" fmla="*/ 5149802 w 12192000"/>
              <a:gd name="connsiteY82" fmla="*/ 1844846 h 2237474"/>
              <a:gd name="connsiteX83" fmla="*/ 5114927 w 12192000"/>
              <a:gd name="connsiteY83" fmla="*/ 1847827 h 2237474"/>
              <a:gd name="connsiteX84" fmla="*/ 5108970 w 12192000"/>
              <a:gd name="connsiteY84" fmla="*/ 1847935 h 2237474"/>
              <a:gd name="connsiteX85" fmla="*/ 5067961 w 12192000"/>
              <a:gd name="connsiteY85" fmla="*/ 1845917 h 2237474"/>
              <a:gd name="connsiteX86" fmla="*/ 5007075 w 12192000"/>
              <a:gd name="connsiteY86" fmla="*/ 1838626 h 2237474"/>
              <a:gd name="connsiteX87" fmla="*/ 4944087 w 12192000"/>
              <a:gd name="connsiteY87" fmla="*/ 1823332 h 2237474"/>
              <a:gd name="connsiteX88" fmla="*/ 4907662 w 12192000"/>
              <a:gd name="connsiteY88" fmla="*/ 1816900 h 2237474"/>
              <a:gd name="connsiteX89" fmla="*/ 4882386 w 12192000"/>
              <a:gd name="connsiteY89" fmla="*/ 1809844 h 2237474"/>
              <a:gd name="connsiteX90" fmla="*/ 4811440 w 12192000"/>
              <a:gd name="connsiteY90" fmla="*/ 1804655 h 2237474"/>
              <a:gd name="connsiteX91" fmla="*/ 4691075 w 12192000"/>
              <a:gd name="connsiteY91" fmla="*/ 1801389 h 2237474"/>
              <a:gd name="connsiteX92" fmla="*/ 4611738 w 12192000"/>
              <a:gd name="connsiteY92" fmla="*/ 1776964 h 2237474"/>
              <a:gd name="connsiteX93" fmla="*/ 4560070 w 12192000"/>
              <a:gd name="connsiteY93" fmla="*/ 1785640 h 2237474"/>
              <a:gd name="connsiteX94" fmla="*/ 4536503 w 12192000"/>
              <a:gd name="connsiteY94" fmla="*/ 1785334 h 2237474"/>
              <a:gd name="connsiteX95" fmla="*/ 4513724 w 12192000"/>
              <a:gd name="connsiteY95" fmla="*/ 1791996 h 2237474"/>
              <a:gd name="connsiteX96" fmla="*/ 4459810 w 12192000"/>
              <a:gd name="connsiteY96" fmla="*/ 1797886 h 2237474"/>
              <a:gd name="connsiteX97" fmla="*/ 4379064 w 12192000"/>
              <a:gd name="connsiteY97" fmla="*/ 1817177 h 2237474"/>
              <a:gd name="connsiteX98" fmla="*/ 4290981 w 12192000"/>
              <a:gd name="connsiteY98" fmla="*/ 1839677 h 2237474"/>
              <a:gd name="connsiteX99" fmla="*/ 4238372 w 12192000"/>
              <a:gd name="connsiteY99" fmla="*/ 1851480 h 2237474"/>
              <a:gd name="connsiteX100" fmla="*/ 4232517 w 12192000"/>
              <a:gd name="connsiteY100" fmla="*/ 1852567 h 2237474"/>
              <a:gd name="connsiteX101" fmla="*/ 4191732 w 12192000"/>
              <a:gd name="connsiteY101" fmla="*/ 1857328 h 2237474"/>
              <a:gd name="connsiteX102" fmla="*/ 4065532 w 12192000"/>
              <a:gd name="connsiteY102" fmla="*/ 1855477 h 2237474"/>
              <a:gd name="connsiteX103" fmla="*/ 4028460 w 12192000"/>
              <a:gd name="connsiteY103" fmla="*/ 1855137 h 2237474"/>
              <a:gd name="connsiteX104" fmla="*/ 4002267 w 12192000"/>
              <a:gd name="connsiteY104" fmla="*/ 1852352 h 2237474"/>
              <a:gd name="connsiteX105" fmla="*/ 3931396 w 12192000"/>
              <a:gd name="connsiteY105" fmla="*/ 1858915 h 2237474"/>
              <a:gd name="connsiteX106" fmla="*/ 3812162 w 12192000"/>
              <a:gd name="connsiteY106" fmla="*/ 1875501 h 2237474"/>
              <a:gd name="connsiteX107" fmla="*/ 3729530 w 12192000"/>
              <a:gd name="connsiteY107" fmla="*/ 1864513 h 2237474"/>
              <a:gd name="connsiteX108" fmla="*/ 3680177 w 12192000"/>
              <a:gd name="connsiteY108" fmla="*/ 1881552 h 2237474"/>
              <a:gd name="connsiteX109" fmla="*/ 3567259 w 12192000"/>
              <a:gd name="connsiteY109" fmla="*/ 1893482 h 2237474"/>
              <a:gd name="connsiteX110" fmla="*/ 3405770 w 12192000"/>
              <a:gd name="connsiteY110" fmla="*/ 1904591 h 2237474"/>
              <a:gd name="connsiteX111" fmla="*/ 3280097 w 12192000"/>
              <a:gd name="connsiteY111" fmla="*/ 1919610 h 2237474"/>
              <a:gd name="connsiteX112" fmla="*/ 3123424 w 12192000"/>
              <a:gd name="connsiteY112" fmla="*/ 1952930 h 2237474"/>
              <a:gd name="connsiteX113" fmla="*/ 3009910 w 12192000"/>
              <a:gd name="connsiteY113" fmla="*/ 1957866 h 2237474"/>
              <a:gd name="connsiteX114" fmla="*/ 2995934 w 12192000"/>
              <a:gd name="connsiteY114" fmla="*/ 1967085 h 2237474"/>
              <a:gd name="connsiteX115" fmla="*/ 2980071 w 12192000"/>
              <a:gd name="connsiteY115" fmla="*/ 1972988 h 2237474"/>
              <a:gd name="connsiteX116" fmla="*/ 2978094 w 12192000"/>
              <a:gd name="connsiteY116" fmla="*/ 1972369 h 2237474"/>
              <a:gd name="connsiteX117" fmla="*/ 2942858 w 12192000"/>
              <a:gd name="connsiteY117" fmla="*/ 1981367 h 2237474"/>
              <a:gd name="connsiteX118" fmla="*/ 2875436 w 12192000"/>
              <a:gd name="connsiteY118" fmla="*/ 1996977 h 2237474"/>
              <a:gd name="connsiteX119" fmla="*/ 2874892 w 12192000"/>
              <a:gd name="connsiteY119" fmla="*/ 1996085 h 2237474"/>
              <a:gd name="connsiteX120" fmla="*/ 2864145 w 12192000"/>
              <a:gd name="connsiteY120" fmla="*/ 1994061 h 2237474"/>
              <a:gd name="connsiteX121" fmla="*/ 2843662 w 12192000"/>
              <a:gd name="connsiteY121" fmla="*/ 1992498 h 2237474"/>
              <a:gd name="connsiteX122" fmla="*/ 2796128 w 12192000"/>
              <a:gd name="connsiteY122" fmla="*/ 1976403 h 2237474"/>
              <a:gd name="connsiteX123" fmla="*/ 2756784 w 12192000"/>
              <a:gd name="connsiteY123" fmla="*/ 1985116 h 2237474"/>
              <a:gd name="connsiteX124" fmla="*/ 2748833 w 12192000"/>
              <a:gd name="connsiteY124" fmla="*/ 1986323 h 2237474"/>
              <a:gd name="connsiteX125" fmla="*/ 2748661 w 12192000"/>
              <a:gd name="connsiteY125" fmla="*/ 1986122 h 2237474"/>
              <a:gd name="connsiteX126" fmla="*/ 2740251 w 12192000"/>
              <a:gd name="connsiteY126" fmla="*/ 1986946 h 2237474"/>
              <a:gd name="connsiteX127" fmla="*/ 2718916 w 12192000"/>
              <a:gd name="connsiteY127" fmla="*/ 1990867 h 2237474"/>
              <a:gd name="connsiteX128" fmla="*/ 2713522 w 12192000"/>
              <a:gd name="connsiteY128" fmla="*/ 1990173 h 2237474"/>
              <a:gd name="connsiteX129" fmla="*/ 2680597 w 12192000"/>
              <a:gd name="connsiteY129" fmla="*/ 1984996 h 2237474"/>
              <a:gd name="connsiteX130" fmla="*/ 2578178 w 12192000"/>
              <a:gd name="connsiteY130" fmla="*/ 1990531 h 2237474"/>
              <a:gd name="connsiteX131" fmla="*/ 2476147 w 12192000"/>
              <a:gd name="connsiteY131" fmla="*/ 1998305 h 2237474"/>
              <a:gd name="connsiteX132" fmla="*/ 2373568 w 12192000"/>
              <a:gd name="connsiteY132" fmla="*/ 2003219 h 2237474"/>
              <a:gd name="connsiteX133" fmla="*/ 2321399 w 12192000"/>
              <a:gd name="connsiteY133" fmla="*/ 1989467 h 2237474"/>
              <a:gd name="connsiteX134" fmla="*/ 2315525 w 12192000"/>
              <a:gd name="connsiteY134" fmla="*/ 1989708 h 2237474"/>
              <a:gd name="connsiteX135" fmla="*/ 2300792 w 12192000"/>
              <a:gd name="connsiteY135" fmla="*/ 1994290 h 2237474"/>
              <a:gd name="connsiteX136" fmla="*/ 2295469 w 12192000"/>
              <a:gd name="connsiteY136" fmla="*/ 1996659 h 2237474"/>
              <a:gd name="connsiteX137" fmla="*/ 2287219 w 12192000"/>
              <a:gd name="connsiteY137" fmla="*/ 1998750 h 2237474"/>
              <a:gd name="connsiteX138" fmla="*/ 2286948 w 12192000"/>
              <a:gd name="connsiteY138" fmla="*/ 1998596 h 2237474"/>
              <a:gd name="connsiteX139" fmla="*/ 2243069 w 12192000"/>
              <a:gd name="connsiteY139" fmla="*/ 2015111 h 2237474"/>
              <a:gd name="connsiteX140" fmla="*/ 2186609 w 12192000"/>
              <a:gd name="connsiteY140" fmla="*/ 2008263 h 2237474"/>
              <a:gd name="connsiteX141" fmla="*/ 2164831 w 12192000"/>
              <a:gd name="connsiteY141" fmla="*/ 2010143 h 2237474"/>
              <a:gd name="connsiteX142" fmla="*/ 2152836 w 12192000"/>
              <a:gd name="connsiteY142" fmla="*/ 2010048 h 2237474"/>
              <a:gd name="connsiteX143" fmla="*/ 2117102 w 12192000"/>
              <a:gd name="connsiteY143" fmla="*/ 2023004 h 2237474"/>
              <a:gd name="connsiteX144" fmla="*/ 2111935 w 12192000"/>
              <a:gd name="connsiteY144" fmla="*/ 2023163 h 2237474"/>
              <a:gd name="connsiteX145" fmla="*/ 2089991 w 12192000"/>
              <a:gd name="connsiteY145" fmla="*/ 2034193 h 2237474"/>
              <a:gd name="connsiteX146" fmla="*/ 2058061 w 12192000"/>
              <a:gd name="connsiteY146" fmla="*/ 2047942 h 2237474"/>
              <a:gd name="connsiteX147" fmla="*/ 2055737 w 12192000"/>
              <a:gd name="connsiteY147" fmla="*/ 2047704 h 2237474"/>
              <a:gd name="connsiteX148" fmla="*/ 2042244 w 12192000"/>
              <a:gd name="connsiteY148" fmla="*/ 2055560 h 2237474"/>
              <a:gd name="connsiteX149" fmla="*/ 1976224 w 12192000"/>
              <a:gd name="connsiteY149" fmla="*/ 2074257 h 2237474"/>
              <a:gd name="connsiteX150" fmla="*/ 1877728 w 12192000"/>
              <a:gd name="connsiteY150" fmla="*/ 2101004 h 2237474"/>
              <a:gd name="connsiteX151" fmla="*/ 1759056 w 12192000"/>
              <a:gd name="connsiteY151" fmla="*/ 2125608 h 2237474"/>
              <a:gd name="connsiteX152" fmla="*/ 1637948 w 12192000"/>
              <a:gd name="connsiteY152" fmla="*/ 2172597 h 2237474"/>
              <a:gd name="connsiteX153" fmla="*/ 1434549 w 12192000"/>
              <a:gd name="connsiteY153" fmla="*/ 2234522 h 2237474"/>
              <a:gd name="connsiteX154" fmla="*/ 1398481 w 12192000"/>
              <a:gd name="connsiteY154" fmla="*/ 2237074 h 2237474"/>
              <a:gd name="connsiteX155" fmla="*/ 1398407 w 12192000"/>
              <a:gd name="connsiteY155" fmla="*/ 2237095 h 2237474"/>
              <a:gd name="connsiteX156" fmla="*/ 1370962 w 12192000"/>
              <a:gd name="connsiteY156" fmla="*/ 2237474 h 2237474"/>
              <a:gd name="connsiteX157" fmla="*/ 1356367 w 12192000"/>
              <a:gd name="connsiteY157" fmla="*/ 2235089 h 2237474"/>
              <a:gd name="connsiteX158" fmla="*/ 1324828 w 12192000"/>
              <a:gd name="connsiteY158" fmla="*/ 2231968 h 2237474"/>
              <a:gd name="connsiteX159" fmla="*/ 1297744 w 12192000"/>
              <a:gd name="connsiteY159" fmla="*/ 2235849 h 2237474"/>
              <a:gd name="connsiteX160" fmla="*/ 1286236 w 12192000"/>
              <a:gd name="connsiteY160" fmla="*/ 2233135 h 2237474"/>
              <a:gd name="connsiteX161" fmla="*/ 1283504 w 12192000"/>
              <a:gd name="connsiteY161" fmla="*/ 2233797 h 2237474"/>
              <a:gd name="connsiteX162" fmla="*/ 1279765 w 12192000"/>
              <a:gd name="connsiteY162" fmla="*/ 2229639 h 2237474"/>
              <a:gd name="connsiteX163" fmla="*/ 1195347 w 12192000"/>
              <a:gd name="connsiteY163" fmla="*/ 2212354 h 2237474"/>
              <a:gd name="connsiteX164" fmla="*/ 970251 w 12192000"/>
              <a:gd name="connsiteY164" fmla="*/ 2221029 h 2237474"/>
              <a:gd name="connsiteX165" fmla="*/ 812914 w 12192000"/>
              <a:gd name="connsiteY165" fmla="*/ 2202752 h 2237474"/>
              <a:gd name="connsiteX166" fmla="*/ 800195 w 12192000"/>
              <a:gd name="connsiteY166" fmla="*/ 2209407 h 2237474"/>
              <a:gd name="connsiteX167" fmla="*/ 784978 w 12192000"/>
              <a:gd name="connsiteY167" fmla="*/ 2212360 h 2237474"/>
              <a:gd name="connsiteX168" fmla="*/ 681987 w 12192000"/>
              <a:gd name="connsiteY168" fmla="*/ 2216757 h 2237474"/>
              <a:gd name="connsiteX169" fmla="*/ 669923 w 12192000"/>
              <a:gd name="connsiteY169" fmla="*/ 2211682 h 2237474"/>
              <a:gd name="connsiteX170" fmla="*/ 648680 w 12192000"/>
              <a:gd name="connsiteY170" fmla="*/ 2206229 h 2237474"/>
              <a:gd name="connsiteX171" fmla="*/ 597225 w 12192000"/>
              <a:gd name="connsiteY171" fmla="*/ 2180999 h 2237474"/>
              <a:gd name="connsiteX172" fmla="*/ 558449 w 12192000"/>
              <a:gd name="connsiteY172" fmla="*/ 2182346 h 2237474"/>
              <a:gd name="connsiteX173" fmla="*/ 550517 w 12192000"/>
              <a:gd name="connsiteY173" fmla="*/ 2182060 h 2237474"/>
              <a:gd name="connsiteX174" fmla="*/ 550309 w 12192000"/>
              <a:gd name="connsiteY174" fmla="*/ 2181825 h 2237474"/>
              <a:gd name="connsiteX175" fmla="*/ 541836 w 12192000"/>
              <a:gd name="connsiteY175" fmla="*/ 2181063 h 2237474"/>
              <a:gd name="connsiteX176" fmla="*/ 536057 w 12192000"/>
              <a:gd name="connsiteY176" fmla="*/ 2181537 h 2237474"/>
              <a:gd name="connsiteX177" fmla="*/ 520671 w 12192000"/>
              <a:gd name="connsiteY177" fmla="*/ 2180980 h 2237474"/>
              <a:gd name="connsiteX178" fmla="*/ 515024 w 12192000"/>
              <a:gd name="connsiteY178" fmla="*/ 2179258 h 2237474"/>
              <a:gd name="connsiteX179" fmla="*/ 512278 w 12192000"/>
              <a:gd name="connsiteY179" fmla="*/ 2176369 h 2237474"/>
              <a:gd name="connsiteX180" fmla="*/ 480419 w 12192000"/>
              <a:gd name="connsiteY180" fmla="*/ 2167807 h 2237474"/>
              <a:gd name="connsiteX181" fmla="*/ 413835 w 12192000"/>
              <a:gd name="connsiteY181" fmla="*/ 2156783 h 2237474"/>
              <a:gd name="connsiteX182" fmla="*/ 376513 w 12192000"/>
              <a:gd name="connsiteY182" fmla="*/ 2154014 h 2237474"/>
              <a:gd name="connsiteX183" fmla="*/ 273386 w 12192000"/>
              <a:gd name="connsiteY183" fmla="*/ 2142551 h 2237474"/>
              <a:gd name="connsiteX184" fmla="*/ 169207 w 12192000"/>
              <a:gd name="connsiteY184" fmla="*/ 2128100 h 2237474"/>
              <a:gd name="connsiteX185" fmla="*/ 93149 w 12192000"/>
              <a:gd name="connsiteY185" fmla="*/ 2105324 h 2237474"/>
              <a:gd name="connsiteX186" fmla="*/ 88109 w 12192000"/>
              <a:gd name="connsiteY186" fmla="*/ 2106704 h 2237474"/>
              <a:gd name="connsiteX187" fmla="*/ 80022 w 12192000"/>
              <a:gd name="connsiteY187" fmla="*/ 2107254 h 2237474"/>
              <a:gd name="connsiteX188" fmla="*/ 79717 w 12192000"/>
              <a:gd name="connsiteY188" fmla="*/ 2107046 h 2237474"/>
              <a:gd name="connsiteX189" fmla="*/ 72352 w 12192000"/>
              <a:gd name="connsiteY189" fmla="*/ 2107991 h 2237474"/>
              <a:gd name="connsiteX190" fmla="*/ 37645 w 12192000"/>
              <a:gd name="connsiteY190" fmla="*/ 2115401 h 2237474"/>
              <a:gd name="connsiteX191" fmla="*/ 4572 w 12192000"/>
              <a:gd name="connsiteY191" fmla="*/ 2111091 h 2237474"/>
              <a:gd name="connsiteX192" fmla="*/ 0 w 12192000"/>
              <a:gd name="connsiteY192" fmla="*/ 2110468 h 2237474"/>
              <a:gd name="connsiteX193" fmla="*/ 0 w 12192000"/>
              <a:gd name="connsiteY19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77033 w 12192000"/>
              <a:gd name="connsiteY24" fmla="*/ 922857 h 2237474"/>
              <a:gd name="connsiteX25" fmla="*/ 9544189 w 12192000"/>
              <a:gd name="connsiteY25" fmla="*/ 938966 h 2237474"/>
              <a:gd name="connsiteX26" fmla="*/ 9500499 w 12192000"/>
              <a:gd name="connsiteY26" fmla="*/ 954680 h 2237474"/>
              <a:gd name="connsiteX27" fmla="*/ 9428195 w 12192000"/>
              <a:gd name="connsiteY27" fmla="*/ 986225 h 2237474"/>
              <a:gd name="connsiteX28" fmla="*/ 9410017 w 12192000"/>
              <a:gd name="connsiteY28" fmla="*/ 993931 h 2237474"/>
              <a:gd name="connsiteX29" fmla="*/ 9392919 w 12192000"/>
              <a:gd name="connsiteY29" fmla="*/ 994656 h 2237474"/>
              <a:gd name="connsiteX30" fmla="*/ 9278619 w 12192000"/>
              <a:gd name="connsiteY30" fmla="*/ 1011878 h 2237474"/>
              <a:gd name="connsiteX31" fmla="*/ 9268019 w 12192000"/>
              <a:gd name="connsiteY31" fmla="*/ 1007442 h 2237474"/>
              <a:gd name="connsiteX32" fmla="*/ 9234662 w 12192000"/>
              <a:gd name="connsiteY32" fmla="*/ 1023056 h 2237474"/>
              <a:gd name="connsiteX33" fmla="*/ 9181033 w 12192000"/>
              <a:gd name="connsiteY33" fmla="*/ 1037921 h 2237474"/>
              <a:gd name="connsiteX34" fmla="*/ 9155969 w 12192000"/>
              <a:gd name="connsiteY34" fmla="*/ 1046804 h 2237474"/>
              <a:gd name="connsiteX35" fmla="*/ 9133985 w 12192000"/>
              <a:gd name="connsiteY35" fmla="*/ 1046450 h 2237474"/>
              <a:gd name="connsiteX36" fmla="*/ 9003462 w 12192000"/>
              <a:gd name="connsiteY36" fmla="*/ 1042406 h 2237474"/>
              <a:gd name="connsiteX37" fmla="*/ 8968445 w 12192000"/>
              <a:gd name="connsiteY37" fmla="*/ 1052169 h 2237474"/>
              <a:gd name="connsiteX38" fmla="*/ 8886001 w 12192000"/>
              <a:gd name="connsiteY38" fmla="*/ 1067468 h 2237474"/>
              <a:gd name="connsiteX39" fmla="*/ 8838610 w 12192000"/>
              <a:gd name="connsiteY39" fmla="*/ 1075091 h 2237474"/>
              <a:gd name="connsiteX40" fmla="*/ 8750383 w 12192000"/>
              <a:gd name="connsiteY40" fmla="*/ 1097387 h 2237474"/>
              <a:gd name="connsiteX41" fmla="*/ 8665605 w 12192000"/>
              <a:gd name="connsiteY41" fmla="*/ 1110791 h 2237474"/>
              <a:gd name="connsiteX42" fmla="*/ 8584946 w 12192000"/>
              <a:gd name="connsiteY42" fmla="*/ 1135226 h 2237474"/>
              <a:gd name="connsiteX43" fmla="*/ 8460755 w 12192000"/>
              <a:gd name="connsiteY43" fmla="*/ 1203427 h 2237474"/>
              <a:gd name="connsiteX44" fmla="*/ 8419755 w 12192000"/>
              <a:gd name="connsiteY44" fmla="*/ 1216260 h 2237474"/>
              <a:gd name="connsiteX45" fmla="*/ 8411626 w 12192000"/>
              <a:gd name="connsiteY45" fmla="*/ 1214397 h 2237474"/>
              <a:gd name="connsiteX46" fmla="*/ 8363469 w 12192000"/>
              <a:gd name="connsiteY46" fmla="*/ 1246658 h 2237474"/>
              <a:gd name="connsiteX47" fmla="*/ 8275497 w 12192000"/>
              <a:gd name="connsiteY47" fmla="*/ 1264396 h 2237474"/>
              <a:gd name="connsiteX48" fmla="*/ 8206287 w 12192000"/>
              <a:gd name="connsiteY48" fmla="*/ 1273060 h 2237474"/>
              <a:gd name="connsiteX49" fmla="*/ 8139997 w 12192000"/>
              <a:gd name="connsiteY49" fmla="*/ 1282713 h 2237474"/>
              <a:gd name="connsiteX50" fmla="*/ 8074238 w 12192000"/>
              <a:gd name="connsiteY50" fmla="*/ 1301895 h 2237474"/>
              <a:gd name="connsiteX51" fmla="*/ 7942099 w 12192000"/>
              <a:gd name="connsiteY51" fmla="*/ 1336332 h 2237474"/>
              <a:gd name="connsiteX52" fmla="*/ 7902328 w 12192000"/>
              <a:gd name="connsiteY52" fmla="*/ 1345865 h 2237474"/>
              <a:gd name="connsiteX53" fmla="*/ 7840612 w 12192000"/>
              <a:gd name="connsiteY53" fmla="*/ 1369373 h 2237474"/>
              <a:gd name="connsiteX54" fmla="*/ 7786819 w 12192000"/>
              <a:gd name="connsiteY54" fmla="*/ 1378970 h 2237474"/>
              <a:gd name="connsiteX55" fmla="*/ 7548172 w 12192000"/>
              <a:gd name="connsiteY55" fmla="*/ 1417460 h 2237474"/>
              <a:gd name="connsiteX56" fmla="*/ 7483437 w 12192000"/>
              <a:gd name="connsiteY56" fmla="*/ 1478152 h 2237474"/>
              <a:gd name="connsiteX57" fmla="*/ 7377870 w 12192000"/>
              <a:gd name="connsiteY57" fmla="*/ 1523319 h 2237474"/>
              <a:gd name="connsiteX58" fmla="*/ 7230737 w 12192000"/>
              <a:gd name="connsiteY58" fmla="*/ 1562633 h 2237474"/>
              <a:gd name="connsiteX59" fmla="*/ 7224458 w 12192000"/>
              <a:gd name="connsiteY59" fmla="*/ 1573008 h 2237474"/>
              <a:gd name="connsiteX60" fmla="*/ 7183121 w 12192000"/>
              <a:gd name="connsiteY60" fmla="*/ 1595162 h 2237474"/>
              <a:gd name="connsiteX61" fmla="*/ 7164601 w 12192000"/>
              <a:gd name="connsiteY61" fmla="*/ 1606490 h 2237474"/>
              <a:gd name="connsiteX62" fmla="*/ 7031309 w 12192000"/>
              <a:gd name="connsiteY62" fmla="*/ 1619451 h 2237474"/>
              <a:gd name="connsiteX63" fmla="*/ 6900177 w 12192000"/>
              <a:gd name="connsiteY63" fmla="*/ 1636016 h 2237474"/>
              <a:gd name="connsiteX64" fmla="*/ 6795372 w 12192000"/>
              <a:gd name="connsiteY64" fmla="*/ 1644845 h 2237474"/>
              <a:gd name="connsiteX65" fmla="*/ 6692251 w 12192000"/>
              <a:gd name="connsiteY65" fmla="*/ 1656357 h 2237474"/>
              <a:gd name="connsiteX66" fmla="*/ 6655235 w 12192000"/>
              <a:gd name="connsiteY66" fmla="*/ 1661869 h 2237474"/>
              <a:gd name="connsiteX67" fmla="*/ 6554894 w 12192000"/>
              <a:gd name="connsiteY67" fmla="*/ 1664428 h 2237474"/>
              <a:gd name="connsiteX68" fmla="*/ 6516595 w 12192000"/>
              <a:gd name="connsiteY68" fmla="*/ 1667475 h 2237474"/>
              <a:gd name="connsiteX69" fmla="*/ 6508541 w 12192000"/>
              <a:gd name="connsiteY69" fmla="*/ 1668757 h 2237474"/>
              <a:gd name="connsiteX70" fmla="*/ 6471012 w 12192000"/>
              <a:gd name="connsiteY70" fmla="*/ 1678604 h 2237474"/>
              <a:gd name="connsiteX71" fmla="*/ 6364035 w 12192000"/>
              <a:gd name="connsiteY71" fmla="*/ 1667683 h 2237474"/>
              <a:gd name="connsiteX72" fmla="*/ 6280959 w 12192000"/>
              <a:gd name="connsiteY72" fmla="*/ 1689329 h 2237474"/>
              <a:gd name="connsiteX73" fmla="*/ 6243319 w 12192000"/>
              <a:gd name="connsiteY73" fmla="*/ 1695560 h 2237474"/>
              <a:gd name="connsiteX74" fmla="*/ 6098321 w 12192000"/>
              <a:gd name="connsiteY74" fmla="*/ 1721646 h 2237474"/>
              <a:gd name="connsiteX75" fmla="*/ 5880652 w 12192000"/>
              <a:gd name="connsiteY75" fmla="*/ 1779643 h 2237474"/>
              <a:gd name="connsiteX76" fmla="*/ 5785959 w 12192000"/>
              <a:gd name="connsiteY76" fmla="*/ 1775307 h 2237474"/>
              <a:gd name="connsiteX77" fmla="*/ 5643534 w 12192000"/>
              <a:gd name="connsiteY77" fmla="*/ 1802919 h 2237474"/>
              <a:gd name="connsiteX78" fmla="*/ 5518799 w 12192000"/>
              <a:gd name="connsiteY78" fmla="*/ 1818312 h 2237474"/>
              <a:gd name="connsiteX79" fmla="*/ 5505014 w 12192000"/>
              <a:gd name="connsiteY79" fmla="*/ 1819259 h 2237474"/>
              <a:gd name="connsiteX80" fmla="*/ 5453307 w 12192000"/>
              <a:gd name="connsiteY80" fmla="*/ 1815450 h 2237474"/>
              <a:gd name="connsiteX81" fmla="*/ 5221533 w 12192000"/>
              <a:gd name="connsiteY81" fmla="*/ 1846950 h 2237474"/>
              <a:gd name="connsiteX82" fmla="*/ 5149802 w 12192000"/>
              <a:gd name="connsiteY82" fmla="*/ 1844846 h 2237474"/>
              <a:gd name="connsiteX83" fmla="*/ 5114927 w 12192000"/>
              <a:gd name="connsiteY83" fmla="*/ 1847827 h 2237474"/>
              <a:gd name="connsiteX84" fmla="*/ 5108970 w 12192000"/>
              <a:gd name="connsiteY84" fmla="*/ 1847935 h 2237474"/>
              <a:gd name="connsiteX85" fmla="*/ 5067961 w 12192000"/>
              <a:gd name="connsiteY85" fmla="*/ 1845917 h 2237474"/>
              <a:gd name="connsiteX86" fmla="*/ 5007075 w 12192000"/>
              <a:gd name="connsiteY86" fmla="*/ 1838626 h 2237474"/>
              <a:gd name="connsiteX87" fmla="*/ 4944087 w 12192000"/>
              <a:gd name="connsiteY87" fmla="*/ 1823332 h 2237474"/>
              <a:gd name="connsiteX88" fmla="*/ 4907662 w 12192000"/>
              <a:gd name="connsiteY88" fmla="*/ 1816900 h 2237474"/>
              <a:gd name="connsiteX89" fmla="*/ 4882386 w 12192000"/>
              <a:gd name="connsiteY89" fmla="*/ 1809844 h 2237474"/>
              <a:gd name="connsiteX90" fmla="*/ 4811440 w 12192000"/>
              <a:gd name="connsiteY90" fmla="*/ 1804655 h 2237474"/>
              <a:gd name="connsiteX91" fmla="*/ 4691075 w 12192000"/>
              <a:gd name="connsiteY91" fmla="*/ 1801389 h 2237474"/>
              <a:gd name="connsiteX92" fmla="*/ 4611738 w 12192000"/>
              <a:gd name="connsiteY92" fmla="*/ 1776964 h 2237474"/>
              <a:gd name="connsiteX93" fmla="*/ 4560070 w 12192000"/>
              <a:gd name="connsiteY93" fmla="*/ 1785640 h 2237474"/>
              <a:gd name="connsiteX94" fmla="*/ 4536503 w 12192000"/>
              <a:gd name="connsiteY94" fmla="*/ 1785334 h 2237474"/>
              <a:gd name="connsiteX95" fmla="*/ 4513724 w 12192000"/>
              <a:gd name="connsiteY95" fmla="*/ 1791996 h 2237474"/>
              <a:gd name="connsiteX96" fmla="*/ 4459810 w 12192000"/>
              <a:gd name="connsiteY96" fmla="*/ 1797886 h 2237474"/>
              <a:gd name="connsiteX97" fmla="*/ 4379064 w 12192000"/>
              <a:gd name="connsiteY97" fmla="*/ 1817177 h 2237474"/>
              <a:gd name="connsiteX98" fmla="*/ 4290981 w 12192000"/>
              <a:gd name="connsiteY98" fmla="*/ 1839677 h 2237474"/>
              <a:gd name="connsiteX99" fmla="*/ 4238372 w 12192000"/>
              <a:gd name="connsiteY99" fmla="*/ 1851480 h 2237474"/>
              <a:gd name="connsiteX100" fmla="*/ 4232517 w 12192000"/>
              <a:gd name="connsiteY100" fmla="*/ 1852567 h 2237474"/>
              <a:gd name="connsiteX101" fmla="*/ 4191732 w 12192000"/>
              <a:gd name="connsiteY101" fmla="*/ 1857328 h 2237474"/>
              <a:gd name="connsiteX102" fmla="*/ 4065532 w 12192000"/>
              <a:gd name="connsiteY102" fmla="*/ 1855477 h 2237474"/>
              <a:gd name="connsiteX103" fmla="*/ 4028460 w 12192000"/>
              <a:gd name="connsiteY103" fmla="*/ 1855137 h 2237474"/>
              <a:gd name="connsiteX104" fmla="*/ 4002267 w 12192000"/>
              <a:gd name="connsiteY104" fmla="*/ 1852352 h 2237474"/>
              <a:gd name="connsiteX105" fmla="*/ 3931396 w 12192000"/>
              <a:gd name="connsiteY105" fmla="*/ 1858915 h 2237474"/>
              <a:gd name="connsiteX106" fmla="*/ 3812162 w 12192000"/>
              <a:gd name="connsiteY106" fmla="*/ 1875501 h 2237474"/>
              <a:gd name="connsiteX107" fmla="*/ 3729530 w 12192000"/>
              <a:gd name="connsiteY107" fmla="*/ 1864513 h 2237474"/>
              <a:gd name="connsiteX108" fmla="*/ 3680177 w 12192000"/>
              <a:gd name="connsiteY108" fmla="*/ 1881552 h 2237474"/>
              <a:gd name="connsiteX109" fmla="*/ 3567259 w 12192000"/>
              <a:gd name="connsiteY109" fmla="*/ 1893482 h 2237474"/>
              <a:gd name="connsiteX110" fmla="*/ 3405770 w 12192000"/>
              <a:gd name="connsiteY110" fmla="*/ 1904591 h 2237474"/>
              <a:gd name="connsiteX111" fmla="*/ 3280097 w 12192000"/>
              <a:gd name="connsiteY111" fmla="*/ 1919610 h 2237474"/>
              <a:gd name="connsiteX112" fmla="*/ 3123424 w 12192000"/>
              <a:gd name="connsiteY112" fmla="*/ 1952930 h 2237474"/>
              <a:gd name="connsiteX113" fmla="*/ 3009910 w 12192000"/>
              <a:gd name="connsiteY113" fmla="*/ 1957866 h 2237474"/>
              <a:gd name="connsiteX114" fmla="*/ 2995934 w 12192000"/>
              <a:gd name="connsiteY114" fmla="*/ 1967085 h 2237474"/>
              <a:gd name="connsiteX115" fmla="*/ 2980071 w 12192000"/>
              <a:gd name="connsiteY115" fmla="*/ 1972988 h 2237474"/>
              <a:gd name="connsiteX116" fmla="*/ 2978094 w 12192000"/>
              <a:gd name="connsiteY116" fmla="*/ 1972369 h 2237474"/>
              <a:gd name="connsiteX117" fmla="*/ 2942858 w 12192000"/>
              <a:gd name="connsiteY117" fmla="*/ 1981367 h 2237474"/>
              <a:gd name="connsiteX118" fmla="*/ 2875436 w 12192000"/>
              <a:gd name="connsiteY118" fmla="*/ 1996977 h 2237474"/>
              <a:gd name="connsiteX119" fmla="*/ 2874892 w 12192000"/>
              <a:gd name="connsiteY119" fmla="*/ 1996085 h 2237474"/>
              <a:gd name="connsiteX120" fmla="*/ 2864145 w 12192000"/>
              <a:gd name="connsiteY120" fmla="*/ 1994061 h 2237474"/>
              <a:gd name="connsiteX121" fmla="*/ 2843662 w 12192000"/>
              <a:gd name="connsiteY121" fmla="*/ 1992498 h 2237474"/>
              <a:gd name="connsiteX122" fmla="*/ 2796128 w 12192000"/>
              <a:gd name="connsiteY122" fmla="*/ 1976403 h 2237474"/>
              <a:gd name="connsiteX123" fmla="*/ 2756784 w 12192000"/>
              <a:gd name="connsiteY123" fmla="*/ 1985116 h 2237474"/>
              <a:gd name="connsiteX124" fmla="*/ 2748833 w 12192000"/>
              <a:gd name="connsiteY124" fmla="*/ 1986323 h 2237474"/>
              <a:gd name="connsiteX125" fmla="*/ 2748661 w 12192000"/>
              <a:gd name="connsiteY125" fmla="*/ 1986122 h 2237474"/>
              <a:gd name="connsiteX126" fmla="*/ 2740251 w 12192000"/>
              <a:gd name="connsiteY126" fmla="*/ 1986946 h 2237474"/>
              <a:gd name="connsiteX127" fmla="*/ 2718916 w 12192000"/>
              <a:gd name="connsiteY127" fmla="*/ 1990867 h 2237474"/>
              <a:gd name="connsiteX128" fmla="*/ 2713522 w 12192000"/>
              <a:gd name="connsiteY128" fmla="*/ 1990173 h 2237474"/>
              <a:gd name="connsiteX129" fmla="*/ 2680597 w 12192000"/>
              <a:gd name="connsiteY129" fmla="*/ 1984996 h 2237474"/>
              <a:gd name="connsiteX130" fmla="*/ 2578178 w 12192000"/>
              <a:gd name="connsiteY130" fmla="*/ 1990531 h 2237474"/>
              <a:gd name="connsiteX131" fmla="*/ 2476147 w 12192000"/>
              <a:gd name="connsiteY131" fmla="*/ 1998305 h 2237474"/>
              <a:gd name="connsiteX132" fmla="*/ 2373568 w 12192000"/>
              <a:gd name="connsiteY132" fmla="*/ 2003219 h 2237474"/>
              <a:gd name="connsiteX133" fmla="*/ 2321399 w 12192000"/>
              <a:gd name="connsiteY133" fmla="*/ 1989467 h 2237474"/>
              <a:gd name="connsiteX134" fmla="*/ 2315525 w 12192000"/>
              <a:gd name="connsiteY134" fmla="*/ 1989708 h 2237474"/>
              <a:gd name="connsiteX135" fmla="*/ 2300792 w 12192000"/>
              <a:gd name="connsiteY135" fmla="*/ 1994290 h 2237474"/>
              <a:gd name="connsiteX136" fmla="*/ 2295469 w 12192000"/>
              <a:gd name="connsiteY136" fmla="*/ 1996659 h 2237474"/>
              <a:gd name="connsiteX137" fmla="*/ 2287219 w 12192000"/>
              <a:gd name="connsiteY137" fmla="*/ 1998750 h 2237474"/>
              <a:gd name="connsiteX138" fmla="*/ 2286948 w 12192000"/>
              <a:gd name="connsiteY138" fmla="*/ 1998596 h 2237474"/>
              <a:gd name="connsiteX139" fmla="*/ 2243069 w 12192000"/>
              <a:gd name="connsiteY139" fmla="*/ 2015111 h 2237474"/>
              <a:gd name="connsiteX140" fmla="*/ 2186609 w 12192000"/>
              <a:gd name="connsiteY140" fmla="*/ 2008263 h 2237474"/>
              <a:gd name="connsiteX141" fmla="*/ 2164831 w 12192000"/>
              <a:gd name="connsiteY141" fmla="*/ 2010143 h 2237474"/>
              <a:gd name="connsiteX142" fmla="*/ 2152836 w 12192000"/>
              <a:gd name="connsiteY142" fmla="*/ 2010048 h 2237474"/>
              <a:gd name="connsiteX143" fmla="*/ 2117102 w 12192000"/>
              <a:gd name="connsiteY143" fmla="*/ 2023004 h 2237474"/>
              <a:gd name="connsiteX144" fmla="*/ 2111935 w 12192000"/>
              <a:gd name="connsiteY144" fmla="*/ 2023163 h 2237474"/>
              <a:gd name="connsiteX145" fmla="*/ 2089991 w 12192000"/>
              <a:gd name="connsiteY145" fmla="*/ 2034193 h 2237474"/>
              <a:gd name="connsiteX146" fmla="*/ 2058061 w 12192000"/>
              <a:gd name="connsiteY146" fmla="*/ 2047942 h 2237474"/>
              <a:gd name="connsiteX147" fmla="*/ 2055737 w 12192000"/>
              <a:gd name="connsiteY147" fmla="*/ 2047704 h 2237474"/>
              <a:gd name="connsiteX148" fmla="*/ 2042244 w 12192000"/>
              <a:gd name="connsiteY148" fmla="*/ 2055560 h 2237474"/>
              <a:gd name="connsiteX149" fmla="*/ 1976224 w 12192000"/>
              <a:gd name="connsiteY149" fmla="*/ 2074257 h 2237474"/>
              <a:gd name="connsiteX150" fmla="*/ 1877728 w 12192000"/>
              <a:gd name="connsiteY150" fmla="*/ 2101004 h 2237474"/>
              <a:gd name="connsiteX151" fmla="*/ 1759056 w 12192000"/>
              <a:gd name="connsiteY151" fmla="*/ 2125608 h 2237474"/>
              <a:gd name="connsiteX152" fmla="*/ 1637948 w 12192000"/>
              <a:gd name="connsiteY152" fmla="*/ 2172597 h 2237474"/>
              <a:gd name="connsiteX153" fmla="*/ 1434549 w 12192000"/>
              <a:gd name="connsiteY153" fmla="*/ 2234522 h 2237474"/>
              <a:gd name="connsiteX154" fmla="*/ 1398481 w 12192000"/>
              <a:gd name="connsiteY154" fmla="*/ 2237074 h 2237474"/>
              <a:gd name="connsiteX155" fmla="*/ 1398407 w 12192000"/>
              <a:gd name="connsiteY155" fmla="*/ 2237095 h 2237474"/>
              <a:gd name="connsiteX156" fmla="*/ 1370962 w 12192000"/>
              <a:gd name="connsiteY156" fmla="*/ 2237474 h 2237474"/>
              <a:gd name="connsiteX157" fmla="*/ 1356367 w 12192000"/>
              <a:gd name="connsiteY157" fmla="*/ 2235089 h 2237474"/>
              <a:gd name="connsiteX158" fmla="*/ 1324828 w 12192000"/>
              <a:gd name="connsiteY158" fmla="*/ 2231968 h 2237474"/>
              <a:gd name="connsiteX159" fmla="*/ 1297744 w 12192000"/>
              <a:gd name="connsiteY159" fmla="*/ 2235849 h 2237474"/>
              <a:gd name="connsiteX160" fmla="*/ 1286236 w 12192000"/>
              <a:gd name="connsiteY160" fmla="*/ 2233135 h 2237474"/>
              <a:gd name="connsiteX161" fmla="*/ 1283504 w 12192000"/>
              <a:gd name="connsiteY161" fmla="*/ 2233797 h 2237474"/>
              <a:gd name="connsiteX162" fmla="*/ 1279765 w 12192000"/>
              <a:gd name="connsiteY162" fmla="*/ 2229639 h 2237474"/>
              <a:gd name="connsiteX163" fmla="*/ 1195347 w 12192000"/>
              <a:gd name="connsiteY163" fmla="*/ 2212354 h 2237474"/>
              <a:gd name="connsiteX164" fmla="*/ 970251 w 12192000"/>
              <a:gd name="connsiteY164" fmla="*/ 2221029 h 2237474"/>
              <a:gd name="connsiteX165" fmla="*/ 812914 w 12192000"/>
              <a:gd name="connsiteY165" fmla="*/ 2202752 h 2237474"/>
              <a:gd name="connsiteX166" fmla="*/ 800195 w 12192000"/>
              <a:gd name="connsiteY166" fmla="*/ 2209407 h 2237474"/>
              <a:gd name="connsiteX167" fmla="*/ 784978 w 12192000"/>
              <a:gd name="connsiteY167" fmla="*/ 2212360 h 2237474"/>
              <a:gd name="connsiteX168" fmla="*/ 681987 w 12192000"/>
              <a:gd name="connsiteY168" fmla="*/ 2216757 h 2237474"/>
              <a:gd name="connsiteX169" fmla="*/ 669923 w 12192000"/>
              <a:gd name="connsiteY169" fmla="*/ 2211682 h 2237474"/>
              <a:gd name="connsiteX170" fmla="*/ 648680 w 12192000"/>
              <a:gd name="connsiteY170" fmla="*/ 2206229 h 2237474"/>
              <a:gd name="connsiteX171" fmla="*/ 597225 w 12192000"/>
              <a:gd name="connsiteY171" fmla="*/ 2180999 h 2237474"/>
              <a:gd name="connsiteX172" fmla="*/ 558449 w 12192000"/>
              <a:gd name="connsiteY172" fmla="*/ 2182346 h 2237474"/>
              <a:gd name="connsiteX173" fmla="*/ 550517 w 12192000"/>
              <a:gd name="connsiteY173" fmla="*/ 2182060 h 2237474"/>
              <a:gd name="connsiteX174" fmla="*/ 550309 w 12192000"/>
              <a:gd name="connsiteY174" fmla="*/ 2181825 h 2237474"/>
              <a:gd name="connsiteX175" fmla="*/ 541836 w 12192000"/>
              <a:gd name="connsiteY175" fmla="*/ 2181063 h 2237474"/>
              <a:gd name="connsiteX176" fmla="*/ 536057 w 12192000"/>
              <a:gd name="connsiteY176" fmla="*/ 2181537 h 2237474"/>
              <a:gd name="connsiteX177" fmla="*/ 520671 w 12192000"/>
              <a:gd name="connsiteY177" fmla="*/ 2180980 h 2237474"/>
              <a:gd name="connsiteX178" fmla="*/ 515024 w 12192000"/>
              <a:gd name="connsiteY178" fmla="*/ 2179258 h 2237474"/>
              <a:gd name="connsiteX179" fmla="*/ 512278 w 12192000"/>
              <a:gd name="connsiteY179" fmla="*/ 2176369 h 2237474"/>
              <a:gd name="connsiteX180" fmla="*/ 480419 w 12192000"/>
              <a:gd name="connsiteY180" fmla="*/ 2167807 h 2237474"/>
              <a:gd name="connsiteX181" fmla="*/ 413835 w 12192000"/>
              <a:gd name="connsiteY181" fmla="*/ 2156783 h 2237474"/>
              <a:gd name="connsiteX182" fmla="*/ 376513 w 12192000"/>
              <a:gd name="connsiteY182" fmla="*/ 2154014 h 2237474"/>
              <a:gd name="connsiteX183" fmla="*/ 273386 w 12192000"/>
              <a:gd name="connsiteY183" fmla="*/ 2142551 h 2237474"/>
              <a:gd name="connsiteX184" fmla="*/ 169207 w 12192000"/>
              <a:gd name="connsiteY184" fmla="*/ 2128100 h 2237474"/>
              <a:gd name="connsiteX185" fmla="*/ 93149 w 12192000"/>
              <a:gd name="connsiteY185" fmla="*/ 2105324 h 2237474"/>
              <a:gd name="connsiteX186" fmla="*/ 88109 w 12192000"/>
              <a:gd name="connsiteY186" fmla="*/ 2106704 h 2237474"/>
              <a:gd name="connsiteX187" fmla="*/ 80022 w 12192000"/>
              <a:gd name="connsiteY187" fmla="*/ 2107254 h 2237474"/>
              <a:gd name="connsiteX188" fmla="*/ 79717 w 12192000"/>
              <a:gd name="connsiteY188" fmla="*/ 2107046 h 2237474"/>
              <a:gd name="connsiteX189" fmla="*/ 72352 w 12192000"/>
              <a:gd name="connsiteY189" fmla="*/ 2107991 h 2237474"/>
              <a:gd name="connsiteX190" fmla="*/ 37645 w 12192000"/>
              <a:gd name="connsiteY190" fmla="*/ 2115401 h 2237474"/>
              <a:gd name="connsiteX191" fmla="*/ 4572 w 12192000"/>
              <a:gd name="connsiteY191" fmla="*/ 2111091 h 2237474"/>
              <a:gd name="connsiteX192" fmla="*/ 0 w 12192000"/>
              <a:gd name="connsiteY192" fmla="*/ 2110468 h 2237474"/>
              <a:gd name="connsiteX193" fmla="*/ 0 w 12192000"/>
              <a:gd name="connsiteY19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34688 w 12192000"/>
              <a:gd name="connsiteY12" fmla="*/ 757726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60070 w 12192000"/>
              <a:gd name="connsiteY92" fmla="*/ 1785640 h 2237474"/>
              <a:gd name="connsiteX93" fmla="*/ 4536503 w 12192000"/>
              <a:gd name="connsiteY93" fmla="*/ 1785334 h 2237474"/>
              <a:gd name="connsiteX94" fmla="*/ 4513724 w 12192000"/>
              <a:gd name="connsiteY94" fmla="*/ 1791996 h 2237474"/>
              <a:gd name="connsiteX95" fmla="*/ 4459810 w 12192000"/>
              <a:gd name="connsiteY95" fmla="*/ 1797886 h 2237474"/>
              <a:gd name="connsiteX96" fmla="*/ 4379064 w 12192000"/>
              <a:gd name="connsiteY96" fmla="*/ 1817177 h 2237474"/>
              <a:gd name="connsiteX97" fmla="*/ 4290981 w 12192000"/>
              <a:gd name="connsiteY97" fmla="*/ 1839677 h 2237474"/>
              <a:gd name="connsiteX98" fmla="*/ 4238372 w 12192000"/>
              <a:gd name="connsiteY98" fmla="*/ 1851480 h 2237474"/>
              <a:gd name="connsiteX99" fmla="*/ 4232517 w 12192000"/>
              <a:gd name="connsiteY99" fmla="*/ 1852567 h 2237474"/>
              <a:gd name="connsiteX100" fmla="*/ 4191732 w 12192000"/>
              <a:gd name="connsiteY100" fmla="*/ 1857328 h 2237474"/>
              <a:gd name="connsiteX101" fmla="*/ 4065532 w 12192000"/>
              <a:gd name="connsiteY101" fmla="*/ 1855477 h 2237474"/>
              <a:gd name="connsiteX102" fmla="*/ 4028460 w 12192000"/>
              <a:gd name="connsiteY102" fmla="*/ 1855137 h 2237474"/>
              <a:gd name="connsiteX103" fmla="*/ 4002267 w 12192000"/>
              <a:gd name="connsiteY103" fmla="*/ 1852352 h 2237474"/>
              <a:gd name="connsiteX104" fmla="*/ 3931396 w 12192000"/>
              <a:gd name="connsiteY104" fmla="*/ 1858915 h 2237474"/>
              <a:gd name="connsiteX105" fmla="*/ 3812162 w 12192000"/>
              <a:gd name="connsiteY105" fmla="*/ 1875501 h 2237474"/>
              <a:gd name="connsiteX106" fmla="*/ 3729530 w 12192000"/>
              <a:gd name="connsiteY106" fmla="*/ 1864513 h 2237474"/>
              <a:gd name="connsiteX107" fmla="*/ 3680177 w 12192000"/>
              <a:gd name="connsiteY107" fmla="*/ 1881552 h 2237474"/>
              <a:gd name="connsiteX108" fmla="*/ 3567259 w 12192000"/>
              <a:gd name="connsiteY108" fmla="*/ 1893482 h 2237474"/>
              <a:gd name="connsiteX109" fmla="*/ 3405770 w 12192000"/>
              <a:gd name="connsiteY109" fmla="*/ 1904591 h 2237474"/>
              <a:gd name="connsiteX110" fmla="*/ 3280097 w 12192000"/>
              <a:gd name="connsiteY110" fmla="*/ 1919610 h 2237474"/>
              <a:gd name="connsiteX111" fmla="*/ 3123424 w 12192000"/>
              <a:gd name="connsiteY111" fmla="*/ 1952930 h 2237474"/>
              <a:gd name="connsiteX112" fmla="*/ 3009910 w 12192000"/>
              <a:gd name="connsiteY112" fmla="*/ 1957866 h 2237474"/>
              <a:gd name="connsiteX113" fmla="*/ 2995934 w 12192000"/>
              <a:gd name="connsiteY113" fmla="*/ 1967085 h 2237474"/>
              <a:gd name="connsiteX114" fmla="*/ 2980071 w 12192000"/>
              <a:gd name="connsiteY114" fmla="*/ 1972988 h 2237474"/>
              <a:gd name="connsiteX115" fmla="*/ 2978094 w 12192000"/>
              <a:gd name="connsiteY115" fmla="*/ 1972369 h 2237474"/>
              <a:gd name="connsiteX116" fmla="*/ 2942858 w 12192000"/>
              <a:gd name="connsiteY116" fmla="*/ 1981367 h 2237474"/>
              <a:gd name="connsiteX117" fmla="*/ 2875436 w 12192000"/>
              <a:gd name="connsiteY117" fmla="*/ 1996977 h 2237474"/>
              <a:gd name="connsiteX118" fmla="*/ 2874892 w 12192000"/>
              <a:gd name="connsiteY118" fmla="*/ 1996085 h 2237474"/>
              <a:gd name="connsiteX119" fmla="*/ 2864145 w 12192000"/>
              <a:gd name="connsiteY119" fmla="*/ 1994061 h 2237474"/>
              <a:gd name="connsiteX120" fmla="*/ 2843662 w 12192000"/>
              <a:gd name="connsiteY120" fmla="*/ 1992498 h 2237474"/>
              <a:gd name="connsiteX121" fmla="*/ 2796128 w 12192000"/>
              <a:gd name="connsiteY121" fmla="*/ 1976403 h 2237474"/>
              <a:gd name="connsiteX122" fmla="*/ 2756784 w 12192000"/>
              <a:gd name="connsiteY122" fmla="*/ 1985116 h 2237474"/>
              <a:gd name="connsiteX123" fmla="*/ 2748833 w 12192000"/>
              <a:gd name="connsiteY123" fmla="*/ 1986323 h 2237474"/>
              <a:gd name="connsiteX124" fmla="*/ 2748661 w 12192000"/>
              <a:gd name="connsiteY124" fmla="*/ 1986122 h 2237474"/>
              <a:gd name="connsiteX125" fmla="*/ 2740251 w 12192000"/>
              <a:gd name="connsiteY125" fmla="*/ 1986946 h 2237474"/>
              <a:gd name="connsiteX126" fmla="*/ 2718916 w 12192000"/>
              <a:gd name="connsiteY126" fmla="*/ 1990867 h 2237474"/>
              <a:gd name="connsiteX127" fmla="*/ 2713522 w 12192000"/>
              <a:gd name="connsiteY127" fmla="*/ 1990173 h 2237474"/>
              <a:gd name="connsiteX128" fmla="*/ 2680597 w 12192000"/>
              <a:gd name="connsiteY128" fmla="*/ 1984996 h 2237474"/>
              <a:gd name="connsiteX129" fmla="*/ 2578178 w 12192000"/>
              <a:gd name="connsiteY129" fmla="*/ 1990531 h 2237474"/>
              <a:gd name="connsiteX130" fmla="*/ 2476147 w 12192000"/>
              <a:gd name="connsiteY130" fmla="*/ 1998305 h 2237474"/>
              <a:gd name="connsiteX131" fmla="*/ 2373568 w 12192000"/>
              <a:gd name="connsiteY131" fmla="*/ 2003219 h 2237474"/>
              <a:gd name="connsiteX132" fmla="*/ 2321399 w 12192000"/>
              <a:gd name="connsiteY132" fmla="*/ 1989467 h 2237474"/>
              <a:gd name="connsiteX133" fmla="*/ 2315525 w 12192000"/>
              <a:gd name="connsiteY133" fmla="*/ 1989708 h 2237474"/>
              <a:gd name="connsiteX134" fmla="*/ 2300792 w 12192000"/>
              <a:gd name="connsiteY134" fmla="*/ 1994290 h 2237474"/>
              <a:gd name="connsiteX135" fmla="*/ 2295469 w 12192000"/>
              <a:gd name="connsiteY135" fmla="*/ 1996659 h 2237474"/>
              <a:gd name="connsiteX136" fmla="*/ 2287219 w 12192000"/>
              <a:gd name="connsiteY136" fmla="*/ 1998750 h 2237474"/>
              <a:gd name="connsiteX137" fmla="*/ 2286948 w 12192000"/>
              <a:gd name="connsiteY137" fmla="*/ 1998596 h 2237474"/>
              <a:gd name="connsiteX138" fmla="*/ 2243069 w 12192000"/>
              <a:gd name="connsiteY138" fmla="*/ 2015111 h 2237474"/>
              <a:gd name="connsiteX139" fmla="*/ 2186609 w 12192000"/>
              <a:gd name="connsiteY139" fmla="*/ 2008263 h 2237474"/>
              <a:gd name="connsiteX140" fmla="*/ 2164831 w 12192000"/>
              <a:gd name="connsiteY140" fmla="*/ 2010143 h 2237474"/>
              <a:gd name="connsiteX141" fmla="*/ 2152836 w 12192000"/>
              <a:gd name="connsiteY141" fmla="*/ 2010048 h 2237474"/>
              <a:gd name="connsiteX142" fmla="*/ 2117102 w 12192000"/>
              <a:gd name="connsiteY142" fmla="*/ 2023004 h 2237474"/>
              <a:gd name="connsiteX143" fmla="*/ 2111935 w 12192000"/>
              <a:gd name="connsiteY143" fmla="*/ 2023163 h 2237474"/>
              <a:gd name="connsiteX144" fmla="*/ 2089991 w 12192000"/>
              <a:gd name="connsiteY144" fmla="*/ 2034193 h 2237474"/>
              <a:gd name="connsiteX145" fmla="*/ 2058061 w 12192000"/>
              <a:gd name="connsiteY145" fmla="*/ 2047942 h 2237474"/>
              <a:gd name="connsiteX146" fmla="*/ 2055737 w 12192000"/>
              <a:gd name="connsiteY146" fmla="*/ 2047704 h 2237474"/>
              <a:gd name="connsiteX147" fmla="*/ 2042244 w 12192000"/>
              <a:gd name="connsiteY147" fmla="*/ 2055560 h 2237474"/>
              <a:gd name="connsiteX148" fmla="*/ 1976224 w 12192000"/>
              <a:gd name="connsiteY148" fmla="*/ 2074257 h 2237474"/>
              <a:gd name="connsiteX149" fmla="*/ 1877728 w 12192000"/>
              <a:gd name="connsiteY149" fmla="*/ 2101004 h 2237474"/>
              <a:gd name="connsiteX150" fmla="*/ 1759056 w 12192000"/>
              <a:gd name="connsiteY150" fmla="*/ 2125608 h 2237474"/>
              <a:gd name="connsiteX151" fmla="*/ 1637948 w 12192000"/>
              <a:gd name="connsiteY151" fmla="*/ 2172597 h 2237474"/>
              <a:gd name="connsiteX152" fmla="*/ 1434549 w 12192000"/>
              <a:gd name="connsiteY152" fmla="*/ 2234522 h 2237474"/>
              <a:gd name="connsiteX153" fmla="*/ 1398481 w 12192000"/>
              <a:gd name="connsiteY153" fmla="*/ 2237074 h 2237474"/>
              <a:gd name="connsiteX154" fmla="*/ 1398407 w 12192000"/>
              <a:gd name="connsiteY154" fmla="*/ 2237095 h 2237474"/>
              <a:gd name="connsiteX155" fmla="*/ 1370962 w 12192000"/>
              <a:gd name="connsiteY155" fmla="*/ 2237474 h 2237474"/>
              <a:gd name="connsiteX156" fmla="*/ 1356367 w 12192000"/>
              <a:gd name="connsiteY156" fmla="*/ 2235089 h 2237474"/>
              <a:gd name="connsiteX157" fmla="*/ 1324828 w 12192000"/>
              <a:gd name="connsiteY157" fmla="*/ 2231968 h 2237474"/>
              <a:gd name="connsiteX158" fmla="*/ 1297744 w 12192000"/>
              <a:gd name="connsiteY158" fmla="*/ 2235849 h 2237474"/>
              <a:gd name="connsiteX159" fmla="*/ 1286236 w 12192000"/>
              <a:gd name="connsiteY159" fmla="*/ 2233135 h 2237474"/>
              <a:gd name="connsiteX160" fmla="*/ 1283504 w 12192000"/>
              <a:gd name="connsiteY160" fmla="*/ 2233797 h 2237474"/>
              <a:gd name="connsiteX161" fmla="*/ 1279765 w 12192000"/>
              <a:gd name="connsiteY161" fmla="*/ 2229639 h 2237474"/>
              <a:gd name="connsiteX162" fmla="*/ 1195347 w 12192000"/>
              <a:gd name="connsiteY162" fmla="*/ 2212354 h 2237474"/>
              <a:gd name="connsiteX163" fmla="*/ 970251 w 12192000"/>
              <a:gd name="connsiteY163" fmla="*/ 2221029 h 2237474"/>
              <a:gd name="connsiteX164" fmla="*/ 812914 w 12192000"/>
              <a:gd name="connsiteY164" fmla="*/ 2202752 h 2237474"/>
              <a:gd name="connsiteX165" fmla="*/ 800195 w 12192000"/>
              <a:gd name="connsiteY165" fmla="*/ 2209407 h 2237474"/>
              <a:gd name="connsiteX166" fmla="*/ 784978 w 12192000"/>
              <a:gd name="connsiteY166" fmla="*/ 2212360 h 2237474"/>
              <a:gd name="connsiteX167" fmla="*/ 681987 w 12192000"/>
              <a:gd name="connsiteY167" fmla="*/ 2216757 h 2237474"/>
              <a:gd name="connsiteX168" fmla="*/ 669923 w 12192000"/>
              <a:gd name="connsiteY168" fmla="*/ 2211682 h 2237474"/>
              <a:gd name="connsiteX169" fmla="*/ 648680 w 12192000"/>
              <a:gd name="connsiteY169" fmla="*/ 2206229 h 2237474"/>
              <a:gd name="connsiteX170" fmla="*/ 597225 w 12192000"/>
              <a:gd name="connsiteY170" fmla="*/ 2180999 h 2237474"/>
              <a:gd name="connsiteX171" fmla="*/ 558449 w 12192000"/>
              <a:gd name="connsiteY171" fmla="*/ 2182346 h 2237474"/>
              <a:gd name="connsiteX172" fmla="*/ 550517 w 12192000"/>
              <a:gd name="connsiteY172" fmla="*/ 2182060 h 2237474"/>
              <a:gd name="connsiteX173" fmla="*/ 550309 w 12192000"/>
              <a:gd name="connsiteY173" fmla="*/ 2181825 h 2237474"/>
              <a:gd name="connsiteX174" fmla="*/ 541836 w 12192000"/>
              <a:gd name="connsiteY174" fmla="*/ 2181063 h 2237474"/>
              <a:gd name="connsiteX175" fmla="*/ 536057 w 12192000"/>
              <a:gd name="connsiteY175" fmla="*/ 2181537 h 2237474"/>
              <a:gd name="connsiteX176" fmla="*/ 520671 w 12192000"/>
              <a:gd name="connsiteY176" fmla="*/ 2180980 h 2237474"/>
              <a:gd name="connsiteX177" fmla="*/ 515024 w 12192000"/>
              <a:gd name="connsiteY177" fmla="*/ 2179258 h 2237474"/>
              <a:gd name="connsiteX178" fmla="*/ 512278 w 12192000"/>
              <a:gd name="connsiteY178" fmla="*/ 2176369 h 2237474"/>
              <a:gd name="connsiteX179" fmla="*/ 480419 w 12192000"/>
              <a:gd name="connsiteY179" fmla="*/ 2167807 h 2237474"/>
              <a:gd name="connsiteX180" fmla="*/ 413835 w 12192000"/>
              <a:gd name="connsiteY180" fmla="*/ 2156783 h 2237474"/>
              <a:gd name="connsiteX181" fmla="*/ 376513 w 12192000"/>
              <a:gd name="connsiteY181" fmla="*/ 2154014 h 2237474"/>
              <a:gd name="connsiteX182" fmla="*/ 273386 w 12192000"/>
              <a:gd name="connsiteY182" fmla="*/ 2142551 h 2237474"/>
              <a:gd name="connsiteX183" fmla="*/ 169207 w 12192000"/>
              <a:gd name="connsiteY183" fmla="*/ 2128100 h 2237474"/>
              <a:gd name="connsiteX184" fmla="*/ 93149 w 12192000"/>
              <a:gd name="connsiteY184" fmla="*/ 2105324 h 2237474"/>
              <a:gd name="connsiteX185" fmla="*/ 88109 w 12192000"/>
              <a:gd name="connsiteY185" fmla="*/ 2106704 h 2237474"/>
              <a:gd name="connsiteX186" fmla="*/ 80022 w 12192000"/>
              <a:gd name="connsiteY186" fmla="*/ 2107254 h 2237474"/>
              <a:gd name="connsiteX187" fmla="*/ 79717 w 12192000"/>
              <a:gd name="connsiteY187" fmla="*/ 2107046 h 2237474"/>
              <a:gd name="connsiteX188" fmla="*/ 72352 w 12192000"/>
              <a:gd name="connsiteY188" fmla="*/ 2107991 h 2237474"/>
              <a:gd name="connsiteX189" fmla="*/ 37645 w 12192000"/>
              <a:gd name="connsiteY189" fmla="*/ 2115401 h 2237474"/>
              <a:gd name="connsiteX190" fmla="*/ 4572 w 12192000"/>
              <a:gd name="connsiteY190" fmla="*/ 2111091 h 2237474"/>
              <a:gd name="connsiteX191" fmla="*/ 0 w 12192000"/>
              <a:gd name="connsiteY191" fmla="*/ 2110468 h 2237474"/>
              <a:gd name="connsiteX192" fmla="*/ 0 w 12192000"/>
              <a:gd name="connsiteY19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8975 w 12192000"/>
              <a:gd name="connsiteY12" fmla="*/ 75527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60070 w 12192000"/>
              <a:gd name="connsiteY92" fmla="*/ 1785640 h 2237474"/>
              <a:gd name="connsiteX93" fmla="*/ 4536503 w 12192000"/>
              <a:gd name="connsiteY93" fmla="*/ 1785334 h 2237474"/>
              <a:gd name="connsiteX94" fmla="*/ 4513724 w 12192000"/>
              <a:gd name="connsiteY94" fmla="*/ 1791996 h 2237474"/>
              <a:gd name="connsiteX95" fmla="*/ 4459810 w 12192000"/>
              <a:gd name="connsiteY95" fmla="*/ 1797886 h 2237474"/>
              <a:gd name="connsiteX96" fmla="*/ 4379064 w 12192000"/>
              <a:gd name="connsiteY96" fmla="*/ 1817177 h 2237474"/>
              <a:gd name="connsiteX97" fmla="*/ 4290981 w 12192000"/>
              <a:gd name="connsiteY97" fmla="*/ 1839677 h 2237474"/>
              <a:gd name="connsiteX98" fmla="*/ 4238372 w 12192000"/>
              <a:gd name="connsiteY98" fmla="*/ 1851480 h 2237474"/>
              <a:gd name="connsiteX99" fmla="*/ 4232517 w 12192000"/>
              <a:gd name="connsiteY99" fmla="*/ 1852567 h 2237474"/>
              <a:gd name="connsiteX100" fmla="*/ 4191732 w 12192000"/>
              <a:gd name="connsiteY100" fmla="*/ 1857328 h 2237474"/>
              <a:gd name="connsiteX101" fmla="*/ 4065532 w 12192000"/>
              <a:gd name="connsiteY101" fmla="*/ 1855477 h 2237474"/>
              <a:gd name="connsiteX102" fmla="*/ 4028460 w 12192000"/>
              <a:gd name="connsiteY102" fmla="*/ 1855137 h 2237474"/>
              <a:gd name="connsiteX103" fmla="*/ 4002267 w 12192000"/>
              <a:gd name="connsiteY103" fmla="*/ 1852352 h 2237474"/>
              <a:gd name="connsiteX104" fmla="*/ 3931396 w 12192000"/>
              <a:gd name="connsiteY104" fmla="*/ 1858915 h 2237474"/>
              <a:gd name="connsiteX105" fmla="*/ 3812162 w 12192000"/>
              <a:gd name="connsiteY105" fmla="*/ 1875501 h 2237474"/>
              <a:gd name="connsiteX106" fmla="*/ 3729530 w 12192000"/>
              <a:gd name="connsiteY106" fmla="*/ 1864513 h 2237474"/>
              <a:gd name="connsiteX107" fmla="*/ 3680177 w 12192000"/>
              <a:gd name="connsiteY107" fmla="*/ 1881552 h 2237474"/>
              <a:gd name="connsiteX108" fmla="*/ 3567259 w 12192000"/>
              <a:gd name="connsiteY108" fmla="*/ 1893482 h 2237474"/>
              <a:gd name="connsiteX109" fmla="*/ 3405770 w 12192000"/>
              <a:gd name="connsiteY109" fmla="*/ 1904591 h 2237474"/>
              <a:gd name="connsiteX110" fmla="*/ 3280097 w 12192000"/>
              <a:gd name="connsiteY110" fmla="*/ 1919610 h 2237474"/>
              <a:gd name="connsiteX111" fmla="*/ 3123424 w 12192000"/>
              <a:gd name="connsiteY111" fmla="*/ 1952930 h 2237474"/>
              <a:gd name="connsiteX112" fmla="*/ 3009910 w 12192000"/>
              <a:gd name="connsiteY112" fmla="*/ 1957866 h 2237474"/>
              <a:gd name="connsiteX113" fmla="*/ 2995934 w 12192000"/>
              <a:gd name="connsiteY113" fmla="*/ 1967085 h 2237474"/>
              <a:gd name="connsiteX114" fmla="*/ 2980071 w 12192000"/>
              <a:gd name="connsiteY114" fmla="*/ 1972988 h 2237474"/>
              <a:gd name="connsiteX115" fmla="*/ 2978094 w 12192000"/>
              <a:gd name="connsiteY115" fmla="*/ 1972369 h 2237474"/>
              <a:gd name="connsiteX116" fmla="*/ 2942858 w 12192000"/>
              <a:gd name="connsiteY116" fmla="*/ 1981367 h 2237474"/>
              <a:gd name="connsiteX117" fmla="*/ 2875436 w 12192000"/>
              <a:gd name="connsiteY117" fmla="*/ 1996977 h 2237474"/>
              <a:gd name="connsiteX118" fmla="*/ 2874892 w 12192000"/>
              <a:gd name="connsiteY118" fmla="*/ 1996085 h 2237474"/>
              <a:gd name="connsiteX119" fmla="*/ 2864145 w 12192000"/>
              <a:gd name="connsiteY119" fmla="*/ 1994061 h 2237474"/>
              <a:gd name="connsiteX120" fmla="*/ 2843662 w 12192000"/>
              <a:gd name="connsiteY120" fmla="*/ 1992498 h 2237474"/>
              <a:gd name="connsiteX121" fmla="*/ 2796128 w 12192000"/>
              <a:gd name="connsiteY121" fmla="*/ 1976403 h 2237474"/>
              <a:gd name="connsiteX122" fmla="*/ 2756784 w 12192000"/>
              <a:gd name="connsiteY122" fmla="*/ 1985116 h 2237474"/>
              <a:gd name="connsiteX123" fmla="*/ 2748833 w 12192000"/>
              <a:gd name="connsiteY123" fmla="*/ 1986323 h 2237474"/>
              <a:gd name="connsiteX124" fmla="*/ 2748661 w 12192000"/>
              <a:gd name="connsiteY124" fmla="*/ 1986122 h 2237474"/>
              <a:gd name="connsiteX125" fmla="*/ 2740251 w 12192000"/>
              <a:gd name="connsiteY125" fmla="*/ 1986946 h 2237474"/>
              <a:gd name="connsiteX126" fmla="*/ 2718916 w 12192000"/>
              <a:gd name="connsiteY126" fmla="*/ 1990867 h 2237474"/>
              <a:gd name="connsiteX127" fmla="*/ 2713522 w 12192000"/>
              <a:gd name="connsiteY127" fmla="*/ 1990173 h 2237474"/>
              <a:gd name="connsiteX128" fmla="*/ 2680597 w 12192000"/>
              <a:gd name="connsiteY128" fmla="*/ 1984996 h 2237474"/>
              <a:gd name="connsiteX129" fmla="*/ 2578178 w 12192000"/>
              <a:gd name="connsiteY129" fmla="*/ 1990531 h 2237474"/>
              <a:gd name="connsiteX130" fmla="*/ 2476147 w 12192000"/>
              <a:gd name="connsiteY130" fmla="*/ 1998305 h 2237474"/>
              <a:gd name="connsiteX131" fmla="*/ 2373568 w 12192000"/>
              <a:gd name="connsiteY131" fmla="*/ 2003219 h 2237474"/>
              <a:gd name="connsiteX132" fmla="*/ 2321399 w 12192000"/>
              <a:gd name="connsiteY132" fmla="*/ 1989467 h 2237474"/>
              <a:gd name="connsiteX133" fmla="*/ 2315525 w 12192000"/>
              <a:gd name="connsiteY133" fmla="*/ 1989708 h 2237474"/>
              <a:gd name="connsiteX134" fmla="*/ 2300792 w 12192000"/>
              <a:gd name="connsiteY134" fmla="*/ 1994290 h 2237474"/>
              <a:gd name="connsiteX135" fmla="*/ 2295469 w 12192000"/>
              <a:gd name="connsiteY135" fmla="*/ 1996659 h 2237474"/>
              <a:gd name="connsiteX136" fmla="*/ 2287219 w 12192000"/>
              <a:gd name="connsiteY136" fmla="*/ 1998750 h 2237474"/>
              <a:gd name="connsiteX137" fmla="*/ 2286948 w 12192000"/>
              <a:gd name="connsiteY137" fmla="*/ 1998596 h 2237474"/>
              <a:gd name="connsiteX138" fmla="*/ 2243069 w 12192000"/>
              <a:gd name="connsiteY138" fmla="*/ 2015111 h 2237474"/>
              <a:gd name="connsiteX139" fmla="*/ 2186609 w 12192000"/>
              <a:gd name="connsiteY139" fmla="*/ 2008263 h 2237474"/>
              <a:gd name="connsiteX140" fmla="*/ 2164831 w 12192000"/>
              <a:gd name="connsiteY140" fmla="*/ 2010143 h 2237474"/>
              <a:gd name="connsiteX141" fmla="*/ 2152836 w 12192000"/>
              <a:gd name="connsiteY141" fmla="*/ 2010048 h 2237474"/>
              <a:gd name="connsiteX142" fmla="*/ 2117102 w 12192000"/>
              <a:gd name="connsiteY142" fmla="*/ 2023004 h 2237474"/>
              <a:gd name="connsiteX143" fmla="*/ 2111935 w 12192000"/>
              <a:gd name="connsiteY143" fmla="*/ 2023163 h 2237474"/>
              <a:gd name="connsiteX144" fmla="*/ 2089991 w 12192000"/>
              <a:gd name="connsiteY144" fmla="*/ 2034193 h 2237474"/>
              <a:gd name="connsiteX145" fmla="*/ 2058061 w 12192000"/>
              <a:gd name="connsiteY145" fmla="*/ 2047942 h 2237474"/>
              <a:gd name="connsiteX146" fmla="*/ 2055737 w 12192000"/>
              <a:gd name="connsiteY146" fmla="*/ 2047704 h 2237474"/>
              <a:gd name="connsiteX147" fmla="*/ 2042244 w 12192000"/>
              <a:gd name="connsiteY147" fmla="*/ 2055560 h 2237474"/>
              <a:gd name="connsiteX148" fmla="*/ 1976224 w 12192000"/>
              <a:gd name="connsiteY148" fmla="*/ 2074257 h 2237474"/>
              <a:gd name="connsiteX149" fmla="*/ 1877728 w 12192000"/>
              <a:gd name="connsiteY149" fmla="*/ 2101004 h 2237474"/>
              <a:gd name="connsiteX150" fmla="*/ 1759056 w 12192000"/>
              <a:gd name="connsiteY150" fmla="*/ 2125608 h 2237474"/>
              <a:gd name="connsiteX151" fmla="*/ 1637948 w 12192000"/>
              <a:gd name="connsiteY151" fmla="*/ 2172597 h 2237474"/>
              <a:gd name="connsiteX152" fmla="*/ 1434549 w 12192000"/>
              <a:gd name="connsiteY152" fmla="*/ 2234522 h 2237474"/>
              <a:gd name="connsiteX153" fmla="*/ 1398481 w 12192000"/>
              <a:gd name="connsiteY153" fmla="*/ 2237074 h 2237474"/>
              <a:gd name="connsiteX154" fmla="*/ 1398407 w 12192000"/>
              <a:gd name="connsiteY154" fmla="*/ 2237095 h 2237474"/>
              <a:gd name="connsiteX155" fmla="*/ 1370962 w 12192000"/>
              <a:gd name="connsiteY155" fmla="*/ 2237474 h 2237474"/>
              <a:gd name="connsiteX156" fmla="*/ 1356367 w 12192000"/>
              <a:gd name="connsiteY156" fmla="*/ 2235089 h 2237474"/>
              <a:gd name="connsiteX157" fmla="*/ 1324828 w 12192000"/>
              <a:gd name="connsiteY157" fmla="*/ 2231968 h 2237474"/>
              <a:gd name="connsiteX158" fmla="*/ 1297744 w 12192000"/>
              <a:gd name="connsiteY158" fmla="*/ 2235849 h 2237474"/>
              <a:gd name="connsiteX159" fmla="*/ 1286236 w 12192000"/>
              <a:gd name="connsiteY159" fmla="*/ 2233135 h 2237474"/>
              <a:gd name="connsiteX160" fmla="*/ 1283504 w 12192000"/>
              <a:gd name="connsiteY160" fmla="*/ 2233797 h 2237474"/>
              <a:gd name="connsiteX161" fmla="*/ 1279765 w 12192000"/>
              <a:gd name="connsiteY161" fmla="*/ 2229639 h 2237474"/>
              <a:gd name="connsiteX162" fmla="*/ 1195347 w 12192000"/>
              <a:gd name="connsiteY162" fmla="*/ 2212354 h 2237474"/>
              <a:gd name="connsiteX163" fmla="*/ 970251 w 12192000"/>
              <a:gd name="connsiteY163" fmla="*/ 2221029 h 2237474"/>
              <a:gd name="connsiteX164" fmla="*/ 812914 w 12192000"/>
              <a:gd name="connsiteY164" fmla="*/ 2202752 h 2237474"/>
              <a:gd name="connsiteX165" fmla="*/ 800195 w 12192000"/>
              <a:gd name="connsiteY165" fmla="*/ 2209407 h 2237474"/>
              <a:gd name="connsiteX166" fmla="*/ 784978 w 12192000"/>
              <a:gd name="connsiteY166" fmla="*/ 2212360 h 2237474"/>
              <a:gd name="connsiteX167" fmla="*/ 681987 w 12192000"/>
              <a:gd name="connsiteY167" fmla="*/ 2216757 h 2237474"/>
              <a:gd name="connsiteX168" fmla="*/ 669923 w 12192000"/>
              <a:gd name="connsiteY168" fmla="*/ 2211682 h 2237474"/>
              <a:gd name="connsiteX169" fmla="*/ 648680 w 12192000"/>
              <a:gd name="connsiteY169" fmla="*/ 2206229 h 2237474"/>
              <a:gd name="connsiteX170" fmla="*/ 597225 w 12192000"/>
              <a:gd name="connsiteY170" fmla="*/ 2180999 h 2237474"/>
              <a:gd name="connsiteX171" fmla="*/ 558449 w 12192000"/>
              <a:gd name="connsiteY171" fmla="*/ 2182346 h 2237474"/>
              <a:gd name="connsiteX172" fmla="*/ 550517 w 12192000"/>
              <a:gd name="connsiteY172" fmla="*/ 2182060 h 2237474"/>
              <a:gd name="connsiteX173" fmla="*/ 550309 w 12192000"/>
              <a:gd name="connsiteY173" fmla="*/ 2181825 h 2237474"/>
              <a:gd name="connsiteX174" fmla="*/ 541836 w 12192000"/>
              <a:gd name="connsiteY174" fmla="*/ 2181063 h 2237474"/>
              <a:gd name="connsiteX175" fmla="*/ 536057 w 12192000"/>
              <a:gd name="connsiteY175" fmla="*/ 2181537 h 2237474"/>
              <a:gd name="connsiteX176" fmla="*/ 520671 w 12192000"/>
              <a:gd name="connsiteY176" fmla="*/ 2180980 h 2237474"/>
              <a:gd name="connsiteX177" fmla="*/ 515024 w 12192000"/>
              <a:gd name="connsiteY177" fmla="*/ 2179258 h 2237474"/>
              <a:gd name="connsiteX178" fmla="*/ 512278 w 12192000"/>
              <a:gd name="connsiteY178" fmla="*/ 2176369 h 2237474"/>
              <a:gd name="connsiteX179" fmla="*/ 480419 w 12192000"/>
              <a:gd name="connsiteY179" fmla="*/ 2167807 h 2237474"/>
              <a:gd name="connsiteX180" fmla="*/ 413835 w 12192000"/>
              <a:gd name="connsiteY180" fmla="*/ 2156783 h 2237474"/>
              <a:gd name="connsiteX181" fmla="*/ 376513 w 12192000"/>
              <a:gd name="connsiteY181" fmla="*/ 2154014 h 2237474"/>
              <a:gd name="connsiteX182" fmla="*/ 273386 w 12192000"/>
              <a:gd name="connsiteY182" fmla="*/ 2142551 h 2237474"/>
              <a:gd name="connsiteX183" fmla="*/ 169207 w 12192000"/>
              <a:gd name="connsiteY183" fmla="*/ 2128100 h 2237474"/>
              <a:gd name="connsiteX184" fmla="*/ 93149 w 12192000"/>
              <a:gd name="connsiteY184" fmla="*/ 2105324 h 2237474"/>
              <a:gd name="connsiteX185" fmla="*/ 88109 w 12192000"/>
              <a:gd name="connsiteY185" fmla="*/ 2106704 h 2237474"/>
              <a:gd name="connsiteX186" fmla="*/ 80022 w 12192000"/>
              <a:gd name="connsiteY186" fmla="*/ 2107254 h 2237474"/>
              <a:gd name="connsiteX187" fmla="*/ 79717 w 12192000"/>
              <a:gd name="connsiteY187" fmla="*/ 2107046 h 2237474"/>
              <a:gd name="connsiteX188" fmla="*/ 72352 w 12192000"/>
              <a:gd name="connsiteY188" fmla="*/ 2107991 h 2237474"/>
              <a:gd name="connsiteX189" fmla="*/ 37645 w 12192000"/>
              <a:gd name="connsiteY189" fmla="*/ 2115401 h 2237474"/>
              <a:gd name="connsiteX190" fmla="*/ 4572 w 12192000"/>
              <a:gd name="connsiteY190" fmla="*/ 2111091 h 2237474"/>
              <a:gd name="connsiteX191" fmla="*/ 0 w 12192000"/>
              <a:gd name="connsiteY191" fmla="*/ 2110468 h 2237474"/>
              <a:gd name="connsiteX192" fmla="*/ 0 w 12192000"/>
              <a:gd name="connsiteY19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60070 w 12192000"/>
              <a:gd name="connsiteY92" fmla="*/ 1785640 h 2237474"/>
              <a:gd name="connsiteX93" fmla="*/ 4536503 w 12192000"/>
              <a:gd name="connsiteY93" fmla="*/ 1785334 h 2237474"/>
              <a:gd name="connsiteX94" fmla="*/ 4513724 w 12192000"/>
              <a:gd name="connsiteY94" fmla="*/ 1791996 h 2237474"/>
              <a:gd name="connsiteX95" fmla="*/ 4459810 w 12192000"/>
              <a:gd name="connsiteY95" fmla="*/ 1797886 h 2237474"/>
              <a:gd name="connsiteX96" fmla="*/ 4379064 w 12192000"/>
              <a:gd name="connsiteY96" fmla="*/ 1817177 h 2237474"/>
              <a:gd name="connsiteX97" fmla="*/ 4290981 w 12192000"/>
              <a:gd name="connsiteY97" fmla="*/ 1839677 h 2237474"/>
              <a:gd name="connsiteX98" fmla="*/ 4238372 w 12192000"/>
              <a:gd name="connsiteY98" fmla="*/ 1851480 h 2237474"/>
              <a:gd name="connsiteX99" fmla="*/ 4232517 w 12192000"/>
              <a:gd name="connsiteY99" fmla="*/ 1852567 h 2237474"/>
              <a:gd name="connsiteX100" fmla="*/ 4191732 w 12192000"/>
              <a:gd name="connsiteY100" fmla="*/ 1857328 h 2237474"/>
              <a:gd name="connsiteX101" fmla="*/ 4065532 w 12192000"/>
              <a:gd name="connsiteY101" fmla="*/ 1855477 h 2237474"/>
              <a:gd name="connsiteX102" fmla="*/ 4028460 w 12192000"/>
              <a:gd name="connsiteY102" fmla="*/ 1855137 h 2237474"/>
              <a:gd name="connsiteX103" fmla="*/ 4002267 w 12192000"/>
              <a:gd name="connsiteY103" fmla="*/ 1852352 h 2237474"/>
              <a:gd name="connsiteX104" fmla="*/ 3931396 w 12192000"/>
              <a:gd name="connsiteY104" fmla="*/ 1858915 h 2237474"/>
              <a:gd name="connsiteX105" fmla="*/ 3812162 w 12192000"/>
              <a:gd name="connsiteY105" fmla="*/ 1875501 h 2237474"/>
              <a:gd name="connsiteX106" fmla="*/ 3729530 w 12192000"/>
              <a:gd name="connsiteY106" fmla="*/ 1864513 h 2237474"/>
              <a:gd name="connsiteX107" fmla="*/ 3680177 w 12192000"/>
              <a:gd name="connsiteY107" fmla="*/ 1881552 h 2237474"/>
              <a:gd name="connsiteX108" fmla="*/ 3567259 w 12192000"/>
              <a:gd name="connsiteY108" fmla="*/ 1893482 h 2237474"/>
              <a:gd name="connsiteX109" fmla="*/ 3405770 w 12192000"/>
              <a:gd name="connsiteY109" fmla="*/ 1904591 h 2237474"/>
              <a:gd name="connsiteX110" fmla="*/ 3280097 w 12192000"/>
              <a:gd name="connsiteY110" fmla="*/ 1919610 h 2237474"/>
              <a:gd name="connsiteX111" fmla="*/ 3123424 w 12192000"/>
              <a:gd name="connsiteY111" fmla="*/ 1952930 h 2237474"/>
              <a:gd name="connsiteX112" fmla="*/ 3009910 w 12192000"/>
              <a:gd name="connsiteY112" fmla="*/ 1957866 h 2237474"/>
              <a:gd name="connsiteX113" fmla="*/ 2995934 w 12192000"/>
              <a:gd name="connsiteY113" fmla="*/ 1967085 h 2237474"/>
              <a:gd name="connsiteX114" fmla="*/ 2980071 w 12192000"/>
              <a:gd name="connsiteY114" fmla="*/ 1972988 h 2237474"/>
              <a:gd name="connsiteX115" fmla="*/ 2978094 w 12192000"/>
              <a:gd name="connsiteY115" fmla="*/ 1972369 h 2237474"/>
              <a:gd name="connsiteX116" fmla="*/ 2942858 w 12192000"/>
              <a:gd name="connsiteY116" fmla="*/ 1981367 h 2237474"/>
              <a:gd name="connsiteX117" fmla="*/ 2875436 w 12192000"/>
              <a:gd name="connsiteY117" fmla="*/ 1996977 h 2237474"/>
              <a:gd name="connsiteX118" fmla="*/ 2874892 w 12192000"/>
              <a:gd name="connsiteY118" fmla="*/ 1996085 h 2237474"/>
              <a:gd name="connsiteX119" fmla="*/ 2864145 w 12192000"/>
              <a:gd name="connsiteY119" fmla="*/ 1994061 h 2237474"/>
              <a:gd name="connsiteX120" fmla="*/ 2843662 w 12192000"/>
              <a:gd name="connsiteY120" fmla="*/ 1992498 h 2237474"/>
              <a:gd name="connsiteX121" fmla="*/ 2796128 w 12192000"/>
              <a:gd name="connsiteY121" fmla="*/ 1976403 h 2237474"/>
              <a:gd name="connsiteX122" fmla="*/ 2756784 w 12192000"/>
              <a:gd name="connsiteY122" fmla="*/ 1985116 h 2237474"/>
              <a:gd name="connsiteX123" fmla="*/ 2748833 w 12192000"/>
              <a:gd name="connsiteY123" fmla="*/ 1986323 h 2237474"/>
              <a:gd name="connsiteX124" fmla="*/ 2748661 w 12192000"/>
              <a:gd name="connsiteY124" fmla="*/ 1986122 h 2237474"/>
              <a:gd name="connsiteX125" fmla="*/ 2740251 w 12192000"/>
              <a:gd name="connsiteY125" fmla="*/ 1986946 h 2237474"/>
              <a:gd name="connsiteX126" fmla="*/ 2718916 w 12192000"/>
              <a:gd name="connsiteY126" fmla="*/ 1990867 h 2237474"/>
              <a:gd name="connsiteX127" fmla="*/ 2713522 w 12192000"/>
              <a:gd name="connsiteY127" fmla="*/ 1990173 h 2237474"/>
              <a:gd name="connsiteX128" fmla="*/ 2680597 w 12192000"/>
              <a:gd name="connsiteY128" fmla="*/ 1984996 h 2237474"/>
              <a:gd name="connsiteX129" fmla="*/ 2578178 w 12192000"/>
              <a:gd name="connsiteY129" fmla="*/ 1990531 h 2237474"/>
              <a:gd name="connsiteX130" fmla="*/ 2476147 w 12192000"/>
              <a:gd name="connsiteY130" fmla="*/ 1998305 h 2237474"/>
              <a:gd name="connsiteX131" fmla="*/ 2373568 w 12192000"/>
              <a:gd name="connsiteY131" fmla="*/ 2003219 h 2237474"/>
              <a:gd name="connsiteX132" fmla="*/ 2321399 w 12192000"/>
              <a:gd name="connsiteY132" fmla="*/ 1989467 h 2237474"/>
              <a:gd name="connsiteX133" fmla="*/ 2315525 w 12192000"/>
              <a:gd name="connsiteY133" fmla="*/ 1989708 h 2237474"/>
              <a:gd name="connsiteX134" fmla="*/ 2300792 w 12192000"/>
              <a:gd name="connsiteY134" fmla="*/ 1994290 h 2237474"/>
              <a:gd name="connsiteX135" fmla="*/ 2295469 w 12192000"/>
              <a:gd name="connsiteY135" fmla="*/ 1996659 h 2237474"/>
              <a:gd name="connsiteX136" fmla="*/ 2287219 w 12192000"/>
              <a:gd name="connsiteY136" fmla="*/ 1998750 h 2237474"/>
              <a:gd name="connsiteX137" fmla="*/ 2286948 w 12192000"/>
              <a:gd name="connsiteY137" fmla="*/ 1998596 h 2237474"/>
              <a:gd name="connsiteX138" fmla="*/ 2243069 w 12192000"/>
              <a:gd name="connsiteY138" fmla="*/ 2015111 h 2237474"/>
              <a:gd name="connsiteX139" fmla="*/ 2186609 w 12192000"/>
              <a:gd name="connsiteY139" fmla="*/ 2008263 h 2237474"/>
              <a:gd name="connsiteX140" fmla="*/ 2164831 w 12192000"/>
              <a:gd name="connsiteY140" fmla="*/ 2010143 h 2237474"/>
              <a:gd name="connsiteX141" fmla="*/ 2152836 w 12192000"/>
              <a:gd name="connsiteY141" fmla="*/ 2010048 h 2237474"/>
              <a:gd name="connsiteX142" fmla="*/ 2117102 w 12192000"/>
              <a:gd name="connsiteY142" fmla="*/ 2023004 h 2237474"/>
              <a:gd name="connsiteX143" fmla="*/ 2111935 w 12192000"/>
              <a:gd name="connsiteY143" fmla="*/ 2023163 h 2237474"/>
              <a:gd name="connsiteX144" fmla="*/ 2089991 w 12192000"/>
              <a:gd name="connsiteY144" fmla="*/ 2034193 h 2237474"/>
              <a:gd name="connsiteX145" fmla="*/ 2058061 w 12192000"/>
              <a:gd name="connsiteY145" fmla="*/ 2047942 h 2237474"/>
              <a:gd name="connsiteX146" fmla="*/ 2055737 w 12192000"/>
              <a:gd name="connsiteY146" fmla="*/ 2047704 h 2237474"/>
              <a:gd name="connsiteX147" fmla="*/ 2042244 w 12192000"/>
              <a:gd name="connsiteY147" fmla="*/ 2055560 h 2237474"/>
              <a:gd name="connsiteX148" fmla="*/ 1976224 w 12192000"/>
              <a:gd name="connsiteY148" fmla="*/ 2074257 h 2237474"/>
              <a:gd name="connsiteX149" fmla="*/ 1877728 w 12192000"/>
              <a:gd name="connsiteY149" fmla="*/ 2101004 h 2237474"/>
              <a:gd name="connsiteX150" fmla="*/ 1759056 w 12192000"/>
              <a:gd name="connsiteY150" fmla="*/ 2125608 h 2237474"/>
              <a:gd name="connsiteX151" fmla="*/ 1637948 w 12192000"/>
              <a:gd name="connsiteY151" fmla="*/ 2172597 h 2237474"/>
              <a:gd name="connsiteX152" fmla="*/ 1434549 w 12192000"/>
              <a:gd name="connsiteY152" fmla="*/ 2234522 h 2237474"/>
              <a:gd name="connsiteX153" fmla="*/ 1398481 w 12192000"/>
              <a:gd name="connsiteY153" fmla="*/ 2237074 h 2237474"/>
              <a:gd name="connsiteX154" fmla="*/ 1398407 w 12192000"/>
              <a:gd name="connsiteY154" fmla="*/ 2237095 h 2237474"/>
              <a:gd name="connsiteX155" fmla="*/ 1370962 w 12192000"/>
              <a:gd name="connsiteY155" fmla="*/ 2237474 h 2237474"/>
              <a:gd name="connsiteX156" fmla="*/ 1356367 w 12192000"/>
              <a:gd name="connsiteY156" fmla="*/ 2235089 h 2237474"/>
              <a:gd name="connsiteX157" fmla="*/ 1324828 w 12192000"/>
              <a:gd name="connsiteY157" fmla="*/ 2231968 h 2237474"/>
              <a:gd name="connsiteX158" fmla="*/ 1297744 w 12192000"/>
              <a:gd name="connsiteY158" fmla="*/ 2235849 h 2237474"/>
              <a:gd name="connsiteX159" fmla="*/ 1286236 w 12192000"/>
              <a:gd name="connsiteY159" fmla="*/ 2233135 h 2237474"/>
              <a:gd name="connsiteX160" fmla="*/ 1283504 w 12192000"/>
              <a:gd name="connsiteY160" fmla="*/ 2233797 h 2237474"/>
              <a:gd name="connsiteX161" fmla="*/ 1279765 w 12192000"/>
              <a:gd name="connsiteY161" fmla="*/ 2229639 h 2237474"/>
              <a:gd name="connsiteX162" fmla="*/ 1195347 w 12192000"/>
              <a:gd name="connsiteY162" fmla="*/ 2212354 h 2237474"/>
              <a:gd name="connsiteX163" fmla="*/ 970251 w 12192000"/>
              <a:gd name="connsiteY163" fmla="*/ 2221029 h 2237474"/>
              <a:gd name="connsiteX164" fmla="*/ 812914 w 12192000"/>
              <a:gd name="connsiteY164" fmla="*/ 2202752 h 2237474"/>
              <a:gd name="connsiteX165" fmla="*/ 800195 w 12192000"/>
              <a:gd name="connsiteY165" fmla="*/ 2209407 h 2237474"/>
              <a:gd name="connsiteX166" fmla="*/ 784978 w 12192000"/>
              <a:gd name="connsiteY166" fmla="*/ 2212360 h 2237474"/>
              <a:gd name="connsiteX167" fmla="*/ 681987 w 12192000"/>
              <a:gd name="connsiteY167" fmla="*/ 2216757 h 2237474"/>
              <a:gd name="connsiteX168" fmla="*/ 669923 w 12192000"/>
              <a:gd name="connsiteY168" fmla="*/ 2211682 h 2237474"/>
              <a:gd name="connsiteX169" fmla="*/ 648680 w 12192000"/>
              <a:gd name="connsiteY169" fmla="*/ 2206229 h 2237474"/>
              <a:gd name="connsiteX170" fmla="*/ 597225 w 12192000"/>
              <a:gd name="connsiteY170" fmla="*/ 2180999 h 2237474"/>
              <a:gd name="connsiteX171" fmla="*/ 558449 w 12192000"/>
              <a:gd name="connsiteY171" fmla="*/ 2182346 h 2237474"/>
              <a:gd name="connsiteX172" fmla="*/ 550517 w 12192000"/>
              <a:gd name="connsiteY172" fmla="*/ 2182060 h 2237474"/>
              <a:gd name="connsiteX173" fmla="*/ 550309 w 12192000"/>
              <a:gd name="connsiteY173" fmla="*/ 2181825 h 2237474"/>
              <a:gd name="connsiteX174" fmla="*/ 541836 w 12192000"/>
              <a:gd name="connsiteY174" fmla="*/ 2181063 h 2237474"/>
              <a:gd name="connsiteX175" fmla="*/ 536057 w 12192000"/>
              <a:gd name="connsiteY175" fmla="*/ 2181537 h 2237474"/>
              <a:gd name="connsiteX176" fmla="*/ 520671 w 12192000"/>
              <a:gd name="connsiteY176" fmla="*/ 2180980 h 2237474"/>
              <a:gd name="connsiteX177" fmla="*/ 515024 w 12192000"/>
              <a:gd name="connsiteY177" fmla="*/ 2179258 h 2237474"/>
              <a:gd name="connsiteX178" fmla="*/ 512278 w 12192000"/>
              <a:gd name="connsiteY178" fmla="*/ 2176369 h 2237474"/>
              <a:gd name="connsiteX179" fmla="*/ 480419 w 12192000"/>
              <a:gd name="connsiteY179" fmla="*/ 2167807 h 2237474"/>
              <a:gd name="connsiteX180" fmla="*/ 413835 w 12192000"/>
              <a:gd name="connsiteY180" fmla="*/ 2156783 h 2237474"/>
              <a:gd name="connsiteX181" fmla="*/ 376513 w 12192000"/>
              <a:gd name="connsiteY181" fmla="*/ 2154014 h 2237474"/>
              <a:gd name="connsiteX182" fmla="*/ 273386 w 12192000"/>
              <a:gd name="connsiteY182" fmla="*/ 2142551 h 2237474"/>
              <a:gd name="connsiteX183" fmla="*/ 169207 w 12192000"/>
              <a:gd name="connsiteY183" fmla="*/ 2128100 h 2237474"/>
              <a:gd name="connsiteX184" fmla="*/ 93149 w 12192000"/>
              <a:gd name="connsiteY184" fmla="*/ 2105324 h 2237474"/>
              <a:gd name="connsiteX185" fmla="*/ 88109 w 12192000"/>
              <a:gd name="connsiteY185" fmla="*/ 2106704 h 2237474"/>
              <a:gd name="connsiteX186" fmla="*/ 80022 w 12192000"/>
              <a:gd name="connsiteY186" fmla="*/ 2107254 h 2237474"/>
              <a:gd name="connsiteX187" fmla="*/ 79717 w 12192000"/>
              <a:gd name="connsiteY187" fmla="*/ 2107046 h 2237474"/>
              <a:gd name="connsiteX188" fmla="*/ 72352 w 12192000"/>
              <a:gd name="connsiteY188" fmla="*/ 2107991 h 2237474"/>
              <a:gd name="connsiteX189" fmla="*/ 37645 w 12192000"/>
              <a:gd name="connsiteY189" fmla="*/ 2115401 h 2237474"/>
              <a:gd name="connsiteX190" fmla="*/ 4572 w 12192000"/>
              <a:gd name="connsiteY190" fmla="*/ 2111091 h 2237474"/>
              <a:gd name="connsiteX191" fmla="*/ 0 w 12192000"/>
              <a:gd name="connsiteY191" fmla="*/ 2110468 h 2237474"/>
              <a:gd name="connsiteX192" fmla="*/ 0 w 12192000"/>
              <a:gd name="connsiteY19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60070 w 12192000"/>
              <a:gd name="connsiteY92" fmla="*/ 1785640 h 2237474"/>
              <a:gd name="connsiteX93" fmla="*/ 4536503 w 12192000"/>
              <a:gd name="connsiteY93" fmla="*/ 1785334 h 2237474"/>
              <a:gd name="connsiteX94" fmla="*/ 4513724 w 12192000"/>
              <a:gd name="connsiteY94" fmla="*/ 1791996 h 2237474"/>
              <a:gd name="connsiteX95" fmla="*/ 4459810 w 12192000"/>
              <a:gd name="connsiteY95" fmla="*/ 1797886 h 2237474"/>
              <a:gd name="connsiteX96" fmla="*/ 4379064 w 12192000"/>
              <a:gd name="connsiteY96" fmla="*/ 1817177 h 2237474"/>
              <a:gd name="connsiteX97" fmla="*/ 4290981 w 12192000"/>
              <a:gd name="connsiteY97" fmla="*/ 1839677 h 2237474"/>
              <a:gd name="connsiteX98" fmla="*/ 4238372 w 12192000"/>
              <a:gd name="connsiteY98" fmla="*/ 1851480 h 2237474"/>
              <a:gd name="connsiteX99" fmla="*/ 4232517 w 12192000"/>
              <a:gd name="connsiteY99" fmla="*/ 1852567 h 2237474"/>
              <a:gd name="connsiteX100" fmla="*/ 4191732 w 12192000"/>
              <a:gd name="connsiteY100" fmla="*/ 1857328 h 2237474"/>
              <a:gd name="connsiteX101" fmla="*/ 4065532 w 12192000"/>
              <a:gd name="connsiteY101" fmla="*/ 1855477 h 2237474"/>
              <a:gd name="connsiteX102" fmla="*/ 4028460 w 12192000"/>
              <a:gd name="connsiteY102" fmla="*/ 1855137 h 2237474"/>
              <a:gd name="connsiteX103" fmla="*/ 4002267 w 12192000"/>
              <a:gd name="connsiteY103" fmla="*/ 1852352 h 2237474"/>
              <a:gd name="connsiteX104" fmla="*/ 3931396 w 12192000"/>
              <a:gd name="connsiteY104" fmla="*/ 1858915 h 2237474"/>
              <a:gd name="connsiteX105" fmla="*/ 3812162 w 12192000"/>
              <a:gd name="connsiteY105" fmla="*/ 1875501 h 2237474"/>
              <a:gd name="connsiteX106" fmla="*/ 3729530 w 12192000"/>
              <a:gd name="connsiteY106" fmla="*/ 1864513 h 2237474"/>
              <a:gd name="connsiteX107" fmla="*/ 3680177 w 12192000"/>
              <a:gd name="connsiteY107" fmla="*/ 1881552 h 2237474"/>
              <a:gd name="connsiteX108" fmla="*/ 3567259 w 12192000"/>
              <a:gd name="connsiteY108" fmla="*/ 1893482 h 2237474"/>
              <a:gd name="connsiteX109" fmla="*/ 3405770 w 12192000"/>
              <a:gd name="connsiteY109" fmla="*/ 1904591 h 2237474"/>
              <a:gd name="connsiteX110" fmla="*/ 3280097 w 12192000"/>
              <a:gd name="connsiteY110" fmla="*/ 1919610 h 2237474"/>
              <a:gd name="connsiteX111" fmla="*/ 3123424 w 12192000"/>
              <a:gd name="connsiteY111" fmla="*/ 1952930 h 2237474"/>
              <a:gd name="connsiteX112" fmla="*/ 3009910 w 12192000"/>
              <a:gd name="connsiteY112" fmla="*/ 1957866 h 2237474"/>
              <a:gd name="connsiteX113" fmla="*/ 2995934 w 12192000"/>
              <a:gd name="connsiteY113" fmla="*/ 1967085 h 2237474"/>
              <a:gd name="connsiteX114" fmla="*/ 2980071 w 12192000"/>
              <a:gd name="connsiteY114" fmla="*/ 1972988 h 2237474"/>
              <a:gd name="connsiteX115" fmla="*/ 2978094 w 12192000"/>
              <a:gd name="connsiteY115" fmla="*/ 1972369 h 2237474"/>
              <a:gd name="connsiteX116" fmla="*/ 2942858 w 12192000"/>
              <a:gd name="connsiteY116" fmla="*/ 1981367 h 2237474"/>
              <a:gd name="connsiteX117" fmla="*/ 2875436 w 12192000"/>
              <a:gd name="connsiteY117" fmla="*/ 1996977 h 2237474"/>
              <a:gd name="connsiteX118" fmla="*/ 2874892 w 12192000"/>
              <a:gd name="connsiteY118" fmla="*/ 1996085 h 2237474"/>
              <a:gd name="connsiteX119" fmla="*/ 2864145 w 12192000"/>
              <a:gd name="connsiteY119" fmla="*/ 1994061 h 2237474"/>
              <a:gd name="connsiteX120" fmla="*/ 2843662 w 12192000"/>
              <a:gd name="connsiteY120" fmla="*/ 1992498 h 2237474"/>
              <a:gd name="connsiteX121" fmla="*/ 2796128 w 12192000"/>
              <a:gd name="connsiteY121" fmla="*/ 1976403 h 2237474"/>
              <a:gd name="connsiteX122" fmla="*/ 2756784 w 12192000"/>
              <a:gd name="connsiteY122" fmla="*/ 1985116 h 2237474"/>
              <a:gd name="connsiteX123" fmla="*/ 2748833 w 12192000"/>
              <a:gd name="connsiteY123" fmla="*/ 1986323 h 2237474"/>
              <a:gd name="connsiteX124" fmla="*/ 2748661 w 12192000"/>
              <a:gd name="connsiteY124" fmla="*/ 1986122 h 2237474"/>
              <a:gd name="connsiteX125" fmla="*/ 2740251 w 12192000"/>
              <a:gd name="connsiteY125" fmla="*/ 1986946 h 2237474"/>
              <a:gd name="connsiteX126" fmla="*/ 2718916 w 12192000"/>
              <a:gd name="connsiteY126" fmla="*/ 1990867 h 2237474"/>
              <a:gd name="connsiteX127" fmla="*/ 2713522 w 12192000"/>
              <a:gd name="connsiteY127" fmla="*/ 1990173 h 2237474"/>
              <a:gd name="connsiteX128" fmla="*/ 2680597 w 12192000"/>
              <a:gd name="connsiteY128" fmla="*/ 1984996 h 2237474"/>
              <a:gd name="connsiteX129" fmla="*/ 2578178 w 12192000"/>
              <a:gd name="connsiteY129" fmla="*/ 1990531 h 2237474"/>
              <a:gd name="connsiteX130" fmla="*/ 2476147 w 12192000"/>
              <a:gd name="connsiteY130" fmla="*/ 1998305 h 2237474"/>
              <a:gd name="connsiteX131" fmla="*/ 2373568 w 12192000"/>
              <a:gd name="connsiteY131" fmla="*/ 2003219 h 2237474"/>
              <a:gd name="connsiteX132" fmla="*/ 2321399 w 12192000"/>
              <a:gd name="connsiteY132" fmla="*/ 1989467 h 2237474"/>
              <a:gd name="connsiteX133" fmla="*/ 2315525 w 12192000"/>
              <a:gd name="connsiteY133" fmla="*/ 1989708 h 2237474"/>
              <a:gd name="connsiteX134" fmla="*/ 2300792 w 12192000"/>
              <a:gd name="connsiteY134" fmla="*/ 1994290 h 2237474"/>
              <a:gd name="connsiteX135" fmla="*/ 2295469 w 12192000"/>
              <a:gd name="connsiteY135" fmla="*/ 1996659 h 2237474"/>
              <a:gd name="connsiteX136" fmla="*/ 2287219 w 12192000"/>
              <a:gd name="connsiteY136" fmla="*/ 1998750 h 2237474"/>
              <a:gd name="connsiteX137" fmla="*/ 2286948 w 12192000"/>
              <a:gd name="connsiteY137" fmla="*/ 1998596 h 2237474"/>
              <a:gd name="connsiteX138" fmla="*/ 2243069 w 12192000"/>
              <a:gd name="connsiteY138" fmla="*/ 2015111 h 2237474"/>
              <a:gd name="connsiteX139" fmla="*/ 2186609 w 12192000"/>
              <a:gd name="connsiteY139" fmla="*/ 2008263 h 2237474"/>
              <a:gd name="connsiteX140" fmla="*/ 2164831 w 12192000"/>
              <a:gd name="connsiteY140" fmla="*/ 2010143 h 2237474"/>
              <a:gd name="connsiteX141" fmla="*/ 2152836 w 12192000"/>
              <a:gd name="connsiteY141" fmla="*/ 2010048 h 2237474"/>
              <a:gd name="connsiteX142" fmla="*/ 2117102 w 12192000"/>
              <a:gd name="connsiteY142" fmla="*/ 2023004 h 2237474"/>
              <a:gd name="connsiteX143" fmla="*/ 2111935 w 12192000"/>
              <a:gd name="connsiteY143" fmla="*/ 2023163 h 2237474"/>
              <a:gd name="connsiteX144" fmla="*/ 2089991 w 12192000"/>
              <a:gd name="connsiteY144" fmla="*/ 2034193 h 2237474"/>
              <a:gd name="connsiteX145" fmla="*/ 2058061 w 12192000"/>
              <a:gd name="connsiteY145" fmla="*/ 2047942 h 2237474"/>
              <a:gd name="connsiteX146" fmla="*/ 2055737 w 12192000"/>
              <a:gd name="connsiteY146" fmla="*/ 2047704 h 2237474"/>
              <a:gd name="connsiteX147" fmla="*/ 2042244 w 12192000"/>
              <a:gd name="connsiteY147" fmla="*/ 2055560 h 2237474"/>
              <a:gd name="connsiteX148" fmla="*/ 1976224 w 12192000"/>
              <a:gd name="connsiteY148" fmla="*/ 2074257 h 2237474"/>
              <a:gd name="connsiteX149" fmla="*/ 1877728 w 12192000"/>
              <a:gd name="connsiteY149" fmla="*/ 2101004 h 2237474"/>
              <a:gd name="connsiteX150" fmla="*/ 1759056 w 12192000"/>
              <a:gd name="connsiteY150" fmla="*/ 2125608 h 2237474"/>
              <a:gd name="connsiteX151" fmla="*/ 1637948 w 12192000"/>
              <a:gd name="connsiteY151" fmla="*/ 2172597 h 2237474"/>
              <a:gd name="connsiteX152" fmla="*/ 1434549 w 12192000"/>
              <a:gd name="connsiteY152" fmla="*/ 2234522 h 2237474"/>
              <a:gd name="connsiteX153" fmla="*/ 1398481 w 12192000"/>
              <a:gd name="connsiteY153" fmla="*/ 2237074 h 2237474"/>
              <a:gd name="connsiteX154" fmla="*/ 1398407 w 12192000"/>
              <a:gd name="connsiteY154" fmla="*/ 2237095 h 2237474"/>
              <a:gd name="connsiteX155" fmla="*/ 1370962 w 12192000"/>
              <a:gd name="connsiteY155" fmla="*/ 2237474 h 2237474"/>
              <a:gd name="connsiteX156" fmla="*/ 1356367 w 12192000"/>
              <a:gd name="connsiteY156" fmla="*/ 2235089 h 2237474"/>
              <a:gd name="connsiteX157" fmla="*/ 1324828 w 12192000"/>
              <a:gd name="connsiteY157" fmla="*/ 2231968 h 2237474"/>
              <a:gd name="connsiteX158" fmla="*/ 1297744 w 12192000"/>
              <a:gd name="connsiteY158" fmla="*/ 2235849 h 2237474"/>
              <a:gd name="connsiteX159" fmla="*/ 1286236 w 12192000"/>
              <a:gd name="connsiteY159" fmla="*/ 2233135 h 2237474"/>
              <a:gd name="connsiteX160" fmla="*/ 1283504 w 12192000"/>
              <a:gd name="connsiteY160" fmla="*/ 2233797 h 2237474"/>
              <a:gd name="connsiteX161" fmla="*/ 1279765 w 12192000"/>
              <a:gd name="connsiteY161" fmla="*/ 2229639 h 2237474"/>
              <a:gd name="connsiteX162" fmla="*/ 1195347 w 12192000"/>
              <a:gd name="connsiteY162" fmla="*/ 2212354 h 2237474"/>
              <a:gd name="connsiteX163" fmla="*/ 970251 w 12192000"/>
              <a:gd name="connsiteY163" fmla="*/ 2221029 h 2237474"/>
              <a:gd name="connsiteX164" fmla="*/ 812914 w 12192000"/>
              <a:gd name="connsiteY164" fmla="*/ 2202752 h 2237474"/>
              <a:gd name="connsiteX165" fmla="*/ 800195 w 12192000"/>
              <a:gd name="connsiteY165" fmla="*/ 2209407 h 2237474"/>
              <a:gd name="connsiteX166" fmla="*/ 784978 w 12192000"/>
              <a:gd name="connsiteY166" fmla="*/ 2212360 h 2237474"/>
              <a:gd name="connsiteX167" fmla="*/ 681987 w 12192000"/>
              <a:gd name="connsiteY167" fmla="*/ 2216757 h 2237474"/>
              <a:gd name="connsiteX168" fmla="*/ 669923 w 12192000"/>
              <a:gd name="connsiteY168" fmla="*/ 2211682 h 2237474"/>
              <a:gd name="connsiteX169" fmla="*/ 648680 w 12192000"/>
              <a:gd name="connsiteY169" fmla="*/ 2206229 h 2237474"/>
              <a:gd name="connsiteX170" fmla="*/ 597225 w 12192000"/>
              <a:gd name="connsiteY170" fmla="*/ 2180999 h 2237474"/>
              <a:gd name="connsiteX171" fmla="*/ 558449 w 12192000"/>
              <a:gd name="connsiteY171" fmla="*/ 2182346 h 2237474"/>
              <a:gd name="connsiteX172" fmla="*/ 550517 w 12192000"/>
              <a:gd name="connsiteY172" fmla="*/ 2182060 h 2237474"/>
              <a:gd name="connsiteX173" fmla="*/ 550309 w 12192000"/>
              <a:gd name="connsiteY173" fmla="*/ 2181825 h 2237474"/>
              <a:gd name="connsiteX174" fmla="*/ 541836 w 12192000"/>
              <a:gd name="connsiteY174" fmla="*/ 2181063 h 2237474"/>
              <a:gd name="connsiteX175" fmla="*/ 536057 w 12192000"/>
              <a:gd name="connsiteY175" fmla="*/ 2181537 h 2237474"/>
              <a:gd name="connsiteX176" fmla="*/ 520671 w 12192000"/>
              <a:gd name="connsiteY176" fmla="*/ 2180980 h 2237474"/>
              <a:gd name="connsiteX177" fmla="*/ 515024 w 12192000"/>
              <a:gd name="connsiteY177" fmla="*/ 2179258 h 2237474"/>
              <a:gd name="connsiteX178" fmla="*/ 512278 w 12192000"/>
              <a:gd name="connsiteY178" fmla="*/ 2176369 h 2237474"/>
              <a:gd name="connsiteX179" fmla="*/ 480419 w 12192000"/>
              <a:gd name="connsiteY179" fmla="*/ 2167807 h 2237474"/>
              <a:gd name="connsiteX180" fmla="*/ 413835 w 12192000"/>
              <a:gd name="connsiteY180" fmla="*/ 2156783 h 2237474"/>
              <a:gd name="connsiteX181" fmla="*/ 376513 w 12192000"/>
              <a:gd name="connsiteY181" fmla="*/ 2154014 h 2237474"/>
              <a:gd name="connsiteX182" fmla="*/ 273386 w 12192000"/>
              <a:gd name="connsiteY182" fmla="*/ 2142551 h 2237474"/>
              <a:gd name="connsiteX183" fmla="*/ 169207 w 12192000"/>
              <a:gd name="connsiteY183" fmla="*/ 2128100 h 2237474"/>
              <a:gd name="connsiteX184" fmla="*/ 93149 w 12192000"/>
              <a:gd name="connsiteY184" fmla="*/ 2105324 h 2237474"/>
              <a:gd name="connsiteX185" fmla="*/ 88109 w 12192000"/>
              <a:gd name="connsiteY185" fmla="*/ 2106704 h 2237474"/>
              <a:gd name="connsiteX186" fmla="*/ 80022 w 12192000"/>
              <a:gd name="connsiteY186" fmla="*/ 2107254 h 2237474"/>
              <a:gd name="connsiteX187" fmla="*/ 79717 w 12192000"/>
              <a:gd name="connsiteY187" fmla="*/ 2107046 h 2237474"/>
              <a:gd name="connsiteX188" fmla="*/ 72352 w 12192000"/>
              <a:gd name="connsiteY188" fmla="*/ 2107991 h 2237474"/>
              <a:gd name="connsiteX189" fmla="*/ 37645 w 12192000"/>
              <a:gd name="connsiteY189" fmla="*/ 2115401 h 2237474"/>
              <a:gd name="connsiteX190" fmla="*/ 4572 w 12192000"/>
              <a:gd name="connsiteY190" fmla="*/ 2111091 h 2237474"/>
              <a:gd name="connsiteX191" fmla="*/ 0 w 12192000"/>
              <a:gd name="connsiteY191" fmla="*/ 2110468 h 2237474"/>
              <a:gd name="connsiteX192" fmla="*/ 0 w 12192000"/>
              <a:gd name="connsiteY19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60070 w 12192000"/>
              <a:gd name="connsiteY92" fmla="*/ 1785640 h 2237474"/>
              <a:gd name="connsiteX93" fmla="*/ 4536503 w 12192000"/>
              <a:gd name="connsiteY93" fmla="*/ 1785334 h 2237474"/>
              <a:gd name="connsiteX94" fmla="*/ 4513724 w 12192000"/>
              <a:gd name="connsiteY94" fmla="*/ 1791996 h 2237474"/>
              <a:gd name="connsiteX95" fmla="*/ 4459810 w 12192000"/>
              <a:gd name="connsiteY95" fmla="*/ 1797886 h 2237474"/>
              <a:gd name="connsiteX96" fmla="*/ 4379064 w 12192000"/>
              <a:gd name="connsiteY96" fmla="*/ 1817177 h 2237474"/>
              <a:gd name="connsiteX97" fmla="*/ 4290981 w 12192000"/>
              <a:gd name="connsiteY97" fmla="*/ 1839677 h 2237474"/>
              <a:gd name="connsiteX98" fmla="*/ 4238372 w 12192000"/>
              <a:gd name="connsiteY98" fmla="*/ 1851480 h 2237474"/>
              <a:gd name="connsiteX99" fmla="*/ 4232517 w 12192000"/>
              <a:gd name="connsiteY99" fmla="*/ 1852567 h 2237474"/>
              <a:gd name="connsiteX100" fmla="*/ 4191732 w 12192000"/>
              <a:gd name="connsiteY100" fmla="*/ 1857328 h 2237474"/>
              <a:gd name="connsiteX101" fmla="*/ 4065532 w 12192000"/>
              <a:gd name="connsiteY101" fmla="*/ 1855477 h 2237474"/>
              <a:gd name="connsiteX102" fmla="*/ 4028460 w 12192000"/>
              <a:gd name="connsiteY102" fmla="*/ 1855137 h 2237474"/>
              <a:gd name="connsiteX103" fmla="*/ 4002267 w 12192000"/>
              <a:gd name="connsiteY103" fmla="*/ 1852352 h 2237474"/>
              <a:gd name="connsiteX104" fmla="*/ 3931396 w 12192000"/>
              <a:gd name="connsiteY104" fmla="*/ 1858915 h 2237474"/>
              <a:gd name="connsiteX105" fmla="*/ 3812162 w 12192000"/>
              <a:gd name="connsiteY105" fmla="*/ 1875501 h 2237474"/>
              <a:gd name="connsiteX106" fmla="*/ 3729530 w 12192000"/>
              <a:gd name="connsiteY106" fmla="*/ 1864513 h 2237474"/>
              <a:gd name="connsiteX107" fmla="*/ 3680177 w 12192000"/>
              <a:gd name="connsiteY107" fmla="*/ 1881552 h 2237474"/>
              <a:gd name="connsiteX108" fmla="*/ 3567259 w 12192000"/>
              <a:gd name="connsiteY108" fmla="*/ 1893482 h 2237474"/>
              <a:gd name="connsiteX109" fmla="*/ 3405770 w 12192000"/>
              <a:gd name="connsiteY109" fmla="*/ 1904591 h 2237474"/>
              <a:gd name="connsiteX110" fmla="*/ 3280097 w 12192000"/>
              <a:gd name="connsiteY110" fmla="*/ 1919610 h 2237474"/>
              <a:gd name="connsiteX111" fmla="*/ 3123424 w 12192000"/>
              <a:gd name="connsiteY111" fmla="*/ 1952930 h 2237474"/>
              <a:gd name="connsiteX112" fmla="*/ 3009910 w 12192000"/>
              <a:gd name="connsiteY112" fmla="*/ 1957866 h 2237474"/>
              <a:gd name="connsiteX113" fmla="*/ 2995934 w 12192000"/>
              <a:gd name="connsiteY113" fmla="*/ 1967085 h 2237474"/>
              <a:gd name="connsiteX114" fmla="*/ 2980071 w 12192000"/>
              <a:gd name="connsiteY114" fmla="*/ 1972988 h 2237474"/>
              <a:gd name="connsiteX115" fmla="*/ 2978094 w 12192000"/>
              <a:gd name="connsiteY115" fmla="*/ 1972369 h 2237474"/>
              <a:gd name="connsiteX116" fmla="*/ 2942858 w 12192000"/>
              <a:gd name="connsiteY116" fmla="*/ 1981367 h 2237474"/>
              <a:gd name="connsiteX117" fmla="*/ 2875436 w 12192000"/>
              <a:gd name="connsiteY117" fmla="*/ 1996977 h 2237474"/>
              <a:gd name="connsiteX118" fmla="*/ 2874892 w 12192000"/>
              <a:gd name="connsiteY118" fmla="*/ 1996085 h 2237474"/>
              <a:gd name="connsiteX119" fmla="*/ 2864145 w 12192000"/>
              <a:gd name="connsiteY119" fmla="*/ 1994061 h 2237474"/>
              <a:gd name="connsiteX120" fmla="*/ 2843662 w 12192000"/>
              <a:gd name="connsiteY120" fmla="*/ 1992498 h 2237474"/>
              <a:gd name="connsiteX121" fmla="*/ 2796128 w 12192000"/>
              <a:gd name="connsiteY121" fmla="*/ 1976403 h 2237474"/>
              <a:gd name="connsiteX122" fmla="*/ 2756784 w 12192000"/>
              <a:gd name="connsiteY122" fmla="*/ 1985116 h 2237474"/>
              <a:gd name="connsiteX123" fmla="*/ 2748833 w 12192000"/>
              <a:gd name="connsiteY123" fmla="*/ 1986323 h 2237474"/>
              <a:gd name="connsiteX124" fmla="*/ 2748661 w 12192000"/>
              <a:gd name="connsiteY124" fmla="*/ 1986122 h 2237474"/>
              <a:gd name="connsiteX125" fmla="*/ 2740251 w 12192000"/>
              <a:gd name="connsiteY125" fmla="*/ 1986946 h 2237474"/>
              <a:gd name="connsiteX126" fmla="*/ 2718916 w 12192000"/>
              <a:gd name="connsiteY126" fmla="*/ 1990867 h 2237474"/>
              <a:gd name="connsiteX127" fmla="*/ 2713522 w 12192000"/>
              <a:gd name="connsiteY127" fmla="*/ 1990173 h 2237474"/>
              <a:gd name="connsiteX128" fmla="*/ 2680597 w 12192000"/>
              <a:gd name="connsiteY128" fmla="*/ 1984996 h 2237474"/>
              <a:gd name="connsiteX129" fmla="*/ 2578178 w 12192000"/>
              <a:gd name="connsiteY129" fmla="*/ 1990531 h 2237474"/>
              <a:gd name="connsiteX130" fmla="*/ 2476147 w 12192000"/>
              <a:gd name="connsiteY130" fmla="*/ 1998305 h 2237474"/>
              <a:gd name="connsiteX131" fmla="*/ 2373568 w 12192000"/>
              <a:gd name="connsiteY131" fmla="*/ 2003219 h 2237474"/>
              <a:gd name="connsiteX132" fmla="*/ 2321399 w 12192000"/>
              <a:gd name="connsiteY132" fmla="*/ 1989467 h 2237474"/>
              <a:gd name="connsiteX133" fmla="*/ 2315525 w 12192000"/>
              <a:gd name="connsiteY133" fmla="*/ 1989708 h 2237474"/>
              <a:gd name="connsiteX134" fmla="*/ 2300792 w 12192000"/>
              <a:gd name="connsiteY134" fmla="*/ 1994290 h 2237474"/>
              <a:gd name="connsiteX135" fmla="*/ 2295469 w 12192000"/>
              <a:gd name="connsiteY135" fmla="*/ 1996659 h 2237474"/>
              <a:gd name="connsiteX136" fmla="*/ 2287219 w 12192000"/>
              <a:gd name="connsiteY136" fmla="*/ 1998750 h 2237474"/>
              <a:gd name="connsiteX137" fmla="*/ 2286948 w 12192000"/>
              <a:gd name="connsiteY137" fmla="*/ 1998596 h 2237474"/>
              <a:gd name="connsiteX138" fmla="*/ 2243069 w 12192000"/>
              <a:gd name="connsiteY138" fmla="*/ 2015111 h 2237474"/>
              <a:gd name="connsiteX139" fmla="*/ 2186609 w 12192000"/>
              <a:gd name="connsiteY139" fmla="*/ 2008263 h 2237474"/>
              <a:gd name="connsiteX140" fmla="*/ 2164831 w 12192000"/>
              <a:gd name="connsiteY140" fmla="*/ 2010143 h 2237474"/>
              <a:gd name="connsiteX141" fmla="*/ 2152836 w 12192000"/>
              <a:gd name="connsiteY141" fmla="*/ 2010048 h 2237474"/>
              <a:gd name="connsiteX142" fmla="*/ 2117102 w 12192000"/>
              <a:gd name="connsiteY142" fmla="*/ 2023004 h 2237474"/>
              <a:gd name="connsiteX143" fmla="*/ 2111935 w 12192000"/>
              <a:gd name="connsiteY143" fmla="*/ 2023163 h 2237474"/>
              <a:gd name="connsiteX144" fmla="*/ 2089991 w 12192000"/>
              <a:gd name="connsiteY144" fmla="*/ 2034193 h 2237474"/>
              <a:gd name="connsiteX145" fmla="*/ 2058061 w 12192000"/>
              <a:gd name="connsiteY145" fmla="*/ 2047942 h 2237474"/>
              <a:gd name="connsiteX146" fmla="*/ 2055737 w 12192000"/>
              <a:gd name="connsiteY146" fmla="*/ 2047704 h 2237474"/>
              <a:gd name="connsiteX147" fmla="*/ 2042244 w 12192000"/>
              <a:gd name="connsiteY147" fmla="*/ 2055560 h 2237474"/>
              <a:gd name="connsiteX148" fmla="*/ 1976224 w 12192000"/>
              <a:gd name="connsiteY148" fmla="*/ 2074257 h 2237474"/>
              <a:gd name="connsiteX149" fmla="*/ 1877728 w 12192000"/>
              <a:gd name="connsiteY149" fmla="*/ 2101004 h 2237474"/>
              <a:gd name="connsiteX150" fmla="*/ 1759056 w 12192000"/>
              <a:gd name="connsiteY150" fmla="*/ 2125608 h 2237474"/>
              <a:gd name="connsiteX151" fmla="*/ 1637948 w 12192000"/>
              <a:gd name="connsiteY151" fmla="*/ 2172597 h 2237474"/>
              <a:gd name="connsiteX152" fmla="*/ 1434549 w 12192000"/>
              <a:gd name="connsiteY152" fmla="*/ 2234522 h 2237474"/>
              <a:gd name="connsiteX153" fmla="*/ 1398481 w 12192000"/>
              <a:gd name="connsiteY153" fmla="*/ 2237074 h 2237474"/>
              <a:gd name="connsiteX154" fmla="*/ 1398407 w 12192000"/>
              <a:gd name="connsiteY154" fmla="*/ 2237095 h 2237474"/>
              <a:gd name="connsiteX155" fmla="*/ 1370962 w 12192000"/>
              <a:gd name="connsiteY155" fmla="*/ 2237474 h 2237474"/>
              <a:gd name="connsiteX156" fmla="*/ 1356367 w 12192000"/>
              <a:gd name="connsiteY156" fmla="*/ 2235089 h 2237474"/>
              <a:gd name="connsiteX157" fmla="*/ 1324828 w 12192000"/>
              <a:gd name="connsiteY157" fmla="*/ 2231968 h 2237474"/>
              <a:gd name="connsiteX158" fmla="*/ 1297744 w 12192000"/>
              <a:gd name="connsiteY158" fmla="*/ 2235849 h 2237474"/>
              <a:gd name="connsiteX159" fmla="*/ 1286236 w 12192000"/>
              <a:gd name="connsiteY159" fmla="*/ 2233135 h 2237474"/>
              <a:gd name="connsiteX160" fmla="*/ 1283504 w 12192000"/>
              <a:gd name="connsiteY160" fmla="*/ 2233797 h 2237474"/>
              <a:gd name="connsiteX161" fmla="*/ 1279765 w 12192000"/>
              <a:gd name="connsiteY161" fmla="*/ 2229639 h 2237474"/>
              <a:gd name="connsiteX162" fmla="*/ 1195347 w 12192000"/>
              <a:gd name="connsiteY162" fmla="*/ 2212354 h 2237474"/>
              <a:gd name="connsiteX163" fmla="*/ 970251 w 12192000"/>
              <a:gd name="connsiteY163" fmla="*/ 2221029 h 2237474"/>
              <a:gd name="connsiteX164" fmla="*/ 812914 w 12192000"/>
              <a:gd name="connsiteY164" fmla="*/ 2202752 h 2237474"/>
              <a:gd name="connsiteX165" fmla="*/ 800195 w 12192000"/>
              <a:gd name="connsiteY165" fmla="*/ 2209407 h 2237474"/>
              <a:gd name="connsiteX166" fmla="*/ 784978 w 12192000"/>
              <a:gd name="connsiteY166" fmla="*/ 2212360 h 2237474"/>
              <a:gd name="connsiteX167" fmla="*/ 681987 w 12192000"/>
              <a:gd name="connsiteY167" fmla="*/ 2216757 h 2237474"/>
              <a:gd name="connsiteX168" fmla="*/ 669923 w 12192000"/>
              <a:gd name="connsiteY168" fmla="*/ 2211682 h 2237474"/>
              <a:gd name="connsiteX169" fmla="*/ 648680 w 12192000"/>
              <a:gd name="connsiteY169" fmla="*/ 2206229 h 2237474"/>
              <a:gd name="connsiteX170" fmla="*/ 597225 w 12192000"/>
              <a:gd name="connsiteY170" fmla="*/ 2180999 h 2237474"/>
              <a:gd name="connsiteX171" fmla="*/ 558449 w 12192000"/>
              <a:gd name="connsiteY171" fmla="*/ 2182346 h 2237474"/>
              <a:gd name="connsiteX172" fmla="*/ 550517 w 12192000"/>
              <a:gd name="connsiteY172" fmla="*/ 2182060 h 2237474"/>
              <a:gd name="connsiteX173" fmla="*/ 550309 w 12192000"/>
              <a:gd name="connsiteY173" fmla="*/ 2181825 h 2237474"/>
              <a:gd name="connsiteX174" fmla="*/ 541836 w 12192000"/>
              <a:gd name="connsiteY174" fmla="*/ 2181063 h 2237474"/>
              <a:gd name="connsiteX175" fmla="*/ 536057 w 12192000"/>
              <a:gd name="connsiteY175" fmla="*/ 2181537 h 2237474"/>
              <a:gd name="connsiteX176" fmla="*/ 520671 w 12192000"/>
              <a:gd name="connsiteY176" fmla="*/ 2180980 h 2237474"/>
              <a:gd name="connsiteX177" fmla="*/ 515024 w 12192000"/>
              <a:gd name="connsiteY177" fmla="*/ 2179258 h 2237474"/>
              <a:gd name="connsiteX178" fmla="*/ 512278 w 12192000"/>
              <a:gd name="connsiteY178" fmla="*/ 2176369 h 2237474"/>
              <a:gd name="connsiteX179" fmla="*/ 480419 w 12192000"/>
              <a:gd name="connsiteY179" fmla="*/ 2167807 h 2237474"/>
              <a:gd name="connsiteX180" fmla="*/ 413835 w 12192000"/>
              <a:gd name="connsiteY180" fmla="*/ 2156783 h 2237474"/>
              <a:gd name="connsiteX181" fmla="*/ 376513 w 12192000"/>
              <a:gd name="connsiteY181" fmla="*/ 2154014 h 2237474"/>
              <a:gd name="connsiteX182" fmla="*/ 273386 w 12192000"/>
              <a:gd name="connsiteY182" fmla="*/ 2142551 h 2237474"/>
              <a:gd name="connsiteX183" fmla="*/ 169207 w 12192000"/>
              <a:gd name="connsiteY183" fmla="*/ 2128100 h 2237474"/>
              <a:gd name="connsiteX184" fmla="*/ 93149 w 12192000"/>
              <a:gd name="connsiteY184" fmla="*/ 2105324 h 2237474"/>
              <a:gd name="connsiteX185" fmla="*/ 88109 w 12192000"/>
              <a:gd name="connsiteY185" fmla="*/ 2106704 h 2237474"/>
              <a:gd name="connsiteX186" fmla="*/ 80022 w 12192000"/>
              <a:gd name="connsiteY186" fmla="*/ 2107254 h 2237474"/>
              <a:gd name="connsiteX187" fmla="*/ 79717 w 12192000"/>
              <a:gd name="connsiteY187" fmla="*/ 2107046 h 2237474"/>
              <a:gd name="connsiteX188" fmla="*/ 72352 w 12192000"/>
              <a:gd name="connsiteY188" fmla="*/ 2107991 h 2237474"/>
              <a:gd name="connsiteX189" fmla="*/ 37645 w 12192000"/>
              <a:gd name="connsiteY189" fmla="*/ 2115401 h 2237474"/>
              <a:gd name="connsiteX190" fmla="*/ 4572 w 12192000"/>
              <a:gd name="connsiteY190" fmla="*/ 2111091 h 2237474"/>
              <a:gd name="connsiteX191" fmla="*/ 0 w 12192000"/>
              <a:gd name="connsiteY191" fmla="*/ 2110468 h 2237474"/>
              <a:gd name="connsiteX192" fmla="*/ 0 w 12192000"/>
              <a:gd name="connsiteY19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60070 w 12192000"/>
              <a:gd name="connsiteY92" fmla="*/ 1785640 h 2237474"/>
              <a:gd name="connsiteX93" fmla="*/ 4536503 w 12192000"/>
              <a:gd name="connsiteY93" fmla="*/ 1785334 h 2237474"/>
              <a:gd name="connsiteX94" fmla="*/ 4513724 w 12192000"/>
              <a:gd name="connsiteY94" fmla="*/ 1791996 h 2237474"/>
              <a:gd name="connsiteX95" fmla="*/ 4459810 w 12192000"/>
              <a:gd name="connsiteY95" fmla="*/ 1797886 h 2237474"/>
              <a:gd name="connsiteX96" fmla="*/ 4379064 w 12192000"/>
              <a:gd name="connsiteY96" fmla="*/ 1817177 h 2237474"/>
              <a:gd name="connsiteX97" fmla="*/ 4290981 w 12192000"/>
              <a:gd name="connsiteY97" fmla="*/ 1839677 h 2237474"/>
              <a:gd name="connsiteX98" fmla="*/ 4238372 w 12192000"/>
              <a:gd name="connsiteY98" fmla="*/ 1851480 h 2237474"/>
              <a:gd name="connsiteX99" fmla="*/ 4232517 w 12192000"/>
              <a:gd name="connsiteY99" fmla="*/ 1852567 h 2237474"/>
              <a:gd name="connsiteX100" fmla="*/ 4191732 w 12192000"/>
              <a:gd name="connsiteY100" fmla="*/ 1857328 h 2237474"/>
              <a:gd name="connsiteX101" fmla="*/ 4065532 w 12192000"/>
              <a:gd name="connsiteY101" fmla="*/ 1855477 h 2237474"/>
              <a:gd name="connsiteX102" fmla="*/ 4028460 w 12192000"/>
              <a:gd name="connsiteY102" fmla="*/ 1855137 h 2237474"/>
              <a:gd name="connsiteX103" fmla="*/ 4002267 w 12192000"/>
              <a:gd name="connsiteY103" fmla="*/ 1852352 h 2237474"/>
              <a:gd name="connsiteX104" fmla="*/ 3931396 w 12192000"/>
              <a:gd name="connsiteY104" fmla="*/ 1858915 h 2237474"/>
              <a:gd name="connsiteX105" fmla="*/ 3812162 w 12192000"/>
              <a:gd name="connsiteY105" fmla="*/ 1875501 h 2237474"/>
              <a:gd name="connsiteX106" fmla="*/ 3729530 w 12192000"/>
              <a:gd name="connsiteY106" fmla="*/ 1864513 h 2237474"/>
              <a:gd name="connsiteX107" fmla="*/ 3680177 w 12192000"/>
              <a:gd name="connsiteY107" fmla="*/ 1881552 h 2237474"/>
              <a:gd name="connsiteX108" fmla="*/ 3567259 w 12192000"/>
              <a:gd name="connsiteY108" fmla="*/ 1893482 h 2237474"/>
              <a:gd name="connsiteX109" fmla="*/ 3405770 w 12192000"/>
              <a:gd name="connsiteY109" fmla="*/ 1904591 h 2237474"/>
              <a:gd name="connsiteX110" fmla="*/ 3280097 w 12192000"/>
              <a:gd name="connsiteY110" fmla="*/ 1919610 h 2237474"/>
              <a:gd name="connsiteX111" fmla="*/ 3123424 w 12192000"/>
              <a:gd name="connsiteY111" fmla="*/ 1952930 h 2237474"/>
              <a:gd name="connsiteX112" fmla="*/ 3009910 w 12192000"/>
              <a:gd name="connsiteY112" fmla="*/ 1957866 h 2237474"/>
              <a:gd name="connsiteX113" fmla="*/ 2995934 w 12192000"/>
              <a:gd name="connsiteY113" fmla="*/ 1967085 h 2237474"/>
              <a:gd name="connsiteX114" fmla="*/ 2980071 w 12192000"/>
              <a:gd name="connsiteY114" fmla="*/ 1972988 h 2237474"/>
              <a:gd name="connsiteX115" fmla="*/ 2978094 w 12192000"/>
              <a:gd name="connsiteY115" fmla="*/ 1972369 h 2237474"/>
              <a:gd name="connsiteX116" fmla="*/ 2942858 w 12192000"/>
              <a:gd name="connsiteY116" fmla="*/ 1981367 h 2237474"/>
              <a:gd name="connsiteX117" fmla="*/ 2875436 w 12192000"/>
              <a:gd name="connsiteY117" fmla="*/ 1996977 h 2237474"/>
              <a:gd name="connsiteX118" fmla="*/ 2874892 w 12192000"/>
              <a:gd name="connsiteY118" fmla="*/ 1996085 h 2237474"/>
              <a:gd name="connsiteX119" fmla="*/ 2864145 w 12192000"/>
              <a:gd name="connsiteY119" fmla="*/ 1994061 h 2237474"/>
              <a:gd name="connsiteX120" fmla="*/ 2843662 w 12192000"/>
              <a:gd name="connsiteY120" fmla="*/ 1992498 h 2237474"/>
              <a:gd name="connsiteX121" fmla="*/ 2796128 w 12192000"/>
              <a:gd name="connsiteY121" fmla="*/ 1976403 h 2237474"/>
              <a:gd name="connsiteX122" fmla="*/ 2756784 w 12192000"/>
              <a:gd name="connsiteY122" fmla="*/ 1985116 h 2237474"/>
              <a:gd name="connsiteX123" fmla="*/ 2748833 w 12192000"/>
              <a:gd name="connsiteY123" fmla="*/ 1986323 h 2237474"/>
              <a:gd name="connsiteX124" fmla="*/ 2748661 w 12192000"/>
              <a:gd name="connsiteY124" fmla="*/ 1986122 h 2237474"/>
              <a:gd name="connsiteX125" fmla="*/ 2740251 w 12192000"/>
              <a:gd name="connsiteY125" fmla="*/ 1986946 h 2237474"/>
              <a:gd name="connsiteX126" fmla="*/ 2718916 w 12192000"/>
              <a:gd name="connsiteY126" fmla="*/ 1990867 h 2237474"/>
              <a:gd name="connsiteX127" fmla="*/ 2713522 w 12192000"/>
              <a:gd name="connsiteY127" fmla="*/ 1990173 h 2237474"/>
              <a:gd name="connsiteX128" fmla="*/ 2680597 w 12192000"/>
              <a:gd name="connsiteY128" fmla="*/ 1984996 h 2237474"/>
              <a:gd name="connsiteX129" fmla="*/ 2578178 w 12192000"/>
              <a:gd name="connsiteY129" fmla="*/ 1990531 h 2237474"/>
              <a:gd name="connsiteX130" fmla="*/ 2476147 w 12192000"/>
              <a:gd name="connsiteY130" fmla="*/ 1998305 h 2237474"/>
              <a:gd name="connsiteX131" fmla="*/ 2373568 w 12192000"/>
              <a:gd name="connsiteY131" fmla="*/ 2003219 h 2237474"/>
              <a:gd name="connsiteX132" fmla="*/ 2321399 w 12192000"/>
              <a:gd name="connsiteY132" fmla="*/ 1989467 h 2237474"/>
              <a:gd name="connsiteX133" fmla="*/ 2315525 w 12192000"/>
              <a:gd name="connsiteY133" fmla="*/ 1989708 h 2237474"/>
              <a:gd name="connsiteX134" fmla="*/ 2300792 w 12192000"/>
              <a:gd name="connsiteY134" fmla="*/ 1994290 h 2237474"/>
              <a:gd name="connsiteX135" fmla="*/ 2295469 w 12192000"/>
              <a:gd name="connsiteY135" fmla="*/ 1996659 h 2237474"/>
              <a:gd name="connsiteX136" fmla="*/ 2287219 w 12192000"/>
              <a:gd name="connsiteY136" fmla="*/ 1998750 h 2237474"/>
              <a:gd name="connsiteX137" fmla="*/ 2286948 w 12192000"/>
              <a:gd name="connsiteY137" fmla="*/ 1998596 h 2237474"/>
              <a:gd name="connsiteX138" fmla="*/ 2243069 w 12192000"/>
              <a:gd name="connsiteY138" fmla="*/ 2015111 h 2237474"/>
              <a:gd name="connsiteX139" fmla="*/ 2186609 w 12192000"/>
              <a:gd name="connsiteY139" fmla="*/ 2008263 h 2237474"/>
              <a:gd name="connsiteX140" fmla="*/ 2164831 w 12192000"/>
              <a:gd name="connsiteY140" fmla="*/ 2010143 h 2237474"/>
              <a:gd name="connsiteX141" fmla="*/ 2152836 w 12192000"/>
              <a:gd name="connsiteY141" fmla="*/ 2010048 h 2237474"/>
              <a:gd name="connsiteX142" fmla="*/ 2117102 w 12192000"/>
              <a:gd name="connsiteY142" fmla="*/ 2023004 h 2237474"/>
              <a:gd name="connsiteX143" fmla="*/ 2111935 w 12192000"/>
              <a:gd name="connsiteY143" fmla="*/ 2023163 h 2237474"/>
              <a:gd name="connsiteX144" fmla="*/ 2089991 w 12192000"/>
              <a:gd name="connsiteY144" fmla="*/ 2034193 h 2237474"/>
              <a:gd name="connsiteX145" fmla="*/ 2058061 w 12192000"/>
              <a:gd name="connsiteY145" fmla="*/ 2047942 h 2237474"/>
              <a:gd name="connsiteX146" fmla="*/ 2055737 w 12192000"/>
              <a:gd name="connsiteY146" fmla="*/ 2047704 h 2237474"/>
              <a:gd name="connsiteX147" fmla="*/ 2042244 w 12192000"/>
              <a:gd name="connsiteY147" fmla="*/ 2055560 h 2237474"/>
              <a:gd name="connsiteX148" fmla="*/ 1976224 w 12192000"/>
              <a:gd name="connsiteY148" fmla="*/ 2074257 h 2237474"/>
              <a:gd name="connsiteX149" fmla="*/ 1877728 w 12192000"/>
              <a:gd name="connsiteY149" fmla="*/ 2101004 h 2237474"/>
              <a:gd name="connsiteX150" fmla="*/ 1759056 w 12192000"/>
              <a:gd name="connsiteY150" fmla="*/ 2125608 h 2237474"/>
              <a:gd name="connsiteX151" fmla="*/ 1637948 w 12192000"/>
              <a:gd name="connsiteY151" fmla="*/ 2172597 h 2237474"/>
              <a:gd name="connsiteX152" fmla="*/ 1434549 w 12192000"/>
              <a:gd name="connsiteY152" fmla="*/ 2234522 h 2237474"/>
              <a:gd name="connsiteX153" fmla="*/ 1398481 w 12192000"/>
              <a:gd name="connsiteY153" fmla="*/ 2237074 h 2237474"/>
              <a:gd name="connsiteX154" fmla="*/ 1398407 w 12192000"/>
              <a:gd name="connsiteY154" fmla="*/ 2237095 h 2237474"/>
              <a:gd name="connsiteX155" fmla="*/ 1370962 w 12192000"/>
              <a:gd name="connsiteY155" fmla="*/ 2237474 h 2237474"/>
              <a:gd name="connsiteX156" fmla="*/ 1356367 w 12192000"/>
              <a:gd name="connsiteY156" fmla="*/ 2235089 h 2237474"/>
              <a:gd name="connsiteX157" fmla="*/ 1324828 w 12192000"/>
              <a:gd name="connsiteY157" fmla="*/ 2231968 h 2237474"/>
              <a:gd name="connsiteX158" fmla="*/ 1297744 w 12192000"/>
              <a:gd name="connsiteY158" fmla="*/ 2235849 h 2237474"/>
              <a:gd name="connsiteX159" fmla="*/ 1286236 w 12192000"/>
              <a:gd name="connsiteY159" fmla="*/ 2233135 h 2237474"/>
              <a:gd name="connsiteX160" fmla="*/ 1283504 w 12192000"/>
              <a:gd name="connsiteY160" fmla="*/ 2233797 h 2237474"/>
              <a:gd name="connsiteX161" fmla="*/ 1279765 w 12192000"/>
              <a:gd name="connsiteY161" fmla="*/ 2229639 h 2237474"/>
              <a:gd name="connsiteX162" fmla="*/ 1195347 w 12192000"/>
              <a:gd name="connsiteY162" fmla="*/ 2212354 h 2237474"/>
              <a:gd name="connsiteX163" fmla="*/ 970251 w 12192000"/>
              <a:gd name="connsiteY163" fmla="*/ 2221029 h 2237474"/>
              <a:gd name="connsiteX164" fmla="*/ 812914 w 12192000"/>
              <a:gd name="connsiteY164" fmla="*/ 2202752 h 2237474"/>
              <a:gd name="connsiteX165" fmla="*/ 800195 w 12192000"/>
              <a:gd name="connsiteY165" fmla="*/ 2209407 h 2237474"/>
              <a:gd name="connsiteX166" fmla="*/ 784978 w 12192000"/>
              <a:gd name="connsiteY166" fmla="*/ 2212360 h 2237474"/>
              <a:gd name="connsiteX167" fmla="*/ 681987 w 12192000"/>
              <a:gd name="connsiteY167" fmla="*/ 2216757 h 2237474"/>
              <a:gd name="connsiteX168" fmla="*/ 669923 w 12192000"/>
              <a:gd name="connsiteY168" fmla="*/ 2211682 h 2237474"/>
              <a:gd name="connsiteX169" fmla="*/ 648680 w 12192000"/>
              <a:gd name="connsiteY169" fmla="*/ 2206229 h 2237474"/>
              <a:gd name="connsiteX170" fmla="*/ 597225 w 12192000"/>
              <a:gd name="connsiteY170" fmla="*/ 2180999 h 2237474"/>
              <a:gd name="connsiteX171" fmla="*/ 558449 w 12192000"/>
              <a:gd name="connsiteY171" fmla="*/ 2182346 h 2237474"/>
              <a:gd name="connsiteX172" fmla="*/ 550517 w 12192000"/>
              <a:gd name="connsiteY172" fmla="*/ 2182060 h 2237474"/>
              <a:gd name="connsiteX173" fmla="*/ 550309 w 12192000"/>
              <a:gd name="connsiteY173" fmla="*/ 2181825 h 2237474"/>
              <a:gd name="connsiteX174" fmla="*/ 541836 w 12192000"/>
              <a:gd name="connsiteY174" fmla="*/ 2181063 h 2237474"/>
              <a:gd name="connsiteX175" fmla="*/ 536057 w 12192000"/>
              <a:gd name="connsiteY175" fmla="*/ 2181537 h 2237474"/>
              <a:gd name="connsiteX176" fmla="*/ 520671 w 12192000"/>
              <a:gd name="connsiteY176" fmla="*/ 2180980 h 2237474"/>
              <a:gd name="connsiteX177" fmla="*/ 515024 w 12192000"/>
              <a:gd name="connsiteY177" fmla="*/ 2179258 h 2237474"/>
              <a:gd name="connsiteX178" fmla="*/ 512278 w 12192000"/>
              <a:gd name="connsiteY178" fmla="*/ 2176369 h 2237474"/>
              <a:gd name="connsiteX179" fmla="*/ 480419 w 12192000"/>
              <a:gd name="connsiteY179" fmla="*/ 2167807 h 2237474"/>
              <a:gd name="connsiteX180" fmla="*/ 413835 w 12192000"/>
              <a:gd name="connsiteY180" fmla="*/ 2156783 h 2237474"/>
              <a:gd name="connsiteX181" fmla="*/ 376513 w 12192000"/>
              <a:gd name="connsiteY181" fmla="*/ 2154014 h 2237474"/>
              <a:gd name="connsiteX182" fmla="*/ 273386 w 12192000"/>
              <a:gd name="connsiteY182" fmla="*/ 2142551 h 2237474"/>
              <a:gd name="connsiteX183" fmla="*/ 169207 w 12192000"/>
              <a:gd name="connsiteY183" fmla="*/ 2128100 h 2237474"/>
              <a:gd name="connsiteX184" fmla="*/ 93149 w 12192000"/>
              <a:gd name="connsiteY184" fmla="*/ 2105324 h 2237474"/>
              <a:gd name="connsiteX185" fmla="*/ 88109 w 12192000"/>
              <a:gd name="connsiteY185" fmla="*/ 2106704 h 2237474"/>
              <a:gd name="connsiteX186" fmla="*/ 80022 w 12192000"/>
              <a:gd name="connsiteY186" fmla="*/ 2107254 h 2237474"/>
              <a:gd name="connsiteX187" fmla="*/ 79717 w 12192000"/>
              <a:gd name="connsiteY187" fmla="*/ 2107046 h 2237474"/>
              <a:gd name="connsiteX188" fmla="*/ 72352 w 12192000"/>
              <a:gd name="connsiteY188" fmla="*/ 2107991 h 2237474"/>
              <a:gd name="connsiteX189" fmla="*/ 37645 w 12192000"/>
              <a:gd name="connsiteY189" fmla="*/ 2115401 h 2237474"/>
              <a:gd name="connsiteX190" fmla="*/ 4572 w 12192000"/>
              <a:gd name="connsiteY190" fmla="*/ 2111091 h 2237474"/>
              <a:gd name="connsiteX191" fmla="*/ 0 w 12192000"/>
              <a:gd name="connsiteY191" fmla="*/ 2110468 h 2237474"/>
              <a:gd name="connsiteX192" fmla="*/ 0 w 12192000"/>
              <a:gd name="connsiteY19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34800 w 12192000"/>
              <a:gd name="connsiteY6" fmla="*/ 747840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60070 w 12192000"/>
              <a:gd name="connsiteY92" fmla="*/ 1785640 h 2237474"/>
              <a:gd name="connsiteX93" fmla="*/ 4536503 w 12192000"/>
              <a:gd name="connsiteY93" fmla="*/ 1785334 h 2237474"/>
              <a:gd name="connsiteX94" fmla="*/ 4513724 w 12192000"/>
              <a:gd name="connsiteY94" fmla="*/ 1791996 h 2237474"/>
              <a:gd name="connsiteX95" fmla="*/ 4459810 w 12192000"/>
              <a:gd name="connsiteY95" fmla="*/ 1797886 h 2237474"/>
              <a:gd name="connsiteX96" fmla="*/ 4379064 w 12192000"/>
              <a:gd name="connsiteY96" fmla="*/ 1817177 h 2237474"/>
              <a:gd name="connsiteX97" fmla="*/ 4290981 w 12192000"/>
              <a:gd name="connsiteY97" fmla="*/ 1839677 h 2237474"/>
              <a:gd name="connsiteX98" fmla="*/ 4238372 w 12192000"/>
              <a:gd name="connsiteY98" fmla="*/ 1851480 h 2237474"/>
              <a:gd name="connsiteX99" fmla="*/ 4232517 w 12192000"/>
              <a:gd name="connsiteY99" fmla="*/ 1852567 h 2237474"/>
              <a:gd name="connsiteX100" fmla="*/ 4191732 w 12192000"/>
              <a:gd name="connsiteY100" fmla="*/ 1857328 h 2237474"/>
              <a:gd name="connsiteX101" fmla="*/ 4065532 w 12192000"/>
              <a:gd name="connsiteY101" fmla="*/ 1855477 h 2237474"/>
              <a:gd name="connsiteX102" fmla="*/ 4028460 w 12192000"/>
              <a:gd name="connsiteY102" fmla="*/ 1855137 h 2237474"/>
              <a:gd name="connsiteX103" fmla="*/ 4002267 w 12192000"/>
              <a:gd name="connsiteY103" fmla="*/ 1852352 h 2237474"/>
              <a:gd name="connsiteX104" fmla="*/ 3931396 w 12192000"/>
              <a:gd name="connsiteY104" fmla="*/ 1858915 h 2237474"/>
              <a:gd name="connsiteX105" fmla="*/ 3812162 w 12192000"/>
              <a:gd name="connsiteY105" fmla="*/ 1875501 h 2237474"/>
              <a:gd name="connsiteX106" fmla="*/ 3729530 w 12192000"/>
              <a:gd name="connsiteY106" fmla="*/ 1864513 h 2237474"/>
              <a:gd name="connsiteX107" fmla="*/ 3680177 w 12192000"/>
              <a:gd name="connsiteY107" fmla="*/ 1881552 h 2237474"/>
              <a:gd name="connsiteX108" fmla="*/ 3567259 w 12192000"/>
              <a:gd name="connsiteY108" fmla="*/ 1893482 h 2237474"/>
              <a:gd name="connsiteX109" fmla="*/ 3405770 w 12192000"/>
              <a:gd name="connsiteY109" fmla="*/ 1904591 h 2237474"/>
              <a:gd name="connsiteX110" fmla="*/ 3280097 w 12192000"/>
              <a:gd name="connsiteY110" fmla="*/ 1919610 h 2237474"/>
              <a:gd name="connsiteX111" fmla="*/ 3123424 w 12192000"/>
              <a:gd name="connsiteY111" fmla="*/ 1952930 h 2237474"/>
              <a:gd name="connsiteX112" fmla="*/ 3009910 w 12192000"/>
              <a:gd name="connsiteY112" fmla="*/ 1957866 h 2237474"/>
              <a:gd name="connsiteX113" fmla="*/ 2995934 w 12192000"/>
              <a:gd name="connsiteY113" fmla="*/ 1967085 h 2237474"/>
              <a:gd name="connsiteX114" fmla="*/ 2980071 w 12192000"/>
              <a:gd name="connsiteY114" fmla="*/ 1972988 h 2237474"/>
              <a:gd name="connsiteX115" fmla="*/ 2978094 w 12192000"/>
              <a:gd name="connsiteY115" fmla="*/ 1972369 h 2237474"/>
              <a:gd name="connsiteX116" fmla="*/ 2942858 w 12192000"/>
              <a:gd name="connsiteY116" fmla="*/ 1981367 h 2237474"/>
              <a:gd name="connsiteX117" fmla="*/ 2875436 w 12192000"/>
              <a:gd name="connsiteY117" fmla="*/ 1996977 h 2237474"/>
              <a:gd name="connsiteX118" fmla="*/ 2874892 w 12192000"/>
              <a:gd name="connsiteY118" fmla="*/ 1996085 h 2237474"/>
              <a:gd name="connsiteX119" fmla="*/ 2864145 w 12192000"/>
              <a:gd name="connsiteY119" fmla="*/ 1994061 h 2237474"/>
              <a:gd name="connsiteX120" fmla="*/ 2843662 w 12192000"/>
              <a:gd name="connsiteY120" fmla="*/ 1992498 h 2237474"/>
              <a:gd name="connsiteX121" fmla="*/ 2796128 w 12192000"/>
              <a:gd name="connsiteY121" fmla="*/ 1976403 h 2237474"/>
              <a:gd name="connsiteX122" fmla="*/ 2756784 w 12192000"/>
              <a:gd name="connsiteY122" fmla="*/ 1985116 h 2237474"/>
              <a:gd name="connsiteX123" fmla="*/ 2748833 w 12192000"/>
              <a:gd name="connsiteY123" fmla="*/ 1986323 h 2237474"/>
              <a:gd name="connsiteX124" fmla="*/ 2748661 w 12192000"/>
              <a:gd name="connsiteY124" fmla="*/ 1986122 h 2237474"/>
              <a:gd name="connsiteX125" fmla="*/ 2740251 w 12192000"/>
              <a:gd name="connsiteY125" fmla="*/ 1986946 h 2237474"/>
              <a:gd name="connsiteX126" fmla="*/ 2718916 w 12192000"/>
              <a:gd name="connsiteY126" fmla="*/ 1990867 h 2237474"/>
              <a:gd name="connsiteX127" fmla="*/ 2713522 w 12192000"/>
              <a:gd name="connsiteY127" fmla="*/ 1990173 h 2237474"/>
              <a:gd name="connsiteX128" fmla="*/ 2680597 w 12192000"/>
              <a:gd name="connsiteY128" fmla="*/ 1984996 h 2237474"/>
              <a:gd name="connsiteX129" fmla="*/ 2578178 w 12192000"/>
              <a:gd name="connsiteY129" fmla="*/ 1990531 h 2237474"/>
              <a:gd name="connsiteX130" fmla="*/ 2476147 w 12192000"/>
              <a:gd name="connsiteY130" fmla="*/ 1998305 h 2237474"/>
              <a:gd name="connsiteX131" fmla="*/ 2373568 w 12192000"/>
              <a:gd name="connsiteY131" fmla="*/ 2003219 h 2237474"/>
              <a:gd name="connsiteX132" fmla="*/ 2321399 w 12192000"/>
              <a:gd name="connsiteY132" fmla="*/ 1989467 h 2237474"/>
              <a:gd name="connsiteX133" fmla="*/ 2315525 w 12192000"/>
              <a:gd name="connsiteY133" fmla="*/ 1989708 h 2237474"/>
              <a:gd name="connsiteX134" fmla="*/ 2300792 w 12192000"/>
              <a:gd name="connsiteY134" fmla="*/ 1994290 h 2237474"/>
              <a:gd name="connsiteX135" fmla="*/ 2295469 w 12192000"/>
              <a:gd name="connsiteY135" fmla="*/ 1996659 h 2237474"/>
              <a:gd name="connsiteX136" fmla="*/ 2287219 w 12192000"/>
              <a:gd name="connsiteY136" fmla="*/ 1998750 h 2237474"/>
              <a:gd name="connsiteX137" fmla="*/ 2286948 w 12192000"/>
              <a:gd name="connsiteY137" fmla="*/ 1998596 h 2237474"/>
              <a:gd name="connsiteX138" fmla="*/ 2243069 w 12192000"/>
              <a:gd name="connsiteY138" fmla="*/ 2015111 h 2237474"/>
              <a:gd name="connsiteX139" fmla="*/ 2186609 w 12192000"/>
              <a:gd name="connsiteY139" fmla="*/ 2008263 h 2237474"/>
              <a:gd name="connsiteX140" fmla="*/ 2164831 w 12192000"/>
              <a:gd name="connsiteY140" fmla="*/ 2010143 h 2237474"/>
              <a:gd name="connsiteX141" fmla="*/ 2152836 w 12192000"/>
              <a:gd name="connsiteY141" fmla="*/ 2010048 h 2237474"/>
              <a:gd name="connsiteX142" fmla="*/ 2117102 w 12192000"/>
              <a:gd name="connsiteY142" fmla="*/ 2023004 h 2237474"/>
              <a:gd name="connsiteX143" fmla="*/ 2111935 w 12192000"/>
              <a:gd name="connsiteY143" fmla="*/ 2023163 h 2237474"/>
              <a:gd name="connsiteX144" fmla="*/ 2089991 w 12192000"/>
              <a:gd name="connsiteY144" fmla="*/ 2034193 h 2237474"/>
              <a:gd name="connsiteX145" fmla="*/ 2058061 w 12192000"/>
              <a:gd name="connsiteY145" fmla="*/ 2047942 h 2237474"/>
              <a:gd name="connsiteX146" fmla="*/ 2055737 w 12192000"/>
              <a:gd name="connsiteY146" fmla="*/ 2047704 h 2237474"/>
              <a:gd name="connsiteX147" fmla="*/ 2042244 w 12192000"/>
              <a:gd name="connsiteY147" fmla="*/ 2055560 h 2237474"/>
              <a:gd name="connsiteX148" fmla="*/ 1976224 w 12192000"/>
              <a:gd name="connsiteY148" fmla="*/ 2074257 h 2237474"/>
              <a:gd name="connsiteX149" fmla="*/ 1877728 w 12192000"/>
              <a:gd name="connsiteY149" fmla="*/ 2101004 h 2237474"/>
              <a:gd name="connsiteX150" fmla="*/ 1759056 w 12192000"/>
              <a:gd name="connsiteY150" fmla="*/ 2125608 h 2237474"/>
              <a:gd name="connsiteX151" fmla="*/ 1637948 w 12192000"/>
              <a:gd name="connsiteY151" fmla="*/ 2172597 h 2237474"/>
              <a:gd name="connsiteX152" fmla="*/ 1434549 w 12192000"/>
              <a:gd name="connsiteY152" fmla="*/ 2234522 h 2237474"/>
              <a:gd name="connsiteX153" fmla="*/ 1398481 w 12192000"/>
              <a:gd name="connsiteY153" fmla="*/ 2237074 h 2237474"/>
              <a:gd name="connsiteX154" fmla="*/ 1398407 w 12192000"/>
              <a:gd name="connsiteY154" fmla="*/ 2237095 h 2237474"/>
              <a:gd name="connsiteX155" fmla="*/ 1370962 w 12192000"/>
              <a:gd name="connsiteY155" fmla="*/ 2237474 h 2237474"/>
              <a:gd name="connsiteX156" fmla="*/ 1356367 w 12192000"/>
              <a:gd name="connsiteY156" fmla="*/ 2235089 h 2237474"/>
              <a:gd name="connsiteX157" fmla="*/ 1324828 w 12192000"/>
              <a:gd name="connsiteY157" fmla="*/ 2231968 h 2237474"/>
              <a:gd name="connsiteX158" fmla="*/ 1297744 w 12192000"/>
              <a:gd name="connsiteY158" fmla="*/ 2235849 h 2237474"/>
              <a:gd name="connsiteX159" fmla="*/ 1286236 w 12192000"/>
              <a:gd name="connsiteY159" fmla="*/ 2233135 h 2237474"/>
              <a:gd name="connsiteX160" fmla="*/ 1283504 w 12192000"/>
              <a:gd name="connsiteY160" fmla="*/ 2233797 h 2237474"/>
              <a:gd name="connsiteX161" fmla="*/ 1279765 w 12192000"/>
              <a:gd name="connsiteY161" fmla="*/ 2229639 h 2237474"/>
              <a:gd name="connsiteX162" fmla="*/ 1195347 w 12192000"/>
              <a:gd name="connsiteY162" fmla="*/ 2212354 h 2237474"/>
              <a:gd name="connsiteX163" fmla="*/ 970251 w 12192000"/>
              <a:gd name="connsiteY163" fmla="*/ 2221029 h 2237474"/>
              <a:gd name="connsiteX164" fmla="*/ 812914 w 12192000"/>
              <a:gd name="connsiteY164" fmla="*/ 2202752 h 2237474"/>
              <a:gd name="connsiteX165" fmla="*/ 800195 w 12192000"/>
              <a:gd name="connsiteY165" fmla="*/ 2209407 h 2237474"/>
              <a:gd name="connsiteX166" fmla="*/ 784978 w 12192000"/>
              <a:gd name="connsiteY166" fmla="*/ 2212360 h 2237474"/>
              <a:gd name="connsiteX167" fmla="*/ 681987 w 12192000"/>
              <a:gd name="connsiteY167" fmla="*/ 2216757 h 2237474"/>
              <a:gd name="connsiteX168" fmla="*/ 669923 w 12192000"/>
              <a:gd name="connsiteY168" fmla="*/ 2211682 h 2237474"/>
              <a:gd name="connsiteX169" fmla="*/ 648680 w 12192000"/>
              <a:gd name="connsiteY169" fmla="*/ 2206229 h 2237474"/>
              <a:gd name="connsiteX170" fmla="*/ 597225 w 12192000"/>
              <a:gd name="connsiteY170" fmla="*/ 2180999 h 2237474"/>
              <a:gd name="connsiteX171" fmla="*/ 558449 w 12192000"/>
              <a:gd name="connsiteY171" fmla="*/ 2182346 h 2237474"/>
              <a:gd name="connsiteX172" fmla="*/ 550517 w 12192000"/>
              <a:gd name="connsiteY172" fmla="*/ 2182060 h 2237474"/>
              <a:gd name="connsiteX173" fmla="*/ 550309 w 12192000"/>
              <a:gd name="connsiteY173" fmla="*/ 2181825 h 2237474"/>
              <a:gd name="connsiteX174" fmla="*/ 541836 w 12192000"/>
              <a:gd name="connsiteY174" fmla="*/ 2181063 h 2237474"/>
              <a:gd name="connsiteX175" fmla="*/ 536057 w 12192000"/>
              <a:gd name="connsiteY175" fmla="*/ 2181537 h 2237474"/>
              <a:gd name="connsiteX176" fmla="*/ 520671 w 12192000"/>
              <a:gd name="connsiteY176" fmla="*/ 2180980 h 2237474"/>
              <a:gd name="connsiteX177" fmla="*/ 515024 w 12192000"/>
              <a:gd name="connsiteY177" fmla="*/ 2179258 h 2237474"/>
              <a:gd name="connsiteX178" fmla="*/ 512278 w 12192000"/>
              <a:gd name="connsiteY178" fmla="*/ 2176369 h 2237474"/>
              <a:gd name="connsiteX179" fmla="*/ 480419 w 12192000"/>
              <a:gd name="connsiteY179" fmla="*/ 2167807 h 2237474"/>
              <a:gd name="connsiteX180" fmla="*/ 413835 w 12192000"/>
              <a:gd name="connsiteY180" fmla="*/ 2156783 h 2237474"/>
              <a:gd name="connsiteX181" fmla="*/ 376513 w 12192000"/>
              <a:gd name="connsiteY181" fmla="*/ 2154014 h 2237474"/>
              <a:gd name="connsiteX182" fmla="*/ 273386 w 12192000"/>
              <a:gd name="connsiteY182" fmla="*/ 2142551 h 2237474"/>
              <a:gd name="connsiteX183" fmla="*/ 169207 w 12192000"/>
              <a:gd name="connsiteY183" fmla="*/ 2128100 h 2237474"/>
              <a:gd name="connsiteX184" fmla="*/ 93149 w 12192000"/>
              <a:gd name="connsiteY184" fmla="*/ 2105324 h 2237474"/>
              <a:gd name="connsiteX185" fmla="*/ 88109 w 12192000"/>
              <a:gd name="connsiteY185" fmla="*/ 2106704 h 2237474"/>
              <a:gd name="connsiteX186" fmla="*/ 80022 w 12192000"/>
              <a:gd name="connsiteY186" fmla="*/ 2107254 h 2237474"/>
              <a:gd name="connsiteX187" fmla="*/ 79717 w 12192000"/>
              <a:gd name="connsiteY187" fmla="*/ 2107046 h 2237474"/>
              <a:gd name="connsiteX188" fmla="*/ 72352 w 12192000"/>
              <a:gd name="connsiteY188" fmla="*/ 2107991 h 2237474"/>
              <a:gd name="connsiteX189" fmla="*/ 37645 w 12192000"/>
              <a:gd name="connsiteY189" fmla="*/ 2115401 h 2237474"/>
              <a:gd name="connsiteX190" fmla="*/ 4572 w 12192000"/>
              <a:gd name="connsiteY190" fmla="*/ 2111091 h 2237474"/>
              <a:gd name="connsiteX191" fmla="*/ 0 w 12192000"/>
              <a:gd name="connsiteY191" fmla="*/ 2110468 h 2237474"/>
              <a:gd name="connsiteX192" fmla="*/ 0 w 12192000"/>
              <a:gd name="connsiteY19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60070 w 12192000"/>
              <a:gd name="connsiteY92" fmla="*/ 1785640 h 2237474"/>
              <a:gd name="connsiteX93" fmla="*/ 4536503 w 12192000"/>
              <a:gd name="connsiteY93" fmla="*/ 1785334 h 2237474"/>
              <a:gd name="connsiteX94" fmla="*/ 4513724 w 12192000"/>
              <a:gd name="connsiteY94" fmla="*/ 1791996 h 2237474"/>
              <a:gd name="connsiteX95" fmla="*/ 4459810 w 12192000"/>
              <a:gd name="connsiteY95" fmla="*/ 1797886 h 2237474"/>
              <a:gd name="connsiteX96" fmla="*/ 4379064 w 12192000"/>
              <a:gd name="connsiteY96" fmla="*/ 1817177 h 2237474"/>
              <a:gd name="connsiteX97" fmla="*/ 4290981 w 12192000"/>
              <a:gd name="connsiteY97" fmla="*/ 1839677 h 2237474"/>
              <a:gd name="connsiteX98" fmla="*/ 4238372 w 12192000"/>
              <a:gd name="connsiteY98" fmla="*/ 1851480 h 2237474"/>
              <a:gd name="connsiteX99" fmla="*/ 4232517 w 12192000"/>
              <a:gd name="connsiteY99" fmla="*/ 1852567 h 2237474"/>
              <a:gd name="connsiteX100" fmla="*/ 4191732 w 12192000"/>
              <a:gd name="connsiteY100" fmla="*/ 1857328 h 2237474"/>
              <a:gd name="connsiteX101" fmla="*/ 4065532 w 12192000"/>
              <a:gd name="connsiteY101" fmla="*/ 1855477 h 2237474"/>
              <a:gd name="connsiteX102" fmla="*/ 4028460 w 12192000"/>
              <a:gd name="connsiteY102" fmla="*/ 1855137 h 2237474"/>
              <a:gd name="connsiteX103" fmla="*/ 4002267 w 12192000"/>
              <a:gd name="connsiteY103" fmla="*/ 1852352 h 2237474"/>
              <a:gd name="connsiteX104" fmla="*/ 3931396 w 12192000"/>
              <a:gd name="connsiteY104" fmla="*/ 1858915 h 2237474"/>
              <a:gd name="connsiteX105" fmla="*/ 3812162 w 12192000"/>
              <a:gd name="connsiteY105" fmla="*/ 1875501 h 2237474"/>
              <a:gd name="connsiteX106" fmla="*/ 3729530 w 12192000"/>
              <a:gd name="connsiteY106" fmla="*/ 1864513 h 2237474"/>
              <a:gd name="connsiteX107" fmla="*/ 3680177 w 12192000"/>
              <a:gd name="connsiteY107" fmla="*/ 1881552 h 2237474"/>
              <a:gd name="connsiteX108" fmla="*/ 3567259 w 12192000"/>
              <a:gd name="connsiteY108" fmla="*/ 1893482 h 2237474"/>
              <a:gd name="connsiteX109" fmla="*/ 3405770 w 12192000"/>
              <a:gd name="connsiteY109" fmla="*/ 1904591 h 2237474"/>
              <a:gd name="connsiteX110" fmla="*/ 3280097 w 12192000"/>
              <a:gd name="connsiteY110" fmla="*/ 1919610 h 2237474"/>
              <a:gd name="connsiteX111" fmla="*/ 3123424 w 12192000"/>
              <a:gd name="connsiteY111" fmla="*/ 1952930 h 2237474"/>
              <a:gd name="connsiteX112" fmla="*/ 3009910 w 12192000"/>
              <a:gd name="connsiteY112" fmla="*/ 1957866 h 2237474"/>
              <a:gd name="connsiteX113" fmla="*/ 2995934 w 12192000"/>
              <a:gd name="connsiteY113" fmla="*/ 1967085 h 2237474"/>
              <a:gd name="connsiteX114" fmla="*/ 2980071 w 12192000"/>
              <a:gd name="connsiteY114" fmla="*/ 1972988 h 2237474"/>
              <a:gd name="connsiteX115" fmla="*/ 2978094 w 12192000"/>
              <a:gd name="connsiteY115" fmla="*/ 1972369 h 2237474"/>
              <a:gd name="connsiteX116" fmla="*/ 2942858 w 12192000"/>
              <a:gd name="connsiteY116" fmla="*/ 1981367 h 2237474"/>
              <a:gd name="connsiteX117" fmla="*/ 2875436 w 12192000"/>
              <a:gd name="connsiteY117" fmla="*/ 1996977 h 2237474"/>
              <a:gd name="connsiteX118" fmla="*/ 2874892 w 12192000"/>
              <a:gd name="connsiteY118" fmla="*/ 1996085 h 2237474"/>
              <a:gd name="connsiteX119" fmla="*/ 2864145 w 12192000"/>
              <a:gd name="connsiteY119" fmla="*/ 1994061 h 2237474"/>
              <a:gd name="connsiteX120" fmla="*/ 2843662 w 12192000"/>
              <a:gd name="connsiteY120" fmla="*/ 1992498 h 2237474"/>
              <a:gd name="connsiteX121" fmla="*/ 2796128 w 12192000"/>
              <a:gd name="connsiteY121" fmla="*/ 1976403 h 2237474"/>
              <a:gd name="connsiteX122" fmla="*/ 2756784 w 12192000"/>
              <a:gd name="connsiteY122" fmla="*/ 1985116 h 2237474"/>
              <a:gd name="connsiteX123" fmla="*/ 2748833 w 12192000"/>
              <a:gd name="connsiteY123" fmla="*/ 1986323 h 2237474"/>
              <a:gd name="connsiteX124" fmla="*/ 2748661 w 12192000"/>
              <a:gd name="connsiteY124" fmla="*/ 1986122 h 2237474"/>
              <a:gd name="connsiteX125" fmla="*/ 2740251 w 12192000"/>
              <a:gd name="connsiteY125" fmla="*/ 1986946 h 2237474"/>
              <a:gd name="connsiteX126" fmla="*/ 2718916 w 12192000"/>
              <a:gd name="connsiteY126" fmla="*/ 1990867 h 2237474"/>
              <a:gd name="connsiteX127" fmla="*/ 2713522 w 12192000"/>
              <a:gd name="connsiteY127" fmla="*/ 1990173 h 2237474"/>
              <a:gd name="connsiteX128" fmla="*/ 2680597 w 12192000"/>
              <a:gd name="connsiteY128" fmla="*/ 1984996 h 2237474"/>
              <a:gd name="connsiteX129" fmla="*/ 2578178 w 12192000"/>
              <a:gd name="connsiteY129" fmla="*/ 1990531 h 2237474"/>
              <a:gd name="connsiteX130" fmla="*/ 2476147 w 12192000"/>
              <a:gd name="connsiteY130" fmla="*/ 1998305 h 2237474"/>
              <a:gd name="connsiteX131" fmla="*/ 2373568 w 12192000"/>
              <a:gd name="connsiteY131" fmla="*/ 2003219 h 2237474"/>
              <a:gd name="connsiteX132" fmla="*/ 2321399 w 12192000"/>
              <a:gd name="connsiteY132" fmla="*/ 1989467 h 2237474"/>
              <a:gd name="connsiteX133" fmla="*/ 2315525 w 12192000"/>
              <a:gd name="connsiteY133" fmla="*/ 1989708 h 2237474"/>
              <a:gd name="connsiteX134" fmla="*/ 2300792 w 12192000"/>
              <a:gd name="connsiteY134" fmla="*/ 1994290 h 2237474"/>
              <a:gd name="connsiteX135" fmla="*/ 2295469 w 12192000"/>
              <a:gd name="connsiteY135" fmla="*/ 1996659 h 2237474"/>
              <a:gd name="connsiteX136" fmla="*/ 2287219 w 12192000"/>
              <a:gd name="connsiteY136" fmla="*/ 1998750 h 2237474"/>
              <a:gd name="connsiteX137" fmla="*/ 2286948 w 12192000"/>
              <a:gd name="connsiteY137" fmla="*/ 1998596 h 2237474"/>
              <a:gd name="connsiteX138" fmla="*/ 2243069 w 12192000"/>
              <a:gd name="connsiteY138" fmla="*/ 2015111 h 2237474"/>
              <a:gd name="connsiteX139" fmla="*/ 2186609 w 12192000"/>
              <a:gd name="connsiteY139" fmla="*/ 2008263 h 2237474"/>
              <a:gd name="connsiteX140" fmla="*/ 2164831 w 12192000"/>
              <a:gd name="connsiteY140" fmla="*/ 2010143 h 2237474"/>
              <a:gd name="connsiteX141" fmla="*/ 2152836 w 12192000"/>
              <a:gd name="connsiteY141" fmla="*/ 2010048 h 2237474"/>
              <a:gd name="connsiteX142" fmla="*/ 2117102 w 12192000"/>
              <a:gd name="connsiteY142" fmla="*/ 2023004 h 2237474"/>
              <a:gd name="connsiteX143" fmla="*/ 2111935 w 12192000"/>
              <a:gd name="connsiteY143" fmla="*/ 2023163 h 2237474"/>
              <a:gd name="connsiteX144" fmla="*/ 2089991 w 12192000"/>
              <a:gd name="connsiteY144" fmla="*/ 2034193 h 2237474"/>
              <a:gd name="connsiteX145" fmla="*/ 2058061 w 12192000"/>
              <a:gd name="connsiteY145" fmla="*/ 2047942 h 2237474"/>
              <a:gd name="connsiteX146" fmla="*/ 2055737 w 12192000"/>
              <a:gd name="connsiteY146" fmla="*/ 2047704 h 2237474"/>
              <a:gd name="connsiteX147" fmla="*/ 2042244 w 12192000"/>
              <a:gd name="connsiteY147" fmla="*/ 2055560 h 2237474"/>
              <a:gd name="connsiteX148" fmla="*/ 1976224 w 12192000"/>
              <a:gd name="connsiteY148" fmla="*/ 2074257 h 2237474"/>
              <a:gd name="connsiteX149" fmla="*/ 1877728 w 12192000"/>
              <a:gd name="connsiteY149" fmla="*/ 2101004 h 2237474"/>
              <a:gd name="connsiteX150" fmla="*/ 1759056 w 12192000"/>
              <a:gd name="connsiteY150" fmla="*/ 2125608 h 2237474"/>
              <a:gd name="connsiteX151" fmla="*/ 1637948 w 12192000"/>
              <a:gd name="connsiteY151" fmla="*/ 2172597 h 2237474"/>
              <a:gd name="connsiteX152" fmla="*/ 1434549 w 12192000"/>
              <a:gd name="connsiteY152" fmla="*/ 2234522 h 2237474"/>
              <a:gd name="connsiteX153" fmla="*/ 1398481 w 12192000"/>
              <a:gd name="connsiteY153" fmla="*/ 2237074 h 2237474"/>
              <a:gd name="connsiteX154" fmla="*/ 1398407 w 12192000"/>
              <a:gd name="connsiteY154" fmla="*/ 2237095 h 2237474"/>
              <a:gd name="connsiteX155" fmla="*/ 1370962 w 12192000"/>
              <a:gd name="connsiteY155" fmla="*/ 2237474 h 2237474"/>
              <a:gd name="connsiteX156" fmla="*/ 1356367 w 12192000"/>
              <a:gd name="connsiteY156" fmla="*/ 2235089 h 2237474"/>
              <a:gd name="connsiteX157" fmla="*/ 1324828 w 12192000"/>
              <a:gd name="connsiteY157" fmla="*/ 2231968 h 2237474"/>
              <a:gd name="connsiteX158" fmla="*/ 1297744 w 12192000"/>
              <a:gd name="connsiteY158" fmla="*/ 2235849 h 2237474"/>
              <a:gd name="connsiteX159" fmla="*/ 1286236 w 12192000"/>
              <a:gd name="connsiteY159" fmla="*/ 2233135 h 2237474"/>
              <a:gd name="connsiteX160" fmla="*/ 1283504 w 12192000"/>
              <a:gd name="connsiteY160" fmla="*/ 2233797 h 2237474"/>
              <a:gd name="connsiteX161" fmla="*/ 1279765 w 12192000"/>
              <a:gd name="connsiteY161" fmla="*/ 2229639 h 2237474"/>
              <a:gd name="connsiteX162" fmla="*/ 1195347 w 12192000"/>
              <a:gd name="connsiteY162" fmla="*/ 2212354 h 2237474"/>
              <a:gd name="connsiteX163" fmla="*/ 970251 w 12192000"/>
              <a:gd name="connsiteY163" fmla="*/ 2221029 h 2237474"/>
              <a:gd name="connsiteX164" fmla="*/ 812914 w 12192000"/>
              <a:gd name="connsiteY164" fmla="*/ 2202752 h 2237474"/>
              <a:gd name="connsiteX165" fmla="*/ 800195 w 12192000"/>
              <a:gd name="connsiteY165" fmla="*/ 2209407 h 2237474"/>
              <a:gd name="connsiteX166" fmla="*/ 784978 w 12192000"/>
              <a:gd name="connsiteY166" fmla="*/ 2212360 h 2237474"/>
              <a:gd name="connsiteX167" fmla="*/ 681987 w 12192000"/>
              <a:gd name="connsiteY167" fmla="*/ 2216757 h 2237474"/>
              <a:gd name="connsiteX168" fmla="*/ 669923 w 12192000"/>
              <a:gd name="connsiteY168" fmla="*/ 2211682 h 2237474"/>
              <a:gd name="connsiteX169" fmla="*/ 648680 w 12192000"/>
              <a:gd name="connsiteY169" fmla="*/ 2206229 h 2237474"/>
              <a:gd name="connsiteX170" fmla="*/ 597225 w 12192000"/>
              <a:gd name="connsiteY170" fmla="*/ 2180999 h 2237474"/>
              <a:gd name="connsiteX171" fmla="*/ 558449 w 12192000"/>
              <a:gd name="connsiteY171" fmla="*/ 2182346 h 2237474"/>
              <a:gd name="connsiteX172" fmla="*/ 550517 w 12192000"/>
              <a:gd name="connsiteY172" fmla="*/ 2182060 h 2237474"/>
              <a:gd name="connsiteX173" fmla="*/ 550309 w 12192000"/>
              <a:gd name="connsiteY173" fmla="*/ 2181825 h 2237474"/>
              <a:gd name="connsiteX174" fmla="*/ 541836 w 12192000"/>
              <a:gd name="connsiteY174" fmla="*/ 2181063 h 2237474"/>
              <a:gd name="connsiteX175" fmla="*/ 536057 w 12192000"/>
              <a:gd name="connsiteY175" fmla="*/ 2181537 h 2237474"/>
              <a:gd name="connsiteX176" fmla="*/ 520671 w 12192000"/>
              <a:gd name="connsiteY176" fmla="*/ 2180980 h 2237474"/>
              <a:gd name="connsiteX177" fmla="*/ 515024 w 12192000"/>
              <a:gd name="connsiteY177" fmla="*/ 2179258 h 2237474"/>
              <a:gd name="connsiteX178" fmla="*/ 512278 w 12192000"/>
              <a:gd name="connsiteY178" fmla="*/ 2176369 h 2237474"/>
              <a:gd name="connsiteX179" fmla="*/ 480419 w 12192000"/>
              <a:gd name="connsiteY179" fmla="*/ 2167807 h 2237474"/>
              <a:gd name="connsiteX180" fmla="*/ 413835 w 12192000"/>
              <a:gd name="connsiteY180" fmla="*/ 2156783 h 2237474"/>
              <a:gd name="connsiteX181" fmla="*/ 376513 w 12192000"/>
              <a:gd name="connsiteY181" fmla="*/ 2154014 h 2237474"/>
              <a:gd name="connsiteX182" fmla="*/ 273386 w 12192000"/>
              <a:gd name="connsiteY182" fmla="*/ 2142551 h 2237474"/>
              <a:gd name="connsiteX183" fmla="*/ 169207 w 12192000"/>
              <a:gd name="connsiteY183" fmla="*/ 2128100 h 2237474"/>
              <a:gd name="connsiteX184" fmla="*/ 93149 w 12192000"/>
              <a:gd name="connsiteY184" fmla="*/ 2105324 h 2237474"/>
              <a:gd name="connsiteX185" fmla="*/ 88109 w 12192000"/>
              <a:gd name="connsiteY185" fmla="*/ 2106704 h 2237474"/>
              <a:gd name="connsiteX186" fmla="*/ 80022 w 12192000"/>
              <a:gd name="connsiteY186" fmla="*/ 2107254 h 2237474"/>
              <a:gd name="connsiteX187" fmla="*/ 79717 w 12192000"/>
              <a:gd name="connsiteY187" fmla="*/ 2107046 h 2237474"/>
              <a:gd name="connsiteX188" fmla="*/ 72352 w 12192000"/>
              <a:gd name="connsiteY188" fmla="*/ 2107991 h 2237474"/>
              <a:gd name="connsiteX189" fmla="*/ 37645 w 12192000"/>
              <a:gd name="connsiteY189" fmla="*/ 2115401 h 2237474"/>
              <a:gd name="connsiteX190" fmla="*/ 4572 w 12192000"/>
              <a:gd name="connsiteY190" fmla="*/ 2111091 h 2237474"/>
              <a:gd name="connsiteX191" fmla="*/ 0 w 12192000"/>
              <a:gd name="connsiteY191" fmla="*/ 2110468 h 2237474"/>
              <a:gd name="connsiteX192" fmla="*/ 0 w 12192000"/>
              <a:gd name="connsiteY19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60070 w 12192000"/>
              <a:gd name="connsiteY92" fmla="*/ 1785640 h 2237474"/>
              <a:gd name="connsiteX93" fmla="*/ 4536503 w 12192000"/>
              <a:gd name="connsiteY93" fmla="*/ 1785334 h 2237474"/>
              <a:gd name="connsiteX94" fmla="*/ 4513724 w 12192000"/>
              <a:gd name="connsiteY94" fmla="*/ 1791996 h 2237474"/>
              <a:gd name="connsiteX95" fmla="*/ 4459810 w 12192000"/>
              <a:gd name="connsiteY95" fmla="*/ 1797886 h 2237474"/>
              <a:gd name="connsiteX96" fmla="*/ 4379064 w 12192000"/>
              <a:gd name="connsiteY96" fmla="*/ 1817177 h 2237474"/>
              <a:gd name="connsiteX97" fmla="*/ 4290981 w 12192000"/>
              <a:gd name="connsiteY97" fmla="*/ 1839677 h 2237474"/>
              <a:gd name="connsiteX98" fmla="*/ 4238372 w 12192000"/>
              <a:gd name="connsiteY98" fmla="*/ 1851480 h 2237474"/>
              <a:gd name="connsiteX99" fmla="*/ 4232517 w 12192000"/>
              <a:gd name="connsiteY99" fmla="*/ 1852567 h 2237474"/>
              <a:gd name="connsiteX100" fmla="*/ 4191732 w 12192000"/>
              <a:gd name="connsiteY100" fmla="*/ 1857328 h 2237474"/>
              <a:gd name="connsiteX101" fmla="*/ 4065532 w 12192000"/>
              <a:gd name="connsiteY101" fmla="*/ 1855477 h 2237474"/>
              <a:gd name="connsiteX102" fmla="*/ 4028460 w 12192000"/>
              <a:gd name="connsiteY102" fmla="*/ 1855137 h 2237474"/>
              <a:gd name="connsiteX103" fmla="*/ 4002267 w 12192000"/>
              <a:gd name="connsiteY103" fmla="*/ 1852352 h 2237474"/>
              <a:gd name="connsiteX104" fmla="*/ 3931396 w 12192000"/>
              <a:gd name="connsiteY104" fmla="*/ 1858915 h 2237474"/>
              <a:gd name="connsiteX105" fmla="*/ 3812162 w 12192000"/>
              <a:gd name="connsiteY105" fmla="*/ 1875501 h 2237474"/>
              <a:gd name="connsiteX106" fmla="*/ 3729530 w 12192000"/>
              <a:gd name="connsiteY106" fmla="*/ 1864513 h 2237474"/>
              <a:gd name="connsiteX107" fmla="*/ 3680177 w 12192000"/>
              <a:gd name="connsiteY107" fmla="*/ 1881552 h 2237474"/>
              <a:gd name="connsiteX108" fmla="*/ 3567259 w 12192000"/>
              <a:gd name="connsiteY108" fmla="*/ 1893482 h 2237474"/>
              <a:gd name="connsiteX109" fmla="*/ 3405770 w 12192000"/>
              <a:gd name="connsiteY109" fmla="*/ 1904591 h 2237474"/>
              <a:gd name="connsiteX110" fmla="*/ 3280097 w 12192000"/>
              <a:gd name="connsiteY110" fmla="*/ 1919610 h 2237474"/>
              <a:gd name="connsiteX111" fmla="*/ 3123424 w 12192000"/>
              <a:gd name="connsiteY111" fmla="*/ 1952930 h 2237474"/>
              <a:gd name="connsiteX112" fmla="*/ 3009910 w 12192000"/>
              <a:gd name="connsiteY112" fmla="*/ 1957866 h 2237474"/>
              <a:gd name="connsiteX113" fmla="*/ 2995934 w 12192000"/>
              <a:gd name="connsiteY113" fmla="*/ 1967085 h 2237474"/>
              <a:gd name="connsiteX114" fmla="*/ 2980071 w 12192000"/>
              <a:gd name="connsiteY114" fmla="*/ 1972988 h 2237474"/>
              <a:gd name="connsiteX115" fmla="*/ 2978094 w 12192000"/>
              <a:gd name="connsiteY115" fmla="*/ 1972369 h 2237474"/>
              <a:gd name="connsiteX116" fmla="*/ 2942858 w 12192000"/>
              <a:gd name="connsiteY116" fmla="*/ 1981367 h 2237474"/>
              <a:gd name="connsiteX117" fmla="*/ 2875436 w 12192000"/>
              <a:gd name="connsiteY117" fmla="*/ 1996977 h 2237474"/>
              <a:gd name="connsiteX118" fmla="*/ 2874892 w 12192000"/>
              <a:gd name="connsiteY118" fmla="*/ 1996085 h 2237474"/>
              <a:gd name="connsiteX119" fmla="*/ 2864145 w 12192000"/>
              <a:gd name="connsiteY119" fmla="*/ 1994061 h 2237474"/>
              <a:gd name="connsiteX120" fmla="*/ 2843662 w 12192000"/>
              <a:gd name="connsiteY120" fmla="*/ 1992498 h 2237474"/>
              <a:gd name="connsiteX121" fmla="*/ 2796128 w 12192000"/>
              <a:gd name="connsiteY121" fmla="*/ 1976403 h 2237474"/>
              <a:gd name="connsiteX122" fmla="*/ 2756784 w 12192000"/>
              <a:gd name="connsiteY122" fmla="*/ 1985116 h 2237474"/>
              <a:gd name="connsiteX123" fmla="*/ 2748833 w 12192000"/>
              <a:gd name="connsiteY123" fmla="*/ 1986323 h 2237474"/>
              <a:gd name="connsiteX124" fmla="*/ 2748661 w 12192000"/>
              <a:gd name="connsiteY124" fmla="*/ 1986122 h 2237474"/>
              <a:gd name="connsiteX125" fmla="*/ 2740251 w 12192000"/>
              <a:gd name="connsiteY125" fmla="*/ 1986946 h 2237474"/>
              <a:gd name="connsiteX126" fmla="*/ 2718916 w 12192000"/>
              <a:gd name="connsiteY126" fmla="*/ 1990867 h 2237474"/>
              <a:gd name="connsiteX127" fmla="*/ 2713522 w 12192000"/>
              <a:gd name="connsiteY127" fmla="*/ 1990173 h 2237474"/>
              <a:gd name="connsiteX128" fmla="*/ 2680597 w 12192000"/>
              <a:gd name="connsiteY128" fmla="*/ 1984996 h 2237474"/>
              <a:gd name="connsiteX129" fmla="*/ 2578178 w 12192000"/>
              <a:gd name="connsiteY129" fmla="*/ 1990531 h 2237474"/>
              <a:gd name="connsiteX130" fmla="*/ 2476147 w 12192000"/>
              <a:gd name="connsiteY130" fmla="*/ 1998305 h 2237474"/>
              <a:gd name="connsiteX131" fmla="*/ 2373568 w 12192000"/>
              <a:gd name="connsiteY131" fmla="*/ 2003219 h 2237474"/>
              <a:gd name="connsiteX132" fmla="*/ 2321399 w 12192000"/>
              <a:gd name="connsiteY132" fmla="*/ 1989467 h 2237474"/>
              <a:gd name="connsiteX133" fmla="*/ 2315525 w 12192000"/>
              <a:gd name="connsiteY133" fmla="*/ 1989708 h 2237474"/>
              <a:gd name="connsiteX134" fmla="*/ 2300792 w 12192000"/>
              <a:gd name="connsiteY134" fmla="*/ 1994290 h 2237474"/>
              <a:gd name="connsiteX135" fmla="*/ 2295469 w 12192000"/>
              <a:gd name="connsiteY135" fmla="*/ 1996659 h 2237474"/>
              <a:gd name="connsiteX136" fmla="*/ 2287219 w 12192000"/>
              <a:gd name="connsiteY136" fmla="*/ 1998750 h 2237474"/>
              <a:gd name="connsiteX137" fmla="*/ 2286948 w 12192000"/>
              <a:gd name="connsiteY137" fmla="*/ 1998596 h 2237474"/>
              <a:gd name="connsiteX138" fmla="*/ 2243069 w 12192000"/>
              <a:gd name="connsiteY138" fmla="*/ 2015111 h 2237474"/>
              <a:gd name="connsiteX139" fmla="*/ 2186609 w 12192000"/>
              <a:gd name="connsiteY139" fmla="*/ 2008263 h 2237474"/>
              <a:gd name="connsiteX140" fmla="*/ 2164831 w 12192000"/>
              <a:gd name="connsiteY140" fmla="*/ 2010143 h 2237474"/>
              <a:gd name="connsiteX141" fmla="*/ 2152836 w 12192000"/>
              <a:gd name="connsiteY141" fmla="*/ 2010048 h 2237474"/>
              <a:gd name="connsiteX142" fmla="*/ 2117102 w 12192000"/>
              <a:gd name="connsiteY142" fmla="*/ 2023004 h 2237474"/>
              <a:gd name="connsiteX143" fmla="*/ 2111935 w 12192000"/>
              <a:gd name="connsiteY143" fmla="*/ 2023163 h 2237474"/>
              <a:gd name="connsiteX144" fmla="*/ 2089991 w 12192000"/>
              <a:gd name="connsiteY144" fmla="*/ 2034193 h 2237474"/>
              <a:gd name="connsiteX145" fmla="*/ 2058061 w 12192000"/>
              <a:gd name="connsiteY145" fmla="*/ 2047942 h 2237474"/>
              <a:gd name="connsiteX146" fmla="*/ 2055737 w 12192000"/>
              <a:gd name="connsiteY146" fmla="*/ 2047704 h 2237474"/>
              <a:gd name="connsiteX147" fmla="*/ 2042244 w 12192000"/>
              <a:gd name="connsiteY147" fmla="*/ 2055560 h 2237474"/>
              <a:gd name="connsiteX148" fmla="*/ 1976224 w 12192000"/>
              <a:gd name="connsiteY148" fmla="*/ 2074257 h 2237474"/>
              <a:gd name="connsiteX149" fmla="*/ 1877728 w 12192000"/>
              <a:gd name="connsiteY149" fmla="*/ 2101004 h 2237474"/>
              <a:gd name="connsiteX150" fmla="*/ 1759056 w 12192000"/>
              <a:gd name="connsiteY150" fmla="*/ 2125608 h 2237474"/>
              <a:gd name="connsiteX151" fmla="*/ 1637948 w 12192000"/>
              <a:gd name="connsiteY151" fmla="*/ 2172597 h 2237474"/>
              <a:gd name="connsiteX152" fmla="*/ 1434549 w 12192000"/>
              <a:gd name="connsiteY152" fmla="*/ 2234522 h 2237474"/>
              <a:gd name="connsiteX153" fmla="*/ 1398481 w 12192000"/>
              <a:gd name="connsiteY153" fmla="*/ 2237074 h 2237474"/>
              <a:gd name="connsiteX154" fmla="*/ 1398407 w 12192000"/>
              <a:gd name="connsiteY154" fmla="*/ 2237095 h 2237474"/>
              <a:gd name="connsiteX155" fmla="*/ 1370962 w 12192000"/>
              <a:gd name="connsiteY155" fmla="*/ 2237474 h 2237474"/>
              <a:gd name="connsiteX156" fmla="*/ 1356367 w 12192000"/>
              <a:gd name="connsiteY156" fmla="*/ 2235089 h 2237474"/>
              <a:gd name="connsiteX157" fmla="*/ 1324828 w 12192000"/>
              <a:gd name="connsiteY157" fmla="*/ 2231968 h 2237474"/>
              <a:gd name="connsiteX158" fmla="*/ 1297744 w 12192000"/>
              <a:gd name="connsiteY158" fmla="*/ 2235849 h 2237474"/>
              <a:gd name="connsiteX159" fmla="*/ 1286236 w 12192000"/>
              <a:gd name="connsiteY159" fmla="*/ 2233135 h 2237474"/>
              <a:gd name="connsiteX160" fmla="*/ 1283504 w 12192000"/>
              <a:gd name="connsiteY160" fmla="*/ 2233797 h 2237474"/>
              <a:gd name="connsiteX161" fmla="*/ 1279765 w 12192000"/>
              <a:gd name="connsiteY161" fmla="*/ 2229639 h 2237474"/>
              <a:gd name="connsiteX162" fmla="*/ 1195347 w 12192000"/>
              <a:gd name="connsiteY162" fmla="*/ 2212354 h 2237474"/>
              <a:gd name="connsiteX163" fmla="*/ 970251 w 12192000"/>
              <a:gd name="connsiteY163" fmla="*/ 2221029 h 2237474"/>
              <a:gd name="connsiteX164" fmla="*/ 812914 w 12192000"/>
              <a:gd name="connsiteY164" fmla="*/ 2202752 h 2237474"/>
              <a:gd name="connsiteX165" fmla="*/ 800195 w 12192000"/>
              <a:gd name="connsiteY165" fmla="*/ 2209407 h 2237474"/>
              <a:gd name="connsiteX166" fmla="*/ 784978 w 12192000"/>
              <a:gd name="connsiteY166" fmla="*/ 2212360 h 2237474"/>
              <a:gd name="connsiteX167" fmla="*/ 681987 w 12192000"/>
              <a:gd name="connsiteY167" fmla="*/ 2216757 h 2237474"/>
              <a:gd name="connsiteX168" fmla="*/ 669923 w 12192000"/>
              <a:gd name="connsiteY168" fmla="*/ 2211682 h 2237474"/>
              <a:gd name="connsiteX169" fmla="*/ 648680 w 12192000"/>
              <a:gd name="connsiteY169" fmla="*/ 2206229 h 2237474"/>
              <a:gd name="connsiteX170" fmla="*/ 597225 w 12192000"/>
              <a:gd name="connsiteY170" fmla="*/ 2180999 h 2237474"/>
              <a:gd name="connsiteX171" fmla="*/ 558449 w 12192000"/>
              <a:gd name="connsiteY171" fmla="*/ 2182346 h 2237474"/>
              <a:gd name="connsiteX172" fmla="*/ 550517 w 12192000"/>
              <a:gd name="connsiteY172" fmla="*/ 2182060 h 2237474"/>
              <a:gd name="connsiteX173" fmla="*/ 550309 w 12192000"/>
              <a:gd name="connsiteY173" fmla="*/ 2181825 h 2237474"/>
              <a:gd name="connsiteX174" fmla="*/ 541836 w 12192000"/>
              <a:gd name="connsiteY174" fmla="*/ 2181063 h 2237474"/>
              <a:gd name="connsiteX175" fmla="*/ 536057 w 12192000"/>
              <a:gd name="connsiteY175" fmla="*/ 2181537 h 2237474"/>
              <a:gd name="connsiteX176" fmla="*/ 520671 w 12192000"/>
              <a:gd name="connsiteY176" fmla="*/ 2180980 h 2237474"/>
              <a:gd name="connsiteX177" fmla="*/ 515024 w 12192000"/>
              <a:gd name="connsiteY177" fmla="*/ 2179258 h 2237474"/>
              <a:gd name="connsiteX178" fmla="*/ 512278 w 12192000"/>
              <a:gd name="connsiteY178" fmla="*/ 2176369 h 2237474"/>
              <a:gd name="connsiteX179" fmla="*/ 480419 w 12192000"/>
              <a:gd name="connsiteY179" fmla="*/ 2167807 h 2237474"/>
              <a:gd name="connsiteX180" fmla="*/ 413835 w 12192000"/>
              <a:gd name="connsiteY180" fmla="*/ 2156783 h 2237474"/>
              <a:gd name="connsiteX181" fmla="*/ 376513 w 12192000"/>
              <a:gd name="connsiteY181" fmla="*/ 2154014 h 2237474"/>
              <a:gd name="connsiteX182" fmla="*/ 273386 w 12192000"/>
              <a:gd name="connsiteY182" fmla="*/ 2142551 h 2237474"/>
              <a:gd name="connsiteX183" fmla="*/ 169207 w 12192000"/>
              <a:gd name="connsiteY183" fmla="*/ 2128100 h 2237474"/>
              <a:gd name="connsiteX184" fmla="*/ 93149 w 12192000"/>
              <a:gd name="connsiteY184" fmla="*/ 2105324 h 2237474"/>
              <a:gd name="connsiteX185" fmla="*/ 88109 w 12192000"/>
              <a:gd name="connsiteY185" fmla="*/ 2106704 h 2237474"/>
              <a:gd name="connsiteX186" fmla="*/ 80022 w 12192000"/>
              <a:gd name="connsiteY186" fmla="*/ 2107254 h 2237474"/>
              <a:gd name="connsiteX187" fmla="*/ 79717 w 12192000"/>
              <a:gd name="connsiteY187" fmla="*/ 2107046 h 2237474"/>
              <a:gd name="connsiteX188" fmla="*/ 72352 w 12192000"/>
              <a:gd name="connsiteY188" fmla="*/ 2107991 h 2237474"/>
              <a:gd name="connsiteX189" fmla="*/ 37645 w 12192000"/>
              <a:gd name="connsiteY189" fmla="*/ 2115401 h 2237474"/>
              <a:gd name="connsiteX190" fmla="*/ 4572 w 12192000"/>
              <a:gd name="connsiteY190" fmla="*/ 2111091 h 2237474"/>
              <a:gd name="connsiteX191" fmla="*/ 0 w 12192000"/>
              <a:gd name="connsiteY191" fmla="*/ 2110468 h 2237474"/>
              <a:gd name="connsiteX192" fmla="*/ 0 w 12192000"/>
              <a:gd name="connsiteY19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60070 w 12192000"/>
              <a:gd name="connsiteY92" fmla="*/ 1785640 h 2237474"/>
              <a:gd name="connsiteX93" fmla="*/ 4536503 w 12192000"/>
              <a:gd name="connsiteY93" fmla="*/ 1785334 h 2237474"/>
              <a:gd name="connsiteX94" fmla="*/ 4513724 w 12192000"/>
              <a:gd name="connsiteY94" fmla="*/ 1791996 h 2237474"/>
              <a:gd name="connsiteX95" fmla="*/ 4459810 w 12192000"/>
              <a:gd name="connsiteY95" fmla="*/ 1797886 h 2237474"/>
              <a:gd name="connsiteX96" fmla="*/ 4379064 w 12192000"/>
              <a:gd name="connsiteY96" fmla="*/ 1817177 h 2237474"/>
              <a:gd name="connsiteX97" fmla="*/ 4290981 w 12192000"/>
              <a:gd name="connsiteY97" fmla="*/ 1839677 h 2237474"/>
              <a:gd name="connsiteX98" fmla="*/ 4238372 w 12192000"/>
              <a:gd name="connsiteY98" fmla="*/ 1851480 h 2237474"/>
              <a:gd name="connsiteX99" fmla="*/ 4232517 w 12192000"/>
              <a:gd name="connsiteY99" fmla="*/ 1852567 h 2237474"/>
              <a:gd name="connsiteX100" fmla="*/ 4191732 w 12192000"/>
              <a:gd name="connsiteY100" fmla="*/ 1857328 h 2237474"/>
              <a:gd name="connsiteX101" fmla="*/ 4065532 w 12192000"/>
              <a:gd name="connsiteY101" fmla="*/ 1855477 h 2237474"/>
              <a:gd name="connsiteX102" fmla="*/ 4028460 w 12192000"/>
              <a:gd name="connsiteY102" fmla="*/ 1855137 h 2237474"/>
              <a:gd name="connsiteX103" fmla="*/ 4002267 w 12192000"/>
              <a:gd name="connsiteY103" fmla="*/ 1852352 h 2237474"/>
              <a:gd name="connsiteX104" fmla="*/ 3931396 w 12192000"/>
              <a:gd name="connsiteY104" fmla="*/ 1858915 h 2237474"/>
              <a:gd name="connsiteX105" fmla="*/ 3812162 w 12192000"/>
              <a:gd name="connsiteY105" fmla="*/ 1875501 h 2237474"/>
              <a:gd name="connsiteX106" fmla="*/ 3729530 w 12192000"/>
              <a:gd name="connsiteY106" fmla="*/ 1864513 h 2237474"/>
              <a:gd name="connsiteX107" fmla="*/ 3680177 w 12192000"/>
              <a:gd name="connsiteY107" fmla="*/ 1881552 h 2237474"/>
              <a:gd name="connsiteX108" fmla="*/ 3567259 w 12192000"/>
              <a:gd name="connsiteY108" fmla="*/ 1893482 h 2237474"/>
              <a:gd name="connsiteX109" fmla="*/ 3405770 w 12192000"/>
              <a:gd name="connsiteY109" fmla="*/ 1904591 h 2237474"/>
              <a:gd name="connsiteX110" fmla="*/ 3280097 w 12192000"/>
              <a:gd name="connsiteY110" fmla="*/ 1919610 h 2237474"/>
              <a:gd name="connsiteX111" fmla="*/ 3123424 w 12192000"/>
              <a:gd name="connsiteY111" fmla="*/ 1952930 h 2237474"/>
              <a:gd name="connsiteX112" fmla="*/ 3009910 w 12192000"/>
              <a:gd name="connsiteY112" fmla="*/ 1957866 h 2237474"/>
              <a:gd name="connsiteX113" fmla="*/ 2995934 w 12192000"/>
              <a:gd name="connsiteY113" fmla="*/ 1967085 h 2237474"/>
              <a:gd name="connsiteX114" fmla="*/ 2980071 w 12192000"/>
              <a:gd name="connsiteY114" fmla="*/ 1972988 h 2237474"/>
              <a:gd name="connsiteX115" fmla="*/ 2978094 w 12192000"/>
              <a:gd name="connsiteY115" fmla="*/ 1972369 h 2237474"/>
              <a:gd name="connsiteX116" fmla="*/ 2942858 w 12192000"/>
              <a:gd name="connsiteY116" fmla="*/ 1981367 h 2237474"/>
              <a:gd name="connsiteX117" fmla="*/ 2875436 w 12192000"/>
              <a:gd name="connsiteY117" fmla="*/ 1996977 h 2237474"/>
              <a:gd name="connsiteX118" fmla="*/ 2874892 w 12192000"/>
              <a:gd name="connsiteY118" fmla="*/ 1996085 h 2237474"/>
              <a:gd name="connsiteX119" fmla="*/ 2864145 w 12192000"/>
              <a:gd name="connsiteY119" fmla="*/ 1994061 h 2237474"/>
              <a:gd name="connsiteX120" fmla="*/ 2843662 w 12192000"/>
              <a:gd name="connsiteY120" fmla="*/ 1992498 h 2237474"/>
              <a:gd name="connsiteX121" fmla="*/ 2796128 w 12192000"/>
              <a:gd name="connsiteY121" fmla="*/ 1976403 h 2237474"/>
              <a:gd name="connsiteX122" fmla="*/ 2756784 w 12192000"/>
              <a:gd name="connsiteY122" fmla="*/ 1985116 h 2237474"/>
              <a:gd name="connsiteX123" fmla="*/ 2748833 w 12192000"/>
              <a:gd name="connsiteY123" fmla="*/ 1986323 h 2237474"/>
              <a:gd name="connsiteX124" fmla="*/ 2748661 w 12192000"/>
              <a:gd name="connsiteY124" fmla="*/ 1986122 h 2237474"/>
              <a:gd name="connsiteX125" fmla="*/ 2740251 w 12192000"/>
              <a:gd name="connsiteY125" fmla="*/ 1986946 h 2237474"/>
              <a:gd name="connsiteX126" fmla="*/ 2718916 w 12192000"/>
              <a:gd name="connsiteY126" fmla="*/ 1990867 h 2237474"/>
              <a:gd name="connsiteX127" fmla="*/ 2713522 w 12192000"/>
              <a:gd name="connsiteY127" fmla="*/ 1990173 h 2237474"/>
              <a:gd name="connsiteX128" fmla="*/ 2680597 w 12192000"/>
              <a:gd name="connsiteY128" fmla="*/ 1984996 h 2237474"/>
              <a:gd name="connsiteX129" fmla="*/ 2578178 w 12192000"/>
              <a:gd name="connsiteY129" fmla="*/ 1990531 h 2237474"/>
              <a:gd name="connsiteX130" fmla="*/ 2476147 w 12192000"/>
              <a:gd name="connsiteY130" fmla="*/ 1998305 h 2237474"/>
              <a:gd name="connsiteX131" fmla="*/ 2373568 w 12192000"/>
              <a:gd name="connsiteY131" fmla="*/ 2003219 h 2237474"/>
              <a:gd name="connsiteX132" fmla="*/ 2321399 w 12192000"/>
              <a:gd name="connsiteY132" fmla="*/ 1989467 h 2237474"/>
              <a:gd name="connsiteX133" fmla="*/ 2315525 w 12192000"/>
              <a:gd name="connsiteY133" fmla="*/ 1989708 h 2237474"/>
              <a:gd name="connsiteX134" fmla="*/ 2300792 w 12192000"/>
              <a:gd name="connsiteY134" fmla="*/ 1994290 h 2237474"/>
              <a:gd name="connsiteX135" fmla="*/ 2295469 w 12192000"/>
              <a:gd name="connsiteY135" fmla="*/ 1996659 h 2237474"/>
              <a:gd name="connsiteX136" fmla="*/ 2287219 w 12192000"/>
              <a:gd name="connsiteY136" fmla="*/ 1998750 h 2237474"/>
              <a:gd name="connsiteX137" fmla="*/ 2286948 w 12192000"/>
              <a:gd name="connsiteY137" fmla="*/ 1998596 h 2237474"/>
              <a:gd name="connsiteX138" fmla="*/ 2243069 w 12192000"/>
              <a:gd name="connsiteY138" fmla="*/ 2015111 h 2237474"/>
              <a:gd name="connsiteX139" fmla="*/ 2186609 w 12192000"/>
              <a:gd name="connsiteY139" fmla="*/ 2008263 h 2237474"/>
              <a:gd name="connsiteX140" fmla="*/ 2164831 w 12192000"/>
              <a:gd name="connsiteY140" fmla="*/ 2010143 h 2237474"/>
              <a:gd name="connsiteX141" fmla="*/ 2152836 w 12192000"/>
              <a:gd name="connsiteY141" fmla="*/ 2010048 h 2237474"/>
              <a:gd name="connsiteX142" fmla="*/ 2117102 w 12192000"/>
              <a:gd name="connsiteY142" fmla="*/ 2023004 h 2237474"/>
              <a:gd name="connsiteX143" fmla="*/ 2111935 w 12192000"/>
              <a:gd name="connsiteY143" fmla="*/ 2023163 h 2237474"/>
              <a:gd name="connsiteX144" fmla="*/ 2089991 w 12192000"/>
              <a:gd name="connsiteY144" fmla="*/ 2034193 h 2237474"/>
              <a:gd name="connsiteX145" fmla="*/ 2058061 w 12192000"/>
              <a:gd name="connsiteY145" fmla="*/ 2047942 h 2237474"/>
              <a:gd name="connsiteX146" fmla="*/ 2055737 w 12192000"/>
              <a:gd name="connsiteY146" fmla="*/ 2047704 h 2237474"/>
              <a:gd name="connsiteX147" fmla="*/ 2042244 w 12192000"/>
              <a:gd name="connsiteY147" fmla="*/ 2055560 h 2237474"/>
              <a:gd name="connsiteX148" fmla="*/ 1976224 w 12192000"/>
              <a:gd name="connsiteY148" fmla="*/ 2074257 h 2237474"/>
              <a:gd name="connsiteX149" fmla="*/ 1877728 w 12192000"/>
              <a:gd name="connsiteY149" fmla="*/ 2101004 h 2237474"/>
              <a:gd name="connsiteX150" fmla="*/ 1759056 w 12192000"/>
              <a:gd name="connsiteY150" fmla="*/ 2125608 h 2237474"/>
              <a:gd name="connsiteX151" fmla="*/ 1637948 w 12192000"/>
              <a:gd name="connsiteY151" fmla="*/ 2172597 h 2237474"/>
              <a:gd name="connsiteX152" fmla="*/ 1434549 w 12192000"/>
              <a:gd name="connsiteY152" fmla="*/ 2234522 h 2237474"/>
              <a:gd name="connsiteX153" fmla="*/ 1398481 w 12192000"/>
              <a:gd name="connsiteY153" fmla="*/ 2237074 h 2237474"/>
              <a:gd name="connsiteX154" fmla="*/ 1398407 w 12192000"/>
              <a:gd name="connsiteY154" fmla="*/ 2237095 h 2237474"/>
              <a:gd name="connsiteX155" fmla="*/ 1370962 w 12192000"/>
              <a:gd name="connsiteY155" fmla="*/ 2237474 h 2237474"/>
              <a:gd name="connsiteX156" fmla="*/ 1356367 w 12192000"/>
              <a:gd name="connsiteY156" fmla="*/ 2235089 h 2237474"/>
              <a:gd name="connsiteX157" fmla="*/ 1324828 w 12192000"/>
              <a:gd name="connsiteY157" fmla="*/ 2231968 h 2237474"/>
              <a:gd name="connsiteX158" fmla="*/ 1297744 w 12192000"/>
              <a:gd name="connsiteY158" fmla="*/ 2235849 h 2237474"/>
              <a:gd name="connsiteX159" fmla="*/ 1286236 w 12192000"/>
              <a:gd name="connsiteY159" fmla="*/ 2233135 h 2237474"/>
              <a:gd name="connsiteX160" fmla="*/ 1283504 w 12192000"/>
              <a:gd name="connsiteY160" fmla="*/ 2233797 h 2237474"/>
              <a:gd name="connsiteX161" fmla="*/ 1279765 w 12192000"/>
              <a:gd name="connsiteY161" fmla="*/ 2229639 h 2237474"/>
              <a:gd name="connsiteX162" fmla="*/ 1195347 w 12192000"/>
              <a:gd name="connsiteY162" fmla="*/ 2212354 h 2237474"/>
              <a:gd name="connsiteX163" fmla="*/ 970251 w 12192000"/>
              <a:gd name="connsiteY163" fmla="*/ 2221029 h 2237474"/>
              <a:gd name="connsiteX164" fmla="*/ 812914 w 12192000"/>
              <a:gd name="connsiteY164" fmla="*/ 2202752 h 2237474"/>
              <a:gd name="connsiteX165" fmla="*/ 800195 w 12192000"/>
              <a:gd name="connsiteY165" fmla="*/ 2209407 h 2237474"/>
              <a:gd name="connsiteX166" fmla="*/ 784978 w 12192000"/>
              <a:gd name="connsiteY166" fmla="*/ 2212360 h 2237474"/>
              <a:gd name="connsiteX167" fmla="*/ 681987 w 12192000"/>
              <a:gd name="connsiteY167" fmla="*/ 2216757 h 2237474"/>
              <a:gd name="connsiteX168" fmla="*/ 669923 w 12192000"/>
              <a:gd name="connsiteY168" fmla="*/ 2211682 h 2237474"/>
              <a:gd name="connsiteX169" fmla="*/ 648680 w 12192000"/>
              <a:gd name="connsiteY169" fmla="*/ 2206229 h 2237474"/>
              <a:gd name="connsiteX170" fmla="*/ 597225 w 12192000"/>
              <a:gd name="connsiteY170" fmla="*/ 2180999 h 2237474"/>
              <a:gd name="connsiteX171" fmla="*/ 558449 w 12192000"/>
              <a:gd name="connsiteY171" fmla="*/ 2182346 h 2237474"/>
              <a:gd name="connsiteX172" fmla="*/ 550517 w 12192000"/>
              <a:gd name="connsiteY172" fmla="*/ 2182060 h 2237474"/>
              <a:gd name="connsiteX173" fmla="*/ 550309 w 12192000"/>
              <a:gd name="connsiteY173" fmla="*/ 2181825 h 2237474"/>
              <a:gd name="connsiteX174" fmla="*/ 541836 w 12192000"/>
              <a:gd name="connsiteY174" fmla="*/ 2181063 h 2237474"/>
              <a:gd name="connsiteX175" fmla="*/ 536057 w 12192000"/>
              <a:gd name="connsiteY175" fmla="*/ 2181537 h 2237474"/>
              <a:gd name="connsiteX176" fmla="*/ 520671 w 12192000"/>
              <a:gd name="connsiteY176" fmla="*/ 2180980 h 2237474"/>
              <a:gd name="connsiteX177" fmla="*/ 515024 w 12192000"/>
              <a:gd name="connsiteY177" fmla="*/ 2179258 h 2237474"/>
              <a:gd name="connsiteX178" fmla="*/ 512278 w 12192000"/>
              <a:gd name="connsiteY178" fmla="*/ 2176369 h 2237474"/>
              <a:gd name="connsiteX179" fmla="*/ 480419 w 12192000"/>
              <a:gd name="connsiteY179" fmla="*/ 2167807 h 2237474"/>
              <a:gd name="connsiteX180" fmla="*/ 413835 w 12192000"/>
              <a:gd name="connsiteY180" fmla="*/ 2156783 h 2237474"/>
              <a:gd name="connsiteX181" fmla="*/ 376513 w 12192000"/>
              <a:gd name="connsiteY181" fmla="*/ 2154014 h 2237474"/>
              <a:gd name="connsiteX182" fmla="*/ 273386 w 12192000"/>
              <a:gd name="connsiteY182" fmla="*/ 2142551 h 2237474"/>
              <a:gd name="connsiteX183" fmla="*/ 169207 w 12192000"/>
              <a:gd name="connsiteY183" fmla="*/ 2128100 h 2237474"/>
              <a:gd name="connsiteX184" fmla="*/ 93149 w 12192000"/>
              <a:gd name="connsiteY184" fmla="*/ 2105324 h 2237474"/>
              <a:gd name="connsiteX185" fmla="*/ 88109 w 12192000"/>
              <a:gd name="connsiteY185" fmla="*/ 2106704 h 2237474"/>
              <a:gd name="connsiteX186" fmla="*/ 80022 w 12192000"/>
              <a:gd name="connsiteY186" fmla="*/ 2107254 h 2237474"/>
              <a:gd name="connsiteX187" fmla="*/ 79717 w 12192000"/>
              <a:gd name="connsiteY187" fmla="*/ 2107046 h 2237474"/>
              <a:gd name="connsiteX188" fmla="*/ 72352 w 12192000"/>
              <a:gd name="connsiteY188" fmla="*/ 2107991 h 2237474"/>
              <a:gd name="connsiteX189" fmla="*/ 37645 w 12192000"/>
              <a:gd name="connsiteY189" fmla="*/ 2115401 h 2237474"/>
              <a:gd name="connsiteX190" fmla="*/ 4572 w 12192000"/>
              <a:gd name="connsiteY190" fmla="*/ 2111091 h 2237474"/>
              <a:gd name="connsiteX191" fmla="*/ 0 w 12192000"/>
              <a:gd name="connsiteY191" fmla="*/ 2110468 h 2237474"/>
              <a:gd name="connsiteX192" fmla="*/ 0 w 12192000"/>
              <a:gd name="connsiteY19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60070 w 12192000"/>
              <a:gd name="connsiteY92" fmla="*/ 1785640 h 2237474"/>
              <a:gd name="connsiteX93" fmla="*/ 4536503 w 12192000"/>
              <a:gd name="connsiteY93" fmla="*/ 1785334 h 2237474"/>
              <a:gd name="connsiteX94" fmla="*/ 4513724 w 12192000"/>
              <a:gd name="connsiteY94" fmla="*/ 1791996 h 2237474"/>
              <a:gd name="connsiteX95" fmla="*/ 4459810 w 12192000"/>
              <a:gd name="connsiteY95" fmla="*/ 1797886 h 2237474"/>
              <a:gd name="connsiteX96" fmla="*/ 4379064 w 12192000"/>
              <a:gd name="connsiteY96" fmla="*/ 1817177 h 2237474"/>
              <a:gd name="connsiteX97" fmla="*/ 4290981 w 12192000"/>
              <a:gd name="connsiteY97" fmla="*/ 1839677 h 2237474"/>
              <a:gd name="connsiteX98" fmla="*/ 4238372 w 12192000"/>
              <a:gd name="connsiteY98" fmla="*/ 1851480 h 2237474"/>
              <a:gd name="connsiteX99" fmla="*/ 4232517 w 12192000"/>
              <a:gd name="connsiteY99" fmla="*/ 1852567 h 2237474"/>
              <a:gd name="connsiteX100" fmla="*/ 4191732 w 12192000"/>
              <a:gd name="connsiteY100" fmla="*/ 1857328 h 2237474"/>
              <a:gd name="connsiteX101" fmla="*/ 4065532 w 12192000"/>
              <a:gd name="connsiteY101" fmla="*/ 1855477 h 2237474"/>
              <a:gd name="connsiteX102" fmla="*/ 4028460 w 12192000"/>
              <a:gd name="connsiteY102" fmla="*/ 1855137 h 2237474"/>
              <a:gd name="connsiteX103" fmla="*/ 4002267 w 12192000"/>
              <a:gd name="connsiteY103" fmla="*/ 1852352 h 2237474"/>
              <a:gd name="connsiteX104" fmla="*/ 3931396 w 12192000"/>
              <a:gd name="connsiteY104" fmla="*/ 1858915 h 2237474"/>
              <a:gd name="connsiteX105" fmla="*/ 3812162 w 12192000"/>
              <a:gd name="connsiteY105" fmla="*/ 1875501 h 2237474"/>
              <a:gd name="connsiteX106" fmla="*/ 3729530 w 12192000"/>
              <a:gd name="connsiteY106" fmla="*/ 1864513 h 2237474"/>
              <a:gd name="connsiteX107" fmla="*/ 3680177 w 12192000"/>
              <a:gd name="connsiteY107" fmla="*/ 1881552 h 2237474"/>
              <a:gd name="connsiteX108" fmla="*/ 3567259 w 12192000"/>
              <a:gd name="connsiteY108" fmla="*/ 1893482 h 2237474"/>
              <a:gd name="connsiteX109" fmla="*/ 3405770 w 12192000"/>
              <a:gd name="connsiteY109" fmla="*/ 1904591 h 2237474"/>
              <a:gd name="connsiteX110" fmla="*/ 3280097 w 12192000"/>
              <a:gd name="connsiteY110" fmla="*/ 1919610 h 2237474"/>
              <a:gd name="connsiteX111" fmla="*/ 3123424 w 12192000"/>
              <a:gd name="connsiteY111" fmla="*/ 1952930 h 2237474"/>
              <a:gd name="connsiteX112" fmla="*/ 3009910 w 12192000"/>
              <a:gd name="connsiteY112" fmla="*/ 1957866 h 2237474"/>
              <a:gd name="connsiteX113" fmla="*/ 2995934 w 12192000"/>
              <a:gd name="connsiteY113" fmla="*/ 1967085 h 2237474"/>
              <a:gd name="connsiteX114" fmla="*/ 2980071 w 12192000"/>
              <a:gd name="connsiteY114" fmla="*/ 1972988 h 2237474"/>
              <a:gd name="connsiteX115" fmla="*/ 2978094 w 12192000"/>
              <a:gd name="connsiteY115" fmla="*/ 1972369 h 2237474"/>
              <a:gd name="connsiteX116" fmla="*/ 2942858 w 12192000"/>
              <a:gd name="connsiteY116" fmla="*/ 1981367 h 2237474"/>
              <a:gd name="connsiteX117" fmla="*/ 2875436 w 12192000"/>
              <a:gd name="connsiteY117" fmla="*/ 1996977 h 2237474"/>
              <a:gd name="connsiteX118" fmla="*/ 2874892 w 12192000"/>
              <a:gd name="connsiteY118" fmla="*/ 1996085 h 2237474"/>
              <a:gd name="connsiteX119" fmla="*/ 2864145 w 12192000"/>
              <a:gd name="connsiteY119" fmla="*/ 1994061 h 2237474"/>
              <a:gd name="connsiteX120" fmla="*/ 2843662 w 12192000"/>
              <a:gd name="connsiteY120" fmla="*/ 1992498 h 2237474"/>
              <a:gd name="connsiteX121" fmla="*/ 2796128 w 12192000"/>
              <a:gd name="connsiteY121" fmla="*/ 1976403 h 2237474"/>
              <a:gd name="connsiteX122" fmla="*/ 2756784 w 12192000"/>
              <a:gd name="connsiteY122" fmla="*/ 1985116 h 2237474"/>
              <a:gd name="connsiteX123" fmla="*/ 2748833 w 12192000"/>
              <a:gd name="connsiteY123" fmla="*/ 1986323 h 2237474"/>
              <a:gd name="connsiteX124" fmla="*/ 2748661 w 12192000"/>
              <a:gd name="connsiteY124" fmla="*/ 1986122 h 2237474"/>
              <a:gd name="connsiteX125" fmla="*/ 2740251 w 12192000"/>
              <a:gd name="connsiteY125" fmla="*/ 1986946 h 2237474"/>
              <a:gd name="connsiteX126" fmla="*/ 2718916 w 12192000"/>
              <a:gd name="connsiteY126" fmla="*/ 1990867 h 2237474"/>
              <a:gd name="connsiteX127" fmla="*/ 2713522 w 12192000"/>
              <a:gd name="connsiteY127" fmla="*/ 1990173 h 2237474"/>
              <a:gd name="connsiteX128" fmla="*/ 2680597 w 12192000"/>
              <a:gd name="connsiteY128" fmla="*/ 1984996 h 2237474"/>
              <a:gd name="connsiteX129" fmla="*/ 2578178 w 12192000"/>
              <a:gd name="connsiteY129" fmla="*/ 1990531 h 2237474"/>
              <a:gd name="connsiteX130" fmla="*/ 2476147 w 12192000"/>
              <a:gd name="connsiteY130" fmla="*/ 1998305 h 2237474"/>
              <a:gd name="connsiteX131" fmla="*/ 2373568 w 12192000"/>
              <a:gd name="connsiteY131" fmla="*/ 2003219 h 2237474"/>
              <a:gd name="connsiteX132" fmla="*/ 2321399 w 12192000"/>
              <a:gd name="connsiteY132" fmla="*/ 1989467 h 2237474"/>
              <a:gd name="connsiteX133" fmla="*/ 2315525 w 12192000"/>
              <a:gd name="connsiteY133" fmla="*/ 1989708 h 2237474"/>
              <a:gd name="connsiteX134" fmla="*/ 2300792 w 12192000"/>
              <a:gd name="connsiteY134" fmla="*/ 1994290 h 2237474"/>
              <a:gd name="connsiteX135" fmla="*/ 2295469 w 12192000"/>
              <a:gd name="connsiteY135" fmla="*/ 1996659 h 2237474"/>
              <a:gd name="connsiteX136" fmla="*/ 2287219 w 12192000"/>
              <a:gd name="connsiteY136" fmla="*/ 1998750 h 2237474"/>
              <a:gd name="connsiteX137" fmla="*/ 2286948 w 12192000"/>
              <a:gd name="connsiteY137" fmla="*/ 1998596 h 2237474"/>
              <a:gd name="connsiteX138" fmla="*/ 2243069 w 12192000"/>
              <a:gd name="connsiteY138" fmla="*/ 2015111 h 2237474"/>
              <a:gd name="connsiteX139" fmla="*/ 2186609 w 12192000"/>
              <a:gd name="connsiteY139" fmla="*/ 2008263 h 2237474"/>
              <a:gd name="connsiteX140" fmla="*/ 2164831 w 12192000"/>
              <a:gd name="connsiteY140" fmla="*/ 2010143 h 2237474"/>
              <a:gd name="connsiteX141" fmla="*/ 2152836 w 12192000"/>
              <a:gd name="connsiteY141" fmla="*/ 2010048 h 2237474"/>
              <a:gd name="connsiteX142" fmla="*/ 2117102 w 12192000"/>
              <a:gd name="connsiteY142" fmla="*/ 2023004 h 2237474"/>
              <a:gd name="connsiteX143" fmla="*/ 2111935 w 12192000"/>
              <a:gd name="connsiteY143" fmla="*/ 2023163 h 2237474"/>
              <a:gd name="connsiteX144" fmla="*/ 2089991 w 12192000"/>
              <a:gd name="connsiteY144" fmla="*/ 2034193 h 2237474"/>
              <a:gd name="connsiteX145" fmla="*/ 2058061 w 12192000"/>
              <a:gd name="connsiteY145" fmla="*/ 2047942 h 2237474"/>
              <a:gd name="connsiteX146" fmla="*/ 2055737 w 12192000"/>
              <a:gd name="connsiteY146" fmla="*/ 2047704 h 2237474"/>
              <a:gd name="connsiteX147" fmla="*/ 2042244 w 12192000"/>
              <a:gd name="connsiteY147" fmla="*/ 2055560 h 2237474"/>
              <a:gd name="connsiteX148" fmla="*/ 1976224 w 12192000"/>
              <a:gd name="connsiteY148" fmla="*/ 2074257 h 2237474"/>
              <a:gd name="connsiteX149" fmla="*/ 1877728 w 12192000"/>
              <a:gd name="connsiteY149" fmla="*/ 2101004 h 2237474"/>
              <a:gd name="connsiteX150" fmla="*/ 1759056 w 12192000"/>
              <a:gd name="connsiteY150" fmla="*/ 2125608 h 2237474"/>
              <a:gd name="connsiteX151" fmla="*/ 1637948 w 12192000"/>
              <a:gd name="connsiteY151" fmla="*/ 2172597 h 2237474"/>
              <a:gd name="connsiteX152" fmla="*/ 1434549 w 12192000"/>
              <a:gd name="connsiteY152" fmla="*/ 2234522 h 2237474"/>
              <a:gd name="connsiteX153" fmla="*/ 1398481 w 12192000"/>
              <a:gd name="connsiteY153" fmla="*/ 2237074 h 2237474"/>
              <a:gd name="connsiteX154" fmla="*/ 1398407 w 12192000"/>
              <a:gd name="connsiteY154" fmla="*/ 2237095 h 2237474"/>
              <a:gd name="connsiteX155" fmla="*/ 1370962 w 12192000"/>
              <a:gd name="connsiteY155" fmla="*/ 2237474 h 2237474"/>
              <a:gd name="connsiteX156" fmla="*/ 1356367 w 12192000"/>
              <a:gd name="connsiteY156" fmla="*/ 2235089 h 2237474"/>
              <a:gd name="connsiteX157" fmla="*/ 1324828 w 12192000"/>
              <a:gd name="connsiteY157" fmla="*/ 2231968 h 2237474"/>
              <a:gd name="connsiteX158" fmla="*/ 1297744 w 12192000"/>
              <a:gd name="connsiteY158" fmla="*/ 2235849 h 2237474"/>
              <a:gd name="connsiteX159" fmla="*/ 1286236 w 12192000"/>
              <a:gd name="connsiteY159" fmla="*/ 2233135 h 2237474"/>
              <a:gd name="connsiteX160" fmla="*/ 1283504 w 12192000"/>
              <a:gd name="connsiteY160" fmla="*/ 2233797 h 2237474"/>
              <a:gd name="connsiteX161" fmla="*/ 1279765 w 12192000"/>
              <a:gd name="connsiteY161" fmla="*/ 2229639 h 2237474"/>
              <a:gd name="connsiteX162" fmla="*/ 1195347 w 12192000"/>
              <a:gd name="connsiteY162" fmla="*/ 2212354 h 2237474"/>
              <a:gd name="connsiteX163" fmla="*/ 970251 w 12192000"/>
              <a:gd name="connsiteY163" fmla="*/ 2221029 h 2237474"/>
              <a:gd name="connsiteX164" fmla="*/ 812914 w 12192000"/>
              <a:gd name="connsiteY164" fmla="*/ 2202752 h 2237474"/>
              <a:gd name="connsiteX165" fmla="*/ 800195 w 12192000"/>
              <a:gd name="connsiteY165" fmla="*/ 2209407 h 2237474"/>
              <a:gd name="connsiteX166" fmla="*/ 784978 w 12192000"/>
              <a:gd name="connsiteY166" fmla="*/ 2212360 h 2237474"/>
              <a:gd name="connsiteX167" fmla="*/ 681987 w 12192000"/>
              <a:gd name="connsiteY167" fmla="*/ 2216757 h 2237474"/>
              <a:gd name="connsiteX168" fmla="*/ 669923 w 12192000"/>
              <a:gd name="connsiteY168" fmla="*/ 2211682 h 2237474"/>
              <a:gd name="connsiteX169" fmla="*/ 648680 w 12192000"/>
              <a:gd name="connsiteY169" fmla="*/ 2206229 h 2237474"/>
              <a:gd name="connsiteX170" fmla="*/ 597225 w 12192000"/>
              <a:gd name="connsiteY170" fmla="*/ 2180999 h 2237474"/>
              <a:gd name="connsiteX171" fmla="*/ 558449 w 12192000"/>
              <a:gd name="connsiteY171" fmla="*/ 2182346 h 2237474"/>
              <a:gd name="connsiteX172" fmla="*/ 550517 w 12192000"/>
              <a:gd name="connsiteY172" fmla="*/ 2182060 h 2237474"/>
              <a:gd name="connsiteX173" fmla="*/ 550309 w 12192000"/>
              <a:gd name="connsiteY173" fmla="*/ 2181825 h 2237474"/>
              <a:gd name="connsiteX174" fmla="*/ 541836 w 12192000"/>
              <a:gd name="connsiteY174" fmla="*/ 2181063 h 2237474"/>
              <a:gd name="connsiteX175" fmla="*/ 536057 w 12192000"/>
              <a:gd name="connsiteY175" fmla="*/ 2181537 h 2237474"/>
              <a:gd name="connsiteX176" fmla="*/ 520671 w 12192000"/>
              <a:gd name="connsiteY176" fmla="*/ 2180980 h 2237474"/>
              <a:gd name="connsiteX177" fmla="*/ 515024 w 12192000"/>
              <a:gd name="connsiteY177" fmla="*/ 2179258 h 2237474"/>
              <a:gd name="connsiteX178" fmla="*/ 512278 w 12192000"/>
              <a:gd name="connsiteY178" fmla="*/ 2176369 h 2237474"/>
              <a:gd name="connsiteX179" fmla="*/ 480419 w 12192000"/>
              <a:gd name="connsiteY179" fmla="*/ 2167807 h 2237474"/>
              <a:gd name="connsiteX180" fmla="*/ 413835 w 12192000"/>
              <a:gd name="connsiteY180" fmla="*/ 2156783 h 2237474"/>
              <a:gd name="connsiteX181" fmla="*/ 376513 w 12192000"/>
              <a:gd name="connsiteY181" fmla="*/ 2154014 h 2237474"/>
              <a:gd name="connsiteX182" fmla="*/ 273386 w 12192000"/>
              <a:gd name="connsiteY182" fmla="*/ 2142551 h 2237474"/>
              <a:gd name="connsiteX183" fmla="*/ 169207 w 12192000"/>
              <a:gd name="connsiteY183" fmla="*/ 2128100 h 2237474"/>
              <a:gd name="connsiteX184" fmla="*/ 93149 w 12192000"/>
              <a:gd name="connsiteY184" fmla="*/ 2105324 h 2237474"/>
              <a:gd name="connsiteX185" fmla="*/ 88109 w 12192000"/>
              <a:gd name="connsiteY185" fmla="*/ 2106704 h 2237474"/>
              <a:gd name="connsiteX186" fmla="*/ 80022 w 12192000"/>
              <a:gd name="connsiteY186" fmla="*/ 2107254 h 2237474"/>
              <a:gd name="connsiteX187" fmla="*/ 79717 w 12192000"/>
              <a:gd name="connsiteY187" fmla="*/ 2107046 h 2237474"/>
              <a:gd name="connsiteX188" fmla="*/ 72352 w 12192000"/>
              <a:gd name="connsiteY188" fmla="*/ 2107991 h 2237474"/>
              <a:gd name="connsiteX189" fmla="*/ 37645 w 12192000"/>
              <a:gd name="connsiteY189" fmla="*/ 2115401 h 2237474"/>
              <a:gd name="connsiteX190" fmla="*/ 4572 w 12192000"/>
              <a:gd name="connsiteY190" fmla="*/ 2111091 h 2237474"/>
              <a:gd name="connsiteX191" fmla="*/ 0 w 12192000"/>
              <a:gd name="connsiteY191" fmla="*/ 2110468 h 2237474"/>
              <a:gd name="connsiteX192" fmla="*/ 0 w 12192000"/>
              <a:gd name="connsiteY19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60070 w 12192000"/>
              <a:gd name="connsiteY92" fmla="*/ 1785640 h 2237474"/>
              <a:gd name="connsiteX93" fmla="*/ 4536503 w 12192000"/>
              <a:gd name="connsiteY93" fmla="*/ 1785334 h 2237474"/>
              <a:gd name="connsiteX94" fmla="*/ 4513724 w 12192000"/>
              <a:gd name="connsiteY94" fmla="*/ 1791996 h 2237474"/>
              <a:gd name="connsiteX95" fmla="*/ 4459810 w 12192000"/>
              <a:gd name="connsiteY95" fmla="*/ 1797886 h 2237474"/>
              <a:gd name="connsiteX96" fmla="*/ 4379064 w 12192000"/>
              <a:gd name="connsiteY96" fmla="*/ 1817177 h 2237474"/>
              <a:gd name="connsiteX97" fmla="*/ 4290981 w 12192000"/>
              <a:gd name="connsiteY97" fmla="*/ 1839677 h 2237474"/>
              <a:gd name="connsiteX98" fmla="*/ 4238372 w 12192000"/>
              <a:gd name="connsiteY98" fmla="*/ 1851480 h 2237474"/>
              <a:gd name="connsiteX99" fmla="*/ 4232517 w 12192000"/>
              <a:gd name="connsiteY99" fmla="*/ 1852567 h 2237474"/>
              <a:gd name="connsiteX100" fmla="*/ 4191732 w 12192000"/>
              <a:gd name="connsiteY100" fmla="*/ 1857328 h 2237474"/>
              <a:gd name="connsiteX101" fmla="*/ 4065532 w 12192000"/>
              <a:gd name="connsiteY101" fmla="*/ 1855477 h 2237474"/>
              <a:gd name="connsiteX102" fmla="*/ 4028460 w 12192000"/>
              <a:gd name="connsiteY102" fmla="*/ 1855137 h 2237474"/>
              <a:gd name="connsiteX103" fmla="*/ 4002267 w 12192000"/>
              <a:gd name="connsiteY103" fmla="*/ 1852352 h 2237474"/>
              <a:gd name="connsiteX104" fmla="*/ 3931396 w 12192000"/>
              <a:gd name="connsiteY104" fmla="*/ 1858915 h 2237474"/>
              <a:gd name="connsiteX105" fmla="*/ 3812162 w 12192000"/>
              <a:gd name="connsiteY105" fmla="*/ 1875501 h 2237474"/>
              <a:gd name="connsiteX106" fmla="*/ 3729530 w 12192000"/>
              <a:gd name="connsiteY106" fmla="*/ 1864513 h 2237474"/>
              <a:gd name="connsiteX107" fmla="*/ 3680177 w 12192000"/>
              <a:gd name="connsiteY107" fmla="*/ 1881552 h 2237474"/>
              <a:gd name="connsiteX108" fmla="*/ 3567259 w 12192000"/>
              <a:gd name="connsiteY108" fmla="*/ 1893482 h 2237474"/>
              <a:gd name="connsiteX109" fmla="*/ 3405770 w 12192000"/>
              <a:gd name="connsiteY109" fmla="*/ 1904591 h 2237474"/>
              <a:gd name="connsiteX110" fmla="*/ 3280097 w 12192000"/>
              <a:gd name="connsiteY110" fmla="*/ 1919610 h 2237474"/>
              <a:gd name="connsiteX111" fmla="*/ 3123424 w 12192000"/>
              <a:gd name="connsiteY111" fmla="*/ 1952930 h 2237474"/>
              <a:gd name="connsiteX112" fmla="*/ 3009910 w 12192000"/>
              <a:gd name="connsiteY112" fmla="*/ 1957866 h 2237474"/>
              <a:gd name="connsiteX113" fmla="*/ 2995934 w 12192000"/>
              <a:gd name="connsiteY113" fmla="*/ 1967085 h 2237474"/>
              <a:gd name="connsiteX114" fmla="*/ 2980071 w 12192000"/>
              <a:gd name="connsiteY114" fmla="*/ 1972988 h 2237474"/>
              <a:gd name="connsiteX115" fmla="*/ 2978094 w 12192000"/>
              <a:gd name="connsiteY115" fmla="*/ 1972369 h 2237474"/>
              <a:gd name="connsiteX116" fmla="*/ 2942858 w 12192000"/>
              <a:gd name="connsiteY116" fmla="*/ 1981367 h 2237474"/>
              <a:gd name="connsiteX117" fmla="*/ 2875436 w 12192000"/>
              <a:gd name="connsiteY117" fmla="*/ 1996977 h 2237474"/>
              <a:gd name="connsiteX118" fmla="*/ 2874892 w 12192000"/>
              <a:gd name="connsiteY118" fmla="*/ 1996085 h 2237474"/>
              <a:gd name="connsiteX119" fmla="*/ 2864145 w 12192000"/>
              <a:gd name="connsiteY119" fmla="*/ 1994061 h 2237474"/>
              <a:gd name="connsiteX120" fmla="*/ 2843662 w 12192000"/>
              <a:gd name="connsiteY120" fmla="*/ 1992498 h 2237474"/>
              <a:gd name="connsiteX121" fmla="*/ 2796128 w 12192000"/>
              <a:gd name="connsiteY121" fmla="*/ 1976403 h 2237474"/>
              <a:gd name="connsiteX122" fmla="*/ 2756784 w 12192000"/>
              <a:gd name="connsiteY122" fmla="*/ 1985116 h 2237474"/>
              <a:gd name="connsiteX123" fmla="*/ 2748833 w 12192000"/>
              <a:gd name="connsiteY123" fmla="*/ 1986323 h 2237474"/>
              <a:gd name="connsiteX124" fmla="*/ 2748661 w 12192000"/>
              <a:gd name="connsiteY124" fmla="*/ 1986122 h 2237474"/>
              <a:gd name="connsiteX125" fmla="*/ 2740251 w 12192000"/>
              <a:gd name="connsiteY125" fmla="*/ 1986946 h 2237474"/>
              <a:gd name="connsiteX126" fmla="*/ 2718916 w 12192000"/>
              <a:gd name="connsiteY126" fmla="*/ 1990867 h 2237474"/>
              <a:gd name="connsiteX127" fmla="*/ 2713522 w 12192000"/>
              <a:gd name="connsiteY127" fmla="*/ 1990173 h 2237474"/>
              <a:gd name="connsiteX128" fmla="*/ 2680597 w 12192000"/>
              <a:gd name="connsiteY128" fmla="*/ 1984996 h 2237474"/>
              <a:gd name="connsiteX129" fmla="*/ 2578178 w 12192000"/>
              <a:gd name="connsiteY129" fmla="*/ 1990531 h 2237474"/>
              <a:gd name="connsiteX130" fmla="*/ 2476147 w 12192000"/>
              <a:gd name="connsiteY130" fmla="*/ 1998305 h 2237474"/>
              <a:gd name="connsiteX131" fmla="*/ 2373568 w 12192000"/>
              <a:gd name="connsiteY131" fmla="*/ 2003219 h 2237474"/>
              <a:gd name="connsiteX132" fmla="*/ 2321399 w 12192000"/>
              <a:gd name="connsiteY132" fmla="*/ 1989467 h 2237474"/>
              <a:gd name="connsiteX133" fmla="*/ 2315525 w 12192000"/>
              <a:gd name="connsiteY133" fmla="*/ 1989708 h 2237474"/>
              <a:gd name="connsiteX134" fmla="*/ 2300792 w 12192000"/>
              <a:gd name="connsiteY134" fmla="*/ 1994290 h 2237474"/>
              <a:gd name="connsiteX135" fmla="*/ 2295469 w 12192000"/>
              <a:gd name="connsiteY135" fmla="*/ 1996659 h 2237474"/>
              <a:gd name="connsiteX136" fmla="*/ 2287219 w 12192000"/>
              <a:gd name="connsiteY136" fmla="*/ 1998750 h 2237474"/>
              <a:gd name="connsiteX137" fmla="*/ 2286948 w 12192000"/>
              <a:gd name="connsiteY137" fmla="*/ 1998596 h 2237474"/>
              <a:gd name="connsiteX138" fmla="*/ 2243069 w 12192000"/>
              <a:gd name="connsiteY138" fmla="*/ 2015111 h 2237474"/>
              <a:gd name="connsiteX139" fmla="*/ 2186609 w 12192000"/>
              <a:gd name="connsiteY139" fmla="*/ 2008263 h 2237474"/>
              <a:gd name="connsiteX140" fmla="*/ 2164831 w 12192000"/>
              <a:gd name="connsiteY140" fmla="*/ 2010143 h 2237474"/>
              <a:gd name="connsiteX141" fmla="*/ 2152836 w 12192000"/>
              <a:gd name="connsiteY141" fmla="*/ 2010048 h 2237474"/>
              <a:gd name="connsiteX142" fmla="*/ 2117102 w 12192000"/>
              <a:gd name="connsiteY142" fmla="*/ 2023004 h 2237474"/>
              <a:gd name="connsiteX143" fmla="*/ 2111935 w 12192000"/>
              <a:gd name="connsiteY143" fmla="*/ 2023163 h 2237474"/>
              <a:gd name="connsiteX144" fmla="*/ 2089991 w 12192000"/>
              <a:gd name="connsiteY144" fmla="*/ 2034193 h 2237474"/>
              <a:gd name="connsiteX145" fmla="*/ 2058061 w 12192000"/>
              <a:gd name="connsiteY145" fmla="*/ 2047942 h 2237474"/>
              <a:gd name="connsiteX146" fmla="*/ 2055737 w 12192000"/>
              <a:gd name="connsiteY146" fmla="*/ 2047704 h 2237474"/>
              <a:gd name="connsiteX147" fmla="*/ 2042244 w 12192000"/>
              <a:gd name="connsiteY147" fmla="*/ 2055560 h 2237474"/>
              <a:gd name="connsiteX148" fmla="*/ 1976224 w 12192000"/>
              <a:gd name="connsiteY148" fmla="*/ 2074257 h 2237474"/>
              <a:gd name="connsiteX149" fmla="*/ 1877728 w 12192000"/>
              <a:gd name="connsiteY149" fmla="*/ 2101004 h 2237474"/>
              <a:gd name="connsiteX150" fmla="*/ 1759056 w 12192000"/>
              <a:gd name="connsiteY150" fmla="*/ 2125608 h 2237474"/>
              <a:gd name="connsiteX151" fmla="*/ 1637948 w 12192000"/>
              <a:gd name="connsiteY151" fmla="*/ 2172597 h 2237474"/>
              <a:gd name="connsiteX152" fmla="*/ 1434549 w 12192000"/>
              <a:gd name="connsiteY152" fmla="*/ 2234522 h 2237474"/>
              <a:gd name="connsiteX153" fmla="*/ 1398481 w 12192000"/>
              <a:gd name="connsiteY153" fmla="*/ 2237074 h 2237474"/>
              <a:gd name="connsiteX154" fmla="*/ 1398407 w 12192000"/>
              <a:gd name="connsiteY154" fmla="*/ 2237095 h 2237474"/>
              <a:gd name="connsiteX155" fmla="*/ 1370962 w 12192000"/>
              <a:gd name="connsiteY155" fmla="*/ 2237474 h 2237474"/>
              <a:gd name="connsiteX156" fmla="*/ 1356367 w 12192000"/>
              <a:gd name="connsiteY156" fmla="*/ 2235089 h 2237474"/>
              <a:gd name="connsiteX157" fmla="*/ 1324828 w 12192000"/>
              <a:gd name="connsiteY157" fmla="*/ 2231968 h 2237474"/>
              <a:gd name="connsiteX158" fmla="*/ 1297744 w 12192000"/>
              <a:gd name="connsiteY158" fmla="*/ 2235849 h 2237474"/>
              <a:gd name="connsiteX159" fmla="*/ 1286236 w 12192000"/>
              <a:gd name="connsiteY159" fmla="*/ 2233135 h 2237474"/>
              <a:gd name="connsiteX160" fmla="*/ 1283504 w 12192000"/>
              <a:gd name="connsiteY160" fmla="*/ 2233797 h 2237474"/>
              <a:gd name="connsiteX161" fmla="*/ 1279765 w 12192000"/>
              <a:gd name="connsiteY161" fmla="*/ 2229639 h 2237474"/>
              <a:gd name="connsiteX162" fmla="*/ 1195347 w 12192000"/>
              <a:gd name="connsiteY162" fmla="*/ 2212354 h 2237474"/>
              <a:gd name="connsiteX163" fmla="*/ 970251 w 12192000"/>
              <a:gd name="connsiteY163" fmla="*/ 2221029 h 2237474"/>
              <a:gd name="connsiteX164" fmla="*/ 812914 w 12192000"/>
              <a:gd name="connsiteY164" fmla="*/ 2202752 h 2237474"/>
              <a:gd name="connsiteX165" fmla="*/ 800195 w 12192000"/>
              <a:gd name="connsiteY165" fmla="*/ 2209407 h 2237474"/>
              <a:gd name="connsiteX166" fmla="*/ 784978 w 12192000"/>
              <a:gd name="connsiteY166" fmla="*/ 2212360 h 2237474"/>
              <a:gd name="connsiteX167" fmla="*/ 681987 w 12192000"/>
              <a:gd name="connsiteY167" fmla="*/ 2216757 h 2237474"/>
              <a:gd name="connsiteX168" fmla="*/ 669923 w 12192000"/>
              <a:gd name="connsiteY168" fmla="*/ 2211682 h 2237474"/>
              <a:gd name="connsiteX169" fmla="*/ 648680 w 12192000"/>
              <a:gd name="connsiteY169" fmla="*/ 2206229 h 2237474"/>
              <a:gd name="connsiteX170" fmla="*/ 597225 w 12192000"/>
              <a:gd name="connsiteY170" fmla="*/ 2180999 h 2237474"/>
              <a:gd name="connsiteX171" fmla="*/ 558449 w 12192000"/>
              <a:gd name="connsiteY171" fmla="*/ 2182346 h 2237474"/>
              <a:gd name="connsiteX172" fmla="*/ 550517 w 12192000"/>
              <a:gd name="connsiteY172" fmla="*/ 2182060 h 2237474"/>
              <a:gd name="connsiteX173" fmla="*/ 550309 w 12192000"/>
              <a:gd name="connsiteY173" fmla="*/ 2181825 h 2237474"/>
              <a:gd name="connsiteX174" fmla="*/ 541836 w 12192000"/>
              <a:gd name="connsiteY174" fmla="*/ 2181063 h 2237474"/>
              <a:gd name="connsiteX175" fmla="*/ 536057 w 12192000"/>
              <a:gd name="connsiteY175" fmla="*/ 2181537 h 2237474"/>
              <a:gd name="connsiteX176" fmla="*/ 520671 w 12192000"/>
              <a:gd name="connsiteY176" fmla="*/ 2180980 h 2237474"/>
              <a:gd name="connsiteX177" fmla="*/ 515024 w 12192000"/>
              <a:gd name="connsiteY177" fmla="*/ 2179258 h 2237474"/>
              <a:gd name="connsiteX178" fmla="*/ 512278 w 12192000"/>
              <a:gd name="connsiteY178" fmla="*/ 2176369 h 2237474"/>
              <a:gd name="connsiteX179" fmla="*/ 480419 w 12192000"/>
              <a:gd name="connsiteY179" fmla="*/ 2167807 h 2237474"/>
              <a:gd name="connsiteX180" fmla="*/ 413835 w 12192000"/>
              <a:gd name="connsiteY180" fmla="*/ 2156783 h 2237474"/>
              <a:gd name="connsiteX181" fmla="*/ 376513 w 12192000"/>
              <a:gd name="connsiteY181" fmla="*/ 2154014 h 2237474"/>
              <a:gd name="connsiteX182" fmla="*/ 273386 w 12192000"/>
              <a:gd name="connsiteY182" fmla="*/ 2142551 h 2237474"/>
              <a:gd name="connsiteX183" fmla="*/ 169207 w 12192000"/>
              <a:gd name="connsiteY183" fmla="*/ 2128100 h 2237474"/>
              <a:gd name="connsiteX184" fmla="*/ 93149 w 12192000"/>
              <a:gd name="connsiteY184" fmla="*/ 2105324 h 2237474"/>
              <a:gd name="connsiteX185" fmla="*/ 88109 w 12192000"/>
              <a:gd name="connsiteY185" fmla="*/ 2106704 h 2237474"/>
              <a:gd name="connsiteX186" fmla="*/ 80022 w 12192000"/>
              <a:gd name="connsiteY186" fmla="*/ 2107254 h 2237474"/>
              <a:gd name="connsiteX187" fmla="*/ 79717 w 12192000"/>
              <a:gd name="connsiteY187" fmla="*/ 2107046 h 2237474"/>
              <a:gd name="connsiteX188" fmla="*/ 72352 w 12192000"/>
              <a:gd name="connsiteY188" fmla="*/ 2107991 h 2237474"/>
              <a:gd name="connsiteX189" fmla="*/ 37645 w 12192000"/>
              <a:gd name="connsiteY189" fmla="*/ 2115401 h 2237474"/>
              <a:gd name="connsiteX190" fmla="*/ 4572 w 12192000"/>
              <a:gd name="connsiteY190" fmla="*/ 2111091 h 2237474"/>
              <a:gd name="connsiteX191" fmla="*/ 0 w 12192000"/>
              <a:gd name="connsiteY191" fmla="*/ 2110468 h 2237474"/>
              <a:gd name="connsiteX192" fmla="*/ 0 w 12192000"/>
              <a:gd name="connsiteY19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60070 w 12192000"/>
              <a:gd name="connsiteY92" fmla="*/ 1785640 h 2237474"/>
              <a:gd name="connsiteX93" fmla="*/ 4536503 w 12192000"/>
              <a:gd name="connsiteY93" fmla="*/ 1785334 h 2237474"/>
              <a:gd name="connsiteX94" fmla="*/ 4513724 w 12192000"/>
              <a:gd name="connsiteY94" fmla="*/ 1791996 h 2237474"/>
              <a:gd name="connsiteX95" fmla="*/ 4459810 w 12192000"/>
              <a:gd name="connsiteY95" fmla="*/ 1797886 h 2237474"/>
              <a:gd name="connsiteX96" fmla="*/ 4379064 w 12192000"/>
              <a:gd name="connsiteY96" fmla="*/ 1817177 h 2237474"/>
              <a:gd name="connsiteX97" fmla="*/ 4290981 w 12192000"/>
              <a:gd name="connsiteY97" fmla="*/ 1839677 h 2237474"/>
              <a:gd name="connsiteX98" fmla="*/ 4238372 w 12192000"/>
              <a:gd name="connsiteY98" fmla="*/ 1851480 h 2237474"/>
              <a:gd name="connsiteX99" fmla="*/ 4232517 w 12192000"/>
              <a:gd name="connsiteY99" fmla="*/ 1852567 h 2237474"/>
              <a:gd name="connsiteX100" fmla="*/ 4191732 w 12192000"/>
              <a:gd name="connsiteY100" fmla="*/ 1857328 h 2237474"/>
              <a:gd name="connsiteX101" fmla="*/ 4065532 w 12192000"/>
              <a:gd name="connsiteY101" fmla="*/ 1855477 h 2237474"/>
              <a:gd name="connsiteX102" fmla="*/ 4028460 w 12192000"/>
              <a:gd name="connsiteY102" fmla="*/ 1855137 h 2237474"/>
              <a:gd name="connsiteX103" fmla="*/ 4002267 w 12192000"/>
              <a:gd name="connsiteY103" fmla="*/ 1852352 h 2237474"/>
              <a:gd name="connsiteX104" fmla="*/ 3931396 w 12192000"/>
              <a:gd name="connsiteY104" fmla="*/ 1858915 h 2237474"/>
              <a:gd name="connsiteX105" fmla="*/ 3812162 w 12192000"/>
              <a:gd name="connsiteY105" fmla="*/ 1875501 h 2237474"/>
              <a:gd name="connsiteX106" fmla="*/ 3729530 w 12192000"/>
              <a:gd name="connsiteY106" fmla="*/ 1864513 h 2237474"/>
              <a:gd name="connsiteX107" fmla="*/ 3680177 w 12192000"/>
              <a:gd name="connsiteY107" fmla="*/ 1881552 h 2237474"/>
              <a:gd name="connsiteX108" fmla="*/ 3567259 w 12192000"/>
              <a:gd name="connsiteY108" fmla="*/ 1893482 h 2237474"/>
              <a:gd name="connsiteX109" fmla="*/ 3405770 w 12192000"/>
              <a:gd name="connsiteY109" fmla="*/ 1904591 h 2237474"/>
              <a:gd name="connsiteX110" fmla="*/ 3280097 w 12192000"/>
              <a:gd name="connsiteY110" fmla="*/ 1919610 h 2237474"/>
              <a:gd name="connsiteX111" fmla="*/ 3123424 w 12192000"/>
              <a:gd name="connsiteY111" fmla="*/ 1952930 h 2237474"/>
              <a:gd name="connsiteX112" fmla="*/ 3009910 w 12192000"/>
              <a:gd name="connsiteY112" fmla="*/ 1957866 h 2237474"/>
              <a:gd name="connsiteX113" fmla="*/ 2995934 w 12192000"/>
              <a:gd name="connsiteY113" fmla="*/ 1967085 h 2237474"/>
              <a:gd name="connsiteX114" fmla="*/ 2980071 w 12192000"/>
              <a:gd name="connsiteY114" fmla="*/ 1972988 h 2237474"/>
              <a:gd name="connsiteX115" fmla="*/ 2978094 w 12192000"/>
              <a:gd name="connsiteY115" fmla="*/ 1972369 h 2237474"/>
              <a:gd name="connsiteX116" fmla="*/ 2942858 w 12192000"/>
              <a:gd name="connsiteY116" fmla="*/ 1981367 h 2237474"/>
              <a:gd name="connsiteX117" fmla="*/ 2875436 w 12192000"/>
              <a:gd name="connsiteY117" fmla="*/ 1996977 h 2237474"/>
              <a:gd name="connsiteX118" fmla="*/ 2874892 w 12192000"/>
              <a:gd name="connsiteY118" fmla="*/ 1996085 h 2237474"/>
              <a:gd name="connsiteX119" fmla="*/ 2864145 w 12192000"/>
              <a:gd name="connsiteY119" fmla="*/ 1994061 h 2237474"/>
              <a:gd name="connsiteX120" fmla="*/ 2843662 w 12192000"/>
              <a:gd name="connsiteY120" fmla="*/ 1992498 h 2237474"/>
              <a:gd name="connsiteX121" fmla="*/ 2796128 w 12192000"/>
              <a:gd name="connsiteY121" fmla="*/ 1976403 h 2237474"/>
              <a:gd name="connsiteX122" fmla="*/ 2756784 w 12192000"/>
              <a:gd name="connsiteY122" fmla="*/ 1985116 h 2237474"/>
              <a:gd name="connsiteX123" fmla="*/ 2748833 w 12192000"/>
              <a:gd name="connsiteY123" fmla="*/ 1986323 h 2237474"/>
              <a:gd name="connsiteX124" fmla="*/ 2748661 w 12192000"/>
              <a:gd name="connsiteY124" fmla="*/ 1986122 h 2237474"/>
              <a:gd name="connsiteX125" fmla="*/ 2740251 w 12192000"/>
              <a:gd name="connsiteY125" fmla="*/ 1986946 h 2237474"/>
              <a:gd name="connsiteX126" fmla="*/ 2718916 w 12192000"/>
              <a:gd name="connsiteY126" fmla="*/ 1990867 h 2237474"/>
              <a:gd name="connsiteX127" fmla="*/ 2713522 w 12192000"/>
              <a:gd name="connsiteY127" fmla="*/ 1990173 h 2237474"/>
              <a:gd name="connsiteX128" fmla="*/ 2680597 w 12192000"/>
              <a:gd name="connsiteY128" fmla="*/ 1984996 h 2237474"/>
              <a:gd name="connsiteX129" fmla="*/ 2578178 w 12192000"/>
              <a:gd name="connsiteY129" fmla="*/ 1990531 h 2237474"/>
              <a:gd name="connsiteX130" fmla="*/ 2476147 w 12192000"/>
              <a:gd name="connsiteY130" fmla="*/ 1998305 h 2237474"/>
              <a:gd name="connsiteX131" fmla="*/ 2373568 w 12192000"/>
              <a:gd name="connsiteY131" fmla="*/ 2003219 h 2237474"/>
              <a:gd name="connsiteX132" fmla="*/ 2321399 w 12192000"/>
              <a:gd name="connsiteY132" fmla="*/ 1989467 h 2237474"/>
              <a:gd name="connsiteX133" fmla="*/ 2315525 w 12192000"/>
              <a:gd name="connsiteY133" fmla="*/ 1989708 h 2237474"/>
              <a:gd name="connsiteX134" fmla="*/ 2300792 w 12192000"/>
              <a:gd name="connsiteY134" fmla="*/ 1994290 h 2237474"/>
              <a:gd name="connsiteX135" fmla="*/ 2295469 w 12192000"/>
              <a:gd name="connsiteY135" fmla="*/ 1996659 h 2237474"/>
              <a:gd name="connsiteX136" fmla="*/ 2287219 w 12192000"/>
              <a:gd name="connsiteY136" fmla="*/ 1998750 h 2237474"/>
              <a:gd name="connsiteX137" fmla="*/ 2286948 w 12192000"/>
              <a:gd name="connsiteY137" fmla="*/ 1998596 h 2237474"/>
              <a:gd name="connsiteX138" fmla="*/ 2243069 w 12192000"/>
              <a:gd name="connsiteY138" fmla="*/ 2015111 h 2237474"/>
              <a:gd name="connsiteX139" fmla="*/ 2186609 w 12192000"/>
              <a:gd name="connsiteY139" fmla="*/ 2008263 h 2237474"/>
              <a:gd name="connsiteX140" fmla="*/ 2164831 w 12192000"/>
              <a:gd name="connsiteY140" fmla="*/ 2010143 h 2237474"/>
              <a:gd name="connsiteX141" fmla="*/ 2152836 w 12192000"/>
              <a:gd name="connsiteY141" fmla="*/ 2010048 h 2237474"/>
              <a:gd name="connsiteX142" fmla="*/ 2117102 w 12192000"/>
              <a:gd name="connsiteY142" fmla="*/ 2023004 h 2237474"/>
              <a:gd name="connsiteX143" fmla="*/ 2111935 w 12192000"/>
              <a:gd name="connsiteY143" fmla="*/ 2023163 h 2237474"/>
              <a:gd name="connsiteX144" fmla="*/ 2089991 w 12192000"/>
              <a:gd name="connsiteY144" fmla="*/ 2034193 h 2237474"/>
              <a:gd name="connsiteX145" fmla="*/ 2058061 w 12192000"/>
              <a:gd name="connsiteY145" fmla="*/ 2047942 h 2237474"/>
              <a:gd name="connsiteX146" fmla="*/ 2055737 w 12192000"/>
              <a:gd name="connsiteY146" fmla="*/ 2047704 h 2237474"/>
              <a:gd name="connsiteX147" fmla="*/ 2042244 w 12192000"/>
              <a:gd name="connsiteY147" fmla="*/ 2055560 h 2237474"/>
              <a:gd name="connsiteX148" fmla="*/ 1976224 w 12192000"/>
              <a:gd name="connsiteY148" fmla="*/ 2074257 h 2237474"/>
              <a:gd name="connsiteX149" fmla="*/ 1877728 w 12192000"/>
              <a:gd name="connsiteY149" fmla="*/ 2101004 h 2237474"/>
              <a:gd name="connsiteX150" fmla="*/ 1759056 w 12192000"/>
              <a:gd name="connsiteY150" fmla="*/ 2125608 h 2237474"/>
              <a:gd name="connsiteX151" fmla="*/ 1637948 w 12192000"/>
              <a:gd name="connsiteY151" fmla="*/ 2172597 h 2237474"/>
              <a:gd name="connsiteX152" fmla="*/ 1434549 w 12192000"/>
              <a:gd name="connsiteY152" fmla="*/ 2234522 h 2237474"/>
              <a:gd name="connsiteX153" fmla="*/ 1398481 w 12192000"/>
              <a:gd name="connsiteY153" fmla="*/ 2237074 h 2237474"/>
              <a:gd name="connsiteX154" fmla="*/ 1398407 w 12192000"/>
              <a:gd name="connsiteY154" fmla="*/ 2237095 h 2237474"/>
              <a:gd name="connsiteX155" fmla="*/ 1370962 w 12192000"/>
              <a:gd name="connsiteY155" fmla="*/ 2237474 h 2237474"/>
              <a:gd name="connsiteX156" fmla="*/ 1356367 w 12192000"/>
              <a:gd name="connsiteY156" fmla="*/ 2235089 h 2237474"/>
              <a:gd name="connsiteX157" fmla="*/ 1324828 w 12192000"/>
              <a:gd name="connsiteY157" fmla="*/ 2231968 h 2237474"/>
              <a:gd name="connsiteX158" fmla="*/ 1297744 w 12192000"/>
              <a:gd name="connsiteY158" fmla="*/ 2235849 h 2237474"/>
              <a:gd name="connsiteX159" fmla="*/ 1286236 w 12192000"/>
              <a:gd name="connsiteY159" fmla="*/ 2233135 h 2237474"/>
              <a:gd name="connsiteX160" fmla="*/ 1283504 w 12192000"/>
              <a:gd name="connsiteY160" fmla="*/ 2233797 h 2237474"/>
              <a:gd name="connsiteX161" fmla="*/ 1279765 w 12192000"/>
              <a:gd name="connsiteY161" fmla="*/ 2229639 h 2237474"/>
              <a:gd name="connsiteX162" fmla="*/ 1195347 w 12192000"/>
              <a:gd name="connsiteY162" fmla="*/ 2212354 h 2237474"/>
              <a:gd name="connsiteX163" fmla="*/ 970251 w 12192000"/>
              <a:gd name="connsiteY163" fmla="*/ 2221029 h 2237474"/>
              <a:gd name="connsiteX164" fmla="*/ 812914 w 12192000"/>
              <a:gd name="connsiteY164" fmla="*/ 2202752 h 2237474"/>
              <a:gd name="connsiteX165" fmla="*/ 800195 w 12192000"/>
              <a:gd name="connsiteY165" fmla="*/ 2209407 h 2237474"/>
              <a:gd name="connsiteX166" fmla="*/ 784978 w 12192000"/>
              <a:gd name="connsiteY166" fmla="*/ 2212360 h 2237474"/>
              <a:gd name="connsiteX167" fmla="*/ 681987 w 12192000"/>
              <a:gd name="connsiteY167" fmla="*/ 2216757 h 2237474"/>
              <a:gd name="connsiteX168" fmla="*/ 669923 w 12192000"/>
              <a:gd name="connsiteY168" fmla="*/ 2211682 h 2237474"/>
              <a:gd name="connsiteX169" fmla="*/ 648680 w 12192000"/>
              <a:gd name="connsiteY169" fmla="*/ 2206229 h 2237474"/>
              <a:gd name="connsiteX170" fmla="*/ 597225 w 12192000"/>
              <a:gd name="connsiteY170" fmla="*/ 2180999 h 2237474"/>
              <a:gd name="connsiteX171" fmla="*/ 558449 w 12192000"/>
              <a:gd name="connsiteY171" fmla="*/ 2182346 h 2237474"/>
              <a:gd name="connsiteX172" fmla="*/ 550517 w 12192000"/>
              <a:gd name="connsiteY172" fmla="*/ 2182060 h 2237474"/>
              <a:gd name="connsiteX173" fmla="*/ 550309 w 12192000"/>
              <a:gd name="connsiteY173" fmla="*/ 2181825 h 2237474"/>
              <a:gd name="connsiteX174" fmla="*/ 541836 w 12192000"/>
              <a:gd name="connsiteY174" fmla="*/ 2181063 h 2237474"/>
              <a:gd name="connsiteX175" fmla="*/ 536057 w 12192000"/>
              <a:gd name="connsiteY175" fmla="*/ 2181537 h 2237474"/>
              <a:gd name="connsiteX176" fmla="*/ 520671 w 12192000"/>
              <a:gd name="connsiteY176" fmla="*/ 2180980 h 2237474"/>
              <a:gd name="connsiteX177" fmla="*/ 515024 w 12192000"/>
              <a:gd name="connsiteY177" fmla="*/ 2179258 h 2237474"/>
              <a:gd name="connsiteX178" fmla="*/ 512278 w 12192000"/>
              <a:gd name="connsiteY178" fmla="*/ 2176369 h 2237474"/>
              <a:gd name="connsiteX179" fmla="*/ 480419 w 12192000"/>
              <a:gd name="connsiteY179" fmla="*/ 2167807 h 2237474"/>
              <a:gd name="connsiteX180" fmla="*/ 413835 w 12192000"/>
              <a:gd name="connsiteY180" fmla="*/ 2156783 h 2237474"/>
              <a:gd name="connsiteX181" fmla="*/ 376513 w 12192000"/>
              <a:gd name="connsiteY181" fmla="*/ 2154014 h 2237474"/>
              <a:gd name="connsiteX182" fmla="*/ 273386 w 12192000"/>
              <a:gd name="connsiteY182" fmla="*/ 2142551 h 2237474"/>
              <a:gd name="connsiteX183" fmla="*/ 169207 w 12192000"/>
              <a:gd name="connsiteY183" fmla="*/ 2128100 h 2237474"/>
              <a:gd name="connsiteX184" fmla="*/ 93149 w 12192000"/>
              <a:gd name="connsiteY184" fmla="*/ 2105324 h 2237474"/>
              <a:gd name="connsiteX185" fmla="*/ 88109 w 12192000"/>
              <a:gd name="connsiteY185" fmla="*/ 2106704 h 2237474"/>
              <a:gd name="connsiteX186" fmla="*/ 80022 w 12192000"/>
              <a:gd name="connsiteY186" fmla="*/ 2107254 h 2237474"/>
              <a:gd name="connsiteX187" fmla="*/ 79717 w 12192000"/>
              <a:gd name="connsiteY187" fmla="*/ 2107046 h 2237474"/>
              <a:gd name="connsiteX188" fmla="*/ 72352 w 12192000"/>
              <a:gd name="connsiteY188" fmla="*/ 2107991 h 2237474"/>
              <a:gd name="connsiteX189" fmla="*/ 37645 w 12192000"/>
              <a:gd name="connsiteY189" fmla="*/ 2115401 h 2237474"/>
              <a:gd name="connsiteX190" fmla="*/ 4572 w 12192000"/>
              <a:gd name="connsiteY190" fmla="*/ 2111091 h 2237474"/>
              <a:gd name="connsiteX191" fmla="*/ 0 w 12192000"/>
              <a:gd name="connsiteY191" fmla="*/ 2110468 h 2237474"/>
              <a:gd name="connsiteX192" fmla="*/ 0 w 12192000"/>
              <a:gd name="connsiteY19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60070 w 12192000"/>
              <a:gd name="connsiteY92" fmla="*/ 1785640 h 2237474"/>
              <a:gd name="connsiteX93" fmla="*/ 4536503 w 12192000"/>
              <a:gd name="connsiteY93" fmla="*/ 1785334 h 2237474"/>
              <a:gd name="connsiteX94" fmla="*/ 4513724 w 12192000"/>
              <a:gd name="connsiteY94" fmla="*/ 1791996 h 2237474"/>
              <a:gd name="connsiteX95" fmla="*/ 4459810 w 12192000"/>
              <a:gd name="connsiteY95" fmla="*/ 1797886 h 2237474"/>
              <a:gd name="connsiteX96" fmla="*/ 4379064 w 12192000"/>
              <a:gd name="connsiteY96" fmla="*/ 1817177 h 2237474"/>
              <a:gd name="connsiteX97" fmla="*/ 4290981 w 12192000"/>
              <a:gd name="connsiteY97" fmla="*/ 1839677 h 2237474"/>
              <a:gd name="connsiteX98" fmla="*/ 4238372 w 12192000"/>
              <a:gd name="connsiteY98" fmla="*/ 1851480 h 2237474"/>
              <a:gd name="connsiteX99" fmla="*/ 4232517 w 12192000"/>
              <a:gd name="connsiteY99" fmla="*/ 1852567 h 2237474"/>
              <a:gd name="connsiteX100" fmla="*/ 4191732 w 12192000"/>
              <a:gd name="connsiteY100" fmla="*/ 1857328 h 2237474"/>
              <a:gd name="connsiteX101" fmla="*/ 4065532 w 12192000"/>
              <a:gd name="connsiteY101" fmla="*/ 1855477 h 2237474"/>
              <a:gd name="connsiteX102" fmla="*/ 4028460 w 12192000"/>
              <a:gd name="connsiteY102" fmla="*/ 1855137 h 2237474"/>
              <a:gd name="connsiteX103" fmla="*/ 4002267 w 12192000"/>
              <a:gd name="connsiteY103" fmla="*/ 1852352 h 2237474"/>
              <a:gd name="connsiteX104" fmla="*/ 3931396 w 12192000"/>
              <a:gd name="connsiteY104" fmla="*/ 1858915 h 2237474"/>
              <a:gd name="connsiteX105" fmla="*/ 3812162 w 12192000"/>
              <a:gd name="connsiteY105" fmla="*/ 1875501 h 2237474"/>
              <a:gd name="connsiteX106" fmla="*/ 3729530 w 12192000"/>
              <a:gd name="connsiteY106" fmla="*/ 1864513 h 2237474"/>
              <a:gd name="connsiteX107" fmla="*/ 3680177 w 12192000"/>
              <a:gd name="connsiteY107" fmla="*/ 1881552 h 2237474"/>
              <a:gd name="connsiteX108" fmla="*/ 3567259 w 12192000"/>
              <a:gd name="connsiteY108" fmla="*/ 1893482 h 2237474"/>
              <a:gd name="connsiteX109" fmla="*/ 3405770 w 12192000"/>
              <a:gd name="connsiteY109" fmla="*/ 1904591 h 2237474"/>
              <a:gd name="connsiteX110" fmla="*/ 3280097 w 12192000"/>
              <a:gd name="connsiteY110" fmla="*/ 1919610 h 2237474"/>
              <a:gd name="connsiteX111" fmla="*/ 3123424 w 12192000"/>
              <a:gd name="connsiteY111" fmla="*/ 1952930 h 2237474"/>
              <a:gd name="connsiteX112" fmla="*/ 3009910 w 12192000"/>
              <a:gd name="connsiteY112" fmla="*/ 1957866 h 2237474"/>
              <a:gd name="connsiteX113" fmla="*/ 2995934 w 12192000"/>
              <a:gd name="connsiteY113" fmla="*/ 1967085 h 2237474"/>
              <a:gd name="connsiteX114" fmla="*/ 2980071 w 12192000"/>
              <a:gd name="connsiteY114" fmla="*/ 1972988 h 2237474"/>
              <a:gd name="connsiteX115" fmla="*/ 2978094 w 12192000"/>
              <a:gd name="connsiteY115" fmla="*/ 1972369 h 2237474"/>
              <a:gd name="connsiteX116" fmla="*/ 2942858 w 12192000"/>
              <a:gd name="connsiteY116" fmla="*/ 1981367 h 2237474"/>
              <a:gd name="connsiteX117" fmla="*/ 2875436 w 12192000"/>
              <a:gd name="connsiteY117" fmla="*/ 1996977 h 2237474"/>
              <a:gd name="connsiteX118" fmla="*/ 2874892 w 12192000"/>
              <a:gd name="connsiteY118" fmla="*/ 1996085 h 2237474"/>
              <a:gd name="connsiteX119" fmla="*/ 2864145 w 12192000"/>
              <a:gd name="connsiteY119" fmla="*/ 1994061 h 2237474"/>
              <a:gd name="connsiteX120" fmla="*/ 2843662 w 12192000"/>
              <a:gd name="connsiteY120" fmla="*/ 1992498 h 2237474"/>
              <a:gd name="connsiteX121" fmla="*/ 2796128 w 12192000"/>
              <a:gd name="connsiteY121" fmla="*/ 1976403 h 2237474"/>
              <a:gd name="connsiteX122" fmla="*/ 2756784 w 12192000"/>
              <a:gd name="connsiteY122" fmla="*/ 1985116 h 2237474"/>
              <a:gd name="connsiteX123" fmla="*/ 2748833 w 12192000"/>
              <a:gd name="connsiteY123" fmla="*/ 1986323 h 2237474"/>
              <a:gd name="connsiteX124" fmla="*/ 2748661 w 12192000"/>
              <a:gd name="connsiteY124" fmla="*/ 1986122 h 2237474"/>
              <a:gd name="connsiteX125" fmla="*/ 2740251 w 12192000"/>
              <a:gd name="connsiteY125" fmla="*/ 1986946 h 2237474"/>
              <a:gd name="connsiteX126" fmla="*/ 2718916 w 12192000"/>
              <a:gd name="connsiteY126" fmla="*/ 1990867 h 2237474"/>
              <a:gd name="connsiteX127" fmla="*/ 2713522 w 12192000"/>
              <a:gd name="connsiteY127" fmla="*/ 1990173 h 2237474"/>
              <a:gd name="connsiteX128" fmla="*/ 2680597 w 12192000"/>
              <a:gd name="connsiteY128" fmla="*/ 1984996 h 2237474"/>
              <a:gd name="connsiteX129" fmla="*/ 2578178 w 12192000"/>
              <a:gd name="connsiteY129" fmla="*/ 1990531 h 2237474"/>
              <a:gd name="connsiteX130" fmla="*/ 2476147 w 12192000"/>
              <a:gd name="connsiteY130" fmla="*/ 1998305 h 2237474"/>
              <a:gd name="connsiteX131" fmla="*/ 2373568 w 12192000"/>
              <a:gd name="connsiteY131" fmla="*/ 2003219 h 2237474"/>
              <a:gd name="connsiteX132" fmla="*/ 2321399 w 12192000"/>
              <a:gd name="connsiteY132" fmla="*/ 1989467 h 2237474"/>
              <a:gd name="connsiteX133" fmla="*/ 2315525 w 12192000"/>
              <a:gd name="connsiteY133" fmla="*/ 1989708 h 2237474"/>
              <a:gd name="connsiteX134" fmla="*/ 2300792 w 12192000"/>
              <a:gd name="connsiteY134" fmla="*/ 1994290 h 2237474"/>
              <a:gd name="connsiteX135" fmla="*/ 2295469 w 12192000"/>
              <a:gd name="connsiteY135" fmla="*/ 1996659 h 2237474"/>
              <a:gd name="connsiteX136" fmla="*/ 2287219 w 12192000"/>
              <a:gd name="connsiteY136" fmla="*/ 1998750 h 2237474"/>
              <a:gd name="connsiteX137" fmla="*/ 2286948 w 12192000"/>
              <a:gd name="connsiteY137" fmla="*/ 1998596 h 2237474"/>
              <a:gd name="connsiteX138" fmla="*/ 2243069 w 12192000"/>
              <a:gd name="connsiteY138" fmla="*/ 2015111 h 2237474"/>
              <a:gd name="connsiteX139" fmla="*/ 2186609 w 12192000"/>
              <a:gd name="connsiteY139" fmla="*/ 2008263 h 2237474"/>
              <a:gd name="connsiteX140" fmla="*/ 2164831 w 12192000"/>
              <a:gd name="connsiteY140" fmla="*/ 2010143 h 2237474"/>
              <a:gd name="connsiteX141" fmla="*/ 2152836 w 12192000"/>
              <a:gd name="connsiteY141" fmla="*/ 2010048 h 2237474"/>
              <a:gd name="connsiteX142" fmla="*/ 2117102 w 12192000"/>
              <a:gd name="connsiteY142" fmla="*/ 2023004 h 2237474"/>
              <a:gd name="connsiteX143" fmla="*/ 2111935 w 12192000"/>
              <a:gd name="connsiteY143" fmla="*/ 2023163 h 2237474"/>
              <a:gd name="connsiteX144" fmla="*/ 2089991 w 12192000"/>
              <a:gd name="connsiteY144" fmla="*/ 2034193 h 2237474"/>
              <a:gd name="connsiteX145" fmla="*/ 2058061 w 12192000"/>
              <a:gd name="connsiteY145" fmla="*/ 2047942 h 2237474"/>
              <a:gd name="connsiteX146" fmla="*/ 2055737 w 12192000"/>
              <a:gd name="connsiteY146" fmla="*/ 2047704 h 2237474"/>
              <a:gd name="connsiteX147" fmla="*/ 2042244 w 12192000"/>
              <a:gd name="connsiteY147" fmla="*/ 2055560 h 2237474"/>
              <a:gd name="connsiteX148" fmla="*/ 1976224 w 12192000"/>
              <a:gd name="connsiteY148" fmla="*/ 2074257 h 2237474"/>
              <a:gd name="connsiteX149" fmla="*/ 1877728 w 12192000"/>
              <a:gd name="connsiteY149" fmla="*/ 2101004 h 2237474"/>
              <a:gd name="connsiteX150" fmla="*/ 1759056 w 12192000"/>
              <a:gd name="connsiteY150" fmla="*/ 2125608 h 2237474"/>
              <a:gd name="connsiteX151" fmla="*/ 1637948 w 12192000"/>
              <a:gd name="connsiteY151" fmla="*/ 2172597 h 2237474"/>
              <a:gd name="connsiteX152" fmla="*/ 1434549 w 12192000"/>
              <a:gd name="connsiteY152" fmla="*/ 2234522 h 2237474"/>
              <a:gd name="connsiteX153" fmla="*/ 1398481 w 12192000"/>
              <a:gd name="connsiteY153" fmla="*/ 2237074 h 2237474"/>
              <a:gd name="connsiteX154" fmla="*/ 1398407 w 12192000"/>
              <a:gd name="connsiteY154" fmla="*/ 2237095 h 2237474"/>
              <a:gd name="connsiteX155" fmla="*/ 1370962 w 12192000"/>
              <a:gd name="connsiteY155" fmla="*/ 2237474 h 2237474"/>
              <a:gd name="connsiteX156" fmla="*/ 1356367 w 12192000"/>
              <a:gd name="connsiteY156" fmla="*/ 2235089 h 2237474"/>
              <a:gd name="connsiteX157" fmla="*/ 1324828 w 12192000"/>
              <a:gd name="connsiteY157" fmla="*/ 2231968 h 2237474"/>
              <a:gd name="connsiteX158" fmla="*/ 1297744 w 12192000"/>
              <a:gd name="connsiteY158" fmla="*/ 2235849 h 2237474"/>
              <a:gd name="connsiteX159" fmla="*/ 1286236 w 12192000"/>
              <a:gd name="connsiteY159" fmla="*/ 2233135 h 2237474"/>
              <a:gd name="connsiteX160" fmla="*/ 1283504 w 12192000"/>
              <a:gd name="connsiteY160" fmla="*/ 2233797 h 2237474"/>
              <a:gd name="connsiteX161" fmla="*/ 1279765 w 12192000"/>
              <a:gd name="connsiteY161" fmla="*/ 2229639 h 2237474"/>
              <a:gd name="connsiteX162" fmla="*/ 1195347 w 12192000"/>
              <a:gd name="connsiteY162" fmla="*/ 2212354 h 2237474"/>
              <a:gd name="connsiteX163" fmla="*/ 970251 w 12192000"/>
              <a:gd name="connsiteY163" fmla="*/ 2221029 h 2237474"/>
              <a:gd name="connsiteX164" fmla="*/ 812914 w 12192000"/>
              <a:gd name="connsiteY164" fmla="*/ 2202752 h 2237474"/>
              <a:gd name="connsiteX165" fmla="*/ 800195 w 12192000"/>
              <a:gd name="connsiteY165" fmla="*/ 2209407 h 2237474"/>
              <a:gd name="connsiteX166" fmla="*/ 784978 w 12192000"/>
              <a:gd name="connsiteY166" fmla="*/ 2212360 h 2237474"/>
              <a:gd name="connsiteX167" fmla="*/ 681987 w 12192000"/>
              <a:gd name="connsiteY167" fmla="*/ 2216757 h 2237474"/>
              <a:gd name="connsiteX168" fmla="*/ 669923 w 12192000"/>
              <a:gd name="connsiteY168" fmla="*/ 2211682 h 2237474"/>
              <a:gd name="connsiteX169" fmla="*/ 648680 w 12192000"/>
              <a:gd name="connsiteY169" fmla="*/ 2206229 h 2237474"/>
              <a:gd name="connsiteX170" fmla="*/ 597225 w 12192000"/>
              <a:gd name="connsiteY170" fmla="*/ 2180999 h 2237474"/>
              <a:gd name="connsiteX171" fmla="*/ 558449 w 12192000"/>
              <a:gd name="connsiteY171" fmla="*/ 2182346 h 2237474"/>
              <a:gd name="connsiteX172" fmla="*/ 550517 w 12192000"/>
              <a:gd name="connsiteY172" fmla="*/ 2182060 h 2237474"/>
              <a:gd name="connsiteX173" fmla="*/ 550309 w 12192000"/>
              <a:gd name="connsiteY173" fmla="*/ 2181825 h 2237474"/>
              <a:gd name="connsiteX174" fmla="*/ 541836 w 12192000"/>
              <a:gd name="connsiteY174" fmla="*/ 2181063 h 2237474"/>
              <a:gd name="connsiteX175" fmla="*/ 536057 w 12192000"/>
              <a:gd name="connsiteY175" fmla="*/ 2181537 h 2237474"/>
              <a:gd name="connsiteX176" fmla="*/ 520671 w 12192000"/>
              <a:gd name="connsiteY176" fmla="*/ 2180980 h 2237474"/>
              <a:gd name="connsiteX177" fmla="*/ 515024 w 12192000"/>
              <a:gd name="connsiteY177" fmla="*/ 2179258 h 2237474"/>
              <a:gd name="connsiteX178" fmla="*/ 512278 w 12192000"/>
              <a:gd name="connsiteY178" fmla="*/ 2176369 h 2237474"/>
              <a:gd name="connsiteX179" fmla="*/ 480419 w 12192000"/>
              <a:gd name="connsiteY179" fmla="*/ 2167807 h 2237474"/>
              <a:gd name="connsiteX180" fmla="*/ 413835 w 12192000"/>
              <a:gd name="connsiteY180" fmla="*/ 2156783 h 2237474"/>
              <a:gd name="connsiteX181" fmla="*/ 376513 w 12192000"/>
              <a:gd name="connsiteY181" fmla="*/ 2154014 h 2237474"/>
              <a:gd name="connsiteX182" fmla="*/ 273386 w 12192000"/>
              <a:gd name="connsiteY182" fmla="*/ 2142551 h 2237474"/>
              <a:gd name="connsiteX183" fmla="*/ 169207 w 12192000"/>
              <a:gd name="connsiteY183" fmla="*/ 2128100 h 2237474"/>
              <a:gd name="connsiteX184" fmla="*/ 93149 w 12192000"/>
              <a:gd name="connsiteY184" fmla="*/ 2105324 h 2237474"/>
              <a:gd name="connsiteX185" fmla="*/ 88109 w 12192000"/>
              <a:gd name="connsiteY185" fmla="*/ 2106704 h 2237474"/>
              <a:gd name="connsiteX186" fmla="*/ 80022 w 12192000"/>
              <a:gd name="connsiteY186" fmla="*/ 2107254 h 2237474"/>
              <a:gd name="connsiteX187" fmla="*/ 79717 w 12192000"/>
              <a:gd name="connsiteY187" fmla="*/ 2107046 h 2237474"/>
              <a:gd name="connsiteX188" fmla="*/ 72352 w 12192000"/>
              <a:gd name="connsiteY188" fmla="*/ 2107991 h 2237474"/>
              <a:gd name="connsiteX189" fmla="*/ 37645 w 12192000"/>
              <a:gd name="connsiteY189" fmla="*/ 2115401 h 2237474"/>
              <a:gd name="connsiteX190" fmla="*/ 4572 w 12192000"/>
              <a:gd name="connsiteY190" fmla="*/ 2111091 h 2237474"/>
              <a:gd name="connsiteX191" fmla="*/ 0 w 12192000"/>
              <a:gd name="connsiteY191" fmla="*/ 2110468 h 2237474"/>
              <a:gd name="connsiteX192" fmla="*/ 0 w 12192000"/>
              <a:gd name="connsiteY19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11738 w 12192000"/>
              <a:gd name="connsiteY91" fmla="*/ 1776964 h 2237474"/>
              <a:gd name="connsiteX92" fmla="*/ 4536503 w 12192000"/>
              <a:gd name="connsiteY92" fmla="*/ 1785334 h 2237474"/>
              <a:gd name="connsiteX93" fmla="*/ 4513724 w 12192000"/>
              <a:gd name="connsiteY93" fmla="*/ 1791996 h 2237474"/>
              <a:gd name="connsiteX94" fmla="*/ 4459810 w 12192000"/>
              <a:gd name="connsiteY94" fmla="*/ 1797886 h 2237474"/>
              <a:gd name="connsiteX95" fmla="*/ 4379064 w 12192000"/>
              <a:gd name="connsiteY95" fmla="*/ 1817177 h 2237474"/>
              <a:gd name="connsiteX96" fmla="*/ 4290981 w 12192000"/>
              <a:gd name="connsiteY96" fmla="*/ 1839677 h 2237474"/>
              <a:gd name="connsiteX97" fmla="*/ 4238372 w 12192000"/>
              <a:gd name="connsiteY97" fmla="*/ 1851480 h 2237474"/>
              <a:gd name="connsiteX98" fmla="*/ 4232517 w 12192000"/>
              <a:gd name="connsiteY98" fmla="*/ 1852567 h 2237474"/>
              <a:gd name="connsiteX99" fmla="*/ 4191732 w 12192000"/>
              <a:gd name="connsiteY99" fmla="*/ 1857328 h 2237474"/>
              <a:gd name="connsiteX100" fmla="*/ 4065532 w 12192000"/>
              <a:gd name="connsiteY100" fmla="*/ 1855477 h 2237474"/>
              <a:gd name="connsiteX101" fmla="*/ 4028460 w 12192000"/>
              <a:gd name="connsiteY101" fmla="*/ 1855137 h 2237474"/>
              <a:gd name="connsiteX102" fmla="*/ 4002267 w 12192000"/>
              <a:gd name="connsiteY102" fmla="*/ 1852352 h 2237474"/>
              <a:gd name="connsiteX103" fmla="*/ 3931396 w 12192000"/>
              <a:gd name="connsiteY103" fmla="*/ 1858915 h 2237474"/>
              <a:gd name="connsiteX104" fmla="*/ 3812162 w 12192000"/>
              <a:gd name="connsiteY104" fmla="*/ 1875501 h 2237474"/>
              <a:gd name="connsiteX105" fmla="*/ 3729530 w 12192000"/>
              <a:gd name="connsiteY105" fmla="*/ 1864513 h 2237474"/>
              <a:gd name="connsiteX106" fmla="*/ 3680177 w 12192000"/>
              <a:gd name="connsiteY106" fmla="*/ 1881552 h 2237474"/>
              <a:gd name="connsiteX107" fmla="*/ 3567259 w 12192000"/>
              <a:gd name="connsiteY107" fmla="*/ 1893482 h 2237474"/>
              <a:gd name="connsiteX108" fmla="*/ 3405770 w 12192000"/>
              <a:gd name="connsiteY108" fmla="*/ 1904591 h 2237474"/>
              <a:gd name="connsiteX109" fmla="*/ 3280097 w 12192000"/>
              <a:gd name="connsiteY109" fmla="*/ 1919610 h 2237474"/>
              <a:gd name="connsiteX110" fmla="*/ 3123424 w 12192000"/>
              <a:gd name="connsiteY110" fmla="*/ 1952930 h 2237474"/>
              <a:gd name="connsiteX111" fmla="*/ 3009910 w 12192000"/>
              <a:gd name="connsiteY111" fmla="*/ 1957866 h 2237474"/>
              <a:gd name="connsiteX112" fmla="*/ 2995934 w 12192000"/>
              <a:gd name="connsiteY112" fmla="*/ 1967085 h 2237474"/>
              <a:gd name="connsiteX113" fmla="*/ 2980071 w 12192000"/>
              <a:gd name="connsiteY113" fmla="*/ 1972988 h 2237474"/>
              <a:gd name="connsiteX114" fmla="*/ 2978094 w 12192000"/>
              <a:gd name="connsiteY114" fmla="*/ 1972369 h 2237474"/>
              <a:gd name="connsiteX115" fmla="*/ 2942858 w 12192000"/>
              <a:gd name="connsiteY115" fmla="*/ 1981367 h 2237474"/>
              <a:gd name="connsiteX116" fmla="*/ 2875436 w 12192000"/>
              <a:gd name="connsiteY116" fmla="*/ 1996977 h 2237474"/>
              <a:gd name="connsiteX117" fmla="*/ 2874892 w 12192000"/>
              <a:gd name="connsiteY117" fmla="*/ 1996085 h 2237474"/>
              <a:gd name="connsiteX118" fmla="*/ 2864145 w 12192000"/>
              <a:gd name="connsiteY118" fmla="*/ 1994061 h 2237474"/>
              <a:gd name="connsiteX119" fmla="*/ 2843662 w 12192000"/>
              <a:gd name="connsiteY119" fmla="*/ 1992498 h 2237474"/>
              <a:gd name="connsiteX120" fmla="*/ 2796128 w 12192000"/>
              <a:gd name="connsiteY120" fmla="*/ 1976403 h 2237474"/>
              <a:gd name="connsiteX121" fmla="*/ 2756784 w 12192000"/>
              <a:gd name="connsiteY121" fmla="*/ 1985116 h 2237474"/>
              <a:gd name="connsiteX122" fmla="*/ 2748833 w 12192000"/>
              <a:gd name="connsiteY122" fmla="*/ 1986323 h 2237474"/>
              <a:gd name="connsiteX123" fmla="*/ 2748661 w 12192000"/>
              <a:gd name="connsiteY123" fmla="*/ 1986122 h 2237474"/>
              <a:gd name="connsiteX124" fmla="*/ 2740251 w 12192000"/>
              <a:gd name="connsiteY124" fmla="*/ 1986946 h 2237474"/>
              <a:gd name="connsiteX125" fmla="*/ 2718916 w 12192000"/>
              <a:gd name="connsiteY125" fmla="*/ 1990867 h 2237474"/>
              <a:gd name="connsiteX126" fmla="*/ 2713522 w 12192000"/>
              <a:gd name="connsiteY126" fmla="*/ 1990173 h 2237474"/>
              <a:gd name="connsiteX127" fmla="*/ 2680597 w 12192000"/>
              <a:gd name="connsiteY127" fmla="*/ 1984996 h 2237474"/>
              <a:gd name="connsiteX128" fmla="*/ 2578178 w 12192000"/>
              <a:gd name="connsiteY128" fmla="*/ 1990531 h 2237474"/>
              <a:gd name="connsiteX129" fmla="*/ 2476147 w 12192000"/>
              <a:gd name="connsiteY129" fmla="*/ 1998305 h 2237474"/>
              <a:gd name="connsiteX130" fmla="*/ 2373568 w 12192000"/>
              <a:gd name="connsiteY130" fmla="*/ 2003219 h 2237474"/>
              <a:gd name="connsiteX131" fmla="*/ 2321399 w 12192000"/>
              <a:gd name="connsiteY131" fmla="*/ 1989467 h 2237474"/>
              <a:gd name="connsiteX132" fmla="*/ 2315525 w 12192000"/>
              <a:gd name="connsiteY132" fmla="*/ 1989708 h 2237474"/>
              <a:gd name="connsiteX133" fmla="*/ 2300792 w 12192000"/>
              <a:gd name="connsiteY133" fmla="*/ 1994290 h 2237474"/>
              <a:gd name="connsiteX134" fmla="*/ 2295469 w 12192000"/>
              <a:gd name="connsiteY134" fmla="*/ 1996659 h 2237474"/>
              <a:gd name="connsiteX135" fmla="*/ 2287219 w 12192000"/>
              <a:gd name="connsiteY135" fmla="*/ 1998750 h 2237474"/>
              <a:gd name="connsiteX136" fmla="*/ 2286948 w 12192000"/>
              <a:gd name="connsiteY136" fmla="*/ 1998596 h 2237474"/>
              <a:gd name="connsiteX137" fmla="*/ 2243069 w 12192000"/>
              <a:gd name="connsiteY137" fmla="*/ 2015111 h 2237474"/>
              <a:gd name="connsiteX138" fmla="*/ 2186609 w 12192000"/>
              <a:gd name="connsiteY138" fmla="*/ 2008263 h 2237474"/>
              <a:gd name="connsiteX139" fmla="*/ 2164831 w 12192000"/>
              <a:gd name="connsiteY139" fmla="*/ 2010143 h 2237474"/>
              <a:gd name="connsiteX140" fmla="*/ 2152836 w 12192000"/>
              <a:gd name="connsiteY140" fmla="*/ 2010048 h 2237474"/>
              <a:gd name="connsiteX141" fmla="*/ 2117102 w 12192000"/>
              <a:gd name="connsiteY141" fmla="*/ 2023004 h 2237474"/>
              <a:gd name="connsiteX142" fmla="*/ 2111935 w 12192000"/>
              <a:gd name="connsiteY142" fmla="*/ 2023163 h 2237474"/>
              <a:gd name="connsiteX143" fmla="*/ 2089991 w 12192000"/>
              <a:gd name="connsiteY143" fmla="*/ 2034193 h 2237474"/>
              <a:gd name="connsiteX144" fmla="*/ 2058061 w 12192000"/>
              <a:gd name="connsiteY144" fmla="*/ 2047942 h 2237474"/>
              <a:gd name="connsiteX145" fmla="*/ 2055737 w 12192000"/>
              <a:gd name="connsiteY145" fmla="*/ 2047704 h 2237474"/>
              <a:gd name="connsiteX146" fmla="*/ 2042244 w 12192000"/>
              <a:gd name="connsiteY146" fmla="*/ 2055560 h 2237474"/>
              <a:gd name="connsiteX147" fmla="*/ 1976224 w 12192000"/>
              <a:gd name="connsiteY147" fmla="*/ 2074257 h 2237474"/>
              <a:gd name="connsiteX148" fmla="*/ 1877728 w 12192000"/>
              <a:gd name="connsiteY148" fmla="*/ 2101004 h 2237474"/>
              <a:gd name="connsiteX149" fmla="*/ 1759056 w 12192000"/>
              <a:gd name="connsiteY149" fmla="*/ 2125608 h 2237474"/>
              <a:gd name="connsiteX150" fmla="*/ 1637948 w 12192000"/>
              <a:gd name="connsiteY150" fmla="*/ 2172597 h 2237474"/>
              <a:gd name="connsiteX151" fmla="*/ 1434549 w 12192000"/>
              <a:gd name="connsiteY151" fmla="*/ 2234522 h 2237474"/>
              <a:gd name="connsiteX152" fmla="*/ 1398481 w 12192000"/>
              <a:gd name="connsiteY152" fmla="*/ 2237074 h 2237474"/>
              <a:gd name="connsiteX153" fmla="*/ 1398407 w 12192000"/>
              <a:gd name="connsiteY153" fmla="*/ 2237095 h 2237474"/>
              <a:gd name="connsiteX154" fmla="*/ 1370962 w 12192000"/>
              <a:gd name="connsiteY154" fmla="*/ 2237474 h 2237474"/>
              <a:gd name="connsiteX155" fmla="*/ 1356367 w 12192000"/>
              <a:gd name="connsiteY155" fmla="*/ 2235089 h 2237474"/>
              <a:gd name="connsiteX156" fmla="*/ 1324828 w 12192000"/>
              <a:gd name="connsiteY156" fmla="*/ 2231968 h 2237474"/>
              <a:gd name="connsiteX157" fmla="*/ 1297744 w 12192000"/>
              <a:gd name="connsiteY157" fmla="*/ 2235849 h 2237474"/>
              <a:gd name="connsiteX158" fmla="*/ 1286236 w 12192000"/>
              <a:gd name="connsiteY158" fmla="*/ 2233135 h 2237474"/>
              <a:gd name="connsiteX159" fmla="*/ 1283504 w 12192000"/>
              <a:gd name="connsiteY159" fmla="*/ 2233797 h 2237474"/>
              <a:gd name="connsiteX160" fmla="*/ 1279765 w 12192000"/>
              <a:gd name="connsiteY160" fmla="*/ 2229639 h 2237474"/>
              <a:gd name="connsiteX161" fmla="*/ 1195347 w 12192000"/>
              <a:gd name="connsiteY161" fmla="*/ 2212354 h 2237474"/>
              <a:gd name="connsiteX162" fmla="*/ 970251 w 12192000"/>
              <a:gd name="connsiteY162" fmla="*/ 2221029 h 2237474"/>
              <a:gd name="connsiteX163" fmla="*/ 812914 w 12192000"/>
              <a:gd name="connsiteY163" fmla="*/ 2202752 h 2237474"/>
              <a:gd name="connsiteX164" fmla="*/ 800195 w 12192000"/>
              <a:gd name="connsiteY164" fmla="*/ 2209407 h 2237474"/>
              <a:gd name="connsiteX165" fmla="*/ 784978 w 12192000"/>
              <a:gd name="connsiteY165" fmla="*/ 2212360 h 2237474"/>
              <a:gd name="connsiteX166" fmla="*/ 681987 w 12192000"/>
              <a:gd name="connsiteY166" fmla="*/ 2216757 h 2237474"/>
              <a:gd name="connsiteX167" fmla="*/ 669923 w 12192000"/>
              <a:gd name="connsiteY167" fmla="*/ 2211682 h 2237474"/>
              <a:gd name="connsiteX168" fmla="*/ 648680 w 12192000"/>
              <a:gd name="connsiteY168" fmla="*/ 2206229 h 2237474"/>
              <a:gd name="connsiteX169" fmla="*/ 597225 w 12192000"/>
              <a:gd name="connsiteY169" fmla="*/ 2180999 h 2237474"/>
              <a:gd name="connsiteX170" fmla="*/ 558449 w 12192000"/>
              <a:gd name="connsiteY170" fmla="*/ 2182346 h 2237474"/>
              <a:gd name="connsiteX171" fmla="*/ 550517 w 12192000"/>
              <a:gd name="connsiteY171" fmla="*/ 2182060 h 2237474"/>
              <a:gd name="connsiteX172" fmla="*/ 550309 w 12192000"/>
              <a:gd name="connsiteY172" fmla="*/ 2181825 h 2237474"/>
              <a:gd name="connsiteX173" fmla="*/ 541836 w 12192000"/>
              <a:gd name="connsiteY173" fmla="*/ 2181063 h 2237474"/>
              <a:gd name="connsiteX174" fmla="*/ 536057 w 12192000"/>
              <a:gd name="connsiteY174" fmla="*/ 2181537 h 2237474"/>
              <a:gd name="connsiteX175" fmla="*/ 520671 w 12192000"/>
              <a:gd name="connsiteY175" fmla="*/ 2180980 h 2237474"/>
              <a:gd name="connsiteX176" fmla="*/ 515024 w 12192000"/>
              <a:gd name="connsiteY176" fmla="*/ 2179258 h 2237474"/>
              <a:gd name="connsiteX177" fmla="*/ 512278 w 12192000"/>
              <a:gd name="connsiteY177" fmla="*/ 2176369 h 2237474"/>
              <a:gd name="connsiteX178" fmla="*/ 480419 w 12192000"/>
              <a:gd name="connsiteY178" fmla="*/ 2167807 h 2237474"/>
              <a:gd name="connsiteX179" fmla="*/ 413835 w 12192000"/>
              <a:gd name="connsiteY179" fmla="*/ 2156783 h 2237474"/>
              <a:gd name="connsiteX180" fmla="*/ 376513 w 12192000"/>
              <a:gd name="connsiteY180" fmla="*/ 2154014 h 2237474"/>
              <a:gd name="connsiteX181" fmla="*/ 273386 w 12192000"/>
              <a:gd name="connsiteY181" fmla="*/ 2142551 h 2237474"/>
              <a:gd name="connsiteX182" fmla="*/ 169207 w 12192000"/>
              <a:gd name="connsiteY182" fmla="*/ 2128100 h 2237474"/>
              <a:gd name="connsiteX183" fmla="*/ 93149 w 12192000"/>
              <a:gd name="connsiteY183" fmla="*/ 2105324 h 2237474"/>
              <a:gd name="connsiteX184" fmla="*/ 88109 w 12192000"/>
              <a:gd name="connsiteY184" fmla="*/ 2106704 h 2237474"/>
              <a:gd name="connsiteX185" fmla="*/ 80022 w 12192000"/>
              <a:gd name="connsiteY185" fmla="*/ 2107254 h 2237474"/>
              <a:gd name="connsiteX186" fmla="*/ 79717 w 12192000"/>
              <a:gd name="connsiteY186" fmla="*/ 2107046 h 2237474"/>
              <a:gd name="connsiteX187" fmla="*/ 72352 w 12192000"/>
              <a:gd name="connsiteY187" fmla="*/ 2107991 h 2237474"/>
              <a:gd name="connsiteX188" fmla="*/ 37645 w 12192000"/>
              <a:gd name="connsiteY188" fmla="*/ 2115401 h 2237474"/>
              <a:gd name="connsiteX189" fmla="*/ 4572 w 12192000"/>
              <a:gd name="connsiteY189" fmla="*/ 2111091 h 2237474"/>
              <a:gd name="connsiteX190" fmla="*/ 0 w 12192000"/>
              <a:gd name="connsiteY190" fmla="*/ 2110468 h 2237474"/>
              <a:gd name="connsiteX191" fmla="*/ 0 w 12192000"/>
              <a:gd name="connsiteY191"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40313 w 12192000"/>
              <a:gd name="connsiteY91" fmla="*/ 1784307 h 2237474"/>
              <a:gd name="connsiteX92" fmla="*/ 4536503 w 12192000"/>
              <a:gd name="connsiteY92" fmla="*/ 1785334 h 2237474"/>
              <a:gd name="connsiteX93" fmla="*/ 4513724 w 12192000"/>
              <a:gd name="connsiteY93" fmla="*/ 1791996 h 2237474"/>
              <a:gd name="connsiteX94" fmla="*/ 4459810 w 12192000"/>
              <a:gd name="connsiteY94" fmla="*/ 1797886 h 2237474"/>
              <a:gd name="connsiteX95" fmla="*/ 4379064 w 12192000"/>
              <a:gd name="connsiteY95" fmla="*/ 1817177 h 2237474"/>
              <a:gd name="connsiteX96" fmla="*/ 4290981 w 12192000"/>
              <a:gd name="connsiteY96" fmla="*/ 1839677 h 2237474"/>
              <a:gd name="connsiteX97" fmla="*/ 4238372 w 12192000"/>
              <a:gd name="connsiteY97" fmla="*/ 1851480 h 2237474"/>
              <a:gd name="connsiteX98" fmla="*/ 4232517 w 12192000"/>
              <a:gd name="connsiteY98" fmla="*/ 1852567 h 2237474"/>
              <a:gd name="connsiteX99" fmla="*/ 4191732 w 12192000"/>
              <a:gd name="connsiteY99" fmla="*/ 1857328 h 2237474"/>
              <a:gd name="connsiteX100" fmla="*/ 4065532 w 12192000"/>
              <a:gd name="connsiteY100" fmla="*/ 1855477 h 2237474"/>
              <a:gd name="connsiteX101" fmla="*/ 4028460 w 12192000"/>
              <a:gd name="connsiteY101" fmla="*/ 1855137 h 2237474"/>
              <a:gd name="connsiteX102" fmla="*/ 4002267 w 12192000"/>
              <a:gd name="connsiteY102" fmla="*/ 1852352 h 2237474"/>
              <a:gd name="connsiteX103" fmla="*/ 3931396 w 12192000"/>
              <a:gd name="connsiteY103" fmla="*/ 1858915 h 2237474"/>
              <a:gd name="connsiteX104" fmla="*/ 3812162 w 12192000"/>
              <a:gd name="connsiteY104" fmla="*/ 1875501 h 2237474"/>
              <a:gd name="connsiteX105" fmla="*/ 3729530 w 12192000"/>
              <a:gd name="connsiteY105" fmla="*/ 1864513 h 2237474"/>
              <a:gd name="connsiteX106" fmla="*/ 3680177 w 12192000"/>
              <a:gd name="connsiteY106" fmla="*/ 1881552 h 2237474"/>
              <a:gd name="connsiteX107" fmla="*/ 3567259 w 12192000"/>
              <a:gd name="connsiteY107" fmla="*/ 1893482 h 2237474"/>
              <a:gd name="connsiteX108" fmla="*/ 3405770 w 12192000"/>
              <a:gd name="connsiteY108" fmla="*/ 1904591 h 2237474"/>
              <a:gd name="connsiteX109" fmla="*/ 3280097 w 12192000"/>
              <a:gd name="connsiteY109" fmla="*/ 1919610 h 2237474"/>
              <a:gd name="connsiteX110" fmla="*/ 3123424 w 12192000"/>
              <a:gd name="connsiteY110" fmla="*/ 1952930 h 2237474"/>
              <a:gd name="connsiteX111" fmla="*/ 3009910 w 12192000"/>
              <a:gd name="connsiteY111" fmla="*/ 1957866 h 2237474"/>
              <a:gd name="connsiteX112" fmla="*/ 2995934 w 12192000"/>
              <a:gd name="connsiteY112" fmla="*/ 1967085 h 2237474"/>
              <a:gd name="connsiteX113" fmla="*/ 2980071 w 12192000"/>
              <a:gd name="connsiteY113" fmla="*/ 1972988 h 2237474"/>
              <a:gd name="connsiteX114" fmla="*/ 2978094 w 12192000"/>
              <a:gd name="connsiteY114" fmla="*/ 1972369 h 2237474"/>
              <a:gd name="connsiteX115" fmla="*/ 2942858 w 12192000"/>
              <a:gd name="connsiteY115" fmla="*/ 1981367 h 2237474"/>
              <a:gd name="connsiteX116" fmla="*/ 2875436 w 12192000"/>
              <a:gd name="connsiteY116" fmla="*/ 1996977 h 2237474"/>
              <a:gd name="connsiteX117" fmla="*/ 2874892 w 12192000"/>
              <a:gd name="connsiteY117" fmla="*/ 1996085 h 2237474"/>
              <a:gd name="connsiteX118" fmla="*/ 2864145 w 12192000"/>
              <a:gd name="connsiteY118" fmla="*/ 1994061 h 2237474"/>
              <a:gd name="connsiteX119" fmla="*/ 2843662 w 12192000"/>
              <a:gd name="connsiteY119" fmla="*/ 1992498 h 2237474"/>
              <a:gd name="connsiteX120" fmla="*/ 2796128 w 12192000"/>
              <a:gd name="connsiteY120" fmla="*/ 1976403 h 2237474"/>
              <a:gd name="connsiteX121" fmla="*/ 2756784 w 12192000"/>
              <a:gd name="connsiteY121" fmla="*/ 1985116 h 2237474"/>
              <a:gd name="connsiteX122" fmla="*/ 2748833 w 12192000"/>
              <a:gd name="connsiteY122" fmla="*/ 1986323 h 2237474"/>
              <a:gd name="connsiteX123" fmla="*/ 2748661 w 12192000"/>
              <a:gd name="connsiteY123" fmla="*/ 1986122 h 2237474"/>
              <a:gd name="connsiteX124" fmla="*/ 2740251 w 12192000"/>
              <a:gd name="connsiteY124" fmla="*/ 1986946 h 2237474"/>
              <a:gd name="connsiteX125" fmla="*/ 2718916 w 12192000"/>
              <a:gd name="connsiteY125" fmla="*/ 1990867 h 2237474"/>
              <a:gd name="connsiteX126" fmla="*/ 2713522 w 12192000"/>
              <a:gd name="connsiteY126" fmla="*/ 1990173 h 2237474"/>
              <a:gd name="connsiteX127" fmla="*/ 2680597 w 12192000"/>
              <a:gd name="connsiteY127" fmla="*/ 1984996 h 2237474"/>
              <a:gd name="connsiteX128" fmla="*/ 2578178 w 12192000"/>
              <a:gd name="connsiteY128" fmla="*/ 1990531 h 2237474"/>
              <a:gd name="connsiteX129" fmla="*/ 2476147 w 12192000"/>
              <a:gd name="connsiteY129" fmla="*/ 1998305 h 2237474"/>
              <a:gd name="connsiteX130" fmla="*/ 2373568 w 12192000"/>
              <a:gd name="connsiteY130" fmla="*/ 2003219 h 2237474"/>
              <a:gd name="connsiteX131" fmla="*/ 2321399 w 12192000"/>
              <a:gd name="connsiteY131" fmla="*/ 1989467 h 2237474"/>
              <a:gd name="connsiteX132" fmla="*/ 2315525 w 12192000"/>
              <a:gd name="connsiteY132" fmla="*/ 1989708 h 2237474"/>
              <a:gd name="connsiteX133" fmla="*/ 2300792 w 12192000"/>
              <a:gd name="connsiteY133" fmla="*/ 1994290 h 2237474"/>
              <a:gd name="connsiteX134" fmla="*/ 2295469 w 12192000"/>
              <a:gd name="connsiteY134" fmla="*/ 1996659 h 2237474"/>
              <a:gd name="connsiteX135" fmla="*/ 2287219 w 12192000"/>
              <a:gd name="connsiteY135" fmla="*/ 1998750 h 2237474"/>
              <a:gd name="connsiteX136" fmla="*/ 2286948 w 12192000"/>
              <a:gd name="connsiteY136" fmla="*/ 1998596 h 2237474"/>
              <a:gd name="connsiteX137" fmla="*/ 2243069 w 12192000"/>
              <a:gd name="connsiteY137" fmla="*/ 2015111 h 2237474"/>
              <a:gd name="connsiteX138" fmla="*/ 2186609 w 12192000"/>
              <a:gd name="connsiteY138" fmla="*/ 2008263 h 2237474"/>
              <a:gd name="connsiteX139" fmla="*/ 2164831 w 12192000"/>
              <a:gd name="connsiteY139" fmla="*/ 2010143 h 2237474"/>
              <a:gd name="connsiteX140" fmla="*/ 2152836 w 12192000"/>
              <a:gd name="connsiteY140" fmla="*/ 2010048 h 2237474"/>
              <a:gd name="connsiteX141" fmla="*/ 2117102 w 12192000"/>
              <a:gd name="connsiteY141" fmla="*/ 2023004 h 2237474"/>
              <a:gd name="connsiteX142" fmla="*/ 2111935 w 12192000"/>
              <a:gd name="connsiteY142" fmla="*/ 2023163 h 2237474"/>
              <a:gd name="connsiteX143" fmla="*/ 2089991 w 12192000"/>
              <a:gd name="connsiteY143" fmla="*/ 2034193 h 2237474"/>
              <a:gd name="connsiteX144" fmla="*/ 2058061 w 12192000"/>
              <a:gd name="connsiteY144" fmla="*/ 2047942 h 2237474"/>
              <a:gd name="connsiteX145" fmla="*/ 2055737 w 12192000"/>
              <a:gd name="connsiteY145" fmla="*/ 2047704 h 2237474"/>
              <a:gd name="connsiteX146" fmla="*/ 2042244 w 12192000"/>
              <a:gd name="connsiteY146" fmla="*/ 2055560 h 2237474"/>
              <a:gd name="connsiteX147" fmla="*/ 1976224 w 12192000"/>
              <a:gd name="connsiteY147" fmla="*/ 2074257 h 2237474"/>
              <a:gd name="connsiteX148" fmla="*/ 1877728 w 12192000"/>
              <a:gd name="connsiteY148" fmla="*/ 2101004 h 2237474"/>
              <a:gd name="connsiteX149" fmla="*/ 1759056 w 12192000"/>
              <a:gd name="connsiteY149" fmla="*/ 2125608 h 2237474"/>
              <a:gd name="connsiteX150" fmla="*/ 1637948 w 12192000"/>
              <a:gd name="connsiteY150" fmla="*/ 2172597 h 2237474"/>
              <a:gd name="connsiteX151" fmla="*/ 1434549 w 12192000"/>
              <a:gd name="connsiteY151" fmla="*/ 2234522 h 2237474"/>
              <a:gd name="connsiteX152" fmla="*/ 1398481 w 12192000"/>
              <a:gd name="connsiteY152" fmla="*/ 2237074 h 2237474"/>
              <a:gd name="connsiteX153" fmla="*/ 1398407 w 12192000"/>
              <a:gd name="connsiteY153" fmla="*/ 2237095 h 2237474"/>
              <a:gd name="connsiteX154" fmla="*/ 1370962 w 12192000"/>
              <a:gd name="connsiteY154" fmla="*/ 2237474 h 2237474"/>
              <a:gd name="connsiteX155" fmla="*/ 1356367 w 12192000"/>
              <a:gd name="connsiteY155" fmla="*/ 2235089 h 2237474"/>
              <a:gd name="connsiteX156" fmla="*/ 1324828 w 12192000"/>
              <a:gd name="connsiteY156" fmla="*/ 2231968 h 2237474"/>
              <a:gd name="connsiteX157" fmla="*/ 1297744 w 12192000"/>
              <a:gd name="connsiteY157" fmla="*/ 2235849 h 2237474"/>
              <a:gd name="connsiteX158" fmla="*/ 1286236 w 12192000"/>
              <a:gd name="connsiteY158" fmla="*/ 2233135 h 2237474"/>
              <a:gd name="connsiteX159" fmla="*/ 1283504 w 12192000"/>
              <a:gd name="connsiteY159" fmla="*/ 2233797 h 2237474"/>
              <a:gd name="connsiteX160" fmla="*/ 1279765 w 12192000"/>
              <a:gd name="connsiteY160" fmla="*/ 2229639 h 2237474"/>
              <a:gd name="connsiteX161" fmla="*/ 1195347 w 12192000"/>
              <a:gd name="connsiteY161" fmla="*/ 2212354 h 2237474"/>
              <a:gd name="connsiteX162" fmla="*/ 970251 w 12192000"/>
              <a:gd name="connsiteY162" fmla="*/ 2221029 h 2237474"/>
              <a:gd name="connsiteX163" fmla="*/ 812914 w 12192000"/>
              <a:gd name="connsiteY163" fmla="*/ 2202752 h 2237474"/>
              <a:gd name="connsiteX164" fmla="*/ 800195 w 12192000"/>
              <a:gd name="connsiteY164" fmla="*/ 2209407 h 2237474"/>
              <a:gd name="connsiteX165" fmla="*/ 784978 w 12192000"/>
              <a:gd name="connsiteY165" fmla="*/ 2212360 h 2237474"/>
              <a:gd name="connsiteX166" fmla="*/ 681987 w 12192000"/>
              <a:gd name="connsiteY166" fmla="*/ 2216757 h 2237474"/>
              <a:gd name="connsiteX167" fmla="*/ 669923 w 12192000"/>
              <a:gd name="connsiteY167" fmla="*/ 2211682 h 2237474"/>
              <a:gd name="connsiteX168" fmla="*/ 648680 w 12192000"/>
              <a:gd name="connsiteY168" fmla="*/ 2206229 h 2237474"/>
              <a:gd name="connsiteX169" fmla="*/ 597225 w 12192000"/>
              <a:gd name="connsiteY169" fmla="*/ 2180999 h 2237474"/>
              <a:gd name="connsiteX170" fmla="*/ 558449 w 12192000"/>
              <a:gd name="connsiteY170" fmla="*/ 2182346 h 2237474"/>
              <a:gd name="connsiteX171" fmla="*/ 550517 w 12192000"/>
              <a:gd name="connsiteY171" fmla="*/ 2182060 h 2237474"/>
              <a:gd name="connsiteX172" fmla="*/ 550309 w 12192000"/>
              <a:gd name="connsiteY172" fmla="*/ 2181825 h 2237474"/>
              <a:gd name="connsiteX173" fmla="*/ 541836 w 12192000"/>
              <a:gd name="connsiteY173" fmla="*/ 2181063 h 2237474"/>
              <a:gd name="connsiteX174" fmla="*/ 536057 w 12192000"/>
              <a:gd name="connsiteY174" fmla="*/ 2181537 h 2237474"/>
              <a:gd name="connsiteX175" fmla="*/ 520671 w 12192000"/>
              <a:gd name="connsiteY175" fmla="*/ 2180980 h 2237474"/>
              <a:gd name="connsiteX176" fmla="*/ 515024 w 12192000"/>
              <a:gd name="connsiteY176" fmla="*/ 2179258 h 2237474"/>
              <a:gd name="connsiteX177" fmla="*/ 512278 w 12192000"/>
              <a:gd name="connsiteY177" fmla="*/ 2176369 h 2237474"/>
              <a:gd name="connsiteX178" fmla="*/ 480419 w 12192000"/>
              <a:gd name="connsiteY178" fmla="*/ 2167807 h 2237474"/>
              <a:gd name="connsiteX179" fmla="*/ 413835 w 12192000"/>
              <a:gd name="connsiteY179" fmla="*/ 2156783 h 2237474"/>
              <a:gd name="connsiteX180" fmla="*/ 376513 w 12192000"/>
              <a:gd name="connsiteY180" fmla="*/ 2154014 h 2237474"/>
              <a:gd name="connsiteX181" fmla="*/ 273386 w 12192000"/>
              <a:gd name="connsiteY181" fmla="*/ 2142551 h 2237474"/>
              <a:gd name="connsiteX182" fmla="*/ 169207 w 12192000"/>
              <a:gd name="connsiteY182" fmla="*/ 2128100 h 2237474"/>
              <a:gd name="connsiteX183" fmla="*/ 93149 w 12192000"/>
              <a:gd name="connsiteY183" fmla="*/ 2105324 h 2237474"/>
              <a:gd name="connsiteX184" fmla="*/ 88109 w 12192000"/>
              <a:gd name="connsiteY184" fmla="*/ 2106704 h 2237474"/>
              <a:gd name="connsiteX185" fmla="*/ 80022 w 12192000"/>
              <a:gd name="connsiteY185" fmla="*/ 2107254 h 2237474"/>
              <a:gd name="connsiteX186" fmla="*/ 79717 w 12192000"/>
              <a:gd name="connsiteY186" fmla="*/ 2107046 h 2237474"/>
              <a:gd name="connsiteX187" fmla="*/ 72352 w 12192000"/>
              <a:gd name="connsiteY187" fmla="*/ 2107991 h 2237474"/>
              <a:gd name="connsiteX188" fmla="*/ 37645 w 12192000"/>
              <a:gd name="connsiteY188" fmla="*/ 2115401 h 2237474"/>
              <a:gd name="connsiteX189" fmla="*/ 4572 w 12192000"/>
              <a:gd name="connsiteY189" fmla="*/ 2111091 h 2237474"/>
              <a:gd name="connsiteX190" fmla="*/ 0 w 12192000"/>
              <a:gd name="connsiteY190" fmla="*/ 2110468 h 2237474"/>
              <a:gd name="connsiteX191" fmla="*/ 0 w 12192000"/>
              <a:gd name="connsiteY191"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40313 w 12192000"/>
              <a:gd name="connsiteY91" fmla="*/ 1784307 h 2237474"/>
              <a:gd name="connsiteX92" fmla="*/ 4536503 w 12192000"/>
              <a:gd name="connsiteY92" fmla="*/ 1785334 h 2237474"/>
              <a:gd name="connsiteX93" fmla="*/ 4513724 w 12192000"/>
              <a:gd name="connsiteY93" fmla="*/ 1791996 h 2237474"/>
              <a:gd name="connsiteX94" fmla="*/ 4459810 w 12192000"/>
              <a:gd name="connsiteY94" fmla="*/ 1797886 h 2237474"/>
              <a:gd name="connsiteX95" fmla="*/ 4379064 w 12192000"/>
              <a:gd name="connsiteY95" fmla="*/ 1817177 h 2237474"/>
              <a:gd name="connsiteX96" fmla="*/ 4290981 w 12192000"/>
              <a:gd name="connsiteY96" fmla="*/ 1839677 h 2237474"/>
              <a:gd name="connsiteX97" fmla="*/ 4238372 w 12192000"/>
              <a:gd name="connsiteY97" fmla="*/ 1851480 h 2237474"/>
              <a:gd name="connsiteX98" fmla="*/ 4232517 w 12192000"/>
              <a:gd name="connsiteY98" fmla="*/ 1852567 h 2237474"/>
              <a:gd name="connsiteX99" fmla="*/ 4191732 w 12192000"/>
              <a:gd name="connsiteY99" fmla="*/ 1857328 h 2237474"/>
              <a:gd name="connsiteX100" fmla="*/ 4065532 w 12192000"/>
              <a:gd name="connsiteY100" fmla="*/ 1855477 h 2237474"/>
              <a:gd name="connsiteX101" fmla="*/ 4028460 w 12192000"/>
              <a:gd name="connsiteY101" fmla="*/ 1855137 h 2237474"/>
              <a:gd name="connsiteX102" fmla="*/ 4002267 w 12192000"/>
              <a:gd name="connsiteY102" fmla="*/ 1852352 h 2237474"/>
              <a:gd name="connsiteX103" fmla="*/ 3931396 w 12192000"/>
              <a:gd name="connsiteY103" fmla="*/ 1858915 h 2237474"/>
              <a:gd name="connsiteX104" fmla="*/ 3812162 w 12192000"/>
              <a:gd name="connsiteY104" fmla="*/ 1875501 h 2237474"/>
              <a:gd name="connsiteX105" fmla="*/ 3729530 w 12192000"/>
              <a:gd name="connsiteY105" fmla="*/ 1864513 h 2237474"/>
              <a:gd name="connsiteX106" fmla="*/ 3680177 w 12192000"/>
              <a:gd name="connsiteY106" fmla="*/ 1881552 h 2237474"/>
              <a:gd name="connsiteX107" fmla="*/ 3567259 w 12192000"/>
              <a:gd name="connsiteY107" fmla="*/ 1893482 h 2237474"/>
              <a:gd name="connsiteX108" fmla="*/ 3405770 w 12192000"/>
              <a:gd name="connsiteY108" fmla="*/ 1904591 h 2237474"/>
              <a:gd name="connsiteX109" fmla="*/ 3280097 w 12192000"/>
              <a:gd name="connsiteY109" fmla="*/ 1919610 h 2237474"/>
              <a:gd name="connsiteX110" fmla="*/ 3123424 w 12192000"/>
              <a:gd name="connsiteY110" fmla="*/ 1952930 h 2237474"/>
              <a:gd name="connsiteX111" fmla="*/ 3009910 w 12192000"/>
              <a:gd name="connsiteY111" fmla="*/ 1957866 h 2237474"/>
              <a:gd name="connsiteX112" fmla="*/ 2995934 w 12192000"/>
              <a:gd name="connsiteY112" fmla="*/ 1967085 h 2237474"/>
              <a:gd name="connsiteX113" fmla="*/ 2980071 w 12192000"/>
              <a:gd name="connsiteY113" fmla="*/ 1972988 h 2237474"/>
              <a:gd name="connsiteX114" fmla="*/ 2942858 w 12192000"/>
              <a:gd name="connsiteY114" fmla="*/ 1981367 h 2237474"/>
              <a:gd name="connsiteX115" fmla="*/ 2875436 w 12192000"/>
              <a:gd name="connsiteY115" fmla="*/ 1996977 h 2237474"/>
              <a:gd name="connsiteX116" fmla="*/ 2874892 w 12192000"/>
              <a:gd name="connsiteY116" fmla="*/ 1996085 h 2237474"/>
              <a:gd name="connsiteX117" fmla="*/ 2864145 w 12192000"/>
              <a:gd name="connsiteY117" fmla="*/ 1994061 h 2237474"/>
              <a:gd name="connsiteX118" fmla="*/ 2843662 w 12192000"/>
              <a:gd name="connsiteY118" fmla="*/ 1992498 h 2237474"/>
              <a:gd name="connsiteX119" fmla="*/ 2796128 w 12192000"/>
              <a:gd name="connsiteY119" fmla="*/ 1976403 h 2237474"/>
              <a:gd name="connsiteX120" fmla="*/ 2756784 w 12192000"/>
              <a:gd name="connsiteY120" fmla="*/ 1985116 h 2237474"/>
              <a:gd name="connsiteX121" fmla="*/ 2748833 w 12192000"/>
              <a:gd name="connsiteY121" fmla="*/ 1986323 h 2237474"/>
              <a:gd name="connsiteX122" fmla="*/ 2748661 w 12192000"/>
              <a:gd name="connsiteY122" fmla="*/ 1986122 h 2237474"/>
              <a:gd name="connsiteX123" fmla="*/ 2740251 w 12192000"/>
              <a:gd name="connsiteY123" fmla="*/ 1986946 h 2237474"/>
              <a:gd name="connsiteX124" fmla="*/ 2718916 w 12192000"/>
              <a:gd name="connsiteY124" fmla="*/ 1990867 h 2237474"/>
              <a:gd name="connsiteX125" fmla="*/ 2713522 w 12192000"/>
              <a:gd name="connsiteY125" fmla="*/ 1990173 h 2237474"/>
              <a:gd name="connsiteX126" fmla="*/ 2680597 w 12192000"/>
              <a:gd name="connsiteY126" fmla="*/ 1984996 h 2237474"/>
              <a:gd name="connsiteX127" fmla="*/ 2578178 w 12192000"/>
              <a:gd name="connsiteY127" fmla="*/ 1990531 h 2237474"/>
              <a:gd name="connsiteX128" fmla="*/ 2476147 w 12192000"/>
              <a:gd name="connsiteY128" fmla="*/ 1998305 h 2237474"/>
              <a:gd name="connsiteX129" fmla="*/ 2373568 w 12192000"/>
              <a:gd name="connsiteY129" fmla="*/ 2003219 h 2237474"/>
              <a:gd name="connsiteX130" fmla="*/ 2321399 w 12192000"/>
              <a:gd name="connsiteY130" fmla="*/ 1989467 h 2237474"/>
              <a:gd name="connsiteX131" fmla="*/ 2315525 w 12192000"/>
              <a:gd name="connsiteY131" fmla="*/ 1989708 h 2237474"/>
              <a:gd name="connsiteX132" fmla="*/ 2300792 w 12192000"/>
              <a:gd name="connsiteY132" fmla="*/ 1994290 h 2237474"/>
              <a:gd name="connsiteX133" fmla="*/ 2295469 w 12192000"/>
              <a:gd name="connsiteY133" fmla="*/ 1996659 h 2237474"/>
              <a:gd name="connsiteX134" fmla="*/ 2287219 w 12192000"/>
              <a:gd name="connsiteY134" fmla="*/ 1998750 h 2237474"/>
              <a:gd name="connsiteX135" fmla="*/ 2286948 w 12192000"/>
              <a:gd name="connsiteY135" fmla="*/ 1998596 h 2237474"/>
              <a:gd name="connsiteX136" fmla="*/ 2243069 w 12192000"/>
              <a:gd name="connsiteY136" fmla="*/ 2015111 h 2237474"/>
              <a:gd name="connsiteX137" fmla="*/ 2186609 w 12192000"/>
              <a:gd name="connsiteY137" fmla="*/ 2008263 h 2237474"/>
              <a:gd name="connsiteX138" fmla="*/ 2164831 w 12192000"/>
              <a:gd name="connsiteY138" fmla="*/ 2010143 h 2237474"/>
              <a:gd name="connsiteX139" fmla="*/ 2152836 w 12192000"/>
              <a:gd name="connsiteY139" fmla="*/ 2010048 h 2237474"/>
              <a:gd name="connsiteX140" fmla="*/ 2117102 w 12192000"/>
              <a:gd name="connsiteY140" fmla="*/ 2023004 h 2237474"/>
              <a:gd name="connsiteX141" fmla="*/ 2111935 w 12192000"/>
              <a:gd name="connsiteY141" fmla="*/ 2023163 h 2237474"/>
              <a:gd name="connsiteX142" fmla="*/ 2089991 w 12192000"/>
              <a:gd name="connsiteY142" fmla="*/ 2034193 h 2237474"/>
              <a:gd name="connsiteX143" fmla="*/ 2058061 w 12192000"/>
              <a:gd name="connsiteY143" fmla="*/ 2047942 h 2237474"/>
              <a:gd name="connsiteX144" fmla="*/ 2055737 w 12192000"/>
              <a:gd name="connsiteY144" fmla="*/ 2047704 h 2237474"/>
              <a:gd name="connsiteX145" fmla="*/ 2042244 w 12192000"/>
              <a:gd name="connsiteY145" fmla="*/ 2055560 h 2237474"/>
              <a:gd name="connsiteX146" fmla="*/ 1976224 w 12192000"/>
              <a:gd name="connsiteY146" fmla="*/ 2074257 h 2237474"/>
              <a:gd name="connsiteX147" fmla="*/ 1877728 w 12192000"/>
              <a:gd name="connsiteY147" fmla="*/ 2101004 h 2237474"/>
              <a:gd name="connsiteX148" fmla="*/ 1759056 w 12192000"/>
              <a:gd name="connsiteY148" fmla="*/ 2125608 h 2237474"/>
              <a:gd name="connsiteX149" fmla="*/ 1637948 w 12192000"/>
              <a:gd name="connsiteY149" fmla="*/ 2172597 h 2237474"/>
              <a:gd name="connsiteX150" fmla="*/ 1434549 w 12192000"/>
              <a:gd name="connsiteY150" fmla="*/ 2234522 h 2237474"/>
              <a:gd name="connsiteX151" fmla="*/ 1398481 w 12192000"/>
              <a:gd name="connsiteY151" fmla="*/ 2237074 h 2237474"/>
              <a:gd name="connsiteX152" fmla="*/ 1398407 w 12192000"/>
              <a:gd name="connsiteY152" fmla="*/ 2237095 h 2237474"/>
              <a:gd name="connsiteX153" fmla="*/ 1370962 w 12192000"/>
              <a:gd name="connsiteY153" fmla="*/ 2237474 h 2237474"/>
              <a:gd name="connsiteX154" fmla="*/ 1356367 w 12192000"/>
              <a:gd name="connsiteY154" fmla="*/ 2235089 h 2237474"/>
              <a:gd name="connsiteX155" fmla="*/ 1324828 w 12192000"/>
              <a:gd name="connsiteY155" fmla="*/ 2231968 h 2237474"/>
              <a:gd name="connsiteX156" fmla="*/ 1297744 w 12192000"/>
              <a:gd name="connsiteY156" fmla="*/ 2235849 h 2237474"/>
              <a:gd name="connsiteX157" fmla="*/ 1286236 w 12192000"/>
              <a:gd name="connsiteY157" fmla="*/ 2233135 h 2237474"/>
              <a:gd name="connsiteX158" fmla="*/ 1283504 w 12192000"/>
              <a:gd name="connsiteY158" fmla="*/ 2233797 h 2237474"/>
              <a:gd name="connsiteX159" fmla="*/ 1279765 w 12192000"/>
              <a:gd name="connsiteY159" fmla="*/ 2229639 h 2237474"/>
              <a:gd name="connsiteX160" fmla="*/ 1195347 w 12192000"/>
              <a:gd name="connsiteY160" fmla="*/ 2212354 h 2237474"/>
              <a:gd name="connsiteX161" fmla="*/ 970251 w 12192000"/>
              <a:gd name="connsiteY161" fmla="*/ 2221029 h 2237474"/>
              <a:gd name="connsiteX162" fmla="*/ 812914 w 12192000"/>
              <a:gd name="connsiteY162" fmla="*/ 2202752 h 2237474"/>
              <a:gd name="connsiteX163" fmla="*/ 800195 w 12192000"/>
              <a:gd name="connsiteY163" fmla="*/ 2209407 h 2237474"/>
              <a:gd name="connsiteX164" fmla="*/ 784978 w 12192000"/>
              <a:gd name="connsiteY164" fmla="*/ 2212360 h 2237474"/>
              <a:gd name="connsiteX165" fmla="*/ 681987 w 12192000"/>
              <a:gd name="connsiteY165" fmla="*/ 2216757 h 2237474"/>
              <a:gd name="connsiteX166" fmla="*/ 669923 w 12192000"/>
              <a:gd name="connsiteY166" fmla="*/ 2211682 h 2237474"/>
              <a:gd name="connsiteX167" fmla="*/ 648680 w 12192000"/>
              <a:gd name="connsiteY167" fmla="*/ 2206229 h 2237474"/>
              <a:gd name="connsiteX168" fmla="*/ 597225 w 12192000"/>
              <a:gd name="connsiteY168" fmla="*/ 2180999 h 2237474"/>
              <a:gd name="connsiteX169" fmla="*/ 558449 w 12192000"/>
              <a:gd name="connsiteY169" fmla="*/ 2182346 h 2237474"/>
              <a:gd name="connsiteX170" fmla="*/ 550517 w 12192000"/>
              <a:gd name="connsiteY170" fmla="*/ 2182060 h 2237474"/>
              <a:gd name="connsiteX171" fmla="*/ 550309 w 12192000"/>
              <a:gd name="connsiteY171" fmla="*/ 2181825 h 2237474"/>
              <a:gd name="connsiteX172" fmla="*/ 541836 w 12192000"/>
              <a:gd name="connsiteY172" fmla="*/ 2181063 h 2237474"/>
              <a:gd name="connsiteX173" fmla="*/ 536057 w 12192000"/>
              <a:gd name="connsiteY173" fmla="*/ 2181537 h 2237474"/>
              <a:gd name="connsiteX174" fmla="*/ 520671 w 12192000"/>
              <a:gd name="connsiteY174" fmla="*/ 2180980 h 2237474"/>
              <a:gd name="connsiteX175" fmla="*/ 515024 w 12192000"/>
              <a:gd name="connsiteY175" fmla="*/ 2179258 h 2237474"/>
              <a:gd name="connsiteX176" fmla="*/ 512278 w 12192000"/>
              <a:gd name="connsiteY176" fmla="*/ 2176369 h 2237474"/>
              <a:gd name="connsiteX177" fmla="*/ 480419 w 12192000"/>
              <a:gd name="connsiteY177" fmla="*/ 2167807 h 2237474"/>
              <a:gd name="connsiteX178" fmla="*/ 413835 w 12192000"/>
              <a:gd name="connsiteY178" fmla="*/ 2156783 h 2237474"/>
              <a:gd name="connsiteX179" fmla="*/ 376513 w 12192000"/>
              <a:gd name="connsiteY179" fmla="*/ 2154014 h 2237474"/>
              <a:gd name="connsiteX180" fmla="*/ 273386 w 12192000"/>
              <a:gd name="connsiteY180" fmla="*/ 2142551 h 2237474"/>
              <a:gd name="connsiteX181" fmla="*/ 169207 w 12192000"/>
              <a:gd name="connsiteY181" fmla="*/ 2128100 h 2237474"/>
              <a:gd name="connsiteX182" fmla="*/ 93149 w 12192000"/>
              <a:gd name="connsiteY182" fmla="*/ 2105324 h 2237474"/>
              <a:gd name="connsiteX183" fmla="*/ 88109 w 12192000"/>
              <a:gd name="connsiteY183" fmla="*/ 2106704 h 2237474"/>
              <a:gd name="connsiteX184" fmla="*/ 80022 w 12192000"/>
              <a:gd name="connsiteY184" fmla="*/ 2107254 h 2237474"/>
              <a:gd name="connsiteX185" fmla="*/ 79717 w 12192000"/>
              <a:gd name="connsiteY185" fmla="*/ 2107046 h 2237474"/>
              <a:gd name="connsiteX186" fmla="*/ 72352 w 12192000"/>
              <a:gd name="connsiteY186" fmla="*/ 2107991 h 2237474"/>
              <a:gd name="connsiteX187" fmla="*/ 37645 w 12192000"/>
              <a:gd name="connsiteY187" fmla="*/ 2115401 h 2237474"/>
              <a:gd name="connsiteX188" fmla="*/ 4572 w 12192000"/>
              <a:gd name="connsiteY188" fmla="*/ 2111091 h 2237474"/>
              <a:gd name="connsiteX189" fmla="*/ 0 w 12192000"/>
              <a:gd name="connsiteY189" fmla="*/ 2110468 h 2237474"/>
              <a:gd name="connsiteX190" fmla="*/ 0 w 12192000"/>
              <a:gd name="connsiteY19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40313 w 12192000"/>
              <a:gd name="connsiteY91" fmla="*/ 1784307 h 2237474"/>
              <a:gd name="connsiteX92" fmla="*/ 4536503 w 12192000"/>
              <a:gd name="connsiteY92" fmla="*/ 1785334 h 2237474"/>
              <a:gd name="connsiteX93" fmla="*/ 4513724 w 12192000"/>
              <a:gd name="connsiteY93" fmla="*/ 1791996 h 2237474"/>
              <a:gd name="connsiteX94" fmla="*/ 4459810 w 12192000"/>
              <a:gd name="connsiteY94" fmla="*/ 1797886 h 2237474"/>
              <a:gd name="connsiteX95" fmla="*/ 4379064 w 12192000"/>
              <a:gd name="connsiteY95" fmla="*/ 1817177 h 2237474"/>
              <a:gd name="connsiteX96" fmla="*/ 4290981 w 12192000"/>
              <a:gd name="connsiteY96" fmla="*/ 1839677 h 2237474"/>
              <a:gd name="connsiteX97" fmla="*/ 4238372 w 12192000"/>
              <a:gd name="connsiteY97" fmla="*/ 1851480 h 2237474"/>
              <a:gd name="connsiteX98" fmla="*/ 4232517 w 12192000"/>
              <a:gd name="connsiteY98" fmla="*/ 1852567 h 2237474"/>
              <a:gd name="connsiteX99" fmla="*/ 4191732 w 12192000"/>
              <a:gd name="connsiteY99" fmla="*/ 1857328 h 2237474"/>
              <a:gd name="connsiteX100" fmla="*/ 4065532 w 12192000"/>
              <a:gd name="connsiteY100" fmla="*/ 1855477 h 2237474"/>
              <a:gd name="connsiteX101" fmla="*/ 4028460 w 12192000"/>
              <a:gd name="connsiteY101" fmla="*/ 1855137 h 2237474"/>
              <a:gd name="connsiteX102" fmla="*/ 4002267 w 12192000"/>
              <a:gd name="connsiteY102" fmla="*/ 1852352 h 2237474"/>
              <a:gd name="connsiteX103" fmla="*/ 3931396 w 12192000"/>
              <a:gd name="connsiteY103" fmla="*/ 1858915 h 2237474"/>
              <a:gd name="connsiteX104" fmla="*/ 3812162 w 12192000"/>
              <a:gd name="connsiteY104" fmla="*/ 1875501 h 2237474"/>
              <a:gd name="connsiteX105" fmla="*/ 3758105 w 12192000"/>
              <a:gd name="connsiteY105" fmla="*/ 1871856 h 2237474"/>
              <a:gd name="connsiteX106" fmla="*/ 3680177 w 12192000"/>
              <a:gd name="connsiteY106" fmla="*/ 1881552 h 2237474"/>
              <a:gd name="connsiteX107" fmla="*/ 3567259 w 12192000"/>
              <a:gd name="connsiteY107" fmla="*/ 1893482 h 2237474"/>
              <a:gd name="connsiteX108" fmla="*/ 3405770 w 12192000"/>
              <a:gd name="connsiteY108" fmla="*/ 1904591 h 2237474"/>
              <a:gd name="connsiteX109" fmla="*/ 3280097 w 12192000"/>
              <a:gd name="connsiteY109" fmla="*/ 1919610 h 2237474"/>
              <a:gd name="connsiteX110" fmla="*/ 3123424 w 12192000"/>
              <a:gd name="connsiteY110" fmla="*/ 1952930 h 2237474"/>
              <a:gd name="connsiteX111" fmla="*/ 3009910 w 12192000"/>
              <a:gd name="connsiteY111" fmla="*/ 1957866 h 2237474"/>
              <a:gd name="connsiteX112" fmla="*/ 2995934 w 12192000"/>
              <a:gd name="connsiteY112" fmla="*/ 1967085 h 2237474"/>
              <a:gd name="connsiteX113" fmla="*/ 2980071 w 12192000"/>
              <a:gd name="connsiteY113" fmla="*/ 1972988 h 2237474"/>
              <a:gd name="connsiteX114" fmla="*/ 2942858 w 12192000"/>
              <a:gd name="connsiteY114" fmla="*/ 1981367 h 2237474"/>
              <a:gd name="connsiteX115" fmla="*/ 2875436 w 12192000"/>
              <a:gd name="connsiteY115" fmla="*/ 1996977 h 2237474"/>
              <a:gd name="connsiteX116" fmla="*/ 2874892 w 12192000"/>
              <a:gd name="connsiteY116" fmla="*/ 1996085 h 2237474"/>
              <a:gd name="connsiteX117" fmla="*/ 2864145 w 12192000"/>
              <a:gd name="connsiteY117" fmla="*/ 1994061 h 2237474"/>
              <a:gd name="connsiteX118" fmla="*/ 2843662 w 12192000"/>
              <a:gd name="connsiteY118" fmla="*/ 1992498 h 2237474"/>
              <a:gd name="connsiteX119" fmla="*/ 2796128 w 12192000"/>
              <a:gd name="connsiteY119" fmla="*/ 1976403 h 2237474"/>
              <a:gd name="connsiteX120" fmla="*/ 2756784 w 12192000"/>
              <a:gd name="connsiteY120" fmla="*/ 1985116 h 2237474"/>
              <a:gd name="connsiteX121" fmla="*/ 2748833 w 12192000"/>
              <a:gd name="connsiteY121" fmla="*/ 1986323 h 2237474"/>
              <a:gd name="connsiteX122" fmla="*/ 2748661 w 12192000"/>
              <a:gd name="connsiteY122" fmla="*/ 1986122 h 2237474"/>
              <a:gd name="connsiteX123" fmla="*/ 2740251 w 12192000"/>
              <a:gd name="connsiteY123" fmla="*/ 1986946 h 2237474"/>
              <a:gd name="connsiteX124" fmla="*/ 2718916 w 12192000"/>
              <a:gd name="connsiteY124" fmla="*/ 1990867 h 2237474"/>
              <a:gd name="connsiteX125" fmla="*/ 2713522 w 12192000"/>
              <a:gd name="connsiteY125" fmla="*/ 1990173 h 2237474"/>
              <a:gd name="connsiteX126" fmla="*/ 2680597 w 12192000"/>
              <a:gd name="connsiteY126" fmla="*/ 1984996 h 2237474"/>
              <a:gd name="connsiteX127" fmla="*/ 2578178 w 12192000"/>
              <a:gd name="connsiteY127" fmla="*/ 1990531 h 2237474"/>
              <a:gd name="connsiteX128" fmla="*/ 2476147 w 12192000"/>
              <a:gd name="connsiteY128" fmla="*/ 1998305 h 2237474"/>
              <a:gd name="connsiteX129" fmla="*/ 2373568 w 12192000"/>
              <a:gd name="connsiteY129" fmla="*/ 2003219 h 2237474"/>
              <a:gd name="connsiteX130" fmla="*/ 2321399 w 12192000"/>
              <a:gd name="connsiteY130" fmla="*/ 1989467 h 2237474"/>
              <a:gd name="connsiteX131" fmla="*/ 2315525 w 12192000"/>
              <a:gd name="connsiteY131" fmla="*/ 1989708 h 2237474"/>
              <a:gd name="connsiteX132" fmla="*/ 2300792 w 12192000"/>
              <a:gd name="connsiteY132" fmla="*/ 1994290 h 2237474"/>
              <a:gd name="connsiteX133" fmla="*/ 2295469 w 12192000"/>
              <a:gd name="connsiteY133" fmla="*/ 1996659 h 2237474"/>
              <a:gd name="connsiteX134" fmla="*/ 2287219 w 12192000"/>
              <a:gd name="connsiteY134" fmla="*/ 1998750 h 2237474"/>
              <a:gd name="connsiteX135" fmla="*/ 2286948 w 12192000"/>
              <a:gd name="connsiteY135" fmla="*/ 1998596 h 2237474"/>
              <a:gd name="connsiteX136" fmla="*/ 2243069 w 12192000"/>
              <a:gd name="connsiteY136" fmla="*/ 2015111 h 2237474"/>
              <a:gd name="connsiteX137" fmla="*/ 2186609 w 12192000"/>
              <a:gd name="connsiteY137" fmla="*/ 2008263 h 2237474"/>
              <a:gd name="connsiteX138" fmla="*/ 2164831 w 12192000"/>
              <a:gd name="connsiteY138" fmla="*/ 2010143 h 2237474"/>
              <a:gd name="connsiteX139" fmla="*/ 2152836 w 12192000"/>
              <a:gd name="connsiteY139" fmla="*/ 2010048 h 2237474"/>
              <a:gd name="connsiteX140" fmla="*/ 2117102 w 12192000"/>
              <a:gd name="connsiteY140" fmla="*/ 2023004 h 2237474"/>
              <a:gd name="connsiteX141" fmla="*/ 2111935 w 12192000"/>
              <a:gd name="connsiteY141" fmla="*/ 2023163 h 2237474"/>
              <a:gd name="connsiteX142" fmla="*/ 2089991 w 12192000"/>
              <a:gd name="connsiteY142" fmla="*/ 2034193 h 2237474"/>
              <a:gd name="connsiteX143" fmla="*/ 2058061 w 12192000"/>
              <a:gd name="connsiteY143" fmla="*/ 2047942 h 2237474"/>
              <a:gd name="connsiteX144" fmla="*/ 2055737 w 12192000"/>
              <a:gd name="connsiteY144" fmla="*/ 2047704 h 2237474"/>
              <a:gd name="connsiteX145" fmla="*/ 2042244 w 12192000"/>
              <a:gd name="connsiteY145" fmla="*/ 2055560 h 2237474"/>
              <a:gd name="connsiteX146" fmla="*/ 1976224 w 12192000"/>
              <a:gd name="connsiteY146" fmla="*/ 2074257 h 2237474"/>
              <a:gd name="connsiteX147" fmla="*/ 1877728 w 12192000"/>
              <a:gd name="connsiteY147" fmla="*/ 2101004 h 2237474"/>
              <a:gd name="connsiteX148" fmla="*/ 1759056 w 12192000"/>
              <a:gd name="connsiteY148" fmla="*/ 2125608 h 2237474"/>
              <a:gd name="connsiteX149" fmla="*/ 1637948 w 12192000"/>
              <a:gd name="connsiteY149" fmla="*/ 2172597 h 2237474"/>
              <a:gd name="connsiteX150" fmla="*/ 1434549 w 12192000"/>
              <a:gd name="connsiteY150" fmla="*/ 2234522 h 2237474"/>
              <a:gd name="connsiteX151" fmla="*/ 1398481 w 12192000"/>
              <a:gd name="connsiteY151" fmla="*/ 2237074 h 2237474"/>
              <a:gd name="connsiteX152" fmla="*/ 1398407 w 12192000"/>
              <a:gd name="connsiteY152" fmla="*/ 2237095 h 2237474"/>
              <a:gd name="connsiteX153" fmla="*/ 1370962 w 12192000"/>
              <a:gd name="connsiteY153" fmla="*/ 2237474 h 2237474"/>
              <a:gd name="connsiteX154" fmla="*/ 1356367 w 12192000"/>
              <a:gd name="connsiteY154" fmla="*/ 2235089 h 2237474"/>
              <a:gd name="connsiteX155" fmla="*/ 1324828 w 12192000"/>
              <a:gd name="connsiteY155" fmla="*/ 2231968 h 2237474"/>
              <a:gd name="connsiteX156" fmla="*/ 1297744 w 12192000"/>
              <a:gd name="connsiteY156" fmla="*/ 2235849 h 2237474"/>
              <a:gd name="connsiteX157" fmla="*/ 1286236 w 12192000"/>
              <a:gd name="connsiteY157" fmla="*/ 2233135 h 2237474"/>
              <a:gd name="connsiteX158" fmla="*/ 1283504 w 12192000"/>
              <a:gd name="connsiteY158" fmla="*/ 2233797 h 2237474"/>
              <a:gd name="connsiteX159" fmla="*/ 1279765 w 12192000"/>
              <a:gd name="connsiteY159" fmla="*/ 2229639 h 2237474"/>
              <a:gd name="connsiteX160" fmla="*/ 1195347 w 12192000"/>
              <a:gd name="connsiteY160" fmla="*/ 2212354 h 2237474"/>
              <a:gd name="connsiteX161" fmla="*/ 970251 w 12192000"/>
              <a:gd name="connsiteY161" fmla="*/ 2221029 h 2237474"/>
              <a:gd name="connsiteX162" fmla="*/ 812914 w 12192000"/>
              <a:gd name="connsiteY162" fmla="*/ 2202752 h 2237474"/>
              <a:gd name="connsiteX163" fmla="*/ 800195 w 12192000"/>
              <a:gd name="connsiteY163" fmla="*/ 2209407 h 2237474"/>
              <a:gd name="connsiteX164" fmla="*/ 784978 w 12192000"/>
              <a:gd name="connsiteY164" fmla="*/ 2212360 h 2237474"/>
              <a:gd name="connsiteX165" fmla="*/ 681987 w 12192000"/>
              <a:gd name="connsiteY165" fmla="*/ 2216757 h 2237474"/>
              <a:gd name="connsiteX166" fmla="*/ 669923 w 12192000"/>
              <a:gd name="connsiteY166" fmla="*/ 2211682 h 2237474"/>
              <a:gd name="connsiteX167" fmla="*/ 648680 w 12192000"/>
              <a:gd name="connsiteY167" fmla="*/ 2206229 h 2237474"/>
              <a:gd name="connsiteX168" fmla="*/ 597225 w 12192000"/>
              <a:gd name="connsiteY168" fmla="*/ 2180999 h 2237474"/>
              <a:gd name="connsiteX169" fmla="*/ 558449 w 12192000"/>
              <a:gd name="connsiteY169" fmla="*/ 2182346 h 2237474"/>
              <a:gd name="connsiteX170" fmla="*/ 550517 w 12192000"/>
              <a:gd name="connsiteY170" fmla="*/ 2182060 h 2237474"/>
              <a:gd name="connsiteX171" fmla="*/ 550309 w 12192000"/>
              <a:gd name="connsiteY171" fmla="*/ 2181825 h 2237474"/>
              <a:gd name="connsiteX172" fmla="*/ 541836 w 12192000"/>
              <a:gd name="connsiteY172" fmla="*/ 2181063 h 2237474"/>
              <a:gd name="connsiteX173" fmla="*/ 536057 w 12192000"/>
              <a:gd name="connsiteY173" fmla="*/ 2181537 h 2237474"/>
              <a:gd name="connsiteX174" fmla="*/ 520671 w 12192000"/>
              <a:gd name="connsiteY174" fmla="*/ 2180980 h 2237474"/>
              <a:gd name="connsiteX175" fmla="*/ 515024 w 12192000"/>
              <a:gd name="connsiteY175" fmla="*/ 2179258 h 2237474"/>
              <a:gd name="connsiteX176" fmla="*/ 512278 w 12192000"/>
              <a:gd name="connsiteY176" fmla="*/ 2176369 h 2237474"/>
              <a:gd name="connsiteX177" fmla="*/ 480419 w 12192000"/>
              <a:gd name="connsiteY177" fmla="*/ 2167807 h 2237474"/>
              <a:gd name="connsiteX178" fmla="*/ 413835 w 12192000"/>
              <a:gd name="connsiteY178" fmla="*/ 2156783 h 2237474"/>
              <a:gd name="connsiteX179" fmla="*/ 376513 w 12192000"/>
              <a:gd name="connsiteY179" fmla="*/ 2154014 h 2237474"/>
              <a:gd name="connsiteX180" fmla="*/ 273386 w 12192000"/>
              <a:gd name="connsiteY180" fmla="*/ 2142551 h 2237474"/>
              <a:gd name="connsiteX181" fmla="*/ 169207 w 12192000"/>
              <a:gd name="connsiteY181" fmla="*/ 2128100 h 2237474"/>
              <a:gd name="connsiteX182" fmla="*/ 93149 w 12192000"/>
              <a:gd name="connsiteY182" fmla="*/ 2105324 h 2237474"/>
              <a:gd name="connsiteX183" fmla="*/ 88109 w 12192000"/>
              <a:gd name="connsiteY183" fmla="*/ 2106704 h 2237474"/>
              <a:gd name="connsiteX184" fmla="*/ 80022 w 12192000"/>
              <a:gd name="connsiteY184" fmla="*/ 2107254 h 2237474"/>
              <a:gd name="connsiteX185" fmla="*/ 79717 w 12192000"/>
              <a:gd name="connsiteY185" fmla="*/ 2107046 h 2237474"/>
              <a:gd name="connsiteX186" fmla="*/ 72352 w 12192000"/>
              <a:gd name="connsiteY186" fmla="*/ 2107991 h 2237474"/>
              <a:gd name="connsiteX187" fmla="*/ 37645 w 12192000"/>
              <a:gd name="connsiteY187" fmla="*/ 2115401 h 2237474"/>
              <a:gd name="connsiteX188" fmla="*/ 4572 w 12192000"/>
              <a:gd name="connsiteY188" fmla="*/ 2111091 h 2237474"/>
              <a:gd name="connsiteX189" fmla="*/ 0 w 12192000"/>
              <a:gd name="connsiteY189" fmla="*/ 2110468 h 2237474"/>
              <a:gd name="connsiteX190" fmla="*/ 0 w 12192000"/>
              <a:gd name="connsiteY19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40313 w 12192000"/>
              <a:gd name="connsiteY91" fmla="*/ 1784307 h 2237474"/>
              <a:gd name="connsiteX92" fmla="*/ 4536503 w 12192000"/>
              <a:gd name="connsiteY92" fmla="*/ 1785334 h 2237474"/>
              <a:gd name="connsiteX93" fmla="*/ 4513724 w 12192000"/>
              <a:gd name="connsiteY93" fmla="*/ 1791996 h 2237474"/>
              <a:gd name="connsiteX94" fmla="*/ 4459810 w 12192000"/>
              <a:gd name="connsiteY94" fmla="*/ 1797886 h 2237474"/>
              <a:gd name="connsiteX95" fmla="*/ 4379064 w 12192000"/>
              <a:gd name="connsiteY95" fmla="*/ 1817177 h 2237474"/>
              <a:gd name="connsiteX96" fmla="*/ 4290981 w 12192000"/>
              <a:gd name="connsiteY96" fmla="*/ 1839677 h 2237474"/>
              <a:gd name="connsiteX97" fmla="*/ 4238372 w 12192000"/>
              <a:gd name="connsiteY97" fmla="*/ 1851480 h 2237474"/>
              <a:gd name="connsiteX98" fmla="*/ 4232517 w 12192000"/>
              <a:gd name="connsiteY98" fmla="*/ 1852567 h 2237474"/>
              <a:gd name="connsiteX99" fmla="*/ 4191732 w 12192000"/>
              <a:gd name="connsiteY99" fmla="*/ 1857328 h 2237474"/>
              <a:gd name="connsiteX100" fmla="*/ 4065532 w 12192000"/>
              <a:gd name="connsiteY100" fmla="*/ 1855477 h 2237474"/>
              <a:gd name="connsiteX101" fmla="*/ 4028460 w 12192000"/>
              <a:gd name="connsiteY101" fmla="*/ 1855137 h 2237474"/>
              <a:gd name="connsiteX102" fmla="*/ 4002267 w 12192000"/>
              <a:gd name="connsiteY102" fmla="*/ 1852352 h 2237474"/>
              <a:gd name="connsiteX103" fmla="*/ 3931396 w 12192000"/>
              <a:gd name="connsiteY103" fmla="*/ 1858915 h 2237474"/>
              <a:gd name="connsiteX104" fmla="*/ 3812162 w 12192000"/>
              <a:gd name="connsiteY104" fmla="*/ 1875501 h 2237474"/>
              <a:gd name="connsiteX105" fmla="*/ 3758105 w 12192000"/>
              <a:gd name="connsiteY105" fmla="*/ 1871856 h 2237474"/>
              <a:gd name="connsiteX106" fmla="*/ 3680177 w 12192000"/>
              <a:gd name="connsiteY106" fmla="*/ 1881552 h 2237474"/>
              <a:gd name="connsiteX107" fmla="*/ 3567259 w 12192000"/>
              <a:gd name="connsiteY107" fmla="*/ 1893482 h 2237474"/>
              <a:gd name="connsiteX108" fmla="*/ 3405770 w 12192000"/>
              <a:gd name="connsiteY108" fmla="*/ 1904591 h 2237474"/>
              <a:gd name="connsiteX109" fmla="*/ 3280097 w 12192000"/>
              <a:gd name="connsiteY109" fmla="*/ 1919610 h 2237474"/>
              <a:gd name="connsiteX110" fmla="*/ 3123424 w 12192000"/>
              <a:gd name="connsiteY110" fmla="*/ 1952930 h 2237474"/>
              <a:gd name="connsiteX111" fmla="*/ 3009910 w 12192000"/>
              <a:gd name="connsiteY111" fmla="*/ 1957866 h 2237474"/>
              <a:gd name="connsiteX112" fmla="*/ 2995934 w 12192000"/>
              <a:gd name="connsiteY112" fmla="*/ 1967085 h 2237474"/>
              <a:gd name="connsiteX113" fmla="*/ 2980071 w 12192000"/>
              <a:gd name="connsiteY113" fmla="*/ 1972988 h 2237474"/>
              <a:gd name="connsiteX114" fmla="*/ 2942858 w 12192000"/>
              <a:gd name="connsiteY114" fmla="*/ 1981367 h 2237474"/>
              <a:gd name="connsiteX115" fmla="*/ 2875436 w 12192000"/>
              <a:gd name="connsiteY115" fmla="*/ 1996977 h 2237474"/>
              <a:gd name="connsiteX116" fmla="*/ 2874892 w 12192000"/>
              <a:gd name="connsiteY116" fmla="*/ 1996085 h 2237474"/>
              <a:gd name="connsiteX117" fmla="*/ 2864145 w 12192000"/>
              <a:gd name="connsiteY117" fmla="*/ 1994061 h 2237474"/>
              <a:gd name="connsiteX118" fmla="*/ 2843662 w 12192000"/>
              <a:gd name="connsiteY118" fmla="*/ 1992498 h 2237474"/>
              <a:gd name="connsiteX119" fmla="*/ 2796128 w 12192000"/>
              <a:gd name="connsiteY119" fmla="*/ 1976403 h 2237474"/>
              <a:gd name="connsiteX120" fmla="*/ 2756784 w 12192000"/>
              <a:gd name="connsiteY120" fmla="*/ 1985116 h 2237474"/>
              <a:gd name="connsiteX121" fmla="*/ 2748833 w 12192000"/>
              <a:gd name="connsiteY121" fmla="*/ 1986323 h 2237474"/>
              <a:gd name="connsiteX122" fmla="*/ 2748661 w 12192000"/>
              <a:gd name="connsiteY122" fmla="*/ 1986122 h 2237474"/>
              <a:gd name="connsiteX123" fmla="*/ 2740251 w 12192000"/>
              <a:gd name="connsiteY123" fmla="*/ 1986946 h 2237474"/>
              <a:gd name="connsiteX124" fmla="*/ 2718916 w 12192000"/>
              <a:gd name="connsiteY124" fmla="*/ 1990867 h 2237474"/>
              <a:gd name="connsiteX125" fmla="*/ 2713522 w 12192000"/>
              <a:gd name="connsiteY125" fmla="*/ 1990173 h 2237474"/>
              <a:gd name="connsiteX126" fmla="*/ 2680597 w 12192000"/>
              <a:gd name="connsiteY126" fmla="*/ 1984996 h 2237474"/>
              <a:gd name="connsiteX127" fmla="*/ 2578178 w 12192000"/>
              <a:gd name="connsiteY127" fmla="*/ 1990531 h 2237474"/>
              <a:gd name="connsiteX128" fmla="*/ 2476147 w 12192000"/>
              <a:gd name="connsiteY128" fmla="*/ 1998305 h 2237474"/>
              <a:gd name="connsiteX129" fmla="*/ 2373568 w 12192000"/>
              <a:gd name="connsiteY129" fmla="*/ 2003219 h 2237474"/>
              <a:gd name="connsiteX130" fmla="*/ 2321399 w 12192000"/>
              <a:gd name="connsiteY130" fmla="*/ 1989467 h 2237474"/>
              <a:gd name="connsiteX131" fmla="*/ 2315525 w 12192000"/>
              <a:gd name="connsiteY131" fmla="*/ 1989708 h 2237474"/>
              <a:gd name="connsiteX132" fmla="*/ 2300792 w 12192000"/>
              <a:gd name="connsiteY132" fmla="*/ 1994290 h 2237474"/>
              <a:gd name="connsiteX133" fmla="*/ 2295469 w 12192000"/>
              <a:gd name="connsiteY133" fmla="*/ 1996659 h 2237474"/>
              <a:gd name="connsiteX134" fmla="*/ 2287219 w 12192000"/>
              <a:gd name="connsiteY134" fmla="*/ 1998750 h 2237474"/>
              <a:gd name="connsiteX135" fmla="*/ 2286948 w 12192000"/>
              <a:gd name="connsiteY135" fmla="*/ 1998596 h 2237474"/>
              <a:gd name="connsiteX136" fmla="*/ 2243069 w 12192000"/>
              <a:gd name="connsiteY136" fmla="*/ 2015111 h 2237474"/>
              <a:gd name="connsiteX137" fmla="*/ 2186609 w 12192000"/>
              <a:gd name="connsiteY137" fmla="*/ 2008263 h 2237474"/>
              <a:gd name="connsiteX138" fmla="*/ 2164831 w 12192000"/>
              <a:gd name="connsiteY138" fmla="*/ 2010143 h 2237474"/>
              <a:gd name="connsiteX139" fmla="*/ 2152836 w 12192000"/>
              <a:gd name="connsiteY139" fmla="*/ 2010048 h 2237474"/>
              <a:gd name="connsiteX140" fmla="*/ 2117102 w 12192000"/>
              <a:gd name="connsiteY140" fmla="*/ 2023004 h 2237474"/>
              <a:gd name="connsiteX141" fmla="*/ 2111935 w 12192000"/>
              <a:gd name="connsiteY141" fmla="*/ 2023163 h 2237474"/>
              <a:gd name="connsiteX142" fmla="*/ 2089991 w 12192000"/>
              <a:gd name="connsiteY142" fmla="*/ 2034193 h 2237474"/>
              <a:gd name="connsiteX143" fmla="*/ 2058061 w 12192000"/>
              <a:gd name="connsiteY143" fmla="*/ 2047942 h 2237474"/>
              <a:gd name="connsiteX144" fmla="*/ 2055737 w 12192000"/>
              <a:gd name="connsiteY144" fmla="*/ 2047704 h 2237474"/>
              <a:gd name="connsiteX145" fmla="*/ 2042244 w 12192000"/>
              <a:gd name="connsiteY145" fmla="*/ 2055560 h 2237474"/>
              <a:gd name="connsiteX146" fmla="*/ 1976224 w 12192000"/>
              <a:gd name="connsiteY146" fmla="*/ 2074257 h 2237474"/>
              <a:gd name="connsiteX147" fmla="*/ 1877728 w 12192000"/>
              <a:gd name="connsiteY147" fmla="*/ 2101004 h 2237474"/>
              <a:gd name="connsiteX148" fmla="*/ 1759056 w 12192000"/>
              <a:gd name="connsiteY148" fmla="*/ 2125608 h 2237474"/>
              <a:gd name="connsiteX149" fmla="*/ 1637948 w 12192000"/>
              <a:gd name="connsiteY149" fmla="*/ 2172597 h 2237474"/>
              <a:gd name="connsiteX150" fmla="*/ 1434549 w 12192000"/>
              <a:gd name="connsiteY150" fmla="*/ 2234522 h 2237474"/>
              <a:gd name="connsiteX151" fmla="*/ 1398481 w 12192000"/>
              <a:gd name="connsiteY151" fmla="*/ 2237074 h 2237474"/>
              <a:gd name="connsiteX152" fmla="*/ 1398407 w 12192000"/>
              <a:gd name="connsiteY152" fmla="*/ 2237095 h 2237474"/>
              <a:gd name="connsiteX153" fmla="*/ 1370962 w 12192000"/>
              <a:gd name="connsiteY153" fmla="*/ 2237474 h 2237474"/>
              <a:gd name="connsiteX154" fmla="*/ 1356367 w 12192000"/>
              <a:gd name="connsiteY154" fmla="*/ 2235089 h 2237474"/>
              <a:gd name="connsiteX155" fmla="*/ 1324828 w 12192000"/>
              <a:gd name="connsiteY155" fmla="*/ 2231968 h 2237474"/>
              <a:gd name="connsiteX156" fmla="*/ 1297744 w 12192000"/>
              <a:gd name="connsiteY156" fmla="*/ 2235849 h 2237474"/>
              <a:gd name="connsiteX157" fmla="*/ 1286236 w 12192000"/>
              <a:gd name="connsiteY157" fmla="*/ 2233135 h 2237474"/>
              <a:gd name="connsiteX158" fmla="*/ 1283504 w 12192000"/>
              <a:gd name="connsiteY158" fmla="*/ 2233797 h 2237474"/>
              <a:gd name="connsiteX159" fmla="*/ 1279765 w 12192000"/>
              <a:gd name="connsiteY159" fmla="*/ 2229639 h 2237474"/>
              <a:gd name="connsiteX160" fmla="*/ 1195347 w 12192000"/>
              <a:gd name="connsiteY160" fmla="*/ 2212354 h 2237474"/>
              <a:gd name="connsiteX161" fmla="*/ 970251 w 12192000"/>
              <a:gd name="connsiteY161" fmla="*/ 2221029 h 2237474"/>
              <a:gd name="connsiteX162" fmla="*/ 812914 w 12192000"/>
              <a:gd name="connsiteY162" fmla="*/ 2202752 h 2237474"/>
              <a:gd name="connsiteX163" fmla="*/ 800195 w 12192000"/>
              <a:gd name="connsiteY163" fmla="*/ 2209407 h 2237474"/>
              <a:gd name="connsiteX164" fmla="*/ 784978 w 12192000"/>
              <a:gd name="connsiteY164" fmla="*/ 2212360 h 2237474"/>
              <a:gd name="connsiteX165" fmla="*/ 681987 w 12192000"/>
              <a:gd name="connsiteY165" fmla="*/ 2216757 h 2237474"/>
              <a:gd name="connsiteX166" fmla="*/ 669923 w 12192000"/>
              <a:gd name="connsiteY166" fmla="*/ 2211682 h 2237474"/>
              <a:gd name="connsiteX167" fmla="*/ 648680 w 12192000"/>
              <a:gd name="connsiteY167" fmla="*/ 2206229 h 2237474"/>
              <a:gd name="connsiteX168" fmla="*/ 597225 w 12192000"/>
              <a:gd name="connsiteY168" fmla="*/ 2180999 h 2237474"/>
              <a:gd name="connsiteX169" fmla="*/ 558449 w 12192000"/>
              <a:gd name="connsiteY169" fmla="*/ 2182346 h 2237474"/>
              <a:gd name="connsiteX170" fmla="*/ 550517 w 12192000"/>
              <a:gd name="connsiteY170" fmla="*/ 2182060 h 2237474"/>
              <a:gd name="connsiteX171" fmla="*/ 550309 w 12192000"/>
              <a:gd name="connsiteY171" fmla="*/ 2181825 h 2237474"/>
              <a:gd name="connsiteX172" fmla="*/ 541836 w 12192000"/>
              <a:gd name="connsiteY172" fmla="*/ 2181063 h 2237474"/>
              <a:gd name="connsiteX173" fmla="*/ 536057 w 12192000"/>
              <a:gd name="connsiteY173" fmla="*/ 2181537 h 2237474"/>
              <a:gd name="connsiteX174" fmla="*/ 520671 w 12192000"/>
              <a:gd name="connsiteY174" fmla="*/ 2180980 h 2237474"/>
              <a:gd name="connsiteX175" fmla="*/ 515024 w 12192000"/>
              <a:gd name="connsiteY175" fmla="*/ 2179258 h 2237474"/>
              <a:gd name="connsiteX176" fmla="*/ 512278 w 12192000"/>
              <a:gd name="connsiteY176" fmla="*/ 2176369 h 2237474"/>
              <a:gd name="connsiteX177" fmla="*/ 480419 w 12192000"/>
              <a:gd name="connsiteY177" fmla="*/ 2167807 h 2237474"/>
              <a:gd name="connsiteX178" fmla="*/ 413835 w 12192000"/>
              <a:gd name="connsiteY178" fmla="*/ 2156783 h 2237474"/>
              <a:gd name="connsiteX179" fmla="*/ 376513 w 12192000"/>
              <a:gd name="connsiteY179" fmla="*/ 2154014 h 2237474"/>
              <a:gd name="connsiteX180" fmla="*/ 273386 w 12192000"/>
              <a:gd name="connsiteY180" fmla="*/ 2142551 h 2237474"/>
              <a:gd name="connsiteX181" fmla="*/ 169207 w 12192000"/>
              <a:gd name="connsiteY181" fmla="*/ 2128100 h 2237474"/>
              <a:gd name="connsiteX182" fmla="*/ 93149 w 12192000"/>
              <a:gd name="connsiteY182" fmla="*/ 2105324 h 2237474"/>
              <a:gd name="connsiteX183" fmla="*/ 88109 w 12192000"/>
              <a:gd name="connsiteY183" fmla="*/ 2106704 h 2237474"/>
              <a:gd name="connsiteX184" fmla="*/ 80022 w 12192000"/>
              <a:gd name="connsiteY184" fmla="*/ 2107254 h 2237474"/>
              <a:gd name="connsiteX185" fmla="*/ 79717 w 12192000"/>
              <a:gd name="connsiteY185" fmla="*/ 2107046 h 2237474"/>
              <a:gd name="connsiteX186" fmla="*/ 72352 w 12192000"/>
              <a:gd name="connsiteY186" fmla="*/ 2107991 h 2237474"/>
              <a:gd name="connsiteX187" fmla="*/ 37645 w 12192000"/>
              <a:gd name="connsiteY187" fmla="*/ 2115401 h 2237474"/>
              <a:gd name="connsiteX188" fmla="*/ 4572 w 12192000"/>
              <a:gd name="connsiteY188" fmla="*/ 2111091 h 2237474"/>
              <a:gd name="connsiteX189" fmla="*/ 0 w 12192000"/>
              <a:gd name="connsiteY189" fmla="*/ 2110468 h 2237474"/>
              <a:gd name="connsiteX190" fmla="*/ 0 w 12192000"/>
              <a:gd name="connsiteY19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805004 w 12192000"/>
              <a:gd name="connsiteY13" fmla="*/ 757573 h 2237474"/>
              <a:gd name="connsiteX14" fmla="*/ 10739478 w 12192000"/>
              <a:gd name="connsiteY14" fmla="*/ 776841 h 2237474"/>
              <a:gd name="connsiteX15" fmla="*/ 10458762 w 12192000"/>
              <a:gd name="connsiteY15" fmla="*/ 755400 h 2237474"/>
              <a:gd name="connsiteX16" fmla="*/ 10211200 w 12192000"/>
              <a:gd name="connsiteY16" fmla="*/ 767513 h 2237474"/>
              <a:gd name="connsiteX17" fmla="*/ 10167995 w 12192000"/>
              <a:gd name="connsiteY17" fmla="*/ 760843 h 2237474"/>
              <a:gd name="connsiteX18" fmla="*/ 9997044 w 12192000"/>
              <a:gd name="connsiteY18" fmla="*/ 780129 h 2237474"/>
              <a:gd name="connsiteX19" fmla="*/ 9943887 w 12192000"/>
              <a:gd name="connsiteY19" fmla="*/ 804141 h 2237474"/>
              <a:gd name="connsiteX20" fmla="*/ 9918248 w 12192000"/>
              <a:gd name="connsiteY20" fmla="*/ 816628 h 2237474"/>
              <a:gd name="connsiteX21" fmla="*/ 9767091 w 12192000"/>
              <a:gd name="connsiteY21" fmla="*/ 870550 h 2237474"/>
              <a:gd name="connsiteX22" fmla="*/ 9683005 w 12192000"/>
              <a:gd name="connsiteY22" fmla="*/ 894128 h 2237474"/>
              <a:gd name="connsiteX23" fmla="*/ 9594438 w 12192000"/>
              <a:gd name="connsiteY23" fmla="*/ 919051 h 2237474"/>
              <a:gd name="connsiteX24" fmla="*/ 9544189 w 12192000"/>
              <a:gd name="connsiteY24" fmla="*/ 938966 h 2237474"/>
              <a:gd name="connsiteX25" fmla="*/ 9500499 w 12192000"/>
              <a:gd name="connsiteY25" fmla="*/ 954680 h 2237474"/>
              <a:gd name="connsiteX26" fmla="*/ 9428195 w 12192000"/>
              <a:gd name="connsiteY26" fmla="*/ 986225 h 2237474"/>
              <a:gd name="connsiteX27" fmla="*/ 9410017 w 12192000"/>
              <a:gd name="connsiteY27" fmla="*/ 993931 h 2237474"/>
              <a:gd name="connsiteX28" fmla="*/ 9392919 w 12192000"/>
              <a:gd name="connsiteY28" fmla="*/ 994656 h 2237474"/>
              <a:gd name="connsiteX29" fmla="*/ 9278619 w 12192000"/>
              <a:gd name="connsiteY29" fmla="*/ 1011878 h 2237474"/>
              <a:gd name="connsiteX30" fmla="*/ 9268019 w 12192000"/>
              <a:gd name="connsiteY30" fmla="*/ 1007442 h 2237474"/>
              <a:gd name="connsiteX31" fmla="*/ 9234662 w 12192000"/>
              <a:gd name="connsiteY31" fmla="*/ 1023056 h 2237474"/>
              <a:gd name="connsiteX32" fmla="*/ 9181033 w 12192000"/>
              <a:gd name="connsiteY32" fmla="*/ 1037921 h 2237474"/>
              <a:gd name="connsiteX33" fmla="*/ 9155969 w 12192000"/>
              <a:gd name="connsiteY33" fmla="*/ 1046804 h 2237474"/>
              <a:gd name="connsiteX34" fmla="*/ 9133985 w 12192000"/>
              <a:gd name="connsiteY34" fmla="*/ 1046450 h 2237474"/>
              <a:gd name="connsiteX35" fmla="*/ 9003462 w 12192000"/>
              <a:gd name="connsiteY35" fmla="*/ 1042406 h 2237474"/>
              <a:gd name="connsiteX36" fmla="*/ 8968445 w 12192000"/>
              <a:gd name="connsiteY36" fmla="*/ 1052169 h 2237474"/>
              <a:gd name="connsiteX37" fmla="*/ 8886001 w 12192000"/>
              <a:gd name="connsiteY37" fmla="*/ 1067468 h 2237474"/>
              <a:gd name="connsiteX38" fmla="*/ 8838610 w 12192000"/>
              <a:gd name="connsiteY38" fmla="*/ 1075091 h 2237474"/>
              <a:gd name="connsiteX39" fmla="*/ 8750383 w 12192000"/>
              <a:gd name="connsiteY39" fmla="*/ 1097387 h 2237474"/>
              <a:gd name="connsiteX40" fmla="*/ 8665605 w 12192000"/>
              <a:gd name="connsiteY40" fmla="*/ 1110791 h 2237474"/>
              <a:gd name="connsiteX41" fmla="*/ 8584946 w 12192000"/>
              <a:gd name="connsiteY41" fmla="*/ 1135226 h 2237474"/>
              <a:gd name="connsiteX42" fmla="*/ 8460755 w 12192000"/>
              <a:gd name="connsiteY42" fmla="*/ 1203427 h 2237474"/>
              <a:gd name="connsiteX43" fmla="*/ 8419755 w 12192000"/>
              <a:gd name="connsiteY43" fmla="*/ 1216260 h 2237474"/>
              <a:gd name="connsiteX44" fmla="*/ 8411626 w 12192000"/>
              <a:gd name="connsiteY44" fmla="*/ 1214397 h 2237474"/>
              <a:gd name="connsiteX45" fmla="*/ 8363469 w 12192000"/>
              <a:gd name="connsiteY45" fmla="*/ 1246658 h 2237474"/>
              <a:gd name="connsiteX46" fmla="*/ 8275497 w 12192000"/>
              <a:gd name="connsiteY46" fmla="*/ 1264396 h 2237474"/>
              <a:gd name="connsiteX47" fmla="*/ 8206287 w 12192000"/>
              <a:gd name="connsiteY47" fmla="*/ 1273060 h 2237474"/>
              <a:gd name="connsiteX48" fmla="*/ 8139997 w 12192000"/>
              <a:gd name="connsiteY48" fmla="*/ 1282713 h 2237474"/>
              <a:gd name="connsiteX49" fmla="*/ 8074238 w 12192000"/>
              <a:gd name="connsiteY49" fmla="*/ 1301895 h 2237474"/>
              <a:gd name="connsiteX50" fmla="*/ 7942099 w 12192000"/>
              <a:gd name="connsiteY50" fmla="*/ 1336332 h 2237474"/>
              <a:gd name="connsiteX51" fmla="*/ 7902328 w 12192000"/>
              <a:gd name="connsiteY51" fmla="*/ 1345865 h 2237474"/>
              <a:gd name="connsiteX52" fmla="*/ 7840612 w 12192000"/>
              <a:gd name="connsiteY52" fmla="*/ 1369373 h 2237474"/>
              <a:gd name="connsiteX53" fmla="*/ 7786819 w 12192000"/>
              <a:gd name="connsiteY53" fmla="*/ 1378970 h 2237474"/>
              <a:gd name="connsiteX54" fmla="*/ 7548172 w 12192000"/>
              <a:gd name="connsiteY54" fmla="*/ 1417460 h 2237474"/>
              <a:gd name="connsiteX55" fmla="*/ 7483437 w 12192000"/>
              <a:gd name="connsiteY55" fmla="*/ 1478152 h 2237474"/>
              <a:gd name="connsiteX56" fmla="*/ 7377870 w 12192000"/>
              <a:gd name="connsiteY56" fmla="*/ 1523319 h 2237474"/>
              <a:gd name="connsiteX57" fmla="*/ 7230737 w 12192000"/>
              <a:gd name="connsiteY57" fmla="*/ 1562633 h 2237474"/>
              <a:gd name="connsiteX58" fmla="*/ 7224458 w 12192000"/>
              <a:gd name="connsiteY58" fmla="*/ 1573008 h 2237474"/>
              <a:gd name="connsiteX59" fmla="*/ 7183121 w 12192000"/>
              <a:gd name="connsiteY59" fmla="*/ 1595162 h 2237474"/>
              <a:gd name="connsiteX60" fmla="*/ 7164601 w 12192000"/>
              <a:gd name="connsiteY60" fmla="*/ 1606490 h 2237474"/>
              <a:gd name="connsiteX61" fmla="*/ 7031309 w 12192000"/>
              <a:gd name="connsiteY61" fmla="*/ 1619451 h 2237474"/>
              <a:gd name="connsiteX62" fmla="*/ 6900177 w 12192000"/>
              <a:gd name="connsiteY62" fmla="*/ 1636016 h 2237474"/>
              <a:gd name="connsiteX63" fmla="*/ 6795372 w 12192000"/>
              <a:gd name="connsiteY63" fmla="*/ 1644845 h 2237474"/>
              <a:gd name="connsiteX64" fmla="*/ 6692251 w 12192000"/>
              <a:gd name="connsiteY64" fmla="*/ 1656357 h 2237474"/>
              <a:gd name="connsiteX65" fmla="*/ 6655235 w 12192000"/>
              <a:gd name="connsiteY65" fmla="*/ 1661869 h 2237474"/>
              <a:gd name="connsiteX66" fmla="*/ 6554894 w 12192000"/>
              <a:gd name="connsiteY66" fmla="*/ 1664428 h 2237474"/>
              <a:gd name="connsiteX67" fmla="*/ 6516595 w 12192000"/>
              <a:gd name="connsiteY67" fmla="*/ 1667475 h 2237474"/>
              <a:gd name="connsiteX68" fmla="*/ 6508541 w 12192000"/>
              <a:gd name="connsiteY68" fmla="*/ 1668757 h 2237474"/>
              <a:gd name="connsiteX69" fmla="*/ 6471012 w 12192000"/>
              <a:gd name="connsiteY69" fmla="*/ 1678604 h 2237474"/>
              <a:gd name="connsiteX70" fmla="*/ 6364035 w 12192000"/>
              <a:gd name="connsiteY70" fmla="*/ 1667683 h 2237474"/>
              <a:gd name="connsiteX71" fmla="*/ 6280959 w 12192000"/>
              <a:gd name="connsiteY71" fmla="*/ 1689329 h 2237474"/>
              <a:gd name="connsiteX72" fmla="*/ 6243319 w 12192000"/>
              <a:gd name="connsiteY72" fmla="*/ 1695560 h 2237474"/>
              <a:gd name="connsiteX73" fmla="*/ 6098321 w 12192000"/>
              <a:gd name="connsiteY73" fmla="*/ 1721646 h 2237474"/>
              <a:gd name="connsiteX74" fmla="*/ 5880652 w 12192000"/>
              <a:gd name="connsiteY74" fmla="*/ 1779643 h 2237474"/>
              <a:gd name="connsiteX75" fmla="*/ 5785959 w 12192000"/>
              <a:gd name="connsiteY75" fmla="*/ 1775307 h 2237474"/>
              <a:gd name="connsiteX76" fmla="*/ 5643534 w 12192000"/>
              <a:gd name="connsiteY76" fmla="*/ 1802919 h 2237474"/>
              <a:gd name="connsiteX77" fmla="*/ 5518799 w 12192000"/>
              <a:gd name="connsiteY77" fmla="*/ 1818312 h 2237474"/>
              <a:gd name="connsiteX78" fmla="*/ 5505014 w 12192000"/>
              <a:gd name="connsiteY78" fmla="*/ 1819259 h 2237474"/>
              <a:gd name="connsiteX79" fmla="*/ 5453307 w 12192000"/>
              <a:gd name="connsiteY79" fmla="*/ 1815450 h 2237474"/>
              <a:gd name="connsiteX80" fmla="*/ 5221533 w 12192000"/>
              <a:gd name="connsiteY80" fmla="*/ 1846950 h 2237474"/>
              <a:gd name="connsiteX81" fmla="*/ 5149802 w 12192000"/>
              <a:gd name="connsiteY81" fmla="*/ 1844846 h 2237474"/>
              <a:gd name="connsiteX82" fmla="*/ 5114927 w 12192000"/>
              <a:gd name="connsiteY82" fmla="*/ 1847827 h 2237474"/>
              <a:gd name="connsiteX83" fmla="*/ 5108970 w 12192000"/>
              <a:gd name="connsiteY83" fmla="*/ 1847935 h 2237474"/>
              <a:gd name="connsiteX84" fmla="*/ 5067961 w 12192000"/>
              <a:gd name="connsiteY84" fmla="*/ 1845917 h 2237474"/>
              <a:gd name="connsiteX85" fmla="*/ 5007075 w 12192000"/>
              <a:gd name="connsiteY85" fmla="*/ 1838626 h 2237474"/>
              <a:gd name="connsiteX86" fmla="*/ 4944087 w 12192000"/>
              <a:gd name="connsiteY86" fmla="*/ 1823332 h 2237474"/>
              <a:gd name="connsiteX87" fmla="*/ 4907662 w 12192000"/>
              <a:gd name="connsiteY87" fmla="*/ 1816900 h 2237474"/>
              <a:gd name="connsiteX88" fmla="*/ 4882386 w 12192000"/>
              <a:gd name="connsiteY88" fmla="*/ 1809844 h 2237474"/>
              <a:gd name="connsiteX89" fmla="*/ 4811440 w 12192000"/>
              <a:gd name="connsiteY89" fmla="*/ 1804655 h 2237474"/>
              <a:gd name="connsiteX90" fmla="*/ 4691075 w 12192000"/>
              <a:gd name="connsiteY90" fmla="*/ 1801389 h 2237474"/>
              <a:gd name="connsiteX91" fmla="*/ 4640313 w 12192000"/>
              <a:gd name="connsiteY91" fmla="*/ 1784307 h 2237474"/>
              <a:gd name="connsiteX92" fmla="*/ 4536503 w 12192000"/>
              <a:gd name="connsiteY92" fmla="*/ 1785334 h 2237474"/>
              <a:gd name="connsiteX93" fmla="*/ 4513724 w 12192000"/>
              <a:gd name="connsiteY93" fmla="*/ 1791996 h 2237474"/>
              <a:gd name="connsiteX94" fmla="*/ 4459810 w 12192000"/>
              <a:gd name="connsiteY94" fmla="*/ 1797886 h 2237474"/>
              <a:gd name="connsiteX95" fmla="*/ 4379064 w 12192000"/>
              <a:gd name="connsiteY95" fmla="*/ 1817177 h 2237474"/>
              <a:gd name="connsiteX96" fmla="*/ 4290981 w 12192000"/>
              <a:gd name="connsiteY96" fmla="*/ 1839677 h 2237474"/>
              <a:gd name="connsiteX97" fmla="*/ 4238372 w 12192000"/>
              <a:gd name="connsiteY97" fmla="*/ 1851480 h 2237474"/>
              <a:gd name="connsiteX98" fmla="*/ 4232517 w 12192000"/>
              <a:gd name="connsiteY98" fmla="*/ 1852567 h 2237474"/>
              <a:gd name="connsiteX99" fmla="*/ 4191732 w 12192000"/>
              <a:gd name="connsiteY99" fmla="*/ 1857328 h 2237474"/>
              <a:gd name="connsiteX100" fmla="*/ 4065532 w 12192000"/>
              <a:gd name="connsiteY100" fmla="*/ 1855477 h 2237474"/>
              <a:gd name="connsiteX101" fmla="*/ 4028460 w 12192000"/>
              <a:gd name="connsiteY101" fmla="*/ 1855137 h 2237474"/>
              <a:gd name="connsiteX102" fmla="*/ 4002267 w 12192000"/>
              <a:gd name="connsiteY102" fmla="*/ 1852352 h 2237474"/>
              <a:gd name="connsiteX103" fmla="*/ 3931396 w 12192000"/>
              <a:gd name="connsiteY103" fmla="*/ 1858915 h 2237474"/>
              <a:gd name="connsiteX104" fmla="*/ 3812162 w 12192000"/>
              <a:gd name="connsiteY104" fmla="*/ 1875501 h 2237474"/>
              <a:gd name="connsiteX105" fmla="*/ 3758105 w 12192000"/>
              <a:gd name="connsiteY105" fmla="*/ 1871856 h 2237474"/>
              <a:gd name="connsiteX106" fmla="*/ 3715896 w 12192000"/>
              <a:gd name="connsiteY106" fmla="*/ 1881552 h 2237474"/>
              <a:gd name="connsiteX107" fmla="*/ 3567259 w 12192000"/>
              <a:gd name="connsiteY107" fmla="*/ 1893482 h 2237474"/>
              <a:gd name="connsiteX108" fmla="*/ 3405770 w 12192000"/>
              <a:gd name="connsiteY108" fmla="*/ 1904591 h 2237474"/>
              <a:gd name="connsiteX109" fmla="*/ 3280097 w 12192000"/>
              <a:gd name="connsiteY109" fmla="*/ 1919610 h 2237474"/>
              <a:gd name="connsiteX110" fmla="*/ 3123424 w 12192000"/>
              <a:gd name="connsiteY110" fmla="*/ 1952930 h 2237474"/>
              <a:gd name="connsiteX111" fmla="*/ 3009910 w 12192000"/>
              <a:gd name="connsiteY111" fmla="*/ 1957866 h 2237474"/>
              <a:gd name="connsiteX112" fmla="*/ 2995934 w 12192000"/>
              <a:gd name="connsiteY112" fmla="*/ 1967085 h 2237474"/>
              <a:gd name="connsiteX113" fmla="*/ 2980071 w 12192000"/>
              <a:gd name="connsiteY113" fmla="*/ 1972988 h 2237474"/>
              <a:gd name="connsiteX114" fmla="*/ 2942858 w 12192000"/>
              <a:gd name="connsiteY114" fmla="*/ 1981367 h 2237474"/>
              <a:gd name="connsiteX115" fmla="*/ 2875436 w 12192000"/>
              <a:gd name="connsiteY115" fmla="*/ 1996977 h 2237474"/>
              <a:gd name="connsiteX116" fmla="*/ 2874892 w 12192000"/>
              <a:gd name="connsiteY116" fmla="*/ 1996085 h 2237474"/>
              <a:gd name="connsiteX117" fmla="*/ 2864145 w 12192000"/>
              <a:gd name="connsiteY117" fmla="*/ 1994061 h 2237474"/>
              <a:gd name="connsiteX118" fmla="*/ 2843662 w 12192000"/>
              <a:gd name="connsiteY118" fmla="*/ 1992498 h 2237474"/>
              <a:gd name="connsiteX119" fmla="*/ 2796128 w 12192000"/>
              <a:gd name="connsiteY119" fmla="*/ 1976403 h 2237474"/>
              <a:gd name="connsiteX120" fmla="*/ 2756784 w 12192000"/>
              <a:gd name="connsiteY120" fmla="*/ 1985116 h 2237474"/>
              <a:gd name="connsiteX121" fmla="*/ 2748833 w 12192000"/>
              <a:gd name="connsiteY121" fmla="*/ 1986323 h 2237474"/>
              <a:gd name="connsiteX122" fmla="*/ 2748661 w 12192000"/>
              <a:gd name="connsiteY122" fmla="*/ 1986122 h 2237474"/>
              <a:gd name="connsiteX123" fmla="*/ 2740251 w 12192000"/>
              <a:gd name="connsiteY123" fmla="*/ 1986946 h 2237474"/>
              <a:gd name="connsiteX124" fmla="*/ 2718916 w 12192000"/>
              <a:gd name="connsiteY124" fmla="*/ 1990867 h 2237474"/>
              <a:gd name="connsiteX125" fmla="*/ 2713522 w 12192000"/>
              <a:gd name="connsiteY125" fmla="*/ 1990173 h 2237474"/>
              <a:gd name="connsiteX126" fmla="*/ 2680597 w 12192000"/>
              <a:gd name="connsiteY126" fmla="*/ 1984996 h 2237474"/>
              <a:gd name="connsiteX127" fmla="*/ 2578178 w 12192000"/>
              <a:gd name="connsiteY127" fmla="*/ 1990531 h 2237474"/>
              <a:gd name="connsiteX128" fmla="*/ 2476147 w 12192000"/>
              <a:gd name="connsiteY128" fmla="*/ 1998305 h 2237474"/>
              <a:gd name="connsiteX129" fmla="*/ 2373568 w 12192000"/>
              <a:gd name="connsiteY129" fmla="*/ 2003219 h 2237474"/>
              <a:gd name="connsiteX130" fmla="*/ 2321399 w 12192000"/>
              <a:gd name="connsiteY130" fmla="*/ 1989467 h 2237474"/>
              <a:gd name="connsiteX131" fmla="*/ 2315525 w 12192000"/>
              <a:gd name="connsiteY131" fmla="*/ 1989708 h 2237474"/>
              <a:gd name="connsiteX132" fmla="*/ 2300792 w 12192000"/>
              <a:gd name="connsiteY132" fmla="*/ 1994290 h 2237474"/>
              <a:gd name="connsiteX133" fmla="*/ 2295469 w 12192000"/>
              <a:gd name="connsiteY133" fmla="*/ 1996659 h 2237474"/>
              <a:gd name="connsiteX134" fmla="*/ 2287219 w 12192000"/>
              <a:gd name="connsiteY134" fmla="*/ 1998750 h 2237474"/>
              <a:gd name="connsiteX135" fmla="*/ 2286948 w 12192000"/>
              <a:gd name="connsiteY135" fmla="*/ 1998596 h 2237474"/>
              <a:gd name="connsiteX136" fmla="*/ 2243069 w 12192000"/>
              <a:gd name="connsiteY136" fmla="*/ 2015111 h 2237474"/>
              <a:gd name="connsiteX137" fmla="*/ 2186609 w 12192000"/>
              <a:gd name="connsiteY137" fmla="*/ 2008263 h 2237474"/>
              <a:gd name="connsiteX138" fmla="*/ 2164831 w 12192000"/>
              <a:gd name="connsiteY138" fmla="*/ 2010143 h 2237474"/>
              <a:gd name="connsiteX139" fmla="*/ 2152836 w 12192000"/>
              <a:gd name="connsiteY139" fmla="*/ 2010048 h 2237474"/>
              <a:gd name="connsiteX140" fmla="*/ 2117102 w 12192000"/>
              <a:gd name="connsiteY140" fmla="*/ 2023004 h 2237474"/>
              <a:gd name="connsiteX141" fmla="*/ 2111935 w 12192000"/>
              <a:gd name="connsiteY141" fmla="*/ 2023163 h 2237474"/>
              <a:gd name="connsiteX142" fmla="*/ 2089991 w 12192000"/>
              <a:gd name="connsiteY142" fmla="*/ 2034193 h 2237474"/>
              <a:gd name="connsiteX143" fmla="*/ 2058061 w 12192000"/>
              <a:gd name="connsiteY143" fmla="*/ 2047942 h 2237474"/>
              <a:gd name="connsiteX144" fmla="*/ 2055737 w 12192000"/>
              <a:gd name="connsiteY144" fmla="*/ 2047704 h 2237474"/>
              <a:gd name="connsiteX145" fmla="*/ 2042244 w 12192000"/>
              <a:gd name="connsiteY145" fmla="*/ 2055560 h 2237474"/>
              <a:gd name="connsiteX146" fmla="*/ 1976224 w 12192000"/>
              <a:gd name="connsiteY146" fmla="*/ 2074257 h 2237474"/>
              <a:gd name="connsiteX147" fmla="*/ 1877728 w 12192000"/>
              <a:gd name="connsiteY147" fmla="*/ 2101004 h 2237474"/>
              <a:gd name="connsiteX148" fmla="*/ 1759056 w 12192000"/>
              <a:gd name="connsiteY148" fmla="*/ 2125608 h 2237474"/>
              <a:gd name="connsiteX149" fmla="*/ 1637948 w 12192000"/>
              <a:gd name="connsiteY149" fmla="*/ 2172597 h 2237474"/>
              <a:gd name="connsiteX150" fmla="*/ 1434549 w 12192000"/>
              <a:gd name="connsiteY150" fmla="*/ 2234522 h 2237474"/>
              <a:gd name="connsiteX151" fmla="*/ 1398481 w 12192000"/>
              <a:gd name="connsiteY151" fmla="*/ 2237074 h 2237474"/>
              <a:gd name="connsiteX152" fmla="*/ 1398407 w 12192000"/>
              <a:gd name="connsiteY152" fmla="*/ 2237095 h 2237474"/>
              <a:gd name="connsiteX153" fmla="*/ 1370962 w 12192000"/>
              <a:gd name="connsiteY153" fmla="*/ 2237474 h 2237474"/>
              <a:gd name="connsiteX154" fmla="*/ 1356367 w 12192000"/>
              <a:gd name="connsiteY154" fmla="*/ 2235089 h 2237474"/>
              <a:gd name="connsiteX155" fmla="*/ 1324828 w 12192000"/>
              <a:gd name="connsiteY155" fmla="*/ 2231968 h 2237474"/>
              <a:gd name="connsiteX156" fmla="*/ 1297744 w 12192000"/>
              <a:gd name="connsiteY156" fmla="*/ 2235849 h 2237474"/>
              <a:gd name="connsiteX157" fmla="*/ 1286236 w 12192000"/>
              <a:gd name="connsiteY157" fmla="*/ 2233135 h 2237474"/>
              <a:gd name="connsiteX158" fmla="*/ 1283504 w 12192000"/>
              <a:gd name="connsiteY158" fmla="*/ 2233797 h 2237474"/>
              <a:gd name="connsiteX159" fmla="*/ 1279765 w 12192000"/>
              <a:gd name="connsiteY159" fmla="*/ 2229639 h 2237474"/>
              <a:gd name="connsiteX160" fmla="*/ 1195347 w 12192000"/>
              <a:gd name="connsiteY160" fmla="*/ 2212354 h 2237474"/>
              <a:gd name="connsiteX161" fmla="*/ 970251 w 12192000"/>
              <a:gd name="connsiteY161" fmla="*/ 2221029 h 2237474"/>
              <a:gd name="connsiteX162" fmla="*/ 812914 w 12192000"/>
              <a:gd name="connsiteY162" fmla="*/ 2202752 h 2237474"/>
              <a:gd name="connsiteX163" fmla="*/ 800195 w 12192000"/>
              <a:gd name="connsiteY163" fmla="*/ 2209407 h 2237474"/>
              <a:gd name="connsiteX164" fmla="*/ 784978 w 12192000"/>
              <a:gd name="connsiteY164" fmla="*/ 2212360 h 2237474"/>
              <a:gd name="connsiteX165" fmla="*/ 681987 w 12192000"/>
              <a:gd name="connsiteY165" fmla="*/ 2216757 h 2237474"/>
              <a:gd name="connsiteX166" fmla="*/ 669923 w 12192000"/>
              <a:gd name="connsiteY166" fmla="*/ 2211682 h 2237474"/>
              <a:gd name="connsiteX167" fmla="*/ 648680 w 12192000"/>
              <a:gd name="connsiteY167" fmla="*/ 2206229 h 2237474"/>
              <a:gd name="connsiteX168" fmla="*/ 597225 w 12192000"/>
              <a:gd name="connsiteY168" fmla="*/ 2180999 h 2237474"/>
              <a:gd name="connsiteX169" fmla="*/ 558449 w 12192000"/>
              <a:gd name="connsiteY169" fmla="*/ 2182346 h 2237474"/>
              <a:gd name="connsiteX170" fmla="*/ 550517 w 12192000"/>
              <a:gd name="connsiteY170" fmla="*/ 2182060 h 2237474"/>
              <a:gd name="connsiteX171" fmla="*/ 550309 w 12192000"/>
              <a:gd name="connsiteY171" fmla="*/ 2181825 h 2237474"/>
              <a:gd name="connsiteX172" fmla="*/ 541836 w 12192000"/>
              <a:gd name="connsiteY172" fmla="*/ 2181063 h 2237474"/>
              <a:gd name="connsiteX173" fmla="*/ 536057 w 12192000"/>
              <a:gd name="connsiteY173" fmla="*/ 2181537 h 2237474"/>
              <a:gd name="connsiteX174" fmla="*/ 520671 w 12192000"/>
              <a:gd name="connsiteY174" fmla="*/ 2180980 h 2237474"/>
              <a:gd name="connsiteX175" fmla="*/ 515024 w 12192000"/>
              <a:gd name="connsiteY175" fmla="*/ 2179258 h 2237474"/>
              <a:gd name="connsiteX176" fmla="*/ 512278 w 12192000"/>
              <a:gd name="connsiteY176" fmla="*/ 2176369 h 2237474"/>
              <a:gd name="connsiteX177" fmla="*/ 480419 w 12192000"/>
              <a:gd name="connsiteY177" fmla="*/ 2167807 h 2237474"/>
              <a:gd name="connsiteX178" fmla="*/ 413835 w 12192000"/>
              <a:gd name="connsiteY178" fmla="*/ 2156783 h 2237474"/>
              <a:gd name="connsiteX179" fmla="*/ 376513 w 12192000"/>
              <a:gd name="connsiteY179" fmla="*/ 2154014 h 2237474"/>
              <a:gd name="connsiteX180" fmla="*/ 273386 w 12192000"/>
              <a:gd name="connsiteY180" fmla="*/ 2142551 h 2237474"/>
              <a:gd name="connsiteX181" fmla="*/ 169207 w 12192000"/>
              <a:gd name="connsiteY181" fmla="*/ 2128100 h 2237474"/>
              <a:gd name="connsiteX182" fmla="*/ 93149 w 12192000"/>
              <a:gd name="connsiteY182" fmla="*/ 2105324 h 2237474"/>
              <a:gd name="connsiteX183" fmla="*/ 88109 w 12192000"/>
              <a:gd name="connsiteY183" fmla="*/ 2106704 h 2237474"/>
              <a:gd name="connsiteX184" fmla="*/ 80022 w 12192000"/>
              <a:gd name="connsiteY184" fmla="*/ 2107254 h 2237474"/>
              <a:gd name="connsiteX185" fmla="*/ 79717 w 12192000"/>
              <a:gd name="connsiteY185" fmla="*/ 2107046 h 2237474"/>
              <a:gd name="connsiteX186" fmla="*/ 72352 w 12192000"/>
              <a:gd name="connsiteY186" fmla="*/ 2107991 h 2237474"/>
              <a:gd name="connsiteX187" fmla="*/ 37645 w 12192000"/>
              <a:gd name="connsiteY187" fmla="*/ 2115401 h 2237474"/>
              <a:gd name="connsiteX188" fmla="*/ 4572 w 12192000"/>
              <a:gd name="connsiteY188" fmla="*/ 2111091 h 2237474"/>
              <a:gd name="connsiteX189" fmla="*/ 0 w 12192000"/>
              <a:gd name="connsiteY189" fmla="*/ 2110468 h 2237474"/>
              <a:gd name="connsiteX190" fmla="*/ 0 w 12192000"/>
              <a:gd name="connsiteY19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78619 w 12192000"/>
              <a:gd name="connsiteY28" fmla="*/ 1011878 h 2237474"/>
              <a:gd name="connsiteX29" fmla="*/ 9268019 w 12192000"/>
              <a:gd name="connsiteY29" fmla="*/ 1007442 h 2237474"/>
              <a:gd name="connsiteX30" fmla="*/ 9234662 w 12192000"/>
              <a:gd name="connsiteY30" fmla="*/ 1023056 h 2237474"/>
              <a:gd name="connsiteX31" fmla="*/ 9181033 w 12192000"/>
              <a:gd name="connsiteY31" fmla="*/ 1037921 h 2237474"/>
              <a:gd name="connsiteX32" fmla="*/ 9155969 w 12192000"/>
              <a:gd name="connsiteY32" fmla="*/ 1046804 h 2237474"/>
              <a:gd name="connsiteX33" fmla="*/ 9133985 w 12192000"/>
              <a:gd name="connsiteY33" fmla="*/ 1046450 h 2237474"/>
              <a:gd name="connsiteX34" fmla="*/ 9003462 w 12192000"/>
              <a:gd name="connsiteY34" fmla="*/ 1042406 h 2237474"/>
              <a:gd name="connsiteX35" fmla="*/ 8968445 w 12192000"/>
              <a:gd name="connsiteY35" fmla="*/ 1052169 h 2237474"/>
              <a:gd name="connsiteX36" fmla="*/ 8886001 w 12192000"/>
              <a:gd name="connsiteY36" fmla="*/ 1067468 h 2237474"/>
              <a:gd name="connsiteX37" fmla="*/ 8838610 w 12192000"/>
              <a:gd name="connsiteY37" fmla="*/ 1075091 h 2237474"/>
              <a:gd name="connsiteX38" fmla="*/ 8750383 w 12192000"/>
              <a:gd name="connsiteY38" fmla="*/ 1097387 h 2237474"/>
              <a:gd name="connsiteX39" fmla="*/ 8665605 w 12192000"/>
              <a:gd name="connsiteY39" fmla="*/ 1110791 h 2237474"/>
              <a:gd name="connsiteX40" fmla="*/ 8584946 w 12192000"/>
              <a:gd name="connsiteY40" fmla="*/ 1135226 h 2237474"/>
              <a:gd name="connsiteX41" fmla="*/ 8460755 w 12192000"/>
              <a:gd name="connsiteY41" fmla="*/ 1203427 h 2237474"/>
              <a:gd name="connsiteX42" fmla="*/ 8419755 w 12192000"/>
              <a:gd name="connsiteY42" fmla="*/ 1216260 h 2237474"/>
              <a:gd name="connsiteX43" fmla="*/ 8411626 w 12192000"/>
              <a:gd name="connsiteY43" fmla="*/ 1214397 h 2237474"/>
              <a:gd name="connsiteX44" fmla="*/ 8363469 w 12192000"/>
              <a:gd name="connsiteY44" fmla="*/ 1246658 h 2237474"/>
              <a:gd name="connsiteX45" fmla="*/ 8275497 w 12192000"/>
              <a:gd name="connsiteY45" fmla="*/ 1264396 h 2237474"/>
              <a:gd name="connsiteX46" fmla="*/ 8206287 w 12192000"/>
              <a:gd name="connsiteY46" fmla="*/ 1273060 h 2237474"/>
              <a:gd name="connsiteX47" fmla="*/ 8139997 w 12192000"/>
              <a:gd name="connsiteY47" fmla="*/ 1282713 h 2237474"/>
              <a:gd name="connsiteX48" fmla="*/ 8074238 w 12192000"/>
              <a:gd name="connsiteY48" fmla="*/ 1301895 h 2237474"/>
              <a:gd name="connsiteX49" fmla="*/ 7942099 w 12192000"/>
              <a:gd name="connsiteY49" fmla="*/ 1336332 h 2237474"/>
              <a:gd name="connsiteX50" fmla="*/ 7902328 w 12192000"/>
              <a:gd name="connsiteY50" fmla="*/ 1345865 h 2237474"/>
              <a:gd name="connsiteX51" fmla="*/ 7840612 w 12192000"/>
              <a:gd name="connsiteY51" fmla="*/ 1369373 h 2237474"/>
              <a:gd name="connsiteX52" fmla="*/ 7786819 w 12192000"/>
              <a:gd name="connsiteY52" fmla="*/ 1378970 h 2237474"/>
              <a:gd name="connsiteX53" fmla="*/ 7548172 w 12192000"/>
              <a:gd name="connsiteY53" fmla="*/ 1417460 h 2237474"/>
              <a:gd name="connsiteX54" fmla="*/ 7483437 w 12192000"/>
              <a:gd name="connsiteY54" fmla="*/ 1478152 h 2237474"/>
              <a:gd name="connsiteX55" fmla="*/ 7377870 w 12192000"/>
              <a:gd name="connsiteY55" fmla="*/ 1523319 h 2237474"/>
              <a:gd name="connsiteX56" fmla="*/ 7230737 w 12192000"/>
              <a:gd name="connsiteY56" fmla="*/ 1562633 h 2237474"/>
              <a:gd name="connsiteX57" fmla="*/ 7224458 w 12192000"/>
              <a:gd name="connsiteY57" fmla="*/ 1573008 h 2237474"/>
              <a:gd name="connsiteX58" fmla="*/ 7183121 w 12192000"/>
              <a:gd name="connsiteY58" fmla="*/ 1595162 h 2237474"/>
              <a:gd name="connsiteX59" fmla="*/ 7164601 w 12192000"/>
              <a:gd name="connsiteY59" fmla="*/ 1606490 h 2237474"/>
              <a:gd name="connsiteX60" fmla="*/ 7031309 w 12192000"/>
              <a:gd name="connsiteY60" fmla="*/ 1619451 h 2237474"/>
              <a:gd name="connsiteX61" fmla="*/ 6900177 w 12192000"/>
              <a:gd name="connsiteY61" fmla="*/ 1636016 h 2237474"/>
              <a:gd name="connsiteX62" fmla="*/ 6795372 w 12192000"/>
              <a:gd name="connsiteY62" fmla="*/ 1644845 h 2237474"/>
              <a:gd name="connsiteX63" fmla="*/ 6692251 w 12192000"/>
              <a:gd name="connsiteY63" fmla="*/ 1656357 h 2237474"/>
              <a:gd name="connsiteX64" fmla="*/ 6655235 w 12192000"/>
              <a:gd name="connsiteY64" fmla="*/ 1661869 h 2237474"/>
              <a:gd name="connsiteX65" fmla="*/ 6554894 w 12192000"/>
              <a:gd name="connsiteY65" fmla="*/ 1664428 h 2237474"/>
              <a:gd name="connsiteX66" fmla="*/ 6516595 w 12192000"/>
              <a:gd name="connsiteY66" fmla="*/ 1667475 h 2237474"/>
              <a:gd name="connsiteX67" fmla="*/ 6508541 w 12192000"/>
              <a:gd name="connsiteY67" fmla="*/ 1668757 h 2237474"/>
              <a:gd name="connsiteX68" fmla="*/ 6471012 w 12192000"/>
              <a:gd name="connsiteY68" fmla="*/ 1678604 h 2237474"/>
              <a:gd name="connsiteX69" fmla="*/ 6364035 w 12192000"/>
              <a:gd name="connsiteY69" fmla="*/ 1667683 h 2237474"/>
              <a:gd name="connsiteX70" fmla="*/ 6280959 w 12192000"/>
              <a:gd name="connsiteY70" fmla="*/ 1689329 h 2237474"/>
              <a:gd name="connsiteX71" fmla="*/ 6243319 w 12192000"/>
              <a:gd name="connsiteY71" fmla="*/ 1695560 h 2237474"/>
              <a:gd name="connsiteX72" fmla="*/ 6098321 w 12192000"/>
              <a:gd name="connsiteY72" fmla="*/ 1721646 h 2237474"/>
              <a:gd name="connsiteX73" fmla="*/ 5880652 w 12192000"/>
              <a:gd name="connsiteY73" fmla="*/ 1779643 h 2237474"/>
              <a:gd name="connsiteX74" fmla="*/ 5785959 w 12192000"/>
              <a:gd name="connsiteY74" fmla="*/ 1775307 h 2237474"/>
              <a:gd name="connsiteX75" fmla="*/ 5643534 w 12192000"/>
              <a:gd name="connsiteY75" fmla="*/ 1802919 h 2237474"/>
              <a:gd name="connsiteX76" fmla="*/ 5518799 w 12192000"/>
              <a:gd name="connsiteY76" fmla="*/ 1818312 h 2237474"/>
              <a:gd name="connsiteX77" fmla="*/ 5505014 w 12192000"/>
              <a:gd name="connsiteY77" fmla="*/ 1819259 h 2237474"/>
              <a:gd name="connsiteX78" fmla="*/ 5453307 w 12192000"/>
              <a:gd name="connsiteY78" fmla="*/ 1815450 h 2237474"/>
              <a:gd name="connsiteX79" fmla="*/ 5221533 w 12192000"/>
              <a:gd name="connsiteY79" fmla="*/ 1846950 h 2237474"/>
              <a:gd name="connsiteX80" fmla="*/ 5149802 w 12192000"/>
              <a:gd name="connsiteY80" fmla="*/ 1844846 h 2237474"/>
              <a:gd name="connsiteX81" fmla="*/ 5114927 w 12192000"/>
              <a:gd name="connsiteY81" fmla="*/ 1847827 h 2237474"/>
              <a:gd name="connsiteX82" fmla="*/ 5108970 w 12192000"/>
              <a:gd name="connsiteY82" fmla="*/ 1847935 h 2237474"/>
              <a:gd name="connsiteX83" fmla="*/ 5067961 w 12192000"/>
              <a:gd name="connsiteY83" fmla="*/ 1845917 h 2237474"/>
              <a:gd name="connsiteX84" fmla="*/ 5007075 w 12192000"/>
              <a:gd name="connsiteY84" fmla="*/ 1838626 h 2237474"/>
              <a:gd name="connsiteX85" fmla="*/ 4944087 w 12192000"/>
              <a:gd name="connsiteY85" fmla="*/ 1823332 h 2237474"/>
              <a:gd name="connsiteX86" fmla="*/ 4907662 w 12192000"/>
              <a:gd name="connsiteY86" fmla="*/ 1816900 h 2237474"/>
              <a:gd name="connsiteX87" fmla="*/ 4882386 w 12192000"/>
              <a:gd name="connsiteY87" fmla="*/ 1809844 h 2237474"/>
              <a:gd name="connsiteX88" fmla="*/ 4811440 w 12192000"/>
              <a:gd name="connsiteY88" fmla="*/ 1804655 h 2237474"/>
              <a:gd name="connsiteX89" fmla="*/ 4691075 w 12192000"/>
              <a:gd name="connsiteY89" fmla="*/ 1801389 h 2237474"/>
              <a:gd name="connsiteX90" fmla="*/ 4640313 w 12192000"/>
              <a:gd name="connsiteY90" fmla="*/ 1784307 h 2237474"/>
              <a:gd name="connsiteX91" fmla="*/ 4536503 w 12192000"/>
              <a:gd name="connsiteY91" fmla="*/ 1785334 h 2237474"/>
              <a:gd name="connsiteX92" fmla="*/ 4513724 w 12192000"/>
              <a:gd name="connsiteY92" fmla="*/ 1791996 h 2237474"/>
              <a:gd name="connsiteX93" fmla="*/ 4459810 w 12192000"/>
              <a:gd name="connsiteY93" fmla="*/ 1797886 h 2237474"/>
              <a:gd name="connsiteX94" fmla="*/ 4379064 w 12192000"/>
              <a:gd name="connsiteY94" fmla="*/ 1817177 h 2237474"/>
              <a:gd name="connsiteX95" fmla="*/ 4290981 w 12192000"/>
              <a:gd name="connsiteY95" fmla="*/ 1839677 h 2237474"/>
              <a:gd name="connsiteX96" fmla="*/ 4238372 w 12192000"/>
              <a:gd name="connsiteY96" fmla="*/ 1851480 h 2237474"/>
              <a:gd name="connsiteX97" fmla="*/ 4232517 w 12192000"/>
              <a:gd name="connsiteY97" fmla="*/ 1852567 h 2237474"/>
              <a:gd name="connsiteX98" fmla="*/ 4191732 w 12192000"/>
              <a:gd name="connsiteY98" fmla="*/ 1857328 h 2237474"/>
              <a:gd name="connsiteX99" fmla="*/ 4065532 w 12192000"/>
              <a:gd name="connsiteY99" fmla="*/ 1855477 h 2237474"/>
              <a:gd name="connsiteX100" fmla="*/ 4028460 w 12192000"/>
              <a:gd name="connsiteY100" fmla="*/ 1855137 h 2237474"/>
              <a:gd name="connsiteX101" fmla="*/ 4002267 w 12192000"/>
              <a:gd name="connsiteY101" fmla="*/ 1852352 h 2237474"/>
              <a:gd name="connsiteX102" fmla="*/ 3931396 w 12192000"/>
              <a:gd name="connsiteY102" fmla="*/ 1858915 h 2237474"/>
              <a:gd name="connsiteX103" fmla="*/ 3812162 w 12192000"/>
              <a:gd name="connsiteY103" fmla="*/ 1875501 h 2237474"/>
              <a:gd name="connsiteX104" fmla="*/ 3758105 w 12192000"/>
              <a:gd name="connsiteY104" fmla="*/ 1871856 h 2237474"/>
              <a:gd name="connsiteX105" fmla="*/ 3715896 w 12192000"/>
              <a:gd name="connsiteY105" fmla="*/ 1881552 h 2237474"/>
              <a:gd name="connsiteX106" fmla="*/ 3567259 w 12192000"/>
              <a:gd name="connsiteY106" fmla="*/ 1893482 h 2237474"/>
              <a:gd name="connsiteX107" fmla="*/ 3405770 w 12192000"/>
              <a:gd name="connsiteY107" fmla="*/ 1904591 h 2237474"/>
              <a:gd name="connsiteX108" fmla="*/ 3280097 w 12192000"/>
              <a:gd name="connsiteY108" fmla="*/ 1919610 h 2237474"/>
              <a:gd name="connsiteX109" fmla="*/ 3123424 w 12192000"/>
              <a:gd name="connsiteY109" fmla="*/ 1952930 h 2237474"/>
              <a:gd name="connsiteX110" fmla="*/ 3009910 w 12192000"/>
              <a:gd name="connsiteY110" fmla="*/ 1957866 h 2237474"/>
              <a:gd name="connsiteX111" fmla="*/ 2995934 w 12192000"/>
              <a:gd name="connsiteY111" fmla="*/ 1967085 h 2237474"/>
              <a:gd name="connsiteX112" fmla="*/ 2980071 w 12192000"/>
              <a:gd name="connsiteY112" fmla="*/ 1972988 h 2237474"/>
              <a:gd name="connsiteX113" fmla="*/ 2942858 w 12192000"/>
              <a:gd name="connsiteY113" fmla="*/ 1981367 h 2237474"/>
              <a:gd name="connsiteX114" fmla="*/ 2875436 w 12192000"/>
              <a:gd name="connsiteY114" fmla="*/ 1996977 h 2237474"/>
              <a:gd name="connsiteX115" fmla="*/ 2874892 w 12192000"/>
              <a:gd name="connsiteY115" fmla="*/ 1996085 h 2237474"/>
              <a:gd name="connsiteX116" fmla="*/ 2864145 w 12192000"/>
              <a:gd name="connsiteY116" fmla="*/ 1994061 h 2237474"/>
              <a:gd name="connsiteX117" fmla="*/ 2843662 w 12192000"/>
              <a:gd name="connsiteY117" fmla="*/ 1992498 h 2237474"/>
              <a:gd name="connsiteX118" fmla="*/ 2796128 w 12192000"/>
              <a:gd name="connsiteY118" fmla="*/ 1976403 h 2237474"/>
              <a:gd name="connsiteX119" fmla="*/ 2756784 w 12192000"/>
              <a:gd name="connsiteY119" fmla="*/ 1985116 h 2237474"/>
              <a:gd name="connsiteX120" fmla="*/ 2748833 w 12192000"/>
              <a:gd name="connsiteY120" fmla="*/ 1986323 h 2237474"/>
              <a:gd name="connsiteX121" fmla="*/ 2748661 w 12192000"/>
              <a:gd name="connsiteY121" fmla="*/ 1986122 h 2237474"/>
              <a:gd name="connsiteX122" fmla="*/ 2740251 w 12192000"/>
              <a:gd name="connsiteY122" fmla="*/ 1986946 h 2237474"/>
              <a:gd name="connsiteX123" fmla="*/ 2718916 w 12192000"/>
              <a:gd name="connsiteY123" fmla="*/ 1990867 h 2237474"/>
              <a:gd name="connsiteX124" fmla="*/ 2713522 w 12192000"/>
              <a:gd name="connsiteY124" fmla="*/ 1990173 h 2237474"/>
              <a:gd name="connsiteX125" fmla="*/ 2680597 w 12192000"/>
              <a:gd name="connsiteY125" fmla="*/ 1984996 h 2237474"/>
              <a:gd name="connsiteX126" fmla="*/ 2578178 w 12192000"/>
              <a:gd name="connsiteY126" fmla="*/ 1990531 h 2237474"/>
              <a:gd name="connsiteX127" fmla="*/ 2476147 w 12192000"/>
              <a:gd name="connsiteY127" fmla="*/ 1998305 h 2237474"/>
              <a:gd name="connsiteX128" fmla="*/ 2373568 w 12192000"/>
              <a:gd name="connsiteY128" fmla="*/ 2003219 h 2237474"/>
              <a:gd name="connsiteX129" fmla="*/ 2321399 w 12192000"/>
              <a:gd name="connsiteY129" fmla="*/ 1989467 h 2237474"/>
              <a:gd name="connsiteX130" fmla="*/ 2315525 w 12192000"/>
              <a:gd name="connsiteY130" fmla="*/ 1989708 h 2237474"/>
              <a:gd name="connsiteX131" fmla="*/ 2300792 w 12192000"/>
              <a:gd name="connsiteY131" fmla="*/ 1994290 h 2237474"/>
              <a:gd name="connsiteX132" fmla="*/ 2295469 w 12192000"/>
              <a:gd name="connsiteY132" fmla="*/ 1996659 h 2237474"/>
              <a:gd name="connsiteX133" fmla="*/ 2287219 w 12192000"/>
              <a:gd name="connsiteY133" fmla="*/ 1998750 h 2237474"/>
              <a:gd name="connsiteX134" fmla="*/ 2286948 w 12192000"/>
              <a:gd name="connsiteY134" fmla="*/ 1998596 h 2237474"/>
              <a:gd name="connsiteX135" fmla="*/ 2243069 w 12192000"/>
              <a:gd name="connsiteY135" fmla="*/ 2015111 h 2237474"/>
              <a:gd name="connsiteX136" fmla="*/ 2186609 w 12192000"/>
              <a:gd name="connsiteY136" fmla="*/ 2008263 h 2237474"/>
              <a:gd name="connsiteX137" fmla="*/ 2164831 w 12192000"/>
              <a:gd name="connsiteY137" fmla="*/ 2010143 h 2237474"/>
              <a:gd name="connsiteX138" fmla="*/ 2152836 w 12192000"/>
              <a:gd name="connsiteY138" fmla="*/ 2010048 h 2237474"/>
              <a:gd name="connsiteX139" fmla="*/ 2117102 w 12192000"/>
              <a:gd name="connsiteY139" fmla="*/ 2023004 h 2237474"/>
              <a:gd name="connsiteX140" fmla="*/ 2111935 w 12192000"/>
              <a:gd name="connsiteY140" fmla="*/ 2023163 h 2237474"/>
              <a:gd name="connsiteX141" fmla="*/ 2089991 w 12192000"/>
              <a:gd name="connsiteY141" fmla="*/ 2034193 h 2237474"/>
              <a:gd name="connsiteX142" fmla="*/ 2058061 w 12192000"/>
              <a:gd name="connsiteY142" fmla="*/ 2047942 h 2237474"/>
              <a:gd name="connsiteX143" fmla="*/ 2055737 w 12192000"/>
              <a:gd name="connsiteY143" fmla="*/ 2047704 h 2237474"/>
              <a:gd name="connsiteX144" fmla="*/ 2042244 w 12192000"/>
              <a:gd name="connsiteY144" fmla="*/ 2055560 h 2237474"/>
              <a:gd name="connsiteX145" fmla="*/ 1976224 w 12192000"/>
              <a:gd name="connsiteY145" fmla="*/ 2074257 h 2237474"/>
              <a:gd name="connsiteX146" fmla="*/ 1877728 w 12192000"/>
              <a:gd name="connsiteY146" fmla="*/ 2101004 h 2237474"/>
              <a:gd name="connsiteX147" fmla="*/ 1759056 w 12192000"/>
              <a:gd name="connsiteY147" fmla="*/ 2125608 h 2237474"/>
              <a:gd name="connsiteX148" fmla="*/ 1637948 w 12192000"/>
              <a:gd name="connsiteY148" fmla="*/ 2172597 h 2237474"/>
              <a:gd name="connsiteX149" fmla="*/ 1434549 w 12192000"/>
              <a:gd name="connsiteY149" fmla="*/ 2234522 h 2237474"/>
              <a:gd name="connsiteX150" fmla="*/ 1398481 w 12192000"/>
              <a:gd name="connsiteY150" fmla="*/ 2237074 h 2237474"/>
              <a:gd name="connsiteX151" fmla="*/ 1398407 w 12192000"/>
              <a:gd name="connsiteY151" fmla="*/ 2237095 h 2237474"/>
              <a:gd name="connsiteX152" fmla="*/ 1370962 w 12192000"/>
              <a:gd name="connsiteY152" fmla="*/ 2237474 h 2237474"/>
              <a:gd name="connsiteX153" fmla="*/ 1356367 w 12192000"/>
              <a:gd name="connsiteY153" fmla="*/ 2235089 h 2237474"/>
              <a:gd name="connsiteX154" fmla="*/ 1324828 w 12192000"/>
              <a:gd name="connsiteY154" fmla="*/ 2231968 h 2237474"/>
              <a:gd name="connsiteX155" fmla="*/ 1297744 w 12192000"/>
              <a:gd name="connsiteY155" fmla="*/ 2235849 h 2237474"/>
              <a:gd name="connsiteX156" fmla="*/ 1286236 w 12192000"/>
              <a:gd name="connsiteY156" fmla="*/ 2233135 h 2237474"/>
              <a:gd name="connsiteX157" fmla="*/ 1283504 w 12192000"/>
              <a:gd name="connsiteY157" fmla="*/ 2233797 h 2237474"/>
              <a:gd name="connsiteX158" fmla="*/ 1279765 w 12192000"/>
              <a:gd name="connsiteY158" fmla="*/ 2229639 h 2237474"/>
              <a:gd name="connsiteX159" fmla="*/ 1195347 w 12192000"/>
              <a:gd name="connsiteY159" fmla="*/ 2212354 h 2237474"/>
              <a:gd name="connsiteX160" fmla="*/ 970251 w 12192000"/>
              <a:gd name="connsiteY160" fmla="*/ 2221029 h 2237474"/>
              <a:gd name="connsiteX161" fmla="*/ 812914 w 12192000"/>
              <a:gd name="connsiteY161" fmla="*/ 2202752 h 2237474"/>
              <a:gd name="connsiteX162" fmla="*/ 800195 w 12192000"/>
              <a:gd name="connsiteY162" fmla="*/ 2209407 h 2237474"/>
              <a:gd name="connsiteX163" fmla="*/ 784978 w 12192000"/>
              <a:gd name="connsiteY163" fmla="*/ 2212360 h 2237474"/>
              <a:gd name="connsiteX164" fmla="*/ 681987 w 12192000"/>
              <a:gd name="connsiteY164" fmla="*/ 2216757 h 2237474"/>
              <a:gd name="connsiteX165" fmla="*/ 669923 w 12192000"/>
              <a:gd name="connsiteY165" fmla="*/ 2211682 h 2237474"/>
              <a:gd name="connsiteX166" fmla="*/ 648680 w 12192000"/>
              <a:gd name="connsiteY166" fmla="*/ 2206229 h 2237474"/>
              <a:gd name="connsiteX167" fmla="*/ 597225 w 12192000"/>
              <a:gd name="connsiteY167" fmla="*/ 2180999 h 2237474"/>
              <a:gd name="connsiteX168" fmla="*/ 558449 w 12192000"/>
              <a:gd name="connsiteY168" fmla="*/ 2182346 h 2237474"/>
              <a:gd name="connsiteX169" fmla="*/ 550517 w 12192000"/>
              <a:gd name="connsiteY169" fmla="*/ 2182060 h 2237474"/>
              <a:gd name="connsiteX170" fmla="*/ 550309 w 12192000"/>
              <a:gd name="connsiteY170" fmla="*/ 2181825 h 2237474"/>
              <a:gd name="connsiteX171" fmla="*/ 541836 w 12192000"/>
              <a:gd name="connsiteY171" fmla="*/ 2181063 h 2237474"/>
              <a:gd name="connsiteX172" fmla="*/ 536057 w 12192000"/>
              <a:gd name="connsiteY172" fmla="*/ 2181537 h 2237474"/>
              <a:gd name="connsiteX173" fmla="*/ 520671 w 12192000"/>
              <a:gd name="connsiteY173" fmla="*/ 2180980 h 2237474"/>
              <a:gd name="connsiteX174" fmla="*/ 515024 w 12192000"/>
              <a:gd name="connsiteY174" fmla="*/ 2179258 h 2237474"/>
              <a:gd name="connsiteX175" fmla="*/ 512278 w 12192000"/>
              <a:gd name="connsiteY175" fmla="*/ 2176369 h 2237474"/>
              <a:gd name="connsiteX176" fmla="*/ 480419 w 12192000"/>
              <a:gd name="connsiteY176" fmla="*/ 2167807 h 2237474"/>
              <a:gd name="connsiteX177" fmla="*/ 413835 w 12192000"/>
              <a:gd name="connsiteY177" fmla="*/ 2156783 h 2237474"/>
              <a:gd name="connsiteX178" fmla="*/ 376513 w 12192000"/>
              <a:gd name="connsiteY178" fmla="*/ 2154014 h 2237474"/>
              <a:gd name="connsiteX179" fmla="*/ 273386 w 12192000"/>
              <a:gd name="connsiteY179" fmla="*/ 2142551 h 2237474"/>
              <a:gd name="connsiteX180" fmla="*/ 169207 w 12192000"/>
              <a:gd name="connsiteY180" fmla="*/ 2128100 h 2237474"/>
              <a:gd name="connsiteX181" fmla="*/ 93149 w 12192000"/>
              <a:gd name="connsiteY181" fmla="*/ 2105324 h 2237474"/>
              <a:gd name="connsiteX182" fmla="*/ 88109 w 12192000"/>
              <a:gd name="connsiteY182" fmla="*/ 2106704 h 2237474"/>
              <a:gd name="connsiteX183" fmla="*/ 80022 w 12192000"/>
              <a:gd name="connsiteY183" fmla="*/ 2107254 h 2237474"/>
              <a:gd name="connsiteX184" fmla="*/ 79717 w 12192000"/>
              <a:gd name="connsiteY184" fmla="*/ 2107046 h 2237474"/>
              <a:gd name="connsiteX185" fmla="*/ 72352 w 12192000"/>
              <a:gd name="connsiteY185" fmla="*/ 2107991 h 2237474"/>
              <a:gd name="connsiteX186" fmla="*/ 37645 w 12192000"/>
              <a:gd name="connsiteY186" fmla="*/ 2115401 h 2237474"/>
              <a:gd name="connsiteX187" fmla="*/ 4572 w 12192000"/>
              <a:gd name="connsiteY187" fmla="*/ 2111091 h 2237474"/>
              <a:gd name="connsiteX188" fmla="*/ 0 w 12192000"/>
              <a:gd name="connsiteY188" fmla="*/ 2110468 h 2237474"/>
              <a:gd name="connsiteX189" fmla="*/ 0 w 12192000"/>
              <a:gd name="connsiteY189"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60755 w 12192000"/>
              <a:gd name="connsiteY40" fmla="*/ 1203427 h 2237474"/>
              <a:gd name="connsiteX41" fmla="*/ 8419755 w 12192000"/>
              <a:gd name="connsiteY41" fmla="*/ 1216260 h 2237474"/>
              <a:gd name="connsiteX42" fmla="*/ 8411626 w 12192000"/>
              <a:gd name="connsiteY42" fmla="*/ 1214397 h 2237474"/>
              <a:gd name="connsiteX43" fmla="*/ 8363469 w 12192000"/>
              <a:gd name="connsiteY43" fmla="*/ 1246658 h 2237474"/>
              <a:gd name="connsiteX44" fmla="*/ 8275497 w 12192000"/>
              <a:gd name="connsiteY44" fmla="*/ 1264396 h 2237474"/>
              <a:gd name="connsiteX45" fmla="*/ 8206287 w 12192000"/>
              <a:gd name="connsiteY45" fmla="*/ 1273060 h 2237474"/>
              <a:gd name="connsiteX46" fmla="*/ 8139997 w 12192000"/>
              <a:gd name="connsiteY46" fmla="*/ 1282713 h 2237474"/>
              <a:gd name="connsiteX47" fmla="*/ 8074238 w 12192000"/>
              <a:gd name="connsiteY47" fmla="*/ 1301895 h 2237474"/>
              <a:gd name="connsiteX48" fmla="*/ 7942099 w 12192000"/>
              <a:gd name="connsiteY48" fmla="*/ 1336332 h 2237474"/>
              <a:gd name="connsiteX49" fmla="*/ 7902328 w 12192000"/>
              <a:gd name="connsiteY49" fmla="*/ 1345865 h 2237474"/>
              <a:gd name="connsiteX50" fmla="*/ 7840612 w 12192000"/>
              <a:gd name="connsiteY50" fmla="*/ 1369373 h 2237474"/>
              <a:gd name="connsiteX51" fmla="*/ 7786819 w 12192000"/>
              <a:gd name="connsiteY51" fmla="*/ 1378970 h 2237474"/>
              <a:gd name="connsiteX52" fmla="*/ 7548172 w 12192000"/>
              <a:gd name="connsiteY52" fmla="*/ 1417460 h 2237474"/>
              <a:gd name="connsiteX53" fmla="*/ 7483437 w 12192000"/>
              <a:gd name="connsiteY53" fmla="*/ 1478152 h 2237474"/>
              <a:gd name="connsiteX54" fmla="*/ 7377870 w 12192000"/>
              <a:gd name="connsiteY54" fmla="*/ 1523319 h 2237474"/>
              <a:gd name="connsiteX55" fmla="*/ 7230737 w 12192000"/>
              <a:gd name="connsiteY55" fmla="*/ 1562633 h 2237474"/>
              <a:gd name="connsiteX56" fmla="*/ 7224458 w 12192000"/>
              <a:gd name="connsiteY56" fmla="*/ 1573008 h 2237474"/>
              <a:gd name="connsiteX57" fmla="*/ 7183121 w 12192000"/>
              <a:gd name="connsiteY57" fmla="*/ 1595162 h 2237474"/>
              <a:gd name="connsiteX58" fmla="*/ 7164601 w 12192000"/>
              <a:gd name="connsiteY58" fmla="*/ 1606490 h 2237474"/>
              <a:gd name="connsiteX59" fmla="*/ 7031309 w 12192000"/>
              <a:gd name="connsiteY59" fmla="*/ 1619451 h 2237474"/>
              <a:gd name="connsiteX60" fmla="*/ 6900177 w 12192000"/>
              <a:gd name="connsiteY60" fmla="*/ 1636016 h 2237474"/>
              <a:gd name="connsiteX61" fmla="*/ 6795372 w 12192000"/>
              <a:gd name="connsiteY61" fmla="*/ 1644845 h 2237474"/>
              <a:gd name="connsiteX62" fmla="*/ 6692251 w 12192000"/>
              <a:gd name="connsiteY62" fmla="*/ 1656357 h 2237474"/>
              <a:gd name="connsiteX63" fmla="*/ 6655235 w 12192000"/>
              <a:gd name="connsiteY63" fmla="*/ 1661869 h 2237474"/>
              <a:gd name="connsiteX64" fmla="*/ 6554894 w 12192000"/>
              <a:gd name="connsiteY64" fmla="*/ 1664428 h 2237474"/>
              <a:gd name="connsiteX65" fmla="*/ 6516595 w 12192000"/>
              <a:gd name="connsiteY65" fmla="*/ 1667475 h 2237474"/>
              <a:gd name="connsiteX66" fmla="*/ 6508541 w 12192000"/>
              <a:gd name="connsiteY66" fmla="*/ 1668757 h 2237474"/>
              <a:gd name="connsiteX67" fmla="*/ 6471012 w 12192000"/>
              <a:gd name="connsiteY67" fmla="*/ 1678604 h 2237474"/>
              <a:gd name="connsiteX68" fmla="*/ 6364035 w 12192000"/>
              <a:gd name="connsiteY68" fmla="*/ 1667683 h 2237474"/>
              <a:gd name="connsiteX69" fmla="*/ 6280959 w 12192000"/>
              <a:gd name="connsiteY69" fmla="*/ 1689329 h 2237474"/>
              <a:gd name="connsiteX70" fmla="*/ 6243319 w 12192000"/>
              <a:gd name="connsiteY70" fmla="*/ 1695560 h 2237474"/>
              <a:gd name="connsiteX71" fmla="*/ 6098321 w 12192000"/>
              <a:gd name="connsiteY71" fmla="*/ 1721646 h 2237474"/>
              <a:gd name="connsiteX72" fmla="*/ 5880652 w 12192000"/>
              <a:gd name="connsiteY72" fmla="*/ 1779643 h 2237474"/>
              <a:gd name="connsiteX73" fmla="*/ 5785959 w 12192000"/>
              <a:gd name="connsiteY73" fmla="*/ 1775307 h 2237474"/>
              <a:gd name="connsiteX74" fmla="*/ 5643534 w 12192000"/>
              <a:gd name="connsiteY74" fmla="*/ 1802919 h 2237474"/>
              <a:gd name="connsiteX75" fmla="*/ 5518799 w 12192000"/>
              <a:gd name="connsiteY75" fmla="*/ 1818312 h 2237474"/>
              <a:gd name="connsiteX76" fmla="*/ 5505014 w 12192000"/>
              <a:gd name="connsiteY76" fmla="*/ 1819259 h 2237474"/>
              <a:gd name="connsiteX77" fmla="*/ 5453307 w 12192000"/>
              <a:gd name="connsiteY77" fmla="*/ 1815450 h 2237474"/>
              <a:gd name="connsiteX78" fmla="*/ 5221533 w 12192000"/>
              <a:gd name="connsiteY78" fmla="*/ 1846950 h 2237474"/>
              <a:gd name="connsiteX79" fmla="*/ 5149802 w 12192000"/>
              <a:gd name="connsiteY79" fmla="*/ 1844846 h 2237474"/>
              <a:gd name="connsiteX80" fmla="*/ 5114927 w 12192000"/>
              <a:gd name="connsiteY80" fmla="*/ 1847827 h 2237474"/>
              <a:gd name="connsiteX81" fmla="*/ 5108970 w 12192000"/>
              <a:gd name="connsiteY81" fmla="*/ 1847935 h 2237474"/>
              <a:gd name="connsiteX82" fmla="*/ 5067961 w 12192000"/>
              <a:gd name="connsiteY82" fmla="*/ 1845917 h 2237474"/>
              <a:gd name="connsiteX83" fmla="*/ 5007075 w 12192000"/>
              <a:gd name="connsiteY83" fmla="*/ 1838626 h 2237474"/>
              <a:gd name="connsiteX84" fmla="*/ 4944087 w 12192000"/>
              <a:gd name="connsiteY84" fmla="*/ 1823332 h 2237474"/>
              <a:gd name="connsiteX85" fmla="*/ 4907662 w 12192000"/>
              <a:gd name="connsiteY85" fmla="*/ 1816900 h 2237474"/>
              <a:gd name="connsiteX86" fmla="*/ 4882386 w 12192000"/>
              <a:gd name="connsiteY86" fmla="*/ 1809844 h 2237474"/>
              <a:gd name="connsiteX87" fmla="*/ 4811440 w 12192000"/>
              <a:gd name="connsiteY87" fmla="*/ 1804655 h 2237474"/>
              <a:gd name="connsiteX88" fmla="*/ 4691075 w 12192000"/>
              <a:gd name="connsiteY88" fmla="*/ 1801389 h 2237474"/>
              <a:gd name="connsiteX89" fmla="*/ 4640313 w 12192000"/>
              <a:gd name="connsiteY89" fmla="*/ 1784307 h 2237474"/>
              <a:gd name="connsiteX90" fmla="*/ 4536503 w 12192000"/>
              <a:gd name="connsiteY90" fmla="*/ 1785334 h 2237474"/>
              <a:gd name="connsiteX91" fmla="*/ 4513724 w 12192000"/>
              <a:gd name="connsiteY91" fmla="*/ 1791996 h 2237474"/>
              <a:gd name="connsiteX92" fmla="*/ 4459810 w 12192000"/>
              <a:gd name="connsiteY92" fmla="*/ 1797886 h 2237474"/>
              <a:gd name="connsiteX93" fmla="*/ 4379064 w 12192000"/>
              <a:gd name="connsiteY93" fmla="*/ 1817177 h 2237474"/>
              <a:gd name="connsiteX94" fmla="*/ 4290981 w 12192000"/>
              <a:gd name="connsiteY94" fmla="*/ 1839677 h 2237474"/>
              <a:gd name="connsiteX95" fmla="*/ 4238372 w 12192000"/>
              <a:gd name="connsiteY95" fmla="*/ 1851480 h 2237474"/>
              <a:gd name="connsiteX96" fmla="*/ 4232517 w 12192000"/>
              <a:gd name="connsiteY96" fmla="*/ 1852567 h 2237474"/>
              <a:gd name="connsiteX97" fmla="*/ 4191732 w 12192000"/>
              <a:gd name="connsiteY97" fmla="*/ 1857328 h 2237474"/>
              <a:gd name="connsiteX98" fmla="*/ 4065532 w 12192000"/>
              <a:gd name="connsiteY98" fmla="*/ 1855477 h 2237474"/>
              <a:gd name="connsiteX99" fmla="*/ 4028460 w 12192000"/>
              <a:gd name="connsiteY99" fmla="*/ 1855137 h 2237474"/>
              <a:gd name="connsiteX100" fmla="*/ 4002267 w 12192000"/>
              <a:gd name="connsiteY100" fmla="*/ 1852352 h 2237474"/>
              <a:gd name="connsiteX101" fmla="*/ 3931396 w 12192000"/>
              <a:gd name="connsiteY101" fmla="*/ 1858915 h 2237474"/>
              <a:gd name="connsiteX102" fmla="*/ 3812162 w 12192000"/>
              <a:gd name="connsiteY102" fmla="*/ 1875501 h 2237474"/>
              <a:gd name="connsiteX103" fmla="*/ 3758105 w 12192000"/>
              <a:gd name="connsiteY103" fmla="*/ 1871856 h 2237474"/>
              <a:gd name="connsiteX104" fmla="*/ 3715896 w 12192000"/>
              <a:gd name="connsiteY104" fmla="*/ 1881552 h 2237474"/>
              <a:gd name="connsiteX105" fmla="*/ 3567259 w 12192000"/>
              <a:gd name="connsiteY105" fmla="*/ 1893482 h 2237474"/>
              <a:gd name="connsiteX106" fmla="*/ 3405770 w 12192000"/>
              <a:gd name="connsiteY106" fmla="*/ 1904591 h 2237474"/>
              <a:gd name="connsiteX107" fmla="*/ 3280097 w 12192000"/>
              <a:gd name="connsiteY107" fmla="*/ 1919610 h 2237474"/>
              <a:gd name="connsiteX108" fmla="*/ 3123424 w 12192000"/>
              <a:gd name="connsiteY108" fmla="*/ 1952930 h 2237474"/>
              <a:gd name="connsiteX109" fmla="*/ 3009910 w 12192000"/>
              <a:gd name="connsiteY109" fmla="*/ 1957866 h 2237474"/>
              <a:gd name="connsiteX110" fmla="*/ 2995934 w 12192000"/>
              <a:gd name="connsiteY110" fmla="*/ 1967085 h 2237474"/>
              <a:gd name="connsiteX111" fmla="*/ 2980071 w 12192000"/>
              <a:gd name="connsiteY111" fmla="*/ 1972988 h 2237474"/>
              <a:gd name="connsiteX112" fmla="*/ 2942858 w 12192000"/>
              <a:gd name="connsiteY112" fmla="*/ 1981367 h 2237474"/>
              <a:gd name="connsiteX113" fmla="*/ 2875436 w 12192000"/>
              <a:gd name="connsiteY113" fmla="*/ 1996977 h 2237474"/>
              <a:gd name="connsiteX114" fmla="*/ 2874892 w 12192000"/>
              <a:gd name="connsiteY114" fmla="*/ 1996085 h 2237474"/>
              <a:gd name="connsiteX115" fmla="*/ 2864145 w 12192000"/>
              <a:gd name="connsiteY115" fmla="*/ 1994061 h 2237474"/>
              <a:gd name="connsiteX116" fmla="*/ 2843662 w 12192000"/>
              <a:gd name="connsiteY116" fmla="*/ 1992498 h 2237474"/>
              <a:gd name="connsiteX117" fmla="*/ 2796128 w 12192000"/>
              <a:gd name="connsiteY117" fmla="*/ 1976403 h 2237474"/>
              <a:gd name="connsiteX118" fmla="*/ 2756784 w 12192000"/>
              <a:gd name="connsiteY118" fmla="*/ 1985116 h 2237474"/>
              <a:gd name="connsiteX119" fmla="*/ 2748833 w 12192000"/>
              <a:gd name="connsiteY119" fmla="*/ 1986323 h 2237474"/>
              <a:gd name="connsiteX120" fmla="*/ 2748661 w 12192000"/>
              <a:gd name="connsiteY120" fmla="*/ 1986122 h 2237474"/>
              <a:gd name="connsiteX121" fmla="*/ 2740251 w 12192000"/>
              <a:gd name="connsiteY121" fmla="*/ 1986946 h 2237474"/>
              <a:gd name="connsiteX122" fmla="*/ 2718916 w 12192000"/>
              <a:gd name="connsiteY122" fmla="*/ 1990867 h 2237474"/>
              <a:gd name="connsiteX123" fmla="*/ 2713522 w 12192000"/>
              <a:gd name="connsiteY123" fmla="*/ 1990173 h 2237474"/>
              <a:gd name="connsiteX124" fmla="*/ 2680597 w 12192000"/>
              <a:gd name="connsiteY124" fmla="*/ 1984996 h 2237474"/>
              <a:gd name="connsiteX125" fmla="*/ 2578178 w 12192000"/>
              <a:gd name="connsiteY125" fmla="*/ 1990531 h 2237474"/>
              <a:gd name="connsiteX126" fmla="*/ 2476147 w 12192000"/>
              <a:gd name="connsiteY126" fmla="*/ 1998305 h 2237474"/>
              <a:gd name="connsiteX127" fmla="*/ 2373568 w 12192000"/>
              <a:gd name="connsiteY127" fmla="*/ 2003219 h 2237474"/>
              <a:gd name="connsiteX128" fmla="*/ 2321399 w 12192000"/>
              <a:gd name="connsiteY128" fmla="*/ 1989467 h 2237474"/>
              <a:gd name="connsiteX129" fmla="*/ 2315525 w 12192000"/>
              <a:gd name="connsiteY129" fmla="*/ 1989708 h 2237474"/>
              <a:gd name="connsiteX130" fmla="*/ 2300792 w 12192000"/>
              <a:gd name="connsiteY130" fmla="*/ 1994290 h 2237474"/>
              <a:gd name="connsiteX131" fmla="*/ 2295469 w 12192000"/>
              <a:gd name="connsiteY131" fmla="*/ 1996659 h 2237474"/>
              <a:gd name="connsiteX132" fmla="*/ 2287219 w 12192000"/>
              <a:gd name="connsiteY132" fmla="*/ 1998750 h 2237474"/>
              <a:gd name="connsiteX133" fmla="*/ 2286948 w 12192000"/>
              <a:gd name="connsiteY133" fmla="*/ 1998596 h 2237474"/>
              <a:gd name="connsiteX134" fmla="*/ 2243069 w 12192000"/>
              <a:gd name="connsiteY134" fmla="*/ 2015111 h 2237474"/>
              <a:gd name="connsiteX135" fmla="*/ 2186609 w 12192000"/>
              <a:gd name="connsiteY135" fmla="*/ 2008263 h 2237474"/>
              <a:gd name="connsiteX136" fmla="*/ 2164831 w 12192000"/>
              <a:gd name="connsiteY136" fmla="*/ 2010143 h 2237474"/>
              <a:gd name="connsiteX137" fmla="*/ 2152836 w 12192000"/>
              <a:gd name="connsiteY137" fmla="*/ 2010048 h 2237474"/>
              <a:gd name="connsiteX138" fmla="*/ 2117102 w 12192000"/>
              <a:gd name="connsiteY138" fmla="*/ 2023004 h 2237474"/>
              <a:gd name="connsiteX139" fmla="*/ 2111935 w 12192000"/>
              <a:gd name="connsiteY139" fmla="*/ 2023163 h 2237474"/>
              <a:gd name="connsiteX140" fmla="*/ 2089991 w 12192000"/>
              <a:gd name="connsiteY140" fmla="*/ 2034193 h 2237474"/>
              <a:gd name="connsiteX141" fmla="*/ 2058061 w 12192000"/>
              <a:gd name="connsiteY141" fmla="*/ 2047942 h 2237474"/>
              <a:gd name="connsiteX142" fmla="*/ 2055737 w 12192000"/>
              <a:gd name="connsiteY142" fmla="*/ 2047704 h 2237474"/>
              <a:gd name="connsiteX143" fmla="*/ 2042244 w 12192000"/>
              <a:gd name="connsiteY143" fmla="*/ 2055560 h 2237474"/>
              <a:gd name="connsiteX144" fmla="*/ 1976224 w 12192000"/>
              <a:gd name="connsiteY144" fmla="*/ 2074257 h 2237474"/>
              <a:gd name="connsiteX145" fmla="*/ 1877728 w 12192000"/>
              <a:gd name="connsiteY145" fmla="*/ 2101004 h 2237474"/>
              <a:gd name="connsiteX146" fmla="*/ 1759056 w 12192000"/>
              <a:gd name="connsiteY146" fmla="*/ 2125608 h 2237474"/>
              <a:gd name="connsiteX147" fmla="*/ 1637948 w 12192000"/>
              <a:gd name="connsiteY147" fmla="*/ 2172597 h 2237474"/>
              <a:gd name="connsiteX148" fmla="*/ 1434549 w 12192000"/>
              <a:gd name="connsiteY148" fmla="*/ 2234522 h 2237474"/>
              <a:gd name="connsiteX149" fmla="*/ 1398481 w 12192000"/>
              <a:gd name="connsiteY149" fmla="*/ 2237074 h 2237474"/>
              <a:gd name="connsiteX150" fmla="*/ 1398407 w 12192000"/>
              <a:gd name="connsiteY150" fmla="*/ 2237095 h 2237474"/>
              <a:gd name="connsiteX151" fmla="*/ 1370962 w 12192000"/>
              <a:gd name="connsiteY151" fmla="*/ 2237474 h 2237474"/>
              <a:gd name="connsiteX152" fmla="*/ 1356367 w 12192000"/>
              <a:gd name="connsiteY152" fmla="*/ 2235089 h 2237474"/>
              <a:gd name="connsiteX153" fmla="*/ 1324828 w 12192000"/>
              <a:gd name="connsiteY153" fmla="*/ 2231968 h 2237474"/>
              <a:gd name="connsiteX154" fmla="*/ 1297744 w 12192000"/>
              <a:gd name="connsiteY154" fmla="*/ 2235849 h 2237474"/>
              <a:gd name="connsiteX155" fmla="*/ 1286236 w 12192000"/>
              <a:gd name="connsiteY155" fmla="*/ 2233135 h 2237474"/>
              <a:gd name="connsiteX156" fmla="*/ 1283504 w 12192000"/>
              <a:gd name="connsiteY156" fmla="*/ 2233797 h 2237474"/>
              <a:gd name="connsiteX157" fmla="*/ 1279765 w 12192000"/>
              <a:gd name="connsiteY157" fmla="*/ 2229639 h 2237474"/>
              <a:gd name="connsiteX158" fmla="*/ 1195347 w 12192000"/>
              <a:gd name="connsiteY158" fmla="*/ 2212354 h 2237474"/>
              <a:gd name="connsiteX159" fmla="*/ 970251 w 12192000"/>
              <a:gd name="connsiteY159" fmla="*/ 2221029 h 2237474"/>
              <a:gd name="connsiteX160" fmla="*/ 812914 w 12192000"/>
              <a:gd name="connsiteY160" fmla="*/ 2202752 h 2237474"/>
              <a:gd name="connsiteX161" fmla="*/ 800195 w 12192000"/>
              <a:gd name="connsiteY161" fmla="*/ 2209407 h 2237474"/>
              <a:gd name="connsiteX162" fmla="*/ 784978 w 12192000"/>
              <a:gd name="connsiteY162" fmla="*/ 2212360 h 2237474"/>
              <a:gd name="connsiteX163" fmla="*/ 681987 w 12192000"/>
              <a:gd name="connsiteY163" fmla="*/ 2216757 h 2237474"/>
              <a:gd name="connsiteX164" fmla="*/ 669923 w 12192000"/>
              <a:gd name="connsiteY164" fmla="*/ 2211682 h 2237474"/>
              <a:gd name="connsiteX165" fmla="*/ 648680 w 12192000"/>
              <a:gd name="connsiteY165" fmla="*/ 2206229 h 2237474"/>
              <a:gd name="connsiteX166" fmla="*/ 597225 w 12192000"/>
              <a:gd name="connsiteY166" fmla="*/ 2180999 h 2237474"/>
              <a:gd name="connsiteX167" fmla="*/ 558449 w 12192000"/>
              <a:gd name="connsiteY167" fmla="*/ 2182346 h 2237474"/>
              <a:gd name="connsiteX168" fmla="*/ 550517 w 12192000"/>
              <a:gd name="connsiteY168" fmla="*/ 2182060 h 2237474"/>
              <a:gd name="connsiteX169" fmla="*/ 550309 w 12192000"/>
              <a:gd name="connsiteY169" fmla="*/ 2181825 h 2237474"/>
              <a:gd name="connsiteX170" fmla="*/ 541836 w 12192000"/>
              <a:gd name="connsiteY170" fmla="*/ 2181063 h 2237474"/>
              <a:gd name="connsiteX171" fmla="*/ 536057 w 12192000"/>
              <a:gd name="connsiteY171" fmla="*/ 2181537 h 2237474"/>
              <a:gd name="connsiteX172" fmla="*/ 520671 w 12192000"/>
              <a:gd name="connsiteY172" fmla="*/ 2180980 h 2237474"/>
              <a:gd name="connsiteX173" fmla="*/ 515024 w 12192000"/>
              <a:gd name="connsiteY173" fmla="*/ 2179258 h 2237474"/>
              <a:gd name="connsiteX174" fmla="*/ 512278 w 12192000"/>
              <a:gd name="connsiteY174" fmla="*/ 2176369 h 2237474"/>
              <a:gd name="connsiteX175" fmla="*/ 480419 w 12192000"/>
              <a:gd name="connsiteY175" fmla="*/ 2167807 h 2237474"/>
              <a:gd name="connsiteX176" fmla="*/ 413835 w 12192000"/>
              <a:gd name="connsiteY176" fmla="*/ 2156783 h 2237474"/>
              <a:gd name="connsiteX177" fmla="*/ 376513 w 12192000"/>
              <a:gd name="connsiteY177" fmla="*/ 2154014 h 2237474"/>
              <a:gd name="connsiteX178" fmla="*/ 273386 w 12192000"/>
              <a:gd name="connsiteY178" fmla="*/ 2142551 h 2237474"/>
              <a:gd name="connsiteX179" fmla="*/ 169207 w 12192000"/>
              <a:gd name="connsiteY179" fmla="*/ 2128100 h 2237474"/>
              <a:gd name="connsiteX180" fmla="*/ 93149 w 12192000"/>
              <a:gd name="connsiteY180" fmla="*/ 2105324 h 2237474"/>
              <a:gd name="connsiteX181" fmla="*/ 88109 w 12192000"/>
              <a:gd name="connsiteY181" fmla="*/ 2106704 h 2237474"/>
              <a:gd name="connsiteX182" fmla="*/ 80022 w 12192000"/>
              <a:gd name="connsiteY182" fmla="*/ 2107254 h 2237474"/>
              <a:gd name="connsiteX183" fmla="*/ 79717 w 12192000"/>
              <a:gd name="connsiteY183" fmla="*/ 2107046 h 2237474"/>
              <a:gd name="connsiteX184" fmla="*/ 72352 w 12192000"/>
              <a:gd name="connsiteY184" fmla="*/ 2107991 h 2237474"/>
              <a:gd name="connsiteX185" fmla="*/ 37645 w 12192000"/>
              <a:gd name="connsiteY185" fmla="*/ 2115401 h 2237474"/>
              <a:gd name="connsiteX186" fmla="*/ 4572 w 12192000"/>
              <a:gd name="connsiteY186" fmla="*/ 2111091 h 2237474"/>
              <a:gd name="connsiteX187" fmla="*/ 0 w 12192000"/>
              <a:gd name="connsiteY187" fmla="*/ 2110468 h 2237474"/>
              <a:gd name="connsiteX188" fmla="*/ 0 w 12192000"/>
              <a:gd name="connsiteY188"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80071 w 12192000"/>
              <a:gd name="connsiteY110" fmla="*/ 1972988 h 2237474"/>
              <a:gd name="connsiteX111" fmla="*/ 2942858 w 12192000"/>
              <a:gd name="connsiteY111" fmla="*/ 1981367 h 2237474"/>
              <a:gd name="connsiteX112" fmla="*/ 2875436 w 12192000"/>
              <a:gd name="connsiteY112" fmla="*/ 1996977 h 2237474"/>
              <a:gd name="connsiteX113" fmla="*/ 2874892 w 12192000"/>
              <a:gd name="connsiteY113" fmla="*/ 1996085 h 2237474"/>
              <a:gd name="connsiteX114" fmla="*/ 2864145 w 12192000"/>
              <a:gd name="connsiteY114" fmla="*/ 1994061 h 2237474"/>
              <a:gd name="connsiteX115" fmla="*/ 2843662 w 12192000"/>
              <a:gd name="connsiteY115" fmla="*/ 1992498 h 2237474"/>
              <a:gd name="connsiteX116" fmla="*/ 2796128 w 12192000"/>
              <a:gd name="connsiteY116" fmla="*/ 1976403 h 2237474"/>
              <a:gd name="connsiteX117" fmla="*/ 2756784 w 12192000"/>
              <a:gd name="connsiteY117" fmla="*/ 1985116 h 2237474"/>
              <a:gd name="connsiteX118" fmla="*/ 2748833 w 12192000"/>
              <a:gd name="connsiteY118" fmla="*/ 1986323 h 2237474"/>
              <a:gd name="connsiteX119" fmla="*/ 2748661 w 12192000"/>
              <a:gd name="connsiteY119" fmla="*/ 1986122 h 2237474"/>
              <a:gd name="connsiteX120" fmla="*/ 2740251 w 12192000"/>
              <a:gd name="connsiteY120" fmla="*/ 1986946 h 2237474"/>
              <a:gd name="connsiteX121" fmla="*/ 2718916 w 12192000"/>
              <a:gd name="connsiteY121" fmla="*/ 1990867 h 2237474"/>
              <a:gd name="connsiteX122" fmla="*/ 2713522 w 12192000"/>
              <a:gd name="connsiteY122" fmla="*/ 1990173 h 2237474"/>
              <a:gd name="connsiteX123" fmla="*/ 2680597 w 12192000"/>
              <a:gd name="connsiteY123" fmla="*/ 1984996 h 2237474"/>
              <a:gd name="connsiteX124" fmla="*/ 2578178 w 12192000"/>
              <a:gd name="connsiteY124" fmla="*/ 1990531 h 2237474"/>
              <a:gd name="connsiteX125" fmla="*/ 2476147 w 12192000"/>
              <a:gd name="connsiteY125" fmla="*/ 1998305 h 2237474"/>
              <a:gd name="connsiteX126" fmla="*/ 2373568 w 12192000"/>
              <a:gd name="connsiteY126" fmla="*/ 2003219 h 2237474"/>
              <a:gd name="connsiteX127" fmla="*/ 2321399 w 12192000"/>
              <a:gd name="connsiteY127" fmla="*/ 1989467 h 2237474"/>
              <a:gd name="connsiteX128" fmla="*/ 2315525 w 12192000"/>
              <a:gd name="connsiteY128" fmla="*/ 1989708 h 2237474"/>
              <a:gd name="connsiteX129" fmla="*/ 2300792 w 12192000"/>
              <a:gd name="connsiteY129" fmla="*/ 1994290 h 2237474"/>
              <a:gd name="connsiteX130" fmla="*/ 2295469 w 12192000"/>
              <a:gd name="connsiteY130" fmla="*/ 1996659 h 2237474"/>
              <a:gd name="connsiteX131" fmla="*/ 2287219 w 12192000"/>
              <a:gd name="connsiteY131" fmla="*/ 1998750 h 2237474"/>
              <a:gd name="connsiteX132" fmla="*/ 2286948 w 12192000"/>
              <a:gd name="connsiteY132" fmla="*/ 1998596 h 2237474"/>
              <a:gd name="connsiteX133" fmla="*/ 2243069 w 12192000"/>
              <a:gd name="connsiteY133" fmla="*/ 2015111 h 2237474"/>
              <a:gd name="connsiteX134" fmla="*/ 2186609 w 12192000"/>
              <a:gd name="connsiteY134" fmla="*/ 2008263 h 2237474"/>
              <a:gd name="connsiteX135" fmla="*/ 2164831 w 12192000"/>
              <a:gd name="connsiteY135" fmla="*/ 2010143 h 2237474"/>
              <a:gd name="connsiteX136" fmla="*/ 2152836 w 12192000"/>
              <a:gd name="connsiteY136" fmla="*/ 2010048 h 2237474"/>
              <a:gd name="connsiteX137" fmla="*/ 2117102 w 12192000"/>
              <a:gd name="connsiteY137" fmla="*/ 2023004 h 2237474"/>
              <a:gd name="connsiteX138" fmla="*/ 2111935 w 12192000"/>
              <a:gd name="connsiteY138" fmla="*/ 2023163 h 2237474"/>
              <a:gd name="connsiteX139" fmla="*/ 2089991 w 12192000"/>
              <a:gd name="connsiteY139" fmla="*/ 2034193 h 2237474"/>
              <a:gd name="connsiteX140" fmla="*/ 2058061 w 12192000"/>
              <a:gd name="connsiteY140" fmla="*/ 2047942 h 2237474"/>
              <a:gd name="connsiteX141" fmla="*/ 2055737 w 12192000"/>
              <a:gd name="connsiteY141" fmla="*/ 2047704 h 2237474"/>
              <a:gd name="connsiteX142" fmla="*/ 2042244 w 12192000"/>
              <a:gd name="connsiteY142" fmla="*/ 2055560 h 2237474"/>
              <a:gd name="connsiteX143" fmla="*/ 1976224 w 12192000"/>
              <a:gd name="connsiteY143" fmla="*/ 2074257 h 2237474"/>
              <a:gd name="connsiteX144" fmla="*/ 1877728 w 12192000"/>
              <a:gd name="connsiteY144" fmla="*/ 2101004 h 2237474"/>
              <a:gd name="connsiteX145" fmla="*/ 1759056 w 12192000"/>
              <a:gd name="connsiteY145" fmla="*/ 2125608 h 2237474"/>
              <a:gd name="connsiteX146" fmla="*/ 1637948 w 12192000"/>
              <a:gd name="connsiteY146" fmla="*/ 2172597 h 2237474"/>
              <a:gd name="connsiteX147" fmla="*/ 1434549 w 12192000"/>
              <a:gd name="connsiteY147" fmla="*/ 2234522 h 2237474"/>
              <a:gd name="connsiteX148" fmla="*/ 1398481 w 12192000"/>
              <a:gd name="connsiteY148" fmla="*/ 2237074 h 2237474"/>
              <a:gd name="connsiteX149" fmla="*/ 1398407 w 12192000"/>
              <a:gd name="connsiteY149" fmla="*/ 2237095 h 2237474"/>
              <a:gd name="connsiteX150" fmla="*/ 1370962 w 12192000"/>
              <a:gd name="connsiteY150" fmla="*/ 2237474 h 2237474"/>
              <a:gd name="connsiteX151" fmla="*/ 1356367 w 12192000"/>
              <a:gd name="connsiteY151" fmla="*/ 2235089 h 2237474"/>
              <a:gd name="connsiteX152" fmla="*/ 1324828 w 12192000"/>
              <a:gd name="connsiteY152" fmla="*/ 2231968 h 2237474"/>
              <a:gd name="connsiteX153" fmla="*/ 1297744 w 12192000"/>
              <a:gd name="connsiteY153" fmla="*/ 2235849 h 2237474"/>
              <a:gd name="connsiteX154" fmla="*/ 1286236 w 12192000"/>
              <a:gd name="connsiteY154" fmla="*/ 2233135 h 2237474"/>
              <a:gd name="connsiteX155" fmla="*/ 1283504 w 12192000"/>
              <a:gd name="connsiteY155" fmla="*/ 2233797 h 2237474"/>
              <a:gd name="connsiteX156" fmla="*/ 1279765 w 12192000"/>
              <a:gd name="connsiteY156" fmla="*/ 2229639 h 2237474"/>
              <a:gd name="connsiteX157" fmla="*/ 1195347 w 12192000"/>
              <a:gd name="connsiteY157" fmla="*/ 2212354 h 2237474"/>
              <a:gd name="connsiteX158" fmla="*/ 970251 w 12192000"/>
              <a:gd name="connsiteY158" fmla="*/ 2221029 h 2237474"/>
              <a:gd name="connsiteX159" fmla="*/ 812914 w 12192000"/>
              <a:gd name="connsiteY159" fmla="*/ 2202752 h 2237474"/>
              <a:gd name="connsiteX160" fmla="*/ 800195 w 12192000"/>
              <a:gd name="connsiteY160" fmla="*/ 2209407 h 2237474"/>
              <a:gd name="connsiteX161" fmla="*/ 784978 w 12192000"/>
              <a:gd name="connsiteY161" fmla="*/ 2212360 h 2237474"/>
              <a:gd name="connsiteX162" fmla="*/ 681987 w 12192000"/>
              <a:gd name="connsiteY162" fmla="*/ 2216757 h 2237474"/>
              <a:gd name="connsiteX163" fmla="*/ 669923 w 12192000"/>
              <a:gd name="connsiteY163" fmla="*/ 2211682 h 2237474"/>
              <a:gd name="connsiteX164" fmla="*/ 648680 w 12192000"/>
              <a:gd name="connsiteY164" fmla="*/ 2206229 h 2237474"/>
              <a:gd name="connsiteX165" fmla="*/ 597225 w 12192000"/>
              <a:gd name="connsiteY165" fmla="*/ 2180999 h 2237474"/>
              <a:gd name="connsiteX166" fmla="*/ 558449 w 12192000"/>
              <a:gd name="connsiteY166" fmla="*/ 2182346 h 2237474"/>
              <a:gd name="connsiteX167" fmla="*/ 550517 w 12192000"/>
              <a:gd name="connsiteY167" fmla="*/ 2182060 h 2237474"/>
              <a:gd name="connsiteX168" fmla="*/ 550309 w 12192000"/>
              <a:gd name="connsiteY168" fmla="*/ 2181825 h 2237474"/>
              <a:gd name="connsiteX169" fmla="*/ 541836 w 12192000"/>
              <a:gd name="connsiteY169" fmla="*/ 2181063 h 2237474"/>
              <a:gd name="connsiteX170" fmla="*/ 536057 w 12192000"/>
              <a:gd name="connsiteY170" fmla="*/ 2181537 h 2237474"/>
              <a:gd name="connsiteX171" fmla="*/ 520671 w 12192000"/>
              <a:gd name="connsiteY171" fmla="*/ 2180980 h 2237474"/>
              <a:gd name="connsiteX172" fmla="*/ 515024 w 12192000"/>
              <a:gd name="connsiteY172" fmla="*/ 2179258 h 2237474"/>
              <a:gd name="connsiteX173" fmla="*/ 512278 w 12192000"/>
              <a:gd name="connsiteY173" fmla="*/ 2176369 h 2237474"/>
              <a:gd name="connsiteX174" fmla="*/ 480419 w 12192000"/>
              <a:gd name="connsiteY174" fmla="*/ 2167807 h 2237474"/>
              <a:gd name="connsiteX175" fmla="*/ 413835 w 12192000"/>
              <a:gd name="connsiteY175" fmla="*/ 2156783 h 2237474"/>
              <a:gd name="connsiteX176" fmla="*/ 376513 w 12192000"/>
              <a:gd name="connsiteY176" fmla="*/ 2154014 h 2237474"/>
              <a:gd name="connsiteX177" fmla="*/ 273386 w 12192000"/>
              <a:gd name="connsiteY177" fmla="*/ 2142551 h 2237474"/>
              <a:gd name="connsiteX178" fmla="*/ 169207 w 12192000"/>
              <a:gd name="connsiteY178" fmla="*/ 2128100 h 2237474"/>
              <a:gd name="connsiteX179" fmla="*/ 93149 w 12192000"/>
              <a:gd name="connsiteY179" fmla="*/ 2105324 h 2237474"/>
              <a:gd name="connsiteX180" fmla="*/ 88109 w 12192000"/>
              <a:gd name="connsiteY180" fmla="*/ 2106704 h 2237474"/>
              <a:gd name="connsiteX181" fmla="*/ 80022 w 12192000"/>
              <a:gd name="connsiteY181" fmla="*/ 2107254 h 2237474"/>
              <a:gd name="connsiteX182" fmla="*/ 79717 w 12192000"/>
              <a:gd name="connsiteY182" fmla="*/ 2107046 h 2237474"/>
              <a:gd name="connsiteX183" fmla="*/ 72352 w 12192000"/>
              <a:gd name="connsiteY183" fmla="*/ 2107991 h 2237474"/>
              <a:gd name="connsiteX184" fmla="*/ 37645 w 12192000"/>
              <a:gd name="connsiteY184" fmla="*/ 2115401 h 2237474"/>
              <a:gd name="connsiteX185" fmla="*/ 4572 w 12192000"/>
              <a:gd name="connsiteY185" fmla="*/ 2111091 h 2237474"/>
              <a:gd name="connsiteX186" fmla="*/ 0 w 12192000"/>
              <a:gd name="connsiteY186" fmla="*/ 2110468 h 2237474"/>
              <a:gd name="connsiteX187" fmla="*/ 0 w 12192000"/>
              <a:gd name="connsiteY187"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64145 w 12192000"/>
              <a:gd name="connsiteY113" fmla="*/ 1994061 h 2237474"/>
              <a:gd name="connsiteX114" fmla="*/ 2843662 w 12192000"/>
              <a:gd name="connsiteY114" fmla="*/ 1992498 h 2237474"/>
              <a:gd name="connsiteX115" fmla="*/ 2796128 w 12192000"/>
              <a:gd name="connsiteY115" fmla="*/ 1976403 h 2237474"/>
              <a:gd name="connsiteX116" fmla="*/ 2756784 w 12192000"/>
              <a:gd name="connsiteY116" fmla="*/ 1985116 h 2237474"/>
              <a:gd name="connsiteX117" fmla="*/ 2748833 w 12192000"/>
              <a:gd name="connsiteY117" fmla="*/ 1986323 h 2237474"/>
              <a:gd name="connsiteX118" fmla="*/ 2748661 w 12192000"/>
              <a:gd name="connsiteY118" fmla="*/ 1986122 h 2237474"/>
              <a:gd name="connsiteX119" fmla="*/ 2740251 w 12192000"/>
              <a:gd name="connsiteY119" fmla="*/ 1986946 h 2237474"/>
              <a:gd name="connsiteX120" fmla="*/ 2718916 w 12192000"/>
              <a:gd name="connsiteY120" fmla="*/ 1990867 h 2237474"/>
              <a:gd name="connsiteX121" fmla="*/ 2713522 w 12192000"/>
              <a:gd name="connsiteY121" fmla="*/ 1990173 h 2237474"/>
              <a:gd name="connsiteX122" fmla="*/ 2680597 w 12192000"/>
              <a:gd name="connsiteY122" fmla="*/ 1984996 h 2237474"/>
              <a:gd name="connsiteX123" fmla="*/ 2578178 w 12192000"/>
              <a:gd name="connsiteY123" fmla="*/ 1990531 h 2237474"/>
              <a:gd name="connsiteX124" fmla="*/ 2476147 w 12192000"/>
              <a:gd name="connsiteY124" fmla="*/ 1998305 h 2237474"/>
              <a:gd name="connsiteX125" fmla="*/ 2373568 w 12192000"/>
              <a:gd name="connsiteY125" fmla="*/ 2003219 h 2237474"/>
              <a:gd name="connsiteX126" fmla="*/ 2321399 w 12192000"/>
              <a:gd name="connsiteY126" fmla="*/ 1989467 h 2237474"/>
              <a:gd name="connsiteX127" fmla="*/ 2315525 w 12192000"/>
              <a:gd name="connsiteY127" fmla="*/ 1989708 h 2237474"/>
              <a:gd name="connsiteX128" fmla="*/ 2300792 w 12192000"/>
              <a:gd name="connsiteY128" fmla="*/ 1994290 h 2237474"/>
              <a:gd name="connsiteX129" fmla="*/ 2295469 w 12192000"/>
              <a:gd name="connsiteY129" fmla="*/ 1996659 h 2237474"/>
              <a:gd name="connsiteX130" fmla="*/ 2287219 w 12192000"/>
              <a:gd name="connsiteY130" fmla="*/ 1998750 h 2237474"/>
              <a:gd name="connsiteX131" fmla="*/ 2286948 w 12192000"/>
              <a:gd name="connsiteY131" fmla="*/ 1998596 h 2237474"/>
              <a:gd name="connsiteX132" fmla="*/ 2243069 w 12192000"/>
              <a:gd name="connsiteY132" fmla="*/ 2015111 h 2237474"/>
              <a:gd name="connsiteX133" fmla="*/ 2186609 w 12192000"/>
              <a:gd name="connsiteY133" fmla="*/ 2008263 h 2237474"/>
              <a:gd name="connsiteX134" fmla="*/ 2164831 w 12192000"/>
              <a:gd name="connsiteY134" fmla="*/ 2010143 h 2237474"/>
              <a:gd name="connsiteX135" fmla="*/ 2152836 w 12192000"/>
              <a:gd name="connsiteY135" fmla="*/ 2010048 h 2237474"/>
              <a:gd name="connsiteX136" fmla="*/ 2117102 w 12192000"/>
              <a:gd name="connsiteY136" fmla="*/ 2023004 h 2237474"/>
              <a:gd name="connsiteX137" fmla="*/ 2111935 w 12192000"/>
              <a:gd name="connsiteY137" fmla="*/ 2023163 h 2237474"/>
              <a:gd name="connsiteX138" fmla="*/ 2089991 w 12192000"/>
              <a:gd name="connsiteY138" fmla="*/ 2034193 h 2237474"/>
              <a:gd name="connsiteX139" fmla="*/ 2058061 w 12192000"/>
              <a:gd name="connsiteY139" fmla="*/ 2047942 h 2237474"/>
              <a:gd name="connsiteX140" fmla="*/ 2055737 w 12192000"/>
              <a:gd name="connsiteY140" fmla="*/ 2047704 h 2237474"/>
              <a:gd name="connsiteX141" fmla="*/ 2042244 w 12192000"/>
              <a:gd name="connsiteY141" fmla="*/ 2055560 h 2237474"/>
              <a:gd name="connsiteX142" fmla="*/ 1976224 w 12192000"/>
              <a:gd name="connsiteY142" fmla="*/ 2074257 h 2237474"/>
              <a:gd name="connsiteX143" fmla="*/ 1877728 w 12192000"/>
              <a:gd name="connsiteY143" fmla="*/ 2101004 h 2237474"/>
              <a:gd name="connsiteX144" fmla="*/ 1759056 w 12192000"/>
              <a:gd name="connsiteY144" fmla="*/ 2125608 h 2237474"/>
              <a:gd name="connsiteX145" fmla="*/ 1637948 w 12192000"/>
              <a:gd name="connsiteY145" fmla="*/ 2172597 h 2237474"/>
              <a:gd name="connsiteX146" fmla="*/ 1434549 w 12192000"/>
              <a:gd name="connsiteY146" fmla="*/ 2234522 h 2237474"/>
              <a:gd name="connsiteX147" fmla="*/ 1398481 w 12192000"/>
              <a:gd name="connsiteY147" fmla="*/ 2237074 h 2237474"/>
              <a:gd name="connsiteX148" fmla="*/ 1398407 w 12192000"/>
              <a:gd name="connsiteY148" fmla="*/ 2237095 h 2237474"/>
              <a:gd name="connsiteX149" fmla="*/ 1370962 w 12192000"/>
              <a:gd name="connsiteY149" fmla="*/ 2237474 h 2237474"/>
              <a:gd name="connsiteX150" fmla="*/ 1356367 w 12192000"/>
              <a:gd name="connsiteY150" fmla="*/ 2235089 h 2237474"/>
              <a:gd name="connsiteX151" fmla="*/ 1324828 w 12192000"/>
              <a:gd name="connsiteY151" fmla="*/ 2231968 h 2237474"/>
              <a:gd name="connsiteX152" fmla="*/ 1297744 w 12192000"/>
              <a:gd name="connsiteY152" fmla="*/ 2235849 h 2237474"/>
              <a:gd name="connsiteX153" fmla="*/ 1286236 w 12192000"/>
              <a:gd name="connsiteY153" fmla="*/ 2233135 h 2237474"/>
              <a:gd name="connsiteX154" fmla="*/ 1283504 w 12192000"/>
              <a:gd name="connsiteY154" fmla="*/ 2233797 h 2237474"/>
              <a:gd name="connsiteX155" fmla="*/ 1279765 w 12192000"/>
              <a:gd name="connsiteY155" fmla="*/ 2229639 h 2237474"/>
              <a:gd name="connsiteX156" fmla="*/ 1195347 w 12192000"/>
              <a:gd name="connsiteY156" fmla="*/ 2212354 h 2237474"/>
              <a:gd name="connsiteX157" fmla="*/ 970251 w 12192000"/>
              <a:gd name="connsiteY157" fmla="*/ 2221029 h 2237474"/>
              <a:gd name="connsiteX158" fmla="*/ 812914 w 12192000"/>
              <a:gd name="connsiteY158" fmla="*/ 2202752 h 2237474"/>
              <a:gd name="connsiteX159" fmla="*/ 800195 w 12192000"/>
              <a:gd name="connsiteY159" fmla="*/ 2209407 h 2237474"/>
              <a:gd name="connsiteX160" fmla="*/ 784978 w 12192000"/>
              <a:gd name="connsiteY160" fmla="*/ 2212360 h 2237474"/>
              <a:gd name="connsiteX161" fmla="*/ 681987 w 12192000"/>
              <a:gd name="connsiteY161" fmla="*/ 2216757 h 2237474"/>
              <a:gd name="connsiteX162" fmla="*/ 669923 w 12192000"/>
              <a:gd name="connsiteY162" fmla="*/ 2211682 h 2237474"/>
              <a:gd name="connsiteX163" fmla="*/ 648680 w 12192000"/>
              <a:gd name="connsiteY163" fmla="*/ 2206229 h 2237474"/>
              <a:gd name="connsiteX164" fmla="*/ 597225 w 12192000"/>
              <a:gd name="connsiteY164" fmla="*/ 2180999 h 2237474"/>
              <a:gd name="connsiteX165" fmla="*/ 558449 w 12192000"/>
              <a:gd name="connsiteY165" fmla="*/ 2182346 h 2237474"/>
              <a:gd name="connsiteX166" fmla="*/ 550517 w 12192000"/>
              <a:gd name="connsiteY166" fmla="*/ 2182060 h 2237474"/>
              <a:gd name="connsiteX167" fmla="*/ 550309 w 12192000"/>
              <a:gd name="connsiteY167" fmla="*/ 2181825 h 2237474"/>
              <a:gd name="connsiteX168" fmla="*/ 541836 w 12192000"/>
              <a:gd name="connsiteY168" fmla="*/ 2181063 h 2237474"/>
              <a:gd name="connsiteX169" fmla="*/ 536057 w 12192000"/>
              <a:gd name="connsiteY169" fmla="*/ 2181537 h 2237474"/>
              <a:gd name="connsiteX170" fmla="*/ 520671 w 12192000"/>
              <a:gd name="connsiteY170" fmla="*/ 2180980 h 2237474"/>
              <a:gd name="connsiteX171" fmla="*/ 515024 w 12192000"/>
              <a:gd name="connsiteY171" fmla="*/ 2179258 h 2237474"/>
              <a:gd name="connsiteX172" fmla="*/ 512278 w 12192000"/>
              <a:gd name="connsiteY172" fmla="*/ 2176369 h 2237474"/>
              <a:gd name="connsiteX173" fmla="*/ 480419 w 12192000"/>
              <a:gd name="connsiteY173" fmla="*/ 2167807 h 2237474"/>
              <a:gd name="connsiteX174" fmla="*/ 413835 w 12192000"/>
              <a:gd name="connsiteY174" fmla="*/ 2156783 h 2237474"/>
              <a:gd name="connsiteX175" fmla="*/ 376513 w 12192000"/>
              <a:gd name="connsiteY175" fmla="*/ 2154014 h 2237474"/>
              <a:gd name="connsiteX176" fmla="*/ 273386 w 12192000"/>
              <a:gd name="connsiteY176" fmla="*/ 2142551 h 2237474"/>
              <a:gd name="connsiteX177" fmla="*/ 169207 w 12192000"/>
              <a:gd name="connsiteY177" fmla="*/ 2128100 h 2237474"/>
              <a:gd name="connsiteX178" fmla="*/ 93149 w 12192000"/>
              <a:gd name="connsiteY178" fmla="*/ 2105324 h 2237474"/>
              <a:gd name="connsiteX179" fmla="*/ 88109 w 12192000"/>
              <a:gd name="connsiteY179" fmla="*/ 2106704 h 2237474"/>
              <a:gd name="connsiteX180" fmla="*/ 80022 w 12192000"/>
              <a:gd name="connsiteY180" fmla="*/ 2107254 h 2237474"/>
              <a:gd name="connsiteX181" fmla="*/ 79717 w 12192000"/>
              <a:gd name="connsiteY181" fmla="*/ 2107046 h 2237474"/>
              <a:gd name="connsiteX182" fmla="*/ 72352 w 12192000"/>
              <a:gd name="connsiteY182" fmla="*/ 2107991 h 2237474"/>
              <a:gd name="connsiteX183" fmla="*/ 37645 w 12192000"/>
              <a:gd name="connsiteY183" fmla="*/ 2115401 h 2237474"/>
              <a:gd name="connsiteX184" fmla="*/ 4572 w 12192000"/>
              <a:gd name="connsiteY184" fmla="*/ 2111091 h 2237474"/>
              <a:gd name="connsiteX185" fmla="*/ 0 w 12192000"/>
              <a:gd name="connsiteY185" fmla="*/ 2110468 h 2237474"/>
              <a:gd name="connsiteX186" fmla="*/ 0 w 12192000"/>
              <a:gd name="connsiteY18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64145 w 12192000"/>
              <a:gd name="connsiteY113" fmla="*/ 1994061 h 2237474"/>
              <a:gd name="connsiteX114" fmla="*/ 2843662 w 12192000"/>
              <a:gd name="connsiteY114" fmla="*/ 1992498 h 2237474"/>
              <a:gd name="connsiteX115" fmla="*/ 2796128 w 12192000"/>
              <a:gd name="connsiteY115" fmla="*/ 1976403 h 2237474"/>
              <a:gd name="connsiteX116" fmla="*/ 2756784 w 12192000"/>
              <a:gd name="connsiteY116" fmla="*/ 1985116 h 2237474"/>
              <a:gd name="connsiteX117" fmla="*/ 2748833 w 12192000"/>
              <a:gd name="connsiteY117" fmla="*/ 1986323 h 2237474"/>
              <a:gd name="connsiteX118" fmla="*/ 2748661 w 12192000"/>
              <a:gd name="connsiteY118" fmla="*/ 1986122 h 2237474"/>
              <a:gd name="connsiteX119" fmla="*/ 2718916 w 12192000"/>
              <a:gd name="connsiteY119" fmla="*/ 1990867 h 2237474"/>
              <a:gd name="connsiteX120" fmla="*/ 2713522 w 12192000"/>
              <a:gd name="connsiteY120" fmla="*/ 1990173 h 2237474"/>
              <a:gd name="connsiteX121" fmla="*/ 2680597 w 12192000"/>
              <a:gd name="connsiteY121" fmla="*/ 1984996 h 2237474"/>
              <a:gd name="connsiteX122" fmla="*/ 2578178 w 12192000"/>
              <a:gd name="connsiteY122" fmla="*/ 1990531 h 2237474"/>
              <a:gd name="connsiteX123" fmla="*/ 2476147 w 12192000"/>
              <a:gd name="connsiteY123" fmla="*/ 1998305 h 2237474"/>
              <a:gd name="connsiteX124" fmla="*/ 2373568 w 12192000"/>
              <a:gd name="connsiteY124" fmla="*/ 2003219 h 2237474"/>
              <a:gd name="connsiteX125" fmla="*/ 2321399 w 12192000"/>
              <a:gd name="connsiteY125" fmla="*/ 1989467 h 2237474"/>
              <a:gd name="connsiteX126" fmla="*/ 2315525 w 12192000"/>
              <a:gd name="connsiteY126" fmla="*/ 1989708 h 2237474"/>
              <a:gd name="connsiteX127" fmla="*/ 2300792 w 12192000"/>
              <a:gd name="connsiteY127" fmla="*/ 1994290 h 2237474"/>
              <a:gd name="connsiteX128" fmla="*/ 2295469 w 12192000"/>
              <a:gd name="connsiteY128" fmla="*/ 1996659 h 2237474"/>
              <a:gd name="connsiteX129" fmla="*/ 2287219 w 12192000"/>
              <a:gd name="connsiteY129" fmla="*/ 1998750 h 2237474"/>
              <a:gd name="connsiteX130" fmla="*/ 2286948 w 12192000"/>
              <a:gd name="connsiteY130" fmla="*/ 1998596 h 2237474"/>
              <a:gd name="connsiteX131" fmla="*/ 2243069 w 12192000"/>
              <a:gd name="connsiteY131" fmla="*/ 2015111 h 2237474"/>
              <a:gd name="connsiteX132" fmla="*/ 2186609 w 12192000"/>
              <a:gd name="connsiteY132" fmla="*/ 2008263 h 2237474"/>
              <a:gd name="connsiteX133" fmla="*/ 2164831 w 12192000"/>
              <a:gd name="connsiteY133" fmla="*/ 2010143 h 2237474"/>
              <a:gd name="connsiteX134" fmla="*/ 2152836 w 12192000"/>
              <a:gd name="connsiteY134" fmla="*/ 2010048 h 2237474"/>
              <a:gd name="connsiteX135" fmla="*/ 2117102 w 12192000"/>
              <a:gd name="connsiteY135" fmla="*/ 2023004 h 2237474"/>
              <a:gd name="connsiteX136" fmla="*/ 2111935 w 12192000"/>
              <a:gd name="connsiteY136" fmla="*/ 2023163 h 2237474"/>
              <a:gd name="connsiteX137" fmla="*/ 2089991 w 12192000"/>
              <a:gd name="connsiteY137" fmla="*/ 2034193 h 2237474"/>
              <a:gd name="connsiteX138" fmla="*/ 2058061 w 12192000"/>
              <a:gd name="connsiteY138" fmla="*/ 2047942 h 2237474"/>
              <a:gd name="connsiteX139" fmla="*/ 2055737 w 12192000"/>
              <a:gd name="connsiteY139" fmla="*/ 2047704 h 2237474"/>
              <a:gd name="connsiteX140" fmla="*/ 2042244 w 12192000"/>
              <a:gd name="connsiteY140" fmla="*/ 2055560 h 2237474"/>
              <a:gd name="connsiteX141" fmla="*/ 1976224 w 12192000"/>
              <a:gd name="connsiteY141" fmla="*/ 2074257 h 2237474"/>
              <a:gd name="connsiteX142" fmla="*/ 1877728 w 12192000"/>
              <a:gd name="connsiteY142" fmla="*/ 2101004 h 2237474"/>
              <a:gd name="connsiteX143" fmla="*/ 1759056 w 12192000"/>
              <a:gd name="connsiteY143" fmla="*/ 2125608 h 2237474"/>
              <a:gd name="connsiteX144" fmla="*/ 1637948 w 12192000"/>
              <a:gd name="connsiteY144" fmla="*/ 2172597 h 2237474"/>
              <a:gd name="connsiteX145" fmla="*/ 1434549 w 12192000"/>
              <a:gd name="connsiteY145" fmla="*/ 2234522 h 2237474"/>
              <a:gd name="connsiteX146" fmla="*/ 1398481 w 12192000"/>
              <a:gd name="connsiteY146" fmla="*/ 2237074 h 2237474"/>
              <a:gd name="connsiteX147" fmla="*/ 1398407 w 12192000"/>
              <a:gd name="connsiteY147" fmla="*/ 2237095 h 2237474"/>
              <a:gd name="connsiteX148" fmla="*/ 1370962 w 12192000"/>
              <a:gd name="connsiteY148" fmla="*/ 2237474 h 2237474"/>
              <a:gd name="connsiteX149" fmla="*/ 1356367 w 12192000"/>
              <a:gd name="connsiteY149" fmla="*/ 2235089 h 2237474"/>
              <a:gd name="connsiteX150" fmla="*/ 1324828 w 12192000"/>
              <a:gd name="connsiteY150" fmla="*/ 2231968 h 2237474"/>
              <a:gd name="connsiteX151" fmla="*/ 1297744 w 12192000"/>
              <a:gd name="connsiteY151" fmla="*/ 2235849 h 2237474"/>
              <a:gd name="connsiteX152" fmla="*/ 1286236 w 12192000"/>
              <a:gd name="connsiteY152" fmla="*/ 2233135 h 2237474"/>
              <a:gd name="connsiteX153" fmla="*/ 1283504 w 12192000"/>
              <a:gd name="connsiteY153" fmla="*/ 2233797 h 2237474"/>
              <a:gd name="connsiteX154" fmla="*/ 1279765 w 12192000"/>
              <a:gd name="connsiteY154" fmla="*/ 2229639 h 2237474"/>
              <a:gd name="connsiteX155" fmla="*/ 1195347 w 12192000"/>
              <a:gd name="connsiteY155" fmla="*/ 2212354 h 2237474"/>
              <a:gd name="connsiteX156" fmla="*/ 970251 w 12192000"/>
              <a:gd name="connsiteY156" fmla="*/ 2221029 h 2237474"/>
              <a:gd name="connsiteX157" fmla="*/ 812914 w 12192000"/>
              <a:gd name="connsiteY157" fmla="*/ 2202752 h 2237474"/>
              <a:gd name="connsiteX158" fmla="*/ 800195 w 12192000"/>
              <a:gd name="connsiteY158" fmla="*/ 2209407 h 2237474"/>
              <a:gd name="connsiteX159" fmla="*/ 784978 w 12192000"/>
              <a:gd name="connsiteY159" fmla="*/ 2212360 h 2237474"/>
              <a:gd name="connsiteX160" fmla="*/ 681987 w 12192000"/>
              <a:gd name="connsiteY160" fmla="*/ 2216757 h 2237474"/>
              <a:gd name="connsiteX161" fmla="*/ 669923 w 12192000"/>
              <a:gd name="connsiteY161" fmla="*/ 2211682 h 2237474"/>
              <a:gd name="connsiteX162" fmla="*/ 648680 w 12192000"/>
              <a:gd name="connsiteY162" fmla="*/ 2206229 h 2237474"/>
              <a:gd name="connsiteX163" fmla="*/ 597225 w 12192000"/>
              <a:gd name="connsiteY163" fmla="*/ 2180999 h 2237474"/>
              <a:gd name="connsiteX164" fmla="*/ 558449 w 12192000"/>
              <a:gd name="connsiteY164" fmla="*/ 2182346 h 2237474"/>
              <a:gd name="connsiteX165" fmla="*/ 550517 w 12192000"/>
              <a:gd name="connsiteY165" fmla="*/ 2182060 h 2237474"/>
              <a:gd name="connsiteX166" fmla="*/ 550309 w 12192000"/>
              <a:gd name="connsiteY166" fmla="*/ 2181825 h 2237474"/>
              <a:gd name="connsiteX167" fmla="*/ 541836 w 12192000"/>
              <a:gd name="connsiteY167" fmla="*/ 2181063 h 2237474"/>
              <a:gd name="connsiteX168" fmla="*/ 536057 w 12192000"/>
              <a:gd name="connsiteY168" fmla="*/ 2181537 h 2237474"/>
              <a:gd name="connsiteX169" fmla="*/ 520671 w 12192000"/>
              <a:gd name="connsiteY169" fmla="*/ 2180980 h 2237474"/>
              <a:gd name="connsiteX170" fmla="*/ 515024 w 12192000"/>
              <a:gd name="connsiteY170" fmla="*/ 2179258 h 2237474"/>
              <a:gd name="connsiteX171" fmla="*/ 512278 w 12192000"/>
              <a:gd name="connsiteY171" fmla="*/ 2176369 h 2237474"/>
              <a:gd name="connsiteX172" fmla="*/ 480419 w 12192000"/>
              <a:gd name="connsiteY172" fmla="*/ 2167807 h 2237474"/>
              <a:gd name="connsiteX173" fmla="*/ 413835 w 12192000"/>
              <a:gd name="connsiteY173" fmla="*/ 2156783 h 2237474"/>
              <a:gd name="connsiteX174" fmla="*/ 376513 w 12192000"/>
              <a:gd name="connsiteY174" fmla="*/ 2154014 h 2237474"/>
              <a:gd name="connsiteX175" fmla="*/ 273386 w 12192000"/>
              <a:gd name="connsiteY175" fmla="*/ 2142551 h 2237474"/>
              <a:gd name="connsiteX176" fmla="*/ 169207 w 12192000"/>
              <a:gd name="connsiteY176" fmla="*/ 2128100 h 2237474"/>
              <a:gd name="connsiteX177" fmla="*/ 93149 w 12192000"/>
              <a:gd name="connsiteY177" fmla="*/ 2105324 h 2237474"/>
              <a:gd name="connsiteX178" fmla="*/ 88109 w 12192000"/>
              <a:gd name="connsiteY178" fmla="*/ 2106704 h 2237474"/>
              <a:gd name="connsiteX179" fmla="*/ 80022 w 12192000"/>
              <a:gd name="connsiteY179" fmla="*/ 2107254 h 2237474"/>
              <a:gd name="connsiteX180" fmla="*/ 79717 w 12192000"/>
              <a:gd name="connsiteY180" fmla="*/ 2107046 h 2237474"/>
              <a:gd name="connsiteX181" fmla="*/ 72352 w 12192000"/>
              <a:gd name="connsiteY181" fmla="*/ 2107991 h 2237474"/>
              <a:gd name="connsiteX182" fmla="*/ 37645 w 12192000"/>
              <a:gd name="connsiteY182" fmla="*/ 2115401 h 2237474"/>
              <a:gd name="connsiteX183" fmla="*/ 4572 w 12192000"/>
              <a:gd name="connsiteY183" fmla="*/ 2111091 h 2237474"/>
              <a:gd name="connsiteX184" fmla="*/ 0 w 12192000"/>
              <a:gd name="connsiteY184" fmla="*/ 2110468 h 2237474"/>
              <a:gd name="connsiteX185" fmla="*/ 0 w 12192000"/>
              <a:gd name="connsiteY18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96128 w 12192000"/>
              <a:gd name="connsiteY114" fmla="*/ 1976403 h 2237474"/>
              <a:gd name="connsiteX115" fmla="*/ 2756784 w 12192000"/>
              <a:gd name="connsiteY115" fmla="*/ 1985116 h 2237474"/>
              <a:gd name="connsiteX116" fmla="*/ 2748833 w 12192000"/>
              <a:gd name="connsiteY116" fmla="*/ 1986323 h 2237474"/>
              <a:gd name="connsiteX117" fmla="*/ 2748661 w 12192000"/>
              <a:gd name="connsiteY117" fmla="*/ 1986122 h 2237474"/>
              <a:gd name="connsiteX118" fmla="*/ 2718916 w 12192000"/>
              <a:gd name="connsiteY118" fmla="*/ 1990867 h 2237474"/>
              <a:gd name="connsiteX119" fmla="*/ 2713522 w 12192000"/>
              <a:gd name="connsiteY119" fmla="*/ 1990173 h 2237474"/>
              <a:gd name="connsiteX120" fmla="*/ 2680597 w 12192000"/>
              <a:gd name="connsiteY120" fmla="*/ 1984996 h 2237474"/>
              <a:gd name="connsiteX121" fmla="*/ 2578178 w 12192000"/>
              <a:gd name="connsiteY121" fmla="*/ 1990531 h 2237474"/>
              <a:gd name="connsiteX122" fmla="*/ 2476147 w 12192000"/>
              <a:gd name="connsiteY122" fmla="*/ 1998305 h 2237474"/>
              <a:gd name="connsiteX123" fmla="*/ 2373568 w 12192000"/>
              <a:gd name="connsiteY123" fmla="*/ 2003219 h 2237474"/>
              <a:gd name="connsiteX124" fmla="*/ 2321399 w 12192000"/>
              <a:gd name="connsiteY124" fmla="*/ 1989467 h 2237474"/>
              <a:gd name="connsiteX125" fmla="*/ 2315525 w 12192000"/>
              <a:gd name="connsiteY125" fmla="*/ 1989708 h 2237474"/>
              <a:gd name="connsiteX126" fmla="*/ 2300792 w 12192000"/>
              <a:gd name="connsiteY126" fmla="*/ 1994290 h 2237474"/>
              <a:gd name="connsiteX127" fmla="*/ 2295469 w 12192000"/>
              <a:gd name="connsiteY127" fmla="*/ 1996659 h 2237474"/>
              <a:gd name="connsiteX128" fmla="*/ 2287219 w 12192000"/>
              <a:gd name="connsiteY128" fmla="*/ 1998750 h 2237474"/>
              <a:gd name="connsiteX129" fmla="*/ 2286948 w 12192000"/>
              <a:gd name="connsiteY129" fmla="*/ 1998596 h 2237474"/>
              <a:gd name="connsiteX130" fmla="*/ 2243069 w 12192000"/>
              <a:gd name="connsiteY130" fmla="*/ 2015111 h 2237474"/>
              <a:gd name="connsiteX131" fmla="*/ 2186609 w 12192000"/>
              <a:gd name="connsiteY131" fmla="*/ 2008263 h 2237474"/>
              <a:gd name="connsiteX132" fmla="*/ 2164831 w 12192000"/>
              <a:gd name="connsiteY132" fmla="*/ 2010143 h 2237474"/>
              <a:gd name="connsiteX133" fmla="*/ 2152836 w 12192000"/>
              <a:gd name="connsiteY133" fmla="*/ 2010048 h 2237474"/>
              <a:gd name="connsiteX134" fmla="*/ 2117102 w 12192000"/>
              <a:gd name="connsiteY134" fmla="*/ 2023004 h 2237474"/>
              <a:gd name="connsiteX135" fmla="*/ 2111935 w 12192000"/>
              <a:gd name="connsiteY135" fmla="*/ 2023163 h 2237474"/>
              <a:gd name="connsiteX136" fmla="*/ 2089991 w 12192000"/>
              <a:gd name="connsiteY136" fmla="*/ 2034193 h 2237474"/>
              <a:gd name="connsiteX137" fmla="*/ 2058061 w 12192000"/>
              <a:gd name="connsiteY137" fmla="*/ 2047942 h 2237474"/>
              <a:gd name="connsiteX138" fmla="*/ 2055737 w 12192000"/>
              <a:gd name="connsiteY138" fmla="*/ 2047704 h 2237474"/>
              <a:gd name="connsiteX139" fmla="*/ 2042244 w 12192000"/>
              <a:gd name="connsiteY139" fmla="*/ 2055560 h 2237474"/>
              <a:gd name="connsiteX140" fmla="*/ 1976224 w 12192000"/>
              <a:gd name="connsiteY140" fmla="*/ 2074257 h 2237474"/>
              <a:gd name="connsiteX141" fmla="*/ 1877728 w 12192000"/>
              <a:gd name="connsiteY141" fmla="*/ 2101004 h 2237474"/>
              <a:gd name="connsiteX142" fmla="*/ 1759056 w 12192000"/>
              <a:gd name="connsiteY142" fmla="*/ 2125608 h 2237474"/>
              <a:gd name="connsiteX143" fmla="*/ 1637948 w 12192000"/>
              <a:gd name="connsiteY143" fmla="*/ 2172597 h 2237474"/>
              <a:gd name="connsiteX144" fmla="*/ 1434549 w 12192000"/>
              <a:gd name="connsiteY144" fmla="*/ 2234522 h 2237474"/>
              <a:gd name="connsiteX145" fmla="*/ 1398481 w 12192000"/>
              <a:gd name="connsiteY145" fmla="*/ 2237074 h 2237474"/>
              <a:gd name="connsiteX146" fmla="*/ 1398407 w 12192000"/>
              <a:gd name="connsiteY146" fmla="*/ 2237095 h 2237474"/>
              <a:gd name="connsiteX147" fmla="*/ 1370962 w 12192000"/>
              <a:gd name="connsiteY147" fmla="*/ 2237474 h 2237474"/>
              <a:gd name="connsiteX148" fmla="*/ 1356367 w 12192000"/>
              <a:gd name="connsiteY148" fmla="*/ 2235089 h 2237474"/>
              <a:gd name="connsiteX149" fmla="*/ 1324828 w 12192000"/>
              <a:gd name="connsiteY149" fmla="*/ 2231968 h 2237474"/>
              <a:gd name="connsiteX150" fmla="*/ 1297744 w 12192000"/>
              <a:gd name="connsiteY150" fmla="*/ 2235849 h 2237474"/>
              <a:gd name="connsiteX151" fmla="*/ 1286236 w 12192000"/>
              <a:gd name="connsiteY151" fmla="*/ 2233135 h 2237474"/>
              <a:gd name="connsiteX152" fmla="*/ 1283504 w 12192000"/>
              <a:gd name="connsiteY152" fmla="*/ 2233797 h 2237474"/>
              <a:gd name="connsiteX153" fmla="*/ 1279765 w 12192000"/>
              <a:gd name="connsiteY153" fmla="*/ 2229639 h 2237474"/>
              <a:gd name="connsiteX154" fmla="*/ 1195347 w 12192000"/>
              <a:gd name="connsiteY154" fmla="*/ 2212354 h 2237474"/>
              <a:gd name="connsiteX155" fmla="*/ 970251 w 12192000"/>
              <a:gd name="connsiteY155" fmla="*/ 2221029 h 2237474"/>
              <a:gd name="connsiteX156" fmla="*/ 812914 w 12192000"/>
              <a:gd name="connsiteY156" fmla="*/ 2202752 h 2237474"/>
              <a:gd name="connsiteX157" fmla="*/ 800195 w 12192000"/>
              <a:gd name="connsiteY157" fmla="*/ 2209407 h 2237474"/>
              <a:gd name="connsiteX158" fmla="*/ 784978 w 12192000"/>
              <a:gd name="connsiteY158" fmla="*/ 2212360 h 2237474"/>
              <a:gd name="connsiteX159" fmla="*/ 681987 w 12192000"/>
              <a:gd name="connsiteY159" fmla="*/ 2216757 h 2237474"/>
              <a:gd name="connsiteX160" fmla="*/ 669923 w 12192000"/>
              <a:gd name="connsiteY160" fmla="*/ 2211682 h 2237474"/>
              <a:gd name="connsiteX161" fmla="*/ 648680 w 12192000"/>
              <a:gd name="connsiteY161" fmla="*/ 2206229 h 2237474"/>
              <a:gd name="connsiteX162" fmla="*/ 597225 w 12192000"/>
              <a:gd name="connsiteY162" fmla="*/ 2180999 h 2237474"/>
              <a:gd name="connsiteX163" fmla="*/ 558449 w 12192000"/>
              <a:gd name="connsiteY163" fmla="*/ 2182346 h 2237474"/>
              <a:gd name="connsiteX164" fmla="*/ 550517 w 12192000"/>
              <a:gd name="connsiteY164" fmla="*/ 2182060 h 2237474"/>
              <a:gd name="connsiteX165" fmla="*/ 550309 w 12192000"/>
              <a:gd name="connsiteY165" fmla="*/ 2181825 h 2237474"/>
              <a:gd name="connsiteX166" fmla="*/ 541836 w 12192000"/>
              <a:gd name="connsiteY166" fmla="*/ 2181063 h 2237474"/>
              <a:gd name="connsiteX167" fmla="*/ 536057 w 12192000"/>
              <a:gd name="connsiteY167" fmla="*/ 2181537 h 2237474"/>
              <a:gd name="connsiteX168" fmla="*/ 520671 w 12192000"/>
              <a:gd name="connsiteY168" fmla="*/ 2180980 h 2237474"/>
              <a:gd name="connsiteX169" fmla="*/ 515024 w 12192000"/>
              <a:gd name="connsiteY169" fmla="*/ 2179258 h 2237474"/>
              <a:gd name="connsiteX170" fmla="*/ 512278 w 12192000"/>
              <a:gd name="connsiteY170" fmla="*/ 2176369 h 2237474"/>
              <a:gd name="connsiteX171" fmla="*/ 480419 w 12192000"/>
              <a:gd name="connsiteY171" fmla="*/ 2167807 h 2237474"/>
              <a:gd name="connsiteX172" fmla="*/ 413835 w 12192000"/>
              <a:gd name="connsiteY172" fmla="*/ 2156783 h 2237474"/>
              <a:gd name="connsiteX173" fmla="*/ 376513 w 12192000"/>
              <a:gd name="connsiteY173" fmla="*/ 2154014 h 2237474"/>
              <a:gd name="connsiteX174" fmla="*/ 273386 w 12192000"/>
              <a:gd name="connsiteY174" fmla="*/ 2142551 h 2237474"/>
              <a:gd name="connsiteX175" fmla="*/ 169207 w 12192000"/>
              <a:gd name="connsiteY175" fmla="*/ 2128100 h 2237474"/>
              <a:gd name="connsiteX176" fmla="*/ 93149 w 12192000"/>
              <a:gd name="connsiteY176" fmla="*/ 2105324 h 2237474"/>
              <a:gd name="connsiteX177" fmla="*/ 88109 w 12192000"/>
              <a:gd name="connsiteY177" fmla="*/ 2106704 h 2237474"/>
              <a:gd name="connsiteX178" fmla="*/ 80022 w 12192000"/>
              <a:gd name="connsiteY178" fmla="*/ 2107254 h 2237474"/>
              <a:gd name="connsiteX179" fmla="*/ 79717 w 12192000"/>
              <a:gd name="connsiteY179" fmla="*/ 2107046 h 2237474"/>
              <a:gd name="connsiteX180" fmla="*/ 72352 w 12192000"/>
              <a:gd name="connsiteY180" fmla="*/ 2107991 h 2237474"/>
              <a:gd name="connsiteX181" fmla="*/ 37645 w 12192000"/>
              <a:gd name="connsiteY181" fmla="*/ 2115401 h 2237474"/>
              <a:gd name="connsiteX182" fmla="*/ 4572 w 12192000"/>
              <a:gd name="connsiteY182" fmla="*/ 2111091 h 2237474"/>
              <a:gd name="connsiteX183" fmla="*/ 0 w 12192000"/>
              <a:gd name="connsiteY183" fmla="*/ 2110468 h 2237474"/>
              <a:gd name="connsiteX184" fmla="*/ 0 w 12192000"/>
              <a:gd name="connsiteY184"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96128 w 12192000"/>
              <a:gd name="connsiteY114" fmla="*/ 1976403 h 2237474"/>
              <a:gd name="connsiteX115" fmla="*/ 2756784 w 12192000"/>
              <a:gd name="connsiteY115" fmla="*/ 1985116 h 2237474"/>
              <a:gd name="connsiteX116" fmla="*/ 2748833 w 12192000"/>
              <a:gd name="connsiteY116" fmla="*/ 1986323 h 2237474"/>
              <a:gd name="connsiteX117" fmla="*/ 2748661 w 12192000"/>
              <a:gd name="connsiteY117" fmla="*/ 1986122 h 2237474"/>
              <a:gd name="connsiteX118" fmla="*/ 2718916 w 12192000"/>
              <a:gd name="connsiteY118" fmla="*/ 1990867 h 2237474"/>
              <a:gd name="connsiteX119" fmla="*/ 2713522 w 12192000"/>
              <a:gd name="connsiteY119" fmla="*/ 1990173 h 2237474"/>
              <a:gd name="connsiteX120" fmla="*/ 2680597 w 12192000"/>
              <a:gd name="connsiteY120" fmla="*/ 1984996 h 2237474"/>
              <a:gd name="connsiteX121" fmla="*/ 2578178 w 12192000"/>
              <a:gd name="connsiteY121" fmla="*/ 1990531 h 2237474"/>
              <a:gd name="connsiteX122" fmla="*/ 2476147 w 12192000"/>
              <a:gd name="connsiteY122" fmla="*/ 1998305 h 2237474"/>
              <a:gd name="connsiteX123" fmla="*/ 2373568 w 12192000"/>
              <a:gd name="connsiteY123" fmla="*/ 2003219 h 2237474"/>
              <a:gd name="connsiteX124" fmla="*/ 2321399 w 12192000"/>
              <a:gd name="connsiteY124" fmla="*/ 1989467 h 2237474"/>
              <a:gd name="connsiteX125" fmla="*/ 2315525 w 12192000"/>
              <a:gd name="connsiteY125" fmla="*/ 1989708 h 2237474"/>
              <a:gd name="connsiteX126" fmla="*/ 2300792 w 12192000"/>
              <a:gd name="connsiteY126" fmla="*/ 1994290 h 2237474"/>
              <a:gd name="connsiteX127" fmla="*/ 2295469 w 12192000"/>
              <a:gd name="connsiteY127" fmla="*/ 1996659 h 2237474"/>
              <a:gd name="connsiteX128" fmla="*/ 2287219 w 12192000"/>
              <a:gd name="connsiteY128" fmla="*/ 1998750 h 2237474"/>
              <a:gd name="connsiteX129" fmla="*/ 2243069 w 12192000"/>
              <a:gd name="connsiteY129" fmla="*/ 2015111 h 2237474"/>
              <a:gd name="connsiteX130" fmla="*/ 2186609 w 12192000"/>
              <a:gd name="connsiteY130" fmla="*/ 2008263 h 2237474"/>
              <a:gd name="connsiteX131" fmla="*/ 2164831 w 12192000"/>
              <a:gd name="connsiteY131" fmla="*/ 2010143 h 2237474"/>
              <a:gd name="connsiteX132" fmla="*/ 2152836 w 12192000"/>
              <a:gd name="connsiteY132" fmla="*/ 2010048 h 2237474"/>
              <a:gd name="connsiteX133" fmla="*/ 2117102 w 12192000"/>
              <a:gd name="connsiteY133" fmla="*/ 2023004 h 2237474"/>
              <a:gd name="connsiteX134" fmla="*/ 2111935 w 12192000"/>
              <a:gd name="connsiteY134" fmla="*/ 2023163 h 2237474"/>
              <a:gd name="connsiteX135" fmla="*/ 2089991 w 12192000"/>
              <a:gd name="connsiteY135" fmla="*/ 2034193 h 2237474"/>
              <a:gd name="connsiteX136" fmla="*/ 2058061 w 12192000"/>
              <a:gd name="connsiteY136" fmla="*/ 2047942 h 2237474"/>
              <a:gd name="connsiteX137" fmla="*/ 2055737 w 12192000"/>
              <a:gd name="connsiteY137" fmla="*/ 2047704 h 2237474"/>
              <a:gd name="connsiteX138" fmla="*/ 2042244 w 12192000"/>
              <a:gd name="connsiteY138" fmla="*/ 2055560 h 2237474"/>
              <a:gd name="connsiteX139" fmla="*/ 1976224 w 12192000"/>
              <a:gd name="connsiteY139" fmla="*/ 2074257 h 2237474"/>
              <a:gd name="connsiteX140" fmla="*/ 1877728 w 12192000"/>
              <a:gd name="connsiteY140" fmla="*/ 2101004 h 2237474"/>
              <a:gd name="connsiteX141" fmla="*/ 1759056 w 12192000"/>
              <a:gd name="connsiteY141" fmla="*/ 2125608 h 2237474"/>
              <a:gd name="connsiteX142" fmla="*/ 1637948 w 12192000"/>
              <a:gd name="connsiteY142" fmla="*/ 2172597 h 2237474"/>
              <a:gd name="connsiteX143" fmla="*/ 1434549 w 12192000"/>
              <a:gd name="connsiteY143" fmla="*/ 2234522 h 2237474"/>
              <a:gd name="connsiteX144" fmla="*/ 1398481 w 12192000"/>
              <a:gd name="connsiteY144" fmla="*/ 2237074 h 2237474"/>
              <a:gd name="connsiteX145" fmla="*/ 1398407 w 12192000"/>
              <a:gd name="connsiteY145" fmla="*/ 2237095 h 2237474"/>
              <a:gd name="connsiteX146" fmla="*/ 1370962 w 12192000"/>
              <a:gd name="connsiteY146" fmla="*/ 2237474 h 2237474"/>
              <a:gd name="connsiteX147" fmla="*/ 1356367 w 12192000"/>
              <a:gd name="connsiteY147" fmla="*/ 2235089 h 2237474"/>
              <a:gd name="connsiteX148" fmla="*/ 1324828 w 12192000"/>
              <a:gd name="connsiteY148" fmla="*/ 2231968 h 2237474"/>
              <a:gd name="connsiteX149" fmla="*/ 1297744 w 12192000"/>
              <a:gd name="connsiteY149" fmla="*/ 2235849 h 2237474"/>
              <a:gd name="connsiteX150" fmla="*/ 1286236 w 12192000"/>
              <a:gd name="connsiteY150" fmla="*/ 2233135 h 2237474"/>
              <a:gd name="connsiteX151" fmla="*/ 1283504 w 12192000"/>
              <a:gd name="connsiteY151" fmla="*/ 2233797 h 2237474"/>
              <a:gd name="connsiteX152" fmla="*/ 1279765 w 12192000"/>
              <a:gd name="connsiteY152" fmla="*/ 2229639 h 2237474"/>
              <a:gd name="connsiteX153" fmla="*/ 1195347 w 12192000"/>
              <a:gd name="connsiteY153" fmla="*/ 2212354 h 2237474"/>
              <a:gd name="connsiteX154" fmla="*/ 970251 w 12192000"/>
              <a:gd name="connsiteY154" fmla="*/ 2221029 h 2237474"/>
              <a:gd name="connsiteX155" fmla="*/ 812914 w 12192000"/>
              <a:gd name="connsiteY155" fmla="*/ 2202752 h 2237474"/>
              <a:gd name="connsiteX156" fmla="*/ 800195 w 12192000"/>
              <a:gd name="connsiteY156" fmla="*/ 2209407 h 2237474"/>
              <a:gd name="connsiteX157" fmla="*/ 784978 w 12192000"/>
              <a:gd name="connsiteY157" fmla="*/ 2212360 h 2237474"/>
              <a:gd name="connsiteX158" fmla="*/ 681987 w 12192000"/>
              <a:gd name="connsiteY158" fmla="*/ 2216757 h 2237474"/>
              <a:gd name="connsiteX159" fmla="*/ 669923 w 12192000"/>
              <a:gd name="connsiteY159" fmla="*/ 2211682 h 2237474"/>
              <a:gd name="connsiteX160" fmla="*/ 648680 w 12192000"/>
              <a:gd name="connsiteY160" fmla="*/ 2206229 h 2237474"/>
              <a:gd name="connsiteX161" fmla="*/ 597225 w 12192000"/>
              <a:gd name="connsiteY161" fmla="*/ 2180999 h 2237474"/>
              <a:gd name="connsiteX162" fmla="*/ 558449 w 12192000"/>
              <a:gd name="connsiteY162" fmla="*/ 2182346 h 2237474"/>
              <a:gd name="connsiteX163" fmla="*/ 550517 w 12192000"/>
              <a:gd name="connsiteY163" fmla="*/ 2182060 h 2237474"/>
              <a:gd name="connsiteX164" fmla="*/ 550309 w 12192000"/>
              <a:gd name="connsiteY164" fmla="*/ 2181825 h 2237474"/>
              <a:gd name="connsiteX165" fmla="*/ 541836 w 12192000"/>
              <a:gd name="connsiteY165" fmla="*/ 2181063 h 2237474"/>
              <a:gd name="connsiteX166" fmla="*/ 536057 w 12192000"/>
              <a:gd name="connsiteY166" fmla="*/ 2181537 h 2237474"/>
              <a:gd name="connsiteX167" fmla="*/ 520671 w 12192000"/>
              <a:gd name="connsiteY167" fmla="*/ 2180980 h 2237474"/>
              <a:gd name="connsiteX168" fmla="*/ 515024 w 12192000"/>
              <a:gd name="connsiteY168" fmla="*/ 2179258 h 2237474"/>
              <a:gd name="connsiteX169" fmla="*/ 512278 w 12192000"/>
              <a:gd name="connsiteY169" fmla="*/ 2176369 h 2237474"/>
              <a:gd name="connsiteX170" fmla="*/ 480419 w 12192000"/>
              <a:gd name="connsiteY170" fmla="*/ 2167807 h 2237474"/>
              <a:gd name="connsiteX171" fmla="*/ 413835 w 12192000"/>
              <a:gd name="connsiteY171" fmla="*/ 2156783 h 2237474"/>
              <a:gd name="connsiteX172" fmla="*/ 376513 w 12192000"/>
              <a:gd name="connsiteY172" fmla="*/ 2154014 h 2237474"/>
              <a:gd name="connsiteX173" fmla="*/ 273386 w 12192000"/>
              <a:gd name="connsiteY173" fmla="*/ 2142551 h 2237474"/>
              <a:gd name="connsiteX174" fmla="*/ 169207 w 12192000"/>
              <a:gd name="connsiteY174" fmla="*/ 2128100 h 2237474"/>
              <a:gd name="connsiteX175" fmla="*/ 93149 w 12192000"/>
              <a:gd name="connsiteY175" fmla="*/ 2105324 h 2237474"/>
              <a:gd name="connsiteX176" fmla="*/ 88109 w 12192000"/>
              <a:gd name="connsiteY176" fmla="*/ 2106704 h 2237474"/>
              <a:gd name="connsiteX177" fmla="*/ 80022 w 12192000"/>
              <a:gd name="connsiteY177" fmla="*/ 2107254 h 2237474"/>
              <a:gd name="connsiteX178" fmla="*/ 79717 w 12192000"/>
              <a:gd name="connsiteY178" fmla="*/ 2107046 h 2237474"/>
              <a:gd name="connsiteX179" fmla="*/ 72352 w 12192000"/>
              <a:gd name="connsiteY179" fmla="*/ 2107991 h 2237474"/>
              <a:gd name="connsiteX180" fmla="*/ 37645 w 12192000"/>
              <a:gd name="connsiteY180" fmla="*/ 2115401 h 2237474"/>
              <a:gd name="connsiteX181" fmla="*/ 4572 w 12192000"/>
              <a:gd name="connsiteY181" fmla="*/ 2111091 h 2237474"/>
              <a:gd name="connsiteX182" fmla="*/ 0 w 12192000"/>
              <a:gd name="connsiteY182" fmla="*/ 2110468 h 2237474"/>
              <a:gd name="connsiteX183" fmla="*/ 0 w 12192000"/>
              <a:gd name="connsiteY18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96128 w 12192000"/>
              <a:gd name="connsiteY114" fmla="*/ 1976403 h 2237474"/>
              <a:gd name="connsiteX115" fmla="*/ 2756784 w 12192000"/>
              <a:gd name="connsiteY115" fmla="*/ 1985116 h 2237474"/>
              <a:gd name="connsiteX116" fmla="*/ 2748833 w 12192000"/>
              <a:gd name="connsiteY116" fmla="*/ 1986323 h 2237474"/>
              <a:gd name="connsiteX117" fmla="*/ 2748661 w 12192000"/>
              <a:gd name="connsiteY117" fmla="*/ 1986122 h 2237474"/>
              <a:gd name="connsiteX118" fmla="*/ 2718916 w 12192000"/>
              <a:gd name="connsiteY118" fmla="*/ 1990867 h 2237474"/>
              <a:gd name="connsiteX119" fmla="*/ 2713522 w 12192000"/>
              <a:gd name="connsiteY119" fmla="*/ 1990173 h 2237474"/>
              <a:gd name="connsiteX120" fmla="*/ 2680597 w 12192000"/>
              <a:gd name="connsiteY120" fmla="*/ 1984996 h 2237474"/>
              <a:gd name="connsiteX121" fmla="*/ 2578178 w 12192000"/>
              <a:gd name="connsiteY121" fmla="*/ 1990531 h 2237474"/>
              <a:gd name="connsiteX122" fmla="*/ 2476147 w 12192000"/>
              <a:gd name="connsiteY122" fmla="*/ 1998305 h 2237474"/>
              <a:gd name="connsiteX123" fmla="*/ 2373568 w 12192000"/>
              <a:gd name="connsiteY123" fmla="*/ 2003219 h 2237474"/>
              <a:gd name="connsiteX124" fmla="*/ 2321399 w 12192000"/>
              <a:gd name="connsiteY124" fmla="*/ 1989467 h 2237474"/>
              <a:gd name="connsiteX125" fmla="*/ 2315525 w 12192000"/>
              <a:gd name="connsiteY125" fmla="*/ 1989708 h 2237474"/>
              <a:gd name="connsiteX126" fmla="*/ 2300792 w 12192000"/>
              <a:gd name="connsiteY126" fmla="*/ 1994290 h 2237474"/>
              <a:gd name="connsiteX127" fmla="*/ 2287219 w 12192000"/>
              <a:gd name="connsiteY127" fmla="*/ 1998750 h 2237474"/>
              <a:gd name="connsiteX128" fmla="*/ 2243069 w 12192000"/>
              <a:gd name="connsiteY128" fmla="*/ 2015111 h 2237474"/>
              <a:gd name="connsiteX129" fmla="*/ 2186609 w 12192000"/>
              <a:gd name="connsiteY129" fmla="*/ 2008263 h 2237474"/>
              <a:gd name="connsiteX130" fmla="*/ 2164831 w 12192000"/>
              <a:gd name="connsiteY130" fmla="*/ 2010143 h 2237474"/>
              <a:gd name="connsiteX131" fmla="*/ 2152836 w 12192000"/>
              <a:gd name="connsiteY131" fmla="*/ 2010048 h 2237474"/>
              <a:gd name="connsiteX132" fmla="*/ 2117102 w 12192000"/>
              <a:gd name="connsiteY132" fmla="*/ 2023004 h 2237474"/>
              <a:gd name="connsiteX133" fmla="*/ 2111935 w 12192000"/>
              <a:gd name="connsiteY133" fmla="*/ 2023163 h 2237474"/>
              <a:gd name="connsiteX134" fmla="*/ 2089991 w 12192000"/>
              <a:gd name="connsiteY134" fmla="*/ 2034193 h 2237474"/>
              <a:gd name="connsiteX135" fmla="*/ 2058061 w 12192000"/>
              <a:gd name="connsiteY135" fmla="*/ 2047942 h 2237474"/>
              <a:gd name="connsiteX136" fmla="*/ 2055737 w 12192000"/>
              <a:gd name="connsiteY136" fmla="*/ 2047704 h 2237474"/>
              <a:gd name="connsiteX137" fmla="*/ 2042244 w 12192000"/>
              <a:gd name="connsiteY137" fmla="*/ 2055560 h 2237474"/>
              <a:gd name="connsiteX138" fmla="*/ 1976224 w 12192000"/>
              <a:gd name="connsiteY138" fmla="*/ 2074257 h 2237474"/>
              <a:gd name="connsiteX139" fmla="*/ 1877728 w 12192000"/>
              <a:gd name="connsiteY139" fmla="*/ 2101004 h 2237474"/>
              <a:gd name="connsiteX140" fmla="*/ 1759056 w 12192000"/>
              <a:gd name="connsiteY140" fmla="*/ 2125608 h 2237474"/>
              <a:gd name="connsiteX141" fmla="*/ 1637948 w 12192000"/>
              <a:gd name="connsiteY141" fmla="*/ 2172597 h 2237474"/>
              <a:gd name="connsiteX142" fmla="*/ 1434549 w 12192000"/>
              <a:gd name="connsiteY142" fmla="*/ 2234522 h 2237474"/>
              <a:gd name="connsiteX143" fmla="*/ 1398481 w 12192000"/>
              <a:gd name="connsiteY143" fmla="*/ 2237074 h 2237474"/>
              <a:gd name="connsiteX144" fmla="*/ 1398407 w 12192000"/>
              <a:gd name="connsiteY144" fmla="*/ 2237095 h 2237474"/>
              <a:gd name="connsiteX145" fmla="*/ 1370962 w 12192000"/>
              <a:gd name="connsiteY145" fmla="*/ 2237474 h 2237474"/>
              <a:gd name="connsiteX146" fmla="*/ 1356367 w 12192000"/>
              <a:gd name="connsiteY146" fmla="*/ 2235089 h 2237474"/>
              <a:gd name="connsiteX147" fmla="*/ 1324828 w 12192000"/>
              <a:gd name="connsiteY147" fmla="*/ 2231968 h 2237474"/>
              <a:gd name="connsiteX148" fmla="*/ 1297744 w 12192000"/>
              <a:gd name="connsiteY148" fmla="*/ 2235849 h 2237474"/>
              <a:gd name="connsiteX149" fmla="*/ 1286236 w 12192000"/>
              <a:gd name="connsiteY149" fmla="*/ 2233135 h 2237474"/>
              <a:gd name="connsiteX150" fmla="*/ 1283504 w 12192000"/>
              <a:gd name="connsiteY150" fmla="*/ 2233797 h 2237474"/>
              <a:gd name="connsiteX151" fmla="*/ 1279765 w 12192000"/>
              <a:gd name="connsiteY151" fmla="*/ 2229639 h 2237474"/>
              <a:gd name="connsiteX152" fmla="*/ 1195347 w 12192000"/>
              <a:gd name="connsiteY152" fmla="*/ 2212354 h 2237474"/>
              <a:gd name="connsiteX153" fmla="*/ 970251 w 12192000"/>
              <a:gd name="connsiteY153" fmla="*/ 2221029 h 2237474"/>
              <a:gd name="connsiteX154" fmla="*/ 812914 w 12192000"/>
              <a:gd name="connsiteY154" fmla="*/ 2202752 h 2237474"/>
              <a:gd name="connsiteX155" fmla="*/ 800195 w 12192000"/>
              <a:gd name="connsiteY155" fmla="*/ 2209407 h 2237474"/>
              <a:gd name="connsiteX156" fmla="*/ 784978 w 12192000"/>
              <a:gd name="connsiteY156" fmla="*/ 2212360 h 2237474"/>
              <a:gd name="connsiteX157" fmla="*/ 681987 w 12192000"/>
              <a:gd name="connsiteY157" fmla="*/ 2216757 h 2237474"/>
              <a:gd name="connsiteX158" fmla="*/ 669923 w 12192000"/>
              <a:gd name="connsiteY158" fmla="*/ 2211682 h 2237474"/>
              <a:gd name="connsiteX159" fmla="*/ 648680 w 12192000"/>
              <a:gd name="connsiteY159" fmla="*/ 2206229 h 2237474"/>
              <a:gd name="connsiteX160" fmla="*/ 597225 w 12192000"/>
              <a:gd name="connsiteY160" fmla="*/ 2180999 h 2237474"/>
              <a:gd name="connsiteX161" fmla="*/ 558449 w 12192000"/>
              <a:gd name="connsiteY161" fmla="*/ 2182346 h 2237474"/>
              <a:gd name="connsiteX162" fmla="*/ 550517 w 12192000"/>
              <a:gd name="connsiteY162" fmla="*/ 2182060 h 2237474"/>
              <a:gd name="connsiteX163" fmla="*/ 550309 w 12192000"/>
              <a:gd name="connsiteY163" fmla="*/ 2181825 h 2237474"/>
              <a:gd name="connsiteX164" fmla="*/ 541836 w 12192000"/>
              <a:gd name="connsiteY164" fmla="*/ 2181063 h 2237474"/>
              <a:gd name="connsiteX165" fmla="*/ 536057 w 12192000"/>
              <a:gd name="connsiteY165" fmla="*/ 2181537 h 2237474"/>
              <a:gd name="connsiteX166" fmla="*/ 520671 w 12192000"/>
              <a:gd name="connsiteY166" fmla="*/ 2180980 h 2237474"/>
              <a:gd name="connsiteX167" fmla="*/ 515024 w 12192000"/>
              <a:gd name="connsiteY167" fmla="*/ 2179258 h 2237474"/>
              <a:gd name="connsiteX168" fmla="*/ 512278 w 12192000"/>
              <a:gd name="connsiteY168" fmla="*/ 2176369 h 2237474"/>
              <a:gd name="connsiteX169" fmla="*/ 480419 w 12192000"/>
              <a:gd name="connsiteY169" fmla="*/ 2167807 h 2237474"/>
              <a:gd name="connsiteX170" fmla="*/ 413835 w 12192000"/>
              <a:gd name="connsiteY170" fmla="*/ 2156783 h 2237474"/>
              <a:gd name="connsiteX171" fmla="*/ 376513 w 12192000"/>
              <a:gd name="connsiteY171" fmla="*/ 2154014 h 2237474"/>
              <a:gd name="connsiteX172" fmla="*/ 273386 w 12192000"/>
              <a:gd name="connsiteY172" fmla="*/ 2142551 h 2237474"/>
              <a:gd name="connsiteX173" fmla="*/ 169207 w 12192000"/>
              <a:gd name="connsiteY173" fmla="*/ 2128100 h 2237474"/>
              <a:gd name="connsiteX174" fmla="*/ 93149 w 12192000"/>
              <a:gd name="connsiteY174" fmla="*/ 2105324 h 2237474"/>
              <a:gd name="connsiteX175" fmla="*/ 88109 w 12192000"/>
              <a:gd name="connsiteY175" fmla="*/ 2106704 h 2237474"/>
              <a:gd name="connsiteX176" fmla="*/ 80022 w 12192000"/>
              <a:gd name="connsiteY176" fmla="*/ 2107254 h 2237474"/>
              <a:gd name="connsiteX177" fmla="*/ 79717 w 12192000"/>
              <a:gd name="connsiteY177" fmla="*/ 2107046 h 2237474"/>
              <a:gd name="connsiteX178" fmla="*/ 72352 w 12192000"/>
              <a:gd name="connsiteY178" fmla="*/ 2107991 h 2237474"/>
              <a:gd name="connsiteX179" fmla="*/ 37645 w 12192000"/>
              <a:gd name="connsiteY179" fmla="*/ 2115401 h 2237474"/>
              <a:gd name="connsiteX180" fmla="*/ 4572 w 12192000"/>
              <a:gd name="connsiteY180" fmla="*/ 2111091 h 2237474"/>
              <a:gd name="connsiteX181" fmla="*/ 0 w 12192000"/>
              <a:gd name="connsiteY181" fmla="*/ 2110468 h 2237474"/>
              <a:gd name="connsiteX182" fmla="*/ 0 w 12192000"/>
              <a:gd name="connsiteY18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96128 w 12192000"/>
              <a:gd name="connsiteY114" fmla="*/ 1976403 h 2237474"/>
              <a:gd name="connsiteX115" fmla="*/ 2756784 w 12192000"/>
              <a:gd name="connsiteY115" fmla="*/ 1985116 h 2237474"/>
              <a:gd name="connsiteX116" fmla="*/ 2748833 w 12192000"/>
              <a:gd name="connsiteY116" fmla="*/ 1986323 h 2237474"/>
              <a:gd name="connsiteX117" fmla="*/ 2748661 w 12192000"/>
              <a:gd name="connsiteY117" fmla="*/ 1986122 h 2237474"/>
              <a:gd name="connsiteX118" fmla="*/ 2718916 w 12192000"/>
              <a:gd name="connsiteY118" fmla="*/ 1990867 h 2237474"/>
              <a:gd name="connsiteX119" fmla="*/ 2713522 w 12192000"/>
              <a:gd name="connsiteY119" fmla="*/ 1990173 h 2237474"/>
              <a:gd name="connsiteX120" fmla="*/ 2680597 w 12192000"/>
              <a:gd name="connsiteY120" fmla="*/ 1984996 h 2237474"/>
              <a:gd name="connsiteX121" fmla="*/ 2578178 w 12192000"/>
              <a:gd name="connsiteY121" fmla="*/ 1990531 h 2237474"/>
              <a:gd name="connsiteX122" fmla="*/ 2476147 w 12192000"/>
              <a:gd name="connsiteY122" fmla="*/ 1998305 h 2237474"/>
              <a:gd name="connsiteX123" fmla="*/ 2373568 w 12192000"/>
              <a:gd name="connsiteY123" fmla="*/ 2003219 h 2237474"/>
              <a:gd name="connsiteX124" fmla="*/ 2315525 w 12192000"/>
              <a:gd name="connsiteY124" fmla="*/ 1989708 h 2237474"/>
              <a:gd name="connsiteX125" fmla="*/ 2300792 w 12192000"/>
              <a:gd name="connsiteY125" fmla="*/ 1994290 h 2237474"/>
              <a:gd name="connsiteX126" fmla="*/ 2287219 w 12192000"/>
              <a:gd name="connsiteY126" fmla="*/ 1998750 h 2237474"/>
              <a:gd name="connsiteX127" fmla="*/ 2243069 w 12192000"/>
              <a:gd name="connsiteY127" fmla="*/ 2015111 h 2237474"/>
              <a:gd name="connsiteX128" fmla="*/ 2186609 w 12192000"/>
              <a:gd name="connsiteY128" fmla="*/ 2008263 h 2237474"/>
              <a:gd name="connsiteX129" fmla="*/ 2164831 w 12192000"/>
              <a:gd name="connsiteY129" fmla="*/ 2010143 h 2237474"/>
              <a:gd name="connsiteX130" fmla="*/ 2152836 w 12192000"/>
              <a:gd name="connsiteY130" fmla="*/ 2010048 h 2237474"/>
              <a:gd name="connsiteX131" fmla="*/ 2117102 w 12192000"/>
              <a:gd name="connsiteY131" fmla="*/ 2023004 h 2237474"/>
              <a:gd name="connsiteX132" fmla="*/ 2111935 w 12192000"/>
              <a:gd name="connsiteY132" fmla="*/ 2023163 h 2237474"/>
              <a:gd name="connsiteX133" fmla="*/ 2089991 w 12192000"/>
              <a:gd name="connsiteY133" fmla="*/ 2034193 h 2237474"/>
              <a:gd name="connsiteX134" fmla="*/ 2058061 w 12192000"/>
              <a:gd name="connsiteY134" fmla="*/ 2047942 h 2237474"/>
              <a:gd name="connsiteX135" fmla="*/ 2055737 w 12192000"/>
              <a:gd name="connsiteY135" fmla="*/ 2047704 h 2237474"/>
              <a:gd name="connsiteX136" fmla="*/ 2042244 w 12192000"/>
              <a:gd name="connsiteY136" fmla="*/ 2055560 h 2237474"/>
              <a:gd name="connsiteX137" fmla="*/ 1976224 w 12192000"/>
              <a:gd name="connsiteY137" fmla="*/ 2074257 h 2237474"/>
              <a:gd name="connsiteX138" fmla="*/ 1877728 w 12192000"/>
              <a:gd name="connsiteY138" fmla="*/ 2101004 h 2237474"/>
              <a:gd name="connsiteX139" fmla="*/ 1759056 w 12192000"/>
              <a:gd name="connsiteY139" fmla="*/ 2125608 h 2237474"/>
              <a:gd name="connsiteX140" fmla="*/ 1637948 w 12192000"/>
              <a:gd name="connsiteY140" fmla="*/ 2172597 h 2237474"/>
              <a:gd name="connsiteX141" fmla="*/ 1434549 w 12192000"/>
              <a:gd name="connsiteY141" fmla="*/ 2234522 h 2237474"/>
              <a:gd name="connsiteX142" fmla="*/ 1398481 w 12192000"/>
              <a:gd name="connsiteY142" fmla="*/ 2237074 h 2237474"/>
              <a:gd name="connsiteX143" fmla="*/ 1398407 w 12192000"/>
              <a:gd name="connsiteY143" fmla="*/ 2237095 h 2237474"/>
              <a:gd name="connsiteX144" fmla="*/ 1370962 w 12192000"/>
              <a:gd name="connsiteY144" fmla="*/ 2237474 h 2237474"/>
              <a:gd name="connsiteX145" fmla="*/ 1356367 w 12192000"/>
              <a:gd name="connsiteY145" fmla="*/ 2235089 h 2237474"/>
              <a:gd name="connsiteX146" fmla="*/ 1324828 w 12192000"/>
              <a:gd name="connsiteY146" fmla="*/ 2231968 h 2237474"/>
              <a:gd name="connsiteX147" fmla="*/ 1297744 w 12192000"/>
              <a:gd name="connsiteY147" fmla="*/ 2235849 h 2237474"/>
              <a:gd name="connsiteX148" fmla="*/ 1286236 w 12192000"/>
              <a:gd name="connsiteY148" fmla="*/ 2233135 h 2237474"/>
              <a:gd name="connsiteX149" fmla="*/ 1283504 w 12192000"/>
              <a:gd name="connsiteY149" fmla="*/ 2233797 h 2237474"/>
              <a:gd name="connsiteX150" fmla="*/ 1279765 w 12192000"/>
              <a:gd name="connsiteY150" fmla="*/ 2229639 h 2237474"/>
              <a:gd name="connsiteX151" fmla="*/ 1195347 w 12192000"/>
              <a:gd name="connsiteY151" fmla="*/ 2212354 h 2237474"/>
              <a:gd name="connsiteX152" fmla="*/ 970251 w 12192000"/>
              <a:gd name="connsiteY152" fmla="*/ 2221029 h 2237474"/>
              <a:gd name="connsiteX153" fmla="*/ 812914 w 12192000"/>
              <a:gd name="connsiteY153" fmla="*/ 2202752 h 2237474"/>
              <a:gd name="connsiteX154" fmla="*/ 800195 w 12192000"/>
              <a:gd name="connsiteY154" fmla="*/ 2209407 h 2237474"/>
              <a:gd name="connsiteX155" fmla="*/ 784978 w 12192000"/>
              <a:gd name="connsiteY155" fmla="*/ 2212360 h 2237474"/>
              <a:gd name="connsiteX156" fmla="*/ 681987 w 12192000"/>
              <a:gd name="connsiteY156" fmla="*/ 2216757 h 2237474"/>
              <a:gd name="connsiteX157" fmla="*/ 669923 w 12192000"/>
              <a:gd name="connsiteY157" fmla="*/ 2211682 h 2237474"/>
              <a:gd name="connsiteX158" fmla="*/ 648680 w 12192000"/>
              <a:gd name="connsiteY158" fmla="*/ 2206229 h 2237474"/>
              <a:gd name="connsiteX159" fmla="*/ 597225 w 12192000"/>
              <a:gd name="connsiteY159" fmla="*/ 2180999 h 2237474"/>
              <a:gd name="connsiteX160" fmla="*/ 558449 w 12192000"/>
              <a:gd name="connsiteY160" fmla="*/ 2182346 h 2237474"/>
              <a:gd name="connsiteX161" fmla="*/ 550517 w 12192000"/>
              <a:gd name="connsiteY161" fmla="*/ 2182060 h 2237474"/>
              <a:gd name="connsiteX162" fmla="*/ 550309 w 12192000"/>
              <a:gd name="connsiteY162" fmla="*/ 2181825 h 2237474"/>
              <a:gd name="connsiteX163" fmla="*/ 541836 w 12192000"/>
              <a:gd name="connsiteY163" fmla="*/ 2181063 h 2237474"/>
              <a:gd name="connsiteX164" fmla="*/ 536057 w 12192000"/>
              <a:gd name="connsiteY164" fmla="*/ 2181537 h 2237474"/>
              <a:gd name="connsiteX165" fmla="*/ 520671 w 12192000"/>
              <a:gd name="connsiteY165" fmla="*/ 2180980 h 2237474"/>
              <a:gd name="connsiteX166" fmla="*/ 515024 w 12192000"/>
              <a:gd name="connsiteY166" fmla="*/ 2179258 h 2237474"/>
              <a:gd name="connsiteX167" fmla="*/ 512278 w 12192000"/>
              <a:gd name="connsiteY167" fmla="*/ 2176369 h 2237474"/>
              <a:gd name="connsiteX168" fmla="*/ 480419 w 12192000"/>
              <a:gd name="connsiteY168" fmla="*/ 2167807 h 2237474"/>
              <a:gd name="connsiteX169" fmla="*/ 413835 w 12192000"/>
              <a:gd name="connsiteY169" fmla="*/ 2156783 h 2237474"/>
              <a:gd name="connsiteX170" fmla="*/ 376513 w 12192000"/>
              <a:gd name="connsiteY170" fmla="*/ 2154014 h 2237474"/>
              <a:gd name="connsiteX171" fmla="*/ 273386 w 12192000"/>
              <a:gd name="connsiteY171" fmla="*/ 2142551 h 2237474"/>
              <a:gd name="connsiteX172" fmla="*/ 169207 w 12192000"/>
              <a:gd name="connsiteY172" fmla="*/ 2128100 h 2237474"/>
              <a:gd name="connsiteX173" fmla="*/ 93149 w 12192000"/>
              <a:gd name="connsiteY173" fmla="*/ 2105324 h 2237474"/>
              <a:gd name="connsiteX174" fmla="*/ 88109 w 12192000"/>
              <a:gd name="connsiteY174" fmla="*/ 2106704 h 2237474"/>
              <a:gd name="connsiteX175" fmla="*/ 80022 w 12192000"/>
              <a:gd name="connsiteY175" fmla="*/ 2107254 h 2237474"/>
              <a:gd name="connsiteX176" fmla="*/ 79717 w 12192000"/>
              <a:gd name="connsiteY176" fmla="*/ 2107046 h 2237474"/>
              <a:gd name="connsiteX177" fmla="*/ 72352 w 12192000"/>
              <a:gd name="connsiteY177" fmla="*/ 2107991 h 2237474"/>
              <a:gd name="connsiteX178" fmla="*/ 37645 w 12192000"/>
              <a:gd name="connsiteY178" fmla="*/ 2115401 h 2237474"/>
              <a:gd name="connsiteX179" fmla="*/ 4572 w 12192000"/>
              <a:gd name="connsiteY179" fmla="*/ 2111091 h 2237474"/>
              <a:gd name="connsiteX180" fmla="*/ 0 w 12192000"/>
              <a:gd name="connsiteY180" fmla="*/ 2110468 h 2237474"/>
              <a:gd name="connsiteX181" fmla="*/ 0 w 12192000"/>
              <a:gd name="connsiteY181"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96128 w 12192000"/>
              <a:gd name="connsiteY114" fmla="*/ 1976403 h 2237474"/>
              <a:gd name="connsiteX115" fmla="*/ 2756784 w 12192000"/>
              <a:gd name="connsiteY115" fmla="*/ 1985116 h 2237474"/>
              <a:gd name="connsiteX116" fmla="*/ 2748833 w 12192000"/>
              <a:gd name="connsiteY116" fmla="*/ 1986323 h 2237474"/>
              <a:gd name="connsiteX117" fmla="*/ 2748661 w 12192000"/>
              <a:gd name="connsiteY117" fmla="*/ 1986122 h 2237474"/>
              <a:gd name="connsiteX118" fmla="*/ 2718916 w 12192000"/>
              <a:gd name="connsiteY118" fmla="*/ 1990867 h 2237474"/>
              <a:gd name="connsiteX119" fmla="*/ 2713522 w 12192000"/>
              <a:gd name="connsiteY119" fmla="*/ 1990173 h 2237474"/>
              <a:gd name="connsiteX120" fmla="*/ 2680597 w 12192000"/>
              <a:gd name="connsiteY120" fmla="*/ 1984996 h 2237474"/>
              <a:gd name="connsiteX121" fmla="*/ 2578178 w 12192000"/>
              <a:gd name="connsiteY121" fmla="*/ 1990531 h 2237474"/>
              <a:gd name="connsiteX122" fmla="*/ 2476147 w 12192000"/>
              <a:gd name="connsiteY122" fmla="*/ 1998305 h 2237474"/>
              <a:gd name="connsiteX123" fmla="*/ 2373568 w 12192000"/>
              <a:gd name="connsiteY123" fmla="*/ 2003219 h 2237474"/>
              <a:gd name="connsiteX124" fmla="*/ 2300792 w 12192000"/>
              <a:gd name="connsiteY124" fmla="*/ 1994290 h 2237474"/>
              <a:gd name="connsiteX125" fmla="*/ 2287219 w 12192000"/>
              <a:gd name="connsiteY125" fmla="*/ 1998750 h 2237474"/>
              <a:gd name="connsiteX126" fmla="*/ 2243069 w 12192000"/>
              <a:gd name="connsiteY126" fmla="*/ 2015111 h 2237474"/>
              <a:gd name="connsiteX127" fmla="*/ 2186609 w 12192000"/>
              <a:gd name="connsiteY127" fmla="*/ 2008263 h 2237474"/>
              <a:gd name="connsiteX128" fmla="*/ 2164831 w 12192000"/>
              <a:gd name="connsiteY128" fmla="*/ 2010143 h 2237474"/>
              <a:gd name="connsiteX129" fmla="*/ 2152836 w 12192000"/>
              <a:gd name="connsiteY129" fmla="*/ 2010048 h 2237474"/>
              <a:gd name="connsiteX130" fmla="*/ 2117102 w 12192000"/>
              <a:gd name="connsiteY130" fmla="*/ 2023004 h 2237474"/>
              <a:gd name="connsiteX131" fmla="*/ 2111935 w 12192000"/>
              <a:gd name="connsiteY131" fmla="*/ 2023163 h 2237474"/>
              <a:gd name="connsiteX132" fmla="*/ 2089991 w 12192000"/>
              <a:gd name="connsiteY132" fmla="*/ 2034193 h 2237474"/>
              <a:gd name="connsiteX133" fmla="*/ 2058061 w 12192000"/>
              <a:gd name="connsiteY133" fmla="*/ 2047942 h 2237474"/>
              <a:gd name="connsiteX134" fmla="*/ 2055737 w 12192000"/>
              <a:gd name="connsiteY134" fmla="*/ 2047704 h 2237474"/>
              <a:gd name="connsiteX135" fmla="*/ 2042244 w 12192000"/>
              <a:gd name="connsiteY135" fmla="*/ 2055560 h 2237474"/>
              <a:gd name="connsiteX136" fmla="*/ 1976224 w 12192000"/>
              <a:gd name="connsiteY136" fmla="*/ 2074257 h 2237474"/>
              <a:gd name="connsiteX137" fmla="*/ 1877728 w 12192000"/>
              <a:gd name="connsiteY137" fmla="*/ 2101004 h 2237474"/>
              <a:gd name="connsiteX138" fmla="*/ 1759056 w 12192000"/>
              <a:gd name="connsiteY138" fmla="*/ 2125608 h 2237474"/>
              <a:gd name="connsiteX139" fmla="*/ 1637948 w 12192000"/>
              <a:gd name="connsiteY139" fmla="*/ 2172597 h 2237474"/>
              <a:gd name="connsiteX140" fmla="*/ 1434549 w 12192000"/>
              <a:gd name="connsiteY140" fmla="*/ 2234522 h 2237474"/>
              <a:gd name="connsiteX141" fmla="*/ 1398481 w 12192000"/>
              <a:gd name="connsiteY141" fmla="*/ 2237074 h 2237474"/>
              <a:gd name="connsiteX142" fmla="*/ 1398407 w 12192000"/>
              <a:gd name="connsiteY142" fmla="*/ 2237095 h 2237474"/>
              <a:gd name="connsiteX143" fmla="*/ 1370962 w 12192000"/>
              <a:gd name="connsiteY143" fmla="*/ 2237474 h 2237474"/>
              <a:gd name="connsiteX144" fmla="*/ 1356367 w 12192000"/>
              <a:gd name="connsiteY144" fmla="*/ 2235089 h 2237474"/>
              <a:gd name="connsiteX145" fmla="*/ 1324828 w 12192000"/>
              <a:gd name="connsiteY145" fmla="*/ 2231968 h 2237474"/>
              <a:gd name="connsiteX146" fmla="*/ 1297744 w 12192000"/>
              <a:gd name="connsiteY146" fmla="*/ 2235849 h 2237474"/>
              <a:gd name="connsiteX147" fmla="*/ 1286236 w 12192000"/>
              <a:gd name="connsiteY147" fmla="*/ 2233135 h 2237474"/>
              <a:gd name="connsiteX148" fmla="*/ 1283504 w 12192000"/>
              <a:gd name="connsiteY148" fmla="*/ 2233797 h 2237474"/>
              <a:gd name="connsiteX149" fmla="*/ 1279765 w 12192000"/>
              <a:gd name="connsiteY149" fmla="*/ 2229639 h 2237474"/>
              <a:gd name="connsiteX150" fmla="*/ 1195347 w 12192000"/>
              <a:gd name="connsiteY150" fmla="*/ 2212354 h 2237474"/>
              <a:gd name="connsiteX151" fmla="*/ 970251 w 12192000"/>
              <a:gd name="connsiteY151" fmla="*/ 2221029 h 2237474"/>
              <a:gd name="connsiteX152" fmla="*/ 812914 w 12192000"/>
              <a:gd name="connsiteY152" fmla="*/ 2202752 h 2237474"/>
              <a:gd name="connsiteX153" fmla="*/ 800195 w 12192000"/>
              <a:gd name="connsiteY153" fmla="*/ 2209407 h 2237474"/>
              <a:gd name="connsiteX154" fmla="*/ 784978 w 12192000"/>
              <a:gd name="connsiteY154" fmla="*/ 2212360 h 2237474"/>
              <a:gd name="connsiteX155" fmla="*/ 681987 w 12192000"/>
              <a:gd name="connsiteY155" fmla="*/ 2216757 h 2237474"/>
              <a:gd name="connsiteX156" fmla="*/ 669923 w 12192000"/>
              <a:gd name="connsiteY156" fmla="*/ 2211682 h 2237474"/>
              <a:gd name="connsiteX157" fmla="*/ 648680 w 12192000"/>
              <a:gd name="connsiteY157" fmla="*/ 2206229 h 2237474"/>
              <a:gd name="connsiteX158" fmla="*/ 597225 w 12192000"/>
              <a:gd name="connsiteY158" fmla="*/ 2180999 h 2237474"/>
              <a:gd name="connsiteX159" fmla="*/ 558449 w 12192000"/>
              <a:gd name="connsiteY159" fmla="*/ 2182346 h 2237474"/>
              <a:gd name="connsiteX160" fmla="*/ 550517 w 12192000"/>
              <a:gd name="connsiteY160" fmla="*/ 2182060 h 2237474"/>
              <a:gd name="connsiteX161" fmla="*/ 550309 w 12192000"/>
              <a:gd name="connsiteY161" fmla="*/ 2181825 h 2237474"/>
              <a:gd name="connsiteX162" fmla="*/ 541836 w 12192000"/>
              <a:gd name="connsiteY162" fmla="*/ 2181063 h 2237474"/>
              <a:gd name="connsiteX163" fmla="*/ 536057 w 12192000"/>
              <a:gd name="connsiteY163" fmla="*/ 2181537 h 2237474"/>
              <a:gd name="connsiteX164" fmla="*/ 520671 w 12192000"/>
              <a:gd name="connsiteY164" fmla="*/ 2180980 h 2237474"/>
              <a:gd name="connsiteX165" fmla="*/ 515024 w 12192000"/>
              <a:gd name="connsiteY165" fmla="*/ 2179258 h 2237474"/>
              <a:gd name="connsiteX166" fmla="*/ 512278 w 12192000"/>
              <a:gd name="connsiteY166" fmla="*/ 2176369 h 2237474"/>
              <a:gd name="connsiteX167" fmla="*/ 480419 w 12192000"/>
              <a:gd name="connsiteY167" fmla="*/ 2167807 h 2237474"/>
              <a:gd name="connsiteX168" fmla="*/ 413835 w 12192000"/>
              <a:gd name="connsiteY168" fmla="*/ 2156783 h 2237474"/>
              <a:gd name="connsiteX169" fmla="*/ 376513 w 12192000"/>
              <a:gd name="connsiteY169" fmla="*/ 2154014 h 2237474"/>
              <a:gd name="connsiteX170" fmla="*/ 273386 w 12192000"/>
              <a:gd name="connsiteY170" fmla="*/ 2142551 h 2237474"/>
              <a:gd name="connsiteX171" fmla="*/ 169207 w 12192000"/>
              <a:gd name="connsiteY171" fmla="*/ 2128100 h 2237474"/>
              <a:gd name="connsiteX172" fmla="*/ 93149 w 12192000"/>
              <a:gd name="connsiteY172" fmla="*/ 2105324 h 2237474"/>
              <a:gd name="connsiteX173" fmla="*/ 88109 w 12192000"/>
              <a:gd name="connsiteY173" fmla="*/ 2106704 h 2237474"/>
              <a:gd name="connsiteX174" fmla="*/ 80022 w 12192000"/>
              <a:gd name="connsiteY174" fmla="*/ 2107254 h 2237474"/>
              <a:gd name="connsiteX175" fmla="*/ 79717 w 12192000"/>
              <a:gd name="connsiteY175" fmla="*/ 2107046 h 2237474"/>
              <a:gd name="connsiteX176" fmla="*/ 72352 w 12192000"/>
              <a:gd name="connsiteY176" fmla="*/ 2107991 h 2237474"/>
              <a:gd name="connsiteX177" fmla="*/ 37645 w 12192000"/>
              <a:gd name="connsiteY177" fmla="*/ 2115401 h 2237474"/>
              <a:gd name="connsiteX178" fmla="*/ 4572 w 12192000"/>
              <a:gd name="connsiteY178" fmla="*/ 2111091 h 2237474"/>
              <a:gd name="connsiteX179" fmla="*/ 0 w 12192000"/>
              <a:gd name="connsiteY179" fmla="*/ 2110468 h 2237474"/>
              <a:gd name="connsiteX180" fmla="*/ 0 w 12192000"/>
              <a:gd name="connsiteY18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96128 w 12192000"/>
              <a:gd name="connsiteY114" fmla="*/ 1976403 h 2237474"/>
              <a:gd name="connsiteX115" fmla="*/ 2756784 w 12192000"/>
              <a:gd name="connsiteY115" fmla="*/ 1985116 h 2237474"/>
              <a:gd name="connsiteX116" fmla="*/ 2748833 w 12192000"/>
              <a:gd name="connsiteY116" fmla="*/ 1986323 h 2237474"/>
              <a:gd name="connsiteX117" fmla="*/ 2748661 w 12192000"/>
              <a:gd name="connsiteY117" fmla="*/ 1986122 h 2237474"/>
              <a:gd name="connsiteX118" fmla="*/ 2718916 w 12192000"/>
              <a:gd name="connsiteY118" fmla="*/ 1990867 h 2237474"/>
              <a:gd name="connsiteX119" fmla="*/ 2713522 w 12192000"/>
              <a:gd name="connsiteY119" fmla="*/ 1990173 h 2237474"/>
              <a:gd name="connsiteX120" fmla="*/ 2680597 w 12192000"/>
              <a:gd name="connsiteY120" fmla="*/ 1984996 h 2237474"/>
              <a:gd name="connsiteX121" fmla="*/ 2578178 w 12192000"/>
              <a:gd name="connsiteY121" fmla="*/ 1990531 h 2237474"/>
              <a:gd name="connsiteX122" fmla="*/ 2476147 w 12192000"/>
              <a:gd name="connsiteY122" fmla="*/ 1998305 h 2237474"/>
              <a:gd name="connsiteX123" fmla="*/ 2373568 w 12192000"/>
              <a:gd name="connsiteY123" fmla="*/ 2003219 h 2237474"/>
              <a:gd name="connsiteX124" fmla="*/ 2287219 w 12192000"/>
              <a:gd name="connsiteY124" fmla="*/ 1998750 h 2237474"/>
              <a:gd name="connsiteX125" fmla="*/ 2243069 w 12192000"/>
              <a:gd name="connsiteY125" fmla="*/ 2015111 h 2237474"/>
              <a:gd name="connsiteX126" fmla="*/ 2186609 w 12192000"/>
              <a:gd name="connsiteY126" fmla="*/ 2008263 h 2237474"/>
              <a:gd name="connsiteX127" fmla="*/ 2164831 w 12192000"/>
              <a:gd name="connsiteY127" fmla="*/ 2010143 h 2237474"/>
              <a:gd name="connsiteX128" fmla="*/ 2152836 w 12192000"/>
              <a:gd name="connsiteY128" fmla="*/ 2010048 h 2237474"/>
              <a:gd name="connsiteX129" fmla="*/ 2117102 w 12192000"/>
              <a:gd name="connsiteY129" fmla="*/ 2023004 h 2237474"/>
              <a:gd name="connsiteX130" fmla="*/ 2111935 w 12192000"/>
              <a:gd name="connsiteY130" fmla="*/ 2023163 h 2237474"/>
              <a:gd name="connsiteX131" fmla="*/ 2089991 w 12192000"/>
              <a:gd name="connsiteY131" fmla="*/ 2034193 h 2237474"/>
              <a:gd name="connsiteX132" fmla="*/ 2058061 w 12192000"/>
              <a:gd name="connsiteY132" fmla="*/ 2047942 h 2237474"/>
              <a:gd name="connsiteX133" fmla="*/ 2055737 w 12192000"/>
              <a:gd name="connsiteY133" fmla="*/ 2047704 h 2237474"/>
              <a:gd name="connsiteX134" fmla="*/ 2042244 w 12192000"/>
              <a:gd name="connsiteY134" fmla="*/ 2055560 h 2237474"/>
              <a:gd name="connsiteX135" fmla="*/ 1976224 w 12192000"/>
              <a:gd name="connsiteY135" fmla="*/ 2074257 h 2237474"/>
              <a:gd name="connsiteX136" fmla="*/ 1877728 w 12192000"/>
              <a:gd name="connsiteY136" fmla="*/ 2101004 h 2237474"/>
              <a:gd name="connsiteX137" fmla="*/ 1759056 w 12192000"/>
              <a:gd name="connsiteY137" fmla="*/ 2125608 h 2237474"/>
              <a:gd name="connsiteX138" fmla="*/ 1637948 w 12192000"/>
              <a:gd name="connsiteY138" fmla="*/ 2172597 h 2237474"/>
              <a:gd name="connsiteX139" fmla="*/ 1434549 w 12192000"/>
              <a:gd name="connsiteY139" fmla="*/ 2234522 h 2237474"/>
              <a:gd name="connsiteX140" fmla="*/ 1398481 w 12192000"/>
              <a:gd name="connsiteY140" fmla="*/ 2237074 h 2237474"/>
              <a:gd name="connsiteX141" fmla="*/ 1398407 w 12192000"/>
              <a:gd name="connsiteY141" fmla="*/ 2237095 h 2237474"/>
              <a:gd name="connsiteX142" fmla="*/ 1370962 w 12192000"/>
              <a:gd name="connsiteY142" fmla="*/ 2237474 h 2237474"/>
              <a:gd name="connsiteX143" fmla="*/ 1356367 w 12192000"/>
              <a:gd name="connsiteY143" fmla="*/ 2235089 h 2237474"/>
              <a:gd name="connsiteX144" fmla="*/ 1324828 w 12192000"/>
              <a:gd name="connsiteY144" fmla="*/ 2231968 h 2237474"/>
              <a:gd name="connsiteX145" fmla="*/ 1297744 w 12192000"/>
              <a:gd name="connsiteY145" fmla="*/ 2235849 h 2237474"/>
              <a:gd name="connsiteX146" fmla="*/ 1286236 w 12192000"/>
              <a:gd name="connsiteY146" fmla="*/ 2233135 h 2237474"/>
              <a:gd name="connsiteX147" fmla="*/ 1283504 w 12192000"/>
              <a:gd name="connsiteY147" fmla="*/ 2233797 h 2237474"/>
              <a:gd name="connsiteX148" fmla="*/ 1279765 w 12192000"/>
              <a:gd name="connsiteY148" fmla="*/ 2229639 h 2237474"/>
              <a:gd name="connsiteX149" fmla="*/ 1195347 w 12192000"/>
              <a:gd name="connsiteY149" fmla="*/ 2212354 h 2237474"/>
              <a:gd name="connsiteX150" fmla="*/ 970251 w 12192000"/>
              <a:gd name="connsiteY150" fmla="*/ 2221029 h 2237474"/>
              <a:gd name="connsiteX151" fmla="*/ 812914 w 12192000"/>
              <a:gd name="connsiteY151" fmla="*/ 2202752 h 2237474"/>
              <a:gd name="connsiteX152" fmla="*/ 800195 w 12192000"/>
              <a:gd name="connsiteY152" fmla="*/ 2209407 h 2237474"/>
              <a:gd name="connsiteX153" fmla="*/ 784978 w 12192000"/>
              <a:gd name="connsiteY153" fmla="*/ 2212360 h 2237474"/>
              <a:gd name="connsiteX154" fmla="*/ 681987 w 12192000"/>
              <a:gd name="connsiteY154" fmla="*/ 2216757 h 2237474"/>
              <a:gd name="connsiteX155" fmla="*/ 669923 w 12192000"/>
              <a:gd name="connsiteY155" fmla="*/ 2211682 h 2237474"/>
              <a:gd name="connsiteX156" fmla="*/ 648680 w 12192000"/>
              <a:gd name="connsiteY156" fmla="*/ 2206229 h 2237474"/>
              <a:gd name="connsiteX157" fmla="*/ 597225 w 12192000"/>
              <a:gd name="connsiteY157" fmla="*/ 2180999 h 2237474"/>
              <a:gd name="connsiteX158" fmla="*/ 558449 w 12192000"/>
              <a:gd name="connsiteY158" fmla="*/ 2182346 h 2237474"/>
              <a:gd name="connsiteX159" fmla="*/ 550517 w 12192000"/>
              <a:gd name="connsiteY159" fmla="*/ 2182060 h 2237474"/>
              <a:gd name="connsiteX160" fmla="*/ 550309 w 12192000"/>
              <a:gd name="connsiteY160" fmla="*/ 2181825 h 2237474"/>
              <a:gd name="connsiteX161" fmla="*/ 541836 w 12192000"/>
              <a:gd name="connsiteY161" fmla="*/ 2181063 h 2237474"/>
              <a:gd name="connsiteX162" fmla="*/ 536057 w 12192000"/>
              <a:gd name="connsiteY162" fmla="*/ 2181537 h 2237474"/>
              <a:gd name="connsiteX163" fmla="*/ 520671 w 12192000"/>
              <a:gd name="connsiteY163" fmla="*/ 2180980 h 2237474"/>
              <a:gd name="connsiteX164" fmla="*/ 515024 w 12192000"/>
              <a:gd name="connsiteY164" fmla="*/ 2179258 h 2237474"/>
              <a:gd name="connsiteX165" fmla="*/ 512278 w 12192000"/>
              <a:gd name="connsiteY165" fmla="*/ 2176369 h 2237474"/>
              <a:gd name="connsiteX166" fmla="*/ 480419 w 12192000"/>
              <a:gd name="connsiteY166" fmla="*/ 2167807 h 2237474"/>
              <a:gd name="connsiteX167" fmla="*/ 413835 w 12192000"/>
              <a:gd name="connsiteY167" fmla="*/ 2156783 h 2237474"/>
              <a:gd name="connsiteX168" fmla="*/ 376513 w 12192000"/>
              <a:gd name="connsiteY168" fmla="*/ 2154014 h 2237474"/>
              <a:gd name="connsiteX169" fmla="*/ 273386 w 12192000"/>
              <a:gd name="connsiteY169" fmla="*/ 2142551 h 2237474"/>
              <a:gd name="connsiteX170" fmla="*/ 169207 w 12192000"/>
              <a:gd name="connsiteY170" fmla="*/ 2128100 h 2237474"/>
              <a:gd name="connsiteX171" fmla="*/ 93149 w 12192000"/>
              <a:gd name="connsiteY171" fmla="*/ 2105324 h 2237474"/>
              <a:gd name="connsiteX172" fmla="*/ 88109 w 12192000"/>
              <a:gd name="connsiteY172" fmla="*/ 2106704 h 2237474"/>
              <a:gd name="connsiteX173" fmla="*/ 80022 w 12192000"/>
              <a:gd name="connsiteY173" fmla="*/ 2107254 h 2237474"/>
              <a:gd name="connsiteX174" fmla="*/ 79717 w 12192000"/>
              <a:gd name="connsiteY174" fmla="*/ 2107046 h 2237474"/>
              <a:gd name="connsiteX175" fmla="*/ 72352 w 12192000"/>
              <a:gd name="connsiteY175" fmla="*/ 2107991 h 2237474"/>
              <a:gd name="connsiteX176" fmla="*/ 37645 w 12192000"/>
              <a:gd name="connsiteY176" fmla="*/ 2115401 h 2237474"/>
              <a:gd name="connsiteX177" fmla="*/ 4572 w 12192000"/>
              <a:gd name="connsiteY177" fmla="*/ 2111091 h 2237474"/>
              <a:gd name="connsiteX178" fmla="*/ 0 w 12192000"/>
              <a:gd name="connsiteY178" fmla="*/ 2110468 h 2237474"/>
              <a:gd name="connsiteX179" fmla="*/ 0 w 12192000"/>
              <a:gd name="connsiteY179"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96128 w 12192000"/>
              <a:gd name="connsiteY114" fmla="*/ 1976403 h 2237474"/>
              <a:gd name="connsiteX115" fmla="*/ 2756784 w 12192000"/>
              <a:gd name="connsiteY115" fmla="*/ 1985116 h 2237474"/>
              <a:gd name="connsiteX116" fmla="*/ 2748833 w 12192000"/>
              <a:gd name="connsiteY116" fmla="*/ 1986323 h 2237474"/>
              <a:gd name="connsiteX117" fmla="*/ 2748661 w 12192000"/>
              <a:gd name="connsiteY117" fmla="*/ 1986122 h 2237474"/>
              <a:gd name="connsiteX118" fmla="*/ 2718916 w 12192000"/>
              <a:gd name="connsiteY118" fmla="*/ 1990867 h 2237474"/>
              <a:gd name="connsiteX119" fmla="*/ 2713522 w 12192000"/>
              <a:gd name="connsiteY119" fmla="*/ 1990173 h 2237474"/>
              <a:gd name="connsiteX120" fmla="*/ 2578178 w 12192000"/>
              <a:gd name="connsiteY120" fmla="*/ 1990531 h 2237474"/>
              <a:gd name="connsiteX121" fmla="*/ 2476147 w 12192000"/>
              <a:gd name="connsiteY121" fmla="*/ 1998305 h 2237474"/>
              <a:gd name="connsiteX122" fmla="*/ 2373568 w 12192000"/>
              <a:gd name="connsiteY122" fmla="*/ 2003219 h 2237474"/>
              <a:gd name="connsiteX123" fmla="*/ 2287219 w 12192000"/>
              <a:gd name="connsiteY123" fmla="*/ 1998750 h 2237474"/>
              <a:gd name="connsiteX124" fmla="*/ 2243069 w 12192000"/>
              <a:gd name="connsiteY124" fmla="*/ 2015111 h 2237474"/>
              <a:gd name="connsiteX125" fmla="*/ 2186609 w 12192000"/>
              <a:gd name="connsiteY125" fmla="*/ 2008263 h 2237474"/>
              <a:gd name="connsiteX126" fmla="*/ 2164831 w 12192000"/>
              <a:gd name="connsiteY126" fmla="*/ 2010143 h 2237474"/>
              <a:gd name="connsiteX127" fmla="*/ 2152836 w 12192000"/>
              <a:gd name="connsiteY127" fmla="*/ 2010048 h 2237474"/>
              <a:gd name="connsiteX128" fmla="*/ 2117102 w 12192000"/>
              <a:gd name="connsiteY128" fmla="*/ 2023004 h 2237474"/>
              <a:gd name="connsiteX129" fmla="*/ 2111935 w 12192000"/>
              <a:gd name="connsiteY129" fmla="*/ 2023163 h 2237474"/>
              <a:gd name="connsiteX130" fmla="*/ 2089991 w 12192000"/>
              <a:gd name="connsiteY130" fmla="*/ 2034193 h 2237474"/>
              <a:gd name="connsiteX131" fmla="*/ 2058061 w 12192000"/>
              <a:gd name="connsiteY131" fmla="*/ 2047942 h 2237474"/>
              <a:gd name="connsiteX132" fmla="*/ 2055737 w 12192000"/>
              <a:gd name="connsiteY132" fmla="*/ 2047704 h 2237474"/>
              <a:gd name="connsiteX133" fmla="*/ 2042244 w 12192000"/>
              <a:gd name="connsiteY133" fmla="*/ 2055560 h 2237474"/>
              <a:gd name="connsiteX134" fmla="*/ 1976224 w 12192000"/>
              <a:gd name="connsiteY134" fmla="*/ 2074257 h 2237474"/>
              <a:gd name="connsiteX135" fmla="*/ 1877728 w 12192000"/>
              <a:gd name="connsiteY135" fmla="*/ 2101004 h 2237474"/>
              <a:gd name="connsiteX136" fmla="*/ 1759056 w 12192000"/>
              <a:gd name="connsiteY136" fmla="*/ 2125608 h 2237474"/>
              <a:gd name="connsiteX137" fmla="*/ 1637948 w 12192000"/>
              <a:gd name="connsiteY137" fmla="*/ 2172597 h 2237474"/>
              <a:gd name="connsiteX138" fmla="*/ 1434549 w 12192000"/>
              <a:gd name="connsiteY138" fmla="*/ 2234522 h 2237474"/>
              <a:gd name="connsiteX139" fmla="*/ 1398481 w 12192000"/>
              <a:gd name="connsiteY139" fmla="*/ 2237074 h 2237474"/>
              <a:gd name="connsiteX140" fmla="*/ 1398407 w 12192000"/>
              <a:gd name="connsiteY140" fmla="*/ 2237095 h 2237474"/>
              <a:gd name="connsiteX141" fmla="*/ 1370962 w 12192000"/>
              <a:gd name="connsiteY141" fmla="*/ 2237474 h 2237474"/>
              <a:gd name="connsiteX142" fmla="*/ 1356367 w 12192000"/>
              <a:gd name="connsiteY142" fmla="*/ 2235089 h 2237474"/>
              <a:gd name="connsiteX143" fmla="*/ 1324828 w 12192000"/>
              <a:gd name="connsiteY143" fmla="*/ 2231968 h 2237474"/>
              <a:gd name="connsiteX144" fmla="*/ 1297744 w 12192000"/>
              <a:gd name="connsiteY144" fmla="*/ 2235849 h 2237474"/>
              <a:gd name="connsiteX145" fmla="*/ 1286236 w 12192000"/>
              <a:gd name="connsiteY145" fmla="*/ 2233135 h 2237474"/>
              <a:gd name="connsiteX146" fmla="*/ 1283504 w 12192000"/>
              <a:gd name="connsiteY146" fmla="*/ 2233797 h 2237474"/>
              <a:gd name="connsiteX147" fmla="*/ 1279765 w 12192000"/>
              <a:gd name="connsiteY147" fmla="*/ 2229639 h 2237474"/>
              <a:gd name="connsiteX148" fmla="*/ 1195347 w 12192000"/>
              <a:gd name="connsiteY148" fmla="*/ 2212354 h 2237474"/>
              <a:gd name="connsiteX149" fmla="*/ 970251 w 12192000"/>
              <a:gd name="connsiteY149" fmla="*/ 2221029 h 2237474"/>
              <a:gd name="connsiteX150" fmla="*/ 812914 w 12192000"/>
              <a:gd name="connsiteY150" fmla="*/ 2202752 h 2237474"/>
              <a:gd name="connsiteX151" fmla="*/ 800195 w 12192000"/>
              <a:gd name="connsiteY151" fmla="*/ 2209407 h 2237474"/>
              <a:gd name="connsiteX152" fmla="*/ 784978 w 12192000"/>
              <a:gd name="connsiteY152" fmla="*/ 2212360 h 2237474"/>
              <a:gd name="connsiteX153" fmla="*/ 681987 w 12192000"/>
              <a:gd name="connsiteY153" fmla="*/ 2216757 h 2237474"/>
              <a:gd name="connsiteX154" fmla="*/ 669923 w 12192000"/>
              <a:gd name="connsiteY154" fmla="*/ 2211682 h 2237474"/>
              <a:gd name="connsiteX155" fmla="*/ 648680 w 12192000"/>
              <a:gd name="connsiteY155" fmla="*/ 2206229 h 2237474"/>
              <a:gd name="connsiteX156" fmla="*/ 597225 w 12192000"/>
              <a:gd name="connsiteY156" fmla="*/ 2180999 h 2237474"/>
              <a:gd name="connsiteX157" fmla="*/ 558449 w 12192000"/>
              <a:gd name="connsiteY157" fmla="*/ 2182346 h 2237474"/>
              <a:gd name="connsiteX158" fmla="*/ 550517 w 12192000"/>
              <a:gd name="connsiteY158" fmla="*/ 2182060 h 2237474"/>
              <a:gd name="connsiteX159" fmla="*/ 550309 w 12192000"/>
              <a:gd name="connsiteY159" fmla="*/ 2181825 h 2237474"/>
              <a:gd name="connsiteX160" fmla="*/ 541836 w 12192000"/>
              <a:gd name="connsiteY160" fmla="*/ 2181063 h 2237474"/>
              <a:gd name="connsiteX161" fmla="*/ 536057 w 12192000"/>
              <a:gd name="connsiteY161" fmla="*/ 2181537 h 2237474"/>
              <a:gd name="connsiteX162" fmla="*/ 520671 w 12192000"/>
              <a:gd name="connsiteY162" fmla="*/ 2180980 h 2237474"/>
              <a:gd name="connsiteX163" fmla="*/ 515024 w 12192000"/>
              <a:gd name="connsiteY163" fmla="*/ 2179258 h 2237474"/>
              <a:gd name="connsiteX164" fmla="*/ 512278 w 12192000"/>
              <a:gd name="connsiteY164" fmla="*/ 2176369 h 2237474"/>
              <a:gd name="connsiteX165" fmla="*/ 480419 w 12192000"/>
              <a:gd name="connsiteY165" fmla="*/ 2167807 h 2237474"/>
              <a:gd name="connsiteX166" fmla="*/ 413835 w 12192000"/>
              <a:gd name="connsiteY166" fmla="*/ 2156783 h 2237474"/>
              <a:gd name="connsiteX167" fmla="*/ 376513 w 12192000"/>
              <a:gd name="connsiteY167" fmla="*/ 2154014 h 2237474"/>
              <a:gd name="connsiteX168" fmla="*/ 273386 w 12192000"/>
              <a:gd name="connsiteY168" fmla="*/ 2142551 h 2237474"/>
              <a:gd name="connsiteX169" fmla="*/ 169207 w 12192000"/>
              <a:gd name="connsiteY169" fmla="*/ 2128100 h 2237474"/>
              <a:gd name="connsiteX170" fmla="*/ 93149 w 12192000"/>
              <a:gd name="connsiteY170" fmla="*/ 2105324 h 2237474"/>
              <a:gd name="connsiteX171" fmla="*/ 88109 w 12192000"/>
              <a:gd name="connsiteY171" fmla="*/ 2106704 h 2237474"/>
              <a:gd name="connsiteX172" fmla="*/ 80022 w 12192000"/>
              <a:gd name="connsiteY172" fmla="*/ 2107254 h 2237474"/>
              <a:gd name="connsiteX173" fmla="*/ 79717 w 12192000"/>
              <a:gd name="connsiteY173" fmla="*/ 2107046 h 2237474"/>
              <a:gd name="connsiteX174" fmla="*/ 72352 w 12192000"/>
              <a:gd name="connsiteY174" fmla="*/ 2107991 h 2237474"/>
              <a:gd name="connsiteX175" fmla="*/ 37645 w 12192000"/>
              <a:gd name="connsiteY175" fmla="*/ 2115401 h 2237474"/>
              <a:gd name="connsiteX176" fmla="*/ 4572 w 12192000"/>
              <a:gd name="connsiteY176" fmla="*/ 2111091 h 2237474"/>
              <a:gd name="connsiteX177" fmla="*/ 0 w 12192000"/>
              <a:gd name="connsiteY177" fmla="*/ 2110468 h 2237474"/>
              <a:gd name="connsiteX178" fmla="*/ 0 w 12192000"/>
              <a:gd name="connsiteY178"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56784 w 12192000"/>
              <a:gd name="connsiteY114" fmla="*/ 1985116 h 2237474"/>
              <a:gd name="connsiteX115" fmla="*/ 2748833 w 12192000"/>
              <a:gd name="connsiteY115" fmla="*/ 1986323 h 2237474"/>
              <a:gd name="connsiteX116" fmla="*/ 2748661 w 12192000"/>
              <a:gd name="connsiteY116" fmla="*/ 1986122 h 2237474"/>
              <a:gd name="connsiteX117" fmla="*/ 2718916 w 12192000"/>
              <a:gd name="connsiteY117" fmla="*/ 1990867 h 2237474"/>
              <a:gd name="connsiteX118" fmla="*/ 2713522 w 12192000"/>
              <a:gd name="connsiteY118" fmla="*/ 1990173 h 2237474"/>
              <a:gd name="connsiteX119" fmla="*/ 2578178 w 12192000"/>
              <a:gd name="connsiteY119" fmla="*/ 1990531 h 2237474"/>
              <a:gd name="connsiteX120" fmla="*/ 2476147 w 12192000"/>
              <a:gd name="connsiteY120" fmla="*/ 1998305 h 2237474"/>
              <a:gd name="connsiteX121" fmla="*/ 2373568 w 12192000"/>
              <a:gd name="connsiteY121" fmla="*/ 2003219 h 2237474"/>
              <a:gd name="connsiteX122" fmla="*/ 2287219 w 12192000"/>
              <a:gd name="connsiteY122" fmla="*/ 1998750 h 2237474"/>
              <a:gd name="connsiteX123" fmla="*/ 2243069 w 12192000"/>
              <a:gd name="connsiteY123" fmla="*/ 2015111 h 2237474"/>
              <a:gd name="connsiteX124" fmla="*/ 2186609 w 12192000"/>
              <a:gd name="connsiteY124" fmla="*/ 2008263 h 2237474"/>
              <a:gd name="connsiteX125" fmla="*/ 2164831 w 12192000"/>
              <a:gd name="connsiteY125" fmla="*/ 2010143 h 2237474"/>
              <a:gd name="connsiteX126" fmla="*/ 2152836 w 12192000"/>
              <a:gd name="connsiteY126" fmla="*/ 2010048 h 2237474"/>
              <a:gd name="connsiteX127" fmla="*/ 2117102 w 12192000"/>
              <a:gd name="connsiteY127" fmla="*/ 2023004 h 2237474"/>
              <a:gd name="connsiteX128" fmla="*/ 2111935 w 12192000"/>
              <a:gd name="connsiteY128" fmla="*/ 2023163 h 2237474"/>
              <a:gd name="connsiteX129" fmla="*/ 2089991 w 12192000"/>
              <a:gd name="connsiteY129" fmla="*/ 2034193 h 2237474"/>
              <a:gd name="connsiteX130" fmla="*/ 2058061 w 12192000"/>
              <a:gd name="connsiteY130" fmla="*/ 2047942 h 2237474"/>
              <a:gd name="connsiteX131" fmla="*/ 2055737 w 12192000"/>
              <a:gd name="connsiteY131" fmla="*/ 2047704 h 2237474"/>
              <a:gd name="connsiteX132" fmla="*/ 2042244 w 12192000"/>
              <a:gd name="connsiteY132" fmla="*/ 2055560 h 2237474"/>
              <a:gd name="connsiteX133" fmla="*/ 1976224 w 12192000"/>
              <a:gd name="connsiteY133" fmla="*/ 2074257 h 2237474"/>
              <a:gd name="connsiteX134" fmla="*/ 1877728 w 12192000"/>
              <a:gd name="connsiteY134" fmla="*/ 2101004 h 2237474"/>
              <a:gd name="connsiteX135" fmla="*/ 1759056 w 12192000"/>
              <a:gd name="connsiteY135" fmla="*/ 2125608 h 2237474"/>
              <a:gd name="connsiteX136" fmla="*/ 1637948 w 12192000"/>
              <a:gd name="connsiteY136" fmla="*/ 2172597 h 2237474"/>
              <a:gd name="connsiteX137" fmla="*/ 1434549 w 12192000"/>
              <a:gd name="connsiteY137" fmla="*/ 2234522 h 2237474"/>
              <a:gd name="connsiteX138" fmla="*/ 1398481 w 12192000"/>
              <a:gd name="connsiteY138" fmla="*/ 2237074 h 2237474"/>
              <a:gd name="connsiteX139" fmla="*/ 1398407 w 12192000"/>
              <a:gd name="connsiteY139" fmla="*/ 2237095 h 2237474"/>
              <a:gd name="connsiteX140" fmla="*/ 1370962 w 12192000"/>
              <a:gd name="connsiteY140" fmla="*/ 2237474 h 2237474"/>
              <a:gd name="connsiteX141" fmla="*/ 1356367 w 12192000"/>
              <a:gd name="connsiteY141" fmla="*/ 2235089 h 2237474"/>
              <a:gd name="connsiteX142" fmla="*/ 1324828 w 12192000"/>
              <a:gd name="connsiteY142" fmla="*/ 2231968 h 2237474"/>
              <a:gd name="connsiteX143" fmla="*/ 1297744 w 12192000"/>
              <a:gd name="connsiteY143" fmla="*/ 2235849 h 2237474"/>
              <a:gd name="connsiteX144" fmla="*/ 1286236 w 12192000"/>
              <a:gd name="connsiteY144" fmla="*/ 2233135 h 2237474"/>
              <a:gd name="connsiteX145" fmla="*/ 1283504 w 12192000"/>
              <a:gd name="connsiteY145" fmla="*/ 2233797 h 2237474"/>
              <a:gd name="connsiteX146" fmla="*/ 1279765 w 12192000"/>
              <a:gd name="connsiteY146" fmla="*/ 2229639 h 2237474"/>
              <a:gd name="connsiteX147" fmla="*/ 1195347 w 12192000"/>
              <a:gd name="connsiteY147" fmla="*/ 2212354 h 2237474"/>
              <a:gd name="connsiteX148" fmla="*/ 970251 w 12192000"/>
              <a:gd name="connsiteY148" fmla="*/ 2221029 h 2237474"/>
              <a:gd name="connsiteX149" fmla="*/ 812914 w 12192000"/>
              <a:gd name="connsiteY149" fmla="*/ 2202752 h 2237474"/>
              <a:gd name="connsiteX150" fmla="*/ 800195 w 12192000"/>
              <a:gd name="connsiteY150" fmla="*/ 2209407 h 2237474"/>
              <a:gd name="connsiteX151" fmla="*/ 784978 w 12192000"/>
              <a:gd name="connsiteY151" fmla="*/ 2212360 h 2237474"/>
              <a:gd name="connsiteX152" fmla="*/ 681987 w 12192000"/>
              <a:gd name="connsiteY152" fmla="*/ 2216757 h 2237474"/>
              <a:gd name="connsiteX153" fmla="*/ 669923 w 12192000"/>
              <a:gd name="connsiteY153" fmla="*/ 2211682 h 2237474"/>
              <a:gd name="connsiteX154" fmla="*/ 648680 w 12192000"/>
              <a:gd name="connsiteY154" fmla="*/ 2206229 h 2237474"/>
              <a:gd name="connsiteX155" fmla="*/ 597225 w 12192000"/>
              <a:gd name="connsiteY155" fmla="*/ 2180999 h 2237474"/>
              <a:gd name="connsiteX156" fmla="*/ 558449 w 12192000"/>
              <a:gd name="connsiteY156" fmla="*/ 2182346 h 2237474"/>
              <a:gd name="connsiteX157" fmla="*/ 550517 w 12192000"/>
              <a:gd name="connsiteY157" fmla="*/ 2182060 h 2237474"/>
              <a:gd name="connsiteX158" fmla="*/ 550309 w 12192000"/>
              <a:gd name="connsiteY158" fmla="*/ 2181825 h 2237474"/>
              <a:gd name="connsiteX159" fmla="*/ 541836 w 12192000"/>
              <a:gd name="connsiteY159" fmla="*/ 2181063 h 2237474"/>
              <a:gd name="connsiteX160" fmla="*/ 536057 w 12192000"/>
              <a:gd name="connsiteY160" fmla="*/ 2181537 h 2237474"/>
              <a:gd name="connsiteX161" fmla="*/ 520671 w 12192000"/>
              <a:gd name="connsiteY161" fmla="*/ 2180980 h 2237474"/>
              <a:gd name="connsiteX162" fmla="*/ 515024 w 12192000"/>
              <a:gd name="connsiteY162" fmla="*/ 2179258 h 2237474"/>
              <a:gd name="connsiteX163" fmla="*/ 512278 w 12192000"/>
              <a:gd name="connsiteY163" fmla="*/ 2176369 h 2237474"/>
              <a:gd name="connsiteX164" fmla="*/ 480419 w 12192000"/>
              <a:gd name="connsiteY164" fmla="*/ 2167807 h 2237474"/>
              <a:gd name="connsiteX165" fmla="*/ 413835 w 12192000"/>
              <a:gd name="connsiteY165" fmla="*/ 2156783 h 2237474"/>
              <a:gd name="connsiteX166" fmla="*/ 376513 w 12192000"/>
              <a:gd name="connsiteY166" fmla="*/ 2154014 h 2237474"/>
              <a:gd name="connsiteX167" fmla="*/ 273386 w 12192000"/>
              <a:gd name="connsiteY167" fmla="*/ 2142551 h 2237474"/>
              <a:gd name="connsiteX168" fmla="*/ 169207 w 12192000"/>
              <a:gd name="connsiteY168" fmla="*/ 2128100 h 2237474"/>
              <a:gd name="connsiteX169" fmla="*/ 93149 w 12192000"/>
              <a:gd name="connsiteY169" fmla="*/ 2105324 h 2237474"/>
              <a:gd name="connsiteX170" fmla="*/ 88109 w 12192000"/>
              <a:gd name="connsiteY170" fmla="*/ 2106704 h 2237474"/>
              <a:gd name="connsiteX171" fmla="*/ 80022 w 12192000"/>
              <a:gd name="connsiteY171" fmla="*/ 2107254 h 2237474"/>
              <a:gd name="connsiteX172" fmla="*/ 79717 w 12192000"/>
              <a:gd name="connsiteY172" fmla="*/ 2107046 h 2237474"/>
              <a:gd name="connsiteX173" fmla="*/ 72352 w 12192000"/>
              <a:gd name="connsiteY173" fmla="*/ 2107991 h 2237474"/>
              <a:gd name="connsiteX174" fmla="*/ 37645 w 12192000"/>
              <a:gd name="connsiteY174" fmla="*/ 2115401 h 2237474"/>
              <a:gd name="connsiteX175" fmla="*/ 4572 w 12192000"/>
              <a:gd name="connsiteY175" fmla="*/ 2111091 h 2237474"/>
              <a:gd name="connsiteX176" fmla="*/ 0 w 12192000"/>
              <a:gd name="connsiteY176" fmla="*/ 2110468 h 2237474"/>
              <a:gd name="connsiteX177" fmla="*/ 0 w 12192000"/>
              <a:gd name="connsiteY177"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56784 w 12192000"/>
              <a:gd name="connsiteY114" fmla="*/ 1985116 h 2237474"/>
              <a:gd name="connsiteX115" fmla="*/ 2748833 w 12192000"/>
              <a:gd name="connsiteY115" fmla="*/ 1986323 h 2237474"/>
              <a:gd name="connsiteX116" fmla="*/ 2718916 w 12192000"/>
              <a:gd name="connsiteY116" fmla="*/ 1990867 h 2237474"/>
              <a:gd name="connsiteX117" fmla="*/ 2713522 w 12192000"/>
              <a:gd name="connsiteY117" fmla="*/ 1990173 h 2237474"/>
              <a:gd name="connsiteX118" fmla="*/ 2578178 w 12192000"/>
              <a:gd name="connsiteY118" fmla="*/ 1990531 h 2237474"/>
              <a:gd name="connsiteX119" fmla="*/ 2476147 w 12192000"/>
              <a:gd name="connsiteY119" fmla="*/ 1998305 h 2237474"/>
              <a:gd name="connsiteX120" fmla="*/ 2373568 w 12192000"/>
              <a:gd name="connsiteY120" fmla="*/ 2003219 h 2237474"/>
              <a:gd name="connsiteX121" fmla="*/ 2287219 w 12192000"/>
              <a:gd name="connsiteY121" fmla="*/ 1998750 h 2237474"/>
              <a:gd name="connsiteX122" fmla="*/ 2243069 w 12192000"/>
              <a:gd name="connsiteY122" fmla="*/ 2015111 h 2237474"/>
              <a:gd name="connsiteX123" fmla="*/ 2186609 w 12192000"/>
              <a:gd name="connsiteY123" fmla="*/ 2008263 h 2237474"/>
              <a:gd name="connsiteX124" fmla="*/ 2164831 w 12192000"/>
              <a:gd name="connsiteY124" fmla="*/ 2010143 h 2237474"/>
              <a:gd name="connsiteX125" fmla="*/ 2152836 w 12192000"/>
              <a:gd name="connsiteY125" fmla="*/ 2010048 h 2237474"/>
              <a:gd name="connsiteX126" fmla="*/ 2117102 w 12192000"/>
              <a:gd name="connsiteY126" fmla="*/ 2023004 h 2237474"/>
              <a:gd name="connsiteX127" fmla="*/ 2111935 w 12192000"/>
              <a:gd name="connsiteY127" fmla="*/ 2023163 h 2237474"/>
              <a:gd name="connsiteX128" fmla="*/ 2089991 w 12192000"/>
              <a:gd name="connsiteY128" fmla="*/ 2034193 h 2237474"/>
              <a:gd name="connsiteX129" fmla="*/ 2058061 w 12192000"/>
              <a:gd name="connsiteY129" fmla="*/ 2047942 h 2237474"/>
              <a:gd name="connsiteX130" fmla="*/ 2055737 w 12192000"/>
              <a:gd name="connsiteY130" fmla="*/ 2047704 h 2237474"/>
              <a:gd name="connsiteX131" fmla="*/ 2042244 w 12192000"/>
              <a:gd name="connsiteY131" fmla="*/ 2055560 h 2237474"/>
              <a:gd name="connsiteX132" fmla="*/ 1976224 w 12192000"/>
              <a:gd name="connsiteY132" fmla="*/ 2074257 h 2237474"/>
              <a:gd name="connsiteX133" fmla="*/ 1877728 w 12192000"/>
              <a:gd name="connsiteY133" fmla="*/ 2101004 h 2237474"/>
              <a:gd name="connsiteX134" fmla="*/ 1759056 w 12192000"/>
              <a:gd name="connsiteY134" fmla="*/ 2125608 h 2237474"/>
              <a:gd name="connsiteX135" fmla="*/ 1637948 w 12192000"/>
              <a:gd name="connsiteY135" fmla="*/ 2172597 h 2237474"/>
              <a:gd name="connsiteX136" fmla="*/ 1434549 w 12192000"/>
              <a:gd name="connsiteY136" fmla="*/ 2234522 h 2237474"/>
              <a:gd name="connsiteX137" fmla="*/ 1398481 w 12192000"/>
              <a:gd name="connsiteY137" fmla="*/ 2237074 h 2237474"/>
              <a:gd name="connsiteX138" fmla="*/ 1398407 w 12192000"/>
              <a:gd name="connsiteY138" fmla="*/ 2237095 h 2237474"/>
              <a:gd name="connsiteX139" fmla="*/ 1370962 w 12192000"/>
              <a:gd name="connsiteY139" fmla="*/ 2237474 h 2237474"/>
              <a:gd name="connsiteX140" fmla="*/ 1356367 w 12192000"/>
              <a:gd name="connsiteY140" fmla="*/ 2235089 h 2237474"/>
              <a:gd name="connsiteX141" fmla="*/ 1324828 w 12192000"/>
              <a:gd name="connsiteY141" fmla="*/ 2231968 h 2237474"/>
              <a:gd name="connsiteX142" fmla="*/ 1297744 w 12192000"/>
              <a:gd name="connsiteY142" fmla="*/ 2235849 h 2237474"/>
              <a:gd name="connsiteX143" fmla="*/ 1286236 w 12192000"/>
              <a:gd name="connsiteY143" fmla="*/ 2233135 h 2237474"/>
              <a:gd name="connsiteX144" fmla="*/ 1283504 w 12192000"/>
              <a:gd name="connsiteY144" fmla="*/ 2233797 h 2237474"/>
              <a:gd name="connsiteX145" fmla="*/ 1279765 w 12192000"/>
              <a:gd name="connsiteY145" fmla="*/ 2229639 h 2237474"/>
              <a:gd name="connsiteX146" fmla="*/ 1195347 w 12192000"/>
              <a:gd name="connsiteY146" fmla="*/ 2212354 h 2237474"/>
              <a:gd name="connsiteX147" fmla="*/ 970251 w 12192000"/>
              <a:gd name="connsiteY147" fmla="*/ 2221029 h 2237474"/>
              <a:gd name="connsiteX148" fmla="*/ 812914 w 12192000"/>
              <a:gd name="connsiteY148" fmla="*/ 2202752 h 2237474"/>
              <a:gd name="connsiteX149" fmla="*/ 800195 w 12192000"/>
              <a:gd name="connsiteY149" fmla="*/ 2209407 h 2237474"/>
              <a:gd name="connsiteX150" fmla="*/ 784978 w 12192000"/>
              <a:gd name="connsiteY150" fmla="*/ 2212360 h 2237474"/>
              <a:gd name="connsiteX151" fmla="*/ 681987 w 12192000"/>
              <a:gd name="connsiteY151" fmla="*/ 2216757 h 2237474"/>
              <a:gd name="connsiteX152" fmla="*/ 669923 w 12192000"/>
              <a:gd name="connsiteY152" fmla="*/ 2211682 h 2237474"/>
              <a:gd name="connsiteX153" fmla="*/ 648680 w 12192000"/>
              <a:gd name="connsiteY153" fmla="*/ 2206229 h 2237474"/>
              <a:gd name="connsiteX154" fmla="*/ 597225 w 12192000"/>
              <a:gd name="connsiteY154" fmla="*/ 2180999 h 2237474"/>
              <a:gd name="connsiteX155" fmla="*/ 558449 w 12192000"/>
              <a:gd name="connsiteY155" fmla="*/ 2182346 h 2237474"/>
              <a:gd name="connsiteX156" fmla="*/ 550517 w 12192000"/>
              <a:gd name="connsiteY156" fmla="*/ 2182060 h 2237474"/>
              <a:gd name="connsiteX157" fmla="*/ 550309 w 12192000"/>
              <a:gd name="connsiteY157" fmla="*/ 2181825 h 2237474"/>
              <a:gd name="connsiteX158" fmla="*/ 541836 w 12192000"/>
              <a:gd name="connsiteY158" fmla="*/ 2181063 h 2237474"/>
              <a:gd name="connsiteX159" fmla="*/ 536057 w 12192000"/>
              <a:gd name="connsiteY159" fmla="*/ 2181537 h 2237474"/>
              <a:gd name="connsiteX160" fmla="*/ 520671 w 12192000"/>
              <a:gd name="connsiteY160" fmla="*/ 2180980 h 2237474"/>
              <a:gd name="connsiteX161" fmla="*/ 515024 w 12192000"/>
              <a:gd name="connsiteY161" fmla="*/ 2179258 h 2237474"/>
              <a:gd name="connsiteX162" fmla="*/ 512278 w 12192000"/>
              <a:gd name="connsiteY162" fmla="*/ 2176369 h 2237474"/>
              <a:gd name="connsiteX163" fmla="*/ 480419 w 12192000"/>
              <a:gd name="connsiteY163" fmla="*/ 2167807 h 2237474"/>
              <a:gd name="connsiteX164" fmla="*/ 413835 w 12192000"/>
              <a:gd name="connsiteY164" fmla="*/ 2156783 h 2237474"/>
              <a:gd name="connsiteX165" fmla="*/ 376513 w 12192000"/>
              <a:gd name="connsiteY165" fmla="*/ 2154014 h 2237474"/>
              <a:gd name="connsiteX166" fmla="*/ 273386 w 12192000"/>
              <a:gd name="connsiteY166" fmla="*/ 2142551 h 2237474"/>
              <a:gd name="connsiteX167" fmla="*/ 169207 w 12192000"/>
              <a:gd name="connsiteY167" fmla="*/ 2128100 h 2237474"/>
              <a:gd name="connsiteX168" fmla="*/ 93149 w 12192000"/>
              <a:gd name="connsiteY168" fmla="*/ 2105324 h 2237474"/>
              <a:gd name="connsiteX169" fmla="*/ 88109 w 12192000"/>
              <a:gd name="connsiteY169" fmla="*/ 2106704 h 2237474"/>
              <a:gd name="connsiteX170" fmla="*/ 80022 w 12192000"/>
              <a:gd name="connsiteY170" fmla="*/ 2107254 h 2237474"/>
              <a:gd name="connsiteX171" fmla="*/ 79717 w 12192000"/>
              <a:gd name="connsiteY171" fmla="*/ 2107046 h 2237474"/>
              <a:gd name="connsiteX172" fmla="*/ 72352 w 12192000"/>
              <a:gd name="connsiteY172" fmla="*/ 2107991 h 2237474"/>
              <a:gd name="connsiteX173" fmla="*/ 37645 w 12192000"/>
              <a:gd name="connsiteY173" fmla="*/ 2115401 h 2237474"/>
              <a:gd name="connsiteX174" fmla="*/ 4572 w 12192000"/>
              <a:gd name="connsiteY174" fmla="*/ 2111091 h 2237474"/>
              <a:gd name="connsiteX175" fmla="*/ 0 w 12192000"/>
              <a:gd name="connsiteY175" fmla="*/ 2110468 h 2237474"/>
              <a:gd name="connsiteX176" fmla="*/ 0 w 12192000"/>
              <a:gd name="connsiteY17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56784 w 12192000"/>
              <a:gd name="connsiteY114" fmla="*/ 1985116 h 2237474"/>
              <a:gd name="connsiteX115" fmla="*/ 2718916 w 12192000"/>
              <a:gd name="connsiteY115" fmla="*/ 1990867 h 2237474"/>
              <a:gd name="connsiteX116" fmla="*/ 2713522 w 12192000"/>
              <a:gd name="connsiteY116" fmla="*/ 1990173 h 2237474"/>
              <a:gd name="connsiteX117" fmla="*/ 2578178 w 12192000"/>
              <a:gd name="connsiteY117" fmla="*/ 1990531 h 2237474"/>
              <a:gd name="connsiteX118" fmla="*/ 2476147 w 12192000"/>
              <a:gd name="connsiteY118" fmla="*/ 1998305 h 2237474"/>
              <a:gd name="connsiteX119" fmla="*/ 2373568 w 12192000"/>
              <a:gd name="connsiteY119" fmla="*/ 2003219 h 2237474"/>
              <a:gd name="connsiteX120" fmla="*/ 2287219 w 12192000"/>
              <a:gd name="connsiteY120" fmla="*/ 1998750 h 2237474"/>
              <a:gd name="connsiteX121" fmla="*/ 2243069 w 12192000"/>
              <a:gd name="connsiteY121" fmla="*/ 2015111 h 2237474"/>
              <a:gd name="connsiteX122" fmla="*/ 2186609 w 12192000"/>
              <a:gd name="connsiteY122" fmla="*/ 2008263 h 2237474"/>
              <a:gd name="connsiteX123" fmla="*/ 2164831 w 12192000"/>
              <a:gd name="connsiteY123" fmla="*/ 2010143 h 2237474"/>
              <a:gd name="connsiteX124" fmla="*/ 2152836 w 12192000"/>
              <a:gd name="connsiteY124" fmla="*/ 2010048 h 2237474"/>
              <a:gd name="connsiteX125" fmla="*/ 2117102 w 12192000"/>
              <a:gd name="connsiteY125" fmla="*/ 2023004 h 2237474"/>
              <a:gd name="connsiteX126" fmla="*/ 2111935 w 12192000"/>
              <a:gd name="connsiteY126" fmla="*/ 2023163 h 2237474"/>
              <a:gd name="connsiteX127" fmla="*/ 2089991 w 12192000"/>
              <a:gd name="connsiteY127" fmla="*/ 2034193 h 2237474"/>
              <a:gd name="connsiteX128" fmla="*/ 2058061 w 12192000"/>
              <a:gd name="connsiteY128" fmla="*/ 2047942 h 2237474"/>
              <a:gd name="connsiteX129" fmla="*/ 2055737 w 12192000"/>
              <a:gd name="connsiteY129" fmla="*/ 2047704 h 2237474"/>
              <a:gd name="connsiteX130" fmla="*/ 2042244 w 12192000"/>
              <a:gd name="connsiteY130" fmla="*/ 2055560 h 2237474"/>
              <a:gd name="connsiteX131" fmla="*/ 1976224 w 12192000"/>
              <a:gd name="connsiteY131" fmla="*/ 2074257 h 2237474"/>
              <a:gd name="connsiteX132" fmla="*/ 1877728 w 12192000"/>
              <a:gd name="connsiteY132" fmla="*/ 2101004 h 2237474"/>
              <a:gd name="connsiteX133" fmla="*/ 1759056 w 12192000"/>
              <a:gd name="connsiteY133" fmla="*/ 2125608 h 2237474"/>
              <a:gd name="connsiteX134" fmla="*/ 1637948 w 12192000"/>
              <a:gd name="connsiteY134" fmla="*/ 2172597 h 2237474"/>
              <a:gd name="connsiteX135" fmla="*/ 1434549 w 12192000"/>
              <a:gd name="connsiteY135" fmla="*/ 2234522 h 2237474"/>
              <a:gd name="connsiteX136" fmla="*/ 1398481 w 12192000"/>
              <a:gd name="connsiteY136" fmla="*/ 2237074 h 2237474"/>
              <a:gd name="connsiteX137" fmla="*/ 1398407 w 12192000"/>
              <a:gd name="connsiteY137" fmla="*/ 2237095 h 2237474"/>
              <a:gd name="connsiteX138" fmla="*/ 1370962 w 12192000"/>
              <a:gd name="connsiteY138" fmla="*/ 2237474 h 2237474"/>
              <a:gd name="connsiteX139" fmla="*/ 1356367 w 12192000"/>
              <a:gd name="connsiteY139" fmla="*/ 2235089 h 2237474"/>
              <a:gd name="connsiteX140" fmla="*/ 1324828 w 12192000"/>
              <a:gd name="connsiteY140" fmla="*/ 2231968 h 2237474"/>
              <a:gd name="connsiteX141" fmla="*/ 1297744 w 12192000"/>
              <a:gd name="connsiteY141" fmla="*/ 2235849 h 2237474"/>
              <a:gd name="connsiteX142" fmla="*/ 1286236 w 12192000"/>
              <a:gd name="connsiteY142" fmla="*/ 2233135 h 2237474"/>
              <a:gd name="connsiteX143" fmla="*/ 1283504 w 12192000"/>
              <a:gd name="connsiteY143" fmla="*/ 2233797 h 2237474"/>
              <a:gd name="connsiteX144" fmla="*/ 1279765 w 12192000"/>
              <a:gd name="connsiteY144" fmla="*/ 2229639 h 2237474"/>
              <a:gd name="connsiteX145" fmla="*/ 1195347 w 12192000"/>
              <a:gd name="connsiteY145" fmla="*/ 2212354 h 2237474"/>
              <a:gd name="connsiteX146" fmla="*/ 970251 w 12192000"/>
              <a:gd name="connsiteY146" fmla="*/ 2221029 h 2237474"/>
              <a:gd name="connsiteX147" fmla="*/ 812914 w 12192000"/>
              <a:gd name="connsiteY147" fmla="*/ 2202752 h 2237474"/>
              <a:gd name="connsiteX148" fmla="*/ 800195 w 12192000"/>
              <a:gd name="connsiteY148" fmla="*/ 2209407 h 2237474"/>
              <a:gd name="connsiteX149" fmla="*/ 784978 w 12192000"/>
              <a:gd name="connsiteY149" fmla="*/ 2212360 h 2237474"/>
              <a:gd name="connsiteX150" fmla="*/ 681987 w 12192000"/>
              <a:gd name="connsiteY150" fmla="*/ 2216757 h 2237474"/>
              <a:gd name="connsiteX151" fmla="*/ 669923 w 12192000"/>
              <a:gd name="connsiteY151" fmla="*/ 2211682 h 2237474"/>
              <a:gd name="connsiteX152" fmla="*/ 648680 w 12192000"/>
              <a:gd name="connsiteY152" fmla="*/ 2206229 h 2237474"/>
              <a:gd name="connsiteX153" fmla="*/ 597225 w 12192000"/>
              <a:gd name="connsiteY153" fmla="*/ 2180999 h 2237474"/>
              <a:gd name="connsiteX154" fmla="*/ 558449 w 12192000"/>
              <a:gd name="connsiteY154" fmla="*/ 2182346 h 2237474"/>
              <a:gd name="connsiteX155" fmla="*/ 550517 w 12192000"/>
              <a:gd name="connsiteY155" fmla="*/ 2182060 h 2237474"/>
              <a:gd name="connsiteX156" fmla="*/ 550309 w 12192000"/>
              <a:gd name="connsiteY156" fmla="*/ 2181825 h 2237474"/>
              <a:gd name="connsiteX157" fmla="*/ 541836 w 12192000"/>
              <a:gd name="connsiteY157" fmla="*/ 2181063 h 2237474"/>
              <a:gd name="connsiteX158" fmla="*/ 536057 w 12192000"/>
              <a:gd name="connsiteY158" fmla="*/ 2181537 h 2237474"/>
              <a:gd name="connsiteX159" fmla="*/ 520671 w 12192000"/>
              <a:gd name="connsiteY159" fmla="*/ 2180980 h 2237474"/>
              <a:gd name="connsiteX160" fmla="*/ 515024 w 12192000"/>
              <a:gd name="connsiteY160" fmla="*/ 2179258 h 2237474"/>
              <a:gd name="connsiteX161" fmla="*/ 512278 w 12192000"/>
              <a:gd name="connsiteY161" fmla="*/ 2176369 h 2237474"/>
              <a:gd name="connsiteX162" fmla="*/ 480419 w 12192000"/>
              <a:gd name="connsiteY162" fmla="*/ 2167807 h 2237474"/>
              <a:gd name="connsiteX163" fmla="*/ 413835 w 12192000"/>
              <a:gd name="connsiteY163" fmla="*/ 2156783 h 2237474"/>
              <a:gd name="connsiteX164" fmla="*/ 376513 w 12192000"/>
              <a:gd name="connsiteY164" fmla="*/ 2154014 h 2237474"/>
              <a:gd name="connsiteX165" fmla="*/ 273386 w 12192000"/>
              <a:gd name="connsiteY165" fmla="*/ 2142551 h 2237474"/>
              <a:gd name="connsiteX166" fmla="*/ 169207 w 12192000"/>
              <a:gd name="connsiteY166" fmla="*/ 2128100 h 2237474"/>
              <a:gd name="connsiteX167" fmla="*/ 93149 w 12192000"/>
              <a:gd name="connsiteY167" fmla="*/ 2105324 h 2237474"/>
              <a:gd name="connsiteX168" fmla="*/ 88109 w 12192000"/>
              <a:gd name="connsiteY168" fmla="*/ 2106704 h 2237474"/>
              <a:gd name="connsiteX169" fmla="*/ 80022 w 12192000"/>
              <a:gd name="connsiteY169" fmla="*/ 2107254 h 2237474"/>
              <a:gd name="connsiteX170" fmla="*/ 79717 w 12192000"/>
              <a:gd name="connsiteY170" fmla="*/ 2107046 h 2237474"/>
              <a:gd name="connsiteX171" fmla="*/ 72352 w 12192000"/>
              <a:gd name="connsiteY171" fmla="*/ 2107991 h 2237474"/>
              <a:gd name="connsiteX172" fmla="*/ 37645 w 12192000"/>
              <a:gd name="connsiteY172" fmla="*/ 2115401 h 2237474"/>
              <a:gd name="connsiteX173" fmla="*/ 4572 w 12192000"/>
              <a:gd name="connsiteY173" fmla="*/ 2111091 h 2237474"/>
              <a:gd name="connsiteX174" fmla="*/ 0 w 12192000"/>
              <a:gd name="connsiteY174" fmla="*/ 2110468 h 2237474"/>
              <a:gd name="connsiteX175" fmla="*/ 0 w 12192000"/>
              <a:gd name="connsiteY17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15111 h 2237474"/>
              <a:gd name="connsiteX121" fmla="*/ 2186609 w 12192000"/>
              <a:gd name="connsiteY121" fmla="*/ 2008263 h 2237474"/>
              <a:gd name="connsiteX122" fmla="*/ 2164831 w 12192000"/>
              <a:gd name="connsiteY122" fmla="*/ 2010143 h 2237474"/>
              <a:gd name="connsiteX123" fmla="*/ 2152836 w 12192000"/>
              <a:gd name="connsiteY123" fmla="*/ 2010048 h 2237474"/>
              <a:gd name="connsiteX124" fmla="*/ 2117102 w 12192000"/>
              <a:gd name="connsiteY124" fmla="*/ 2023004 h 2237474"/>
              <a:gd name="connsiteX125" fmla="*/ 2111935 w 12192000"/>
              <a:gd name="connsiteY125" fmla="*/ 2023163 h 2237474"/>
              <a:gd name="connsiteX126" fmla="*/ 2089991 w 12192000"/>
              <a:gd name="connsiteY126" fmla="*/ 2034193 h 2237474"/>
              <a:gd name="connsiteX127" fmla="*/ 2058061 w 12192000"/>
              <a:gd name="connsiteY127" fmla="*/ 2047942 h 2237474"/>
              <a:gd name="connsiteX128" fmla="*/ 2055737 w 12192000"/>
              <a:gd name="connsiteY128" fmla="*/ 2047704 h 2237474"/>
              <a:gd name="connsiteX129" fmla="*/ 2042244 w 12192000"/>
              <a:gd name="connsiteY129" fmla="*/ 2055560 h 2237474"/>
              <a:gd name="connsiteX130" fmla="*/ 1976224 w 12192000"/>
              <a:gd name="connsiteY130" fmla="*/ 2074257 h 2237474"/>
              <a:gd name="connsiteX131" fmla="*/ 1877728 w 12192000"/>
              <a:gd name="connsiteY131" fmla="*/ 2101004 h 2237474"/>
              <a:gd name="connsiteX132" fmla="*/ 1759056 w 12192000"/>
              <a:gd name="connsiteY132" fmla="*/ 2125608 h 2237474"/>
              <a:gd name="connsiteX133" fmla="*/ 1637948 w 12192000"/>
              <a:gd name="connsiteY133" fmla="*/ 2172597 h 2237474"/>
              <a:gd name="connsiteX134" fmla="*/ 1434549 w 12192000"/>
              <a:gd name="connsiteY134" fmla="*/ 2234522 h 2237474"/>
              <a:gd name="connsiteX135" fmla="*/ 1398481 w 12192000"/>
              <a:gd name="connsiteY135" fmla="*/ 2237074 h 2237474"/>
              <a:gd name="connsiteX136" fmla="*/ 1398407 w 12192000"/>
              <a:gd name="connsiteY136" fmla="*/ 2237095 h 2237474"/>
              <a:gd name="connsiteX137" fmla="*/ 1370962 w 12192000"/>
              <a:gd name="connsiteY137" fmla="*/ 2237474 h 2237474"/>
              <a:gd name="connsiteX138" fmla="*/ 1356367 w 12192000"/>
              <a:gd name="connsiteY138" fmla="*/ 2235089 h 2237474"/>
              <a:gd name="connsiteX139" fmla="*/ 1324828 w 12192000"/>
              <a:gd name="connsiteY139" fmla="*/ 2231968 h 2237474"/>
              <a:gd name="connsiteX140" fmla="*/ 1297744 w 12192000"/>
              <a:gd name="connsiteY140" fmla="*/ 2235849 h 2237474"/>
              <a:gd name="connsiteX141" fmla="*/ 1286236 w 12192000"/>
              <a:gd name="connsiteY141" fmla="*/ 2233135 h 2237474"/>
              <a:gd name="connsiteX142" fmla="*/ 1283504 w 12192000"/>
              <a:gd name="connsiteY142" fmla="*/ 2233797 h 2237474"/>
              <a:gd name="connsiteX143" fmla="*/ 1279765 w 12192000"/>
              <a:gd name="connsiteY143" fmla="*/ 2229639 h 2237474"/>
              <a:gd name="connsiteX144" fmla="*/ 1195347 w 12192000"/>
              <a:gd name="connsiteY144" fmla="*/ 2212354 h 2237474"/>
              <a:gd name="connsiteX145" fmla="*/ 970251 w 12192000"/>
              <a:gd name="connsiteY145" fmla="*/ 2221029 h 2237474"/>
              <a:gd name="connsiteX146" fmla="*/ 812914 w 12192000"/>
              <a:gd name="connsiteY146" fmla="*/ 2202752 h 2237474"/>
              <a:gd name="connsiteX147" fmla="*/ 800195 w 12192000"/>
              <a:gd name="connsiteY147" fmla="*/ 2209407 h 2237474"/>
              <a:gd name="connsiteX148" fmla="*/ 784978 w 12192000"/>
              <a:gd name="connsiteY148" fmla="*/ 2212360 h 2237474"/>
              <a:gd name="connsiteX149" fmla="*/ 681987 w 12192000"/>
              <a:gd name="connsiteY149" fmla="*/ 2216757 h 2237474"/>
              <a:gd name="connsiteX150" fmla="*/ 669923 w 12192000"/>
              <a:gd name="connsiteY150" fmla="*/ 2211682 h 2237474"/>
              <a:gd name="connsiteX151" fmla="*/ 648680 w 12192000"/>
              <a:gd name="connsiteY151" fmla="*/ 2206229 h 2237474"/>
              <a:gd name="connsiteX152" fmla="*/ 597225 w 12192000"/>
              <a:gd name="connsiteY152" fmla="*/ 2180999 h 2237474"/>
              <a:gd name="connsiteX153" fmla="*/ 558449 w 12192000"/>
              <a:gd name="connsiteY153" fmla="*/ 2182346 h 2237474"/>
              <a:gd name="connsiteX154" fmla="*/ 550517 w 12192000"/>
              <a:gd name="connsiteY154" fmla="*/ 2182060 h 2237474"/>
              <a:gd name="connsiteX155" fmla="*/ 550309 w 12192000"/>
              <a:gd name="connsiteY155" fmla="*/ 2181825 h 2237474"/>
              <a:gd name="connsiteX156" fmla="*/ 541836 w 12192000"/>
              <a:gd name="connsiteY156" fmla="*/ 2181063 h 2237474"/>
              <a:gd name="connsiteX157" fmla="*/ 536057 w 12192000"/>
              <a:gd name="connsiteY157" fmla="*/ 2181537 h 2237474"/>
              <a:gd name="connsiteX158" fmla="*/ 520671 w 12192000"/>
              <a:gd name="connsiteY158" fmla="*/ 2180980 h 2237474"/>
              <a:gd name="connsiteX159" fmla="*/ 515024 w 12192000"/>
              <a:gd name="connsiteY159" fmla="*/ 2179258 h 2237474"/>
              <a:gd name="connsiteX160" fmla="*/ 512278 w 12192000"/>
              <a:gd name="connsiteY160" fmla="*/ 2176369 h 2237474"/>
              <a:gd name="connsiteX161" fmla="*/ 480419 w 12192000"/>
              <a:gd name="connsiteY161" fmla="*/ 2167807 h 2237474"/>
              <a:gd name="connsiteX162" fmla="*/ 413835 w 12192000"/>
              <a:gd name="connsiteY162" fmla="*/ 2156783 h 2237474"/>
              <a:gd name="connsiteX163" fmla="*/ 376513 w 12192000"/>
              <a:gd name="connsiteY163" fmla="*/ 2154014 h 2237474"/>
              <a:gd name="connsiteX164" fmla="*/ 273386 w 12192000"/>
              <a:gd name="connsiteY164" fmla="*/ 2142551 h 2237474"/>
              <a:gd name="connsiteX165" fmla="*/ 169207 w 12192000"/>
              <a:gd name="connsiteY165" fmla="*/ 2128100 h 2237474"/>
              <a:gd name="connsiteX166" fmla="*/ 93149 w 12192000"/>
              <a:gd name="connsiteY166" fmla="*/ 2105324 h 2237474"/>
              <a:gd name="connsiteX167" fmla="*/ 88109 w 12192000"/>
              <a:gd name="connsiteY167" fmla="*/ 2106704 h 2237474"/>
              <a:gd name="connsiteX168" fmla="*/ 80022 w 12192000"/>
              <a:gd name="connsiteY168" fmla="*/ 2107254 h 2237474"/>
              <a:gd name="connsiteX169" fmla="*/ 79717 w 12192000"/>
              <a:gd name="connsiteY169" fmla="*/ 2107046 h 2237474"/>
              <a:gd name="connsiteX170" fmla="*/ 72352 w 12192000"/>
              <a:gd name="connsiteY170" fmla="*/ 2107991 h 2237474"/>
              <a:gd name="connsiteX171" fmla="*/ 37645 w 12192000"/>
              <a:gd name="connsiteY171" fmla="*/ 2115401 h 2237474"/>
              <a:gd name="connsiteX172" fmla="*/ 4572 w 12192000"/>
              <a:gd name="connsiteY172" fmla="*/ 2111091 h 2237474"/>
              <a:gd name="connsiteX173" fmla="*/ 0 w 12192000"/>
              <a:gd name="connsiteY173" fmla="*/ 2110468 h 2237474"/>
              <a:gd name="connsiteX174" fmla="*/ 0 w 12192000"/>
              <a:gd name="connsiteY174"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15111 h 2237474"/>
              <a:gd name="connsiteX121" fmla="*/ 2186609 w 12192000"/>
              <a:gd name="connsiteY121" fmla="*/ 2008263 h 2237474"/>
              <a:gd name="connsiteX122" fmla="*/ 2164831 w 12192000"/>
              <a:gd name="connsiteY122" fmla="*/ 2010143 h 2237474"/>
              <a:gd name="connsiteX123" fmla="*/ 2152836 w 12192000"/>
              <a:gd name="connsiteY123" fmla="*/ 2010048 h 2237474"/>
              <a:gd name="connsiteX124" fmla="*/ 2117102 w 12192000"/>
              <a:gd name="connsiteY124" fmla="*/ 2023004 h 2237474"/>
              <a:gd name="connsiteX125" fmla="*/ 2111935 w 12192000"/>
              <a:gd name="connsiteY125" fmla="*/ 2023163 h 2237474"/>
              <a:gd name="connsiteX126" fmla="*/ 2089991 w 12192000"/>
              <a:gd name="connsiteY126" fmla="*/ 2034193 h 2237474"/>
              <a:gd name="connsiteX127" fmla="*/ 2058061 w 12192000"/>
              <a:gd name="connsiteY127" fmla="*/ 2047942 h 2237474"/>
              <a:gd name="connsiteX128" fmla="*/ 2055737 w 12192000"/>
              <a:gd name="connsiteY128" fmla="*/ 2047704 h 2237474"/>
              <a:gd name="connsiteX129" fmla="*/ 2042244 w 12192000"/>
              <a:gd name="connsiteY129" fmla="*/ 2055560 h 2237474"/>
              <a:gd name="connsiteX130" fmla="*/ 1976224 w 12192000"/>
              <a:gd name="connsiteY130" fmla="*/ 2074257 h 2237474"/>
              <a:gd name="connsiteX131" fmla="*/ 1877728 w 12192000"/>
              <a:gd name="connsiteY131" fmla="*/ 2101004 h 2237474"/>
              <a:gd name="connsiteX132" fmla="*/ 1759056 w 12192000"/>
              <a:gd name="connsiteY132" fmla="*/ 2125608 h 2237474"/>
              <a:gd name="connsiteX133" fmla="*/ 1637948 w 12192000"/>
              <a:gd name="connsiteY133" fmla="*/ 2172597 h 2237474"/>
              <a:gd name="connsiteX134" fmla="*/ 1434549 w 12192000"/>
              <a:gd name="connsiteY134" fmla="*/ 2234522 h 2237474"/>
              <a:gd name="connsiteX135" fmla="*/ 1398481 w 12192000"/>
              <a:gd name="connsiteY135" fmla="*/ 2237074 h 2237474"/>
              <a:gd name="connsiteX136" fmla="*/ 1398407 w 12192000"/>
              <a:gd name="connsiteY136" fmla="*/ 2237095 h 2237474"/>
              <a:gd name="connsiteX137" fmla="*/ 1370962 w 12192000"/>
              <a:gd name="connsiteY137" fmla="*/ 2237474 h 2237474"/>
              <a:gd name="connsiteX138" fmla="*/ 1356367 w 12192000"/>
              <a:gd name="connsiteY138" fmla="*/ 2235089 h 2237474"/>
              <a:gd name="connsiteX139" fmla="*/ 1324828 w 12192000"/>
              <a:gd name="connsiteY139" fmla="*/ 2231968 h 2237474"/>
              <a:gd name="connsiteX140" fmla="*/ 1297744 w 12192000"/>
              <a:gd name="connsiteY140" fmla="*/ 2235849 h 2237474"/>
              <a:gd name="connsiteX141" fmla="*/ 1286236 w 12192000"/>
              <a:gd name="connsiteY141" fmla="*/ 2233135 h 2237474"/>
              <a:gd name="connsiteX142" fmla="*/ 1279765 w 12192000"/>
              <a:gd name="connsiteY142" fmla="*/ 2229639 h 2237474"/>
              <a:gd name="connsiteX143" fmla="*/ 1195347 w 12192000"/>
              <a:gd name="connsiteY143" fmla="*/ 2212354 h 2237474"/>
              <a:gd name="connsiteX144" fmla="*/ 970251 w 12192000"/>
              <a:gd name="connsiteY144" fmla="*/ 2221029 h 2237474"/>
              <a:gd name="connsiteX145" fmla="*/ 812914 w 12192000"/>
              <a:gd name="connsiteY145" fmla="*/ 2202752 h 2237474"/>
              <a:gd name="connsiteX146" fmla="*/ 800195 w 12192000"/>
              <a:gd name="connsiteY146" fmla="*/ 2209407 h 2237474"/>
              <a:gd name="connsiteX147" fmla="*/ 784978 w 12192000"/>
              <a:gd name="connsiteY147" fmla="*/ 2212360 h 2237474"/>
              <a:gd name="connsiteX148" fmla="*/ 681987 w 12192000"/>
              <a:gd name="connsiteY148" fmla="*/ 2216757 h 2237474"/>
              <a:gd name="connsiteX149" fmla="*/ 669923 w 12192000"/>
              <a:gd name="connsiteY149" fmla="*/ 2211682 h 2237474"/>
              <a:gd name="connsiteX150" fmla="*/ 648680 w 12192000"/>
              <a:gd name="connsiteY150" fmla="*/ 2206229 h 2237474"/>
              <a:gd name="connsiteX151" fmla="*/ 597225 w 12192000"/>
              <a:gd name="connsiteY151" fmla="*/ 2180999 h 2237474"/>
              <a:gd name="connsiteX152" fmla="*/ 558449 w 12192000"/>
              <a:gd name="connsiteY152" fmla="*/ 2182346 h 2237474"/>
              <a:gd name="connsiteX153" fmla="*/ 550517 w 12192000"/>
              <a:gd name="connsiteY153" fmla="*/ 2182060 h 2237474"/>
              <a:gd name="connsiteX154" fmla="*/ 550309 w 12192000"/>
              <a:gd name="connsiteY154" fmla="*/ 2181825 h 2237474"/>
              <a:gd name="connsiteX155" fmla="*/ 541836 w 12192000"/>
              <a:gd name="connsiteY155" fmla="*/ 2181063 h 2237474"/>
              <a:gd name="connsiteX156" fmla="*/ 536057 w 12192000"/>
              <a:gd name="connsiteY156" fmla="*/ 2181537 h 2237474"/>
              <a:gd name="connsiteX157" fmla="*/ 520671 w 12192000"/>
              <a:gd name="connsiteY157" fmla="*/ 2180980 h 2237474"/>
              <a:gd name="connsiteX158" fmla="*/ 515024 w 12192000"/>
              <a:gd name="connsiteY158" fmla="*/ 2179258 h 2237474"/>
              <a:gd name="connsiteX159" fmla="*/ 512278 w 12192000"/>
              <a:gd name="connsiteY159" fmla="*/ 2176369 h 2237474"/>
              <a:gd name="connsiteX160" fmla="*/ 480419 w 12192000"/>
              <a:gd name="connsiteY160" fmla="*/ 2167807 h 2237474"/>
              <a:gd name="connsiteX161" fmla="*/ 413835 w 12192000"/>
              <a:gd name="connsiteY161" fmla="*/ 2156783 h 2237474"/>
              <a:gd name="connsiteX162" fmla="*/ 376513 w 12192000"/>
              <a:gd name="connsiteY162" fmla="*/ 2154014 h 2237474"/>
              <a:gd name="connsiteX163" fmla="*/ 273386 w 12192000"/>
              <a:gd name="connsiteY163" fmla="*/ 2142551 h 2237474"/>
              <a:gd name="connsiteX164" fmla="*/ 169207 w 12192000"/>
              <a:gd name="connsiteY164" fmla="*/ 2128100 h 2237474"/>
              <a:gd name="connsiteX165" fmla="*/ 93149 w 12192000"/>
              <a:gd name="connsiteY165" fmla="*/ 2105324 h 2237474"/>
              <a:gd name="connsiteX166" fmla="*/ 88109 w 12192000"/>
              <a:gd name="connsiteY166" fmla="*/ 2106704 h 2237474"/>
              <a:gd name="connsiteX167" fmla="*/ 80022 w 12192000"/>
              <a:gd name="connsiteY167" fmla="*/ 2107254 h 2237474"/>
              <a:gd name="connsiteX168" fmla="*/ 79717 w 12192000"/>
              <a:gd name="connsiteY168" fmla="*/ 2107046 h 2237474"/>
              <a:gd name="connsiteX169" fmla="*/ 72352 w 12192000"/>
              <a:gd name="connsiteY169" fmla="*/ 2107991 h 2237474"/>
              <a:gd name="connsiteX170" fmla="*/ 37645 w 12192000"/>
              <a:gd name="connsiteY170" fmla="*/ 2115401 h 2237474"/>
              <a:gd name="connsiteX171" fmla="*/ 4572 w 12192000"/>
              <a:gd name="connsiteY171" fmla="*/ 2111091 h 2237474"/>
              <a:gd name="connsiteX172" fmla="*/ 0 w 12192000"/>
              <a:gd name="connsiteY172" fmla="*/ 2110468 h 2237474"/>
              <a:gd name="connsiteX173" fmla="*/ 0 w 12192000"/>
              <a:gd name="connsiteY17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15111 h 2237474"/>
              <a:gd name="connsiteX121" fmla="*/ 2186609 w 12192000"/>
              <a:gd name="connsiteY121" fmla="*/ 2008263 h 2237474"/>
              <a:gd name="connsiteX122" fmla="*/ 2164831 w 12192000"/>
              <a:gd name="connsiteY122" fmla="*/ 2010143 h 2237474"/>
              <a:gd name="connsiteX123" fmla="*/ 2152836 w 12192000"/>
              <a:gd name="connsiteY123" fmla="*/ 2010048 h 2237474"/>
              <a:gd name="connsiteX124" fmla="*/ 2117102 w 12192000"/>
              <a:gd name="connsiteY124" fmla="*/ 2023004 h 2237474"/>
              <a:gd name="connsiteX125" fmla="*/ 2111935 w 12192000"/>
              <a:gd name="connsiteY125" fmla="*/ 2023163 h 2237474"/>
              <a:gd name="connsiteX126" fmla="*/ 2089991 w 12192000"/>
              <a:gd name="connsiteY126" fmla="*/ 2034193 h 2237474"/>
              <a:gd name="connsiteX127" fmla="*/ 2058061 w 12192000"/>
              <a:gd name="connsiteY127" fmla="*/ 2047942 h 2237474"/>
              <a:gd name="connsiteX128" fmla="*/ 2055737 w 12192000"/>
              <a:gd name="connsiteY128" fmla="*/ 2047704 h 2237474"/>
              <a:gd name="connsiteX129" fmla="*/ 2042244 w 12192000"/>
              <a:gd name="connsiteY129" fmla="*/ 2055560 h 2237474"/>
              <a:gd name="connsiteX130" fmla="*/ 1976224 w 12192000"/>
              <a:gd name="connsiteY130" fmla="*/ 2074257 h 2237474"/>
              <a:gd name="connsiteX131" fmla="*/ 1877728 w 12192000"/>
              <a:gd name="connsiteY131" fmla="*/ 2101004 h 2237474"/>
              <a:gd name="connsiteX132" fmla="*/ 1759056 w 12192000"/>
              <a:gd name="connsiteY132" fmla="*/ 2125608 h 2237474"/>
              <a:gd name="connsiteX133" fmla="*/ 1637948 w 12192000"/>
              <a:gd name="connsiteY133" fmla="*/ 2172597 h 2237474"/>
              <a:gd name="connsiteX134" fmla="*/ 1434549 w 12192000"/>
              <a:gd name="connsiteY134" fmla="*/ 2234522 h 2237474"/>
              <a:gd name="connsiteX135" fmla="*/ 1398481 w 12192000"/>
              <a:gd name="connsiteY135" fmla="*/ 2237074 h 2237474"/>
              <a:gd name="connsiteX136" fmla="*/ 1398407 w 12192000"/>
              <a:gd name="connsiteY136" fmla="*/ 2237095 h 2237474"/>
              <a:gd name="connsiteX137" fmla="*/ 1370962 w 12192000"/>
              <a:gd name="connsiteY137" fmla="*/ 2237474 h 2237474"/>
              <a:gd name="connsiteX138" fmla="*/ 1356367 w 12192000"/>
              <a:gd name="connsiteY138" fmla="*/ 2235089 h 2237474"/>
              <a:gd name="connsiteX139" fmla="*/ 1324828 w 12192000"/>
              <a:gd name="connsiteY139" fmla="*/ 2231968 h 2237474"/>
              <a:gd name="connsiteX140" fmla="*/ 1297744 w 12192000"/>
              <a:gd name="connsiteY140" fmla="*/ 2235849 h 2237474"/>
              <a:gd name="connsiteX141" fmla="*/ 1279765 w 12192000"/>
              <a:gd name="connsiteY141" fmla="*/ 2229639 h 2237474"/>
              <a:gd name="connsiteX142" fmla="*/ 1195347 w 12192000"/>
              <a:gd name="connsiteY142" fmla="*/ 2212354 h 2237474"/>
              <a:gd name="connsiteX143" fmla="*/ 970251 w 12192000"/>
              <a:gd name="connsiteY143" fmla="*/ 2221029 h 2237474"/>
              <a:gd name="connsiteX144" fmla="*/ 812914 w 12192000"/>
              <a:gd name="connsiteY144" fmla="*/ 2202752 h 2237474"/>
              <a:gd name="connsiteX145" fmla="*/ 800195 w 12192000"/>
              <a:gd name="connsiteY145" fmla="*/ 2209407 h 2237474"/>
              <a:gd name="connsiteX146" fmla="*/ 784978 w 12192000"/>
              <a:gd name="connsiteY146" fmla="*/ 2212360 h 2237474"/>
              <a:gd name="connsiteX147" fmla="*/ 681987 w 12192000"/>
              <a:gd name="connsiteY147" fmla="*/ 2216757 h 2237474"/>
              <a:gd name="connsiteX148" fmla="*/ 669923 w 12192000"/>
              <a:gd name="connsiteY148" fmla="*/ 2211682 h 2237474"/>
              <a:gd name="connsiteX149" fmla="*/ 648680 w 12192000"/>
              <a:gd name="connsiteY149" fmla="*/ 2206229 h 2237474"/>
              <a:gd name="connsiteX150" fmla="*/ 597225 w 12192000"/>
              <a:gd name="connsiteY150" fmla="*/ 2180999 h 2237474"/>
              <a:gd name="connsiteX151" fmla="*/ 558449 w 12192000"/>
              <a:gd name="connsiteY151" fmla="*/ 2182346 h 2237474"/>
              <a:gd name="connsiteX152" fmla="*/ 550517 w 12192000"/>
              <a:gd name="connsiteY152" fmla="*/ 2182060 h 2237474"/>
              <a:gd name="connsiteX153" fmla="*/ 550309 w 12192000"/>
              <a:gd name="connsiteY153" fmla="*/ 2181825 h 2237474"/>
              <a:gd name="connsiteX154" fmla="*/ 541836 w 12192000"/>
              <a:gd name="connsiteY154" fmla="*/ 2181063 h 2237474"/>
              <a:gd name="connsiteX155" fmla="*/ 536057 w 12192000"/>
              <a:gd name="connsiteY155" fmla="*/ 2181537 h 2237474"/>
              <a:gd name="connsiteX156" fmla="*/ 520671 w 12192000"/>
              <a:gd name="connsiteY156" fmla="*/ 2180980 h 2237474"/>
              <a:gd name="connsiteX157" fmla="*/ 515024 w 12192000"/>
              <a:gd name="connsiteY157" fmla="*/ 2179258 h 2237474"/>
              <a:gd name="connsiteX158" fmla="*/ 512278 w 12192000"/>
              <a:gd name="connsiteY158" fmla="*/ 2176369 h 2237474"/>
              <a:gd name="connsiteX159" fmla="*/ 480419 w 12192000"/>
              <a:gd name="connsiteY159" fmla="*/ 2167807 h 2237474"/>
              <a:gd name="connsiteX160" fmla="*/ 413835 w 12192000"/>
              <a:gd name="connsiteY160" fmla="*/ 2156783 h 2237474"/>
              <a:gd name="connsiteX161" fmla="*/ 376513 w 12192000"/>
              <a:gd name="connsiteY161" fmla="*/ 2154014 h 2237474"/>
              <a:gd name="connsiteX162" fmla="*/ 273386 w 12192000"/>
              <a:gd name="connsiteY162" fmla="*/ 2142551 h 2237474"/>
              <a:gd name="connsiteX163" fmla="*/ 169207 w 12192000"/>
              <a:gd name="connsiteY163" fmla="*/ 2128100 h 2237474"/>
              <a:gd name="connsiteX164" fmla="*/ 93149 w 12192000"/>
              <a:gd name="connsiteY164" fmla="*/ 2105324 h 2237474"/>
              <a:gd name="connsiteX165" fmla="*/ 88109 w 12192000"/>
              <a:gd name="connsiteY165" fmla="*/ 2106704 h 2237474"/>
              <a:gd name="connsiteX166" fmla="*/ 80022 w 12192000"/>
              <a:gd name="connsiteY166" fmla="*/ 2107254 h 2237474"/>
              <a:gd name="connsiteX167" fmla="*/ 79717 w 12192000"/>
              <a:gd name="connsiteY167" fmla="*/ 2107046 h 2237474"/>
              <a:gd name="connsiteX168" fmla="*/ 72352 w 12192000"/>
              <a:gd name="connsiteY168" fmla="*/ 2107991 h 2237474"/>
              <a:gd name="connsiteX169" fmla="*/ 37645 w 12192000"/>
              <a:gd name="connsiteY169" fmla="*/ 2115401 h 2237474"/>
              <a:gd name="connsiteX170" fmla="*/ 4572 w 12192000"/>
              <a:gd name="connsiteY170" fmla="*/ 2111091 h 2237474"/>
              <a:gd name="connsiteX171" fmla="*/ 0 w 12192000"/>
              <a:gd name="connsiteY171" fmla="*/ 2110468 h 2237474"/>
              <a:gd name="connsiteX172" fmla="*/ 0 w 12192000"/>
              <a:gd name="connsiteY17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15111 h 2237474"/>
              <a:gd name="connsiteX121" fmla="*/ 2186609 w 12192000"/>
              <a:gd name="connsiteY121" fmla="*/ 2008263 h 2237474"/>
              <a:gd name="connsiteX122" fmla="*/ 2164831 w 12192000"/>
              <a:gd name="connsiteY122" fmla="*/ 2010143 h 2237474"/>
              <a:gd name="connsiteX123" fmla="*/ 2152836 w 12192000"/>
              <a:gd name="connsiteY123" fmla="*/ 2010048 h 2237474"/>
              <a:gd name="connsiteX124" fmla="*/ 2117102 w 12192000"/>
              <a:gd name="connsiteY124" fmla="*/ 2023004 h 2237474"/>
              <a:gd name="connsiteX125" fmla="*/ 2111935 w 12192000"/>
              <a:gd name="connsiteY125" fmla="*/ 2023163 h 2237474"/>
              <a:gd name="connsiteX126" fmla="*/ 2089991 w 12192000"/>
              <a:gd name="connsiteY126" fmla="*/ 2034193 h 2237474"/>
              <a:gd name="connsiteX127" fmla="*/ 2058061 w 12192000"/>
              <a:gd name="connsiteY127" fmla="*/ 2047942 h 2237474"/>
              <a:gd name="connsiteX128" fmla="*/ 2055737 w 12192000"/>
              <a:gd name="connsiteY128" fmla="*/ 2047704 h 2237474"/>
              <a:gd name="connsiteX129" fmla="*/ 2042244 w 12192000"/>
              <a:gd name="connsiteY129" fmla="*/ 2055560 h 2237474"/>
              <a:gd name="connsiteX130" fmla="*/ 1976224 w 12192000"/>
              <a:gd name="connsiteY130" fmla="*/ 2074257 h 2237474"/>
              <a:gd name="connsiteX131" fmla="*/ 1877728 w 12192000"/>
              <a:gd name="connsiteY131" fmla="*/ 2101004 h 2237474"/>
              <a:gd name="connsiteX132" fmla="*/ 1759056 w 12192000"/>
              <a:gd name="connsiteY132" fmla="*/ 2125608 h 2237474"/>
              <a:gd name="connsiteX133" fmla="*/ 1637948 w 12192000"/>
              <a:gd name="connsiteY133" fmla="*/ 2172597 h 2237474"/>
              <a:gd name="connsiteX134" fmla="*/ 1434549 w 12192000"/>
              <a:gd name="connsiteY134" fmla="*/ 2234522 h 2237474"/>
              <a:gd name="connsiteX135" fmla="*/ 1398481 w 12192000"/>
              <a:gd name="connsiteY135" fmla="*/ 2237074 h 2237474"/>
              <a:gd name="connsiteX136" fmla="*/ 1398407 w 12192000"/>
              <a:gd name="connsiteY136" fmla="*/ 2237095 h 2237474"/>
              <a:gd name="connsiteX137" fmla="*/ 1370962 w 12192000"/>
              <a:gd name="connsiteY137" fmla="*/ 2237474 h 2237474"/>
              <a:gd name="connsiteX138" fmla="*/ 1356367 w 12192000"/>
              <a:gd name="connsiteY138" fmla="*/ 2235089 h 2237474"/>
              <a:gd name="connsiteX139" fmla="*/ 1324828 w 12192000"/>
              <a:gd name="connsiteY139" fmla="*/ 2231968 h 2237474"/>
              <a:gd name="connsiteX140" fmla="*/ 1279765 w 12192000"/>
              <a:gd name="connsiteY140" fmla="*/ 2229639 h 2237474"/>
              <a:gd name="connsiteX141" fmla="*/ 1195347 w 12192000"/>
              <a:gd name="connsiteY141" fmla="*/ 2212354 h 2237474"/>
              <a:gd name="connsiteX142" fmla="*/ 970251 w 12192000"/>
              <a:gd name="connsiteY142" fmla="*/ 2221029 h 2237474"/>
              <a:gd name="connsiteX143" fmla="*/ 812914 w 12192000"/>
              <a:gd name="connsiteY143" fmla="*/ 2202752 h 2237474"/>
              <a:gd name="connsiteX144" fmla="*/ 800195 w 12192000"/>
              <a:gd name="connsiteY144" fmla="*/ 2209407 h 2237474"/>
              <a:gd name="connsiteX145" fmla="*/ 784978 w 12192000"/>
              <a:gd name="connsiteY145" fmla="*/ 2212360 h 2237474"/>
              <a:gd name="connsiteX146" fmla="*/ 681987 w 12192000"/>
              <a:gd name="connsiteY146" fmla="*/ 2216757 h 2237474"/>
              <a:gd name="connsiteX147" fmla="*/ 669923 w 12192000"/>
              <a:gd name="connsiteY147" fmla="*/ 2211682 h 2237474"/>
              <a:gd name="connsiteX148" fmla="*/ 648680 w 12192000"/>
              <a:gd name="connsiteY148" fmla="*/ 2206229 h 2237474"/>
              <a:gd name="connsiteX149" fmla="*/ 597225 w 12192000"/>
              <a:gd name="connsiteY149" fmla="*/ 2180999 h 2237474"/>
              <a:gd name="connsiteX150" fmla="*/ 558449 w 12192000"/>
              <a:gd name="connsiteY150" fmla="*/ 2182346 h 2237474"/>
              <a:gd name="connsiteX151" fmla="*/ 550517 w 12192000"/>
              <a:gd name="connsiteY151" fmla="*/ 2182060 h 2237474"/>
              <a:gd name="connsiteX152" fmla="*/ 550309 w 12192000"/>
              <a:gd name="connsiteY152" fmla="*/ 2181825 h 2237474"/>
              <a:gd name="connsiteX153" fmla="*/ 541836 w 12192000"/>
              <a:gd name="connsiteY153" fmla="*/ 2181063 h 2237474"/>
              <a:gd name="connsiteX154" fmla="*/ 536057 w 12192000"/>
              <a:gd name="connsiteY154" fmla="*/ 2181537 h 2237474"/>
              <a:gd name="connsiteX155" fmla="*/ 520671 w 12192000"/>
              <a:gd name="connsiteY155" fmla="*/ 2180980 h 2237474"/>
              <a:gd name="connsiteX156" fmla="*/ 515024 w 12192000"/>
              <a:gd name="connsiteY156" fmla="*/ 2179258 h 2237474"/>
              <a:gd name="connsiteX157" fmla="*/ 512278 w 12192000"/>
              <a:gd name="connsiteY157" fmla="*/ 2176369 h 2237474"/>
              <a:gd name="connsiteX158" fmla="*/ 480419 w 12192000"/>
              <a:gd name="connsiteY158" fmla="*/ 2167807 h 2237474"/>
              <a:gd name="connsiteX159" fmla="*/ 413835 w 12192000"/>
              <a:gd name="connsiteY159" fmla="*/ 2156783 h 2237474"/>
              <a:gd name="connsiteX160" fmla="*/ 376513 w 12192000"/>
              <a:gd name="connsiteY160" fmla="*/ 2154014 h 2237474"/>
              <a:gd name="connsiteX161" fmla="*/ 273386 w 12192000"/>
              <a:gd name="connsiteY161" fmla="*/ 2142551 h 2237474"/>
              <a:gd name="connsiteX162" fmla="*/ 169207 w 12192000"/>
              <a:gd name="connsiteY162" fmla="*/ 2128100 h 2237474"/>
              <a:gd name="connsiteX163" fmla="*/ 93149 w 12192000"/>
              <a:gd name="connsiteY163" fmla="*/ 2105324 h 2237474"/>
              <a:gd name="connsiteX164" fmla="*/ 88109 w 12192000"/>
              <a:gd name="connsiteY164" fmla="*/ 2106704 h 2237474"/>
              <a:gd name="connsiteX165" fmla="*/ 80022 w 12192000"/>
              <a:gd name="connsiteY165" fmla="*/ 2107254 h 2237474"/>
              <a:gd name="connsiteX166" fmla="*/ 79717 w 12192000"/>
              <a:gd name="connsiteY166" fmla="*/ 2107046 h 2237474"/>
              <a:gd name="connsiteX167" fmla="*/ 72352 w 12192000"/>
              <a:gd name="connsiteY167" fmla="*/ 2107991 h 2237474"/>
              <a:gd name="connsiteX168" fmla="*/ 37645 w 12192000"/>
              <a:gd name="connsiteY168" fmla="*/ 2115401 h 2237474"/>
              <a:gd name="connsiteX169" fmla="*/ 4572 w 12192000"/>
              <a:gd name="connsiteY169" fmla="*/ 2111091 h 2237474"/>
              <a:gd name="connsiteX170" fmla="*/ 0 w 12192000"/>
              <a:gd name="connsiteY170" fmla="*/ 2110468 h 2237474"/>
              <a:gd name="connsiteX171" fmla="*/ 0 w 12192000"/>
              <a:gd name="connsiteY171"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15111 h 2237474"/>
              <a:gd name="connsiteX121" fmla="*/ 2186609 w 12192000"/>
              <a:gd name="connsiteY121" fmla="*/ 2008263 h 2237474"/>
              <a:gd name="connsiteX122" fmla="*/ 2164831 w 12192000"/>
              <a:gd name="connsiteY122" fmla="*/ 2010143 h 2237474"/>
              <a:gd name="connsiteX123" fmla="*/ 2152836 w 12192000"/>
              <a:gd name="connsiteY123" fmla="*/ 2010048 h 2237474"/>
              <a:gd name="connsiteX124" fmla="*/ 2117102 w 12192000"/>
              <a:gd name="connsiteY124" fmla="*/ 2023004 h 2237474"/>
              <a:gd name="connsiteX125" fmla="*/ 2111935 w 12192000"/>
              <a:gd name="connsiteY125" fmla="*/ 2023163 h 2237474"/>
              <a:gd name="connsiteX126" fmla="*/ 2089991 w 12192000"/>
              <a:gd name="connsiteY126" fmla="*/ 2034193 h 2237474"/>
              <a:gd name="connsiteX127" fmla="*/ 2058061 w 12192000"/>
              <a:gd name="connsiteY127" fmla="*/ 2047942 h 2237474"/>
              <a:gd name="connsiteX128" fmla="*/ 2055737 w 12192000"/>
              <a:gd name="connsiteY128" fmla="*/ 2047704 h 2237474"/>
              <a:gd name="connsiteX129" fmla="*/ 2042244 w 12192000"/>
              <a:gd name="connsiteY129" fmla="*/ 2055560 h 2237474"/>
              <a:gd name="connsiteX130" fmla="*/ 1877728 w 12192000"/>
              <a:gd name="connsiteY130" fmla="*/ 2101004 h 2237474"/>
              <a:gd name="connsiteX131" fmla="*/ 1759056 w 12192000"/>
              <a:gd name="connsiteY131" fmla="*/ 2125608 h 2237474"/>
              <a:gd name="connsiteX132" fmla="*/ 1637948 w 12192000"/>
              <a:gd name="connsiteY132" fmla="*/ 2172597 h 2237474"/>
              <a:gd name="connsiteX133" fmla="*/ 1434549 w 12192000"/>
              <a:gd name="connsiteY133" fmla="*/ 2234522 h 2237474"/>
              <a:gd name="connsiteX134" fmla="*/ 1398481 w 12192000"/>
              <a:gd name="connsiteY134" fmla="*/ 2237074 h 2237474"/>
              <a:gd name="connsiteX135" fmla="*/ 1398407 w 12192000"/>
              <a:gd name="connsiteY135" fmla="*/ 2237095 h 2237474"/>
              <a:gd name="connsiteX136" fmla="*/ 1370962 w 12192000"/>
              <a:gd name="connsiteY136" fmla="*/ 2237474 h 2237474"/>
              <a:gd name="connsiteX137" fmla="*/ 1356367 w 12192000"/>
              <a:gd name="connsiteY137" fmla="*/ 2235089 h 2237474"/>
              <a:gd name="connsiteX138" fmla="*/ 1324828 w 12192000"/>
              <a:gd name="connsiteY138" fmla="*/ 2231968 h 2237474"/>
              <a:gd name="connsiteX139" fmla="*/ 1279765 w 12192000"/>
              <a:gd name="connsiteY139" fmla="*/ 2229639 h 2237474"/>
              <a:gd name="connsiteX140" fmla="*/ 1195347 w 12192000"/>
              <a:gd name="connsiteY140" fmla="*/ 2212354 h 2237474"/>
              <a:gd name="connsiteX141" fmla="*/ 970251 w 12192000"/>
              <a:gd name="connsiteY141" fmla="*/ 2221029 h 2237474"/>
              <a:gd name="connsiteX142" fmla="*/ 812914 w 12192000"/>
              <a:gd name="connsiteY142" fmla="*/ 2202752 h 2237474"/>
              <a:gd name="connsiteX143" fmla="*/ 800195 w 12192000"/>
              <a:gd name="connsiteY143" fmla="*/ 2209407 h 2237474"/>
              <a:gd name="connsiteX144" fmla="*/ 784978 w 12192000"/>
              <a:gd name="connsiteY144" fmla="*/ 2212360 h 2237474"/>
              <a:gd name="connsiteX145" fmla="*/ 681987 w 12192000"/>
              <a:gd name="connsiteY145" fmla="*/ 2216757 h 2237474"/>
              <a:gd name="connsiteX146" fmla="*/ 669923 w 12192000"/>
              <a:gd name="connsiteY146" fmla="*/ 2211682 h 2237474"/>
              <a:gd name="connsiteX147" fmla="*/ 648680 w 12192000"/>
              <a:gd name="connsiteY147" fmla="*/ 2206229 h 2237474"/>
              <a:gd name="connsiteX148" fmla="*/ 597225 w 12192000"/>
              <a:gd name="connsiteY148" fmla="*/ 2180999 h 2237474"/>
              <a:gd name="connsiteX149" fmla="*/ 558449 w 12192000"/>
              <a:gd name="connsiteY149" fmla="*/ 2182346 h 2237474"/>
              <a:gd name="connsiteX150" fmla="*/ 550517 w 12192000"/>
              <a:gd name="connsiteY150" fmla="*/ 2182060 h 2237474"/>
              <a:gd name="connsiteX151" fmla="*/ 550309 w 12192000"/>
              <a:gd name="connsiteY151" fmla="*/ 2181825 h 2237474"/>
              <a:gd name="connsiteX152" fmla="*/ 541836 w 12192000"/>
              <a:gd name="connsiteY152" fmla="*/ 2181063 h 2237474"/>
              <a:gd name="connsiteX153" fmla="*/ 536057 w 12192000"/>
              <a:gd name="connsiteY153" fmla="*/ 2181537 h 2237474"/>
              <a:gd name="connsiteX154" fmla="*/ 520671 w 12192000"/>
              <a:gd name="connsiteY154" fmla="*/ 2180980 h 2237474"/>
              <a:gd name="connsiteX155" fmla="*/ 515024 w 12192000"/>
              <a:gd name="connsiteY155" fmla="*/ 2179258 h 2237474"/>
              <a:gd name="connsiteX156" fmla="*/ 512278 w 12192000"/>
              <a:gd name="connsiteY156" fmla="*/ 2176369 h 2237474"/>
              <a:gd name="connsiteX157" fmla="*/ 480419 w 12192000"/>
              <a:gd name="connsiteY157" fmla="*/ 2167807 h 2237474"/>
              <a:gd name="connsiteX158" fmla="*/ 413835 w 12192000"/>
              <a:gd name="connsiteY158" fmla="*/ 2156783 h 2237474"/>
              <a:gd name="connsiteX159" fmla="*/ 376513 w 12192000"/>
              <a:gd name="connsiteY159" fmla="*/ 2154014 h 2237474"/>
              <a:gd name="connsiteX160" fmla="*/ 273386 w 12192000"/>
              <a:gd name="connsiteY160" fmla="*/ 2142551 h 2237474"/>
              <a:gd name="connsiteX161" fmla="*/ 169207 w 12192000"/>
              <a:gd name="connsiteY161" fmla="*/ 2128100 h 2237474"/>
              <a:gd name="connsiteX162" fmla="*/ 93149 w 12192000"/>
              <a:gd name="connsiteY162" fmla="*/ 2105324 h 2237474"/>
              <a:gd name="connsiteX163" fmla="*/ 88109 w 12192000"/>
              <a:gd name="connsiteY163" fmla="*/ 2106704 h 2237474"/>
              <a:gd name="connsiteX164" fmla="*/ 80022 w 12192000"/>
              <a:gd name="connsiteY164" fmla="*/ 2107254 h 2237474"/>
              <a:gd name="connsiteX165" fmla="*/ 79717 w 12192000"/>
              <a:gd name="connsiteY165" fmla="*/ 2107046 h 2237474"/>
              <a:gd name="connsiteX166" fmla="*/ 72352 w 12192000"/>
              <a:gd name="connsiteY166" fmla="*/ 2107991 h 2237474"/>
              <a:gd name="connsiteX167" fmla="*/ 37645 w 12192000"/>
              <a:gd name="connsiteY167" fmla="*/ 2115401 h 2237474"/>
              <a:gd name="connsiteX168" fmla="*/ 4572 w 12192000"/>
              <a:gd name="connsiteY168" fmla="*/ 2111091 h 2237474"/>
              <a:gd name="connsiteX169" fmla="*/ 0 w 12192000"/>
              <a:gd name="connsiteY169" fmla="*/ 2110468 h 2237474"/>
              <a:gd name="connsiteX170" fmla="*/ 0 w 12192000"/>
              <a:gd name="connsiteY17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15111 h 2237474"/>
              <a:gd name="connsiteX121" fmla="*/ 2186609 w 12192000"/>
              <a:gd name="connsiteY121" fmla="*/ 2008263 h 2237474"/>
              <a:gd name="connsiteX122" fmla="*/ 2164831 w 12192000"/>
              <a:gd name="connsiteY122" fmla="*/ 2010143 h 2237474"/>
              <a:gd name="connsiteX123" fmla="*/ 2152836 w 12192000"/>
              <a:gd name="connsiteY123" fmla="*/ 2010048 h 2237474"/>
              <a:gd name="connsiteX124" fmla="*/ 2117102 w 12192000"/>
              <a:gd name="connsiteY124" fmla="*/ 2023004 h 2237474"/>
              <a:gd name="connsiteX125" fmla="*/ 2111935 w 12192000"/>
              <a:gd name="connsiteY125" fmla="*/ 2023163 h 2237474"/>
              <a:gd name="connsiteX126" fmla="*/ 2089991 w 12192000"/>
              <a:gd name="connsiteY126" fmla="*/ 2034193 h 2237474"/>
              <a:gd name="connsiteX127" fmla="*/ 2058061 w 12192000"/>
              <a:gd name="connsiteY127" fmla="*/ 2047942 h 2237474"/>
              <a:gd name="connsiteX128" fmla="*/ 2055737 w 12192000"/>
              <a:gd name="connsiteY128" fmla="*/ 2047704 h 2237474"/>
              <a:gd name="connsiteX129" fmla="*/ 2042244 w 12192000"/>
              <a:gd name="connsiteY129" fmla="*/ 2055560 h 2237474"/>
              <a:gd name="connsiteX130" fmla="*/ 1877728 w 12192000"/>
              <a:gd name="connsiteY130" fmla="*/ 2101004 h 2237474"/>
              <a:gd name="connsiteX131" fmla="*/ 1759056 w 12192000"/>
              <a:gd name="connsiteY131" fmla="*/ 2125608 h 2237474"/>
              <a:gd name="connsiteX132" fmla="*/ 1637948 w 12192000"/>
              <a:gd name="connsiteY132" fmla="*/ 2172597 h 2237474"/>
              <a:gd name="connsiteX133" fmla="*/ 1434549 w 12192000"/>
              <a:gd name="connsiteY133" fmla="*/ 2234522 h 2237474"/>
              <a:gd name="connsiteX134" fmla="*/ 1398481 w 12192000"/>
              <a:gd name="connsiteY134" fmla="*/ 2237074 h 2237474"/>
              <a:gd name="connsiteX135" fmla="*/ 1398407 w 12192000"/>
              <a:gd name="connsiteY135" fmla="*/ 2237095 h 2237474"/>
              <a:gd name="connsiteX136" fmla="*/ 1370962 w 12192000"/>
              <a:gd name="connsiteY136" fmla="*/ 2237474 h 2237474"/>
              <a:gd name="connsiteX137" fmla="*/ 1356367 w 12192000"/>
              <a:gd name="connsiteY137" fmla="*/ 2235089 h 2237474"/>
              <a:gd name="connsiteX138" fmla="*/ 1324828 w 12192000"/>
              <a:gd name="connsiteY138" fmla="*/ 2231968 h 2237474"/>
              <a:gd name="connsiteX139" fmla="*/ 1279765 w 12192000"/>
              <a:gd name="connsiteY139" fmla="*/ 2229639 h 2237474"/>
              <a:gd name="connsiteX140" fmla="*/ 1195347 w 12192000"/>
              <a:gd name="connsiteY140" fmla="*/ 2212354 h 2237474"/>
              <a:gd name="connsiteX141" fmla="*/ 970251 w 12192000"/>
              <a:gd name="connsiteY141" fmla="*/ 2221029 h 2237474"/>
              <a:gd name="connsiteX142" fmla="*/ 812914 w 12192000"/>
              <a:gd name="connsiteY142" fmla="*/ 2202752 h 2237474"/>
              <a:gd name="connsiteX143" fmla="*/ 800195 w 12192000"/>
              <a:gd name="connsiteY143" fmla="*/ 2209407 h 2237474"/>
              <a:gd name="connsiteX144" fmla="*/ 784978 w 12192000"/>
              <a:gd name="connsiteY144" fmla="*/ 2212360 h 2237474"/>
              <a:gd name="connsiteX145" fmla="*/ 681987 w 12192000"/>
              <a:gd name="connsiteY145" fmla="*/ 2216757 h 2237474"/>
              <a:gd name="connsiteX146" fmla="*/ 669923 w 12192000"/>
              <a:gd name="connsiteY146" fmla="*/ 2211682 h 2237474"/>
              <a:gd name="connsiteX147" fmla="*/ 648680 w 12192000"/>
              <a:gd name="connsiteY147" fmla="*/ 2206229 h 2237474"/>
              <a:gd name="connsiteX148" fmla="*/ 597225 w 12192000"/>
              <a:gd name="connsiteY148" fmla="*/ 2180999 h 2237474"/>
              <a:gd name="connsiteX149" fmla="*/ 558449 w 12192000"/>
              <a:gd name="connsiteY149" fmla="*/ 2182346 h 2237474"/>
              <a:gd name="connsiteX150" fmla="*/ 550517 w 12192000"/>
              <a:gd name="connsiteY150" fmla="*/ 2182060 h 2237474"/>
              <a:gd name="connsiteX151" fmla="*/ 550309 w 12192000"/>
              <a:gd name="connsiteY151" fmla="*/ 2181825 h 2237474"/>
              <a:gd name="connsiteX152" fmla="*/ 541836 w 12192000"/>
              <a:gd name="connsiteY152" fmla="*/ 2181063 h 2237474"/>
              <a:gd name="connsiteX153" fmla="*/ 536057 w 12192000"/>
              <a:gd name="connsiteY153" fmla="*/ 2181537 h 2237474"/>
              <a:gd name="connsiteX154" fmla="*/ 520671 w 12192000"/>
              <a:gd name="connsiteY154" fmla="*/ 2180980 h 2237474"/>
              <a:gd name="connsiteX155" fmla="*/ 515024 w 12192000"/>
              <a:gd name="connsiteY155" fmla="*/ 2179258 h 2237474"/>
              <a:gd name="connsiteX156" fmla="*/ 512278 w 12192000"/>
              <a:gd name="connsiteY156" fmla="*/ 2176369 h 2237474"/>
              <a:gd name="connsiteX157" fmla="*/ 480419 w 12192000"/>
              <a:gd name="connsiteY157" fmla="*/ 2167807 h 2237474"/>
              <a:gd name="connsiteX158" fmla="*/ 413835 w 12192000"/>
              <a:gd name="connsiteY158" fmla="*/ 2156783 h 2237474"/>
              <a:gd name="connsiteX159" fmla="*/ 376513 w 12192000"/>
              <a:gd name="connsiteY159" fmla="*/ 2154014 h 2237474"/>
              <a:gd name="connsiteX160" fmla="*/ 273386 w 12192000"/>
              <a:gd name="connsiteY160" fmla="*/ 2142551 h 2237474"/>
              <a:gd name="connsiteX161" fmla="*/ 169207 w 12192000"/>
              <a:gd name="connsiteY161" fmla="*/ 2128100 h 2237474"/>
              <a:gd name="connsiteX162" fmla="*/ 93149 w 12192000"/>
              <a:gd name="connsiteY162" fmla="*/ 2105324 h 2237474"/>
              <a:gd name="connsiteX163" fmla="*/ 88109 w 12192000"/>
              <a:gd name="connsiteY163" fmla="*/ 2106704 h 2237474"/>
              <a:gd name="connsiteX164" fmla="*/ 80022 w 12192000"/>
              <a:gd name="connsiteY164" fmla="*/ 2107254 h 2237474"/>
              <a:gd name="connsiteX165" fmla="*/ 79717 w 12192000"/>
              <a:gd name="connsiteY165" fmla="*/ 2107046 h 2237474"/>
              <a:gd name="connsiteX166" fmla="*/ 72352 w 12192000"/>
              <a:gd name="connsiteY166" fmla="*/ 2107991 h 2237474"/>
              <a:gd name="connsiteX167" fmla="*/ 37645 w 12192000"/>
              <a:gd name="connsiteY167" fmla="*/ 2115401 h 2237474"/>
              <a:gd name="connsiteX168" fmla="*/ 4572 w 12192000"/>
              <a:gd name="connsiteY168" fmla="*/ 2111091 h 2237474"/>
              <a:gd name="connsiteX169" fmla="*/ 0 w 12192000"/>
              <a:gd name="connsiteY169" fmla="*/ 2110468 h 2237474"/>
              <a:gd name="connsiteX170" fmla="*/ 0 w 12192000"/>
              <a:gd name="connsiteY17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15111 h 2237474"/>
              <a:gd name="connsiteX121" fmla="*/ 2186609 w 12192000"/>
              <a:gd name="connsiteY121" fmla="*/ 2008263 h 2237474"/>
              <a:gd name="connsiteX122" fmla="*/ 2164831 w 12192000"/>
              <a:gd name="connsiteY122" fmla="*/ 2010143 h 2237474"/>
              <a:gd name="connsiteX123" fmla="*/ 2152836 w 12192000"/>
              <a:gd name="connsiteY123" fmla="*/ 2010048 h 2237474"/>
              <a:gd name="connsiteX124" fmla="*/ 2117102 w 12192000"/>
              <a:gd name="connsiteY124" fmla="*/ 2023004 h 2237474"/>
              <a:gd name="connsiteX125" fmla="*/ 2111935 w 12192000"/>
              <a:gd name="connsiteY125" fmla="*/ 2023163 h 2237474"/>
              <a:gd name="connsiteX126" fmla="*/ 2089991 w 12192000"/>
              <a:gd name="connsiteY126" fmla="*/ 2034193 h 2237474"/>
              <a:gd name="connsiteX127" fmla="*/ 2058061 w 12192000"/>
              <a:gd name="connsiteY127" fmla="*/ 2047942 h 2237474"/>
              <a:gd name="connsiteX128" fmla="*/ 2042244 w 12192000"/>
              <a:gd name="connsiteY128" fmla="*/ 2055560 h 2237474"/>
              <a:gd name="connsiteX129" fmla="*/ 1877728 w 12192000"/>
              <a:gd name="connsiteY129" fmla="*/ 2101004 h 2237474"/>
              <a:gd name="connsiteX130" fmla="*/ 1759056 w 12192000"/>
              <a:gd name="connsiteY130" fmla="*/ 2125608 h 2237474"/>
              <a:gd name="connsiteX131" fmla="*/ 1637948 w 12192000"/>
              <a:gd name="connsiteY131" fmla="*/ 2172597 h 2237474"/>
              <a:gd name="connsiteX132" fmla="*/ 1434549 w 12192000"/>
              <a:gd name="connsiteY132" fmla="*/ 2234522 h 2237474"/>
              <a:gd name="connsiteX133" fmla="*/ 1398481 w 12192000"/>
              <a:gd name="connsiteY133" fmla="*/ 2237074 h 2237474"/>
              <a:gd name="connsiteX134" fmla="*/ 1398407 w 12192000"/>
              <a:gd name="connsiteY134" fmla="*/ 2237095 h 2237474"/>
              <a:gd name="connsiteX135" fmla="*/ 1370962 w 12192000"/>
              <a:gd name="connsiteY135" fmla="*/ 2237474 h 2237474"/>
              <a:gd name="connsiteX136" fmla="*/ 1356367 w 12192000"/>
              <a:gd name="connsiteY136" fmla="*/ 2235089 h 2237474"/>
              <a:gd name="connsiteX137" fmla="*/ 1324828 w 12192000"/>
              <a:gd name="connsiteY137" fmla="*/ 2231968 h 2237474"/>
              <a:gd name="connsiteX138" fmla="*/ 1279765 w 12192000"/>
              <a:gd name="connsiteY138" fmla="*/ 2229639 h 2237474"/>
              <a:gd name="connsiteX139" fmla="*/ 1195347 w 12192000"/>
              <a:gd name="connsiteY139" fmla="*/ 2212354 h 2237474"/>
              <a:gd name="connsiteX140" fmla="*/ 970251 w 12192000"/>
              <a:gd name="connsiteY140" fmla="*/ 2221029 h 2237474"/>
              <a:gd name="connsiteX141" fmla="*/ 812914 w 12192000"/>
              <a:gd name="connsiteY141" fmla="*/ 2202752 h 2237474"/>
              <a:gd name="connsiteX142" fmla="*/ 800195 w 12192000"/>
              <a:gd name="connsiteY142" fmla="*/ 2209407 h 2237474"/>
              <a:gd name="connsiteX143" fmla="*/ 784978 w 12192000"/>
              <a:gd name="connsiteY143" fmla="*/ 2212360 h 2237474"/>
              <a:gd name="connsiteX144" fmla="*/ 681987 w 12192000"/>
              <a:gd name="connsiteY144" fmla="*/ 2216757 h 2237474"/>
              <a:gd name="connsiteX145" fmla="*/ 669923 w 12192000"/>
              <a:gd name="connsiteY145" fmla="*/ 2211682 h 2237474"/>
              <a:gd name="connsiteX146" fmla="*/ 648680 w 12192000"/>
              <a:gd name="connsiteY146" fmla="*/ 2206229 h 2237474"/>
              <a:gd name="connsiteX147" fmla="*/ 597225 w 12192000"/>
              <a:gd name="connsiteY147" fmla="*/ 2180999 h 2237474"/>
              <a:gd name="connsiteX148" fmla="*/ 558449 w 12192000"/>
              <a:gd name="connsiteY148" fmla="*/ 2182346 h 2237474"/>
              <a:gd name="connsiteX149" fmla="*/ 550517 w 12192000"/>
              <a:gd name="connsiteY149" fmla="*/ 2182060 h 2237474"/>
              <a:gd name="connsiteX150" fmla="*/ 550309 w 12192000"/>
              <a:gd name="connsiteY150" fmla="*/ 2181825 h 2237474"/>
              <a:gd name="connsiteX151" fmla="*/ 541836 w 12192000"/>
              <a:gd name="connsiteY151" fmla="*/ 2181063 h 2237474"/>
              <a:gd name="connsiteX152" fmla="*/ 536057 w 12192000"/>
              <a:gd name="connsiteY152" fmla="*/ 2181537 h 2237474"/>
              <a:gd name="connsiteX153" fmla="*/ 520671 w 12192000"/>
              <a:gd name="connsiteY153" fmla="*/ 2180980 h 2237474"/>
              <a:gd name="connsiteX154" fmla="*/ 515024 w 12192000"/>
              <a:gd name="connsiteY154" fmla="*/ 2179258 h 2237474"/>
              <a:gd name="connsiteX155" fmla="*/ 512278 w 12192000"/>
              <a:gd name="connsiteY155" fmla="*/ 2176369 h 2237474"/>
              <a:gd name="connsiteX156" fmla="*/ 480419 w 12192000"/>
              <a:gd name="connsiteY156" fmla="*/ 2167807 h 2237474"/>
              <a:gd name="connsiteX157" fmla="*/ 413835 w 12192000"/>
              <a:gd name="connsiteY157" fmla="*/ 2156783 h 2237474"/>
              <a:gd name="connsiteX158" fmla="*/ 376513 w 12192000"/>
              <a:gd name="connsiteY158" fmla="*/ 2154014 h 2237474"/>
              <a:gd name="connsiteX159" fmla="*/ 273386 w 12192000"/>
              <a:gd name="connsiteY159" fmla="*/ 2142551 h 2237474"/>
              <a:gd name="connsiteX160" fmla="*/ 169207 w 12192000"/>
              <a:gd name="connsiteY160" fmla="*/ 2128100 h 2237474"/>
              <a:gd name="connsiteX161" fmla="*/ 93149 w 12192000"/>
              <a:gd name="connsiteY161" fmla="*/ 2105324 h 2237474"/>
              <a:gd name="connsiteX162" fmla="*/ 88109 w 12192000"/>
              <a:gd name="connsiteY162" fmla="*/ 2106704 h 2237474"/>
              <a:gd name="connsiteX163" fmla="*/ 80022 w 12192000"/>
              <a:gd name="connsiteY163" fmla="*/ 2107254 h 2237474"/>
              <a:gd name="connsiteX164" fmla="*/ 79717 w 12192000"/>
              <a:gd name="connsiteY164" fmla="*/ 2107046 h 2237474"/>
              <a:gd name="connsiteX165" fmla="*/ 72352 w 12192000"/>
              <a:gd name="connsiteY165" fmla="*/ 2107991 h 2237474"/>
              <a:gd name="connsiteX166" fmla="*/ 37645 w 12192000"/>
              <a:gd name="connsiteY166" fmla="*/ 2115401 h 2237474"/>
              <a:gd name="connsiteX167" fmla="*/ 4572 w 12192000"/>
              <a:gd name="connsiteY167" fmla="*/ 2111091 h 2237474"/>
              <a:gd name="connsiteX168" fmla="*/ 0 w 12192000"/>
              <a:gd name="connsiteY168" fmla="*/ 2110468 h 2237474"/>
              <a:gd name="connsiteX169" fmla="*/ 0 w 12192000"/>
              <a:gd name="connsiteY169"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15111 h 2237474"/>
              <a:gd name="connsiteX121" fmla="*/ 2186609 w 12192000"/>
              <a:gd name="connsiteY121" fmla="*/ 2008263 h 2237474"/>
              <a:gd name="connsiteX122" fmla="*/ 2164831 w 12192000"/>
              <a:gd name="connsiteY122" fmla="*/ 2010143 h 2237474"/>
              <a:gd name="connsiteX123" fmla="*/ 2117102 w 12192000"/>
              <a:gd name="connsiteY123" fmla="*/ 2023004 h 2237474"/>
              <a:gd name="connsiteX124" fmla="*/ 2111935 w 12192000"/>
              <a:gd name="connsiteY124" fmla="*/ 2023163 h 2237474"/>
              <a:gd name="connsiteX125" fmla="*/ 2089991 w 12192000"/>
              <a:gd name="connsiteY125" fmla="*/ 2034193 h 2237474"/>
              <a:gd name="connsiteX126" fmla="*/ 2058061 w 12192000"/>
              <a:gd name="connsiteY126" fmla="*/ 2047942 h 2237474"/>
              <a:gd name="connsiteX127" fmla="*/ 2042244 w 12192000"/>
              <a:gd name="connsiteY127" fmla="*/ 2055560 h 2237474"/>
              <a:gd name="connsiteX128" fmla="*/ 1877728 w 12192000"/>
              <a:gd name="connsiteY128" fmla="*/ 2101004 h 2237474"/>
              <a:gd name="connsiteX129" fmla="*/ 1759056 w 12192000"/>
              <a:gd name="connsiteY129" fmla="*/ 2125608 h 2237474"/>
              <a:gd name="connsiteX130" fmla="*/ 1637948 w 12192000"/>
              <a:gd name="connsiteY130" fmla="*/ 2172597 h 2237474"/>
              <a:gd name="connsiteX131" fmla="*/ 1434549 w 12192000"/>
              <a:gd name="connsiteY131" fmla="*/ 2234522 h 2237474"/>
              <a:gd name="connsiteX132" fmla="*/ 1398481 w 12192000"/>
              <a:gd name="connsiteY132" fmla="*/ 2237074 h 2237474"/>
              <a:gd name="connsiteX133" fmla="*/ 1398407 w 12192000"/>
              <a:gd name="connsiteY133" fmla="*/ 2237095 h 2237474"/>
              <a:gd name="connsiteX134" fmla="*/ 1370962 w 12192000"/>
              <a:gd name="connsiteY134" fmla="*/ 2237474 h 2237474"/>
              <a:gd name="connsiteX135" fmla="*/ 1356367 w 12192000"/>
              <a:gd name="connsiteY135" fmla="*/ 2235089 h 2237474"/>
              <a:gd name="connsiteX136" fmla="*/ 1324828 w 12192000"/>
              <a:gd name="connsiteY136" fmla="*/ 2231968 h 2237474"/>
              <a:gd name="connsiteX137" fmla="*/ 1279765 w 12192000"/>
              <a:gd name="connsiteY137" fmla="*/ 2229639 h 2237474"/>
              <a:gd name="connsiteX138" fmla="*/ 1195347 w 12192000"/>
              <a:gd name="connsiteY138" fmla="*/ 2212354 h 2237474"/>
              <a:gd name="connsiteX139" fmla="*/ 970251 w 12192000"/>
              <a:gd name="connsiteY139" fmla="*/ 2221029 h 2237474"/>
              <a:gd name="connsiteX140" fmla="*/ 812914 w 12192000"/>
              <a:gd name="connsiteY140" fmla="*/ 2202752 h 2237474"/>
              <a:gd name="connsiteX141" fmla="*/ 800195 w 12192000"/>
              <a:gd name="connsiteY141" fmla="*/ 2209407 h 2237474"/>
              <a:gd name="connsiteX142" fmla="*/ 784978 w 12192000"/>
              <a:gd name="connsiteY142" fmla="*/ 2212360 h 2237474"/>
              <a:gd name="connsiteX143" fmla="*/ 681987 w 12192000"/>
              <a:gd name="connsiteY143" fmla="*/ 2216757 h 2237474"/>
              <a:gd name="connsiteX144" fmla="*/ 669923 w 12192000"/>
              <a:gd name="connsiteY144" fmla="*/ 2211682 h 2237474"/>
              <a:gd name="connsiteX145" fmla="*/ 648680 w 12192000"/>
              <a:gd name="connsiteY145" fmla="*/ 2206229 h 2237474"/>
              <a:gd name="connsiteX146" fmla="*/ 597225 w 12192000"/>
              <a:gd name="connsiteY146" fmla="*/ 2180999 h 2237474"/>
              <a:gd name="connsiteX147" fmla="*/ 558449 w 12192000"/>
              <a:gd name="connsiteY147" fmla="*/ 2182346 h 2237474"/>
              <a:gd name="connsiteX148" fmla="*/ 550517 w 12192000"/>
              <a:gd name="connsiteY148" fmla="*/ 2182060 h 2237474"/>
              <a:gd name="connsiteX149" fmla="*/ 550309 w 12192000"/>
              <a:gd name="connsiteY149" fmla="*/ 2181825 h 2237474"/>
              <a:gd name="connsiteX150" fmla="*/ 541836 w 12192000"/>
              <a:gd name="connsiteY150" fmla="*/ 2181063 h 2237474"/>
              <a:gd name="connsiteX151" fmla="*/ 536057 w 12192000"/>
              <a:gd name="connsiteY151" fmla="*/ 2181537 h 2237474"/>
              <a:gd name="connsiteX152" fmla="*/ 520671 w 12192000"/>
              <a:gd name="connsiteY152" fmla="*/ 2180980 h 2237474"/>
              <a:gd name="connsiteX153" fmla="*/ 515024 w 12192000"/>
              <a:gd name="connsiteY153" fmla="*/ 2179258 h 2237474"/>
              <a:gd name="connsiteX154" fmla="*/ 512278 w 12192000"/>
              <a:gd name="connsiteY154" fmla="*/ 2176369 h 2237474"/>
              <a:gd name="connsiteX155" fmla="*/ 480419 w 12192000"/>
              <a:gd name="connsiteY155" fmla="*/ 2167807 h 2237474"/>
              <a:gd name="connsiteX156" fmla="*/ 413835 w 12192000"/>
              <a:gd name="connsiteY156" fmla="*/ 2156783 h 2237474"/>
              <a:gd name="connsiteX157" fmla="*/ 376513 w 12192000"/>
              <a:gd name="connsiteY157" fmla="*/ 2154014 h 2237474"/>
              <a:gd name="connsiteX158" fmla="*/ 273386 w 12192000"/>
              <a:gd name="connsiteY158" fmla="*/ 2142551 h 2237474"/>
              <a:gd name="connsiteX159" fmla="*/ 169207 w 12192000"/>
              <a:gd name="connsiteY159" fmla="*/ 2128100 h 2237474"/>
              <a:gd name="connsiteX160" fmla="*/ 93149 w 12192000"/>
              <a:gd name="connsiteY160" fmla="*/ 2105324 h 2237474"/>
              <a:gd name="connsiteX161" fmla="*/ 88109 w 12192000"/>
              <a:gd name="connsiteY161" fmla="*/ 2106704 h 2237474"/>
              <a:gd name="connsiteX162" fmla="*/ 80022 w 12192000"/>
              <a:gd name="connsiteY162" fmla="*/ 2107254 h 2237474"/>
              <a:gd name="connsiteX163" fmla="*/ 79717 w 12192000"/>
              <a:gd name="connsiteY163" fmla="*/ 2107046 h 2237474"/>
              <a:gd name="connsiteX164" fmla="*/ 72352 w 12192000"/>
              <a:gd name="connsiteY164" fmla="*/ 2107991 h 2237474"/>
              <a:gd name="connsiteX165" fmla="*/ 37645 w 12192000"/>
              <a:gd name="connsiteY165" fmla="*/ 2115401 h 2237474"/>
              <a:gd name="connsiteX166" fmla="*/ 4572 w 12192000"/>
              <a:gd name="connsiteY166" fmla="*/ 2111091 h 2237474"/>
              <a:gd name="connsiteX167" fmla="*/ 0 w 12192000"/>
              <a:gd name="connsiteY167" fmla="*/ 2110468 h 2237474"/>
              <a:gd name="connsiteX168" fmla="*/ 0 w 12192000"/>
              <a:gd name="connsiteY168"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15111 h 2237474"/>
              <a:gd name="connsiteX121" fmla="*/ 2186609 w 12192000"/>
              <a:gd name="connsiteY121" fmla="*/ 2008263 h 2237474"/>
              <a:gd name="connsiteX122" fmla="*/ 2164831 w 12192000"/>
              <a:gd name="connsiteY122" fmla="*/ 2010143 h 2237474"/>
              <a:gd name="connsiteX123" fmla="*/ 2117102 w 12192000"/>
              <a:gd name="connsiteY123" fmla="*/ 2023004 h 2237474"/>
              <a:gd name="connsiteX124" fmla="*/ 2089991 w 12192000"/>
              <a:gd name="connsiteY124" fmla="*/ 2034193 h 2237474"/>
              <a:gd name="connsiteX125" fmla="*/ 2058061 w 12192000"/>
              <a:gd name="connsiteY125" fmla="*/ 2047942 h 2237474"/>
              <a:gd name="connsiteX126" fmla="*/ 2042244 w 12192000"/>
              <a:gd name="connsiteY126" fmla="*/ 2055560 h 2237474"/>
              <a:gd name="connsiteX127" fmla="*/ 1877728 w 12192000"/>
              <a:gd name="connsiteY127" fmla="*/ 2101004 h 2237474"/>
              <a:gd name="connsiteX128" fmla="*/ 1759056 w 12192000"/>
              <a:gd name="connsiteY128" fmla="*/ 2125608 h 2237474"/>
              <a:gd name="connsiteX129" fmla="*/ 1637948 w 12192000"/>
              <a:gd name="connsiteY129" fmla="*/ 2172597 h 2237474"/>
              <a:gd name="connsiteX130" fmla="*/ 1434549 w 12192000"/>
              <a:gd name="connsiteY130" fmla="*/ 2234522 h 2237474"/>
              <a:gd name="connsiteX131" fmla="*/ 1398481 w 12192000"/>
              <a:gd name="connsiteY131" fmla="*/ 2237074 h 2237474"/>
              <a:gd name="connsiteX132" fmla="*/ 1398407 w 12192000"/>
              <a:gd name="connsiteY132" fmla="*/ 2237095 h 2237474"/>
              <a:gd name="connsiteX133" fmla="*/ 1370962 w 12192000"/>
              <a:gd name="connsiteY133" fmla="*/ 2237474 h 2237474"/>
              <a:gd name="connsiteX134" fmla="*/ 1356367 w 12192000"/>
              <a:gd name="connsiteY134" fmla="*/ 2235089 h 2237474"/>
              <a:gd name="connsiteX135" fmla="*/ 1324828 w 12192000"/>
              <a:gd name="connsiteY135" fmla="*/ 2231968 h 2237474"/>
              <a:gd name="connsiteX136" fmla="*/ 1279765 w 12192000"/>
              <a:gd name="connsiteY136" fmla="*/ 2229639 h 2237474"/>
              <a:gd name="connsiteX137" fmla="*/ 1195347 w 12192000"/>
              <a:gd name="connsiteY137" fmla="*/ 2212354 h 2237474"/>
              <a:gd name="connsiteX138" fmla="*/ 970251 w 12192000"/>
              <a:gd name="connsiteY138" fmla="*/ 2221029 h 2237474"/>
              <a:gd name="connsiteX139" fmla="*/ 812914 w 12192000"/>
              <a:gd name="connsiteY139" fmla="*/ 2202752 h 2237474"/>
              <a:gd name="connsiteX140" fmla="*/ 800195 w 12192000"/>
              <a:gd name="connsiteY140" fmla="*/ 2209407 h 2237474"/>
              <a:gd name="connsiteX141" fmla="*/ 784978 w 12192000"/>
              <a:gd name="connsiteY141" fmla="*/ 2212360 h 2237474"/>
              <a:gd name="connsiteX142" fmla="*/ 681987 w 12192000"/>
              <a:gd name="connsiteY142" fmla="*/ 2216757 h 2237474"/>
              <a:gd name="connsiteX143" fmla="*/ 669923 w 12192000"/>
              <a:gd name="connsiteY143" fmla="*/ 2211682 h 2237474"/>
              <a:gd name="connsiteX144" fmla="*/ 648680 w 12192000"/>
              <a:gd name="connsiteY144" fmla="*/ 2206229 h 2237474"/>
              <a:gd name="connsiteX145" fmla="*/ 597225 w 12192000"/>
              <a:gd name="connsiteY145" fmla="*/ 2180999 h 2237474"/>
              <a:gd name="connsiteX146" fmla="*/ 558449 w 12192000"/>
              <a:gd name="connsiteY146" fmla="*/ 2182346 h 2237474"/>
              <a:gd name="connsiteX147" fmla="*/ 550517 w 12192000"/>
              <a:gd name="connsiteY147" fmla="*/ 2182060 h 2237474"/>
              <a:gd name="connsiteX148" fmla="*/ 550309 w 12192000"/>
              <a:gd name="connsiteY148" fmla="*/ 2181825 h 2237474"/>
              <a:gd name="connsiteX149" fmla="*/ 541836 w 12192000"/>
              <a:gd name="connsiteY149" fmla="*/ 2181063 h 2237474"/>
              <a:gd name="connsiteX150" fmla="*/ 536057 w 12192000"/>
              <a:gd name="connsiteY150" fmla="*/ 2181537 h 2237474"/>
              <a:gd name="connsiteX151" fmla="*/ 520671 w 12192000"/>
              <a:gd name="connsiteY151" fmla="*/ 2180980 h 2237474"/>
              <a:gd name="connsiteX152" fmla="*/ 515024 w 12192000"/>
              <a:gd name="connsiteY152" fmla="*/ 2179258 h 2237474"/>
              <a:gd name="connsiteX153" fmla="*/ 512278 w 12192000"/>
              <a:gd name="connsiteY153" fmla="*/ 2176369 h 2237474"/>
              <a:gd name="connsiteX154" fmla="*/ 480419 w 12192000"/>
              <a:gd name="connsiteY154" fmla="*/ 2167807 h 2237474"/>
              <a:gd name="connsiteX155" fmla="*/ 413835 w 12192000"/>
              <a:gd name="connsiteY155" fmla="*/ 2156783 h 2237474"/>
              <a:gd name="connsiteX156" fmla="*/ 376513 w 12192000"/>
              <a:gd name="connsiteY156" fmla="*/ 2154014 h 2237474"/>
              <a:gd name="connsiteX157" fmla="*/ 273386 w 12192000"/>
              <a:gd name="connsiteY157" fmla="*/ 2142551 h 2237474"/>
              <a:gd name="connsiteX158" fmla="*/ 169207 w 12192000"/>
              <a:gd name="connsiteY158" fmla="*/ 2128100 h 2237474"/>
              <a:gd name="connsiteX159" fmla="*/ 93149 w 12192000"/>
              <a:gd name="connsiteY159" fmla="*/ 2105324 h 2237474"/>
              <a:gd name="connsiteX160" fmla="*/ 88109 w 12192000"/>
              <a:gd name="connsiteY160" fmla="*/ 2106704 h 2237474"/>
              <a:gd name="connsiteX161" fmla="*/ 80022 w 12192000"/>
              <a:gd name="connsiteY161" fmla="*/ 2107254 h 2237474"/>
              <a:gd name="connsiteX162" fmla="*/ 79717 w 12192000"/>
              <a:gd name="connsiteY162" fmla="*/ 2107046 h 2237474"/>
              <a:gd name="connsiteX163" fmla="*/ 72352 w 12192000"/>
              <a:gd name="connsiteY163" fmla="*/ 2107991 h 2237474"/>
              <a:gd name="connsiteX164" fmla="*/ 37645 w 12192000"/>
              <a:gd name="connsiteY164" fmla="*/ 2115401 h 2237474"/>
              <a:gd name="connsiteX165" fmla="*/ 4572 w 12192000"/>
              <a:gd name="connsiteY165" fmla="*/ 2111091 h 2237474"/>
              <a:gd name="connsiteX166" fmla="*/ 0 w 12192000"/>
              <a:gd name="connsiteY166" fmla="*/ 2110468 h 2237474"/>
              <a:gd name="connsiteX167" fmla="*/ 0 w 12192000"/>
              <a:gd name="connsiteY167"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15111 h 2237474"/>
              <a:gd name="connsiteX121" fmla="*/ 2186609 w 12192000"/>
              <a:gd name="connsiteY121" fmla="*/ 2008263 h 2237474"/>
              <a:gd name="connsiteX122" fmla="*/ 2164831 w 12192000"/>
              <a:gd name="connsiteY122" fmla="*/ 2010143 h 2237474"/>
              <a:gd name="connsiteX123" fmla="*/ 2089991 w 12192000"/>
              <a:gd name="connsiteY123" fmla="*/ 2034193 h 2237474"/>
              <a:gd name="connsiteX124" fmla="*/ 2058061 w 12192000"/>
              <a:gd name="connsiteY124" fmla="*/ 2047942 h 2237474"/>
              <a:gd name="connsiteX125" fmla="*/ 2042244 w 12192000"/>
              <a:gd name="connsiteY125" fmla="*/ 2055560 h 2237474"/>
              <a:gd name="connsiteX126" fmla="*/ 1877728 w 12192000"/>
              <a:gd name="connsiteY126" fmla="*/ 2101004 h 2237474"/>
              <a:gd name="connsiteX127" fmla="*/ 1759056 w 12192000"/>
              <a:gd name="connsiteY127" fmla="*/ 2125608 h 2237474"/>
              <a:gd name="connsiteX128" fmla="*/ 1637948 w 12192000"/>
              <a:gd name="connsiteY128" fmla="*/ 2172597 h 2237474"/>
              <a:gd name="connsiteX129" fmla="*/ 1434549 w 12192000"/>
              <a:gd name="connsiteY129" fmla="*/ 2234522 h 2237474"/>
              <a:gd name="connsiteX130" fmla="*/ 1398481 w 12192000"/>
              <a:gd name="connsiteY130" fmla="*/ 2237074 h 2237474"/>
              <a:gd name="connsiteX131" fmla="*/ 1398407 w 12192000"/>
              <a:gd name="connsiteY131" fmla="*/ 2237095 h 2237474"/>
              <a:gd name="connsiteX132" fmla="*/ 1370962 w 12192000"/>
              <a:gd name="connsiteY132" fmla="*/ 2237474 h 2237474"/>
              <a:gd name="connsiteX133" fmla="*/ 1356367 w 12192000"/>
              <a:gd name="connsiteY133" fmla="*/ 2235089 h 2237474"/>
              <a:gd name="connsiteX134" fmla="*/ 1324828 w 12192000"/>
              <a:gd name="connsiteY134" fmla="*/ 2231968 h 2237474"/>
              <a:gd name="connsiteX135" fmla="*/ 1279765 w 12192000"/>
              <a:gd name="connsiteY135" fmla="*/ 2229639 h 2237474"/>
              <a:gd name="connsiteX136" fmla="*/ 1195347 w 12192000"/>
              <a:gd name="connsiteY136" fmla="*/ 2212354 h 2237474"/>
              <a:gd name="connsiteX137" fmla="*/ 970251 w 12192000"/>
              <a:gd name="connsiteY137" fmla="*/ 2221029 h 2237474"/>
              <a:gd name="connsiteX138" fmla="*/ 812914 w 12192000"/>
              <a:gd name="connsiteY138" fmla="*/ 2202752 h 2237474"/>
              <a:gd name="connsiteX139" fmla="*/ 800195 w 12192000"/>
              <a:gd name="connsiteY139" fmla="*/ 2209407 h 2237474"/>
              <a:gd name="connsiteX140" fmla="*/ 784978 w 12192000"/>
              <a:gd name="connsiteY140" fmla="*/ 2212360 h 2237474"/>
              <a:gd name="connsiteX141" fmla="*/ 681987 w 12192000"/>
              <a:gd name="connsiteY141" fmla="*/ 2216757 h 2237474"/>
              <a:gd name="connsiteX142" fmla="*/ 669923 w 12192000"/>
              <a:gd name="connsiteY142" fmla="*/ 2211682 h 2237474"/>
              <a:gd name="connsiteX143" fmla="*/ 648680 w 12192000"/>
              <a:gd name="connsiteY143" fmla="*/ 2206229 h 2237474"/>
              <a:gd name="connsiteX144" fmla="*/ 597225 w 12192000"/>
              <a:gd name="connsiteY144" fmla="*/ 2180999 h 2237474"/>
              <a:gd name="connsiteX145" fmla="*/ 558449 w 12192000"/>
              <a:gd name="connsiteY145" fmla="*/ 2182346 h 2237474"/>
              <a:gd name="connsiteX146" fmla="*/ 550517 w 12192000"/>
              <a:gd name="connsiteY146" fmla="*/ 2182060 h 2237474"/>
              <a:gd name="connsiteX147" fmla="*/ 550309 w 12192000"/>
              <a:gd name="connsiteY147" fmla="*/ 2181825 h 2237474"/>
              <a:gd name="connsiteX148" fmla="*/ 541836 w 12192000"/>
              <a:gd name="connsiteY148" fmla="*/ 2181063 h 2237474"/>
              <a:gd name="connsiteX149" fmla="*/ 536057 w 12192000"/>
              <a:gd name="connsiteY149" fmla="*/ 2181537 h 2237474"/>
              <a:gd name="connsiteX150" fmla="*/ 520671 w 12192000"/>
              <a:gd name="connsiteY150" fmla="*/ 2180980 h 2237474"/>
              <a:gd name="connsiteX151" fmla="*/ 515024 w 12192000"/>
              <a:gd name="connsiteY151" fmla="*/ 2179258 h 2237474"/>
              <a:gd name="connsiteX152" fmla="*/ 512278 w 12192000"/>
              <a:gd name="connsiteY152" fmla="*/ 2176369 h 2237474"/>
              <a:gd name="connsiteX153" fmla="*/ 480419 w 12192000"/>
              <a:gd name="connsiteY153" fmla="*/ 2167807 h 2237474"/>
              <a:gd name="connsiteX154" fmla="*/ 413835 w 12192000"/>
              <a:gd name="connsiteY154" fmla="*/ 2156783 h 2237474"/>
              <a:gd name="connsiteX155" fmla="*/ 376513 w 12192000"/>
              <a:gd name="connsiteY155" fmla="*/ 2154014 h 2237474"/>
              <a:gd name="connsiteX156" fmla="*/ 273386 w 12192000"/>
              <a:gd name="connsiteY156" fmla="*/ 2142551 h 2237474"/>
              <a:gd name="connsiteX157" fmla="*/ 169207 w 12192000"/>
              <a:gd name="connsiteY157" fmla="*/ 2128100 h 2237474"/>
              <a:gd name="connsiteX158" fmla="*/ 93149 w 12192000"/>
              <a:gd name="connsiteY158" fmla="*/ 2105324 h 2237474"/>
              <a:gd name="connsiteX159" fmla="*/ 88109 w 12192000"/>
              <a:gd name="connsiteY159" fmla="*/ 2106704 h 2237474"/>
              <a:gd name="connsiteX160" fmla="*/ 80022 w 12192000"/>
              <a:gd name="connsiteY160" fmla="*/ 2107254 h 2237474"/>
              <a:gd name="connsiteX161" fmla="*/ 79717 w 12192000"/>
              <a:gd name="connsiteY161" fmla="*/ 2107046 h 2237474"/>
              <a:gd name="connsiteX162" fmla="*/ 72352 w 12192000"/>
              <a:gd name="connsiteY162" fmla="*/ 2107991 h 2237474"/>
              <a:gd name="connsiteX163" fmla="*/ 37645 w 12192000"/>
              <a:gd name="connsiteY163" fmla="*/ 2115401 h 2237474"/>
              <a:gd name="connsiteX164" fmla="*/ 4572 w 12192000"/>
              <a:gd name="connsiteY164" fmla="*/ 2111091 h 2237474"/>
              <a:gd name="connsiteX165" fmla="*/ 0 w 12192000"/>
              <a:gd name="connsiteY165" fmla="*/ 2110468 h 2237474"/>
              <a:gd name="connsiteX166" fmla="*/ 0 w 12192000"/>
              <a:gd name="connsiteY16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15111 h 2237474"/>
              <a:gd name="connsiteX121" fmla="*/ 2186609 w 12192000"/>
              <a:gd name="connsiteY121" fmla="*/ 2008263 h 2237474"/>
              <a:gd name="connsiteX122" fmla="*/ 2164831 w 12192000"/>
              <a:gd name="connsiteY122" fmla="*/ 2010143 h 2237474"/>
              <a:gd name="connsiteX123" fmla="*/ 2085228 w 12192000"/>
              <a:gd name="connsiteY123" fmla="*/ 2046431 h 2237474"/>
              <a:gd name="connsiteX124" fmla="*/ 2058061 w 12192000"/>
              <a:gd name="connsiteY124" fmla="*/ 2047942 h 2237474"/>
              <a:gd name="connsiteX125" fmla="*/ 2042244 w 12192000"/>
              <a:gd name="connsiteY125" fmla="*/ 2055560 h 2237474"/>
              <a:gd name="connsiteX126" fmla="*/ 1877728 w 12192000"/>
              <a:gd name="connsiteY126" fmla="*/ 2101004 h 2237474"/>
              <a:gd name="connsiteX127" fmla="*/ 1759056 w 12192000"/>
              <a:gd name="connsiteY127" fmla="*/ 2125608 h 2237474"/>
              <a:gd name="connsiteX128" fmla="*/ 1637948 w 12192000"/>
              <a:gd name="connsiteY128" fmla="*/ 2172597 h 2237474"/>
              <a:gd name="connsiteX129" fmla="*/ 1434549 w 12192000"/>
              <a:gd name="connsiteY129" fmla="*/ 2234522 h 2237474"/>
              <a:gd name="connsiteX130" fmla="*/ 1398481 w 12192000"/>
              <a:gd name="connsiteY130" fmla="*/ 2237074 h 2237474"/>
              <a:gd name="connsiteX131" fmla="*/ 1398407 w 12192000"/>
              <a:gd name="connsiteY131" fmla="*/ 2237095 h 2237474"/>
              <a:gd name="connsiteX132" fmla="*/ 1370962 w 12192000"/>
              <a:gd name="connsiteY132" fmla="*/ 2237474 h 2237474"/>
              <a:gd name="connsiteX133" fmla="*/ 1356367 w 12192000"/>
              <a:gd name="connsiteY133" fmla="*/ 2235089 h 2237474"/>
              <a:gd name="connsiteX134" fmla="*/ 1324828 w 12192000"/>
              <a:gd name="connsiteY134" fmla="*/ 2231968 h 2237474"/>
              <a:gd name="connsiteX135" fmla="*/ 1279765 w 12192000"/>
              <a:gd name="connsiteY135" fmla="*/ 2229639 h 2237474"/>
              <a:gd name="connsiteX136" fmla="*/ 1195347 w 12192000"/>
              <a:gd name="connsiteY136" fmla="*/ 2212354 h 2237474"/>
              <a:gd name="connsiteX137" fmla="*/ 970251 w 12192000"/>
              <a:gd name="connsiteY137" fmla="*/ 2221029 h 2237474"/>
              <a:gd name="connsiteX138" fmla="*/ 812914 w 12192000"/>
              <a:gd name="connsiteY138" fmla="*/ 2202752 h 2237474"/>
              <a:gd name="connsiteX139" fmla="*/ 800195 w 12192000"/>
              <a:gd name="connsiteY139" fmla="*/ 2209407 h 2237474"/>
              <a:gd name="connsiteX140" fmla="*/ 784978 w 12192000"/>
              <a:gd name="connsiteY140" fmla="*/ 2212360 h 2237474"/>
              <a:gd name="connsiteX141" fmla="*/ 681987 w 12192000"/>
              <a:gd name="connsiteY141" fmla="*/ 2216757 h 2237474"/>
              <a:gd name="connsiteX142" fmla="*/ 669923 w 12192000"/>
              <a:gd name="connsiteY142" fmla="*/ 2211682 h 2237474"/>
              <a:gd name="connsiteX143" fmla="*/ 648680 w 12192000"/>
              <a:gd name="connsiteY143" fmla="*/ 2206229 h 2237474"/>
              <a:gd name="connsiteX144" fmla="*/ 597225 w 12192000"/>
              <a:gd name="connsiteY144" fmla="*/ 2180999 h 2237474"/>
              <a:gd name="connsiteX145" fmla="*/ 558449 w 12192000"/>
              <a:gd name="connsiteY145" fmla="*/ 2182346 h 2237474"/>
              <a:gd name="connsiteX146" fmla="*/ 550517 w 12192000"/>
              <a:gd name="connsiteY146" fmla="*/ 2182060 h 2237474"/>
              <a:gd name="connsiteX147" fmla="*/ 550309 w 12192000"/>
              <a:gd name="connsiteY147" fmla="*/ 2181825 h 2237474"/>
              <a:gd name="connsiteX148" fmla="*/ 541836 w 12192000"/>
              <a:gd name="connsiteY148" fmla="*/ 2181063 h 2237474"/>
              <a:gd name="connsiteX149" fmla="*/ 536057 w 12192000"/>
              <a:gd name="connsiteY149" fmla="*/ 2181537 h 2237474"/>
              <a:gd name="connsiteX150" fmla="*/ 520671 w 12192000"/>
              <a:gd name="connsiteY150" fmla="*/ 2180980 h 2237474"/>
              <a:gd name="connsiteX151" fmla="*/ 515024 w 12192000"/>
              <a:gd name="connsiteY151" fmla="*/ 2179258 h 2237474"/>
              <a:gd name="connsiteX152" fmla="*/ 512278 w 12192000"/>
              <a:gd name="connsiteY152" fmla="*/ 2176369 h 2237474"/>
              <a:gd name="connsiteX153" fmla="*/ 480419 w 12192000"/>
              <a:gd name="connsiteY153" fmla="*/ 2167807 h 2237474"/>
              <a:gd name="connsiteX154" fmla="*/ 413835 w 12192000"/>
              <a:gd name="connsiteY154" fmla="*/ 2156783 h 2237474"/>
              <a:gd name="connsiteX155" fmla="*/ 376513 w 12192000"/>
              <a:gd name="connsiteY155" fmla="*/ 2154014 h 2237474"/>
              <a:gd name="connsiteX156" fmla="*/ 273386 w 12192000"/>
              <a:gd name="connsiteY156" fmla="*/ 2142551 h 2237474"/>
              <a:gd name="connsiteX157" fmla="*/ 169207 w 12192000"/>
              <a:gd name="connsiteY157" fmla="*/ 2128100 h 2237474"/>
              <a:gd name="connsiteX158" fmla="*/ 93149 w 12192000"/>
              <a:gd name="connsiteY158" fmla="*/ 2105324 h 2237474"/>
              <a:gd name="connsiteX159" fmla="*/ 88109 w 12192000"/>
              <a:gd name="connsiteY159" fmla="*/ 2106704 h 2237474"/>
              <a:gd name="connsiteX160" fmla="*/ 80022 w 12192000"/>
              <a:gd name="connsiteY160" fmla="*/ 2107254 h 2237474"/>
              <a:gd name="connsiteX161" fmla="*/ 79717 w 12192000"/>
              <a:gd name="connsiteY161" fmla="*/ 2107046 h 2237474"/>
              <a:gd name="connsiteX162" fmla="*/ 72352 w 12192000"/>
              <a:gd name="connsiteY162" fmla="*/ 2107991 h 2237474"/>
              <a:gd name="connsiteX163" fmla="*/ 37645 w 12192000"/>
              <a:gd name="connsiteY163" fmla="*/ 2115401 h 2237474"/>
              <a:gd name="connsiteX164" fmla="*/ 4572 w 12192000"/>
              <a:gd name="connsiteY164" fmla="*/ 2111091 h 2237474"/>
              <a:gd name="connsiteX165" fmla="*/ 0 w 12192000"/>
              <a:gd name="connsiteY165" fmla="*/ 2110468 h 2237474"/>
              <a:gd name="connsiteX166" fmla="*/ 0 w 12192000"/>
              <a:gd name="connsiteY16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1511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681987 w 12192000"/>
              <a:gd name="connsiteY140" fmla="*/ 2216757 h 2237474"/>
              <a:gd name="connsiteX141" fmla="*/ 669923 w 12192000"/>
              <a:gd name="connsiteY141" fmla="*/ 2211682 h 2237474"/>
              <a:gd name="connsiteX142" fmla="*/ 648680 w 12192000"/>
              <a:gd name="connsiteY142" fmla="*/ 2206229 h 2237474"/>
              <a:gd name="connsiteX143" fmla="*/ 597225 w 12192000"/>
              <a:gd name="connsiteY143" fmla="*/ 2180999 h 2237474"/>
              <a:gd name="connsiteX144" fmla="*/ 558449 w 12192000"/>
              <a:gd name="connsiteY144" fmla="*/ 2182346 h 2237474"/>
              <a:gd name="connsiteX145" fmla="*/ 550517 w 12192000"/>
              <a:gd name="connsiteY145" fmla="*/ 2182060 h 2237474"/>
              <a:gd name="connsiteX146" fmla="*/ 550309 w 12192000"/>
              <a:gd name="connsiteY146" fmla="*/ 2181825 h 2237474"/>
              <a:gd name="connsiteX147" fmla="*/ 541836 w 12192000"/>
              <a:gd name="connsiteY147" fmla="*/ 2181063 h 2237474"/>
              <a:gd name="connsiteX148" fmla="*/ 536057 w 12192000"/>
              <a:gd name="connsiteY148" fmla="*/ 2181537 h 2237474"/>
              <a:gd name="connsiteX149" fmla="*/ 520671 w 12192000"/>
              <a:gd name="connsiteY149" fmla="*/ 2180980 h 2237474"/>
              <a:gd name="connsiteX150" fmla="*/ 515024 w 12192000"/>
              <a:gd name="connsiteY150" fmla="*/ 2179258 h 2237474"/>
              <a:gd name="connsiteX151" fmla="*/ 512278 w 12192000"/>
              <a:gd name="connsiteY151" fmla="*/ 2176369 h 2237474"/>
              <a:gd name="connsiteX152" fmla="*/ 480419 w 12192000"/>
              <a:gd name="connsiteY152" fmla="*/ 2167807 h 2237474"/>
              <a:gd name="connsiteX153" fmla="*/ 413835 w 12192000"/>
              <a:gd name="connsiteY153" fmla="*/ 2156783 h 2237474"/>
              <a:gd name="connsiteX154" fmla="*/ 376513 w 12192000"/>
              <a:gd name="connsiteY154" fmla="*/ 2154014 h 2237474"/>
              <a:gd name="connsiteX155" fmla="*/ 273386 w 12192000"/>
              <a:gd name="connsiteY155" fmla="*/ 2142551 h 2237474"/>
              <a:gd name="connsiteX156" fmla="*/ 169207 w 12192000"/>
              <a:gd name="connsiteY156" fmla="*/ 2128100 h 2237474"/>
              <a:gd name="connsiteX157" fmla="*/ 93149 w 12192000"/>
              <a:gd name="connsiteY157" fmla="*/ 2105324 h 2237474"/>
              <a:gd name="connsiteX158" fmla="*/ 88109 w 12192000"/>
              <a:gd name="connsiteY158" fmla="*/ 2106704 h 2237474"/>
              <a:gd name="connsiteX159" fmla="*/ 80022 w 12192000"/>
              <a:gd name="connsiteY159" fmla="*/ 2107254 h 2237474"/>
              <a:gd name="connsiteX160" fmla="*/ 79717 w 12192000"/>
              <a:gd name="connsiteY160" fmla="*/ 2107046 h 2237474"/>
              <a:gd name="connsiteX161" fmla="*/ 72352 w 12192000"/>
              <a:gd name="connsiteY161" fmla="*/ 2107991 h 2237474"/>
              <a:gd name="connsiteX162" fmla="*/ 37645 w 12192000"/>
              <a:gd name="connsiteY162" fmla="*/ 2115401 h 2237474"/>
              <a:gd name="connsiteX163" fmla="*/ 4572 w 12192000"/>
              <a:gd name="connsiteY163" fmla="*/ 2111091 h 2237474"/>
              <a:gd name="connsiteX164" fmla="*/ 0 w 12192000"/>
              <a:gd name="connsiteY164" fmla="*/ 2110468 h 2237474"/>
              <a:gd name="connsiteX165" fmla="*/ 0 w 12192000"/>
              <a:gd name="connsiteY16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681987 w 12192000"/>
              <a:gd name="connsiteY140" fmla="*/ 2216757 h 2237474"/>
              <a:gd name="connsiteX141" fmla="*/ 669923 w 12192000"/>
              <a:gd name="connsiteY141" fmla="*/ 2211682 h 2237474"/>
              <a:gd name="connsiteX142" fmla="*/ 648680 w 12192000"/>
              <a:gd name="connsiteY142" fmla="*/ 2206229 h 2237474"/>
              <a:gd name="connsiteX143" fmla="*/ 597225 w 12192000"/>
              <a:gd name="connsiteY143" fmla="*/ 2180999 h 2237474"/>
              <a:gd name="connsiteX144" fmla="*/ 558449 w 12192000"/>
              <a:gd name="connsiteY144" fmla="*/ 2182346 h 2237474"/>
              <a:gd name="connsiteX145" fmla="*/ 550517 w 12192000"/>
              <a:gd name="connsiteY145" fmla="*/ 2182060 h 2237474"/>
              <a:gd name="connsiteX146" fmla="*/ 550309 w 12192000"/>
              <a:gd name="connsiteY146" fmla="*/ 2181825 h 2237474"/>
              <a:gd name="connsiteX147" fmla="*/ 541836 w 12192000"/>
              <a:gd name="connsiteY147" fmla="*/ 2181063 h 2237474"/>
              <a:gd name="connsiteX148" fmla="*/ 536057 w 12192000"/>
              <a:gd name="connsiteY148" fmla="*/ 2181537 h 2237474"/>
              <a:gd name="connsiteX149" fmla="*/ 520671 w 12192000"/>
              <a:gd name="connsiteY149" fmla="*/ 2180980 h 2237474"/>
              <a:gd name="connsiteX150" fmla="*/ 515024 w 12192000"/>
              <a:gd name="connsiteY150" fmla="*/ 2179258 h 2237474"/>
              <a:gd name="connsiteX151" fmla="*/ 512278 w 12192000"/>
              <a:gd name="connsiteY151" fmla="*/ 2176369 h 2237474"/>
              <a:gd name="connsiteX152" fmla="*/ 480419 w 12192000"/>
              <a:gd name="connsiteY152" fmla="*/ 2167807 h 2237474"/>
              <a:gd name="connsiteX153" fmla="*/ 413835 w 12192000"/>
              <a:gd name="connsiteY153" fmla="*/ 2156783 h 2237474"/>
              <a:gd name="connsiteX154" fmla="*/ 376513 w 12192000"/>
              <a:gd name="connsiteY154" fmla="*/ 2154014 h 2237474"/>
              <a:gd name="connsiteX155" fmla="*/ 273386 w 12192000"/>
              <a:gd name="connsiteY155" fmla="*/ 2142551 h 2237474"/>
              <a:gd name="connsiteX156" fmla="*/ 169207 w 12192000"/>
              <a:gd name="connsiteY156" fmla="*/ 2128100 h 2237474"/>
              <a:gd name="connsiteX157" fmla="*/ 93149 w 12192000"/>
              <a:gd name="connsiteY157" fmla="*/ 2105324 h 2237474"/>
              <a:gd name="connsiteX158" fmla="*/ 88109 w 12192000"/>
              <a:gd name="connsiteY158" fmla="*/ 2106704 h 2237474"/>
              <a:gd name="connsiteX159" fmla="*/ 80022 w 12192000"/>
              <a:gd name="connsiteY159" fmla="*/ 2107254 h 2237474"/>
              <a:gd name="connsiteX160" fmla="*/ 79717 w 12192000"/>
              <a:gd name="connsiteY160" fmla="*/ 2107046 h 2237474"/>
              <a:gd name="connsiteX161" fmla="*/ 72352 w 12192000"/>
              <a:gd name="connsiteY161" fmla="*/ 2107991 h 2237474"/>
              <a:gd name="connsiteX162" fmla="*/ 37645 w 12192000"/>
              <a:gd name="connsiteY162" fmla="*/ 2115401 h 2237474"/>
              <a:gd name="connsiteX163" fmla="*/ 4572 w 12192000"/>
              <a:gd name="connsiteY163" fmla="*/ 2111091 h 2237474"/>
              <a:gd name="connsiteX164" fmla="*/ 0 w 12192000"/>
              <a:gd name="connsiteY164" fmla="*/ 2110468 h 2237474"/>
              <a:gd name="connsiteX165" fmla="*/ 0 w 12192000"/>
              <a:gd name="connsiteY16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669923 w 12192000"/>
              <a:gd name="connsiteY140" fmla="*/ 2211682 h 2237474"/>
              <a:gd name="connsiteX141" fmla="*/ 648680 w 12192000"/>
              <a:gd name="connsiteY141" fmla="*/ 2206229 h 2237474"/>
              <a:gd name="connsiteX142" fmla="*/ 597225 w 12192000"/>
              <a:gd name="connsiteY142" fmla="*/ 2180999 h 2237474"/>
              <a:gd name="connsiteX143" fmla="*/ 558449 w 12192000"/>
              <a:gd name="connsiteY143" fmla="*/ 2182346 h 2237474"/>
              <a:gd name="connsiteX144" fmla="*/ 550517 w 12192000"/>
              <a:gd name="connsiteY144" fmla="*/ 2182060 h 2237474"/>
              <a:gd name="connsiteX145" fmla="*/ 550309 w 12192000"/>
              <a:gd name="connsiteY145" fmla="*/ 2181825 h 2237474"/>
              <a:gd name="connsiteX146" fmla="*/ 541836 w 12192000"/>
              <a:gd name="connsiteY146" fmla="*/ 2181063 h 2237474"/>
              <a:gd name="connsiteX147" fmla="*/ 536057 w 12192000"/>
              <a:gd name="connsiteY147" fmla="*/ 2181537 h 2237474"/>
              <a:gd name="connsiteX148" fmla="*/ 520671 w 12192000"/>
              <a:gd name="connsiteY148" fmla="*/ 2180980 h 2237474"/>
              <a:gd name="connsiteX149" fmla="*/ 515024 w 12192000"/>
              <a:gd name="connsiteY149" fmla="*/ 2179258 h 2237474"/>
              <a:gd name="connsiteX150" fmla="*/ 512278 w 12192000"/>
              <a:gd name="connsiteY150" fmla="*/ 2176369 h 2237474"/>
              <a:gd name="connsiteX151" fmla="*/ 480419 w 12192000"/>
              <a:gd name="connsiteY151" fmla="*/ 2167807 h 2237474"/>
              <a:gd name="connsiteX152" fmla="*/ 413835 w 12192000"/>
              <a:gd name="connsiteY152" fmla="*/ 2156783 h 2237474"/>
              <a:gd name="connsiteX153" fmla="*/ 376513 w 12192000"/>
              <a:gd name="connsiteY153" fmla="*/ 2154014 h 2237474"/>
              <a:gd name="connsiteX154" fmla="*/ 273386 w 12192000"/>
              <a:gd name="connsiteY154" fmla="*/ 2142551 h 2237474"/>
              <a:gd name="connsiteX155" fmla="*/ 169207 w 12192000"/>
              <a:gd name="connsiteY155" fmla="*/ 2128100 h 2237474"/>
              <a:gd name="connsiteX156" fmla="*/ 93149 w 12192000"/>
              <a:gd name="connsiteY156" fmla="*/ 2105324 h 2237474"/>
              <a:gd name="connsiteX157" fmla="*/ 88109 w 12192000"/>
              <a:gd name="connsiteY157" fmla="*/ 2106704 h 2237474"/>
              <a:gd name="connsiteX158" fmla="*/ 80022 w 12192000"/>
              <a:gd name="connsiteY158" fmla="*/ 2107254 h 2237474"/>
              <a:gd name="connsiteX159" fmla="*/ 79717 w 12192000"/>
              <a:gd name="connsiteY159" fmla="*/ 2107046 h 2237474"/>
              <a:gd name="connsiteX160" fmla="*/ 72352 w 12192000"/>
              <a:gd name="connsiteY160" fmla="*/ 2107991 h 2237474"/>
              <a:gd name="connsiteX161" fmla="*/ 37645 w 12192000"/>
              <a:gd name="connsiteY161" fmla="*/ 2115401 h 2237474"/>
              <a:gd name="connsiteX162" fmla="*/ 4572 w 12192000"/>
              <a:gd name="connsiteY162" fmla="*/ 2111091 h 2237474"/>
              <a:gd name="connsiteX163" fmla="*/ 0 w 12192000"/>
              <a:gd name="connsiteY163" fmla="*/ 2110468 h 2237474"/>
              <a:gd name="connsiteX164" fmla="*/ 0 w 12192000"/>
              <a:gd name="connsiteY164"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669923 w 12192000"/>
              <a:gd name="connsiteY140" fmla="*/ 2211682 h 2237474"/>
              <a:gd name="connsiteX141" fmla="*/ 648680 w 12192000"/>
              <a:gd name="connsiteY141" fmla="*/ 2206229 h 2237474"/>
              <a:gd name="connsiteX142" fmla="*/ 597225 w 12192000"/>
              <a:gd name="connsiteY142" fmla="*/ 2180999 h 2237474"/>
              <a:gd name="connsiteX143" fmla="*/ 558449 w 12192000"/>
              <a:gd name="connsiteY143" fmla="*/ 2182346 h 2237474"/>
              <a:gd name="connsiteX144" fmla="*/ 550517 w 12192000"/>
              <a:gd name="connsiteY144" fmla="*/ 2182060 h 2237474"/>
              <a:gd name="connsiteX145" fmla="*/ 550309 w 12192000"/>
              <a:gd name="connsiteY145" fmla="*/ 2181825 h 2237474"/>
              <a:gd name="connsiteX146" fmla="*/ 541836 w 12192000"/>
              <a:gd name="connsiteY146" fmla="*/ 2181063 h 2237474"/>
              <a:gd name="connsiteX147" fmla="*/ 520671 w 12192000"/>
              <a:gd name="connsiteY147" fmla="*/ 2180980 h 2237474"/>
              <a:gd name="connsiteX148" fmla="*/ 515024 w 12192000"/>
              <a:gd name="connsiteY148" fmla="*/ 2179258 h 2237474"/>
              <a:gd name="connsiteX149" fmla="*/ 512278 w 12192000"/>
              <a:gd name="connsiteY149" fmla="*/ 2176369 h 2237474"/>
              <a:gd name="connsiteX150" fmla="*/ 480419 w 12192000"/>
              <a:gd name="connsiteY150" fmla="*/ 2167807 h 2237474"/>
              <a:gd name="connsiteX151" fmla="*/ 413835 w 12192000"/>
              <a:gd name="connsiteY151" fmla="*/ 2156783 h 2237474"/>
              <a:gd name="connsiteX152" fmla="*/ 376513 w 12192000"/>
              <a:gd name="connsiteY152" fmla="*/ 2154014 h 2237474"/>
              <a:gd name="connsiteX153" fmla="*/ 273386 w 12192000"/>
              <a:gd name="connsiteY153" fmla="*/ 2142551 h 2237474"/>
              <a:gd name="connsiteX154" fmla="*/ 169207 w 12192000"/>
              <a:gd name="connsiteY154" fmla="*/ 2128100 h 2237474"/>
              <a:gd name="connsiteX155" fmla="*/ 93149 w 12192000"/>
              <a:gd name="connsiteY155" fmla="*/ 2105324 h 2237474"/>
              <a:gd name="connsiteX156" fmla="*/ 88109 w 12192000"/>
              <a:gd name="connsiteY156" fmla="*/ 2106704 h 2237474"/>
              <a:gd name="connsiteX157" fmla="*/ 80022 w 12192000"/>
              <a:gd name="connsiteY157" fmla="*/ 2107254 h 2237474"/>
              <a:gd name="connsiteX158" fmla="*/ 79717 w 12192000"/>
              <a:gd name="connsiteY158" fmla="*/ 2107046 h 2237474"/>
              <a:gd name="connsiteX159" fmla="*/ 72352 w 12192000"/>
              <a:gd name="connsiteY159" fmla="*/ 2107991 h 2237474"/>
              <a:gd name="connsiteX160" fmla="*/ 37645 w 12192000"/>
              <a:gd name="connsiteY160" fmla="*/ 2115401 h 2237474"/>
              <a:gd name="connsiteX161" fmla="*/ 4572 w 12192000"/>
              <a:gd name="connsiteY161" fmla="*/ 2111091 h 2237474"/>
              <a:gd name="connsiteX162" fmla="*/ 0 w 12192000"/>
              <a:gd name="connsiteY162" fmla="*/ 2110468 h 2237474"/>
              <a:gd name="connsiteX163" fmla="*/ 0 w 12192000"/>
              <a:gd name="connsiteY16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669923 w 12192000"/>
              <a:gd name="connsiteY140" fmla="*/ 2211682 h 2237474"/>
              <a:gd name="connsiteX141" fmla="*/ 648680 w 12192000"/>
              <a:gd name="connsiteY141" fmla="*/ 2206229 h 2237474"/>
              <a:gd name="connsiteX142" fmla="*/ 597225 w 12192000"/>
              <a:gd name="connsiteY142" fmla="*/ 2180999 h 2237474"/>
              <a:gd name="connsiteX143" fmla="*/ 558449 w 12192000"/>
              <a:gd name="connsiteY143" fmla="*/ 2182346 h 2237474"/>
              <a:gd name="connsiteX144" fmla="*/ 550517 w 12192000"/>
              <a:gd name="connsiteY144" fmla="*/ 2182060 h 2237474"/>
              <a:gd name="connsiteX145" fmla="*/ 550309 w 12192000"/>
              <a:gd name="connsiteY145" fmla="*/ 2181825 h 2237474"/>
              <a:gd name="connsiteX146" fmla="*/ 520671 w 12192000"/>
              <a:gd name="connsiteY146" fmla="*/ 2180980 h 2237474"/>
              <a:gd name="connsiteX147" fmla="*/ 515024 w 12192000"/>
              <a:gd name="connsiteY147" fmla="*/ 2179258 h 2237474"/>
              <a:gd name="connsiteX148" fmla="*/ 512278 w 12192000"/>
              <a:gd name="connsiteY148" fmla="*/ 2176369 h 2237474"/>
              <a:gd name="connsiteX149" fmla="*/ 480419 w 12192000"/>
              <a:gd name="connsiteY149" fmla="*/ 2167807 h 2237474"/>
              <a:gd name="connsiteX150" fmla="*/ 413835 w 12192000"/>
              <a:gd name="connsiteY150" fmla="*/ 2156783 h 2237474"/>
              <a:gd name="connsiteX151" fmla="*/ 376513 w 12192000"/>
              <a:gd name="connsiteY151" fmla="*/ 2154014 h 2237474"/>
              <a:gd name="connsiteX152" fmla="*/ 273386 w 12192000"/>
              <a:gd name="connsiteY152" fmla="*/ 2142551 h 2237474"/>
              <a:gd name="connsiteX153" fmla="*/ 169207 w 12192000"/>
              <a:gd name="connsiteY153" fmla="*/ 2128100 h 2237474"/>
              <a:gd name="connsiteX154" fmla="*/ 93149 w 12192000"/>
              <a:gd name="connsiteY154" fmla="*/ 2105324 h 2237474"/>
              <a:gd name="connsiteX155" fmla="*/ 88109 w 12192000"/>
              <a:gd name="connsiteY155" fmla="*/ 2106704 h 2237474"/>
              <a:gd name="connsiteX156" fmla="*/ 80022 w 12192000"/>
              <a:gd name="connsiteY156" fmla="*/ 2107254 h 2237474"/>
              <a:gd name="connsiteX157" fmla="*/ 79717 w 12192000"/>
              <a:gd name="connsiteY157" fmla="*/ 2107046 h 2237474"/>
              <a:gd name="connsiteX158" fmla="*/ 72352 w 12192000"/>
              <a:gd name="connsiteY158" fmla="*/ 2107991 h 2237474"/>
              <a:gd name="connsiteX159" fmla="*/ 37645 w 12192000"/>
              <a:gd name="connsiteY159" fmla="*/ 2115401 h 2237474"/>
              <a:gd name="connsiteX160" fmla="*/ 4572 w 12192000"/>
              <a:gd name="connsiteY160" fmla="*/ 2111091 h 2237474"/>
              <a:gd name="connsiteX161" fmla="*/ 0 w 12192000"/>
              <a:gd name="connsiteY161" fmla="*/ 2110468 h 2237474"/>
              <a:gd name="connsiteX162" fmla="*/ 0 w 12192000"/>
              <a:gd name="connsiteY16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669923 w 12192000"/>
              <a:gd name="connsiteY140" fmla="*/ 2211682 h 2237474"/>
              <a:gd name="connsiteX141" fmla="*/ 648680 w 12192000"/>
              <a:gd name="connsiteY141" fmla="*/ 2206229 h 2237474"/>
              <a:gd name="connsiteX142" fmla="*/ 597225 w 12192000"/>
              <a:gd name="connsiteY142" fmla="*/ 2180999 h 2237474"/>
              <a:gd name="connsiteX143" fmla="*/ 558449 w 12192000"/>
              <a:gd name="connsiteY143" fmla="*/ 2182346 h 2237474"/>
              <a:gd name="connsiteX144" fmla="*/ 550517 w 12192000"/>
              <a:gd name="connsiteY144" fmla="*/ 2182060 h 2237474"/>
              <a:gd name="connsiteX145" fmla="*/ 550309 w 12192000"/>
              <a:gd name="connsiteY145" fmla="*/ 2181825 h 2237474"/>
              <a:gd name="connsiteX146" fmla="*/ 520671 w 12192000"/>
              <a:gd name="connsiteY146" fmla="*/ 2180980 h 2237474"/>
              <a:gd name="connsiteX147" fmla="*/ 515024 w 12192000"/>
              <a:gd name="connsiteY147" fmla="*/ 2179258 h 2237474"/>
              <a:gd name="connsiteX148" fmla="*/ 480419 w 12192000"/>
              <a:gd name="connsiteY148" fmla="*/ 2167807 h 2237474"/>
              <a:gd name="connsiteX149" fmla="*/ 413835 w 12192000"/>
              <a:gd name="connsiteY149" fmla="*/ 2156783 h 2237474"/>
              <a:gd name="connsiteX150" fmla="*/ 376513 w 12192000"/>
              <a:gd name="connsiteY150" fmla="*/ 2154014 h 2237474"/>
              <a:gd name="connsiteX151" fmla="*/ 273386 w 12192000"/>
              <a:gd name="connsiteY151" fmla="*/ 2142551 h 2237474"/>
              <a:gd name="connsiteX152" fmla="*/ 169207 w 12192000"/>
              <a:gd name="connsiteY152" fmla="*/ 2128100 h 2237474"/>
              <a:gd name="connsiteX153" fmla="*/ 93149 w 12192000"/>
              <a:gd name="connsiteY153" fmla="*/ 2105324 h 2237474"/>
              <a:gd name="connsiteX154" fmla="*/ 88109 w 12192000"/>
              <a:gd name="connsiteY154" fmla="*/ 2106704 h 2237474"/>
              <a:gd name="connsiteX155" fmla="*/ 80022 w 12192000"/>
              <a:gd name="connsiteY155" fmla="*/ 2107254 h 2237474"/>
              <a:gd name="connsiteX156" fmla="*/ 79717 w 12192000"/>
              <a:gd name="connsiteY156" fmla="*/ 2107046 h 2237474"/>
              <a:gd name="connsiteX157" fmla="*/ 72352 w 12192000"/>
              <a:gd name="connsiteY157" fmla="*/ 2107991 h 2237474"/>
              <a:gd name="connsiteX158" fmla="*/ 37645 w 12192000"/>
              <a:gd name="connsiteY158" fmla="*/ 2115401 h 2237474"/>
              <a:gd name="connsiteX159" fmla="*/ 4572 w 12192000"/>
              <a:gd name="connsiteY159" fmla="*/ 2111091 h 2237474"/>
              <a:gd name="connsiteX160" fmla="*/ 0 w 12192000"/>
              <a:gd name="connsiteY160" fmla="*/ 2110468 h 2237474"/>
              <a:gd name="connsiteX161" fmla="*/ 0 w 12192000"/>
              <a:gd name="connsiteY161"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669923 w 12192000"/>
              <a:gd name="connsiteY140" fmla="*/ 2211682 h 2237474"/>
              <a:gd name="connsiteX141" fmla="*/ 648680 w 12192000"/>
              <a:gd name="connsiteY141" fmla="*/ 2206229 h 2237474"/>
              <a:gd name="connsiteX142" fmla="*/ 597225 w 12192000"/>
              <a:gd name="connsiteY142" fmla="*/ 2180999 h 2237474"/>
              <a:gd name="connsiteX143" fmla="*/ 558449 w 12192000"/>
              <a:gd name="connsiteY143" fmla="*/ 2182346 h 2237474"/>
              <a:gd name="connsiteX144" fmla="*/ 550517 w 12192000"/>
              <a:gd name="connsiteY144" fmla="*/ 2182060 h 2237474"/>
              <a:gd name="connsiteX145" fmla="*/ 550309 w 12192000"/>
              <a:gd name="connsiteY145" fmla="*/ 2181825 h 2237474"/>
              <a:gd name="connsiteX146" fmla="*/ 520671 w 12192000"/>
              <a:gd name="connsiteY146" fmla="*/ 2180980 h 2237474"/>
              <a:gd name="connsiteX147" fmla="*/ 515024 w 12192000"/>
              <a:gd name="connsiteY147" fmla="*/ 2179258 h 2237474"/>
              <a:gd name="connsiteX148" fmla="*/ 413835 w 12192000"/>
              <a:gd name="connsiteY148" fmla="*/ 2156783 h 2237474"/>
              <a:gd name="connsiteX149" fmla="*/ 376513 w 12192000"/>
              <a:gd name="connsiteY149" fmla="*/ 2154014 h 2237474"/>
              <a:gd name="connsiteX150" fmla="*/ 273386 w 12192000"/>
              <a:gd name="connsiteY150" fmla="*/ 2142551 h 2237474"/>
              <a:gd name="connsiteX151" fmla="*/ 169207 w 12192000"/>
              <a:gd name="connsiteY151" fmla="*/ 2128100 h 2237474"/>
              <a:gd name="connsiteX152" fmla="*/ 93149 w 12192000"/>
              <a:gd name="connsiteY152" fmla="*/ 2105324 h 2237474"/>
              <a:gd name="connsiteX153" fmla="*/ 88109 w 12192000"/>
              <a:gd name="connsiteY153" fmla="*/ 2106704 h 2237474"/>
              <a:gd name="connsiteX154" fmla="*/ 80022 w 12192000"/>
              <a:gd name="connsiteY154" fmla="*/ 2107254 h 2237474"/>
              <a:gd name="connsiteX155" fmla="*/ 79717 w 12192000"/>
              <a:gd name="connsiteY155" fmla="*/ 2107046 h 2237474"/>
              <a:gd name="connsiteX156" fmla="*/ 72352 w 12192000"/>
              <a:gd name="connsiteY156" fmla="*/ 2107991 h 2237474"/>
              <a:gd name="connsiteX157" fmla="*/ 37645 w 12192000"/>
              <a:gd name="connsiteY157" fmla="*/ 2115401 h 2237474"/>
              <a:gd name="connsiteX158" fmla="*/ 4572 w 12192000"/>
              <a:gd name="connsiteY158" fmla="*/ 2111091 h 2237474"/>
              <a:gd name="connsiteX159" fmla="*/ 0 w 12192000"/>
              <a:gd name="connsiteY159" fmla="*/ 2110468 h 2237474"/>
              <a:gd name="connsiteX160" fmla="*/ 0 w 12192000"/>
              <a:gd name="connsiteY16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669923 w 12192000"/>
              <a:gd name="connsiteY140" fmla="*/ 2211682 h 2237474"/>
              <a:gd name="connsiteX141" fmla="*/ 648680 w 12192000"/>
              <a:gd name="connsiteY141" fmla="*/ 2206229 h 2237474"/>
              <a:gd name="connsiteX142" fmla="*/ 597225 w 12192000"/>
              <a:gd name="connsiteY142" fmla="*/ 2180999 h 2237474"/>
              <a:gd name="connsiteX143" fmla="*/ 558449 w 12192000"/>
              <a:gd name="connsiteY143" fmla="*/ 2182346 h 2237474"/>
              <a:gd name="connsiteX144" fmla="*/ 550517 w 12192000"/>
              <a:gd name="connsiteY144" fmla="*/ 2182060 h 2237474"/>
              <a:gd name="connsiteX145" fmla="*/ 550309 w 12192000"/>
              <a:gd name="connsiteY145" fmla="*/ 2181825 h 2237474"/>
              <a:gd name="connsiteX146" fmla="*/ 520671 w 12192000"/>
              <a:gd name="connsiteY146" fmla="*/ 2180980 h 2237474"/>
              <a:gd name="connsiteX147" fmla="*/ 515024 w 12192000"/>
              <a:gd name="connsiteY147" fmla="*/ 2179258 h 2237474"/>
              <a:gd name="connsiteX148" fmla="*/ 413835 w 12192000"/>
              <a:gd name="connsiteY148" fmla="*/ 2156783 h 2237474"/>
              <a:gd name="connsiteX149" fmla="*/ 376513 w 12192000"/>
              <a:gd name="connsiteY149" fmla="*/ 2154014 h 2237474"/>
              <a:gd name="connsiteX150" fmla="*/ 273386 w 12192000"/>
              <a:gd name="connsiteY150" fmla="*/ 2142551 h 2237474"/>
              <a:gd name="connsiteX151" fmla="*/ 169207 w 12192000"/>
              <a:gd name="connsiteY151" fmla="*/ 2128100 h 2237474"/>
              <a:gd name="connsiteX152" fmla="*/ 93149 w 12192000"/>
              <a:gd name="connsiteY152" fmla="*/ 2105324 h 2237474"/>
              <a:gd name="connsiteX153" fmla="*/ 88109 w 12192000"/>
              <a:gd name="connsiteY153" fmla="*/ 2106704 h 2237474"/>
              <a:gd name="connsiteX154" fmla="*/ 80022 w 12192000"/>
              <a:gd name="connsiteY154" fmla="*/ 2107254 h 2237474"/>
              <a:gd name="connsiteX155" fmla="*/ 72352 w 12192000"/>
              <a:gd name="connsiteY155" fmla="*/ 2107991 h 2237474"/>
              <a:gd name="connsiteX156" fmla="*/ 37645 w 12192000"/>
              <a:gd name="connsiteY156" fmla="*/ 2115401 h 2237474"/>
              <a:gd name="connsiteX157" fmla="*/ 4572 w 12192000"/>
              <a:gd name="connsiteY157" fmla="*/ 2111091 h 2237474"/>
              <a:gd name="connsiteX158" fmla="*/ 0 w 12192000"/>
              <a:gd name="connsiteY158" fmla="*/ 2110468 h 2237474"/>
              <a:gd name="connsiteX159" fmla="*/ 0 w 12192000"/>
              <a:gd name="connsiteY159"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669923 w 12192000"/>
              <a:gd name="connsiteY140" fmla="*/ 2211682 h 2237474"/>
              <a:gd name="connsiteX141" fmla="*/ 648680 w 12192000"/>
              <a:gd name="connsiteY141" fmla="*/ 2206229 h 2237474"/>
              <a:gd name="connsiteX142" fmla="*/ 597225 w 12192000"/>
              <a:gd name="connsiteY142" fmla="*/ 2180999 h 2237474"/>
              <a:gd name="connsiteX143" fmla="*/ 558449 w 12192000"/>
              <a:gd name="connsiteY143" fmla="*/ 2182346 h 2237474"/>
              <a:gd name="connsiteX144" fmla="*/ 550517 w 12192000"/>
              <a:gd name="connsiteY144" fmla="*/ 2182060 h 2237474"/>
              <a:gd name="connsiteX145" fmla="*/ 550309 w 12192000"/>
              <a:gd name="connsiteY145" fmla="*/ 2181825 h 2237474"/>
              <a:gd name="connsiteX146" fmla="*/ 520671 w 12192000"/>
              <a:gd name="connsiteY146" fmla="*/ 2180980 h 2237474"/>
              <a:gd name="connsiteX147" fmla="*/ 515024 w 12192000"/>
              <a:gd name="connsiteY147" fmla="*/ 2179258 h 2237474"/>
              <a:gd name="connsiteX148" fmla="*/ 413835 w 12192000"/>
              <a:gd name="connsiteY148" fmla="*/ 2156783 h 2237474"/>
              <a:gd name="connsiteX149" fmla="*/ 376513 w 12192000"/>
              <a:gd name="connsiteY149" fmla="*/ 2154014 h 2237474"/>
              <a:gd name="connsiteX150" fmla="*/ 273386 w 12192000"/>
              <a:gd name="connsiteY150" fmla="*/ 2142551 h 2237474"/>
              <a:gd name="connsiteX151" fmla="*/ 169207 w 12192000"/>
              <a:gd name="connsiteY151" fmla="*/ 2128100 h 2237474"/>
              <a:gd name="connsiteX152" fmla="*/ 93149 w 12192000"/>
              <a:gd name="connsiteY152" fmla="*/ 2105324 h 2237474"/>
              <a:gd name="connsiteX153" fmla="*/ 80022 w 12192000"/>
              <a:gd name="connsiteY153" fmla="*/ 2107254 h 2237474"/>
              <a:gd name="connsiteX154" fmla="*/ 72352 w 12192000"/>
              <a:gd name="connsiteY154" fmla="*/ 2107991 h 2237474"/>
              <a:gd name="connsiteX155" fmla="*/ 37645 w 12192000"/>
              <a:gd name="connsiteY155" fmla="*/ 2115401 h 2237474"/>
              <a:gd name="connsiteX156" fmla="*/ 4572 w 12192000"/>
              <a:gd name="connsiteY156" fmla="*/ 2111091 h 2237474"/>
              <a:gd name="connsiteX157" fmla="*/ 0 w 12192000"/>
              <a:gd name="connsiteY157" fmla="*/ 2110468 h 2237474"/>
              <a:gd name="connsiteX158" fmla="*/ 0 w 12192000"/>
              <a:gd name="connsiteY158"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669923 w 12192000"/>
              <a:gd name="connsiteY140" fmla="*/ 2211682 h 2237474"/>
              <a:gd name="connsiteX141" fmla="*/ 648680 w 12192000"/>
              <a:gd name="connsiteY141" fmla="*/ 2206229 h 2237474"/>
              <a:gd name="connsiteX142" fmla="*/ 597225 w 12192000"/>
              <a:gd name="connsiteY142" fmla="*/ 2180999 h 2237474"/>
              <a:gd name="connsiteX143" fmla="*/ 558449 w 12192000"/>
              <a:gd name="connsiteY143" fmla="*/ 2182346 h 2237474"/>
              <a:gd name="connsiteX144" fmla="*/ 550517 w 12192000"/>
              <a:gd name="connsiteY144" fmla="*/ 2182060 h 2237474"/>
              <a:gd name="connsiteX145" fmla="*/ 550309 w 12192000"/>
              <a:gd name="connsiteY145" fmla="*/ 2181825 h 2237474"/>
              <a:gd name="connsiteX146" fmla="*/ 520671 w 12192000"/>
              <a:gd name="connsiteY146" fmla="*/ 2180980 h 2237474"/>
              <a:gd name="connsiteX147" fmla="*/ 515024 w 12192000"/>
              <a:gd name="connsiteY147" fmla="*/ 2179258 h 2237474"/>
              <a:gd name="connsiteX148" fmla="*/ 413835 w 12192000"/>
              <a:gd name="connsiteY148" fmla="*/ 2156783 h 2237474"/>
              <a:gd name="connsiteX149" fmla="*/ 376513 w 12192000"/>
              <a:gd name="connsiteY149" fmla="*/ 2154014 h 2237474"/>
              <a:gd name="connsiteX150" fmla="*/ 273386 w 12192000"/>
              <a:gd name="connsiteY150" fmla="*/ 2142551 h 2237474"/>
              <a:gd name="connsiteX151" fmla="*/ 169207 w 12192000"/>
              <a:gd name="connsiteY151" fmla="*/ 2128100 h 2237474"/>
              <a:gd name="connsiteX152" fmla="*/ 80022 w 12192000"/>
              <a:gd name="connsiteY152" fmla="*/ 2107254 h 2237474"/>
              <a:gd name="connsiteX153" fmla="*/ 72352 w 12192000"/>
              <a:gd name="connsiteY153" fmla="*/ 2107991 h 2237474"/>
              <a:gd name="connsiteX154" fmla="*/ 37645 w 12192000"/>
              <a:gd name="connsiteY154" fmla="*/ 2115401 h 2237474"/>
              <a:gd name="connsiteX155" fmla="*/ 4572 w 12192000"/>
              <a:gd name="connsiteY155" fmla="*/ 2111091 h 2237474"/>
              <a:gd name="connsiteX156" fmla="*/ 0 w 12192000"/>
              <a:gd name="connsiteY156" fmla="*/ 2110468 h 2237474"/>
              <a:gd name="connsiteX157" fmla="*/ 0 w 12192000"/>
              <a:gd name="connsiteY157"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669923 w 12192000"/>
              <a:gd name="connsiteY140" fmla="*/ 2211682 h 2237474"/>
              <a:gd name="connsiteX141" fmla="*/ 648680 w 12192000"/>
              <a:gd name="connsiteY141" fmla="*/ 2206229 h 2237474"/>
              <a:gd name="connsiteX142" fmla="*/ 597225 w 12192000"/>
              <a:gd name="connsiteY142" fmla="*/ 2180999 h 2237474"/>
              <a:gd name="connsiteX143" fmla="*/ 558449 w 12192000"/>
              <a:gd name="connsiteY143" fmla="*/ 2182346 h 2237474"/>
              <a:gd name="connsiteX144" fmla="*/ 550517 w 12192000"/>
              <a:gd name="connsiteY144" fmla="*/ 2182060 h 2237474"/>
              <a:gd name="connsiteX145" fmla="*/ 520671 w 12192000"/>
              <a:gd name="connsiteY145" fmla="*/ 2180980 h 2237474"/>
              <a:gd name="connsiteX146" fmla="*/ 515024 w 12192000"/>
              <a:gd name="connsiteY146" fmla="*/ 2179258 h 2237474"/>
              <a:gd name="connsiteX147" fmla="*/ 413835 w 12192000"/>
              <a:gd name="connsiteY147" fmla="*/ 2156783 h 2237474"/>
              <a:gd name="connsiteX148" fmla="*/ 376513 w 12192000"/>
              <a:gd name="connsiteY148" fmla="*/ 2154014 h 2237474"/>
              <a:gd name="connsiteX149" fmla="*/ 273386 w 12192000"/>
              <a:gd name="connsiteY149" fmla="*/ 2142551 h 2237474"/>
              <a:gd name="connsiteX150" fmla="*/ 169207 w 12192000"/>
              <a:gd name="connsiteY150" fmla="*/ 2128100 h 2237474"/>
              <a:gd name="connsiteX151" fmla="*/ 80022 w 12192000"/>
              <a:gd name="connsiteY151" fmla="*/ 2107254 h 2237474"/>
              <a:gd name="connsiteX152" fmla="*/ 72352 w 12192000"/>
              <a:gd name="connsiteY152" fmla="*/ 2107991 h 2237474"/>
              <a:gd name="connsiteX153" fmla="*/ 37645 w 12192000"/>
              <a:gd name="connsiteY153" fmla="*/ 2115401 h 2237474"/>
              <a:gd name="connsiteX154" fmla="*/ 4572 w 12192000"/>
              <a:gd name="connsiteY154" fmla="*/ 2111091 h 2237474"/>
              <a:gd name="connsiteX155" fmla="*/ 0 w 12192000"/>
              <a:gd name="connsiteY155" fmla="*/ 2110468 h 2237474"/>
              <a:gd name="connsiteX156" fmla="*/ 0 w 12192000"/>
              <a:gd name="connsiteY15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669923 w 12192000"/>
              <a:gd name="connsiteY140" fmla="*/ 2211682 h 2237474"/>
              <a:gd name="connsiteX141" fmla="*/ 648680 w 12192000"/>
              <a:gd name="connsiteY141" fmla="*/ 2206229 h 2237474"/>
              <a:gd name="connsiteX142" fmla="*/ 597225 w 12192000"/>
              <a:gd name="connsiteY142" fmla="*/ 2180999 h 2237474"/>
              <a:gd name="connsiteX143" fmla="*/ 558449 w 12192000"/>
              <a:gd name="connsiteY143" fmla="*/ 2182346 h 2237474"/>
              <a:gd name="connsiteX144" fmla="*/ 520671 w 12192000"/>
              <a:gd name="connsiteY144" fmla="*/ 2180980 h 2237474"/>
              <a:gd name="connsiteX145" fmla="*/ 515024 w 12192000"/>
              <a:gd name="connsiteY145" fmla="*/ 2179258 h 2237474"/>
              <a:gd name="connsiteX146" fmla="*/ 413835 w 12192000"/>
              <a:gd name="connsiteY146" fmla="*/ 2156783 h 2237474"/>
              <a:gd name="connsiteX147" fmla="*/ 376513 w 12192000"/>
              <a:gd name="connsiteY147" fmla="*/ 2154014 h 2237474"/>
              <a:gd name="connsiteX148" fmla="*/ 273386 w 12192000"/>
              <a:gd name="connsiteY148" fmla="*/ 2142551 h 2237474"/>
              <a:gd name="connsiteX149" fmla="*/ 169207 w 12192000"/>
              <a:gd name="connsiteY149" fmla="*/ 2128100 h 2237474"/>
              <a:gd name="connsiteX150" fmla="*/ 80022 w 12192000"/>
              <a:gd name="connsiteY150" fmla="*/ 2107254 h 2237474"/>
              <a:gd name="connsiteX151" fmla="*/ 72352 w 12192000"/>
              <a:gd name="connsiteY151" fmla="*/ 2107991 h 2237474"/>
              <a:gd name="connsiteX152" fmla="*/ 37645 w 12192000"/>
              <a:gd name="connsiteY152" fmla="*/ 2115401 h 2237474"/>
              <a:gd name="connsiteX153" fmla="*/ 4572 w 12192000"/>
              <a:gd name="connsiteY153" fmla="*/ 2111091 h 2237474"/>
              <a:gd name="connsiteX154" fmla="*/ 0 w 12192000"/>
              <a:gd name="connsiteY154" fmla="*/ 2110468 h 2237474"/>
              <a:gd name="connsiteX155" fmla="*/ 0 w 12192000"/>
              <a:gd name="connsiteY15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669923 w 12192000"/>
              <a:gd name="connsiteY140" fmla="*/ 2211682 h 2237474"/>
              <a:gd name="connsiteX141" fmla="*/ 648680 w 12192000"/>
              <a:gd name="connsiteY141" fmla="*/ 2206229 h 2237474"/>
              <a:gd name="connsiteX142" fmla="*/ 597225 w 12192000"/>
              <a:gd name="connsiteY142" fmla="*/ 2180999 h 2237474"/>
              <a:gd name="connsiteX143" fmla="*/ 520671 w 12192000"/>
              <a:gd name="connsiteY143" fmla="*/ 2180980 h 2237474"/>
              <a:gd name="connsiteX144" fmla="*/ 515024 w 12192000"/>
              <a:gd name="connsiteY144" fmla="*/ 2179258 h 2237474"/>
              <a:gd name="connsiteX145" fmla="*/ 413835 w 12192000"/>
              <a:gd name="connsiteY145" fmla="*/ 2156783 h 2237474"/>
              <a:gd name="connsiteX146" fmla="*/ 376513 w 12192000"/>
              <a:gd name="connsiteY146" fmla="*/ 2154014 h 2237474"/>
              <a:gd name="connsiteX147" fmla="*/ 273386 w 12192000"/>
              <a:gd name="connsiteY147" fmla="*/ 2142551 h 2237474"/>
              <a:gd name="connsiteX148" fmla="*/ 169207 w 12192000"/>
              <a:gd name="connsiteY148" fmla="*/ 2128100 h 2237474"/>
              <a:gd name="connsiteX149" fmla="*/ 80022 w 12192000"/>
              <a:gd name="connsiteY149" fmla="*/ 2107254 h 2237474"/>
              <a:gd name="connsiteX150" fmla="*/ 72352 w 12192000"/>
              <a:gd name="connsiteY150" fmla="*/ 2107991 h 2237474"/>
              <a:gd name="connsiteX151" fmla="*/ 37645 w 12192000"/>
              <a:gd name="connsiteY151" fmla="*/ 2115401 h 2237474"/>
              <a:gd name="connsiteX152" fmla="*/ 4572 w 12192000"/>
              <a:gd name="connsiteY152" fmla="*/ 2111091 h 2237474"/>
              <a:gd name="connsiteX153" fmla="*/ 0 w 12192000"/>
              <a:gd name="connsiteY153" fmla="*/ 2110468 h 2237474"/>
              <a:gd name="connsiteX154" fmla="*/ 0 w 12192000"/>
              <a:gd name="connsiteY154"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648680 w 12192000"/>
              <a:gd name="connsiteY140" fmla="*/ 2206229 h 2237474"/>
              <a:gd name="connsiteX141" fmla="*/ 597225 w 12192000"/>
              <a:gd name="connsiteY141" fmla="*/ 2180999 h 2237474"/>
              <a:gd name="connsiteX142" fmla="*/ 520671 w 12192000"/>
              <a:gd name="connsiteY142" fmla="*/ 2180980 h 2237474"/>
              <a:gd name="connsiteX143" fmla="*/ 515024 w 12192000"/>
              <a:gd name="connsiteY143" fmla="*/ 2179258 h 2237474"/>
              <a:gd name="connsiteX144" fmla="*/ 413835 w 12192000"/>
              <a:gd name="connsiteY144" fmla="*/ 2156783 h 2237474"/>
              <a:gd name="connsiteX145" fmla="*/ 376513 w 12192000"/>
              <a:gd name="connsiteY145" fmla="*/ 2154014 h 2237474"/>
              <a:gd name="connsiteX146" fmla="*/ 273386 w 12192000"/>
              <a:gd name="connsiteY146" fmla="*/ 2142551 h 2237474"/>
              <a:gd name="connsiteX147" fmla="*/ 169207 w 12192000"/>
              <a:gd name="connsiteY147" fmla="*/ 2128100 h 2237474"/>
              <a:gd name="connsiteX148" fmla="*/ 80022 w 12192000"/>
              <a:gd name="connsiteY148" fmla="*/ 2107254 h 2237474"/>
              <a:gd name="connsiteX149" fmla="*/ 72352 w 12192000"/>
              <a:gd name="connsiteY149" fmla="*/ 2107991 h 2237474"/>
              <a:gd name="connsiteX150" fmla="*/ 37645 w 12192000"/>
              <a:gd name="connsiteY150" fmla="*/ 2115401 h 2237474"/>
              <a:gd name="connsiteX151" fmla="*/ 4572 w 12192000"/>
              <a:gd name="connsiteY151" fmla="*/ 2111091 h 2237474"/>
              <a:gd name="connsiteX152" fmla="*/ 0 w 12192000"/>
              <a:gd name="connsiteY152" fmla="*/ 2110468 h 2237474"/>
              <a:gd name="connsiteX153" fmla="*/ 0 w 12192000"/>
              <a:gd name="connsiteY15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597225 w 12192000"/>
              <a:gd name="connsiteY140" fmla="*/ 2180999 h 2237474"/>
              <a:gd name="connsiteX141" fmla="*/ 520671 w 12192000"/>
              <a:gd name="connsiteY141" fmla="*/ 2180980 h 2237474"/>
              <a:gd name="connsiteX142" fmla="*/ 515024 w 12192000"/>
              <a:gd name="connsiteY142" fmla="*/ 2179258 h 2237474"/>
              <a:gd name="connsiteX143" fmla="*/ 413835 w 12192000"/>
              <a:gd name="connsiteY143" fmla="*/ 2156783 h 2237474"/>
              <a:gd name="connsiteX144" fmla="*/ 376513 w 12192000"/>
              <a:gd name="connsiteY144" fmla="*/ 2154014 h 2237474"/>
              <a:gd name="connsiteX145" fmla="*/ 273386 w 12192000"/>
              <a:gd name="connsiteY145" fmla="*/ 2142551 h 2237474"/>
              <a:gd name="connsiteX146" fmla="*/ 169207 w 12192000"/>
              <a:gd name="connsiteY146" fmla="*/ 2128100 h 2237474"/>
              <a:gd name="connsiteX147" fmla="*/ 80022 w 12192000"/>
              <a:gd name="connsiteY147" fmla="*/ 2107254 h 2237474"/>
              <a:gd name="connsiteX148" fmla="*/ 72352 w 12192000"/>
              <a:gd name="connsiteY148" fmla="*/ 2107991 h 2237474"/>
              <a:gd name="connsiteX149" fmla="*/ 37645 w 12192000"/>
              <a:gd name="connsiteY149" fmla="*/ 2115401 h 2237474"/>
              <a:gd name="connsiteX150" fmla="*/ 4572 w 12192000"/>
              <a:gd name="connsiteY150" fmla="*/ 2111091 h 2237474"/>
              <a:gd name="connsiteX151" fmla="*/ 0 w 12192000"/>
              <a:gd name="connsiteY151" fmla="*/ 2110468 h 2237474"/>
              <a:gd name="connsiteX152" fmla="*/ 0 w 12192000"/>
              <a:gd name="connsiteY15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597225 w 12192000"/>
              <a:gd name="connsiteY140" fmla="*/ 2180999 h 2237474"/>
              <a:gd name="connsiteX141" fmla="*/ 520671 w 12192000"/>
              <a:gd name="connsiteY141" fmla="*/ 2180980 h 2237474"/>
              <a:gd name="connsiteX142" fmla="*/ 515024 w 12192000"/>
              <a:gd name="connsiteY142" fmla="*/ 2179258 h 2237474"/>
              <a:gd name="connsiteX143" fmla="*/ 413835 w 12192000"/>
              <a:gd name="connsiteY143" fmla="*/ 2156783 h 2237474"/>
              <a:gd name="connsiteX144" fmla="*/ 376513 w 12192000"/>
              <a:gd name="connsiteY144" fmla="*/ 2154014 h 2237474"/>
              <a:gd name="connsiteX145" fmla="*/ 273386 w 12192000"/>
              <a:gd name="connsiteY145" fmla="*/ 2142551 h 2237474"/>
              <a:gd name="connsiteX146" fmla="*/ 169207 w 12192000"/>
              <a:gd name="connsiteY146" fmla="*/ 2128100 h 2237474"/>
              <a:gd name="connsiteX147" fmla="*/ 80022 w 12192000"/>
              <a:gd name="connsiteY147" fmla="*/ 2107254 h 2237474"/>
              <a:gd name="connsiteX148" fmla="*/ 37645 w 12192000"/>
              <a:gd name="connsiteY148" fmla="*/ 2115401 h 2237474"/>
              <a:gd name="connsiteX149" fmla="*/ 4572 w 12192000"/>
              <a:gd name="connsiteY149" fmla="*/ 2111091 h 2237474"/>
              <a:gd name="connsiteX150" fmla="*/ 0 w 12192000"/>
              <a:gd name="connsiteY150" fmla="*/ 2110468 h 2237474"/>
              <a:gd name="connsiteX151" fmla="*/ 0 w 12192000"/>
              <a:gd name="connsiteY151"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784978 w 12192000"/>
              <a:gd name="connsiteY139" fmla="*/ 2212360 h 2237474"/>
              <a:gd name="connsiteX140" fmla="*/ 597225 w 12192000"/>
              <a:gd name="connsiteY140" fmla="*/ 2180999 h 2237474"/>
              <a:gd name="connsiteX141" fmla="*/ 520671 w 12192000"/>
              <a:gd name="connsiteY141" fmla="*/ 2180980 h 2237474"/>
              <a:gd name="connsiteX142" fmla="*/ 515024 w 12192000"/>
              <a:gd name="connsiteY142" fmla="*/ 2179258 h 2237474"/>
              <a:gd name="connsiteX143" fmla="*/ 413835 w 12192000"/>
              <a:gd name="connsiteY143" fmla="*/ 2156783 h 2237474"/>
              <a:gd name="connsiteX144" fmla="*/ 376513 w 12192000"/>
              <a:gd name="connsiteY144" fmla="*/ 2154014 h 2237474"/>
              <a:gd name="connsiteX145" fmla="*/ 273386 w 12192000"/>
              <a:gd name="connsiteY145" fmla="*/ 2142551 h 2237474"/>
              <a:gd name="connsiteX146" fmla="*/ 169207 w 12192000"/>
              <a:gd name="connsiteY146" fmla="*/ 2128100 h 2237474"/>
              <a:gd name="connsiteX147" fmla="*/ 77641 w 12192000"/>
              <a:gd name="connsiteY147" fmla="*/ 2126835 h 2237474"/>
              <a:gd name="connsiteX148" fmla="*/ 37645 w 12192000"/>
              <a:gd name="connsiteY148" fmla="*/ 2115401 h 2237474"/>
              <a:gd name="connsiteX149" fmla="*/ 4572 w 12192000"/>
              <a:gd name="connsiteY149" fmla="*/ 2111091 h 2237474"/>
              <a:gd name="connsiteX150" fmla="*/ 0 w 12192000"/>
              <a:gd name="connsiteY150" fmla="*/ 2110468 h 2237474"/>
              <a:gd name="connsiteX151" fmla="*/ 0 w 12192000"/>
              <a:gd name="connsiteY151"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800195 w 12192000"/>
              <a:gd name="connsiteY138" fmla="*/ 2209407 h 2237474"/>
              <a:gd name="connsiteX139" fmla="*/ 597225 w 12192000"/>
              <a:gd name="connsiteY139" fmla="*/ 2180999 h 2237474"/>
              <a:gd name="connsiteX140" fmla="*/ 520671 w 12192000"/>
              <a:gd name="connsiteY140" fmla="*/ 2180980 h 2237474"/>
              <a:gd name="connsiteX141" fmla="*/ 515024 w 12192000"/>
              <a:gd name="connsiteY141" fmla="*/ 2179258 h 2237474"/>
              <a:gd name="connsiteX142" fmla="*/ 413835 w 12192000"/>
              <a:gd name="connsiteY142" fmla="*/ 2156783 h 2237474"/>
              <a:gd name="connsiteX143" fmla="*/ 376513 w 12192000"/>
              <a:gd name="connsiteY143" fmla="*/ 2154014 h 2237474"/>
              <a:gd name="connsiteX144" fmla="*/ 273386 w 12192000"/>
              <a:gd name="connsiteY144" fmla="*/ 2142551 h 2237474"/>
              <a:gd name="connsiteX145" fmla="*/ 169207 w 12192000"/>
              <a:gd name="connsiteY145" fmla="*/ 2128100 h 2237474"/>
              <a:gd name="connsiteX146" fmla="*/ 77641 w 12192000"/>
              <a:gd name="connsiteY146" fmla="*/ 2126835 h 2237474"/>
              <a:gd name="connsiteX147" fmla="*/ 37645 w 12192000"/>
              <a:gd name="connsiteY147" fmla="*/ 2115401 h 2237474"/>
              <a:gd name="connsiteX148" fmla="*/ 4572 w 12192000"/>
              <a:gd name="connsiteY148" fmla="*/ 2111091 h 2237474"/>
              <a:gd name="connsiteX149" fmla="*/ 0 w 12192000"/>
              <a:gd name="connsiteY149" fmla="*/ 2110468 h 2237474"/>
              <a:gd name="connsiteX150" fmla="*/ 0 w 12192000"/>
              <a:gd name="connsiteY15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02752 h 2237474"/>
              <a:gd name="connsiteX138" fmla="*/ 776382 w 12192000"/>
              <a:gd name="connsiteY138" fmla="*/ 2204512 h 2237474"/>
              <a:gd name="connsiteX139" fmla="*/ 597225 w 12192000"/>
              <a:gd name="connsiteY139" fmla="*/ 2180999 h 2237474"/>
              <a:gd name="connsiteX140" fmla="*/ 520671 w 12192000"/>
              <a:gd name="connsiteY140" fmla="*/ 2180980 h 2237474"/>
              <a:gd name="connsiteX141" fmla="*/ 515024 w 12192000"/>
              <a:gd name="connsiteY141" fmla="*/ 2179258 h 2237474"/>
              <a:gd name="connsiteX142" fmla="*/ 413835 w 12192000"/>
              <a:gd name="connsiteY142" fmla="*/ 2156783 h 2237474"/>
              <a:gd name="connsiteX143" fmla="*/ 376513 w 12192000"/>
              <a:gd name="connsiteY143" fmla="*/ 2154014 h 2237474"/>
              <a:gd name="connsiteX144" fmla="*/ 273386 w 12192000"/>
              <a:gd name="connsiteY144" fmla="*/ 2142551 h 2237474"/>
              <a:gd name="connsiteX145" fmla="*/ 169207 w 12192000"/>
              <a:gd name="connsiteY145" fmla="*/ 2128100 h 2237474"/>
              <a:gd name="connsiteX146" fmla="*/ 77641 w 12192000"/>
              <a:gd name="connsiteY146" fmla="*/ 2126835 h 2237474"/>
              <a:gd name="connsiteX147" fmla="*/ 37645 w 12192000"/>
              <a:gd name="connsiteY147" fmla="*/ 2115401 h 2237474"/>
              <a:gd name="connsiteX148" fmla="*/ 4572 w 12192000"/>
              <a:gd name="connsiteY148" fmla="*/ 2111091 h 2237474"/>
              <a:gd name="connsiteX149" fmla="*/ 0 w 12192000"/>
              <a:gd name="connsiteY149" fmla="*/ 2110468 h 2237474"/>
              <a:gd name="connsiteX150" fmla="*/ 0 w 12192000"/>
              <a:gd name="connsiteY15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10095 h 2237474"/>
              <a:gd name="connsiteX138" fmla="*/ 776382 w 12192000"/>
              <a:gd name="connsiteY138" fmla="*/ 2204512 h 2237474"/>
              <a:gd name="connsiteX139" fmla="*/ 597225 w 12192000"/>
              <a:gd name="connsiteY139" fmla="*/ 2180999 h 2237474"/>
              <a:gd name="connsiteX140" fmla="*/ 520671 w 12192000"/>
              <a:gd name="connsiteY140" fmla="*/ 2180980 h 2237474"/>
              <a:gd name="connsiteX141" fmla="*/ 515024 w 12192000"/>
              <a:gd name="connsiteY141" fmla="*/ 2179258 h 2237474"/>
              <a:gd name="connsiteX142" fmla="*/ 413835 w 12192000"/>
              <a:gd name="connsiteY142" fmla="*/ 2156783 h 2237474"/>
              <a:gd name="connsiteX143" fmla="*/ 376513 w 12192000"/>
              <a:gd name="connsiteY143" fmla="*/ 2154014 h 2237474"/>
              <a:gd name="connsiteX144" fmla="*/ 273386 w 12192000"/>
              <a:gd name="connsiteY144" fmla="*/ 2142551 h 2237474"/>
              <a:gd name="connsiteX145" fmla="*/ 169207 w 12192000"/>
              <a:gd name="connsiteY145" fmla="*/ 2128100 h 2237474"/>
              <a:gd name="connsiteX146" fmla="*/ 77641 w 12192000"/>
              <a:gd name="connsiteY146" fmla="*/ 2126835 h 2237474"/>
              <a:gd name="connsiteX147" fmla="*/ 37645 w 12192000"/>
              <a:gd name="connsiteY147" fmla="*/ 2115401 h 2237474"/>
              <a:gd name="connsiteX148" fmla="*/ 4572 w 12192000"/>
              <a:gd name="connsiteY148" fmla="*/ 2111091 h 2237474"/>
              <a:gd name="connsiteX149" fmla="*/ 0 w 12192000"/>
              <a:gd name="connsiteY149" fmla="*/ 2110468 h 2237474"/>
              <a:gd name="connsiteX150" fmla="*/ 0 w 12192000"/>
              <a:gd name="connsiteY15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324828 w 12192000"/>
              <a:gd name="connsiteY133" fmla="*/ 2231968 h 2237474"/>
              <a:gd name="connsiteX134" fmla="*/ 1279765 w 12192000"/>
              <a:gd name="connsiteY134" fmla="*/ 2229639 h 2237474"/>
              <a:gd name="connsiteX135" fmla="*/ 1195347 w 12192000"/>
              <a:gd name="connsiteY135" fmla="*/ 2212354 h 2237474"/>
              <a:gd name="connsiteX136" fmla="*/ 970251 w 12192000"/>
              <a:gd name="connsiteY136" fmla="*/ 2221029 h 2237474"/>
              <a:gd name="connsiteX137" fmla="*/ 812914 w 12192000"/>
              <a:gd name="connsiteY137" fmla="*/ 2210095 h 2237474"/>
              <a:gd name="connsiteX138" fmla="*/ 776382 w 12192000"/>
              <a:gd name="connsiteY138" fmla="*/ 2204512 h 2237474"/>
              <a:gd name="connsiteX139" fmla="*/ 597225 w 12192000"/>
              <a:gd name="connsiteY139" fmla="*/ 2180999 h 2237474"/>
              <a:gd name="connsiteX140" fmla="*/ 520671 w 12192000"/>
              <a:gd name="connsiteY140" fmla="*/ 2180980 h 2237474"/>
              <a:gd name="connsiteX141" fmla="*/ 515024 w 12192000"/>
              <a:gd name="connsiteY141" fmla="*/ 2179258 h 2237474"/>
              <a:gd name="connsiteX142" fmla="*/ 413835 w 12192000"/>
              <a:gd name="connsiteY142" fmla="*/ 2156783 h 2237474"/>
              <a:gd name="connsiteX143" fmla="*/ 376513 w 12192000"/>
              <a:gd name="connsiteY143" fmla="*/ 2154014 h 2237474"/>
              <a:gd name="connsiteX144" fmla="*/ 273386 w 12192000"/>
              <a:gd name="connsiteY144" fmla="*/ 2142551 h 2237474"/>
              <a:gd name="connsiteX145" fmla="*/ 169207 w 12192000"/>
              <a:gd name="connsiteY145" fmla="*/ 2128100 h 2237474"/>
              <a:gd name="connsiteX146" fmla="*/ 77641 w 12192000"/>
              <a:gd name="connsiteY146" fmla="*/ 2126835 h 2237474"/>
              <a:gd name="connsiteX147" fmla="*/ 37645 w 12192000"/>
              <a:gd name="connsiteY147" fmla="*/ 2115401 h 2237474"/>
              <a:gd name="connsiteX148" fmla="*/ 4572 w 12192000"/>
              <a:gd name="connsiteY148" fmla="*/ 2111091 h 2237474"/>
              <a:gd name="connsiteX149" fmla="*/ 0 w 12192000"/>
              <a:gd name="connsiteY149" fmla="*/ 2110468 h 2237474"/>
              <a:gd name="connsiteX150" fmla="*/ 0 w 12192000"/>
              <a:gd name="connsiteY15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123424 w 12192000"/>
              <a:gd name="connsiteY107" fmla="*/ 1952930 h 2237474"/>
              <a:gd name="connsiteX108" fmla="*/ 3009910 w 12192000"/>
              <a:gd name="connsiteY108" fmla="*/ 1957866 h 2237474"/>
              <a:gd name="connsiteX109" fmla="*/ 2995934 w 12192000"/>
              <a:gd name="connsiteY109" fmla="*/ 1967085 h 2237474"/>
              <a:gd name="connsiteX110" fmla="*/ 2942858 w 12192000"/>
              <a:gd name="connsiteY110" fmla="*/ 1981367 h 2237474"/>
              <a:gd name="connsiteX111" fmla="*/ 2875436 w 12192000"/>
              <a:gd name="connsiteY111" fmla="*/ 1996977 h 2237474"/>
              <a:gd name="connsiteX112" fmla="*/ 2874892 w 12192000"/>
              <a:gd name="connsiteY112" fmla="*/ 1996085 h 2237474"/>
              <a:gd name="connsiteX113" fmla="*/ 2843662 w 12192000"/>
              <a:gd name="connsiteY113" fmla="*/ 1992498 h 2237474"/>
              <a:gd name="connsiteX114" fmla="*/ 2718916 w 12192000"/>
              <a:gd name="connsiteY114" fmla="*/ 1990867 h 2237474"/>
              <a:gd name="connsiteX115" fmla="*/ 2713522 w 12192000"/>
              <a:gd name="connsiteY115" fmla="*/ 1990173 h 2237474"/>
              <a:gd name="connsiteX116" fmla="*/ 2578178 w 12192000"/>
              <a:gd name="connsiteY116" fmla="*/ 1990531 h 2237474"/>
              <a:gd name="connsiteX117" fmla="*/ 2476147 w 12192000"/>
              <a:gd name="connsiteY117" fmla="*/ 1998305 h 2237474"/>
              <a:gd name="connsiteX118" fmla="*/ 2373568 w 12192000"/>
              <a:gd name="connsiteY118" fmla="*/ 2003219 h 2237474"/>
              <a:gd name="connsiteX119" fmla="*/ 2287219 w 12192000"/>
              <a:gd name="connsiteY119" fmla="*/ 1998750 h 2237474"/>
              <a:gd name="connsiteX120" fmla="*/ 2243069 w 12192000"/>
              <a:gd name="connsiteY120" fmla="*/ 2005321 h 2237474"/>
              <a:gd name="connsiteX121" fmla="*/ 2164831 w 12192000"/>
              <a:gd name="connsiteY121" fmla="*/ 2010143 h 2237474"/>
              <a:gd name="connsiteX122" fmla="*/ 2085228 w 12192000"/>
              <a:gd name="connsiteY122" fmla="*/ 2046431 h 2237474"/>
              <a:gd name="connsiteX123" fmla="*/ 2058061 w 12192000"/>
              <a:gd name="connsiteY123" fmla="*/ 2047942 h 2237474"/>
              <a:gd name="connsiteX124" fmla="*/ 2042244 w 12192000"/>
              <a:gd name="connsiteY124" fmla="*/ 2055560 h 2237474"/>
              <a:gd name="connsiteX125" fmla="*/ 1877728 w 12192000"/>
              <a:gd name="connsiteY125" fmla="*/ 2101004 h 2237474"/>
              <a:gd name="connsiteX126" fmla="*/ 1759056 w 12192000"/>
              <a:gd name="connsiteY126" fmla="*/ 2125608 h 2237474"/>
              <a:gd name="connsiteX127" fmla="*/ 1637948 w 12192000"/>
              <a:gd name="connsiteY127" fmla="*/ 2172597 h 2237474"/>
              <a:gd name="connsiteX128" fmla="*/ 1434549 w 12192000"/>
              <a:gd name="connsiteY128" fmla="*/ 2234522 h 2237474"/>
              <a:gd name="connsiteX129" fmla="*/ 1398481 w 12192000"/>
              <a:gd name="connsiteY129" fmla="*/ 2237074 h 2237474"/>
              <a:gd name="connsiteX130" fmla="*/ 1398407 w 12192000"/>
              <a:gd name="connsiteY130" fmla="*/ 2237095 h 2237474"/>
              <a:gd name="connsiteX131" fmla="*/ 1370962 w 12192000"/>
              <a:gd name="connsiteY131" fmla="*/ 2237474 h 2237474"/>
              <a:gd name="connsiteX132" fmla="*/ 1356367 w 12192000"/>
              <a:gd name="connsiteY132" fmla="*/ 2235089 h 2237474"/>
              <a:gd name="connsiteX133" fmla="*/ 1279765 w 12192000"/>
              <a:gd name="connsiteY133" fmla="*/ 2229639 h 2237474"/>
              <a:gd name="connsiteX134" fmla="*/ 1195347 w 12192000"/>
              <a:gd name="connsiteY134" fmla="*/ 2212354 h 2237474"/>
              <a:gd name="connsiteX135" fmla="*/ 970251 w 12192000"/>
              <a:gd name="connsiteY135" fmla="*/ 2221029 h 2237474"/>
              <a:gd name="connsiteX136" fmla="*/ 812914 w 12192000"/>
              <a:gd name="connsiteY136" fmla="*/ 2210095 h 2237474"/>
              <a:gd name="connsiteX137" fmla="*/ 776382 w 12192000"/>
              <a:gd name="connsiteY137" fmla="*/ 2204512 h 2237474"/>
              <a:gd name="connsiteX138" fmla="*/ 597225 w 12192000"/>
              <a:gd name="connsiteY138" fmla="*/ 2180999 h 2237474"/>
              <a:gd name="connsiteX139" fmla="*/ 520671 w 12192000"/>
              <a:gd name="connsiteY139" fmla="*/ 2180980 h 2237474"/>
              <a:gd name="connsiteX140" fmla="*/ 515024 w 12192000"/>
              <a:gd name="connsiteY140" fmla="*/ 2179258 h 2237474"/>
              <a:gd name="connsiteX141" fmla="*/ 413835 w 12192000"/>
              <a:gd name="connsiteY141" fmla="*/ 2156783 h 2237474"/>
              <a:gd name="connsiteX142" fmla="*/ 376513 w 12192000"/>
              <a:gd name="connsiteY142" fmla="*/ 2154014 h 2237474"/>
              <a:gd name="connsiteX143" fmla="*/ 273386 w 12192000"/>
              <a:gd name="connsiteY143" fmla="*/ 2142551 h 2237474"/>
              <a:gd name="connsiteX144" fmla="*/ 169207 w 12192000"/>
              <a:gd name="connsiteY144" fmla="*/ 2128100 h 2237474"/>
              <a:gd name="connsiteX145" fmla="*/ 77641 w 12192000"/>
              <a:gd name="connsiteY145" fmla="*/ 2126835 h 2237474"/>
              <a:gd name="connsiteX146" fmla="*/ 37645 w 12192000"/>
              <a:gd name="connsiteY146" fmla="*/ 2115401 h 2237474"/>
              <a:gd name="connsiteX147" fmla="*/ 4572 w 12192000"/>
              <a:gd name="connsiteY147" fmla="*/ 2111091 h 2237474"/>
              <a:gd name="connsiteX148" fmla="*/ 0 w 12192000"/>
              <a:gd name="connsiteY148" fmla="*/ 2110468 h 2237474"/>
              <a:gd name="connsiteX149" fmla="*/ 0 w 12192000"/>
              <a:gd name="connsiteY149"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009910 w 12192000"/>
              <a:gd name="connsiteY107" fmla="*/ 1957866 h 2237474"/>
              <a:gd name="connsiteX108" fmla="*/ 2995934 w 12192000"/>
              <a:gd name="connsiteY108" fmla="*/ 1967085 h 2237474"/>
              <a:gd name="connsiteX109" fmla="*/ 2942858 w 12192000"/>
              <a:gd name="connsiteY109" fmla="*/ 1981367 h 2237474"/>
              <a:gd name="connsiteX110" fmla="*/ 2875436 w 12192000"/>
              <a:gd name="connsiteY110" fmla="*/ 1996977 h 2237474"/>
              <a:gd name="connsiteX111" fmla="*/ 2874892 w 12192000"/>
              <a:gd name="connsiteY111" fmla="*/ 1996085 h 2237474"/>
              <a:gd name="connsiteX112" fmla="*/ 2843662 w 12192000"/>
              <a:gd name="connsiteY112" fmla="*/ 1992498 h 2237474"/>
              <a:gd name="connsiteX113" fmla="*/ 2718916 w 12192000"/>
              <a:gd name="connsiteY113" fmla="*/ 1990867 h 2237474"/>
              <a:gd name="connsiteX114" fmla="*/ 2713522 w 12192000"/>
              <a:gd name="connsiteY114" fmla="*/ 1990173 h 2237474"/>
              <a:gd name="connsiteX115" fmla="*/ 2578178 w 12192000"/>
              <a:gd name="connsiteY115" fmla="*/ 1990531 h 2237474"/>
              <a:gd name="connsiteX116" fmla="*/ 2476147 w 12192000"/>
              <a:gd name="connsiteY116" fmla="*/ 1998305 h 2237474"/>
              <a:gd name="connsiteX117" fmla="*/ 2373568 w 12192000"/>
              <a:gd name="connsiteY117" fmla="*/ 2003219 h 2237474"/>
              <a:gd name="connsiteX118" fmla="*/ 2287219 w 12192000"/>
              <a:gd name="connsiteY118" fmla="*/ 1998750 h 2237474"/>
              <a:gd name="connsiteX119" fmla="*/ 2243069 w 12192000"/>
              <a:gd name="connsiteY119" fmla="*/ 2005321 h 2237474"/>
              <a:gd name="connsiteX120" fmla="*/ 2164831 w 12192000"/>
              <a:gd name="connsiteY120" fmla="*/ 2010143 h 2237474"/>
              <a:gd name="connsiteX121" fmla="*/ 2085228 w 12192000"/>
              <a:gd name="connsiteY121" fmla="*/ 2046431 h 2237474"/>
              <a:gd name="connsiteX122" fmla="*/ 2058061 w 12192000"/>
              <a:gd name="connsiteY122" fmla="*/ 2047942 h 2237474"/>
              <a:gd name="connsiteX123" fmla="*/ 2042244 w 12192000"/>
              <a:gd name="connsiteY123" fmla="*/ 2055560 h 2237474"/>
              <a:gd name="connsiteX124" fmla="*/ 1877728 w 12192000"/>
              <a:gd name="connsiteY124" fmla="*/ 2101004 h 2237474"/>
              <a:gd name="connsiteX125" fmla="*/ 1759056 w 12192000"/>
              <a:gd name="connsiteY125" fmla="*/ 2125608 h 2237474"/>
              <a:gd name="connsiteX126" fmla="*/ 1637948 w 12192000"/>
              <a:gd name="connsiteY126" fmla="*/ 2172597 h 2237474"/>
              <a:gd name="connsiteX127" fmla="*/ 1434549 w 12192000"/>
              <a:gd name="connsiteY127" fmla="*/ 2234522 h 2237474"/>
              <a:gd name="connsiteX128" fmla="*/ 1398481 w 12192000"/>
              <a:gd name="connsiteY128" fmla="*/ 2237074 h 2237474"/>
              <a:gd name="connsiteX129" fmla="*/ 1398407 w 12192000"/>
              <a:gd name="connsiteY129" fmla="*/ 2237095 h 2237474"/>
              <a:gd name="connsiteX130" fmla="*/ 1370962 w 12192000"/>
              <a:gd name="connsiteY130" fmla="*/ 2237474 h 2237474"/>
              <a:gd name="connsiteX131" fmla="*/ 1356367 w 12192000"/>
              <a:gd name="connsiteY131" fmla="*/ 2235089 h 2237474"/>
              <a:gd name="connsiteX132" fmla="*/ 1279765 w 12192000"/>
              <a:gd name="connsiteY132" fmla="*/ 2229639 h 2237474"/>
              <a:gd name="connsiteX133" fmla="*/ 1195347 w 12192000"/>
              <a:gd name="connsiteY133" fmla="*/ 2212354 h 2237474"/>
              <a:gd name="connsiteX134" fmla="*/ 970251 w 12192000"/>
              <a:gd name="connsiteY134" fmla="*/ 2221029 h 2237474"/>
              <a:gd name="connsiteX135" fmla="*/ 812914 w 12192000"/>
              <a:gd name="connsiteY135" fmla="*/ 2210095 h 2237474"/>
              <a:gd name="connsiteX136" fmla="*/ 776382 w 12192000"/>
              <a:gd name="connsiteY136" fmla="*/ 2204512 h 2237474"/>
              <a:gd name="connsiteX137" fmla="*/ 597225 w 12192000"/>
              <a:gd name="connsiteY137" fmla="*/ 2180999 h 2237474"/>
              <a:gd name="connsiteX138" fmla="*/ 520671 w 12192000"/>
              <a:gd name="connsiteY138" fmla="*/ 2180980 h 2237474"/>
              <a:gd name="connsiteX139" fmla="*/ 515024 w 12192000"/>
              <a:gd name="connsiteY139" fmla="*/ 2179258 h 2237474"/>
              <a:gd name="connsiteX140" fmla="*/ 413835 w 12192000"/>
              <a:gd name="connsiteY140" fmla="*/ 2156783 h 2237474"/>
              <a:gd name="connsiteX141" fmla="*/ 376513 w 12192000"/>
              <a:gd name="connsiteY141" fmla="*/ 2154014 h 2237474"/>
              <a:gd name="connsiteX142" fmla="*/ 273386 w 12192000"/>
              <a:gd name="connsiteY142" fmla="*/ 2142551 h 2237474"/>
              <a:gd name="connsiteX143" fmla="*/ 169207 w 12192000"/>
              <a:gd name="connsiteY143" fmla="*/ 2128100 h 2237474"/>
              <a:gd name="connsiteX144" fmla="*/ 77641 w 12192000"/>
              <a:gd name="connsiteY144" fmla="*/ 2126835 h 2237474"/>
              <a:gd name="connsiteX145" fmla="*/ 37645 w 12192000"/>
              <a:gd name="connsiteY145" fmla="*/ 2115401 h 2237474"/>
              <a:gd name="connsiteX146" fmla="*/ 4572 w 12192000"/>
              <a:gd name="connsiteY146" fmla="*/ 2111091 h 2237474"/>
              <a:gd name="connsiteX147" fmla="*/ 0 w 12192000"/>
              <a:gd name="connsiteY147" fmla="*/ 2110468 h 2237474"/>
              <a:gd name="connsiteX148" fmla="*/ 0 w 12192000"/>
              <a:gd name="connsiteY148"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009910 w 12192000"/>
              <a:gd name="connsiteY107" fmla="*/ 1957866 h 2237474"/>
              <a:gd name="connsiteX108" fmla="*/ 2995934 w 12192000"/>
              <a:gd name="connsiteY108" fmla="*/ 1967085 h 2237474"/>
              <a:gd name="connsiteX109" fmla="*/ 2942858 w 12192000"/>
              <a:gd name="connsiteY109" fmla="*/ 1981367 h 2237474"/>
              <a:gd name="connsiteX110" fmla="*/ 2875436 w 12192000"/>
              <a:gd name="connsiteY110" fmla="*/ 1996977 h 2237474"/>
              <a:gd name="connsiteX111" fmla="*/ 2874892 w 12192000"/>
              <a:gd name="connsiteY111" fmla="*/ 1996085 h 2237474"/>
              <a:gd name="connsiteX112" fmla="*/ 2843662 w 12192000"/>
              <a:gd name="connsiteY112" fmla="*/ 1992498 h 2237474"/>
              <a:gd name="connsiteX113" fmla="*/ 2718916 w 12192000"/>
              <a:gd name="connsiteY113" fmla="*/ 1990867 h 2237474"/>
              <a:gd name="connsiteX114" fmla="*/ 2713522 w 12192000"/>
              <a:gd name="connsiteY114" fmla="*/ 1990173 h 2237474"/>
              <a:gd name="connsiteX115" fmla="*/ 2578178 w 12192000"/>
              <a:gd name="connsiteY115" fmla="*/ 1990531 h 2237474"/>
              <a:gd name="connsiteX116" fmla="*/ 2476147 w 12192000"/>
              <a:gd name="connsiteY116" fmla="*/ 1998305 h 2237474"/>
              <a:gd name="connsiteX117" fmla="*/ 2373568 w 12192000"/>
              <a:gd name="connsiteY117" fmla="*/ 2003219 h 2237474"/>
              <a:gd name="connsiteX118" fmla="*/ 2287219 w 12192000"/>
              <a:gd name="connsiteY118" fmla="*/ 1998750 h 2237474"/>
              <a:gd name="connsiteX119" fmla="*/ 2243069 w 12192000"/>
              <a:gd name="connsiteY119" fmla="*/ 2005321 h 2237474"/>
              <a:gd name="connsiteX120" fmla="*/ 2164831 w 12192000"/>
              <a:gd name="connsiteY120" fmla="*/ 2010143 h 2237474"/>
              <a:gd name="connsiteX121" fmla="*/ 2085228 w 12192000"/>
              <a:gd name="connsiteY121" fmla="*/ 2046431 h 2237474"/>
              <a:gd name="connsiteX122" fmla="*/ 2058061 w 12192000"/>
              <a:gd name="connsiteY122" fmla="*/ 2047942 h 2237474"/>
              <a:gd name="connsiteX123" fmla="*/ 2042244 w 12192000"/>
              <a:gd name="connsiteY123" fmla="*/ 2055560 h 2237474"/>
              <a:gd name="connsiteX124" fmla="*/ 1877728 w 12192000"/>
              <a:gd name="connsiteY124" fmla="*/ 2101004 h 2237474"/>
              <a:gd name="connsiteX125" fmla="*/ 1759056 w 12192000"/>
              <a:gd name="connsiteY125" fmla="*/ 2125608 h 2237474"/>
              <a:gd name="connsiteX126" fmla="*/ 1637948 w 12192000"/>
              <a:gd name="connsiteY126" fmla="*/ 2172597 h 2237474"/>
              <a:gd name="connsiteX127" fmla="*/ 1434549 w 12192000"/>
              <a:gd name="connsiteY127" fmla="*/ 2234522 h 2237474"/>
              <a:gd name="connsiteX128" fmla="*/ 1398481 w 12192000"/>
              <a:gd name="connsiteY128" fmla="*/ 2237074 h 2237474"/>
              <a:gd name="connsiteX129" fmla="*/ 1398407 w 12192000"/>
              <a:gd name="connsiteY129" fmla="*/ 2237095 h 2237474"/>
              <a:gd name="connsiteX130" fmla="*/ 1370962 w 12192000"/>
              <a:gd name="connsiteY130" fmla="*/ 2237474 h 2237474"/>
              <a:gd name="connsiteX131" fmla="*/ 1356367 w 12192000"/>
              <a:gd name="connsiteY131" fmla="*/ 2235089 h 2237474"/>
              <a:gd name="connsiteX132" fmla="*/ 1279765 w 12192000"/>
              <a:gd name="connsiteY132" fmla="*/ 2229639 h 2237474"/>
              <a:gd name="connsiteX133" fmla="*/ 1195347 w 12192000"/>
              <a:gd name="connsiteY133" fmla="*/ 2212354 h 2237474"/>
              <a:gd name="connsiteX134" fmla="*/ 970251 w 12192000"/>
              <a:gd name="connsiteY134" fmla="*/ 2221029 h 2237474"/>
              <a:gd name="connsiteX135" fmla="*/ 812914 w 12192000"/>
              <a:gd name="connsiteY135" fmla="*/ 2210095 h 2237474"/>
              <a:gd name="connsiteX136" fmla="*/ 776382 w 12192000"/>
              <a:gd name="connsiteY136" fmla="*/ 2204512 h 2237474"/>
              <a:gd name="connsiteX137" fmla="*/ 597225 w 12192000"/>
              <a:gd name="connsiteY137" fmla="*/ 2180999 h 2237474"/>
              <a:gd name="connsiteX138" fmla="*/ 520671 w 12192000"/>
              <a:gd name="connsiteY138" fmla="*/ 2180980 h 2237474"/>
              <a:gd name="connsiteX139" fmla="*/ 515024 w 12192000"/>
              <a:gd name="connsiteY139" fmla="*/ 2179258 h 2237474"/>
              <a:gd name="connsiteX140" fmla="*/ 413835 w 12192000"/>
              <a:gd name="connsiteY140" fmla="*/ 2156783 h 2237474"/>
              <a:gd name="connsiteX141" fmla="*/ 376513 w 12192000"/>
              <a:gd name="connsiteY141" fmla="*/ 2154014 h 2237474"/>
              <a:gd name="connsiteX142" fmla="*/ 273386 w 12192000"/>
              <a:gd name="connsiteY142" fmla="*/ 2142551 h 2237474"/>
              <a:gd name="connsiteX143" fmla="*/ 169207 w 12192000"/>
              <a:gd name="connsiteY143" fmla="*/ 2128100 h 2237474"/>
              <a:gd name="connsiteX144" fmla="*/ 77641 w 12192000"/>
              <a:gd name="connsiteY144" fmla="*/ 2126835 h 2237474"/>
              <a:gd name="connsiteX145" fmla="*/ 37645 w 12192000"/>
              <a:gd name="connsiteY145" fmla="*/ 2115401 h 2237474"/>
              <a:gd name="connsiteX146" fmla="*/ 4572 w 12192000"/>
              <a:gd name="connsiteY146" fmla="*/ 2111091 h 2237474"/>
              <a:gd name="connsiteX147" fmla="*/ 0 w 12192000"/>
              <a:gd name="connsiteY147" fmla="*/ 2110468 h 2237474"/>
              <a:gd name="connsiteX148" fmla="*/ 0 w 12192000"/>
              <a:gd name="connsiteY148"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009910 w 12192000"/>
              <a:gd name="connsiteY107" fmla="*/ 1957866 h 2237474"/>
              <a:gd name="connsiteX108" fmla="*/ 2995934 w 12192000"/>
              <a:gd name="connsiteY108" fmla="*/ 1967085 h 2237474"/>
              <a:gd name="connsiteX109" fmla="*/ 2942858 w 12192000"/>
              <a:gd name="connsiteY109" fmla="*/ 1981367 h 2237474"/>
              <a:gd name="connsiteX110" fmla="*/ 2875436 w 12192000"/>
              <a:gd name="connsiteY110" fmla="*/ 1996977 h 2237474"/>
              <a:gd name="connsiteX111" fmla="*/ 2874892 w 12192000"/>
              <a:gd name="connsiteY111" fmla="*/ 1996085 h 2237474"/>
              <a:gd name="connsiteX112" fmla="*/ 2843662 w 12192000"/>
              <a:gd name="connsiteY112" fmla="*/ 1992498 h 2237474"/>
              <a:gd name="connsiteX113" fmla="*/ 2718916 w 12192000"/>
              <a:gd name="connsiteY113" fmla="*/ 1990867 h 2237474"/>
              <a:gd name="connsiteX114" fmla="*/ 2713522 w 12192000"/>
              <a:gd name="connsiteY114" fmla="*/ 1990173 h 2237474"/>
              <a:gd name="connsiteX115" fmla="*/ 2578178 w 12192000"/>
              <a:gd name="connsiteY115" fmla="*/ 1990531 h 2237474"/>
              <a:gd name="connsiteX116" fmla="*/ 2476147 w 12192000"/>
              <a:gd name="connsiteY116" fmla="*/ 1998305 h 2237474"/>
              <a:gd name="connsiteX117" fmla="*/ 2373568 w 12192000"/>
              <a:gd name="connsiteY117" fmla="*/ 2003219 h 2237474"/>
              <a:gd name="connsiteX118" fmla="*/ 2287219 w 12192000"/>
              <a:gd name="connsiteY118" fmla="*/ 1998750 h 2237474"/>
              <a:gd name="connsiteX119" fmla="*/ 2243069 w 12192000"/>
              <a:gd name="connsiteY119" fmla="*/ 2005321 h 2237474"/>
              <a:gd name="connsiteX120" fmla="*/ 2164831 w 12192000"/>
              <a:gd name="connsiteY120" fmla="*/ 2010143 h 2237474"/>
              <a:gd name="connsiteX121" fmla="*/ 2085228 w 12192000"/>
              <a:gd name="connsiteY121" fmla="*/ 2046431 h 2237474"/>
              <a:gd name="connsiteX122" fmla="*/ 2058061 w 12192000"/>
              <a:gd name="connsiteY122" fmla="*/ 2047942 h 2237474"/>
              <a:gd name="connsiteX123" fmla="*/ 2042244 w 12192000"/>
              <a:gd name="connsiteY123" fmla="*/ 2055560 h 2237474"/>
              <a:gd name="connsiteX124" fmla="*/ 1877728 w 12192000"/>
              <a:gd name="connsiteY124" fmla="*/ 2101004 h 2237474"/>
              <a:gd name="connsiteX125" fmla="*/ 1759056 w 12192000"/>
              <a:gd name="connsiteY125" fmla="*/ 2125608 h 2237474"/>
              <a:gd name="connsiteX126" fmla="*/ 1637948 w 12192000"/>
              <a:gd name="connsiteY126" fmla="*/ 2172597 h 2237474"/>
              <a:gd name="connsiteX127" fmla="*/ 1434549 w 12192000"/>
              <a:gd name="connsiteY127" fmla="*/ 2234522 h 2237474"/>
              <a:gd name="connsiteX128" fmla="*/ 1398481 w 12192000"/>
              <a:gd name="connsiteY128" fmla="*/ 2237074 h 2237474"/>
              <a:gd name="connsiteX129" fmla="*/ 1398407 w 12192000"/>
              <a:gd name="connsiteY129" fmla="*/ 2237095 h 2237474"/>
              <a:gd name="connsiteX130" fmla="*/ 1370962 w 12192000"/>
              <a:gd name="connsiteY130" fmla="*/ 2237474 h 2237474"/>
              <a:gd name="connsiteX131" fmla="*/ 1356367 w 12192000"/>
              <a:gd name="connsiteY131" fmla="*/ 2235089 h 2237474"/>
              <a:gd name="connsiteX132" fmla="*/ 1279765 w 12192000"/>
              <a:gd name="connsiteY132" fmla="*/ 2229639 h 2237474"/>
              <a:gd name="connsiteX133" fmla="*/ 1195347 w 12192000"/>
              <a:gd name="connsiteY133" fmla="*/ 2212354 h 2237474"/>
              <a:gd name="connsiteX134" fmla="*/ 970251 w 12192000"/>
              <a:gd name="connsiteY134" fmla="*/ 2221029 h 2237474"/>
              <a:gd name="connsiteX135" fmla="*/ 812914 w 12192000"/>
              <a:gd name="connsiteY135" fmla="*/ 2210095 h 2237474"/>
              <a:gd name="connsiteX136" fmla="*/ 776382 w 12192000"/>
              <a:gd name="connsiteY136" fmla="*/ 2204512 h 2237474"/>
              <a:gd name="connsiteX137" fmla="*/ 597225 w 12192000"/>
              <a:gd name="connsiteY137" fmla="*/ 2180999 h 2237474"/>
              <a:gd name="connsiteX138" fmla="*/ 520671 w 12192000"/>
              <a:gd name="connsiteY138" fmla="*/ 2180980 h 2237474"/>
              <a:gd name="connsiteX139" fmla="*/ 515024 w 12192000"/>
              <a:gd name="connsiteY139" fmla="*/ 2179258 h 2237474"/>
              <a:gd name="connsiteX140" fmla="*/ 413835 w 12192000"/>
              <a:gd name="connsiteY140" fmla="*/ 2156783 h 2237474"/>
              <a:gd name="connsiteX141" fmla="*/ 376513 w 12192000"/>
              <a:gd name="connsiteY141" fmla="*/ 2154014 h 2237474"/>
              <a:gd name="connsiteX142" fmla="*/ 273386 w 12192000"/>
              <a:gd name="connsiteY142" fmla="*/ 2142551 h 2237474"/>
              <a:gd name="connsiteX143" fmla="*/ 169207 w 12192000"/>
              <a:gd name="connsiteY143" fmla="*/ 2128100 h 2237474"/>
              <a:gd name="connsiteX144" fmla="*/ 77641 w 12192000"/>
              <a:gd name="connsiteY144" fmla="*/ 2126835 h 2237474"/>
              <a:gd name="connsiteX145" fmla="*/ 37645 w 12192000"/>
              <a:gd name="connsiteY145" fmla="*/ 2115401 h 2237474"/>
              <a:gd name="connsiteX146" fmla="*/ 4572 w 12192000"/>
              <a:gd name="connsiteY146" fmla="*/ 2111091 h 2237474"/>
              <a:gd name="connsiteX147" fmla="*/ 0 w 12192000"/>
              <a:gd name="connsiteY147" fmla="*/ 2110468 h 2237474"/>
              <a:gd name="connsiteX148" fmla="*/ 0 w 12192000"/>
              <a:gd name="connsiteY148"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7031309 w 12192000"/>
              <a:gd name="connsiteY58" fmla="*/ 1619451 h 2237474"/>
              <a:gd name="connsiteX59" fmla="*/ 6900177 w 12192000"/>
              <a:gd name="connsiteY59" fmla="*/ 1636016 h 2237474"/>
              <a:gd name="connsiteX60" fmla="*/ 6795372 w 12192000"/>
              <a:gd name="connsiteY60" fmla="*/ 1644845 h 2237474"/>
              <a:gd name="connsiteX61" fmla="*/ 6692251 w 12192000"/>
              <a:gd name="connsiteY61" fmla="*/ 1656357 h 2237474"/>
              <a:gd name="connsiteX62" fmla="*/ 6655235 w 12192000"/>
              <a:gd name="connsiteY62" fmla="*/ 1661869 h 2237474"/>
              <a:gd name="connsiteX63" fmla="*/ 6554894 w 12192000"/>
              <a:gd name="connsiteY63" fmla="*/ 1664428 h 2237474"/>
              <a:gd name="connsiteX64" fmla="*/ 6516595 w 12192000"/>
              <a:gd name="connsiteY64" fmla="*/ 1667475 h 2237474"/>
              <a:gd name="connsiteX65" fmla="*/ 6508541 w 12192000"/>
              <a:gd name="connsiteY65" fmla="*/ 1668757 h 2237474"/>
              <a:gd name="connsiteX66" fmla="*/ 6471012 w 12192000"/>
              <a:gd name="connsiteY66" fmla="*/ 1678604 h 2237474"/>
              <a:gd name="connsiteX67" fmla="*/ 6364035 w 12192000"/>
              <a:gd name="connsiteY67" fmla="*/ 1667683 h 2237474"/>
              <a:gd name="connsiteX68" fmla="*/ 6280959 w 12192000"/>
              <a:gd name="connsiteY68" fmla="*/ 1689329 h 2237474"/>
              <a:gd name="connsiteX69" fmla="*/ 6243319 w 12192000"/>
              <a:gd name="connsiteY69" fmla="*/ 1695560 h 2237474"/>
              <a:gd name="connsiteX70" fmla="*/ 6098321 w 12192000"/>
              <a:gd name="connsiteY70" fmla="*/ 1721646 h 2237474"/>
              <a:gd name="connsiteX71" fmla="*/ 5880652 w 12192000"/>
              <a:gd name="connsiteY71" fmla="*/ 1779643 h 2237474"/>
              <a:gd name="connsiteX72" fmla="*/ 5785959 w 12192000"/>
              <a:gd name="connsiteY72" fmla="*/ 1775307 h 2237474"/>
              <a:gd name="connsiteX73" fmla="*/ 5643534 w 12192000"/>
              <a:gd name="connsiteY73" fmla="*/ 1802919 h 2237474"/>
              <a:gd name="connsiteX74" fmla="*/ 5518799 w 12192000"/>
              <a:gd name="connsiteY74" fmla="*/ 1818312 h 2237474"/>
              <a:gd name="connsiteX75" fmla="*/ 5505014 w 12192000"/>
              <a:gd name="connsiteY75" fmla="*/ 1819259 h 2237474"/>
              <a:gd name="connsiteX76" fmla="*/ 5453307 w 12192000"/>
              <a:gd name="connsiteY76" fmla="*/ 1815450 h 2237474"/>
              <a:gd name="connsiteX77" fmla="*/ 5221533 w 12192000"/>
              <a:gd name="connsiteY77" fmla="*/ 1846950 h 2237474"/>
              <a:gd name="connsiteX78" fmla="*/ 5149802 w 12192000"/>
              <a:gd name="connsiteY78" fmla="*/ 1844846 h 2237474"/>
              <a:gd name="connsiteX79" fmla="*/ 5114927 w 12192000"/>
              <a:gd name="connsiteY79" fmla="*/ 1847827 h 2237474"/>
              <a:gd name="connsiteX80" fmla="*/ 5108970 w 12192000"/>
              <a:gd name="connsiteY80" fmla="*/ 1847935 h 2237474"/>
              <a:gd name="connsiteX81" fmla="*/ 5067961 w 12192000"/>
              <a:gd name="connsiteY81" fmla="*/ 1845917 h 2237474"/>
              <a:gd name="connsiteX82" fmla="*/ 5007075 w 12192000"/>
              <a:gd name="connsiteY82" fmla="*/ 1838626 h 2237474"/>
              <a:gd name="connsiteX83" fmla="*/ 4944087 w 12192000"/>
              <a:gd name="connsiteY83" fmla="*/ 1823332 h 2237474"/>
              <a:gd name="connsiteX84" fmla="*/ 4907662 w 12192000"/>
              <a:gd name="connsiteY84" fmla="*/ 1816900 h 2237474"/>
              <a:gd name="connsiteX85" fmla="*/ 4882386 w 12192000"/>
              <a:gd name="connsiteY85" fmla="*/ 1809844 h 2237474"/>
              <a:gd name="connsiteX86" fmla="*/ 4811440 w 12192000"/>
              <a:gd name="connsiteY86" fmla="*/ 1804655 h 2237474"/>
              <a:gd name="connsiteX87" fmla="*/ 4691075 w 12192000"/>
              <a:gd name="connsiteY87" fmla="*/ 1801389 h 2237474"/>
              <a:gd name="connsiteX88" fmla="*/ 4640313 w 12192000"/>
              <a:gd name="connsiteY88" fmla="*/ 1784307 h 2237474"/>
              <a:gd name="connsiteX89" fmla="*/ 4536503 w 12192000"/>
              <a:gd name="connsiteY89" fmla="*/ 1785334 h 2237474"/>
              <a:gd name="connsiteX90" fmla="*/ 4513724 w 12192000"/>
              <a:gd name="connsiteY90" fmla="*/ 1791996 h 2237474"/>
              <a:gd name="connsiteX91" fmla="*/ 4459810 w 12192000"/>
              <a:gd name="connsiteY91" fmla="*/ 1797886 h 2237474"/>
              <a:gd name="connsiteX92" fmla="*/ 4379064 w 12192000"/>
              <a:gd name="connsiteY92" fmla="*/ 1817177 h 2237474"/>
              <a:gd name="connsiteX93" fmla="*/ 4290981 w 12192000"/>
              <a:gd name="connsiteY93" fmla="*/ 1839677 h 2237474"/>
              <a:gd name="connsiteX94" fmla="*/ 4238372 w 12192000"/>
              <a:gd name="connsiteY94" fmla="*/ 1851480 h 2237474"/>
              <a:gd name="connsiteX95" fmla="*/ 4232517 w 12192000"/>
              <a:gd name="connsiteY95" fmla="*/ 1852567 h 2237474"/>
              <a:gd name="connsiteX96" fmla="*/ 4191732 w 12192000"/>
              <a:gd name="connsiteY96" fmla="*/ 1857328 h 2237474"/>
              <a:gd name="connsiteX97" fmla="*/ 4065532 w 12192000"/>
              <a:gd name="connsiteY97" fmla="*/ 1855477 h 2237474"/>
              <a:gd name="connsiteX98" fmla="*/ 4028460 w 12192000"/>
              <a:gd name="connsiteY98" fmla="*/ 1855137 h 2237474"/>
              <a:gd name="connsiteX99" fmla="*/ 4002267 w 12192000"/>
              <a:gd name="connsiteY99" fmla="*/ 1852352 h 2237474"/>
              <a:gd name="connsiteX100" fmla="*/ 3931396 w 12192000"/>
              <a:gd name="connsiteY100" fmla="*/ 1858915 h 2237474"/>
              <a:gd name="connsiteX101" fmla="*/ 3812162 w 12192000"/>
              <a:gd name="connsiteY101" fmla="*/ 1875501 h 2237474"/>
              <a:gd name="connsiteX102" fmla="*/ 3758105 w 12192000"/>
              <a:gd name="connsiteY102" fmla="*/ 1871856 h 2237474"/>
              <a:gd name="connsiteX103" fmla="*/ 3715896 w 12192000"/>
              <a:gd name="connsiteY103" fmla="*/ 1881552 h 2237474"/>
              <a:gd name="connsiteX104" fmla="*/ 3567259 w 12192000"/>
              <a:gd name="connsiteY104" fmla="*/ 1893482 h 2237474"/>
              <a:gd name="connsiteX105" fmla="*/ 3405770 w 12192000"/>
              <a:gd name="connsiteY105" fmla="*/ 1904591 h 2237474"/>
              <a:gd name="connsiteX106" fmla="*/ 3280097 w 12192000"/>
              <a:gd name="connsiteY106" fmla="*/ 1919610 h 2237474"/>
              <a:gd name="connsiteX107" fmla="*/ 3009910 w 12192000"/>
              <a:gd name="connsiteY107" fmla="*/ 1957866 h 2237474"/>
              <a:gd name="connsiteX108" fmla="*/ 2995934 w 12192000"/>
              <a:gd name="connsiteY108" fmla="*/ 1967085 h 2237474"/>
              <a:gd name="connsiteX109" fmla="*/ 2942858 w 12192000"/>
              <a:gd name="connsiteY109" fmla="*/ 1981367 h 2237474"/>
              <a:gd name="connsiteX110" fmla="*/ 2875436 w 12192000"/>
              <a:gd name="connsiteY110" fmla="*/ 1996977 h 2237474"/>
              <a:gd name="connsiteX111" fmla="*/ 2874892 w 12192000"/>
              <a:gd name="connsiteY111" fmla="*/ 1996085 h 2237474"/>
              <a:gd name="connsiteX112" fmla="*/ 2843662 w 12192000"/>
              <a:gd name="connsiteY112" fmla="*/ 1992498 h 2237474"/>
              <a:gd name="connsiteX113" fmla="*/ 2718916 w 12192000"/>
              <a:gd name="connsiteY113" fmla="*/ 1990867 h 2237474"/>
              <a:gd name="connsiteX114" fmla="*/ 2713522 w 12192000"/>
              <a:gd name="connsiteY114" fmla="*/ 1990173 h 2237474"/>
              <a:gd name="connsiteX115" fmla="*/ 2476147 w 12192000"/>
              <a:gd name="connsiteY115" fmla="*/ 1998305 h 2237474"/>
              <a:gd name="connsiteX116" fmla="*/ 2373568 w 12192000"/>
              <a:gd name="connsiteY116" fmla="*/ 2003219 h 2237474"/>
              <a:gd name="connsiteX117" fmla="*/ 2287219 w 12192000"/>
              <a:gd name="connsiteY117" fmla="*/ 1998750 h 2237474"/>
              <a:gd name="connsiteX118" fmla="*/ 2243069 w 12192000"/>
              <a:gd name="connsiteY118" fmla="*/ 2005321 h 2237474"/>
              <a:gd name="connsiteX119" fmla="*/ 2164831 w 12192000"/>
              <a:gd name="connsiteY119" fmla="*/ 2010143 h 2237474"/>
              <a:gd name="connsiteX120" fmla="*/ 2085228 w 12192000"/>
              <a:gd name="connsiteY120" fmla="*/ 2046431 h 2237474"/>
              <a:gd name="connsiteX121" fmla="*/ 2058061 w 12192000"/>
              <a:gd name="connsiteY121" fmla="*/ 2047942 h 2237474"/>
              <a:gd name="connsiteX122" fmla="*/ 2042244 w 12192000"/>
              <a:gd name="connsiteY122" fmla="*/ 2055560 h 2237474"/>
              <a:gd name="connsiteX123" fmla="*/ 1877728 w 12192000"/>
              <a:gd name="connsiteY123" fmla="*/ 2101004 h 2237474"/>
              <a:gd name="connsiteX124" fmla="*/ 1759056 w 12192000"/>
              <a:gd name="connsiteY124" fmla="*/ 2125608 h 2237474"/>
              <a:gd name="connsiteX125" fmla="*/ 1637948 w 12192000"/>
              <a:gd name="connsiteY125" fmla="*/ 2172597 h 2237474"/>
              <a:gd name="connsiteX126" fmla="*/ 1434549 w 12192000"/>
              <a:gd name="connsiteY126" fmla="*/ 2234522 h 2237474"/>
              <a:gd name="connsiteX127" fmla="*/ 1398481 w 12192000"/>
              <a:gd name="connsiteY127" fmla="*/ 2237074 h 2237474"/>
              <a:gd name="connsiteX128" fmla="*/ 1398407 w 12192000"/>
              <a:gd name="connsiteY128" fmla="*/ 2237095 h 2237474"/>
              <a:gd name="connsiteX129" fmla="*/ 1370962 w 12192000"/>
              <a:gd name="connsiteY129" fmla="*/ 2237474 h 2237474"/>
              <a:gd name="connsiteX130" fmla="*/ 1356367 w 12192000"/>
              <a:gd name="connsiteY130" fmla="*/ 2235089 h 2237474"/>
              <a:gd name="connsiteX131" fmla="*/ 1279765 w 12192000"/>
              <a:gd name="connsiteY131" fmla="*/ 2229639 h 2237474"/>
              <a:gd name="connsiteX132" fmla="*/ 1195347 w 12192000"/>
              <a:gd name="connsiteY132" fmla="*/ 2212354 h 2237474"/>
              <a:gd name="connsiteX133" fmla="*/ 970251 w 12192000"/>
              <a:gd name="connsiteY133" fmla="*/ 2221029 h 2237474"/>
              <a:gd name="connsiteX134" fmla="*/ 812914 w 12192000"/>
              <a:gd name="connsiteY134" fmla="*/ 2210095 h 2237474"/>
              <a:gd name="connsiteX135" fmla="*/ 776382 w 12192000"/>
              <a:gd name="connsiteY135" fmla="*/ 2204512 h 2237474"/>
              <a:gd name="connsiteX136" fmla="*/ 597225 w 12192000"/>
              <a:gd name="connsiteY136" fmla="*/ 2180999 h 2237474"/>
              <a:gd name="connsiteX137" fmla="*/ 520671 w 12192000"/>
              <a:gd name="connsiteY137" fmla="*/ 2180980 h 2237474"/>
              <a:gd name="connsiteX138" fmla="*/ 515024 w 12192000"/>
              <a:gd name="connsiteY138" fmla="*/ 2179258 h 2237474"/>
              <a:gd name="connsiteX139" fmla="*/ 413835 w 12192000"/>
              <a:gd name="connsiteY139" fmla="*/ 2156783 h 2237474"/>
              <a:gd name="connsiteX140" fmla="*/ 376513 w 12192000"/>
              <a:gd name="connsiteY140" fmla="*/ 2154014 h 2237474"/>
              <a:gd name="connsiteX141" fmla="*/ 273386 w 12192000"/>
              <a:gd name="connsiteY141" fmla="*/ 2142551 h 2237474"/>
              <a:gd name="connsiteX142" fmla="*/ 169207 w 12192000"/>
              <a:gd name="connsiteY142" fmla="*/ 2128100 h 2237474"/>
              <a:gd name="connsiteX143" fmla="*/ 77641 w 12192000"/>
              <a:gd name="connsiteY143" fmla="*/ 2126835 h 2237474"/>
              <a:gd name="connsiteX144" fmla="*/ 37645 w 12192000"/>
              <a:gd name="connsiteY144" fmla="*/ 2115401 h 2237474"/>
              <a:gd name="connsiteX145" fmla="*/ 4572 w 12192000"/>
              <a:gd name="connsiteY145" fmla="*/ 2111091 h 2237474"/>
              <a:gd name="connsiteX146" fmla="*/ 0 w 12192000"/>
              <a:gd name="connsiteY146" fmla="*/ 2110468 h 2237474"/>
              <a:gd name="connsiteX147" fmla="*/ 0 w 12192000"/>
              <a:gd name="connsiteY147"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139997 w 12192000"/>
              <a:gd name="connsiteY45" fmla="*/ 1282713 h 2237474"/>
              <a:gd name="connsiteX46" fmla="*/ 8074238 w 12192000"/>
              <a:gd name="connsiteY46" fmla="*/ 1301895 h 2237474"/>
              <a:gd name="connsiteX47" fmla="*/ 7942099 w 12192000"/>
              <a:gd name="connsiteY47" fmla="*/ 1336332 h 2237474"/>
              <a:gd name="connsiteX48" fmla="*/ 7902328 w 12192000"/>
              <a:gd name="connsiteY48" fmla="*/ 1345865 h 2237474"/>
              <a:gd name="connsiteX49" fmla="*/ 7840612 w 12192000"/>
              <a:gd name="connsiteY49" fmla="*/ 1369373 h 2237474"/>
              <a:gd name="connsiteX50" fmla="*/ 7786819 w 12192000"/>
              <a:gd name="connsiteY50" fmla="*/ 1378970 h 2237474"/>
              <a:gd name="connsiteX51" fmla="*/ 7548172 w 12192000"/>
              <a:gd name="connsiteY51" fmla="*/ 1417460 h 2237474"/>
              <a:gd name="connsiteX52" fmla="*/ 7483437 w 12192000"/>
              <a:gd name="connsiteY52" fmla="*/ 1478152 h 2237474"/>
              <a:gd name="connsiteX53" fmla="*/ 7377870 w 12192000"/>
              <a:gd name="connsiteY53" fmla="*/ 1523319 h 2237474"/>
              <a:gd name="connsiteX54" fmla="*/ 7230737 w 12192000"/>
              <a:gd name="connsiteY54" fmla="*/ 1562633 h 2237474"/>
              <a:gd name="connsiteX55" fmla="*/ 7224458 w 12192000"/>
              <a:gd name="connsiteY55" fmla="*/ 1573008 h 2237474"/>
              <a:gd name="connsiteX56" fmla="*/ 7183121 w 12192000"/>
              <a:gd name="connsiteY56" fmla="*/ 1595162 h 2237474"/>
              <a:gd name="connsiteX57" fmla="*/ 7164601 w 12192000"/>
              <a:gd name="connsiteY57" fmla="*/ 1606490 h 2237474"/>
              <a:gd name="connsiteX58" fmla="*/ 6900177 w 12192000"/>
              <a:gd name="connsiteY58" fmla="*/ 1636016 h 2237474"/>
              <a:gd name="connsiteX59" fmla="*/ 6795372 w 12192000"/>
              <a:gd name="connsiteY59" fmla="*/ 1644845 h 2237474"/>
              <a:gd name="connsiteX60" fmla="*/ 6692251 w 12192000"/>
              <a:gd name="connsiteY60" fmla="*/ 1656357 h 2237474"/>
              <a:gd name="connsiteX61" fmla="*/ 6655235 w 12192000"/>
              <a:gd name="connsiteY61" fmla="*/ 1661869 h 2237474"/>
              <a:gd name="connsiteX62" fmla="*/ 6554894 w 12192000"/>
              <a:gd name="connsiteY62" fmla="*/ 1664428 h 2237474"/>
              <a:gd name="connsiteX63" fmla="*/ 6516595 w 12192000"/>
              <a:gd name="connsiteY63" fmla="*/ 1667475 h 2237474"/>
              <a:gd name="connsiteX64" fmla="*/ 6508541 w 12192000"/>
              <a:gd name="connsiteY64" fmla="*/ 1668757 h 2237474"/>
              <a:gd name="connsiteX65" fmla="*/ 6471012 w 12192000"/>
              <a:gd name="connsiteY65" fmla="*/ 1678604 h 2237474"/>
              <a:gd name="connsiteX66" fmla="*/ 6364035 w 12192000"/>
              <a:gd name="connsiteY66" fmla="*/ 1667683 h 2237474"/>
              <a:gd name="connsiteX67" fmla="*/ 6280959 w 12192000"/>
              <a:gd name="connsiteY67" fmla="*/ 1689329 h 2237474"/>
              <a:gd name="connsiteX68" fmla="*/ 6243319 w 12192000"/>
              <a:gd name="connsiteY68" fmla="*/ 1695560 h 2237474"/>
              <a:gd name="connsiteX69" fmla="*/ 6098321 w 12192000"/>
              <a:gd name="connsiteY69" fmla="*/ 1721646 h 2237474"/>
              <a:gd name="connsiteX70" fmla="*/ 5880652 w 12192000"/>
              <a:gd name="connsiteY70" fmla="*/ 1779643 h 2237474"/>
              <a:gd name="connsiteX71" fmla="*/ 5785959 w 12192000"/>
              <a:gd name="connsiteY71" fmla="*/ 1775307 h 2237474"/>
              <a:gd name="connsiteX72" fmla="*/ 5643534 w 12192000"/>
              <a:gd name="connsiteY72" fmla="*/ 1802919 h 2237474"/>
              <a:gd name="connsiteX73" fmla="*/ 5518799 w 12192000"/>
              <a:gd name="connsiteY73" fmla="*/ 1818312 h 2237474"/>
              <a:gd name="connsiteX74" fmla="*/ 5505014 w 12192000"/>
              <a:gd name="connsiteY74" fmla="*/ 1819259 h 2237474"/>
              <a:gd name="connsiteX75" fmla="*/ 5453307 w 12192000"/>
              <a:gd name="connsiteY75" fmla="*/ 1815450 h 2237474"/>
              <a:gd name="connsiteX76" fmla="*/ 5221533 w 12192000"/>
              <a:gd name="connsiteY76" fmla="*/ 1846950 h 2237474"/>
              <a:gd name="connsiteX77" fmla="*/ 5149802 w 12192000"/>
              <a:gd name="connsiteY77" fmla="*/ 1844846 h 2237474"/>
              <a:gd name="connsiteX78" fmla="*/ 5114927 w 12192000"/>
              <a:gd name="connsiteY78" fmla="*/ 1847827 h 2237474"/>
              <a:gd name="connsiteX79" fmla="*/ 5108970 w 12192000"/>
              <a:gd name="connsiteY79" fmla="*/ 1847935 h 2237474"/>
              <a:gd name="connsiteX80" fmla="*/ 5067961 w 12192000"/>
              <a:gd name="connsiteY80" fmla="*/ 1845917 h 2237474"/>
              <a:gd name="connsiteX81" fmla="*/ 5007075 w 12192000"/>
              <a:gd name="connsiteY81" fmla="*/ 1838626 h 2237474"/>
              <a:gd name="connsiteX82" fmla="*/ 4944087 w 12192000"/>
              <a:gd name="connsiteY82" fmla="*/ 1823332 h 2237474"/>
              <a:gd name="connsiteX83" fmla="*/ 4907662 w 12192000"/>
              <a:gd name="connsiteY83" fmla="*/ 1816900 h 2237474"/>
              <a:gd name="connsiteX84" fmla="*/ 4882386 w 12192000"/>
              <a:gd name="connsiteY84" fmla="*/ 1809844 h 2237474"/>
              <a:gd name="connsiteX85" fmla="*/ 4811440 w 12192000"/>
              <a:gd name="connsiteY85" fmla="*/ 1804655 h 2237474"/>
              <a:gd name="connsiteX86" fmla="*/ 4691075 w 12192000"/>
              <a:gd name="connsiteY86" fmla="*/ 1801389 h 2237474"/>
              <a:gd name="connsiteX87" fmla="*/ 4640313 w 12192000"/>
              <a:gd name="connsiteY87" fmla="*/ 1784307 h 2237474"/>
              <a:gd name="connsiteX88" fmla="*/ 4536503 w 12192000"/>
              <a:gd name="connsiteY88" fmla="*/ 1785334 h 2237474"/>
              <a:gd name="connsiteX89" fmla="*/ 4513724 w 12192000"/>
              <a:gd name="connsiteY89" fmla="*/ 1791996 h 2237474"/>
              <a:gd name="connsiteX90" fmla="*/ 4459810 w 12192000"/>
              <a:gd name="connsiteY90" fmla="*/ 1797886 h 2237474"/>
              <a:gd name="connsiteX91" fmla="*/ 4379064 w 12192000"/>
              <a:gd name="connsiteY91" fmla="*/ 1817177 h 2237474"/>
              <a:gd name="connsiteX92" fmla="*/ 4290981 w 12192000"/>
              <a:gd name="connsiteY92" fmla="*/ 1839677 h 2237474"/>
              <a:gd name="connsiteX93" fmla="*/ 4238372 w 12192000"/>
              <a:gd name="connsiteY93" fmla="*/ 1851480 h 2237474"/>
              <a:gd name="connsiteX94" fmla="*/ 4232517 w 12192000"/>
              <a:gd name="connsiteY94" fmla="*/ 1852567 h 2237474"/>
              <a:gd name="connsiteX95" fmla="*/ 4191732 w 12192000"/>
              <a:gd name="connsiteY95" fmla="*/ 1857328 h 2237474"/>
              <a:gd name="connsiteX96" fmla="*/ 4065532 w 12192000"/>
              <a:gd name="connsiteY96" fmla="*/ 1855477 h 2237474"/>
              <a:gd name="connsiteX97" fmla="*/ 4028460 w 12192000"/>
              <a:gd name="connsiteY97" fmla="*/ 1855137 h 2237474"/>
              <a:gd name="connsiteX98" fmla="*/ 4002267 w 12192000"/>
              <a:gd name="connsiteY98" fmla="*/ 1852352 h 2237474"/>
              <a:gd name="connsiteX99" fmla="*/ 3931396 w 12192000"/>
              <a:gd name="connsiteY99" fmla="*/ 1858915 h 2237474"/>
              <a:gd name="connsiteX100" fmla="*/ 3812162 w 12192000"/>
              <a:gd name="connsiteY100" fmla="*/ 1875501 h 2237474"/>
              <a:gd name="connsiteX101" fmla="*/ 3758105 w 12192000"/>
              <a:gd name="connsiteY101" fmla="*/ 1871856 h 2237474"/>
              <a:gd name="connsiteX102" fmla="*/ 3715896 w 12192000"/>
              <a:gd name="connsiteY102" fmla="*/ 1881552 h 2237474"/>
              <a:gd name="connsiteX103" fmla="*/ 3567259 w 12192000"/>
              <a:gd name="connsiteY103" fmla="*/ 1893482 h 2237474"/>
              <a:gd name="connsiteX104" fmla="*/ 3405770 w 12192000"/>
              <a:gd name="connsiteY104" fmla="*/ 1904591 h 2237474"/>
              <a:gd name="connsiteX105" fmla="*/ 3280097 w 12192000"/>
              <a:gd name="connsiteY105" fmla="*/ 1919610 h 2237474"/>
              <a:gd name="connsiteX106" fmla="*/ 3009910 w 12192000"/>
              <a:gd name="connsiteY106" fmla="*/ 1957866 h 2237474"/>
              <a:gd name="connsiteX107" fmla="*/ 2995934 w 12192000"/>
              <a:gd name="connsiteY107" fmla="*/ 1967085 h 2237474"/>
              <a:gd name="connsiteX108" fmla="*/ 2942858 w 12192000"/>
              <a:gd name="connsiteY108" fmla="*/ 1981367 h 2237474"/>
              <a:gd name="connsiteX109" fmla="*/ 2875436 w 12192000"/>
              <a:gd name="connsiteY109" fmla="*/ 1996977 h 2237474"/>
              <a:gd name="connsiteX110" fmla="*/ 2874892 w 12192000"/>
              <a:gd name="connsiteY110" fmla="*/ 1996085 h 2237474"/>
              <a:gd name="connsiteX111" fmla="*/ 2843662 w 12192000"/>
              <a:gd name="connsiteY111" fmla="*/ 1992498 h 2237474"/>
              <a:gd name="connsiteX112" fmla="*/ 2718916 w 12192000"/>
              <a:gd name="connsiteY112" fmla="*/ 1990867 h 2237474"/>
              <a:gd name="connsiteX113" fmla="*/ 2713522 w 12192000"/>
              <a:gd name="connsiteY113" fmla="*/ 1990173 h 2237474"/>
              <a:gd name="connsiteX114" fmla="*/ 2476147 w 12192000"/>
              <a:gd name="connsiteY114" fmla="*/ 1998305 h 2237474"/>
              <a:gd name="connsiteX115" fmla="*/ 2373568 w 12192000"/>
              <a:gd name="connsiteY115" fmla="*/ 2003219 h 2237474"/>
              <a:gd name="connsiteX116" fmla="*/ 2287219 w 12192000"/>
              <a:gd name="connsiteY116" fmla="*/ 1998750 h 2237474"/>
              <a:gd name="connsiteX117" fmla="*/ 2243069 w 12192000"/>
              <a:gd name="connsiteY117" fmla="*/ 2005321 h 2237474"/>
              <a:gd name="connsiteX118" fmla="*/ 2164831 w 12192000"/>
              <a:gd name="connsiteY118" fmla="*/ 2010143 h 2237474"/>
              <a:gd name="connsiteX119" fmla="*/ 2085228 w 12192000"/>
              <a:gd name="connsiteY119" fmla="*/ 2046431 h 2237474"/>
              <a:gd name="connsiteX120" fmla="*/ 2058061 w 12192000"/>
              <a:gd name="connsiteY120" fmla="*/ 2047942 h 2237474"/>
              <a:gd name="connsiteX121" fmla="*/ 2042244 w 12192000"/>
              <a:gd name="connsiteY121" fmla="*/ 2055560 h 2237474"/>
              <a:gd name="connsiteX122" fmla="*/ 1877728 w 12192000"/>
              <a:gd name="connsiteY122" fmla="*/ 2101004 h 2237474"/>
              <a:gd name="connsiteX123" fmla="*/ 1759056 w 12192000"/>
              <a:gd name="connsiteY123" fmla="*/ 2125608 h 2237474"/>
              <a:gd name="connsiteX124" fmla="*/ 1637948 w 12192000"/>
              <a:gd name="connsiteY124" fmla="*/ 2172597 h 2237474"/>
              <a:gd name="connsiteX125" fmla="*/ 1434549 w 12192000"/>
              <a:gd name="connsiteY125" fmla="*/ 2234522 h 2237474"/>
              <a:gd name="connsiteX126" fmla="*/ 1398481 w 12192000"/>
              <a:gd name="connsiteY126" fmla="*/ 2237074 h 2237474"/>
              <a:gd name="connsiteX127" fmla="*/ 1398407 w 12192000"/>
              <a:gd name="connsiteY127" fmla="*/ 2237095 h 2237474"/>
              <a:gd name="connsiteX128" fmla="*/ 1370962 w 12192000"/>
              <a:gd name="connsiteY128" fmla="*/ 2237474 h 2237474"/>
              <a:gd name="connsiteX129" fmla="*/ 1356367 w 12192000"/>
              <a:gd name="connsiteY129" fmla="*/ 2235089 h 2237474"/>
              <a:gd name="connsiteX130" fmla="*/ 1279765 w 12192000"/>
              <a:gd name="connsiteY130" fmla="*/ 2229639 h 2237474"/>
              <a:gd name="connsiteX131" fmla="*/ 1195347 w 12192000"/>
              <a:gd name="connsiteY131" fmla="*/ 2212354 h 2237474"/>
              <a:gd name="connsiteX132" fmla="*/ 970251 w 12192000"/>
              <a:gd name="connsiteY132" fmla="*/ 2221029 h 2237474"/>
              <a:gd name="connsiteX133" fmla="*/ 812914 w 12192000"/>
              <a:gd name="connsiteY133" fmla="*/ 2210095 h 2237474"/>
              <a:gd name="connsiteX134" fmla="*/ 776382 w 12192000"/>
              <a:gd name="connsiteY134" fmla="*/ 2204512 h 2237474"/>
              <a:gd name="connsiteX135" fmla="*/ 597225 w 12192000"/>
              <a:gd name="connsiteY135" fmla="*/ 2180999 h 2237474"/>
              <a:gd name="connsiteX136" fmla="*/ 520671 w 12192000"/>
              <a:gd name="connsiteY136" fmla="*/ 2180980 h 2237474"/>
              <a:gd name="connsiteX137" fmla="*/ 515024 w 12192000"/>
              <a:gd name="connsiteY137" fmla="*/ 2179258 h 2237474"/>
              <a:gd name="connsiteX138" fmla="*/ 413835 w 12192000"/>
              <a:gd name="connsiteY138" fmla="*/ 2156783 h 2237474"/>
              <a:gd name="connsiteX139" fmla="*/ 376513 w 12192000"/>
              <a:gd name="connsiteY139" fmla="*/ 2154014 h 2237474"/>
              <a:gd name="connsiteX140" fmla="*/ 273386 w 12192000"/>
              <a:gd name="connsiteY140" fmla="*/ 2142551 h 2237474"/>
              <a:gd name="connsiteX141" fmla="*/ 169207 w 12192000"/>
              <a:gd name="connsiteY141" fmla="*/ 2128100 h 2237474"/>
              <a:gd name="connsiteX142" fmla="*/ 77641 w 12192000"/>
              <a:gd name="connsiteY142" fmla="*/ 2126835 h 2237474"/>
              <a:gd name="connsiteX143" fmla="*/ 37645 w 12192000"/>
              <a:gd name="connsiteY143" fmla="*/ 2115401 h 2237474"/>
              <a:gd name="connsiteX144" fmla="*/ 4572 w 12192000"/>
              <a:gd name="connsiteY144" fmla="*/ 2111091 h 2237474"/>
              <a:gd name="connsiteX145" fmla="*/ 0 w 12192000"/>
              <a:gd name="connsiteY145" fmla="*/ 2110468 h 2237474"/>
              <a:gd name="connsiteX146" fmla="*/ 0 w 12192000"/>
              <a:gd name="connsiteY146"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206287 w 12192000"/>
              <a:gd name="connsiteY44" fmla="*/ 1273060 h 2237474"/>
              <a:gd name="connsiteX45" fmla="*/ 8074238 w 12192000"/>
              <a:gd name="connsiteY45" fmla="*/ 1301895 h 2237474"/>
              <a:gd name="connsiteX46" fmla="*/ 7942099 w 12192000"/>
              <a:gd name="connsiteY46" fmla="*/ 1336332 h 2237474"/>
              <a:gd name="connsiteX47" fmla="*/ 7902328 w 12192000"/>
              <a:gd name="connsiteY47" fmla="*/ 1345865 h 2237474"/>
              <a:gd name="connsiteX48" fmla="*/ 7840612 w 12192000"/>
              <a:gd name="connsiteY48" fmla="*/ 1369373 h 2237474"/>
              <a:gd name="connsiteX49" fmla="*/ 7786819 w 12192000"/>
              <a:gd name="connsiteY49" fmla="*/ 1378970 h 2237474"/>
              <a:gd name="connsiteX50" fmla="*/ 7548172 w 12192000"/>
              <a:gd name="connsiteY50" fmla="*/ 1417460 h 2237474"/>
              <a:gd name="connsiteX51" fmla="*/ 7483437 w 12192000"/>
              <a:gd name="connsiteY51" fmla="*/ 1478152 h 2237474"/>
              <a:gd name="connsiteX52" fmla="*/ 7377870 w 12192000"/>
              <a:gd name="connsiteY52" fmla="*/ 1523319 h 2237474"/>
              <a:gd name="connsiteX53" fmla="*/ 7230737 w 12192000"/>
              <a:gd name="connsiteY53" fmla="*/ 1562633 h 2237474"/>
              <a:gd name="connsiteX54" fmla="*/ 7224458 w 12192000"/>
              <a:gd name="connsiteY54" fmla="*/ 1573008 h 2237474"/>
              <a:gd name="connsiteX55" fmla="*/ 7183121 w 12192000"/>
              <a:gd name="connsiteY55" fmla="*/ 1595162 h 2237474"/>
              <a:gd name="connsiteX56" fmla="*/ 7164601 w 12192000"/>
              <a:gd name="connsiteY56" fmla="*/ 1606490 h 2237474"/>
              <a:gd name="connsiteX57" fmla="*/ 6900177 w 12192000"/>
              <a:gd name="connsiteY57" fmla="*/ 1636016 h 2237474"/>
              <a:gd name="connsiteX58" fmla="*/ 6795372 w 12192000"/>
              <a:gd name="connsiteY58" fmla="*/ 1644845 h 2237474"/>
              <a:gd name="connsiteX59" fmla="*/ 6692251 w 12192000"/>
              <a:gd name="connsiteY59" fmla="*/ 1656357 h 2237474"/>
              <a:gd name="connsiteX60" fmla="*/ 6655235 w 12192000"/>
              <a:gd name="connsiteY60" fmla="*/ 1661869 h 2237474"/>
              <a:gd name="connsiteX61" fmla="*/ 6554894 w 12192000"/>
              <a:gd name="connsiteY61" fmla="*/ 1664428 h 2237474"/>
              <a:gd name="connsiteX62" fmla="*/ 6516595 w 12192000"/>
              <a:gd name="connsiteY62" fmla="*/ 1667475 h 2237474"/>
              <a:gd name="connsiteX63" fmla="*/ 6508541 w 12192000"/>
              <a:gd name="connsiteY63" fmla="*/ 1668757 h 2237474"/>
              <a:gd name="connsiteX64" fmla="*/ 6471012 w 12192000"/>
              <a:gd name="connsiteY64" fmla="*/ 1678604 h 2237474"/>
              <a:gd name="connsiteX65" fmla="*/ 6364035 w 12192000"/>
              <a:gd name="connsiteY65" fmla="*/ 1667683 h 2237474"/>
              <a:gd name="connsiteX66" fmla="*/ 6280959 w 12192000"/>
              <a:gd name="connsiteY66" fmla="*/ 1689329 h 2237474"/>
              <a:gd name="connsiteX67" fmla="*/ 6243319 w 12192000"/>
              <a:gd name="connsiteY67" fmla="*/ 1695560 h 2237474"/>
              <a:gd name="connsiteX68" fmla="*/ 6098321 w 12192000"/>
              <a:gd name="connsiteY68" fmla="*/ 1721646 h 2237474"/>
              <a:gd name="connsiteX69" fmla="*/ 5880652 w 12192000"/>
              <a:gd name="connsiteY69" fmla="*/ 1779643 h 2237474"/>
              <a:gd name="connsiteX70" fmla="*/ 5785959 w 12192000"/>
              <a:gd name="connsiteY70" fmla="*/ 1775307 h 2237474"/>
              <a:gd name="connsiteX71" fmla="*/ 5643534 w 12192000"/>
              <a:gd name="connsiteY71" fmla="*/ 1802919 h 2237474"/>
              <a:gd name="connsiteX72" fmla="*/ 5518799 w 12192000"/>
              <a:gd name="connsiteY72" fmla="*/ 1818312 h 2237474"/>
              <a:gd name="connsiteX73" fmla="*/ 5505014 w 12192000"/>
              <a:gd name="connsiteY73" fmla="*/ 1819259 h 2237474"/>
              <a:gd name="connsiteX74" fmla="*/ 5453307 w 12192000"/>
              <a:gd name="connsiteY74" fmla="*/ 1815450 h 2237474"/>
              <a:gd name="connsiteX75" fmla="*/ 5221533 w 12192000"/>
              <a:gd name="connsiteY75" fmla="*/ 1846950 h 2237474"/>
              <a:gd name="connsiteX76" fmla="*/ 5149802 w 12192000"/>
              <a:gd name="connsiteY76" fmla="*/ 1844846 h 2237474"/>
              <a:gd name="connsiteX77" fmla="*/ 5114927 w 12192000"/>
              <a:gd name="connsiteY77" fmla="*/ 1847827 h 2237474"/>
              <a:gd name="connsiteX78" fmla="*/ 5108970 w 12192000"/>
              <a:gd name="connsiteY78" fmla="*/ 1847935 h 2237474"/>
              <a:gd name="connsiteX79" fmla="*/ 5067961 w 12192000"/>
              <a:gd name="connsiteY79" fmla="*/ 1845917 h 2237474"/>
              <a:gd name="connsiteX80" fmla="*/ 5007075 w 12192000"/>
              <a:gd name="connsiteY80" fmla="*/ 1838626 h 2237474"/>
              <a:gd name="connsiteX81" fmla="*/ 4944087 w 12192000"/>
              <a:gd name="connsiteY81" fmla="*/ 1823332 h 2237474"/>
              <a:gd name="connsiteX82" fmla="*/ 4907662 w 12192000"/>
              <a:gd name="connsiteY82" fmla="*/ 1816900 h 2237474"/>
              <a:gd name="connsiteX83" fmla="*/ 4882386 w 12192000"/>
              <a:gd name="connsiteY83" fmla="*/ 1809844 h 2237474"/>
              <a:gd name="connsiteX84" fmla="*/ 4811440 w 12192000"/>
              <a:gd name="connsiteY84" fmla="*/ 1804655 h 2237474"/>
              <a:gd name="connsiteX85" fmla="*/ 4691075 w 12192000"/>
              <a:gd name="connsiteY85" fmla="*/ 1801389 h 2237474"/>
              <a:gd name="connsiteX86" fmla="*/ 4640313 w 12192000"/>
              <a:gd name="connsiteY86" fmla="*/ 1784307 h 2237474"/>
              <a:gd name="connsiteX87" fmla="*/ 4536503 w 12192000"/>
              <a:gd name="connsiteY87" fmla="*/ 1785334 h 2237474"/>
              <a:gd name="connsiteX88" fmla="*/ 4513724 w 12192000"/>
              <a:gd name="connsiteY88" fmla="*/ 1791996 h 2237474"/>
              <a:gd name="connsiteX89" fmla="*/ 4459810 w 12192000"/>
              <a:gd name="connsiteY89" fmla="*/ 1797886 h 2237474"/>
              <a:gd name="connsiteX90" fmla="*/ 4379064 w 12192000"/>
              <a:gd name="connsiteY90" fmla="*/ 1817177 h 2237474"/>
              <a:gd name="connsiteX91" fmla="*/ 4290981 w 12192000"/>
              <a:gd name="connsiteY91" fmla="*/ 1839677 h 2237474"/>
              <a:gd name="connsiteX92" fmla="*/ 4238372 w 12192000"/>
              <a:gd name="connsiteY92" fmla="*/ 1851480 h 2237474"/>
              <a:gd name="connsiteX93" fmla="*/ 4232517 w 12192000"/>
              <a:gd name="connsiteY93" fmla="*/ 1852567 h 2237474"/>
              <a:gd name="connsiteX94" fmla="*/ 4191732 w 12192000"/>
              <a:gd name="connsiteY94" fmla="*/ 1857328 h 2237474"/>
              <a:gd name="connsiteX95" fmla="*/ 4065532 w 12192000"/>
              <a:gd name="connsiteY95" fmla="*/ 1855477 h 2237474"/>
              <a:gd name="connsiteX96" fmla="*/ 4028460 w 12192000"/>
              <a:gd name="connsiteY96" fmla="*/ 1855137 h 2237474"/>
              <a:gd name="connsiteX97" fmla="*/ 4002267 w 12192000"/>
              <a:gd name="connsiteY97" fmla="*/ 1852352 h 2237474"/>
              <a:gd name="connsiteX98" fmla="*/ 3931396 w 12192000"/>
              <a:gd name="connsiteY98" fmla="*/ 1858915 h 2237474"/>
              <a:gd name="connsiteX99" fmla="*/ 3812162 w 12192000"/>
              <a:gd name="connsiteY99" fmla="*/ 1875501 h 2237474"/>
              <a:gd name="connsiteX100" fmla="*/ 3758105 w 12192000"/>
              <a:gd name="connsiteY100" fmla="*/ 1871856 h 2237474"/>
              <a:gd name="connsiteX101" fmla="*/ 3715896 w 12192000"/>
              <a:gd name="connsiteY101" fmla="*/ 1881552 h 2237474"/>
              <a:gd name="connsiteX102" fmla="*/ 3567259 w 12192000"/>
              <a:gd name="connsiteY102" fmla="*/ 1893482 h 2237474"/>
              <a:gd name="connsiteX103" fmla="*/ 3405770 w 12192000"/>
              <a:gd name="connsiteY103" fmla="*/ 1904591 h 2237474"/>
              <a:gd name="connsiteX104" fmla="*/ 3280097 w 12192000"/>
              <a:gd name="connsiteY104" fmla="*/ 1919610 h 2237474"/>
              <a:gd name="connsiteX105" fmla="*/ 3009910 w 12192000"/>
              <a:gd name="connsiteY105" fmla="*/ 1957866 h 2237474"/>
              <a:gd name="connsiteX106" fmla="*/ 2995934 w 12192000"/>
              <a:gd name="connsiteY106" fmla="*/ 1967085 h 2237474"/>
              <a:gd name="connsiteX107" fmla="*/ 2942858 w 12192000"/>
              <a:gd name="connsiteY107" fmla="*/ 1981367 h 2237474"/>
              <a:gd name="connsiteX108" fmla="*/ 2875436 w 12192000"/>
              <a:gd name="connsiteY108" fmla="*/ 1996977 h 2237474"/>
              <a:gd name="connsiteX109" fmla="*/ 2874892 w 12192000"/>
              <a:gd name="connsiteY109" fmla="*/ 1996085 h 2237474"/>
              <a:gd name="connsiteX110" fmla="*/ 2843662 w 12192000"/>
              <a:gd name="connsiteY110" fmla="*/ 1992498 h 2237474"/>
              <a:gd name="connsiteX111" fmla="*/ 2718916 w 12192000"/>
              <a:gd name="connsiteY111" fmla="*/ 1990867 h 2237474"/>
              <a:gd name="connsiteX112" fmla="*/ 2713522 w 12192000"/>
              <a:gd name="connsiteY112" fmla="*/ 1990173 h 2237474"/>
              <a:gd name="connsiteX113" fmla="*/ 2476147 w 12192000"/>
              <a:gd name="connsiteY113" fmla="*/ 1998305 h 2237474"/>
              <a:gd name="connsiteX114" fmla="*/ 2373568 w 12192000"/>
              <a:gd name="connsiteY114" fmla="*/ 2003219 h 2237474"/>
              <a:gd name="connsiteX115" fmla="*/ 2287219 w 12192000"/>
              <a:gd name="connsiteY115" fmla="*/ 1998750 h 2237474"/>
              <a:gd name="connsiteX116" fmla="*/ 2243069 w 12192000"/>
              <a:gd name="connsiteY116" fmla="*/ 2005321 h 2237474"/>
              <a:gd name="connsiteX117" fmla="*/ 2164831 w 12192000"/>
              <a:gd name="connsiteY117" fmla="*/ 2010143 h 2237474"/>
              <a:gd name="connsiteX118" fmla="*/ 2085228 w 12192000"/>
              <a:gd name="connsiteY118" fmla="*/ 2046431 h 2237474"/>
              <a:gd name="connsiteX119" fmla="*/ 2058061 w 12192000"/>
              <a:gd name="connsiteY119" fmla="*/ 2047942 h 2237474"/>
              <a:gd name="connsiteX120" fmla="*/ 2042244 w 12192000"/>
              <a:gd name="connsiteY120" fmla="*/ 2055560 h 2237474"/>
              <a:gd name="connsiteX121" fmla="*/ 1877728 w 12192000"/>
              <a:gd name="connsiteY121" fmla="*/ 2101004 h 2237474"/>
              <a:gd name="connsiteX122" fmla="*/ 1759056 w 12192000"/>
              <a:gd name="connsiteY122" fmla="*/ 2125608 h 2237474"/>
              <a:gd name="connsiteX123" fmla="*/ 1637948 w 12192000"/>
              <a:gd name="connsiteY123" fmla="*/ 2172597 h 2237474"/>
              <a:gd name="connsiteX124" fmla="*/ 1434549 w 12192000"/>
              <a:gd name="connsiteY124" fmla="*/ 2234522 h 2237474"/>
              <a:gd name="connsiteX125" fmla="*/ 1398481 w 12192000"/>
              <a:gd name="connsiteY125" fmla="*/ 2237074 h 2237474"/>
              <a:gd name="connsiteX126" fmla="*/ 1398407 w 12192000"/>
              <a:gd name="connsiteY126" fmla="*/ 2237095 h 2237474"/>
              <a:gd name="connsiteX127" fmla="*/ 1370962 w 12192000"/>
              <a:gd name="connsiteY127" fmla="*/ 2237474 h 2237474"/>
              <a:gd name="connsiteX128" fmla="*/ 1356367 w 12192000"/>
              <a:gd name="connsiteY128" fmla="*/ 2235089 h 2237474"/>
              <a:gd name="connsiteX129" fmla="*/ 1279765 w 12192000"/>
              <a:gd name="connsiteY129" fmla="*/ 2229639 h 2237474"/>
              <a:gd name="connsiteX130" fmla="*/ 1195347 w 12192000"/>
              <a:gd name="connsiteY130" fmla="*/ 2212354 h 2237474"/>
              <a:gd name="connsiteX131" fmla="*/ 970251 w 12192000"/>
              <a:gd name="connsiteY131" fmla="*/ 2221029 h 2237474"/>
              <a:gd name="connsiteX132" fmla="*/ 812914 w 12192000"/>
              <a:gd name="connsiteY132" fmla="*/ 2210095 h 2237474"/>
              <a:gd name="connsiteX133" fmla="*/ 776382 w 12192000"/>
              <a:gd name="connsiteY133" fmla="*/ 2204512 h 2237474"/>
              <a:gd name="connsiteX134" fmla="*/ 597225 w 12192000"/>
              <a:gd name="connsiteY134" fmla="*/ 2180999 h 2237474"/>
              <a:gd name="connsiteX135" fmla="*/ 520671 w 12192000"/>
              <a:gd name="connsiteY135" fmla="*/ 2180980 h 2237474"/>
              <a:gd name="connsiteX136" fmla="*/ 515024 w 12192000"/>
              <a:gd name="connsiteY136" fmla="*/ 2179258 h 2237474"/>
              <a:gd name="connsiteX137" fmla="*/ 413835 w 12192000"/>
              <a:gd name="connsiteY137" fmla="*/ 2156783 h 2237474"/>
              <a:gd name="connsiteX138" fmla="*/ 376513 w 12192000"/>
              <a:gd name="connsiteY138" fmla="*/ 2154014 h 2237474"/>
              <a:gd name="connsiteX139" fmla="*/ 273386 w 12192000"/>
              <a:gd name="connsiteY139" fmla="*/ 2142551 h 2237474"/>
              <a:gd name="connsiteX140" fmla="*/ 169207 w 12192000"/>
              <a:gd name="connsiteY140" fmla="*/ 2128100 h 2237474"/>
              <a:gd name="connsiteX141" fmla="*/ 77641 w 12192000"/>
              <a:gd name="connsiteY141" fmla="*/ 2126835 h 2237474"/>
              <a:gd name="connsiteX142" fmla="*/ 37645 w 12192000"/>
              <a:gd name="connsiteY142" fmla="*/ 2115401 h 2237474"/>
              <a:gd name="connsiteX143" fmla="*/ 4572 w 12192000"/>
              <a:gd name="connsiteY143" fmla="*/ 2111091 h 2237474"/>
              <a:gd name="connsiteX144" fmla="*/ 0 w 12192000"/>
              <a:gd name="connsiteY144" fmla="*/ 2110468 h 2237474"/>
              <a:gd name="connsiteX145" fmla="*/ 0 w 12192000"/>
              <a:gd name="connsiteY145"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074238 w 12192000"/>
              <a:gd name="connsiteY44" fmla="*/ 1301895 h 2237474"/>
              <a:gd name="connsiteX45" fmla="*/ 7942099 w 12192000"/>
              <a:gd name="connsiteY45" fmla="*/ 1336332 h 2237474"/>
              <a:gd name="connsiteX46" fmla="*/ 7902328 w 12192000"/>
              <a:gd name="connsiteY46" fmla="*/ 1345865 h 2237474"/>
              <a:gd name="connsiteX47" fmla="*/ 7840612 w 12192000"/>
              <a:gd name="connsiteY47" fmla="*/ 1369373 h 2237474"/>
              <a:gd name="connsiteX48" fmla="*/ 7786819 w 12192000"/>
              <a:gd name="connsiteY48" fmla="*/ 1378970 h 2237474"/>
              <a:gd name="connsiteX49" fmla="*/ 7548172 w 12192000"/>
              <a:gd name="connsiteY49" fmla="*/ 1417460 h 2237474"/>
              <a:gd name="connsiteX50" fmla="*/ 7483437 w 12192000"/>
              <a:gd name="connsiteY50" fmla="*/ 1478152 h 2237474"/>
              <a:gd name="connsiteX51" fmla="*/ 7377870 w 12192000"/>
              <a:gd name="connsiteY51" fmla="*/ 1523319 h 2237474"/>
              <a:gd name="connsiteX52" fmla="*/ 7230737 w 12192000"/>
              <a:gd name="connsiteY52" fmla="*/ 1562633 h 2237474"/>
              <a:gd name="connsiteX53" fmla="*/ 7224458 w 12192000"/>
              <a:gd name="connsiteY53" fmla="*/ 1573008 h 2237474"/>
              <a:gd name="connsiteX54" fmla="*/ 7183121 w 12192000"/>
              <a:gd name="connsiteY54" fmla="*/ 1595162 h 2237474"/>
              <a:gd name="connsiteX55" fmla="*/ 7164601 w 12192000"/>
              <a:gd name="connsiteY55" fmla="*/ 1606490 h 2237474"/>
              <a:gd name="connsiteX56" fmla="*/ 6900177 w 12192000"/>
              <a:gd name="connsiteY56" fmla="*/ 1636016 h 2237474"/>
              <a:gd name="connsiteX57" fmla="*/ 6795372 w 12192000"/>
              <a:gd name="connsiteY57" fmla="*/ 1644845 h 2237474"/>
              <a:gd name="connsiteX58" fmla="*/ 6692251 w 12192000"/>
              <a:gd name="connsiteY58" fmla="*/ 1656357 h 2237474"/>
              <a:gd name="connsiteX59" fmla="*/ 6655235 w 12192000"/>
              <a:gd name="connsiteY59" fmla="*/ 1661869 h 2237474"/>
              <a:gd name="connsiteX60" fmla="*/ 6554894 w 12192000"/>
              <a:gd name="connsiteY60" fmla="*/ 1664428 h 2237474"/>
              <a:gd name="connsiteX61" fmla="*/ 6516595 w 12192000"/>
              <a:gd name="connsiteY61" fmla="*/ 1667475 h 2237474"/>
              <a:gd name="connsiteX62" fmla="*/ 6508541 w 12192000"/>
              <a:gd name="connsiteY62" fmla="*/ 1668757 h 2237474"/>
              <a:gd name="connsiteX63" fmla="*/ 6471012 w 12192000"/>
              <a:gd name="connsiteY63" fmla="*/ 1678604 h 2237474"/>
              <a:gd name="connsiteX64" fmla="*/ 6364035 w 12192000"/>
              <a:gd name="connsiteY64" fmla="*/ 1667683 h 2237474"/>
              <a:gd name="connsiteX65" fmla="*/ 6280959 w 12192000"/>
              <a:gd name="connsiteY65" fmla="*/ 1689329 h 2237474"/>
              <a:gd name="connsiteX66" fmla="*/ 6243319 w 12192000"/>
              <a:gd name="connsiteY66" fmla="*/ 1695560 h 2237474"/>
              <a:gd name="connsiteX67" fmla="*/ 6098321 w 12192000"/>
              <a:gd name="connsiteY67" fmla="*/ 1721646 h 2237474"/>
              <a:gd name="connsiteX68" fmla="*/ 5880652 w 12192000"/>
              <a:gd name="connsiteY68" fmla="*/ 1779643 h 2237474"/>
              <a:gd name="connsiteX69" fmla="*/ 5785959 w 12192000"/>
              <a:gd name="connsiteY69" fmla="*/ 1775307 h 2237474"/>
              <a:gd name="connsiteX70" fmla="*/ 5643534 w 12192000"/>
              <a:gd name="connsiteY70" fmla="*/ 1802919 h 2237474"/>
              <a:gd name="connsiteX71" fmla="*/ 5518799 w 12192000"/>
              <a:gd name="connsiteY71" fmla="*/ 1818312 h 2237474"/>
              <a:gd name="connsiteX72" fmla="*/ 5505014 w 12192000"/>
              <a:gd name="connsiteY72" fmla="*/ 1819259 h 2237474"/>
              <a:gd name="connsiteX73" fmla="*/ 5453307 w 12192000"/>
              <a:gd name="connsiteY73" fmla="*/ 1815450 h 2237474"/>
              <a:gd name="connsiteX74" fmla="*/ 5221533 w 12192000"/>
              <a:gd name="connsiteY74" fmla="*/ 1846950 h 2237474"/>
              <a:gd name="connsiteX75" fmla="*/ 5149802 w 12192000"/>
              <a:gd name="connsiteY75" fmla="*/ 1844846 h 2237474"/>
              <a:gd name="connsiteX76" fmla="*/ 5114927 w 12192000"/>
              <a:gd name="connsiteY76" fmla="*/ 1847827 h 2237474"/>
              <a:gd name="connsiteX77" fmla="*/ 5108970 w 12192000"/>
              <a:gd name="connsiteY77" fmla="*/ 1847935 h 2237474"/>
              <a:gd name="connsiteX78" fmla="*/ 5067961 w 12192000"/>
              <a:gd name="connsiteY78" fmla="*/ 1845917 h 2237474"/>
              <a:gd name="connsiteX79" fmla="*/ 5007075 w 12192000"/>
              <a:gd name="connsiteY79" fmla="*/ 1838626 h 2237474"/>
              <a:gd name="connsiteX80" fmla="*/ 4944087 w 12192000"/>
              <a:gd name="connsiteY80" fmla="*/ 1823332 h 2237474"/>
              <a:gd name="connsiteX81" fmla="*/ 4907662 w 12192000"/>
              <a:gd name="connsiteY81" fmla="*/ 1816900 h 2237474"/>
              <a:gd name="connsiteX82" fmla="*/ 4882386 w 12192000"/>
              <a:gd name="connsiteY82" fmla="*/ 1809844 h 2237474"/>
              <a:gd name="connsiteX83" fmla="*/ 4811440 w 12192000"/>
              <a:gd name="connsiteY83" fmla="*/ 1804655 h 2237474"/>
              <a:gd name="connsiteX84" fmla="*/ 4691075 w 12192000"/>
              <a:gd name="connsiteY84" fmla="*/ 1801389 h 2237474"/>
              <a:gd name="connsiteX85" fmla="*/ 4640313 w 12192000"/>
              <a:gd name="connsiteY85" fmla="*/ 1784307 h 2237474"/>
              <a:gd name="connsiteX86" fmla="*/ 4536503 w 12192000"/>
              <a:gd name="connsiteY86" fmla="*/ 1785334 h 2237474"/>
              <a:gd name="connsiteX87" fmla="*/ 4513724 w 12192000"/>
              <a:gd name="connsiteY87" fmla="*/ 1791996 h 2237474"/>
              <a:gd name="connsiteX88" fmla="*/ 4459810 w 12192000"/>
              <a:gd name="connsiteY88" fmla="*/ 1797886 h 2237474"/>
              <a:gd name="connsiteX89" fmla="*/ 4379064 w 12192000"/>
              <a:gd name="connsiteY89" fmla="*/ 1817177 h 2237474"/>
              <a:gd name="connsiteX90" fmla="*/ 4290981 w 12192000"/>
              <a:gd name="connsiteY90" fmla="*/ 1839677 h 2237474"/>
              <a:gd name="connsiteX91" fmla="*/ 4238372 w 12192000"/>
              <a:gd name="connsiteY91" fmla="*/ 1851480 h 2237474"/>
              <a:gd name="connsiteX92" fmla="*/ 4232517 w 12192000"/>
              <a:gd name="connsiteY92" fmla="*/ 1852567 h 2237474"/>
              <a:gd name="connsiteX93" fmla="*/ 4191732 w 12192000"/>
              <a:gd name="connsiteY93" fmla="*/ 1857328 h 2237474"/>
              <a:gd name="connsiteX94" fmla="*/ 4065532 w 12192000"/>
              <a:gd name="connsiteY94" fmla="*/ 1855477 h 2237474"/>
              <a:gd name="connsiteX95" fmla="*/ 4028460 w 12192000"/>
              <a:gd name="connsiteY95" fmla="*/ 1855137 h 2237474"/>
              <a:gd name="connsiteX96" fmla="*/ 4002267 w 12192000"/>
              <a:gd name="connsiteY96" fmla="*/ 1852352 h 2237474"/>
              <a:gd name="connsiteX97" fmla="*/ 3931396 w 12192000"/>
              <a:gd name="connsiteY97" fmla="*/ 1858915 h 2237474"/>
              <a:gd name="connsiteX98" fmla="*/ 3812162 w 12192000"/>
              <a:gd name="connsiteY98" fmla="*/ 1875501 h 2237474"/>
              <a:gd name="connsiteX99" fmla="*/ 3758105 w 12192000"/>
              <a:gd name="connsiteY99" fmla="*/ 1871856 h 2237474"/>
              <a:gd name="connsiteX100" fmla="*/ 3715896 w 12192000"/>
              <a:gd name="connsiteY100" fmla="*/ 1881552 h 2237474"/>
              <a:gd name="connsiteX101" fmla="*/ 3567259 w 12192000"/>
              <a:gd name="connsiteY101" fmla="*/ 1893482 h 2237474"/>
              <a:gd name="connsiteX102" fmla="*/ 3405770 w 12192000"/>
              <a:gd name="connsiteY102" fmla="*/ 1904591 h 2237474"/>
              <a:gd name="connsiteX103" fmla="*/ 3280097 w 12192000"/>
              <a:gd name="connsiteY103" fmla="*/ 1919610 h 2237474"/>
              <a:gd name="connsiteX104" fmla="*/ 3009910 w 12192000"/>
              <a:gd name="connsiteY104" fmla="*/ 1957866 h 2237474"/>
              <a:gd name="connsiteX105" fmla="*/ 2995934 w 12192000"/>
              <a:gd name="connsiteY105" fmla="*/ 1967085 h 2237474"/>
              <a:gd name="connsiteX106" fmla="*/ 2942858 w 12192000"/>
              <a:gd name="connsiteY106" fmla="*/ 1981367 h 2237474"/>
              <a:gd name="connsiteX107" fmla="*/ 2875436 w 12192000"/>
              <a:gd name="connsiteY107" fmla="*/ 1996977 h 2237474"/>
              <a:gd name="connsiteX108" fmla="*/ 2874892 w 12192000"/>
              <a:gd name="connsiteY108" fmla="*/ 1996085 h 2237474"/>
              <a:gd name="connsiteX109" fmla="*/ 2843662 w 12192000"/>
              <a:gd name="connsiteY109" fmla="*/ 1992498 h 2237474"/>
              <a:gd name="connsiteX110" fmla="*/ 2718916 w 12192000"/>
              <a:gd name="connsiteY110" fmla="*/ 1990867 h 2237474"/>
              <a:gd name="connsiteX111" fmla="*/ 2713522 w 12192000"/>
              <a:gd name="connsiteY111" fmla="*/ 1990173 h 2237474"/>
              <a:gd name="connsiteX112" fmla="*/ 2476147 w 12192000"/>
              <a:gd name="connsiteY112" fmla="*/ 1998305 h 2237474"/>
              <a:gd name="connsiteX113" fmla="*/ 2373568 w 12192000"/>
              <a:gd name="connsiteY113" fmla="*/ 2003219 h 2237474"/>
              <a:gd name="connsiteX114" fmla="*/ 2287219 w 12192000"/>
              <a:gd name="connsiteY114" fmla="*/ 1998750 h 2237474"/>
              <a:gd name="connsiteX115" fmla="*/ 2243069 w 12192000"/>
              <a:gd name="connsiteY115" fmla="*/ 2005321 h 2237474"/>
              <a:gd name="connsiteX116" fmla="*/ 2164831 w 12192000"/>
              <a:gd name="connsiteY116" fmla="*/ 2010143 h 2237474"/>
              <a:gd name="connsiteX117" fmla="*/ 2085228 w 12192000"/>
              <a:gd name="connsiteY117" fmla="*/ 2046431 h 2237474"/>
              <a:gd name="connsiteX118" fmla="*/ 2058061 w 12192000"/>
              <a:gd name="connsiteY118" fmla="*/ 2047942 h 2237474"/>
              <a:gd name="connsiteX119" fmla="*/ 2042244 w 12192000"/>
              <a:gd name="connsiteY119" fmla="*/ 2055560 h 2237474"/>
              <a:gd name="connsiteX120" fmla="*/ 1877728 w 12192000"/>
              <a:gd name="connsiteY120" fmla="*/ 2101004 h 2237474"/>
              <a:gd name="connsiteX121" fmla="*/ 1759056 w 12192000"/>
              <a:gd name="connsiteY121" fmla="*/ 2125608 h 2237474"/>
              <a:gd name="connsiteX122" fmla="*/ 1637948 w 12192000"/>
              <a:gd name="connsiteY122" fmla="*/ 2172597 h 2237474"/>
              <a:gd name="connsiteX123" fmla="*/ 1434549 w 12192000"/>
              <a:gd name="connsiteY123" fmla="*/ 2234522 h 2237474"/>
              <a:gd name="connsiteX124" fmla="*/ 1398481 w 12192000"/>
              <a:gd name="connsiteY124" fmla="*/ 2237074 h 2237474"/>
              <a:gd name="connsiteX125" fmla="*/ 1398407 w 12192000"/>
              <a:gd name="connsiteY125" fmla="*/ 2237095 h 2237474"/>
              <a:gd name="connsiteX126" fmla="*/ 1370962 w 12192000"/>
              <a:gd name="connsiteY126" fmla="*/ 2237474 h 2237474"/>
              <a:gd name="connsiteX127" fmla="*/ 1356367 w 12192000"/>
              <a:gd name="connsiteY127" fmla="*/ 2235089 h 2237474"/>
              <a:gd name="connsiteX128" fmla="*/ 1279765 w 12192000"/>
              <a:gd name="connsiteY128" fmla="*/ 2229639 h 2237474"/>
              <a:gd name="connsiteX129" fmla="*/ 1195347 w 12192000"/>
              <a:gd name="connsiteY129" fmla="*/ 2212354 h 2237474"/>
              <a:gd name="connsiteX130" fmla="*/ 970251 w 12192000"/>
              <a:gd name="connsiteY130" fmla="*/ 2221029 h 2237474"/>
              <a:gd name="connsiteX131" fmla="*/ 812914 w 12192000"/>
              <a:gd name="connsiteY131" fmla="*/ 2210095 h 2237474"/>
              <a:gd name="connsiteX132" fmla="*/ 776382 w 12192000"/>
              <a:gd name="connsiteY132" fmla="*/ 2204512 h 2237474"/>
              <a:gd name="connsiteX133" fmla="*/ 597225 w 12192000"/>
              <a:gd name="connsiteY133" fmla="*/ 2180999 h 2237474"/>
              <a:gd name="connsiteX134" fmla="*/ 520671 w 12192000"/>
              <a:gd name="connsiteY134" fmla="*/ 2180980 h 2237474"/>
              <a:gd name="connsiteX135" fmla="*/ 515024 w 12192000"/>
              <a:gd name="connsiteY135" fmla="*/ 2179258 h 2237474"/>
              <a:gd name="connsiteX136" fmla="*/ 413835 w 12192000"/>
              <a:gd name="connsiteY136" fmla="*/ 2156783 h 2237474"/>
              <a:gd name="connsiteX137" fmla="*/ 376513 w 12192000"/>
              <a:gd name="connsiteY137" fmla="*/ 2154014 h 2237474"/>
              <a:gd name="connsiteX138" fmla="*/ 273386 w 12192000"/>
              <a:gd name="connsiteY138" fmla="*/ 2142551 h 2237474"/>
              <a:gd name="connsiteX139" fmla="*/ 169207 w 12192000"/>
              <a:gd name="connsiteY139" fmla="*/ 2128100 h 2237474"/>
              <a:gd name="connsiteX140" fmla="*/ 77641 w 12192000"/>
              <a:gd name="connsiteY140" fmla="*/ 2126835 h 2237474"/>
              <a:gd name="connsiteX141" fmla="*/ 37645 w 12192000"/>
              <a:gd name="connsiteY141" fmla="*/ 2115401 h 2237474"/>
              <a:gd name="connsiteX142" fmla="*/ 4572 w 12192000"/>
              <a:gd name="connsiteY142" fmla="*/ 2111091 h 2237474"/>
              <a:gd name="connsiteX143" fmla="*/ 0 w 12192000"/>
              <a:gd name="connsiteY143" fmla="*/ 2110468 h 2237474"/>
              <a:gd name="connsiteX144" fmla="*/ 0 w 12192000"/>
              <a:gd name="connsiteY144"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28195 w 12192000"/>
              <a:gd name="connsiteY25" fmla="*/ 986225 h 2237474"/>
              <a:gd name="connsiteX26" fmla="*/ 9410017 w 12192000"/>
              <a:gd name="connsiteY26" fmla="*/ 993931 h 2237474"/>
              <a:gd name="connsiteX27" fmla="*/ 9392919 w 12192000"/>
              <a:gd name="connsiteY27" fmla="*/ 994656 h 2237474"/>
              <a:gd name="connsiteX28" fmla="*/ 9268019 w 12192000"/>
              <a:gd name="connsiteY28" fmla="*/ 1007442 h 2237474"/>
              <a:gd name="connsiteX29" fmla="*/ 9234662 w 12192000"/>
              <a:gd name="connsiteY29" fmla="*/ 1023056 h 2237474"/>
              <a:gd name="connsiteX30" fmla="*/ 9181033 w 12192000"/>
              <a:gd name="connsiteY30" fmla="*/ 1037921 h 2237474"/>
              <a:gd name="connsiteX31" fmla="*/ 9155969 w 12192000"/>
              <a:gd name="connsiteY31" fmla="*/ 1046804 h 2237474"/>
              <a:gd name="connsiteX32" fmla="*/ 9133985 w 12192000"/>
              <a:gd name="connsiteY32" fmla="*/ 1046450 h 2237474"/>
              <a:gd name="connsiteX33" fmla="*/ 9003462 w 12192000"/>
              <a:gd name="connsiteY33" fmla="*/ 1042406 h 2237474"/>
              <a:gd name="connsiteX34" fmla="*/ 8968445 w 12192000"/>
              <a:gd name="connsiteY34" fmla="*/ 1052169 h 2237474"/>
              <a:gd name="connsiteX35" fmla="*/ 8886001 w 12192000"/>
              <a:gd name="connsiteY35" fmla="*/ 1067468 h 2237474"/>
              <a:gd name="connsiteX36" fmla="*/ 8838610 w 12192000"/>
              <a:gd name="connsiteY36" fmla="*/ 1075091 h 2237474"/>
              <a:gd name="connsiteX37" fmla="*/ 8750383 w 12192000"/>
              <a:gd name="connsiteY37" fmla="*/ 1097387 h 2237474"/>
              <a:gd name="connsiteX38" fmla="*/ 8665605 w 12192000"/>
              <a:gd name="connsiteY38" fmla="*/ 1110791 h 2237474"/>
              <a:gd name="connsiteX39" fmla="*/ 8584946 w 12192000"/>
              <a:gd name="connsiteY39" fmla="*/ 1135226 h 2237474"/>
              <a:gd name="connsiteX40" fmla="*/ 8419755 w 12192000"/>
              <a:gd name="connsiteY40" fmla="*/ 1216260 h 2237474"/>
              <a:gd name="connsiteX41" fmla="*/ 8411626 w 12192000"/>
              <a:gd name="connsiteY41" fmla="*/ 1214397 h 2237474"/>
              <a:gd name="connsiteX42" fmla="*/ 8363469 w 12192000"/>
              <a:gd name="connsiteY42" fmla="*/ 1246658 h 2237474"/>
              <a:gd name="connsiteX43" fmla="*/ 8275497 w 12192000"/>
              <a:gd name="connsiteY43" fmla="*/ 1264396 h 2237474"/>
              <a:gd name="connsiteX44" fmla="*/ 8074238 w 12192000"/>
              <a:gd name="connsiteY44" fmla="*/ 1301895 h 2237474"/>
              <a:gd name="connsiteX45" fmla="*/ 7942099 w 12192000"/>
              <a:gd name="connsiteY45" fmla="*/ 1336332 h 2237474"/>
              <a:gd name="connsiteX46" fmla="*/ 7902328 w 12192000"/>
              <a:gd name="connsiteY46" fmla="*/ 1345865 h 2237474"/>
              <a:gd name="connsiteX47" fmla="*/ 7840612 w 12192000"/>
              <a:gd name="connsiteY47" fmla="*/ 1369373 h 2237474"/>
              <a:gd name="connsiteX48" fmla="*/ 7786819 w 12192000"/>
              <a:gd name="connsiteY48" fmla="*/ 1378970 h 2237474"/>
              <a:gd name="connsiteX49" fmla="*/ 7548172 w 12192000"/>
              <a:gd name="connsiteY49" fmla="*/ 1417460 h 2237474"/>
              <a:gd name="connsiteX50" fmla="*/ 7483437 w 12192000"/>
              <a:gd name="connsiteY50" fmla="*/ 1478152 h 2237474"/>
              <a:gd name="connsiteX51" fmla="*/ 7377870 w 12192000"/>
              <a:gd name="connsiteY51" fmla="*/ 1523319 h 2237474"/>
              <a:gd name="connsiteX52" fmla="*/ 7230737 w 12192000"/>
              <a:gd name="connsiteY52" fmla="*/ 1562633 h 2237474"/>
              <a:gd name="connsiteX53" fmla="*/ 7224458 w 12192000"/>
              <a:gd name="connsiteY53" fmla="*/ 1573008 h 2237474"/>
              <a:gd name="connsiteX54" fmla="*/ 7183121 w 12192000"/>
              <a:gd name="connsiteY54" fmla="*/ 1595162 h 2237474"/>
              <a:gd name="connsiteX55" fmla="*/ 7164601 w 12192000"/>
              <a:gd name="connsiteY55" fmla="*/ 1606490 h 2237474"/>
              <a:gd name="connsiteX56" fmla="*/ 6900177 w 12192000"/>
              <a:gd name="connsiteY56" fmla="*/ 1636016 h 2237474"/>
              <a:gd name="connsiteX57" fmla="*/ 6795372 w 12192000"/>
              <a:gd name="connsiteY57" fmla="*/ 1644845 h 2237474"/>
              <a:gd name="connsiteX58" fmla="*/ 6692251 w 12192000"/>
              <a:gd name="connsiteY58" fmla="*/ 1656357 h 2237474"/>
              <a:gd name="connsiteX59" fmla="*/ 6655235 w 12192000"/>
              <a:gd name="connsiteY59" fmla="*/ 1661869 h 2237474"/>
              <a:gd name="connsiteX60" fmla="*/ 6554894 w 12192000"/>
              <a:gd name="connsiteY60" fmla="*/ 1664428 h 2237474"/>
              <a:gd name="connsiteX61" fmla="*/ 6516595 w 12192000"/>
              <a:gd name="connsiteY61" fmla="*/ 1667475 h 2237474"/>
              <a:gd name="connsiteX62" fmla="*/ 6508541 w 12192000"/>
              <a:gd name="connsiteY62" fmla="*/ 1668757 h 2237474"/>
              <a:gd name="connsiteX63" fmla="*/ 6471012 w 12192000"/>
              <a:gd name="connsiteY63" fmla="*/ 1678604 h 2237474"/>
              <a:gd name="connsiteX64" fmla="*/ 6364035 w 12192000"/>
              <a:gd name="connsiteY64" fmla="*/ 1667683 h 2237474"/>
              <a:gd name="connsiteX65" fmla="*/ 6280959 w 12192000"/>
              <a:gd name="connsiteY65" fmla="*/ 1689329 h 2237474"/>
              <a:gd name="connsiteX66" fmla="*/ 6243319 w 12192000"/>
              <a:gd name="connsiteY66" fmla="*/ 1695560 h 2237474"/>
              <a:gd name="connsiteX67" fmla="*/ 6098321 w 12192000"/>
              <a:gd name="connsiteY67" fmla="*/ 1721646 h 2237474"/>
              <a:gd name="connsiteX68" fmla="*/ 5880652 w 12192000"/>
              <a:gd name="connsiteY68" fmla="*/ 1779643 h 2237474"/>
              <a:gd name="connsiteX69" fmla="*/ 5785959 w 12192000"/>
              <a:gd name="connsiteY69" fmla="*/ 1775307 h 2237474"/>
              <a:gd name="connsiteX70" fmla="*/ 5643534 w 12192000"/>
              <a:gd name="connsiteY70" fmla="*/ 1802919 h 2237474"/>
              <a:gd name="connsiteX71" fmla="*/ 5518799 w 12192000"/>
              <a:gd name="connsiteY71" fmla="*/ 1818312 h 2237474"/>
              <a:gd name="connsiteX72" fmla="*/ 5505014 w 12192000"/>
              <a:gd name="connsiteY72" fmla="*/ 1819259 h 2237474"/>
              <a:gd name="connsiteX73" fmla="*/ 5453307 w 12192000"/>
              <a:gd name="connsiteY73" fmla="*/ 1815450 h 2237474"/>
              <a:gd name="connsiteX74" fmla="*/ 5221533 w 12192000"/>
              <a:gd name="connsiteY74" fmla="*/ 1846950 h 2237474"/>
              <a:gd name="connsiteX75" fmla="*/ 5149802 w 12192000"/>
              <a:gd name="connsiteY75" fmla="*/ 1844846 h 2237474"/>
              <a:gd name="connsiteX76" fmla="*/ 5114927 w 12192000"/>
              <a:gd name="connsiteY76" fmla="*/ 1847827 h 2237474"/>
              <a:gd name="connsiteX77" fmla="*/ 5108970 w 12192000"/>
              <a:gd name="connsiteY77" fmla="*/ 1847935 h 2237474"/>
              <a:gd name="connsiteX78" fmla="*/ 5067961 w 12192000"/>
              <a:gd name="connsiteY78" fmla="*/ 1845917 h 2237474"/>
              <a:gd name="connsiteX79" fmla="*/ 5007075 w 12192000"/>
              <a:gd name="connsiteY79" fmla="*/ 1838626 h 2237474"/>
              <a:gd name="connsiteX80" fmla="*/ 4944087 w 12192000"/>
              <a:gd name="connsiteY80" fmla="*/ 1823332 h 2237474"/>
              <a:gd name="connsiteX81" fmla="*/ 4907662 w 12192000"/>
              <a:gd name="connsiteY81" fmla="*/ 1816900 h 2237474"/>
              <a:gd name="connsiteX82" fmla="*/ 4882386 w 12192000"/>
              <a:gd name="connsiteY82" fmla="*/ 1809844 h 2237474"/>
              <a:gd name="connsiteX83" fmla="*/ 4811440 w 12192000"/>
              <a:gd name="connsiteY83" fmla="*/ 1804655 h 2237474"/>
              <a:gd name="connsiteX84" fmla="*/ 4691075 w 12192000"/>
              <a:gd name="connsiteY84" fmla="*/ 1801389 h 2237474"/>
              <a:gd name="connsiteX85" fmla="*/ 4640313 w 12192000"/>
              <a:gd name="connsiteY85" fmla="*/ 1784307 h 2237474"/>
              <a:gd name="connsiteX86" fmla="*/ 4536503 w 12192000"/>
              <a:gd name="connsiteY86" fmla="*/ 1785334 h 2237474"/>
              <a:gd name="connsiteX87" fmla="*/ 4513724 w 12192000"/>
              <a:gd name="connsiteY87" fmla="*/ 1791996 h 2237474"/>
              <a:gd name="connsiteX88" fmla="*/ 4459810 w 12192000"/>
              <a:gd name="connsiteY88" fmla="*/ 1797886 h 2237474"/>
              <a:gd name="connsiteX89" fmla="*/ 4379064 w 12192000"/>
              <a:gd name="connsiteY89" fmla="*/ 1817177 h 2237474"/>
              <a:gd name="connsiteX90" fmla="*/ 4290981 w 12192000"/>
              <a:gd name="connsiteY90" fmla="*/ 1839677 h 2237474"/>
              <a:gd name="connsiteX91" fmla="*/ 4238372 w 12192000"/>
              <a:gd name="connsiteY91" fmla="*/ 1851480 h 2237474"/>
              <a:gd name="connsiteX92" fmla="*/ 4232517 w 12192000"/>
              <a:gd name="connsiteY92" fmla="*/ 1852567 h 2237474"/>
              <a:gd name="connsiteX93" fmla="*/ 4191732 w 12192000"/>
              <a:gd name="connsiteY93" fmla="*/ 1857328 h 2237474"/>
              <a:gd name="connsiteX94" fmla="*/ 4065532 w 12192000"/>
              <a:gd name="connsiteY94" fmla="*/ 1855477 h 2237474"/>
              <a:gd name="connsiteX95" fmla="*/ 4028460 w 12192000"/>
              <a:gd name="connsiteY95" fmla="*/ 1855137 h 2237474"/>
              <a:gd name="connsiteX96" fmla="*/ 4002267 w 12192000"/>
              <a:gd name="connsiteY96" fmla="*/ 1852352 h 2237474"/>
              <a:gd name="connsiteX97" fmla="*/ 3931396 w 12192000"/>
              <a:gd name="connsiteY97" fmla="*/ 1858915 h 2237474"/>
              <a:gd name="connsiteX98" fmla="*/ 3812162 w 12192000"/>
              <a:gd name="connsiteY98" fmla="*/ 1875501 h 2237474"/>
              <a:gd name="connsiteX99" fmla="*/ 3758105 w 12192000"/>
              <a:gd name="connsiteY99" fmla="*/ 1871856 h 2237474"/>
              <a:gd name="connsiteX100" fmla="*/ 3715896 w 12192000"/>
              <a:gd name="connsiteY100" fmla="*/ 1881552 h 2237474"/>
              <a:gd name="connsiteX101" fmla="*/ 3567259 w 12192000"/>
              <a:gd name="connsiteY101" fmla="*/ 1893482 h 2237474"/>
              <a:gd name="connsiteX102" fmla="*/ 3405770 w 12192000"/>
              <a:gd name="connsiteY102" fmla="*/ 1904591 h 2237474"/>
              <a:gd name="connsiteX103" fmla="*/ 3280097 w 12192000"/>
              <a:gd name="connsiteY103" fmla="*/ 1919610 h 2237474"/>
              <a:gd name="connsiteX104" fmla="*/ 3009910 w 12192000"/>
              <a:gd name="connsiteY104" fmla="*/ 1957866 h 2237474"/>
              <a:gd name="connsiteX105" fmla="*/ 2995934 w 12192000"/>
              <a:gd name="connsiteY105" fmla="*/ 1967085 h 2237474"/>
              <a:gd name="connsiteX106" fmla="*/ 2942858 w 12192000"/>
              <a:gd name="connsiteY106" fmla="*/ 1981367 h 2237474"/>
              <a:gd name="connsiteX107" fmla="*/ 2875436 w 12192000"/>
              <a:gd name="connsiteY107" fmla="*/ 1996977 h 2237474"/>
              <a:gd name="connsiteX108" fmla="*/ 2874892 w 12192000"/>
              <a:gd name="connsiteY108" fmla="*/ 1996085 h 2237474"/>
              <a:gd name="connsiteX109" fmla="*/ 2843662 w 12192000"/>
              <a:gd name="connsiteY109" fmla="*/ 1992498 h 2237474"/>
              <a:gd name="connsiteX110" fmla="*/ 2718916 w 12192000"/>
              <a:gd name="connsiteY110" fmla="*/ 1990867 h 2237474"/>
              <a:gd name="connsiteX111" fmla="*/ 2713522 w 12192000"/>
              <a:gd name="connsiteY111" fmla="*/ 1990173 h 2237474"/>
              <a:gd name="connsiteX112" fmla="*/ 2476147 w 12192000"/>
              <a:gd name="connsiteY112" fmla="*/ 1998305 h 2237474"/>
              <a:gd name="connsiteX113" fmla="*/ 2373568 w 12192000"/>
              <a:gd name="connsiteY113" fmla="*/ 2003219 h 2237474"/>
              <a:gd name="connsiteX114" fmla="*/ 2287219 w 12192000"/>
              <a:gd name="connsiteY114" fmla="*/ 1998750 h 2237474"/>
              <a:gd name="connsiteX115" fmla="*/ 2243069 w 12192000"/>
              <a:gd name="connsiteY115" fmla="*/ 2005321 h 2237474"/>
              <a:gd name="connsiteX116" fmla="*/ 2164831 w 12192000"/>
              <a:gd name="connsiteY116" fmla="*/ 2010143 h 2237474"/>
              <a:gd name="connsiteX117" fmla="*/ 2085228 w 12192000"/>
              <a:gd name="connsiteY117" fmla="*/ 2046431 h 2237474"/>
              <a:gd name="connsiteX118" fmla="*/ 2058061 w 12192000"/>
              <a:gd name="connsiteY118" fmla="*/ 2047942 h 2237474"/>
              <a:gd name="connsiteX119" fmla="*/ 2042244 w 12192000"/>
              <a:gd name="connsiteY119" fmla="*/ 2055560 h 2237474"/>
              <a:gd name="connsiteX120" fmla="*/ 1877728 w 12192000"/>
              <a:gd name="connsiteY120" fmla="*/ 2101004 h 2237474"/>
              <a:gd name="connsiteX121" fmla="*/ 1759056 w 12192000"/>
              <a:gd name="connsiteY121" fmla="*/ 2125608 h 2237474"/>
              <a:gd name="connsiteX122" fmla="*/ 1637948 w 12192000"/>
              <a:gd name="connsiteY122" fmla="*/ 2172597 h 2237474"/>
              <a:gd name="connsiteX123" fmla="*/ 1434549 w 12192000"/>
              <a:gd name="connsiteY123" fmla="*/ 2234522 h 2237474"/>
              <a:gd name="connsiteX124" fmla="*/ 1398481 w 12192000"/>
              <a:gd name="connsiteY124" fmla="*/ 2237074 h 2237474"/>
              <a:gd name="connsiteX125" fmla="*/ 1398407 w 12192000"/>
              <a:gd name="connsiteY125" fmla="*/ 2237095 h 2237474"/>
              <a:gd name="connsiteX126" fmla="*/ 1370962 w 12192000"/>
              <a:gd name="connsiteY126" fmla="*/ 2237474 h 2237474"/>
              <a:gd name="connsiteX127" fmla="*/ 1356367 w 12192000"/>
              <a:gd name="connsiteY127" fmla="*/ 2235089 h 2237474"/>
              <a:gd name="connsiteX128" fmla="*/ 1279765 w 12192000"/>
              <a:gd name="connsiteY128" fmla="*/ 2229639 h 2237474"/>
              <a:gd name="connsiteX129" fmla="*/ 1195347 w 12192000"/>
              <a:gd name="connsiteY129" fmla="*/ 2212354 h 2237474"/>
              <a:gd name="connsiteX130" fmla="*/ 970251 w 12192000"/>
              <a:gd name="connsiteY130" fmla="*/ 2221029 h 2237474"/>
              <a:gd name="connsiteX131" fmla="*/ 812914 w 12192000"/>
              <a:gd name="connsiteY131" fmla="*/ 2210095 h 2237474"/>
              <a:gd name="connsiteX132" fmla="*/ 776382 w 12192000"/>
              <a:gd name="connsiteY132" fmla="*/ 2204512 h 2237474"/>
              <a:gd name="connsiteX133" fmla="*/ 597225 w 12192000"/>
              <a:gd name="connsiteY133" fmla="*/ 2180999 h 2237474"/>
              <a:gd name="connsiteX134" fmla="*/ 520671 w 12192000"/>
              <a:gd name="connsiteY134" fmla="*/ 2180980 h 2237474"/>
              <a:gd name="connsiteX135" fmla="*/ 515024 w 12192000"/>
              <a:gd name="connsiteY135" fmla="*/ 2179258 h 2237474"/>
              <a:gd name="connsiteX136" fmla="*/ 413835 w 12192000"/>
              <a:gd name="connsiteY136" fmla="*/ 2156783 h 2237474"/>
              <a:gd name="connsiteX137" fmla="*/ 376513 w 12192000"/>
              <a:gd name="connsiteY137" fmla="*/ 2154014 h 2237474"/>
              <a:gd name="connsiteX138" fmla="*/ 273386 w 12192000"/>
              <a:gd name="connsiteY138" fmla="*/ 2142551 h 2237474"/>
              <a:gd name="connsiteX139" fmla="*/ 169207 w 12192000"/>
              <a:gd name="connsiteY139" fmla="*/ 2128100 h 2237474"/>
              <a:gd name="connsiteX140" fmla="*/ 77641 w 12192000"/>
              <a:gd name="connsiteY140" fmla="*/ 2126835 h 2237474"/>
              <a:gd name="connsiteX141" fmla="*/ 37645 w 12192000"/>
              <a:gd name="connsiteY141" fmla="*/ 2115401 h 2237474"/>
              <a:gd name="connsiteX142" fmla="*/ 4572 w 12192000"/>
              <a:gd name="connsiteY142" fmla="*/ 2111091 h 2237474"/>
              <a:gd name="connsiteX143" fmla="*/ 0 w 12192000"/>
              <a:gd name="connsiteY143" fmla="*/ 2110468 h 2237474"/>
              <a:gd name="connsiteX144" fmla="*/ 0 w 12192000"/>
              <a:gd name="connsiteY144"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10017 w 12192000"/>
              <a:gd name="connsiteY25" fmla="*/ 993931 h 2237474"/>
              <a:gd name="connsiteX26" fmla="*/ 9392919 w 12192000"/>
              <a:gd name="connsiteY26" fmla="*/ 994656 h 2237474"/>
              <a:gd name="connsiteX27" fmla="*/ 9268019 w 12192000"/>
              <a:gd name="connsiteY27" fmla="*/ 1007442 h 2237474"/>
              <a:gd name="connsiteX28" fmla="*/ 9234662 w 12192000"/>
              <a:gd name="connsiteY28" fmla="*/ 1023056 h 2237474"/>
              <a:gd name="connsiteX29" fmla="*/ 9181033 w 12192000"/>
              <a:gd name="connsiteY29" fmla="*/ 1037921 h 2237474"/>
              <a:gd name="connsiteX30" fmla="*/ 9155969 w 12192000"/>
              <a:gd name="connsiteY30" fmla="*/ 1046804 h 2237474"/>
              <a:gd name="connsiteX31" fmla="*/ 9133985 w 12192000"/>
              <a:gd name="connsiteY31" fmla="*/ 1046450 h 2237474"/>
              <a:gd name="connsiteX32" fmla="*/ 9003462 w 12192000"/>
              <a:gd name="connsiteY32" fmla="*/ 1042406 h 2237474"/>
              <a:gd name="connsiteX33" fmla="*/ 8968445 w 12192000"/>
              <a:gd name="connsiteY33" fmla="*/ 1052169 h 2237474"/>
              <a:gd name="connsiteX34" fmla="*/ 8886001 w 12192000"/>
              <a:gd name="connsiteY34" fmla="*/ 1067468 h 2237474"/>
              <a:gd name="connsiteX35" fmla="*/ 8838610 w 12192000"/>
              <a:gd name="connsiteY35" fmla="*/ 1075091 h 2237474"/>
              <a:gd name="connsiteX36" fmla="*/ 8750383 w 12192000"/>
              <a:gd name="connsiteY36" fmla="*/ 1097387 h 2237474"/>
              <a:gd name="connsiteX37" fmla="*/ 8665605 w 12192000"/>
              <a:gd name="connsiteY37" fmla="*/ 1110791 h 2237474"/>
              <a:gd name="connsiteX38" fmla="*/ 8584946 w 12192000"/>
              <a:gd name="connsiteY38" fmla="*/ 1135226 h 2237474"/>
              <a:gd name="connsiteX39" fmla="*/ 8419755 w 12192000"/>
              <a:gd name="connsiteY39" fmla="*/ 1216260 h 2237474"/>
              <a:gd name="connsiteX40" fmla="*/ 8411626 w 12192000"/>
              <a:gd name="connsiteY40" fmla="*/ 1214397 h 2237474"/>
              <a:gd name="connsiteX41" fmla="*/ 8363469 w 12192000"/>
              <a:gd name="connsiteY41" fmla="*/ 1246658 h 2237474"/>
              <a:gd name="connsiteX42" fmla="*/ 8275497 w 12192000"/>
              <a:gd name="connsiteY42" fmla="*/ 1264396 h 2237474"/>
              <a:gd name="connsiteX43" fmla="*/ 8074238 w 12192000"/>
              <a:gd name="connsiteY43" fmla="*/ 1301895 h 2237474"/>
              <a:gd name="connsiteX44" fmla="*/ 7942099 w 12192000"/>
              <a:gd name="connsiteY44" fmla="*/ 1336332 h 2237474"/>
              <a:gd name="connsiteX45" fmla="*/ 7902328 w 12192000"/>
              <a:gd name="connsiteY45" fmla="*/ 1345865 h 2237474"/>
              <a:gd name="connsiteX46" fmla="*/ 7840612 w 12192000"/>
              <a:gd name="connsiteY46" fmla="*/ 1369373 h 2237474"/>
              <a:gd name="connsiteX47" fmla="*/ 7786819 w 12192000"/>
              <a:gd name="connsiteY47" fmla="*/ 1378970 h 2237474"/>
              <a:gd name="connsiteX48" fmla="*/ 7548172 w 12192000"/>
              <a:gd name="connsiteY48" fmla="*/ 1417460 h 2237474"/>
              <a:gd name="connsiteX49" fmla="*/ 7483437 w 12192000"/>
              <a:gd name="connsiteY49" fmla="*/ 1478152 h 2237474"/>
              <a:gd name="connsiteX50" fmla="*/ 7377870 w 12192000"/>
              <a:gd name="connsiteY50" fmla="*/ 1523319 h 2237474"/>
              <a:gd name="connsiteX51" fmla="*/ 7230737 w 12192000"/>
              <a:gd name="connsiteY51" fmla="*/ 1562633 h 2237474"/>
              <a:gd name="connsiteX52" fmla="*/ 7224458 w 12192000"/>
              <a:gd name="connsiteY52" fmla="*/ 1573008 h 2237474"/>
              <a:gd name="connsiteX53" fmla="*/ 7183121 w 12192000"/>
              <a:gd name="connsiteY53" fmla="*/ 1595162 h 2237474"/>
              <a:gd name="connsiteX54" fmla="*/ 7164601 w 12192000"/>
              <a:gd name="connsiteY54" fmla="*/ 1606490 h 2237474"/>
              <a:gd name="connsiteX55" fmla="*/ 6900177 w 12192000"/>
              <a:gd name="connsiteY55" fmla="*/ 1636016 h 2237474"/>
              <a:gd name="connsiteX56" fmla="*/ 6795372 w 12192000"/>
              <a:gd name="connsiteY56" fmla="*/ 1644845 h 2237474"/>
              <a:gd name="connsiteX57" fmla="*/ 6692251 w 12192000"/>
              <a:gd name="connsiteY57" fmla="*/ 1656357 h 2237474"/>
              <a:gd name="connsiteX58" fmla="*/ 6655235 w 12192000"/>
              <a:gd name="connsiteY58" fmla="*/ 1661869 h 2237474"/>
              <a:gd name="connsiteX59" fmla="*/ 6554894 w 12192000"/>
              <a:gd name="connsiteY59" fmla="*/ 1664428 h 2237474"/>
              <a:gd name="connsiteX60" fmla="*/ 6516595 w 12192000"/>
              <a:gd name="connsiteY60" fmla="*/ 1667475 h 2237474"/>
              <a:gd name="connsiteX61" fmla="*/ 6508541 w 12192000"/>
              <a:gd name="connsiteY61" fmla="*/ 1668757 h 2237474"/>
              <a:gd name="connsiteX62" fmla="*/ 6471012 w 12192000"/>
              <a:gd name="connsiteY62" fmla="*/ 1678604 h 2237474"/>
              <a:gd name="connsiteX63" fmla="*/ 6364035 w 12192000"/>
              <a:gd name="connsiteY63" fmla="*/ 1667683 h 2237474"/>
              <a:gd name="connsiteX64" fmla="*/ 6280959 w 12192000"/>
              <a:gd name="connsiteY64" fmla="*/ 1689329 h 2237474"/>
              <a:gd name="connsiteX65" fmla="*/ 6243319 w 12192000"/>
              <a:gd name="connsiteY65" fmla="*/ 1695560 h 2237474"/>
              <a:gd name="connsiteX66" fmla="*/ 6098321 w 12192000"/>
              <a:gd name="connsiteY66" fmla="*/ 1721646 h 2237474"/>
              <a:gd name="connsiteX67" fmla="*/ 5880652 w 12192000"/>
              <a:gd name="connsiteY67" fmla="*/ 1779643 h 2237474"/>
              <a:gd name="connsiteX68" fmla="*/ 5785959 w 12192000"/>
              <a:gd name="connsiteY68" fmla="*/ 1775307 h 2237474"/>
              <a:gd name="connsiteX69" fmla="*/ 5643534 w 12192000"/>
              <a:gd name="connsiteY69" fmla="*/ 1802919 h 2237474"/>
              <a:gd name="connsiteX70" fmla="*/ 5518799 w 12192000"/>
              <a:gd name="connsiteY70" fmla="*/ 1818312 h 2237474"/>
              <a:gd name="connsiteX71" fmla="*/ 5505014 w 12192000"/>
              <a:gd name="connsiteY71" fmla="*/ 1819259 h 2237474"/>
              <a:gd name="connsiteX72" fmla="*/ 5453307 w 12192000"/>
              <a:gd name="connsiteY72" fmla="*/ 1815450 h 2237474"/>
              <a:gd name="connsiteX73" fmla="*/ 5221533 w 12192000"/>
              <a:gd name="connsiteY73" fmla="*/ 1846950 h 2237474"/>
              <a:gd name="connsiteX74" fmla="*/ 5149802 w 12192000"/>
              <a:gd name="connsiteY74" fmla="*/ 1844846 h 2237474"/>
              <a:gd name="connsiteX75" fmla="*/ 5114927 w 12192000"/>
              <a:gd name="connsiteY75" fmla="*/ 1847827 h 2237474"/>
              <a:gd name="connsiteX76" fmla="*/ 5108970 w 12192000"/>
              <a:gd name="connsiteY76" fmla="*/ 1847935 h 2237474"/>
              <a:gd name="connsiteX77" fmla="*/ 5067961 w 12192000"/>
              <a:gd name="connsiteY77" fmla="*/ 1845917 h 2237474"/>
              <a:gd name="connsiteX78" fmla="*/ 5007075 w 12192000"/>
              <a:gd name="connsiteY78" fmla="*/ 1838626 h 2237474"/>
              <a:gd name="connsiteX79" fmla="*/ 4944087 w 12192000"/>
              <a:gd name="connsiteY79" fmla="*/ 1823332 h 2237474"/>
              <a:gd name="connsiteX80" fmla="*/ 4907662 w 12192000"/>
              <a:gd name="connsiteY80" fmla="*/ 1816900 h 2237474"/>
              <a:gd name="connsiteX81" fmla="*/ 4882386 w 12192000"/>
              <a:gd name="connsiteY81" fmla="*/ 1809844 h 2237474"/>
              <a:gd name="connsiteX82" fmla="*/ 4811440 w 12192000"/>
              <a:gd name="connsiteY82" fmla="*/ 1804655 h 2237474"/>
              <a:gd name="connsiteX83" fmla="*/ 4691075 w 12192000"/>
              <a:gd name="connsiteY83" fmla="*/ 1801389 h 2237474"/>
              <a:gd name="connsiteX84" fmla="*/ 4640313 w 12192000"/>
              <a:gd name="connsiteY84" fmla="*/ 1784307 h 2237474"/>
              <a:gd name="connsiteX85" fmla="*/ 4536503 w 12192000"/>
              <a:gd name="connsiteY85" fmla="*/ 1785334 h 2237474"/>
              <a:gd name="connsiteX86" fmla="*/ 4513724 w 12192000"/>
              <a:gd name="connsiteY86" fmla="*/ 1791996 h 2237474"/>
              <a:gd name="connsiteX87" fmla="*/ 4459810 w 12192000"/>
              <a:gd name="connsiteY87" fmla="*/ 1797886 h 2237474"/>
              <a:gd name="connsiteX88" fmla="*/ 4379064 w 12192000"/>
              <a:gd name="connsiteY88" fmla="*/ 1817177 h 2237474"/>
              <a:gd name="connsiteX89" fmla="*/ 4290981 w 12192000"/>
              <a:gd name="connsiteY89" fmla="*/ 1839677 h 2237474"/>
              <a:gd name="connsiteX90" fmla="*/ 4238372 w 12192000"/>
              <a:gd name="connsiteY90" fmla="*/ 1851480 h 2237474"/>
              <a:gd name="connsiteX91" fmla="*/ 4232517 w 12192000"/>
              <a:gd name="connsiteY91" fmla="*/ 1852567 h 2237474"/>
              <a:gd name="connsiteX92" fmla="*/ 4191732 w 12192000"/>
              <a:gd name="connsiteY92" fmla="*/ 1857328 h 2237474"/>
              <a:gd name="connsiteX93" fmla="*/ 4065532 w 12192000"/>
              <a:gd name="connsiteY93" fmla="*/ 1855477 h 2237474"/>
              <a:gd name="connsiteX94" fmla="*/ 4028460 w 12192000"/>
              <a:gd name="connsiteY94" fmla="*/ 1855137 h 2237474"/>
              <a:gd name="connsiteX95" fmla="*/ 4002267 w 12192000"/>
              <a:gd name="connsiteY95" fmla="*/ 1852352 h 2237474"/>
              <a:gd name="connsiteX96" fmla="*/ 3931396 w 12192000"/>
              <a:gd name="connsiteY96" fmla="*/ 1858915 h 2237474"/>
              <a:gd name="connsiteX97" fmla="*/ 3812162 w 12192000"/>
              <a:gd name="connsiteY97" fmla="*/ 1875501 h 2237474"/>
              <a:gd name="connsiteX98" fmla="*/ 3758105 w 12192000"/>
              <a:gd name="connsiteY98" fmla="*/ 1871856 h 2237474"/>
              <a:gd name="connsiteX99" fmla="*/ 3715896 w 12192000"/>
              <a:gd name="connsiteY99" fmla="*/ 1881552 h 2237474"/>
              <a:gd name="connsiteX100" fmla="*/ 3567259 w 12192000"/>
              <a:gd name="connsiteY100" fmla="*/ 1893482 h 2237474"/>
              <a:gd name="connsiteX101" fmla="*/ 3405770 w 12192000"/>
              <a:gd name="connsiteY101" fmla="*/ 1904591 h 2237474"/>
              <a:gd name="connsiteX102" fmla="*/ 3280097 w 12192000"/>
              <a:gd name="connsiteY102" fmla="*/ 1919610 h 2237474"/>
              <a:gd name="connsiteX103" fmla="*/ 3009910 w 12192000"/>
              <a:gd name="connsiteY103" fmla="*/ 1957866 h 2237474"/>
              <a:gd name="connsiteX104" fmla="*/ 2995934 w 12192000"/>
              <a:gd name="connsiteY104" fmla="*/ 1967085 h 2237474"/>
              <a:gd name="connsiteX105" fmla="*/ 2942858 w 12192000"/>
              <a:gd name="connsiteY105" fmla="*/ 1981367 h 2237474"/>
              <a:gd name="connsiteX106" fmla="*/ 2875436 w 12192000"/>
              <a:gd name="connsiteY106" fmla="*/ 1996977 h 2237474"/>
              <a:gd name="connsiteX107" fmla="*/ 2874892 w 12192000"/>
              <a:gd name="connsiteY107" fmla="*/ 1996085 h 2237474"/>
              <a:gd name="connsiteX108" fmla="*/ 2843662 w 12192000"/>
              <a:gd name="connsiteY108" fmla="*/ 1992498 h 2237474"/>
              <a:gd name="connsiteX109" fmla="*/ 2718916 w 12192000"/>
              <a:gd name="connsiteY109" fmla="*/ 1990867 h 2237474"/>
              <a:gd name="connsiteX110" fmla="*/ 2713522 w 12192000"/>
              <a:gd name="connsiteY110" fmla="*/ 1990173 h 2237474"/>
              <a:gd name="connsiteX111" fmla="*/ 2476147 w 12192000"/>
              <a:gd name="connsiteY111" fmla="*/ 1998305 h 2237474"/>
              <a:gd name="connsiteX112" fmla="*/ 2373568 w 12192000"/>
              <a:gd name="connsiteY112" fmla="*/ 2003219 h 2237474"/>
              <a:gd name="connsiteX113" fmla="*/ 2287219 w 12192000"/>
              <a:gd name="connsiteY113" fmla="*/ 1998750 h 2237474"/>
              <a:gd name="connsiteX114" fmla="*/ 2243069 w 12192000"/>
              <a:gd name="connsiteY114" fmla="*/ 2005321 h 2237474"/>
              <a:gd name="connsiteX115" fmla="*/ 2164831 w 12192000"/>
              <a:gd name="connsiteY115" fmla="*/ 2010143 h 2237474"/>
              <a:gd name="connsiteX116" fmla="*/ 2085228 w 12192000"/>
              <a:gd name="connsiteY116" fmla="*/ 2046431 h 2237474"/>
              <a:gd name="connsiteX117" fmla="*/ 2058061 w 12192000"/>
              <a:gd name="connsiteY117" fmla="*/ 2047942 h 2237474"/>
              <a:gd name="connsiteX118" fmla="*/ 2042244 w 12192000"/>
              <a:gd name="connsiteY118" fmla="*/ 2055560 h 2237474"/>
              <a:gd name="connsiteX119" fmla="*/ 1877728 w 12192000"/>
              <a:gd name="connsiteY119" fmla="*/ 2101004 h 2237474"/>
              <a:gd name="connsiteX120" fmla="*/ 1759056 w 12192000"/>
              <a:gd name="connsiteY120" fmla="*/ 2125608 h 2237474"/>
              <a:gd name="connsiteX121" fmla="*/ 1637948 w 12192000"/>
              <a:gd name="connsiteY121" fmla="*/ 2172597 h 2237474"/>
              <a:gd name="connsiteX122" fmla="*/ 1434549 w 12192000"/>
              <a:gd name="connsiteY122" fmla="*/ 2234522 h 2237474"/>
              <a:gd name="connsiteX123" fmla="*/ 1398481 w 12192000"/>
              <a:gd name="connsiteY123" fmla="*/ 2237074 h 2237474"/>
              <a:gd name="connsiteX124" fmla="*/ 1398407 w 12192000"/>
              <a:gd name="connsiteY124" fmla="*/ 2237095 h 2237474"/>
              <a:gd name="connsiteX125" fmla="*/ 1370962 w 12192000"/>
              <a:gd name="connsiteY125" fmla="*/ 2237474 h 2237474"/>
              <a:gd name="connsiteX126" fmla="*/ 1356367 w 12192000"/>
              <a:gd name="connsiteY126" fmla="*/ 2235089 h 2237474"/>
              <a:gd name="connsiteX127" fmla="*/ 1279765 w 12192000"/>
              <a:gd name="connsiteY127" fmla="*/ 2229639 h 2237474"/>
              <a:gd name="connsiteX128" fmla="*/ 1195347 w 12192000"/>
              <a:gd name="connsiteY128" fmla="*/ 2212354 h 2237474"/>
              <a:gd name="connsiteX129" fmla="*/ 970251 w 12192000"/>
              <a:gd name="connsiteY129" fmla="*/ 2221029 h 2237474"/>
              <a:gd name="connsiteX130" fmla="*/ 812914 w 12192000"/>
              <a:gd name="connsiteY130" fmla="*/ 2210095 h 2237474"/>
              <a:gd name="connsiteX131" fmla="*/ 776382 w 12192000"/>
              <a:gd name="connsiteY131" fmla="*/ 2204512 h 2237474"/>
              <a:gd name="connsiteX132" fmla="*/ 597225 w 12192000"/>
              <a:gd name="connsiteY132" fmla="*/ 2180999 h 2237474"/>
              <a:gd name="connsiteX133" fmla="*/ 520671 w 12192000"/>
              <a:gd name="connsiteY133" fmla="*/ 2180980 h 2237474"/>
              <a:gd name="connsiteX134" fmla="*/ 515024 w 12192000"/>
              <a:gd name="connsiteY134" fmla="*/ 2179258 h 2237474"/>
              <a:gd name="connsiteX135" fmla="*/ 413835 w 12192000"/>
              <a:gd name="connsiteY135" fmla="*/ 2156783 h 2237474"/>
              <a:gd name="connsiteX136" fmla="*/ 376513 w 12192000"/>
              <a:gd name="connsiteY136" fmla="*/ 2154014 h 2237474"/>
              <a:gd name="connsiteX137" fmla="*/ 273386 w 12192000"/>
              <a:gd name="connsiteY137" fmla="*/ 2142551 h 2237474"/>
              <a:gd name="connsiteX138" fmla="*/ 169207 w 12192000"/>
              <a:gd name="connsiteY138" fmla="*/ 2128100 h 2237474"/>
              <a:gd name="connsiteX139" fmla="*/ 77641 w 12192000"/>
              <a:gd name="connsiteY139" fmla="*/ 2126835 h 2237474"/>
              <a:gd name="connsiteX140" fmla="*/ 37645 w 12192000"/>
              <a:gd name="connsiteY140" fmla="*/ 2115401 h 2237474"/>
              <a:gd name="connsiteX141" fmla="*/ 4572 w 12192000"/>
              <a:gd name="connsiteY141" fmla="*/ 2111091 h 2237474"/>
              <a:gd name="connsiteX142" fmla="*/ 0 w 12192000"/>
              <a:gd name="connsiteY142" fmla="*/ 2110468 h 2237474"/>
              <a:gd name="connsiteX143" fmla="*/ 0 w 12192000"/>
              <a:gd name="connsiteY14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10017 w 12192000"/>
              <a:gd name="connsiteY25" fmla="*/ 993931 h 2237474"/>
              <a:gd name="connsiteX26" fmla="*/ 9392919 w 12192000"/>
              <a:gd name="connsiteY26" fmla="*/ 994656 h 2237474"/>
              <a:gd name="connsiteX27" fmla="*/ 9268019 w 12192000"/>
              <a:gd name="connsiteY27" fmla="*/ 1007442 h 2237474"/>
              <a:gd name="connsiteX28" fmla="*/ 9234662 w 12192000"/>
              <a:gd name="connsiteY28" fmla="*/ 1023056 h 2237474"/>
              <a:gd name="connsiteX29" fmla="*/ 9181033 w 12192000"/>
              <a:gd name="connsiteY29" fmla="*/ 1037921 h 2237474"/>
              <a:gd name="connsiteX30" fmla="*/ 9155969 w 12192000"/>
              <a:gd name="connsiteY30" fmla="*/ 1046804 h 2237474"/>
              <a:gd name="connsiteX31" fmla="*/ 9133985 w 12192000"/>
              <a:gd name="connsiteY31" fmla="*/ 1046450 h 2237474"/>
              <a:gd name="connsiteX32" fmla="*/ 9003462 w 12192000"/>
              <a:gd name="connsiteY32" fmla="*/ 1042406 h 2237474"/>
              <a:gd name="connsiteX33" fmla="*/ 8968445 w 12192000"/>
              <a:gd name="connsiteY33" fmla="*/ 1052169 h 2237474"/>
              <a:gd name="connsiteX34" fmla="*/ 8886001 w 12192000"/>
              <a:gd name="connsiteY34" fmla="*/ 1067468 h 2237474"/>
              <a:gd name="connsiteX35" fmla="*/ 8838610 w 12192000"/>
              <a:gd name="connsiteY35" fmla="*/ 1075091 h 2237474"/>
              <a:gd name="connsiteX36" fmla="*/ 8750383 w 12192000"/>
              <a:gd name="connsiteY36" fmla="*/ 1097387 h 2237474"/>
              <a:gd name="connsiteX37" fmla="*/ 8665605 w 12192000"/>
              <a:gd name="connsiteY37" fmla="*/ 1110791 h 2237474"/>
              <a:gd name="connsiteX38" fmla="*/ 8584946 w 12192000"/>
              <a:gd name="connsiteY38" fmla="*/ 1135226 h 2237474"/>
              <a:gd name="connsiteX39" fmla="*/ 8419755 w 12192000"/>
              <a:gd name="connsiteY39" fmla="*/ 1216260 h 2237474"/>
              <a:gd name="connsiteX40" fmla="*/ 8411626 w 12192000"/>
              <a:gd name="connsiteY40" fmla="*/ 1214397 h 2237474"/>
              <a:gd name="connsiteX41" fmla="*/ 8363469 w 12192000"/>
              <a:gd name="connsiteY41" fmla="*/ 1246658 h 2237474"/>
              <a:gd name="connsiteX42" fmla="*/ 8275497 w 12192000"/>
              <a:gd name="connsiteY42" fmla="*/ 1264396 h 2237474"/>
              <a:gd name="connsiteX43" fmla="*/ 8074238 w 12192000"/>
              <a:gd name="connsiteY43" fmla="*/ 1301895 h 2237474"/>
              <a:gd name="connsiteX44" fmla="*/ 7942099 w 12192000"/>
              <a:gd name="connsiteY44" fmla="*/ 1336332 h 2237474"/>
              <a:gd name="connsiteX45" fmla="*/ 7902328 w 12192000"/>
              <a:gd name="connsiteY45" fmla="*/ 1345865 h 2237474"/>
              <a:gd name="connsiteX46" fmla="*/ 7840612 w 12192000"/>
              <a:gd name="connsiteY46" fmla="*/ 1369373 h 2237474"/>
              <a:gd name="connsiteX47" fmla="*/ 7786819 w 12192000"/>
              <a:gd name="connsiteY47" fmla="*/ 1378970 h 2237474"/>
              <a:gd name="connsiteX48" fmla="*/ 7548172 w 12192000"/>
              <a:gd name="connsiteY48" fmla="*/ 1417460 h 2237474"/>
              <a:gd name="connsiteX49" fmla="*/ 7483437 w 12192000"/>
              <a:gd name="connsiteY49" fmla="*/ 1478152 h 2237474"/>
              <a:gd name="connsiteX50" fmla="*/ 7377870 w 12192000"/>
              <a:gd name="connsiteY50" fmla="*/ 1523319 h 2237474"/>
              <a:gd name="connsiteX51" fmla="*/ 7230737 w 12192000"/>
              <a:gd name="connsiteY51" fmla="*/ 1562633 h 2237474"/>
              <a:gd name="connsiteX52" fmla="*/ 7224458 w 12192000"/>
              <a:gd name="connsiteY52" fmla="*/ 1573008 h 2237474"/>
              <a:gd name="connsiteX53" fmla="*/ 7183121 w 12192000"/>
              <a:gd name="connsiteY53" fmla="*/ 1595162 h 2237474"/>
              <a:gd name="connsiteX54" fmla="*/ 7164601 w 12192000"/>
              <a:gd name="connsiteY54" fmla="*/ 1606490 h 2237474"/>
              <a:gd name="connsiteX55" fmla="*/ 6900177 w 12192000"/>
              <a:gd name="connsiteY55" fmla="*/ 1636016 h 2237474"/>
              <a:gd name="connsiteX56" fmla="*/ 6795372 w 12192000"/>
              <a:gd name="connsiteY56" fmla="*/ 1644845 h 2237474"/>
              <a:gd name="connsiteX57" fmla="*/ 6692251 w 12192000"/>
              <a:gd name="connsiteY57" fmla="*/ 1656357 h 2237474"/>
              <a:gd name="connsiteX58" fmla="*/ 6655235 w 12192000"/>
              <a:gd name="connsiteY58" fmla="*/ 1661869 h 2237474"/>
              <a:gd name="connsiteX59" fmla="*/ 6554894 w 12192000"/>
              <a:gd name="connsiteY59" fmla="*/ 1664428 h 2237474"/>
              <a:gd name="connsiteX60" fmla="*/ 6516595 w 12192000"/>
              <a:gd name="connsiteY60" fmla="*/ 1667475 h 2237474"/>
              <a:gd name="connsiteX61" fmla="*/ 6508541 w 12192000"/>
              <a:gd name="connsiteY61" fmla="*/ 1668757 h 2237474"/>
              <a:gd name="connsiteX62" fmla="*/ 6471012 w 12192000"/>
              <a:gd name="connsiteY62" fmla="*/ 1678604 h 2237474"/>
              <a:gd name="connsiteX63" fmla="*/ 6364035 w 12192000"/>
              <a:gd name="connsiteY63" fmla="*/ 1667683 h 2237474"/>
              <a:gd name="connsiteX64" fmla="*/ 6280959 w 12192000"/>
              <a:gd name="connsiteY64" fmla="*/ 1689329 h 2237474"/>
              <a:gd name="connsiteX65" fmla="*/ 6243319 w 12192000"/>
              <a:gd name="connsiteY65" fmla="*/ 1695560 h 2237474"/>
              <a:gd name="connsiteX66" fmla="*/ 6098321 w 12192000"/>
              <a:gd name="connsiteY66" fmla="*/ 1721646 h 2237474"/>
              <a:gd name="connsiteX67" fmla="*/ 5880652 w 12192000"/>
              <a:gd name="connsiteY67" fmla="*/ 1779643 h 2237474"/>
              <a:gd name="connsiteX68" fmla="*/ 5785959 w 12192000"/>
              <a:gd name="connsiteY68" fmla="*/ 1775307 h 2237474"/>
              <a:gd name="connsiteX69" fmla="*/ 5643534 w 12192000"/>
              <a:gd name="connsiteY69" fmla="*/ 1802919 h 2237474"/>
              <a:gd name="connsiteX70" fmla="*/ 5518799 w 12192000"/>
              <a:gd name="connsiteY70" fmla="*/ 1818312 h 2237474"/>
              <a:gd name="connsiteX71" fmla="*/ 5505014 w 12192000"/>
              <a:gd name="connsiteY71" fmla="*/ 1819259 h 2237474"/>
              <a:gd name="connsiteX72" fmla="*/ 5453307 w 12192000"/>
              <a:gd name="connsiteY72" fmla="*/ 1815450 h 2237474"/>
              <a:gd name="connsiteX73" fmla="*/ 5221533 w 12192000"/>
              <a:gd name="connsiteY73" fmla="*/ 1846950 h 2237474"/>
              <a:gd name="connsiteX74" fmla="*/ 5149802 w 12192000"/>
              <a:gd name="connsiteY74" fmla="*/ 1844846 h 2237474"/>
              <a:gd name="connsiteX75" fmla="*/ 5114927 w 12192000"/>
              <a:gd name="connsiteY75" fmla="*/ 1847827 h 2237474"/>
              <a:gd name="connsiteX76" fmla="*/ 5108970 w 12192000"/>
              <a:gd name="connsiteY76" fmla="*/ 1847935 h 2237474"/>
              <a:gd name="connsiteX77" fmla="*/ 5067961 w 12192000"/>
              <a:gd name="connsiteY77" fmla="*/ 1845917 h 2237474"/>
              <a:gd name="connsiteX78" fmla="*/ 5007075 w 12192000"/>
              <a:gd name="connsiteY78" fmla="*/ 1838626 h 2237474"/>
              <a:gd name="connsiteX79" fmla="*/ 4944087 w 12192000"/>
              <a:gd name="connsiteY79" fmla="*/ 1823332 h 2237474"/>
              <a:gd name="connsiteX80" fmla="*/ 4907662 w 12192000"/>
              <a:gd name="connsiteY80" fmla="*/ 1816900 h 2237474"/>
              <a:gd name="connsiteX81" fmla="*/ 4882386 w 12192000"/>
              <a:gd name="connsiteY81" fmla="*/ 1809844 h 2237474"/>
              <a:gd name="connsiteX82" fmla="*/ 4811440 w 12192000"/>
              <a:gd name="connsiteY82" fmla="*/ 1804655 h 2237474"/>
              <a:gd name="connsiteX83" fmla="*/ 4691075 w 12192000"/>
              <a:gd name="connsiteY83" fmla="*/ 1801389 h 2237474"/>
              <a:gd name="connsiteX84" fmla="*/ 4640313 w 12192000"/>
              <a:gd name="connsiteY84" fmla="*/ 1784307 h 2237474"/>
              <a:gd name="connsiteX85" fmla="*/ 4536503 w 12192000"/>
              <a:gd name="connsiteY85" fmla="*/ 1785334 h 2237474"/>
              <a:gd name="connsiteX86" fmla="*/ 4513724 w 12192000"/>
              <a:gd name="connsiteY86" fmla="*/ 1791996 h 2237474"/>
              <a:gd name="connsiteX87" fmla="*/ 4459810 w 12192000"/>
              <a:gd name="connsiteY87" fmla="*/ 1797886 h 2237474"/>
              <a:gd name="connsiteX88" fmla="*/ 4379064 w 12192000"/>
              <a:gd name="connsiteY88" fmla="*/ 1817177 h 2237474"/>
              <a:gd name="connsiteX89" fmla="*/ 4290981 w 12192000"/>
              <a:gd name="connsiteY89" fmla="*/ 1839677 h 2237474"/>
              <a:gd name="connsiteX90" fmla="*/ 4238372 w 12192000"/>
              <a:gd name="connsiteY90" fmla="*/ 1851480 h 2237474"/>
              <a:gd name="connsiteX91" fmla="*/ 4232517 w 12192000"/>
              <a:gd name="connsiteY91" fmla="*/ 1852567 h 2237474"/>
              <a:gd name="connsiteX92" fmla="*/ 4191732 w 12192000"/>
              <a:gd name="connsiteY92" fmla="*/ 1857328 h 2237474"/>
              <a:gd name="connsiteX93" fmla="*/ 4065532 w 12192000"/>
              <a:gd name="connsiteY93" fmla="*/ 1855477 h 2237474"/>
              <a:gd name="connsiteX94" fmla="*/ 4028460 w 12192000"/>
              <a:gd name="connsiteY94" fmla="*/ 1855137 h 2237474"/>
              <a:gd name="connsiteX95" fmla="*/ 4002267 w 12192000"/>
              <a:gd name="connsiteY95" fmla="*/ 1852352 h 2237474"/>
              <a:gd name="connsiteX96" fmla="*/ 3931396 w 12192000"/>
              <a:gd name="connsiteY96" fmla="*/ 1858915 h 2237474"/>
              <a:gd name="connsiteX97" fmla="*/ 3812162 w 12192000"/>
              <a:gd name="connsiteY97" fmla="*/ 1875501 h 2237474"/>
              <a:gd name="connsiteX98" fmla="*/ 3758105 w 12192000"/>
              <a:gd name="connsiteY98" fmla="*/ 1871856 h 2237474"/>
              <a:gd name="connsiteX99" fmla="*/ 3715896 w 12192000"/>
              <a:gd name="connsiteY99" fmla="*/ 1881552 h 2237474"/>
              <a:gd name="connsiteX100" fmla="*/ 3567259 w 12192000"/>
              <a:gd name="connsiteY100" fmla="*/ 1893482 h 2237474"/>
              <a:gd name="connsiteX101" fmla="*/ 3405770 w 12192000"/>
              <a:gd name="connsiteY101" fmla="*/ 1904591 h 2237474"/>
              <a:gd name="connsiteX102" fmla="*/ 3280097 w 12192000"/>
              <a:gd name="connsiteY102" fmla="*/ 1919610 h 2237474"/>
              <a:gd name="connsiteX103" fmla="*/ 3009910 w 12192000"/>
              <a:gd name="connsiteY103" fmla="*/ 1957866 h 2237474"/>
              <a:gd name="connsiteX104" fmla="*/ 2995934 w 12192000"/>
              <a:gd name="connsiteY104" fmla="*/ 1967085 h 2237474"/>
              <a:gd name="connsiteX105" fmla="*/ 2942858 w 12192000"/>
              <a:gd name="connsiteY105" fmla="*/ 1981367 h 2237474"/>
              <a:gd name="connsiteX106" fmla="*/ 2875436 w 12192000"/>
              <a:gd name="connsiteY106" fmla="*/ 1996977 h 2237474"/>
              <a:gd name="connsiteX107" fmla="*/ 2874892 w 12192000"/>
              <a:gd name="connsiteY107" fmla="*/ 1996085 h 2237474"/>
              <a:gd name="connsiteX108" fmla="*/ 2843662 w 12192000"/>
              <a:gd name="connsiteY108" fmla="*/ 1992498 h 2237474"/>
              <a:gd name="connsiteX109" fmla="*/ 2718916 w 12192000"/>
              <a:gd name="connsiteY109" fmla="*/ 1990867 h 2237474"/>
              <a:gd name="connsiteX110" fmla="*/ 2713522 w 12192000"/>
              <a:gd name="connsiteY110" fmla="*/ 1990173 h 2237474"/>
              <a:gd name="connsiteX111" fmla="*/ 2476147 w 12192000"/>
              <a:gd name="connsiteY111" fmla="*/ 1998305 h 2237474"/>
              <a:gd name="connsiteX112" fmla="*/ 2373568 w 12192000"/>
              <a:gd name="connsiteY112" fmla="*/ 2003219 h 2237474"/>
              <a:gd name="connsiteX113" fmla="*/ 2287219 w 12192000"/>
              <a:gd name="connsiteY113" fmla="*/ 1998750 h 2237474"/>
              <a:gd name="connsiteX114" fmla="*/ 2243069 w 12192000"/>
              <a:gd name="connsiteY114" fmla="*/ 2005321 h 2237474"/>
              <a:gd name="connsiteX115" fmla="*/ 2164831 w 12192000"/>
              <a:gd name="connsiteY115" fmla="*/ 2010143 h 2237474"/>
              <a:gd name="connsiteX116" fmla="*/ 2085228 w 12192000"/>
              <a:gd name="connsiteY116" fmla="*/ 2046431 h 2237474"/>
              <a:gd name="connsiteX117" fmla="*/ 2058061 w 12192000"/>
              <a:gd name="connsiteY117" fmla="*/ 2047942 h 2237474"/>
              <a:gd name="connsiteX118" fmla="*/ 2042244 w 12192000"/>
              <a:gd name="connsiteY118" fmla="*/ 2055560 h 2237474"/>
              <a:gd name="connsiteX119" fmla="*/ 1877728 w 12192000"/>
              <a:gd name="connsiteY119" fmla="*/ 2101004 h 2237474"/>
              <a:gd name="connsiteX120" fmla="*/ 1759056 w 12192000"/>
              <a:gd name="connsiteY120" fmla="*/ 2125608 h 2237474"/>
              <a:gd name="connsiteX121" fmla="*/ 1637948 w 12192000"/>
              <a:gd name="connsiteY121" fmla="*/ 2172597 h 2237474"/>
              <a:gd name="connsiteX122" fmla="*/ 1434549 w 12192000"/>
              <a:gd name="connsiteY122" fmla="*/ 2234522 h 2237474"/>
              <a:gd name="connsiteX123" fmla="*/ 1398481 w 12192000"/>
              <a:gd name="connsiteY123" fmla="*/ 2237074 h 2237474"/>
              <a:gd name="connsiteX124" fmla="*/ 1398407 w 12192000"/>
              <a:gd name="connsiteY124" fmla="*/ 2237095 h 2237474"/>
              <a:gd name="connsiteX125" fmla="*/ 1370962 w 12192000"/>
              <a:gd name="connsiteY125" fmla="*/ 2237474 h 2237474"/>
              <a:gd name="connsiteX126" fmla="*/ 1356367 w 12192000"/>
              <a:gd name="connsiteY126" fmla="*/ 2235089 h 2237474"/>
              <a:gd name="connsiteX127" fmla="*/ 1279765 w 12192000"/>
              <a:gd name="connsiteY127" fmla="*/ 2229639 h 2237474"/>
              <a:gd name="connsiteX128" fmla="*/ 1195347 w 12192000"/>
              <a:gd name="connsiteY128" fmla="*/ 2212354 h 2237474"/>
              <a:gd name="connsiteX129" fmla="*/ 970251 w 12192000"/>
              <a:gd name="connsiteY129" fmla="*/ 2221029 h 2237474"/>
              <a:gd name="connsiteX130" fmla="*/ 812914 w 12192000"/>
              <a:gd name="connsiteY130" fmla="*/ 2210095 h 2237474"/>
              <a:gd name="connsiteX131" fmla="*/ 776382 w 12192000"/>
              <a:gd name="connsiteY131" fmla="*/ 2204512 h 2237474"/>
              <a:gd name="connsiteX132" fmla="*/ 597225 w 12192000"/>
              <a:gd name="connsiteY132" fmla="*/ 2180999 h 2237474"/>
              <a:gd name="connsiteX133" fmla="*/ 520671 w 12192000"/>
              <a:gd name="connsiteY133" fmla="*/ 2180980 h 2237474"/>
              <a:gd name="connsiteX134" fmla="*/ 515024 w 12192000"/>
              <a:gd name="connsiteY134" fmla="*/ 2179258 h 2237474"/>
              <a:gd name="connsiteX135" fmla="*/ 413835 w 12192000"/>
              <a:gd name="connsiteY135" fmla="*/ 2156783 h 2237474"/>
              <a:gd name="connsiteX136" fmla="*/ 376513 w 12192000"/>
              <a:gd name="connsiteY136" fmla="*/ 2154014 h 2237474"/>
              <a:gd name="connsiteX137" fmla="*/ 273386 w 12192000"/>
              <a:gd name="connsiteY137" fmla="*/ 2142551 h 2237474"/>
              <a:gd name="connsiteX138" fmla="*/ 169207 w 12192000"/>
              <a:gd name="connsiteY138" fmla="*/ 2128100 h 2237474"/>
              <a:gd name="connsiteX139" fmla="*/ 77641 w 12192000"/>
              <a:gd name="connsiteY139" fmla="*/ 2126835 h 2237474"/>
              <a:gd name="connsiteX140" fmla="*/ 37645 w 12192000"/>
              <a:gd name="connsiteY140" fmla="*/ 2115401 h 2237474"/>
              <a:gd name="connsiteX141" fmla="*/ 4572 w 12192000"/>
              <a:gd name="connsiteY141" fmla="*/ 2111091 h 2237474"/>
              <a:gd name="connsiteX142" fmla="*/ 0 w 12192000"/>
              <a:gd name="connsiteY142" fmla="*/ 2110468 h 2237474"/>
              <a:gd name="connsiteX143" fmla="*/ 0 w 12192000"/>
              <a:gd name="connsiteY143"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10017 w 12192000"/>
              <a:gd name="connsiteY25" fmla="*/ 993931 h 2237474"/>
              <a:gd name="connsiteX26" fmla="*/ 9392919 w 12192000"/>
              <a:gd name="connsiteY26" fmla="*/ 994656 h 2237474"/>
              <a:gd name="connsiteX27" fmla="*/ 9268019 w 12192000"/>
              <a:gd name="connsiteY27" fmla="*/ 1007442 h 2237474"/>
              <a:gd name="connsiteX28" fmla="*/ 9181033 w 12192000"/>
              <a:gd name="connsiteY28" fmla="*/ 1037921 h 2237474"/>
              <a:gd name="connsiteX29" fmla="*/ 9155969 w 12192000"/>
              <a:gd name="connsiteY29" fmla="*/ 1046804 h 2237474"/>
              <a:gd name="connsiteX30" fmla="*/ 9133985 w 12192000"/>
              <a:gd name="connsiteY30" fmla="*/ 1046450 h 2237474"/>
              <a:gd name="connsiteX31" fmla="*/ 9003462 w 12192000"/>
              <a:gd name="connsiteY31" fmla="*/ 1042406 h 2237474"/>
              <a:gd name="connsiteX32" fmla="*/ 8968445 w 12192000"/>
              <a:gd name="connsiteY32" fmla="*/ 1052169 h 2237474"/>
              <a:gd name="connsiteX33" fmla="*/ 8886001 w 12192000"/>
              <a:gd name="connsiteY33" fmla="*/ 1067468 h 2237474"/>
              <a:gd name="connsiteX34" fmla="*/ 8838610 w 12192000"/>
              <a:gd name="connsiteY34" fmla="*/ 1075091 h 2237474"/>
              <a:gd name="connsiteX35" fmla="*/ 8750383 w 12192000"/>
              <a:gd name="connsiteY35" fmla="*/ 1097387 h 2237474"/>
              <a:gd name="connsiteX36" fmla="*/ 8665605 w 12192000"/>
              <a:gd name="connsiteY36" fmla="*/ 1110791 h 2237474"/>
              <a:gd name="connsiteX37" fmla="*/ 8584946 w 12192000"/>
              <a:gd name="connsiteY37" fmla="*/ 1135226 h 2237474"/>
              <a:gd name="connsiteX38" fmla="*/ 8419755 w 12192000"/>
              <a:gd name="connsiteY38" fmla="*/ 1216260 h 2237474"/>
              <a:gd name="connsiteX39" fmla="*/ 8411626 w 12192000"/>
              <a:gd name="connsiteY39" fmla="*/ 1214397 h 2237474"/>
              <a:gd name="connsiteX40" fmla="*/ 8363469 w 12192000"/>
              <a:gd name="connsiteY40" fmla="*/ 1246658 h 2237474"/>
              <a:gd name="connsiteX41" fmla="*/ 8275497 w 12192000"/>
              <a:gd name="connsiteY41" fmla="*/ 1264396 h 2237474"/>
              <a:gd name="connsiteX42" fmla="*/ 8074238 w 12192000"/>
              <a:gd name="connsiteY42" fmla="*/ 1301895 h 2237474"/>
              <a:gd name="connsiteX43" fmla="*/ 7942099 w 12192000"/>
              <a:gd name="connsiteY43" fmla="*/ 1336332 h 2237474"/>
              <a:gd name="connsiteX44" fmla="*/ 7902328 w 12192000"/>
              <a:gd name="connsiteY44" fmla="*/ 1345865 h 2237474"/>
              <a:gd name="connsiteX45" fmla="*/ 7840612 w 12192000"/>
              <a:gd name="connsiteY45" fmla="*/ 1369373 h 2237474"/>
              <a:gd name="connsiteX46" fmla="*/ 7786819 w 12192000"/>
              <a:gd name="connsiteY46" fmla="*/ 1378970 h 2237474"/>
              <a:gd name="connsiteX47" fmla="*/ 7548172 w 12192000"/>
              <a:gd name="connsiteY47" fmla="*/ 1417460 h 2237474"/>
              <a:gd name="connsiteX48" fmla="*/ 7483437 w 12192000"/>
              <a:gd name="connsiteY48" fmla="*/ 1478152 h 2237474"/>
              <a:gd name="connsiteX49" fmla="*/ 7377870 w 12192000"/>
              <a:gd name="connsiteY49" fmla="*/ 1523319 h 2237474"/>
              <a:gd name="connsiteX50" fmla="*/ 7230737 w 12192000"/>
              <a:gd name="connsiteY50" fmla="*/ 1562633 h 2237474"/>
              <a:gd name="connsiteX51" fmla="*/ 7224458 w 12192000"/>
              <a:gd name="connsiteY51" fmla="*/ 1573008 h 2237474"/>
              <a:gd name="connsiteX52" fmla="*/ 7183121 w 12192000"/>
              <a:gd name="connsiteY52" fmla="*/ 1595162 h 2237474"/>
              <a:gd name="connsiteX53" fmla="*/ 7164601 w 12192000"/>
              <a:gd name="connsiteY53" fmla="*/ 1606490 h 2237474"/>
              <a:gd name="connsiteX54" fmla="*/ 6900177 w 12192000"/>
              <a:gd name="connsiteY54" fmla="*/ 1636016 h 2237474"/>
              <a:gd name="connsiteX55" fmla="*/ 6795372 w 12192000"/>
              <a:gd name="connsiteY55" fmla="*/ 1644845 h 2237474"/>
              <a:gd name="connsiteX56" fmla="*/ 6692251 w 12192000"/>
              <a:gd name="connsiteY56" fmla="*/ 1656357 h 2237474"/>
              <a:gd name="connsiteX57" fmla="*/ 6655235 w 12192000"/>
              <a:gd name="connsiteY57" fmla="*/ 1661869 h 2237474"/>
              <a:gd name="connsiteX58" fmla="*/ 6554894 w 12192000"/>
              <a:gd name="connsiteY58" fmla="*/ 1664428 h 2237474"/>
              <a:gd name="connsiteX59" fmla="*/ 6516595 w 12192000"/>
              <a:gd name="connsiteY59" fmla="*/ 1667475 h 2237474"/>
              <a:gd name="connsiteX60" fmla="*/ 6508541 w 12192000"/>
              <a:gd name="connsiteY60" fmla="*/ 1668757 h 2237474"/>
              <a:gd name="connsiteX61" fmla="*/ 6471012 w 12192000"/>
              <a:gd name="connsiteY61" fmla="*/ 1678604 h 2237474"/>
              <a:gd name="connsiteX62" fmla="*/ 6364035 w 12192000"/>
              <a:gd name="connsiteY62" fmla="*/ 1667683 h 2237474"/>
              <a:gd name="connsiteX63" fmla="*/ 6280959 w 12192000"/>
              <a:gd name="connsiteY63" fmla="*/ 1689329 h 2237474"/>
              <a:gd name="connsiteX64" fmla="*/ 6243319 w 12192000"/>
              <a:gd name="connsiteY64" fmla="*/ 1695560 h 2237474"/>
              <a:gd name="connsiteX65" fmla="*/ 6098321 w 12192000"/>
              <a:gd name="connsiteY65" fmla="*/ 1721646 h 2237474"/>
              <a:gd name="connsiteX66" fmla="*/ 5880652 w 12192000"/>
              <a:gd name="connsiteY66" fmla="*/ 1779643 h 2237474"/>
              <a:gd name="connsiteX67" fmla="*/ 5785959 w 12192000"/>
              <a:gd name="connsiteY67" fmla="*/ 1775307 h 2237474"/>
              <a:gd name="connsiteX68" fmla="*/ 5643534 w 12192000"/>
              <a:gd name="connsiteY68" fmla="*/ 1802919 h 2237474"/>
              <a:gd name="connsiteX69" fmla="*/ 5518799 w 12192000"/>
              <a:gd name="connsiteY69" fmla="*/ 1818312 h 2237474"/>
              <a:gd name="connsiteX70" fmla="*/ 5505014 w 12192000"/>
              <a:gd name="connsiteY70" fmla="*/ 1819259 h 2237474"/>
              <a:gd name="connsiteX71" fmla="*/ 5453307 w 12192000"/>
              <a:gd name="connsiteY71" fmla="*/ 1815450 h 2237474"/>
              <a:gd name="connsiteX72" fmla="*/ 5221533 w 12192000"/>
              <a:gd name="connsiteY72" fmla="*/ 1846950 h 2237474"/>
              <a:gd name="connsiteX73" fmla="*/ 5149802 w 12192000"/>
              <a:gd name="connsiteY73" fmla="*/ 1844846 h 2237474"/>
              <a:gd name="connsiteX74" fmla="*/ 5114927 w 12192000"/>
              <a:gd name="connsiteY74" fmla="*/ 1847827 h 2237474"/>
              <a:gd name="connsiteX75" fmla="*/ 5108970 w 12192000"/>
              <a:gd name="connsiteY75" fmla="*/ 1847935 h 2237474"/>
              <a:gd name="connsiteX76" fmla="*/ 5067961 w 12192000"/>
              <a:gd name="connsiteY76" fmla="*/ 1845917 h 2237474"/>
              <a:gd name="connsiteX77" fmla="*/ 5007075 w 12192000"/>
              <a:gd name="connsiteY77" fmla="*/ 1838626 h 2237474"/>
              <a:gd name="connsiteX78" fmla="*/ 4944087 w 12192000"/>
              <a:gd name="connsiteY78" fmla="*/ 1823332 h 2237474"/>
              <a:gd name="connsiteX79" fmla="*/ 4907662 w 12192000"/>
              <a:gd name="connsiteY79" fmla="*/ 1816900 h 2237474"/>
              <a:gd name="connsiteX80" fmla="*/ 4882386 w 12192000"/>
              <a:gd name="connsiteY80" fmla="*/ 1809844 h 2237474"/>
              <a:gd name="connsiteX81" fmla="*/ 4811440 w 12192000"/>
              <a:gd name="connsiteY81" fmla="*/ 1804655 h 2237474"/>
              <a:gd name="connsiteX82" fmla="*/ 4691075 w 12192000"/>
              <a:gd name="connsiteY82" fmla="*/ 1801389 h 2237474"/>
              <a:gd name="connsiteX83" fmla="*/ 4640313 w 12192000"/>
              <a:gd name="connsiteY83" fmla="*/ 1784307 h 2237474"/>
              <a:gd name="connsiteX84" fmla="*/ 4536503 w 12192000"/>
              <a:gd name="connsiteY84" fmla="*/ 1785334 h 2237474"/>
              <a:gd name="connsiteX85" fmla="*/ 4513724 w 12192000"/>
              <a:gd name="connsiteY85" fmla="*/ 1791996 h 2237474"/>
              <a:gd name="connsiteX86" fmla="*/ 4459810 w 12192000"/>
              <a:gd name="connsiteY86" fmla="*/ 1797886 h 2237474"/>
              <a:gd name="connsiteX87" fmla="*/ 4379064 w 12192000"/>
              <a:gd name="connsiteY87" fmla="*/ 1817177 h 2237474"/>
              <a:gd name="connsiteX88" fmla="*/ 4290981 w 12192000"/>
              <a:gd name="connsiteY88" fmla="*/ 1839677 h 2237474"/>
              <a:gd name="connsiteX89" fmla="*/ 4238372 w 12192000"/>
              <a:gd name="connsiteY89" fmla="*/ 1851480 h 2237474"/>
              <a:gd name="connsiteX90" fmla="*/ 4232517 w 12192000"/>
              <a:gd name="connsiteY90" fmla="*/ 1852567 h 2237474"/>
              <a:gd name="connsiteX91" fmla="*/ 4191732 w 12192000"/>
              <a:gd name="connsiteY91" fmla="*/ 1857328 h 2237474"/>
              <a:gd name="connsiteX92" fmla="*/ 4065532 w 12192000"/>
              <a:gd name="connsiteY92" fmla="*/ 1855477 h 2237474"/>
              <a:gd name="connsiteX93" fmla="*/ 4028460 w 12192000"/>
              <a:gd name="connsiteY93" fmla="*/ 1855137 h 2237474"/>
              <a:gd name="connsiteX94" fmla="*/ 4002267 w 12192000"/>
              <a:gd name="connsiteY94" fmla="*/ 1852352 h 2237474"/>
              <a:gd name="connsiteX95" fmla="*/ 3931396 w 12192000"/>
              <a:gd name="connsiteY95" fmla="*/ 1858915 h 2237474"/>
              <a:gd name="connsiteX96" fmla="*/ 3812162 w 12192000"/>
              <a:gd name="connsiteY96" fmla="*/ 1875501 h 2237474"/>
              <a:gd name="connsiteX97" fmla="*/ 3758105 w 12192000"/>
              <a:gd name="connsiteY97" fmla="*/ 1871856 h 2237474"/>
              <a:gd name="connsiteX98" fmla="*/ 3715896 w 12192000"/>
              <a:gd name="connsiteY98" fmla="*/ 1881552 h 2237474"/>
              <a:gd name="connsiteX99" fmla="*/ 3567259 w 12192000"/>
              <a:gd name="connsiteY99" fmla="*/ 1893482 h 2237474"/>
              <a:gd name="connsiteX100" fmla="*/ 3405770 w 12192000"/>
              <a:gd name="connsiteY100" fmla="*/ 1904591 h 2237474"/>
              <a:gd name="connsiteX101" fmla="*/ 3280097 w 12192000"/>
              <a:gd name="connsiteY101" fmla="*/ 1919610 h 2237474"/>
              <a:gd name="connsiteX102" fmla="*/ 3009910 w 12192000"/>
              <a:gd name="connsiteY102" fmla="*/ 1957866 h 2237474"/>
              <a:gd name="connsiteX103" fmla="*/ 2995934 w 12192000"/>
              <a:gd name="connsiteY103" fmla="*/ 1967085 h 2237474"/>
              <a:gd name="connsiteX104" fmla="*/ 2942858 w 12192000"/>
              <a:gd name="connsiteY104" fmla="*/ 1981367 h 2237474"/>
              <a:gd name="connsiteX105" fmla="*/ 2875436 w 12192000"/>
              <a:gd name="connsiteY105" fmla="*/ 1996977 h 2237474"/>
              <a:gd name="connsiteX106" fmla="*/ 2874892 w 12192000"/>
              <a:gd name="connsiteY106" fmla="*/ 1996085 h 2237474"/>
              <a:gd name="connsiteX107" fmla="*/ 2843662 w 12192000"/>
              <a:gd name="connsiteY107" fmla="*/ 1992498 h 2237474"/>
              <a:gd name="connsiteX108" fmla="*/ 2718916 w 12192000"/>
              <a:gd name="connsiteY108" fmla="*/ 1990867 h 2237474"/>
              <a:gd name="connsiteX109" fmla="*/ 2713522 w 12192000"/>
              <a:gd name="connsiteY109" fmla="*/ 1990173 h 2237474"/>
              <a:gd name="connsiteX110" fmla="*/ 2476147 w 12192000"/>
              <a:gd name="connsiteY110" fmla="*/ 1998305 h 2237474"/>
              <a:gd name="connsiteX111" fmla="*/ 2373568 w 12192000"/>
              <a:gd name="connsiteY111" fmla="*/ 2003219 h 2237474"/>
              <a:gd name="connsiteX112" fmla="*/ 2287219 w 12192000"/>
              <a:gd name="connsiteY112" fmla="*/ 1998750 h 2237474"/>
              <a:gd name="connsiteX113" fmla="*/ 2243069 w 12192000"/>
              <a:gd name="connsiteY113" fmla="*/ 2005321 h 2237474"/>
              <a:gd name="connsiteX114" fmla="*/ 2164831 w 12192000"/>
              <a:gd name="connsiteY114" fmla="*/ 2010143 h 2237474"/>
              <a:gd name="connsiteX115" fmla="*/ 2085228 w 12192000"/>
              <a:gd name="connsiteY115" fmla="*/ 2046431 h 2237474"/>
              <a:gd name="connsiteX116" fmla="*/ 2058061 w 12192000"/>
              <a:gd name="connsiteY116" fmla="*/ 2047942 h 2237474"/>
              <a:gd name="connsiteX117" fmla="*/ 2042244 w 12192000"/>
              <a:gd name="connsiteY117" fmla="*/ 2055560 h 2237474"/>
              <a:gd name="connsiteX118" fmla="*/ 1877728 w 12192000"/>
              <a:gd name="connsiteY118" fmla="*/ 2101004 h 2237474"/>
              <a:gd name="connsiteX119" fmla="*/ 1759056 w 12192000"/>
              <a:gd name="connsiteY119" fmla="*/ 2125608 h 2237474"/>
              <a:gd name="connsiteX120" fmla="*/ 1637948 w 12192000"/>
              <a:gd name="connsiteY120" fmla="*/ 2172597 h 2237474"/>
              <a:gd name="connsiteX121" fmla="*/ 1434549 w 12192000"/>
              <a:gd name="connsiteY121" fmla="*/ 2234522 h 2237474"/>
              <a:gd name="connsiteX122" fmla="*/ 1398481 w 12192000"/>
              <a:gd name="connsiteY122" fmla="*/ 2237074 h 2237474"/>
              <a:gd name="connsiteX123" fmla="*/ 1398407 w 12192000"/>
              <a:gd name="connsiteY123" fmla="*/ 2237095 h 2237474"/>
              <a:gd name="connsiteX124" fmla="*/ 1370962 w 12192000"/>
              <a:gd name="connsiteY124" fmla="*/ 2237474 h 2237474"/>
              <a:gd name="connsiteX125" fmla="*/ 1356367 w 12192000"/>
              <a:gd name="connsiteY125" fmla="*/ 2235089 h 2237474"/>
              <a:gd name="connsiteX126" fmla="*/ 1279765 w 12192000"/>
              <a:gd name="connsiteY126" fmla="*/ 2229639 h 2237474"/>
              <a:gd name="connsiteX127" fmla="*/ 1195347 w 12192000"/>
              <a:gd name="connsiteY127" fmla="*/ 2212354 h 2237474"/>
              <a:gd name="connsiteX128" fmla="*/ 970251 w 12192000"/>
              <a:gd name="connsiteY128" fmla="*/ 2221029 h 2237474"/>
              <a:gd name="connsiteX129" fmla="*/ 812914 w 12192000"/>
              <a:gd name="connsiteY129" fmla="*/ 2210095 h 2237474"/>
              <a:gd name="connsiteX130" fmla="*/ 776382 w 12192000"/>
              <a:gd name="connsiteY130" fmla="*/ 2204512 h 2237474"/>
              <a:gd name="connsiteX131" fmla="*/ 597225 w 12192000"/>
              <a:gd name="connsiteY131" fmla="*/ 2180999 h 2237474"/>
              <a:gd name="connsiteX132" fmla="*/ 520671 w 12192000"/>
              <a:gd name="connsiteY132" fmla="*/ 2180980 h 2237474"/>
              <a:gd name="connsiteX133" fmla="*/ 515024 w 12192000"/>
              <a:gd name="connsiteY133" fmla="*/ 2179258 h 2237474"/>
              <a:gd name="connsiteX134" fmla="*/ 413835 w 12192000"/>
              <a:gd name="connsiteY134" fmla="*/ 2156783 h 2237474"/>
              <a:gd name="connsiteX135" fmla="*/ 376513 w 12192000"/>
              <a:gd name="connsiteY135" fmla="*/ 2154014 h 2237474"/>
              <a:gd name="connsiteX136" fmla="*/ 273386 w 12192000"/>
              <a:gd name="connsiteY136" fmla="*/ 2142551 h 2237474"/>
              <a:gd name="connsiteX137" fmla="*/ 169207 w 12192000"/>
              <a:gd name="connsiteY137" fmla="*/ 2128100 h 2237474"/>
              <a:gd name="connsiteX138" fmla="*/ 77641 w 12192000"/>
              <a:gd name="connsiteY138" fmla="*/ 2126835 h 2237474"/>
              <a:gd name="connsiteX139" fmla="*/ 37645 w 12192000"/>
              <a:gd name="connsiteY139" fmla="*/ 2115401 h 2237474"/>
              <a:gd name="connsiteX140" fmla="*/ 4572 w 12192000"/>
              <a:gd name="connsiteY140" fmla="*/ 2111091 h 2237474"/>
              <a:gd name="connsiteX141" fmla="*/ 0 w 12192000"/>
              <a:gd name="connsiteY141" fmla="*/ 2110468 h 2237474"/>
              <a:gd name="connsiteX142" fmla="*/ 0 w 12192000"/>
              <a:gd name="connsiteY14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047364 w 12192000"/>
              <a:gd name="connsiteY4" fmla="*/ 749662 h 2237474"/>
              <a:gd name="connsiteX5" fmla="*/ 11890686 w 12192000"/>
              <a:gd name="connsiteY5" fmla="*/ 732766 h 2237474"/>
              <a:gd name="connsiteX6" fmla="*/ 11820512 w 12192000"/>
              <a:gd name="connsiteY6" fmla="*/ 745392 h 2237474"/>
              <a:gd name="connsiteX7" fmla="*/ 11649954 w 12192000"/>
              <a:gd name="connsiteY7" fmla="*/ 749628 h 2237474"/>
              <a:gd name="connsiteX8" fmla="*/ 11560424 w 12192000"/>
              <a:gd name="connsiteY8" fmla="*/ 748017 h 2237474"/>
              <a:gd name="connsiteX9" fmla="*/ 11358455 w 12192000"/>
              <a:gd name="connsiteY9" fmla="*/ 747593 h 2237474"/>
              <a:gd name="connsiteX10" fmla="*/ 11165209 w 12192000"/>
              <a:gd name="connsiteY10" fmla="*/ 748852 h 2237474"/>
              <a:gd name="connsiteX11" fmla="*/ 11058755 w 12192000"/>
              <a:gd name="connsiteY11" fmla="*/ 749617 h 2237474"/>
              <a:gd name="connsiteX12" fmla="*/ 10846594 w 12192000"/>
              <a:gd name="connsiteY12" fmla="*/ 765069 h 2237474"/>
              <a:gd name="connsiteX13" fmla="*/ 10739478 w 12192000"/>
              <a:gd name="connsiteY13" fmla="*/ 776841 h 2237474"/>
              <a:gd name="connsiteX14" fmla="*/ 10458762 w 12192000"/>
              <a:gd name="connsiteY14" fmla="*/ 755400 h 2237474"/>
              <a:gd name="connsiteX15" fmla="*/ 10211200 w 12192000"/>
              <a:gd name="connsiteY15" fmla="*/ 767513 h 2237474"/>
              <a:gd name="connsiteX16" fmla="*/ 10167995 w 12192000"/>
              <a:gd name="connsiteY16" fmla="*/ 760843 h 2237474"/>
              <a:gd name="connsiteX17" fmla="*/ 9997044 w 12192000"/>
              <a:gd name="connsiteY17" fmla="*/ 780129 h 2237474"/>
              <a:gd name="connsiteX18" fmla="*/ 9943887 w 12192000"/>
              <a:gd name="connsiteY18" fmla="*/ 804141 h 2237474"/>
              <a:gd name="connsiteX19" fmla="*/ 9918248 w 12192000"/>
              <a:gd name="connsiteY19" fmla="*/ 816628 h 2237474"/>
              <a:gd name="connsiteX20" fmla="*/ 9767091 w 12192000"/>
              <a:gd name="connsiteY20" fmla="*/ 870550 h 2237474"/>
              <a:gd name="connsiteX21" fmla="*/ 9683005 w 12192000"/>
              <a:gd name="connsiteY21" fmla="*/ 894128 h 2237474"/>
              <a:gd name="connsiteX22" fmla="*/ 9594438 w 12192000"/>
              <a:gd name="connsiteY22" fmla="*/ 919051 h 2237474"/>
              <a:gd name="connsiteX23" fmla="*/ 9544189 w 12192000"/>
              <a:gd name="connsiteY23" fmla="*/ 938966 h 2237474"/>
              <a:gd name="connsiteX24" fmla="*/ 9500499 w 12192000"/>
              <a:gd name="connsiteY24" fmla="*/ 954680 h 2237474"/>
              <a:gd name="connsiteX25" fmla="*/ 9410017 w 12192000"/>
              <a:gd name="connsiteY25" fmla="*/ 993931 h 2237474"/>
              <a:gd name="connsiteX26" fmla="*/ 9392919 w 12192000"/>
              <a:gd name="connsiteY26" fmla="*/ 994656 h 2237474"/>
              <a:gd name="connsiteX27" fmla="*/ 9268019 w 12192000"/>
              <a:gd name="connsiteY27" fmla="*/ 1007442 h 2237474"/>
              <a:gd name="connsiteX28" fmla="*/ 9188177 w 12192000"/>
              <a:gd name="connsiteY28" fmla="*/ 1035474 h 2237474"/>
              <a:gd name="connsiteX29" fmla="*/ 9155969 w 12192000"/>
              <a:gd name="connsiteY29" fmla="*/ 1046804 h 2237474"/>
              <a:gd name="connsiteX30" fmla="*/ 9133985 w 12192000"/>
              <a:gd name="connsiteY30" fmla="*/ 1046450 h 2237474"/>
              <a:gd name="connsiteX31" fmla="*/ 9003462 w 12192000"/>
              <a:gd name="connsiteY31" fmla="*/ 1042406 h 2237474"/>
              <a:gd name="connsiteX32" fmla="*/ 8968445 w 12192000"/>
              <a:gd name="connsiteY32" fmla="*/ 1052169 h 2237474"/>
              <a:gd name="connsiteX33" fmla="*/ 8886001 w 12192000"/>
              <a:gd name="connsiteY33" fmla="*/ 1067468 h 2237474"/>
              <a:gd name="connsiteX34" fmla="*/ 8838610 w 12192000"/>
              <a:gd name="connsiteY34" fmla="*/ 1075091 h 2237474"/>
              <a:gd name="connsiteX35" fmla="*/ 8750383 w 12192000"/>
              <a:gd name="connsiteY35" fmla="*/ 1097387 h 2237474"/>
              <a:gd name="connsiteX36" fmla="*/ 8665605 w 12192000"/>
              <a:gd name="connsiteY36" fmla="*/ 1110791 h 2237474"/>
              <a:gd name="connsiteX37" fmla="*/ 8584946 w 12192000"/>
              <a:gd name="connsiteY37" fmla="*/ 1135226 h 2237474"/>
              <a:gd name="connsiteX38" fmla="*/ 8419755 w 12192000"/>
              <a:gd name="connsiteY38" fmla="*/ 1216260 h 2237474"/>
              <a:gd name="connsiteX39" fmla="*/ 8411626 w 12192000"/>
              <a:gd name="connsiteY39" fmla="*/ 1214397 h 2237474"/>
              <a:gd name="connsiteX40" fmla="*/ 8363469 w 12192000"/>
              <a:gd name="connsiteY40" fmla="*/ 1246658 h 2237474"/>
              <a:gd name="connsiteX41" fmla="*/ 8275497 w 12192000"/>
              <a:gd name="connsiteY41" fmla="*/ 1264396 h 2237474"/>
              <a:gd name="connsiteX42" fmla="*/ 8074238 w 12192000"/>
              <a:gd name="connsiteY42" fmla="*/ 1301895 h 2237474"/>
              <a:gd name="connsiteX43" fmla="*/ 7942099 w 12192000"/>
              <a:gd name="connsiteY43" fmla="*/ 1336332 h 2237474"/>
              <a:gd name="connsiteX44" fmla="*/ 7902328 w 12192000"/>
              <a:gd name="connsiteY44" fmla="*/ 1345865 h 2237474"/>
              <a:gd name="connsiteX45" fmla="*/ 7840612 w 12192000"/>
              <a:gd name="connsiteY45" fmla="*/ 1369373 h 2237474"/>
              <a:gd name="connsiteX46" fmla="*/ 7786819 w 12192000"/>
              <a:gd name="connsiteY46" fmla="*/ 1378970 h 2237474"/>
              <a:gd name="connsiteX47" fmla="*/ 7548172 w 12192000"/>
              <a:gd name="connsiteY47" fmla="*/ 1417460 h 2237474"/>
              <a:gd name="connsiteX48" fmla="*/ 7483437 w 12192000"/>
              <a:gd name="connsiteY48" fmla="*/ 1478152 h 2237474"/>
              <a:gd name="connsiteX49" fmla="*/ 7377870 w 12192000"/>
              <a:gd name="connsiteY49" fmla="*/ 1523319 h 2237474"/>
              <a:gd name="connsiteX50" fmla="*/ 7230737 w 12192000"/>
              <a:gd name="connsiteY50" fmla="*/ 1562633 h 2237474"/>
              <a:gd name="connsiteX51" fmla="*/ 7224458 w 12192000"/>
              <a:gd name="connsiteY51" fmla="*/ 1573008 h 2237474"/>
              <a:gd name="connsiteX52" fmla="*/ 7183121 w 12192000"/>
              <a:gd name="connsiteY52" fmla="*/ 1595162 h 2237474"/>
              <a:gd name="connsiteX53" fmla="*/ 7164601 w 12192000"/>
              <a:gd name="connsiteY53" fmla="*/ 1606490 h 2237474"/>
              <a:gd name="connsiteX54" fmla="*/ 6900177 w 12192000"/>
              <a:gd name="connsiteY54" fmla="*/ 1636016 h 2237474"/>
              <a:gd name="connsiteX55" fmla="*/ 6795372 w 12192000"/>
              <a:gd name="connsiteY55" fmla="*/ 1644845 h 2237474"/>
              <a:gd name="connsiteX56" fmla="*/ 6692251 w 12192000"/>
              <a:gd name="connsiteY56" fmla="*/ 1656357 h 2237474"/>
              <a:gd name="connsiteX57" fmla="*/ 6655235 w 12192000"/>
              <a:gd name="connsiteY57" fmla="*/ 1661869 h 2237474"/>
              <a:gd name="connsiteX58" fmla="*/ 6554894 w 12192000"/>
              <a:gd name="connsiteY58" fmla="*/ 1664428 h 2237474"/>
              <a:gd name="connsiteX59" fmla="*/ 6516595 w 12192000"/>
              <a:gd name="connsiteY59" fmla="*/ 1667475 h 2237474"/>
              <a:gd name="connsiteX60" fmla="*/ 6508541 w 12192000"/>
              <a:gd name="connsiteY60" fmla="*/ 1668757 h 2237474"/>
              <a:gd name="connsiteX61" fmla="*/ 6471012 w 12192000"/>
              <a:gd name="connsiteY61" fmla="*/ 1678604 h 2237474"/>
              <a:gd name="connsiteX62" fmla="*/ 6364035 w 12192000"/>
              <a:gd name="connsiteY62" fmla="*/ 1667683 h 2237474"/>
              <a:gd name="connsiteX63" fmla="*/ 6280959 w 12192000"/>
              <a:gd name="connsiteY63" fmla="*/ 1689329 h 2237474"/>
              <a:gd name="connsiteX64" fmla="*/ 6243319 w 12192000"/>
              <a:gd name="connsiteY64" fmla="*/ 1695560 h 2237474"/>
              <a:gd name="connsiteX65" fmla="*/ 6098321 w 12192000"/>
              <a:gd name="connsiteY65" fmla="*/ 1721646 h 2237474"/>
              <a:gd name="connsiteX66" fmla="*/ 5880652 w 12192000"/>
              <a:gd name="connsiteY66" fmla="*/ 1779643 h 2237474"/>
              <a:gd name="connsiteX67" fmla="*/ 5785959 w 12192000"/>
              <a:gd name="connsiteY67" fmla="*/ 1775307 h 2237474"/>
              <a:gd name="connsiteX68" fmla="*/ 5643534 w 12192000"/>
              <a:gd name="connsiteY68" fmla="*/ 1802919 h 2237474"/>
              <a:gd name="connsiteX69" fmla="*/ 5518799 w 12192000"/>
              <a:gd name="connsiteY69" fmla="*/ 1818312 h 2237474"/>
              <a:gd name="connsiteX70" fmla="*/ 5505014 w 12192000"/>
              <a:gd name="connsiteY70" fmla="*/ 1819259 h 2237474"/>
              <a:gd name="connsiteX71" fmla="*/ 5453307 w 12192000"/>
              <a:gd name="connsiteY71" fmla="*/ 1815450 h 2237474"/>
              <a:gd name="connsiteX72" fmla="*/ 5221533 w 12192000"/>
              <a:gd name="connsiteY72" fmla="*/ 1846950 h 2237474"/>
              <a:gd name="connsiteX73" fmla="*/ 5149802 w 12192000"/>
              <a:gd name="connsiteY73" fmla="*/ 1844846 h 2237474"/>
              <a:gd name="connsiteX74" fmla="*/ 5114927 w 12192000"/>
              <a:gd name="connsiteY74" fmla="*/ 1847827 h 2237474"/>
              <a:gd name="connsiteX75" fmla="*/ 5108970 w 12192000"/>
              <a:gd name="connsiteY75" fmla="*/ 1847935 h 2237474"/>
              <a:gd name="connsiteX76" fmla="*/ 5067961 w 12192000"/>
              <a:gd name="connsiteY76" fmla="*/ 1845917 h 2237474"/>
              <a:gd name="connsiteX77" fmla="*/ 5007075 w 12192000"/>
              <a:gd name="connsiteY77" fmla="*/ 1838626 h 2237474"/>
              <a:gd name="connsiteX78" fmla="*/ 4944087 w 12192000"/>
              <a:gd name="connsiteY78" fmla="*/ 1823332 h 2237474"/>
              <a:gd name="connsiteX79" fmla="*/ 4907662 w 12192000"/>
              <a:gd name="connsiteY79" fmla="*/ 1816900 h 2237474"/>
              <a:gd name="connsiteX80" fmla="*/ 4882386 w 12192000"/>
              <a:gd name="connsiteY80" fmla="*/ 1809844 h 2237474"/>
              <a:gd name="connsiteX81" fmla="*/ 4811440 w 12192000"/>
              <a:gd name="connsiteY81" fmla="*/ 1804655 h 2237474"/>
              <a:gd name="connsiteX82" fmla="*/ 4691075 w 12192000"/>
              <a:gd name="connsiteY82" fmla="*/ 1801389 h 2237474"/>
              <a:gd name="connsiteX83" fmla="*/ 4640313 w 12192000"/>
              <a:gd name="connsiteY83" fmla="*/ 1784307 h 2237474"/>
              <a:gd name="connsiteX84" fmla="*/ 4536503 w 12192000"/>
              <a:gd name="connsiteY84" fmla="*/ 1785334 h 2237474"/>
              <a:gd name="connsiteX85" fmla="*/ 4513724 w 12192000"/>
              <a:gd name="connsiteY85" fmla="*/ 1791996 h 2237474"/>
              <a:gd name="connsiteX86" fmla="*/ 4459810 w 12192000"/>
              <a:gd name="connsiteY86" fmla="*/ 1797886 h 2237474"/>
              <a:gd name="connsiteX87" fmla="*/ 4379064 w 12192000"/>
              <a:gd name="connsiteY87" fmla="*/ 1817177 h 2237474"/>
              <a:gd name="connsiteX88" fmla="*/ 4290981 w 12192000"/>
              <a:gd name="connsiteY88" fmla="*/ 1839677 h 2237474"/>
              <a:gd name="connsiteX89" fmla="*/ 4238372 w 12192000"/>
              <a:gd name="connsiteY89" fmla="*/ 1851480 h 2237474"/>
              <a:gd name="connsiteX90" fmla="*/ 4232517 w 12192000"/>
              <a:gd name="connsiteY90" fmla="*/ 1852567 h 2237474"/>
              <a:gd name="connsiteX91" fmla="*/ 4191732 w 12192000"/>
              <a:gd name="connsiteY91" fmla="*/ 1857328 h 2237474"/>
              <a:gd name="connsiteX92" fmla="*/ 4065532 w 12192000"/>
              <a:gd name="connsiteY92" fmla="*/ 1855477 h 2237474"/>
              <a:gd name="connsiteX93" fmla="*/ 4028460 w 12192000"/>
              <a:gd name="connsiteY93" fmla="*/ 1855137 h 2237474"/>
              <a:gd name="connsiteX94" fmla="*/ 4002267 w 12192000"/>
              <a:gd name="connsiteY94" fmla="*/ 1852352 h 2237474"/>
              <a:gd name="connsiteX95" fmla="*/ 3931396 w 12192000"/>
              <a:gd name="connsiteY95" fmla="*/ 1858915 h 2237474"/>
              <a:gd name="connsiteX96" fmla="*/ 3812162 w 12192000"/>
              <a:gd name="connsiteY96" fmla="*/ 1875501 h 2237474"/>
              <a:gd name="connsiteX97" fmla="*/ 3758105 w 12192000"/>
              <a:gd name="connsiteY97" fmla="*/ 1871856 h 2237474"/>
              <a:gd name="connsiteX98" fmla="*/ 3715896 w 12192000"/>
              <a:gd name="connsiteY98" fmla="*/ 1881552 h 2237474"/>
              <a:gd name="connsiteX99" fmla="*/ 3567259 w 12192000"/>
              <a:gd name="connsiteY99" fmla="*/ 1893482 h 2237474"/>
              <a:gd name="connsiteX100" fmla="*/ 3405770 w 12192000"/>
              <a:gd name="connsiteY100" fmla="*/ 1904591 h 2237474"/>
              <a:gd name="connsiteX101" fmla="*/ 3280097 w 12192000"/>
              <a:gd name="connsiteY101" fmla="*/ 1919610 h 2237474"/>
              <a:gd name="connsiteX102" fmla="*/ 3009910 w 12192000"/>
              <a:gd name="connsiteY102" fmla="*/ 1957866 h 2237474"/>
              <a:gd name="connsiteX103" fmla="*/ 2995934 w 12192000"/>
              <a:gd name="connsiteY103" fmla="*/ 1967085 h 2237474"/>
              <a:gd name="connsiteX104" fmla="*/ 2942858 w 12192000"/>
              <a:gd name="connsiteY104" fmla="*/ 1981367 h 2237474"/>
              <a:gd name="connsiteX105" fmla="*/ 2875436 w 12192000"/>
              <a:gd name="connsiteY105" fmla="*/ 1996977 h 2237474"/>
              <a:gd name="connsiteX106" fmla="*/ 2874892 w 12192000"/>
              <a:gd name="connsiteY106" fmla="*/ 1996085 h 2237474"/>
              <a:gd name="connsiteX107" fmla="*/ 2843662 w 12192000"/>
              <a:gd name="connsiteY107" fmla="*/ 1992498 h 2237474"/>
              <a:gd name="connsiteX108" fmla="*/ 2718916 w 12192000"/>
              <a:gd name="connsiteY108" fmla="*/ 1990867 h 2237474"/>
              <a:gd name="connsiteX109" fmla="*/ 2713522 w 12192000"/>
              <a:gd name="connsiteY109" fmla="*/ 1990173 h 2237474"/>
              <a:gd name="connsiteX110" fmla="*/ 2476147 w 12192000"/>
              <a:gd name="connsiteY110" fmla="*/ 1998305 h 2237474"/>
              <a:gd name="connsiteX111" fmla="*/ 2373568 w 12192000"/>
              <a:gd name="connsiteY111" fmla="*/ 2003219 h 2237474"/>
              <a:gd name="connsiteX112" fmla="*/ 2287219 w 12192000"/>
              <a:gd name="connsiteY112" fmla="*/ 1998750 h 2237474"/>
              <a:gd name="connsiteX113" fmla="*/ 2243069 w 12192000"/>
              <a:gd name="connsiteY113" fmla="*/ 2005321 h 2237474"/>
              <a:gd name="connsiteX114" fmla="*/ 2164831 w 12192000"/>
              <a:gd name="connsiteY114" fmla="*/ 2010143 h 2237474"/>
              <a:gd name="connsiteX115" fmla="*/ 2085228 w 12192000"/>
              <a:gd name="connsiteY115" fmla="*/ 2046431 h 2237474"/>
              <a:gd name="connsiteX116" fmla="*/ 2058061 w 12192000"/>
              <a:gd name="connsiteY116" fmla="*/ 2047942 h 2237474"/>
              <a:gd name="connsiteX117" fmla="*/ 2042244 w 12192000"/>
              <a:gd name="connsiteY117" fmla="*/ 2055560 h 2237474"/>
              <a:gd name="connsiteX118" fmla="*/ 1877728 w 12192000"/>
              <a:gd name="connsiteY118" fmla="*/ 2101004 h 2237474"/>
              <a:gd name="connsiteX119" fmla="*/ 1759056 w 12192000"/>
              <a:gd name="connsiteY119" fmla="*/ 2125608 h 2237474"/>
              <a:gd name="connsiteX120" fmla="*/ 1637948 w 12192000"/>
              <a:gd name="connsiteY120" fmla="*/ 2172597 h 2237474"/>
              <a:gd name="connsiteX121" fmla="*/ 1434549 w 12192000"/>
              <a:gd name="connsiteY121" fmla="*/ 2234522 h 2237474"/>
              <a:gd name="connsiteX122" fmla="*/ 1398481 w 12192000"/>
              <a:gd name="connsiteY122" fmla="*/ 2237074 h 2237474"/>
              <a:gd name="connsiteX123" fmla="*/ 1398407 w 12192000"/>
              <a:gd name="connsiteY123" fmla="*/ 2237095 h 2237474"/>
              <a:gd name="connsiteX124" fmla="*/ 1370962 w 12192000"/>
              <a:gd name="connsiteY124" fmla="*/ 2237474 h 2237474"/>
              <a:gd name="connsiteX125" fmla="*/ 1356367 w 12192000"/>
              <a:gd name="connsiteY125" fmla="*/ 2235089 h 2237474"/>
              <a:gd name="connsiteX126" fmla="*/ 1279765 w 12192000"/>
              <a:gd name="connsiteY126" fmla="*/ 2229639 h 2237474"/>
              <a:gd name="connsiteX127" fmla="*/ 1195347 w 12192000"/>
              <a:gd name="connsiteY127" fmla="*/ 2212354 h 2237474"/>
              <a:gd name="connsiteX128" fmla="*/ 970251 w 12192000"/>
              <a:gd name="connsiteY128" fmla="*/ 2221029 h 2237474"/>
              <a:gd name="connsiteX129" fmla="*/ 812914 w 12192000"/>
              <a:gd name="connsiteY129" fmla="*/ 2210095 h 2237474"/>
              <a:gd name="connsiteX130" fmla="*/ 776382 w 12192000"/>
              <a:gd name="connsiteY130" fmla="*/ 2204512 h 2237474"/>
              <a:gd name="connsiteX131" fmla="*/ 597225 w 12192000"/>
              <a:gd name="connsiteY131" fmla="*/ 2180999 h 2237474"/>
              <a:gd name="connsiteX132" fmla="*/ 520671 w 12192000"/>
              <a:gd name="connsiteY132" fmla="*/ 2180980 h 2237474"/>
              <a:gd name="connsiteX133" fmla="*/ 515024 w 12192000"/>
              <a:gd name="connsiteY133" fmla="*/ 2179258 h 2237474"/>
              <a:gd name="connsiteX134" fmla="*/ 413835 w 12192000"/>
              <a:gd name="connsiteY134" fmla="*/ 2156783 h 2237474"/>
              <a:gd name="connsiteX135" fmla="*/ 376513 w 12192000"/>
              <a:gd name="connsiteY135" fmla="*/ 2154014 h 2237474"/>
              <a:gd name="connsiteX136" fmla="*/ 273386 w 12192000"/>
              <a:gd name="connsiteY136" fmla="*/ 2142551 h 2237474"/>
              <a:gd name="connsiteX137" fmla="*/ 169207 w 12192000"/>
              <a:gd name="connsiteY137" fmla="*/ 2128100 h 2237474"/>
              <a:gd name="connsiteX138" fmla="*/ 77641 w 12192000"/>
              <a:gd name="connsiteY138" fmla="*/ 2126835 h 2237474"/>
              <a:gd name="connsiteX139" fmla="*/ 37645 w 12192000"/>
              <a:gd name="connsiteY139" fmla="*/ 2115401 h 2237474"/>
              <a:gd name="connsiteX140" fmla="*/ 4572 w 12192000"/>
              <a:gd name="connsiteY140" fmla="*/ 2111091 h 2237474"/>
              <a:gd name="connsiteX141" fmla="*/ 0 w 12192000"/>
              <a:gd name="connsiteY141" fmla="*/ 2110468 h 2237474"/>
              <a:gd name="connsiteX142" fmla="*/ 0 w 12192000"/>
              <a:gd name="connsiteY142"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1890686 w 12192000"/>
              <a:gd name="connsiteY4" fmla="*/ 732766 h 2237474"/>
              <a:gd name="connsiteX5" fmla="*/ 11820512 w 12192000"/>
              <a:gd name="connsiteY5" fmla="*/ 745392 h 2237474"/>
              <a:gd name="connsiteX6" fmla="*/ 11649954 w 12192000"/>
              <a:gd name="connsiteY6" fmla="*/ 749628 h 2237474"/>
              <a:gd name="connsiteX7" fmla="*/ 11560424 w 12192000"/>
              <a:gd name="connsiteY7" fmla="*/ 748017 h 2237474"/>
              <a:gd name="connsiteX8" fmla="*/ 11358455 w 12192000"/>
              <a:gd name="connsiteY8" fmla="*/ 747593 h 2237474"/>
              <a:gd name="connsiteX9" fmla="*/ 11165209 w 12192000"/>
              <a:gd name="connsiteY9" fmla="*/ 748852 h 2237474"/>
              <a:gd name="connsiteX10" fmla="*/ 11058755 w 12192000"/>
              <a:gd name="connsiteY10" fmla="*/ 749617 h 2237474"/>
              <a:gd name="connsiteX11" fmla="*/ 10846594 w 12192000"/>
              <a:gd name="connsiteY11" fmla="*/ 765069 h 2237474"/>
              <a:gd name="connsiteX12" fmla="*/ 10739478 w 12192000"/>
              <a:gd name="connsiteY12" fmla="*/ 776841 h 2237474"/>
              <a:gd name="connsiteX13" fmla="*/ 10458762 w 12192000"/>
              <a:gd name="connsiteY13" fmla="*/ 755400 h 2237474"/>
              <a:gd name="connsiteX14" fmla="*/ 10211200 w 12192000"/>
              <a:gd name="connsiteY14" fmla="*/ 767513 h 2237474"/>
              <a:gd name="connsiteX15" fmla="*/ 10167995 w 12192000"/>
              <a:gd name="connsiteY15" fmla="*/ 760843 h 2237474"/>
              <a:gd name="connsiteX16" fmla="*/ 9997044 w 12192000"/>
              <a:gd name="connsiteY16" fmla="*/ 780129 h 2237474"/>
              <a:gd name="connsiteX17" fmla="*/ 9943887 w 12192000"/>
              <a:gd name="connsiteY17" fmla="*/ 804141 h 2237474"/>
              <a:gd name="connsiteX18" fmla="*/ 9918248 w 12192000"/>
              <a:gd name="connsiteY18" fmla="*/ 816628 h 2237474"/>
              <a:gd name="connsiteX19" fmla="*/ 9767091 w 12192000"/>
              <a:gd name="connsiteY19" fmla="*/ 870550 h 2237474"/>
              <a:gd name="connsiteX20" fmla="*/ 9683005 w 12192000"/>
              <a:gd name="connsiteY20" fmla="*/ 894128 h 2237474"/>
              <a:gd name="connsiteX21" fmla="*/ 9594438 w 12192000"/>
              <a:gd name="connsiteY21" fmla="*/ 919051 h 2237474"/>
              <a:gd name="connsiteX22" fmla="*/ 9544189 w 12192000"/>
              <a:gd name="connsiteY22" fmla="*/ 938966 h 2237474"/>
              <a:gd name="connsiteX23" fmla="*/ 9500499 w 12192000"/>
              <a:gd name="connsiteY23" fmla="*/ 954680 h 2237474"/>
              <a:gd name="connsiteX24" fmla="*/ 9410017 w 12192000"/>
              <a:gd name="connsiteY24" fmla="*/ 993931 h 2237474"/>
              <a:gd name="connsiteX25" fmla="*/ 9392919 w 12192000"/>
              <a:gd name="connsiteY25" fmla="*/ 994656 h 2237474"/>
              <a:gd name="connsiteX26" fmla="*/ 9268019 w 12192000"/>
              <a:gd name="connsiteY26" fmla="*/ 1007442 h 2237474"/>
              <a:gd name="connsiteX27" fmla="*/ 9188177 w 12192000"/>
              <a:gd name="connsiteY27" fmla="*/ 1035474 h 2237474"/>
              <a:gd name="connsiteX28" fmla="*/ 9155969 w 12192000"/>
              <a:gd name="connsiteY28" fmla="*/ 1046804 h 2237474"/>
              <a:gd name="connsiteX29" fmla="*/ 9133985 w 12192000"/>
              <a:gd name="connsiteY29" fmla="*/ 1046450 h 2237474"/>
              <a:gd name="connsiteX30" fmla="*/ 9003462 w 12192000"/>
              <a:gd name="connsiteY30" fmla="*/ 1042406 h 2237474"/>
              <a:gd name="connsiteX31" fmla="*/ 8968445 w 12192000"/>
              <a:gd name="connsiteY31" fmla="*/ 1052169 h 2237474"/>
              <a:gd name="connsiteX32" fmla="*/ 8886001 w 12192000"/>
              <a:gd name="connsiteY32" fmla="*/ 1067468 h 2237474"/>
              <a:gd name="connsiteX33" fmla="*/ 8838610 w 12192000"/>
              <a:gd name="connsiteY33" fmla="*/ 1075091 h 2237474"/>
              <a:gd name="connsiteX34" fmla="*/ 8750383 w 12192000"/>
              <a:gd name="connsiteY34" fmla="*/ 1097387 h 2237474"/>
              <a:gd name="connsiteX35" fmla="*/ 8665605 w 12192000"/>
              <a:gd name="connsiteY35" fmla="*/ 1110791 h 2237474"/>
              <a:gd name="connsiteX36" fmla="*/ 8584946 w 12192000"/>
              <a:gd name="connsiteY36" fmla="*/ 1135226 h 2237474"/>
              <a:gd name="connsiteX37" fmla="*/ 8419755 w 12192000"/>
              <a:gd name="connsiteY37" fmla="*/ 1216260 h 2237474"/>
              <a:gd name="connsiteX38" fmla="*/ 8411626 w 12192000"/>
              <a:gd name="connsiteY38" fmla="*/ 1214397 h 2237474"/>
              <a:gd name="connsiteX39" fmla="*/ 8363469 w 12192000"/>
              <a:gd name="connsiteY39" fmla="*/ 1246658 h 2237474"/>
              <a:gd name="connsiteX40" fmla="*/ 8275497 w 12192000"/>
              <a:gd name="connsiteY40" fmla="*/ 1264396 h 2237474"/>
              <a:gd name="connsiteX41" fmla="*/ 8074238 w 12192000"/>
              <a:gd name="connsiteY41" fmla="*/ 1301895 h 2237474"/>
              <a:gd name="connsiteX42" fmla="*/ 7942099 w 12192000"/>
              <a:gd name="connsiteY42" fmla="*/ 1336332 h 2237474"/>
              <a:gd name="connsiteX43" fmla="*/ 7902328 w 12192000"/>
              <a:gd name="connsiteY43" fmla="*/ 1345865 h 2237474"/>
              <a:gd name="connsiteX44" fmla="*/ 7840612 w 12192000"/>
              <a:gd name="connsiteY44" fmla="*/ 1369373 h 2237474"/>
              <a:gd name="connsiteX45" fmla="*/ 7786819 w 12192000"/>
              <a:gd name="connsiteY45" fmla="*/ 1378970 h 2237474"/>
              <a:gd name="connsiteX46" fmla="*/ 7548172 w 12192000"/>
              <a:gd name="connsiteY46" fmla="*/ 1417460 h 2237474"/>
              <a:gd name="connsiteX47" fmla="*/ 7483437 w 12192000"/>
              <a:gd name="connsiteY47" fmla="*/ 1478152 h 2237474"/>
              <a:gd name="connsiteX48" fmla="*/ 7377870 w 12192000"/>
              <a:gd name="connsiteY48" fmla="*/ 1523319 h 2237474"/>
              <a:gd name="connsiteX49" fmla="*/ 7230737 w 12192000"/>
              <a:gd name="connsiteY49" fmla="*/ 1562633 h 2237474"/>
              <a:gd name="connsiteX50" fmla="*/ 7224458 w 12192000"/>
              <a:gd name="connsiteY50" fmla="*/ 1573008 h 2237474"/>
              <a:gd name="connsiteX51" fmla="*/ 7183121 w 12192000"/>
              <a:gd name="connsiteY51" fmla="*/ 1595162 h 2237474"/>
              <a:gd name="connsiteX52" fmla="*/ 7164601 w 12192000"/>
              <a:gd name="connsiteY52" fmla="*/ 1606490 h 2237474"/>
              <a:gd name="connsiteX53" fmla="*/ 6900177 w 12192000"/>
              <a:gd name="connsiteY53" fmla="*/ 1636016 h 2237474"/>
              <a:gd name="connsiteX54" fmla="*/ 6795372 w 12192000"/>
              <a:gd name="connsiteY54" fmla="*/ 1644845 h 2237474"/>
              <a:gd name="connsiteX55" fmla="*/ 6692251 w 12192000"/>
              <a:gd name="connsiteY55" fmla="*/ 1656357 h 2237474"/>
              <a:gd name="connsiteX56" fmla="*/ 6655235 w 12192000"/>
              <a:gd name="connsiteY56" fmla="*/ 1661869 h 2237474"/>
              <a:gd name="connsiteX57" fmla="*/ 6554894 w 12192000"/>
              <a:gd name="connsiteY57" fmla="*/ 1664428 h 2237474"/>
              <a:gd name="connsiteX58" fmla="*/ 6516595 w 12192000"/>
              <a:gd name="connsiteY58" fmla="*/ 1667475 h 2237474"/>
              <a:gd name="connsiteX59" fmla="*/ 6508541 w 12192000"/>
              <a:gd name="connsiteY59" fmla="*/ 1668757 h 2237474"/>
              <a:gd name="connsiteX60" fmla="*/ 6471012 w 12192000"/>
              <a:gd name="connsiteY60" fmla="*/ 1678604 h 2237474"/>
              <a:gd name="connsiteX61" fmla="*/ 6364035 w 12192000"/>
              <a:gd name="connsiteY61" fmla="*/ 1667683 h 2237474"/>
              <a:gd name="connsiteX62" fmla="*/ 6280959 w 12192000"/>
              <a:gd name="connsiteY62" fmla="*/ 1689329 h 2237474"/>
              <a:gd name="connsiteX63" fmla="*/ 6243319 w 12192000"/>
              <a:gd name="connsiteY63" fmla="*/ 1695560 h 2237474"/>
              <a:gd name="connsiteX64" fmla="*/ 6098321 w 12192000"/>
              <a:gd name="connsiteY64" fmla="*/ 1721646 h 2237474"/>
              <a:gd name="connsiteX65" fmla="*/ 5880652 w 12192000"/>
              <a:gd name="connsiteY65" fmla="*/ 1779643 h 2237474"/>
              <a:gd name="connsiteX66" fmla="*/ 5785959 w 12192000"/>
              <a:gd name="connsiteY66" fmla="*/ 1775307 h 2237474"/>
              <a:gd name="connsiteX67" fmla="*/ 5643534 w 12192000"/>
              <a:gd name="connsiteY67" fmla="*/ 1802919 h 2237474"/>
              <a:gd name="connsiteX68" fmla="*/ 5518799 w 12192000"/>
              <a:gd name="connsiteY68" fmla="*/ 1818312 h 2237474"/>
              <a:gd name="connsiteX69" fmla="*/ 5505014 w 12192000"/>
              <a:gd name="connsiteY69" fmla="*/ 1819259 h 2237474"/>
              <a:gd name="connsiteX70" fmla="*/ 5453307 w 12192000"/>
              <a:gd name="connsiteY70" fmla="*/ 1815450 h 2237474"/>
              <a:gd name="connsiteX71" fmla="*/ 5221533 w 12192000"/>
              <a:gd name="connsiteY71" fmla="*/ 1846950 h 2237474"/>
              <a:gd name="connsiteX72" fmla="*/ 5149802 w 12192000"/>
              <a:gd name="connsiteY72" fmla="*/ 1844846 h 2237474"/>
              <a:gd name="connsiteX73" fmla="*/ 5114927 w 12192000"/>
              <a:gd name="connsiteY73" fmla="*/ 1847827 h 2237474"/>
              <a:gd name="connsiteX74" fmla="*/ 5108970 w 12192000"/>
              <a:gd name="connsiteY74" fmla="*/ 1847935 h 2237474"/>
              <a:gd name="connsiteX75" fmla="*/ 5067961 w 12192000"/>
              <a:gd name="connsiteY75" fmla="*/ 1845917 h 2237474"/>
              <a:gd name="connsiteX76" fmla="*/ 5007075 w 12192000"/>
              <a:gd name="connsiteY76" fmla="*/ 1838626 h 2237474"/>
              <a:gd name="connsiteX77" fmla="*/ 4944087 w 12192000"/>
              <a:gd name="connsiteY77" fmla="*/ 1823332 h 2237474"/>
              <a:gd name="connsiteX78" fmla="*/ 4907662 w 12192000"/>
              <a:gd name="connsiteY78" fmla="*/ 1816900 h 2237474"/>
              <a:gd name="connsiteX79" fmla="*/ 4882386 w 12192000"/>
              <a:gd name="connsiteY79" fmla="*/ 1809844 h 2237474"/>
              <a:gd name="connsiteX80" fmla="*/ 4811440 w 12192000"/>
              <a:gd name="connsiteY80" fmla="*/ 1804655 h 2237474"/>
              <a:gd name="connsiteX81" fmla="*/ 4691075 w 12192000"/>
              <a:gd name="connsiteY81" fmla="*/ 1801389 h 2237474"/>
              <a:gd name="connsiteX82" fmla="*/ 4640313 w 12192000"/>
              <a:gd name="connsiteY82" fmla="*/ 1784307 h 2237474"/>
              <a:gd name="connsiteX83" fmla="*/ 4536503 w 12192000"/>
              <a:gd name="connsiteY83" fmla="*/ 1785334 h 2237474"/>
              <a:gd name="connsiteX84" fmla="*/ 4513724 w 12192000"/>
              <a:gd name="connsiteY84" fmla="*/ 1791996 h 2237474"/>
              <a:gd name="connsiteX85" fmla="*/ 4459810 w 12192000"/>
              <a:gd name="connsiteY85" fmla="*/ 1797886 h 2237474"/>
              <a:gd name="connsiteX86" fmla="*/ 4379064 w 12192000"/>
              <a:gd name="connsiteY86" fmla="*/ 1817177 h 2237474"/>
              <a:gd name="connsiteX87" fmla="*/ 4290981 w 12192000"/>
              <a:gd name="connsiteY87" fmla="*/ 1839677 h 2237474"/>
              <a:gd name="connsiteX88" fmla="*/ 4238372 w 12192000"/>
              <a:gd name="connsiteY88" fmla="*/ 1851480 h 2237474"/>
              <a:gd name="connsiteX89" fmla="*/ 4232517 w 12192000"/>
              <a:gd name="connsiteY89" fmla="*/ 1852567 h 2237474"/>
              <a:gd name="connsiteX90" fmla="*/ 4191732 w 12192000"/>
              <a:gd name="connsiteY90" fmla="*/ 1857328 h 2237474"/>
              <a:gd name="connsiteX91" fmla="*/ 4065532 w 12192000"/>
              <a:gd name="connsiteY91" fmla="*/ 1855477 h 2237474"/>
              <a:gd name="connsiteX92" fmla="*/ 4028460 w 12192000"/>
              <a:gd name="connsiteY92" fmla="*/ 1855137 h 2237474"/>
              <a:gd name="connsiteX93" fmla="*/ 4002267 w 12192000"/>
              <a:gd name="connsiteY93" fmla="*/ 1852352 h 2237474"/>
              <a:gd name="connsiteX94" fmla="*/ 3931396 w 12192000"/>
              <a:gd name="connsiteY94" fmla="*/ 1858915 h 2237474"/>
              <a:gd name="connsiteX95" fmla="*/ 3812162 w 12192000"/>
              <a:gd name="connsiteY95" fmla="*/ 1875501 h 2237474"/>
              <a:gd name="connsiteX96" fmla="*/ 3758105 w 12192000"/>
              <a:gd name="connsiteY96" fmla="*/ 1871856 h 2237474"/>
              <a:gd name="connsiteX97" fmla="*/ 3715896 w 12192000"/>
              <a:gd name="connsiteY97" fmla="*/ 1881552 h 2237474"/>
              <a:gd name="connsiteX98" fmla="*/ 3567259 w 12192000"/>
              <a:gd name="connsiteY98" fmla="*/ 1893482 h 2237474"/>
              <a:gd name="connsiteX99" fmla="*/ 3405770 w 12192000"/>
              <a:gd name="connsiteY99" fmla="*/ 1904591 h 2237474"/>
              <a:gd name="connsiteX100" fmla="*/ 3280097 w 12192000"/>
              <a:gd name="connsiteY100" fmla="*/ 1919610 h 2237474"/>
              <a:gd name="connsiteX101" fmla="*/ 3009910 w 12192000"/>
              <a:gd name="connsiteY101" fmla="*/ 1957866 h 2237474"/>
              <a:gd name="connsiteX102" fmla="*/ 2995934 w 12192000"/>
              <a:gd name="connsiteY102" fmla="*/ 1967085 h 2237474"/>
              <a:gd name="connsiteX103" fmla="*/ 2942858 w 12192000"/>
              <a:gd name="connsiteY103" fmla="*/ 1981367 h 2237474"/>
              <a:gd name="connsiteX104" fmla="*/ 2875436 w 12192000"/>
              <a:gd name="connsiteY104" fmla="*/ 1996977 h 2237474"/>
              <a:gd name="connsiteX105" fmla="*/ 2874892 w 12192000"/>
              <a:gd name="connsiteY105" fmla="*/ 1996085 h 2237474"/>
              <a:gd name="connsiteX106" fmla="*/ 2843662 w 12192000"/>
              <a:gd name="connsiteY106" fmla="*/ 1992498 h 2237474"/>
              <a:gd name="connsiteX107" fmla="*/ 2718916 w 12192000"/>
              <a:gd name="connsiteY107" fmla="*/ 1990867 h 2237474"/>
              <a:gd name="connsiteX108" fmla="*/ 2713522 w 12192000"/>
              <a:gd name="connsiteY108" fmla="*/ 1990173 h 2237474"/>
              <a:gd name="connsiteX109" fmla="*/ 2476147 w 12192000"/>
              <a:gd name="connsiteY109" fmla="*/ 1998305 h 2237474"/>
              <a:gd name="connsiteX110" fmla="*/ 2373568 w 12192000"/>
              <a:gd name="connsiteY110" fmla="*/ 2003219 h 2237474"/>
              <a:gd name="connsiteX111" fmla="*/ 2287219 w 12192000"/>
              <a:gd name="connsiteY111" fmla="*/ 1998750 h 2237474"/>
              <a:gd name="connsiteX112" fmla="*/ 2243069 w 12192000"/>
              <a:gd name="connsiteY112" fmla="*/ 2005321 h 2237474"/>
              <a:gd name="connsiteX113" fmla="*/ 2164831 w 12192000"/>
              <a:gd name="connsiteY113" fmla="*/ 2010143 h 2237474"/>
              <a:gd name="connsiteX114" fmla="*/ 2085228 w 12192000"/>
              <a:gd name="connsiteY114" fmla="*/ 2046431 h 2237474"/>
              <a:gd name="connsiteX115" fmla="*/ 2058061 w 12192000"/>
              <a:gd name="connsiteY115" fmla="*/ 2047942 h 2237474"/>
              <a:gd name="connsiteX116" fmla="*/ 2042244 w 12192000"/>
              <a:gd name="connsiteY116" fmla="*/ 2055560 h 2237474"/>
              <a:gd name="connsiteX117" fmla="*/ 1877728 w 12192000"/>
              <a:gd name="connsiteY117" fmla="*/ 2101004 h 2237474"/>
              <a:gd name="connsiteX118" fmla="*/ 1759056 w 12192000"/>
              <a:gd name="connsiteY118" fmla="*/ 2125608 h 2237474"/>
              <a:gd name="connsiteX119" fmla="*/ 1637948 w 12192000"/>
              <a:gd name="connsiteY119" fmla="*/ 2172597 h 2237474"/>
              <a:gd name="connsiteX120" fmla="*/ 1434549 w 12192000"/>
              <a:gd name="connsiteY120" fmla="*/ 2234522 h 2237474"/>
              <a:gd name="connsiteX121" fmla="*/ 1398481 w 12192000"/>
              <a:gd name="connsiteY121" fmla="*/ 2237074 h 2237474"/>
              <a:gd name="connsiteX122" fmla="*/ 1398407 w 12192000"/>
              <a:gd name="connsiteY122" fmla="*/ 2237095 h 2237474"/>
              <a:gd name="connsiteX123" fmla="*/ 1370962 w 12192000"/>
              <a:gd name="connsiteY123" fmla="*/ 2237474 h 2237474"/>
              <a:gd name="connsiteX124" fmla="*/ 1356367 w 12192000"/>
              <a:gd name="connsiteY124" fmla="*/ 2235089 h 2237474"/>
              <a:gd name="connsiteX125" fmla="*/ 1279765 w 12192000"/>
              <a:gd name="connsiteY125" fmla="*/ 2229639 h 2237474"/>
              <a:gd name="connsiteX126" fmla="*/ 1195347 w 12192000"/>
              <a:gd name="connsiteY126" fmla="*/ 2212354 h 2237474"/>
              <a:gd name="connsiteX127" fmla="*/ 970251 w 12192000"/>
              <a:gd name="connsiteY127" fmla="*/ 2221029 h 2237474"/>
              <a:gd name="connsiteX128" fmla="*/ 812914 w 12192000"/>
              <a:gd name="connsiteY128" fmla="*/ 2210095 h 2237474"/>
              <a:gd name="connsiteX129" fmla="*/ 776382 w 12192000"/>
              <a:gd name="connsiteY129" fmla="*/ 2204512 h 2237474"/>
              <a:gd name="connsiteX130" fmla="*/ 597225 w 12192000"/>
              <a:gd name="connsiteY130" fmla="*/ 2180999 h 2237474"/>
              <a:gd name="connsiteX131" fmla="*/ 520671 w 12192000"/>
              <a:gd name="connsiteY131" fmla="*/ 2180980 h 2237474"/>
              <a:gd name="connsiteX132" fmla="*/ 515024 w 12192000"/>
              <a:gd name="connsiteY132" fmla="*/ 2179258 h 2237474"/>
              <a:gd name="connsiteX133" fmla="*/ 413835 w 12192000"/>
              <a:gd name="connsiteY133" fmla="*/ 2156783 h 2237474"/>
              <a:gd name="connsiteX134" fmla="*/ 376513 w 12192000"/>
              <a:gd name="connsiteY134" fmla="*/ 2154014 h 2237474"/>
              <a:gd name="connsiteX135" fmla="*/ 273386 w 12192000"/>
              <a:gd name="connsiteY135" fmla="*/ 2142551 h 2237474"/>
              <a:gd name="connsiteX136" fmla="*/ 169207 w 12192000"/>
              <a:gd name="connsiteY136" fmla="*/ 2128100 h 2237474"/>
              <a:gd name="connsiteX137" fmla="*/ 77641 w 12192000"/>
              <a:gd name="connsiteY137" fmla="*/ 2126835 h 2237474"/>
              <a:gd name="connsiteX138" fmla="*/ 37645 w 12192000"/>
              <a:gd name="connsiteY138" fmla="*/ 2115401 h 2237474"/>
              <a:gd name="connsiteX139" fmla="*/ 4572 w 12192000"/>
              <a:gd name="connsiteY139" fmla="*/ 2111091 h 2237474"/>
              <a:gd name="connsiteX140" fmla="*/ 0 w 12192000"/>
              <a:gd name="connsiteY140" fmla="*/ 2110468 h 2237474"/>
              <a:gd name="connsiteX141" fmla="*/ 0 w 12192000"/>
              <a:gd name="connsiteY141"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2138659 w 12192000"/>
              <a:gd name="connsiteY3" fmla="*/ 756742 h 2237474"/>
              <a:gd name="connsiteX4" fmla="*/ 11890686 w 12192000"/>
              <a:gd name="connsiteY4" fmla="*/ 732766 h 2237474"/>
              <a:gd name="connsiteX5" fmla="*/ 11820512 w 12192000"/>
              <a:gd name="connsiteY5" fmla="*/ 745392 h 2237474"/>
              <a:gd name="connsiteX6" fmla="*/ 11649954 w 12192000"/>
              <a:gd name="connsiteY6" fmla="*/ 749628 h 2237474"/>
              <a:gd name="connsiteX7" fmla="*/ 11560424 w 12192000"/>
              <a:gd name="connsiteY7" fmla="*/ 748017 h 2237474"/>
              <a:gd name="connsiteX8" fmla="*/ 11358455 w 12192000"/>
              <a:gd name="connsiteY8" fmla="*/ 747593 h 2237474"/>
              <a:gd name="connsiteX9" fmla="*/ 11165209 w 12192000"/>
              <a:gd name="connsiteY9" fmla="*/ 748852 h 2237474"/>
              <a:gd name="connsiteX10" fmla="*/ 11058755 w 12192000"/>
              <a:gd name="connsiteY10" fmla="*/ 749617 h 2237474"/>
              <a:gd name="connsiteX11" fmla="*/ 10846594 w 12192000"/>
              <a:gd name="connsiteY11" fmla="*/ 765069 h 2237474"/>
              <a:gd name="connsiteX12" fmla="*/ 10739478 w 12192000"/>
              <a:gd name="connsiteY12" fmla="*/ 776841 h 2237474"/>
              <a:gd name="connsiteX13" fmla="*/ 10458762 w 12192000"/>
              <a:gd name="connsiteY13" fmla="*/ 755400 h 2237474"/>
              <a:gd name="connsiteX14" fmla="*/ 10211200 w 12192000"/>
              <a:gd name="connsiteY14" fmla="*/ 767513 h 2237474"/>
              <a:gd name="connsiteX15" fmla="*/ 10167995 w 12192000"/>
              <a:gd name="connsiteY15" fmla="*/ 760843 h 2237474"/>
              <a:gd name="connsiteX16" fmla="*/ 9997044 w 12192000"/>
              <a:gd name="connsiteY16" fmla="*/ 780129 h 2237474"/>
              <a:gd name="connsiteX17" fmla="*/ 9943887 w 12192000"/>
              <a:gd name="connsiteY17" fmla="*/ 804141 h 2237474"/>
              <a:gd name="connsiteX18" fmla="*/ 9918248 w 12192000"/>
              <a:gd name="connsiteY18" fmla="*/ 816628 h 2237474"/>
              <a:gd name="connsiteX19" fmla="*/ 9767091 w 12192000"/>
              <a:gd name="connsiteY19" fmla="*/ 870550 h 2237474"/>
              <a:gd name="connsiteX20" fmla="*/ 9683005 w 12192000"/>
              <a:gd name="connsiteY20" fmla="*/ 894128 h 2237474"/>
              <a:gd name="connsiteX21" fmla="*/ 9594438 w 12192000"/>
              <a:gd name="connsiteY21" fmla="*/ 919051 h 2237474"/>
              <a:gd name="connsiteX22" fmla="*/ 9544189 w 12192000"/>
              <a:gd name="connsiteY22" fmla="*/ 938966 h 2237474"/>
              <a:gd name="connsiteX23" fmla="*/ 9500499 w 12192000"/>
              <a:gd name="connsiteY23" fmla="*/ 954680 h 2237474"/>
              <a:gd name="connsiteX24" fmla="*/ 9410017 w 12192000"/>
              <a:gd name="connsiteY24" fmla="*/ 993931 h 2237474"/>
              <a:gd name="connsiteX25" fmla="*/ 9392919 w 12192000"/>
              <a:gd name="connsiteY25" fmla="*/ 994656 h 2237474"/>
              <a:gd name="connsiteX26" fmla="*/ 9268019 w 12192000"/>
              <a:gd name="connsiteY26" fmla="*/ 1007442 h 2237474"/>
              <a:gd name="connsiteX27" fmla="*/ 9188177 w 12192000"/>
              <a:gd name="connsiteY27" fmla="*/ 1035474 h 2237474"/>
              <a:gd name="connsiteX28" fmla="*/ 9155969 w 12192000"/>
              <a:gd name="connsiteY28" fmla="*/ 1046804 h 2237474"/>
              <a:gd name="connsiteX29" fmla="*/ 9133985 w 12192000"/>
              <a:gd name="connsiteY29" fmla="*/ 1046450 h 2237474"/>
              <a:gd name="connsiteX30" fmla="*/ 9003462 w 12192000"/>
              <a:gd name="connsiteY30" fmla="*/ 1042406 h 2237474"/>
              <a:gd name="connsiteX31" fmla="*/ 8968445 w 12192000"/>
              <a:gd name="connsiteY31" fmla="*/ 1052169 h 2237474"/>
              <a:gd name="connsiteX32" fmla="*/ 8886001 w 12192000"/>
              <a:gd name="connsiteY32" fmla="*/ 1067468 h 2237474"/>
              <a:gd name="connsiteX33" fmla="*/ 8838610 w 12192000"/>
              <a:gd name="connsiteY33" fmla="*/ 1075091 h 2237474"/>
              <a:gd name="connsiteX34" fmla="*/ 8750383 w 12192000"/>
              <a:gd name="connsiteY34" fmla="*/ 1097387 h 2237474"/>
              <a:gd name="connsiteX35" fmla="*/ 8665605 w 12192000"/>
              <a:gd name="connsiteY35" fmla="*/ 1110791 h 2237474"/>
              <a:gd name="connsiteX36" fmla="*/ 8584946 w 12192000"/>
              <a:gd name="connsiteY36" fmla="*/ 1135226 h 2237474"/>
              <a:gd name="connsiteX37" fmla="*/ 8419755 w 12192000"/>
              <a:gd name="connsiteY37" fmla="*/ 1216260 h 2237474"/>
              <a:gd name="connsiteX38" fmla="*/ 8411626 w 12192000"/>
              <a:gd name="connsiteY38" fmla="*/ 1214397 h 2237474"/>
              <a:gd name="connsiteX39" fmla="*/ 8363469 w 12192000"/>
              <a:gd name="connsiteY39" fmla="*/ 1246658 h 2237474"/>
              <a:gd name="connsiteX40" fmla="*/ 8275497 w 12192000"/>
              <a:gd name="connsiteY40" fmla="*/ 1264396 h 2237474"/>
              <a:gd name="connsiteX41" fmla="*/ 8074238 w 12192000"/>
              <a:gd name="connsiteY41" fmla="*/ 1301895 h 2237474"/>
              <a:gd name="connsiteX42" fmla="*/ 7942099 w 12192000"/>
              <a:gd name="connsiteY42" fmla="*/ 1336332 h 2237474"/>
              <a:gd name="connsiteX43" fmla="*/ 7902328 w 12192000"/>
              <a:gd name="connsiteY43" fmla="*/ 1345865 h 2237474"/>
              <a:gd name="connsiteX44" fmla="*/ 7840612 w 12192000"/>
              <a:gd name="connsiteY44" fmla="*/ 1369373 h 2237474"/>
              <a:gd name="connsiteX45" fmla="*/ 7786819 w 12192000"/>
              <a:gd name="connsiteY45" fmla="*/ 1378970 h 2237474"/>
              <a:gd name="connsiteX46" fmla="*/ 7548172 w 12192000"/>
              <a:gd name="connsiteY46" fmla="*/ 1417460 h 2237474"/>
              <a:gd name="connsiteX47" fmla="*/ 7483437 w 12192000"/>
              <a:gd name="connsiteY47" fmla="*/ 1478152 h 2237474"/>
              <a:gd name="connsiteX48" fmla="*/ 7377870 w 12192000"/>
              <a:gd name="connsiteY48" fmla="*/ 1523319 h 2237474"/>
              <a:gd name="connsiteX49" fmla="*/ 7230737 w 12192000"/>
              <a:gd name="connsiteY49" fmla="*/ 1562633 h 2237474"/>
              <a:gd name="connsiteX50" fmla="*/ 7224458 w 12192000"/>
              <a:gd name="connsiteY50" fmla="*/ 1573008 h 2237474"/>
              <a:gd name="connsiteX51" fmla="*/ 7183121 w 12192000"/>
              <a:gd name="connsiteY51" fmla="*/ 1595162 h 2237474"/>
              <a:gd name="connsiteX52" fmla="*/ 7164601 w 12192000"/>
              <a:gd name="connsiteY52" fmla="*/ 1606490 h 2237474"/>
              <a:gd name="connsiteX53" fmla="*/ 6900177 w 12192000"/>
              <a:gd name="connsiteY53" fmla="*/ 1636016 h 2237474"/>
              <a:gd name="connsiteX54" fmla="*/ 6795372 w 12192000"/>
              <a:gd name="connsiteY54" fmla="*/ 1644845 h 2237474"/>
              <a:gd name="connsiteX55" fmla="*/ 6692251 w 12192000"/>
              <a:gd name="connsiteY55" fmla="*/ 1656357 h 2237474"/>
              <a:gd name="connsiteX56" fmla="*/ 6655235 w 12192000"/>
              <a:gd name="connsiteY56" fmla="*/ 1661869 h 2237474"/>
              <a:gd name="connsiteX57" fmla="*/ 6554894 w 12192000"/>
              <a:gd name="connsiteY57" fmla="*/ 1664428 h 2237474"/>
              <a:gd name="connsiteX58" fmla="*/ 6516595 w 12192000"/>
              <a:gd name="connsiteY58" fmla="*/ 1667475 h 2237474"/>
              <a:gd name="connsiteX59" fmla="*/ 6508541 w 12192000"/>
              <a:gd name="connsiteY59" fmla="*/ 1668757 h 2237474"/>
              <a:gd name="connsiteX60" fmla="*/ 6471012 w 12192000"/>
              <a:gd name="connsiteY60" fmla="*/ 1678604 h 2237474"/>
              <a:gd name="connsiteX61" fmla="*/ 6364035 w 12192000"/>
              <a:gd name="connsiteY61" fmla="*/ 1667683 h 2237474"/>
              <a:gd name="connsiteX62" fmla="*/ 6280959 w 12192000"/>
              <a:gd name="connsiteY62" fmla="*/ 1689329 h 2237474"/>
              <a:gd name="connsiteX63" fmla="*/ 6243319 w 12192000"/>
              <a:gd name="connsiteY63" fmla="*/ 1695560 h 2237474"/>
              <a:gd name="connsiteX64" fmla="*/ 6098321 w 12192000"/>
              <a:gd name="connsiteY64" fmla="*/ 1721646 h 2237474"/>
              <a:gd name="connsiteX65" fmla="*/ 5880652 w 12192000"/>
              <a:gd name="connsiteY65" fmla="*/ 1779643 h 2237474"/>
              <a:gd name="connsiteX66" fmla="*/ 5785959 w 12192000"/>
              <a:gd name="connsiteY66" fmla="*/ 1775307 h 2237474"/>
              <a:gd name="connsiteX67" fmla="*/ 5643534 w 12192000"/>
              <a:gd name="connsiteY67" fmla="*/ 1802919 h 2237474"/>
              <a:gd name="connsiteX68" fmla="*/ 5518799 w 12192000"/>
              <a:gd name="connsiteY68" fmla="*/ 1818312 h 2237474"/>
              <a:gd name="connsiteX69" fmla="*/ 5505014 w 12192000"/>
              <a:gd name="connsiteY69" fmla="*/ 1819259 h 2237474"/>
              <a:gd name="connsiteX70" fmla="*/ 5453307 w 12192000"/>
              <a:gd name="connsiteY70" fmla="*/ 1815450 h 2237474"/>
              <a:gd name="connsiteX71" fmla="*/ 5221533 w 12192000"/>
              <a:gd name="connsiteY71" fmla="*/ 1846950 h 2237474"/>
              <a:gd name="connsiteX72" fmla="*/ 5149802 w 12192000"/>
              <a:gd name="connsiteY72" fmla="*/ 1844846 h 2237474"/>
              <a:gd name="connsiteX73" fmla="*/ 5114927 w 12192000"/>
              <a:gd name="connsiteY73" fmla="*/ 1847827 h 2237474"/>
              <a:gd name="connsiteX74" fmla="*/ 5108970 w 12192000"/>
              <a:gd name="connsiteY74" fmla="*/ 1847935 h 2237474"/>
              <a:gd name="connsiteX75" fmla="*/ 5067961 w 12192000"/>
              <a:gd name="connsiteY75" fmla="*/ 1845917 h 2237474"/>
              <a:gd name="connsiteX76" fmla="*/ 5007075 w 12192000"/>
              <a:gd name="connsiteY76" fmla="*/ 1838626 h 2237474"/>
              <a:gd name="connsiteX77" fmla="*/ 4944087 w 12192000"/>
              <a:gd name="connsiteY77" fmla="*/ 1823332 h 2237474"/>
              <a:gd name="connsiteX78" fmla="*/ 4907662 w 12192000"/>
              <a:gd name="connsiteY78" fmla="*/ 1816900 h 2237474"/>
              <a:gd name="connsiteX79" fmla="*/ 4882386 w 12192000"/>
              <a:gd name="connsiteY79" fmla="*/ 1809844 h 2237474"/>
              <a:gd name="connsiteX80" fmla="*/ 4811440 w 12192000"/>
              <a:gd name="connsiteY80" fmla="*/ 1804655 h 2237474"/>
              <a:gd name="connsiteX81" fmla="*/ 4691075 w 12192000"/>
              <a:gd name="connsiteY81" fmla="*/ 1801389 h 2237474"/>
              <a:gd name="connsiteX82" fmla="*/ 4640313 w 12192000"/>
              <a:gd name="connsiteY82" fmla="*/ 1784307 h 2237474"/>
              <a:gd name="connsiteX83" fmla="*/ 4536503 w 12192000"/>
              <a:gd name="connsiteY83" fmla="*/ 1785334 h 2237474"/>
              <a:gd name="connsiteX84" fmla="*/ 4513724 w 12192000"/>
              <a:gd name="connsiteY84" fmla="*/ 1791996 h 2237474"/>
              <a:gd name="connsiteX85" fmla="*/ 4459810 w 12192000"/>
              <a:gd name="connsiteY85" fmla="*/ 1797886 h 2237474"/>
              <a:gd name="connsiteX86" fmla="*/ 4379064 w 12192000"/>
              <a:gd name="connsiteY86" fmla="*/ 1817177 h 2237474"/>
              <a:gd name="connsiteX87" fmla="*/ 4290981 w 12192000"/>
              <a:gd name="connsiteY87" fmla="*/ 1839677 h 2237474"/>
              <a:gd name="connsiteX88" fmla="*/ 4238372 w 12192000"/>
              <a:gd name="connsiteY88" fmla="*/ 1851480 h 2237474"/>
              <a:gd name="connsiteX89" fmla="*/ 4232517 w 12192000"/>
              <a:gd name="connsiteY89" fmla="*/ 1852567 h 2237474"/>
              <a:gd name="connsiteX90" fmla="*/ 4191732 w 12192000"/>
              <a:gd name="connsiteY90" fmla="*/ 1857328 h 2237474"/>
              <a:gd name="connsiteX91" fmla="*/ 4065532 w 12192000"/>
              <a:gd name="connsiteY91" fmla="*/ 1855477 h 2237474"/>
              <a:gd name="connsiteX92" fmla="*/ 4028460 w 12192000"/>
              <a:gd name="connsiteY92" fmla="*/ 1855137 h 2237474"/>
              <a:gd name="connsiteX93" fmla="*/ 4002267 w 12192000"/>
              <a:gd name="connsiteY93" fmla="*/ 1852352 h 2237474"/>
              <a:gd name="connsiteX94" fmla="*/ 3931396 w 12192000"/>
              <a:gd name="connsiteY94" fmla="*/ 1858915 h 2237474"/>
              <a:gd name="connsiteX95" fmla="*/ 3812162 w 12192000"/>
              <a:gd name="connsiteY95" fmla="*/ 1875501 h 2237474"/>
              <a:gd name="connsiteX96" fmla="*/ 3758105 w 12192000"/>
              <a:gd name="connsiteY96" fmla="*/ 1871856 h 2237474"/>
              <a:gd name="connsiteX97" fmla="*/ 3715896 w 12192000"/>
              <a:gd name="connsiteY97" fmla="*/ 1881552 h 2237474"/>
              <a:gd name="connsiteX98" fmla="*/ 3567259 w 12192000"/>
              <a:gd name="connsiteY98" fmla="*/ 1893482 h 2237474"/>
              <a:gd name="connsiteX99" fmla="*/ 3405770 w 12192000"/>
              <a:gd name="connsiteY99" fmla="*/ 1904591 h 2237474"/>
              <a:gd name="connsiteX100" fmla="*/ 3280097 w 12192000"/>
              <a:gd name="connsiteY100" fmla="*/ 1919610 h 2237474"/>
              <a:gd name="connsiteX101" fmla="*/ 3009910 w 12192000"/>
              <a:gd name="connsiteY101" fmla="*/ 1957866 h 2237474"/>
              <a:gd name="connsiteX102" fmla="*/ 2995934 w 12192000"/>
              <a:gd name="connsiteY102" fmla="*/ 1967085 h 2237474"/>
              <a:gd name="connsiteX103" fmla="*/ 2942858 w 12192000"/>
              <a:gd name="connsiteY103" fmla="*/ 1981367 h 2237474"/>
              <a:gd name="connsiteX104" fmla="*/ 2875436 w 12192000"/>
              <a:gd name="connsiteY104" fmla="*/ 1996977 h 2237474"/>
              <a:gd name="connsiteX105" fmla="*/ 2874892 w 12192000"/>
              <a:gd name="connsiteY105" fmla="*/ 1996085 h 2237474"/>
              <a:gd name="connsiteX106" fmla="*/ 2843662 w 12192000"/>
              <a:gd name="connsiteY106" fmla="*/ 1992498 h 2237474"/>
              <a:gd name="connsiteX107" fmla="*/ 2718916 w 12192000"/>
              <a:gd name="connsiteY107" fmla="*/ 1990867 h 2237474"/>
              <a:gd name="connsiteX108" fmla="*/ 2713522 w 12192000"/>
              <a:gd name="connsiteY108" fmla="*/ 1990173 h 2237474"/>
              <a:gd name="connsiteX109" fmla="*/ 2476147 w 12192000"/>
              <a:gd name="connsiteY109" fmla="*/ 1998305 h 2237474"/>
              <a:gd name="connsiteX110" fmla="*/ 2373568 w 12192000"/>
              <a:gd name="connsiteY110" fmla="*/ 2003219 h 2237474"/>
              <a:gd name="connsiteX111" fmla="*/ 2287219 w 12192000"/>
              <a:gd name="connsiteY111" fmla="*/ 1998750 h 2237474"/>
              <a:gd name="connsiteX112" fmla="*/ 2243069 w 12192000"/>
              <a:gd name="connsiteY112" fmla="*/ 2005321 h 2237474"/>
              <a:gd name="connsiteX113" fmla="*/ 2164831 w 12192000"/>
              <a:gd name="connsiteY113" fmla="*/ 2010143 h 2237474"/>
              <a:gd name="connsiteX114" fmla="*/ 2085228 w 12192000"/>
              <a:gd name="connsiteY114" fmla="*/ 2046431 h 2237474"/>
              <a:gd name="connsiteX115" fmla="*/ 2058061 w 12192000"/>
              <a:gd name="connsiteY115" fmla="*/ 2047942 h 2237474"/>
              <a:gd name="connsiteX116" fmla="*/ 2042244 w 12192000"/>
              <a:gd name="connsiteY116" fmla="*/ 2055560 h 2237474"/>
              <a:gd name="connsiteX117" fmla="*/ 1877728 w 12192000"/>
              <a:gd name="connsiteY117" fmla="*/ 2101004 h 2237474"/>
              <a:gd name="connsiteX118" fmla="*/ 1759056 w 12192000"/>
              <a:gd name="connsiteY118" fmla="*/ 2125608 h 2237474"/>
              <a:gd name="connsiteX119" fmla="*/ 1637948 w 12192000"/>
              <a:gd name="connsiteY119" fmla="*/ 2172597 h 2237474"/>
              <a:gd name="connsiteX120" fmla="*/ 1434549 w 12192000"/>
              <a:gd name="connsiteY120" fmla="*/ 2234522 h 2237474"/>
              <a:gd name="connsiteX121" fmla="*/ 1398481 w 12192000"/>
              <a:gd name="connsiteY121" fmla="*/ 2237074 h 2237474"/>
              <a:gd name="connsiteX122" fmla="*/ 1398407 w 12192000"/>
              <a:gd name="connsiteY122" fmla="*/ 2237095 h 2237474"/>
              <a:gd name="connsiteX123" fmla="*/ 1370962 w 12192000"/>
              <a:gd name="connsiteY123" fmla="*/ 2237474 h 2237474"/>
              <a:gd name="connsiteX124" fmla="*/ 1356367 w 12192000"/>
              <a:gd name="connsiteY124" fmla="*/ 2235089 h 2237474"/>
              <a:gd name="connsiteX125" fmla="*/ 1279765 w 12192000"/>
              <a:gd name="connsiteY125" fmla="*/ 2229639 h 2237474"/>
              <a:gd name="connsiteX126" fmla="*/ 1195347 w 12192000"/>
              <a:gd name="connsiteY126" fmla="*/ 2212354 h 2237474"/>
              <a:gd name="connsiteX127" fmla="*/ 970251 w 12192000"/>
              <a:gd name="connsiteY127" fmla="*/ 2221029 h 2237474"/>
              <a:gd name="connsiteX128" fmla="*/ 812914 w 12192000"/>
              <a:gd name="connsiteY128" fmla="*/ 2210095 h 2237474"/>
              <a:gd name="connsiteX129" fmla="*/ 776382 w 12192000"/>
              <a:gd name="connsiteY129" fmla="*/ 2204512 h 2237474"/>
              <a:gd name="connsiteX130" fmla="*/ 597225 w 12192000"/>
              <a:gd name="connsiteY130" fmla="*/ 2180999 h 2237474"/>
              <a:gd name="connsiteX131" fmla="*/ 520671 w 12192000"/>
              <a:gd name="connsiteY131" fmla="*/ 2180980 h 2237474"/>
              <a:gd name="connsiteX132" fmla="*/ 515024 w 12192000"/>
              <a:gd name="connsiteY132" fmla="*/ 2179258 h 2237474"/>
              <a:gd name="connsiteX133" fmla="*/ 413835 w 12192000"/>
              <a:gd name="connsiteY133" fmla="*/ 2156783 h 2237474"/>
              <a:gd name="connsiteX134" fmla="*/ 376513 w 12192000"/>
              <a:gd name="connsiteY134" fmla="*/ 2154014 h 2237474"/>
              <a:gd name="connsiteX135" fmla="*/ 273386 w 12192000"/>
              <a:gd name="connsiteY135" fmla="*/ 2142551 h 2237474"/>
              <a:gd name="connsiteX136" fmla="*/ 169207 w 12192000"/>
              <a:gd name="connsiteY136" fmla="*/ 2128100 h 2237474"/>
              <a:gd name="connsiteX137" fmla="*/ 77641 w 12192000"/>
              <a:gd name="connsiteY137" fmla="*/ 2126835 h 2237474"/>
              <a:gd name="connsiteX138" fmla="*/ 37645 w 12192000"/>
              <a:gd name="connsiteY138" fmla="*/ 2115401 h 2237474"/>
              <a:gd name="connsiteX139" fmla="*/ 4572 w 12192000"/>
              <a:gd name="connsiteY139" fmla="*/ 2111091 h 2237474"/>
              <a:gd name="connsiteX140" fmla="*/ 0 w 12192000"/>
              <a:gd name="connsiteY140" fmla="*/ 2110468 h 2237474"/>
              <a:gd name="connsiteX141" fmla="*/ 0 w 12192000"/>
              <a:gd name="connsiteY141"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1890686 w 12192000"/>
              <a:gd name="connsiteY3" fmla="*/ 732766 h 2237474"/>
              <a:gd name="connsiteX4" fmla="*/ 11820512 w 12192000"/>
              <a:gd name="connsiteY4" fmla="*/ 745392 h 2237474"/>
              <a:gd name="connsiteX5" fmla="*/ 11649954 w 12192000"/>
              <a:gd name="connsiteY5" fmla="*/ 749628 h 2237474"/>
              <a:gd name="connsiteX6" fmla="*/ 11560424 w 12192000"/>
              <a:gd name="connsiteY6" fmla="*/ 748017 h 2237474"/>
              <a:gd name="connsiteX7" fmla="*/ 11358455 w 12192000"/>
              <a:gd name="connsiteY7" fmla="*/ 747593 h 2237474"/>
              <a:gd name="connsiteX8" fmla="*/ 11165209 w 12192000"/>
              <a:gd name="connsiteY8" fmla="*/ 748852 h 2237474"/>
              <a:gd name="connsiteX9" fmla="*/ 11058755 w 12192000"/>
              <a:gd name="connsiteY9" fmla="*/ 749617 h 2237474"/>
              <a:gd name="connsiteX10" fmla="*/ 10846594 w 12192000"/>
              <a:gd name="connsiteY10" fmla="*/ 765069 h 2237474"/>
              <a:gd name="connsiteX11" fmla="*/ 10739478 w 12192000"/>
              <a:gd name="connsiteY11" fmla="*/ 776841 h 2237474"/>
              <a:gd name="connsiteX12" fmla="*/ 10458762 w 12192000"/>
              <a:gd name="connsiteY12" fmla="*/ 755400 h 2237474"/>
              <a:gd name="connsiteX13" fmla="*/ 10211200 w 12192000"/>
              <a:gd name="connsiteY13" fmla="*/ 767513 h 2237474"/>
              <a:gd name="connsiteX14" fmla="*/ 10167995 w 12192000"/>
              <a:gd name="connsiteY14" fmla="*/ 760843 h 2237474"/>
              <a:gd name="connsiteX15" fmla="*/ 9997044 w 12192000"/>
              <a:gd name="connsiteY15" fmla="*/ 780129 h 2237474"/>
              <a:gd name="connsiteX16" fmla="*/ 9943887 w 12192000"/>
              <a:gd name="connsiteY16" fmla="*/ 804141 h 2237474"/>
              <a:gd name="connsiteX17" fmla="*/ 9918248 w 12192000"/>
              <a:gd name="connsiteY17" fmla="*/ 816628 h 2237474"/>
              <a:gd name="connsiteX18" fmla="*/ 9767091 w 12192000"/>
              <a:gd name="connsiteY18" fmla="*/ 870550 h 2237474"/>
              <a:gd name="connsiteX19" fmla="*/ 9683005 w 12192000"/>
              <a:gd name="connsiteY19" fmla="*/ 894128 h 2237474"/>
              <a:gd name="connsiteX20" fmla="*/ 9594438 w 12192000"/>
              <a:gd name="connsiteY20" fmla="*/ 919051 h 2237474"/>
              <a:gd name="connsiteX21" fmla="*/ 9544189 w 12192000"/>
              <a:gd name="connsiteY21" fmla="*/ 938966 h 2237474"/>
              <a:gd name="connsiteX22" fmla="*/ 9500499 w 12192000"/>
              <a:gd name="connsiteY22" fmla="*/ 954680 h 2237474"/>
              <a:gd name="connsiteX23" fmla="*/ 9410017 w 12192000"/>
              <a:gd name="connsiteY23" fmla="*/ 993931 h 2237474"/>
              <a:gd name="connsiteX24" fmla="*/ 9392919 w 12192000"/>
              <a:gd name="connsiteY24" fmla="*/ 994656 h 2237474"/>
              <a:gd name="connsiteX25" fmla="*/ 9268019 w 12192000"/>
              <a:gd name="connsiteY25" fmla="*/ 1007442 h 2237474"/>
              <a:gd name="connsiteX26" fmla="*/ 9188177 w 12192000"/>
              <a:gd name="connsiteY26" fmla="*/ 1035474 h 2237474"/>
              <a:gd name="connsiteX27" fmla="*/ 9155969 w 12192000"/>
              <a:gd name="connsiteY27" fmla="*/ 1046804 h 2237474"/>
              <a:gd name="connsiteX28" fmla="*/ 9133985 w 12192000"/>
              <a:gd name="connsiteY28" fmla="*/ 1046450 h 2237474"/>
              <a:gd name="connsiteX29" fmla="*/ 9003462 w 12192000"/>
              <a:gd name="connsiteY29" fmla="*/ 1042406 h 2237474"/>
              <a:gd name="connsiteX30" fmla="*/ 8968445 w 12192000"/>
              <a:gd name="connsiteY30" fmla="*/ 1052169 h 2237474"/>
              <a:gd name="connsiteX31" fmla="*/ 8886001 w 12192000"/>
              <a:gd name="connsiteY31" fmla="*/ 1067468 h 2237474"/>
              <a:gd name="connsiteX32" fmla="*/ 8838610 w 12192000"/>
              <a:gd name="connsiteY32" fmla="*/ 1075091 h 2237474"/>
              <a:gd name="connsiteX33" fmla="*/ 8750383 w 12192000"/>
              <a:gd name="connsiteY33" fmla="*/ 1097387 h 2237474"/>
              <a:gd name="connsiteX34" fmla="*/ 8665605 w 12192000"/>
              <a:gd name="connsiteY34" fmla="*/ 1110791 h 2237474"/>
              <a:gd name="connsiteX35" fmla="*/ 8584946 w 12192000"/>
              <a:gd name="connsiteY35" fmla="*/ 1135226 h 2237474"/>
              <a:gd name="connsiteX36" fmla="*/ 8419755 w 12192000"/>
              <a:gd name="connsiteY36" fmla="*/ 1216260 h 2237474"/>
              <a:gd name="connsiteX37" fmla="*/ 8411626 w 12192000"/>
              <a:gd name="connsiteY37" fmla="*/ 1214397 h 2237474"/>
              <a:gd name="connsiteX38" fmla="*/ 8363469 w 12192000"/>
              <a:gd name="connsiteY38" fmla="*/ 1246658 h 2237474"/>
              <a:gd name="connsiteX39" fmla="*/ 8275497 w 12192000"/>
              <a:gd name="connsiteY39" fmla="*/ 1264396 h 2237474"/>
              <a:gd name="connsiteX40" fmla="*/ 8074238 w 12192000"/>
              <a:gd name="connsiteY40" fmla="*/ 1301895 h 2237474"/>
              <a:gd name="connsiteX41" fmla="*/ 7942099 w 12192000"/>
              <a:gd name="connsiteY41" fmla="*/ 1336332 h 2237474"/>
              <a:gd name="connsiteX42" fmla="*/ 7902328 w 12192000"/>
              <a:gd name="connsiteY42" fmla="*/ 1345865 h 2237474"/>
              <a:gd name="connsiteX43" fmla="*/ 7840612 w 12192000"/>
              <a:gd name="connsiteY43" fmla="*/ 1369373 h 2237474"/>
              <a:gd name="connsiteX44" fmla="*/ 7786819 w 12192000"/>
              <a:gd name="connsiteY44" fmla="*/ 1378970 h 2237474"/>
              <a:gd name="connsiteX45" fmla="*/ 7548172 w 12192000"/>
              <a:gd name="connsiteY45" fmla="*/ 1417460 h 2237474"/>
              <a:gd name="connsiteX46" fmla="*/ 7483437 w 12192000"/>
              <a:gd name="connsiteY46" fmla="*/ 1478152 h 2237474"/>
              <a:gd name="connsiteX47" fmla="*/ 7377870 w 12192000"/>
              <a:gd name="connsiteY47" fmla="*/ 1523319 h 2237474"/>
              <a:gd name="connsiteX48" fmla="*/ 7230737 w 12192000"/>
              <a:gd name="connsiteY48" fmla="*/ 1562633 h 2237474"/>
              <a:gd name="connsiteX49" fmla="*/ 7224458 w 12192000"/>
              <a:gd name="connsiteY49" fmla="*/ 1573008 h 2237474"/>
              <a:gd name="connsiteX50" fmla="*/ 7183121 w 12192000"/>
              <a:gd name="connsiteY50" fmla="*/ 1595162 h 2237474"/>
              <a:gd name="connsiteX51" fmla="*/ 7164601 w 12192000"/>
              <a:gd name="connsiteY51" fmla="*/ 1606490 h 2237474"/>
              <a:gd name="connsiteX52" fmla="*/ 6900177 w 12192000"/>
              <a:gd name="connsiteY52" fmla="*/ 1636016 h 2237474"/>
              <a:gd name="connsiteX53" fmla="*/ 6795372 w 12192000"/>
              <a:gd name="connsiteY53" fmla="*/ 1644845 h 2237474"/>
              <a:gd name="connsiteX54" fmla="*/ 6692251 w 12192000"/>
              <a:gd name="connsiteY54" fmla="*/ 1656357 h 2237474"/>
              <a:gd name="connsiteX55" fmla="*/ 6655235 w 12192000"/>
              <a:gd name="connsiteY55" fmla="*/ 1661869 h 2237474"/>
              <a:gd name="connsiteX56" fmla="*/ 6554894 w 12192000"/>
              <a:gd name="connsiteY56" fmla="*/ 1664428 h 2237474"/>
              <a:gd name="connsiteX57" fmla="*/ 6516595 w 12192000"/>
              <a:gd name="connsiteY57" fmla="*/ 1667475 h 2237474"/>
              <a:gd name="connsiteX58" fmla="*/ 6508541 w 12192000"/>
              <a:gd name="connsiteY58" fmla="*/ 1668757 h 2237474"/>
              <a:gd name="connsiteX59" fmla="*/ 6471012 w 12192000"/>
              <a:gd name="connsiteY59" fmla="*/ 1678604 h 2237474"/>
              <a:gd name="connsiteX60" fmla="*/ 6364035 w 12192000"/>
              <a:gd name="connsiteY60" fmla="*/ 1667683 h 2237474"/>
              <a:gd name="connsiteX61" fmla="*/ 6280959 w 12192000"/>
              <a:gd name="connsiteY61" fmla="*/ 1689329 h 2237474"/>
              <a:gd name="connsiteX62" fmla="*/ 6243319 w 12192000"/>
              <a:gd name="connsiteY62" fmla="*/ 1695560 h 2237474"/>
              <a:gd name="connsiteX63" fmla="*/ 6098321 w 12192000"/>
              <a:gd name="connsiteY63" fmla="*/ 1721646 h 2237474"/>
              <a:gd name="connsiteX64" fmla="*/ 5880652 w 12192000"/>
              <a:gd name="connsiteY64" fmla="*/ 1779643 h 2237474"/>
              <a:gd name="connsiteX65" fmla="*/ 5785959 w 12192000"/>
              <a:gd name="connsiteY65" fmla="*/ 1775307 h 2237474"/>
              <a:gd name="connsiteX66" fmla="*/ 5643534 w 12192000"/>
              <a:gd name="connsiteY66" fmla="*/ 1802919 h 2237474"/>
              <a:gd name="connsiteX67" fmla="*/ 5518799 w 12192000"/>
              <a:gd name="connsiteY67" fmla="*/ 1818312 h 2237474"/>
              <a:gd name="connsiteX68" fmla="*/ 5505014 w 12192000"/>
              <a:gd name="connsiteY68" fmla="*/ 1819259 h 2237474"/>
              <a:gd name="connsiteX69" fmla="*/ 5453307 w 12192000"/>
              <a:gd name="connsiteY69" fmla="*/ 1815450 h 2237474"/>
              <a:gd name="connsiteX70" fmla="*/ 5221533 w 12192000"/>
              <a:gd name="connsiteY70" fmla="*/ 1846950 h 2237474"/>
              <a:gd name="connsiteX71" fmla="*/ 5149802 w 12192000"/>
              <a:gd name="connsiteY71" fmla="*/ 1844846 h 2237474"/>
              <a:gd name="connsiteX72" fmla="*/ 5114927 w 12192000"/>
              <a:gd name="connsiteY72" fmla="*/ 1847827 h 2237474"/>
              <a:gd name="connsiteX73" fmla="*/ 5108970 w 12192000"/>
              <a:gd name="connsiteY73" fmla="*/ 1847935 h 2237474"/>
              <a:gd name="connsiteX74" fmla="*/ 5067961 w 12192000"/>
              <a:gd name="connsiteY74" fmla="*/ 1845917 h 2237474"/>
              <a:gd name="connsiteX75" fmla="*/ 5007075 w 12192000"/>
              <a:gd name="connsiteY75" fmla="*/ 1838626 h 2237474"/>
              <a:gd name="connsiteX76" fmla="*/ 4944087 w 12192000"/>
              <a:gd name="connsiteY76" fmla="*/ 1823332 h 2237474"/>
              <a:gd name="connsiteX77" fmla="*/ 4907662 w 12192000"/>
              <a:gd name="connsiteY77" fmla="*/ 1816900 h 2237474"/>
              <a:gd name="connsiteX78" fmla="*/ 4882386 w 12192000"/>
              <a:gd name="connsiteY78" fmla="*/ 1809844 h 2237474"/>
              <a:gd name="connsiteX79" fmla="*/ 4811440 w 12192000"/>
              <a:gd name="connsiteY79" fmla="*/ 1804655 h 2237474"/>
              <a:gd name="connsiteX80" fmla="*/ 4691075 w 12192000"/>
              <a:gd name="connsiteY80" fmla="*/ 1801389 h 2237474"/>
              <a:gd name="connsiteX81" fmla="*/ 4640313 w 12192000"/>
              <a:gd name="connsiteY81" fmla="*/ 1784307 h 2237474"/>
              <a:gd name="connsiteX82" fmla="*/ 4536503 w 12192000"/>
              <a:gd name="connsiteY82" fmla="*/ 1785334 h 2237474"/>
              <a:gd name="connsiteX83" fmla="*/ 4513724 w 12192000"/>
              <a:gd name="connsiteY83" fmla="*/ 1791996 h 2237474"/>
              <a:gd name="connsiteX84" fmla="*/ 4459810 w 12192000"/>
              <a:gd name="connsiteY84" fmla="*/ 1797886 h 2237474"/>
              <a:gd name="connsiteX85" fmla="*/ 4379064 w 12192000"/>
              <a:gd name="connsiteY85" fmla="*/ 1817177 h 2237474"/>
              <a:gd name="connsiteX86" fmla="*/ 4290981 w 12192000"/>
              <a:gd name="connsiteY86" fmla="*/ 1839677 h 2237474"/>
              <a:gd name="connsiteX87" fmla="*/ 4238372 w 12192000"/>
              <a:gd name="connsiteY87" fmla="*/ 1851480 h 2237474"/>
              <a:gd name="connsiteX88" fmla="*/ 4232517 w 12192000"/>
              <a:gd name="connsiteY88" fmla="*/ 1852567 h 2237474"/>
              <a:gd name="connsiteX89" fmla="*/ 4191732 w 12192000"/>
              <a:gd name="connsiteY89" fmla="*/ 1857328 h 2237474"/>
              <a:gd name="connsiteX90" fmla="*/ 4065532 w 12192000"/>
              <a:gd name="connsiteY90" fmla="*/ 1855477 h 2237474"/>
              <a:gd name="connsiteX91" fmla="*/ 4028460 w 12192000"/>
              <a:gd name="connsiteY91" fmla="*/ 1855137 h 2237474"/>
              <a:gd name="connsiteX92" fmla="*/ 4002267 w 12192000"/>
              <a:gd name="connsiteY92" fmla="*/ 1852352 h 2237474"/>
              <a:gd name="connsiteX93" fmla="*/ 3931396 w 12192000"/>
              <a:gd name="connsiteY93" fmla="*/ 1858915 h 2237474"/>
              <a:gd name="connsiteX94" fmla="*/ 3812162 w 12192000"/>
              <a:gd name="connsiteY94" fmla="*/ 1875501 h 2237474"/>
              <a:gd name="connsiteX95" fmla="*/ 3758105 w 12192000"/>
              <a:gd name="connsiteY95" fmla="*/ 1871856 h 2237474"/>
              <a:gd name="connsiteX96" fmla="*/ 3715896 w 12192000"/>
              <a:gd name="connsiteY96" fmla="*/ 1881552 h 2237474"/>
              <a:gd name="connsiteX97" fmla="*/ 3567259 w 12192000"/>
              <a:gd name="connsiteY97" fmla="*/ 1893482 h 2237474"/>
              <a:gd name="connsiteX98" fmla="*/ 3405770 w 12192000"/>
              <a:gd name="connsiteY98" fmla="*/ 1904591 h 2237474"/>
              <a:gd name="connsiteX99" fmla="*/ 3280097 w 12192000"/>
              <a:gd name="connsiteY99" fmla="*/ 1919610 h 2237474"/>
              <a:gd name="connsiteX100" fmla="*/ 3009910 w 12192000"/>
              <a:gd name="connsiteY100" fmla="*/ 1957866 h 2237474"/>
              <a:gd name="connsiteX101" fmla="*/ 2995934 w 12192000"/>
              <a:gd name="connsiteY101" fmla="*/ 1967085 h 2237474"/>
              <a:gd name="connsiteX102" fmla="*/ 2942858 w 12192000"/>
              <a:gd name="connsiteY102" fmla="*/ 1981367 h 2237474"/>
              <a:gd name="connsiteX103" fmla="*/ 2875436 w 12192000"/>
              <a:gd name="connsiteY103" fmla="*/ 1996977 h 2237474"/>
              <a:gd name="connsiteX104" fmla="*/ 2874892 w 12192000"/>
              <a:gd name="connsiteY104" fmla="*/ 1996085 h 2237474"/>
              <a:gd name="connsiteX105" fmla="*/ 2843662 w 12192000"/>
              <a:gd name="connsiteY105" fmla="*/ 1992498 h 2237474"/>
              <a:gd name="connsiteX106" fmla="*/ 2718916 w 12192000"/>
              <a:gd name="connsiteY106" fmla="*/ 1990867 h 2237474"/>
              <a:gd name="connsiteX107" fmla="*/ 2713522 w 12192000"/>
              <a:gd name="connsiteY107" fmla="*/ 1990173 h 2237474"/>
              <a:gd name="connsiteX108" fmla="*/ 2476147 w 12192000"/>
              <a:gd name="connsiteY108" fmla="*/ 1998305 h 2237474"/>
              <a:gd name="connsiteX109" fmla="*/ 2373568 w 12192000"/>
              <a:gd name="connsiteY109" fmla="*/ 2003219 h 2237474"/>
              <a:gd name="connsiteX110" fmla="*/ 2287219 w 12192000"/>
              <a:gd name="connsiteY110" fmla="*/ 1998750 h 2237474"/>
              <a:gd name="connsiteX111" fmla="*/ 2243069 w 12192000"/>
              <a:gd name="connsiteY111" fmla="*/ 2005321 h 2237474"/>
              <a:gd name="connsiteX112" fmla="*/ 2164831 w 12192000"/>
              <a:gd name="connsiteY112" fmla="*/ 2010143 h 2237474"/>
              <a:gd name="connsiteX113" fmla="*/ 2085228 w 12192000"/>
              <a:gd name="connsiteY113" fmla="*/ 2046431 h 2237474"/>
              <a:gd name="connsiteX114" fmla="*/ 2058061 w 12192000"/>
              <a:gd name="connsiteY114" fmla="*/ 2047942 h 2237474"/>
              <a:gd name="connsiteX115" fmla="*/ 2042244 w 12192000"/>
              <a:gd name="connsiteY115" fmla="*/ 2055560 h 2237474"/>
              <a:gd name="connsiteX116" fmla="*/ 1877728 w 12192000"/>
              <a:gd name="connsiteY116" fmla="*/ 2101004 h 2237474"/>
              <a:gd name="connsiteX117" fmla="*/ 1759056 w 12192000"/>
              <a:gd name="connsiteY117" fmla="*/ 2125608 h 2237474"/>
              <a:gd name="connsiteX118" fmla="*/ 1637948 w 12192000"/>
              <a:gd name="connsiteY118" fmla="*/ 2172597 h 2237474"/>
              <a:gd name="connsiteX119" fmla="*/ 1434549 w 12192000"/>
              <a:gd name="connsiteY119" fmla="*/ 2234522 h 2237474"/>
              <a:gd name="connsiteX120" fmla="*/ 1398481 w 12192000"/>
              <a:gd name="connsiteY120" fmla="*/ 2237074 h 2237474"/>
              <a:gd name="connsiteX121" fmla="*/ 1398407 w 12192000"/>
              <a:gd name="connsiteY121" fmla="*/ 2237095 h 2237474"/>
              <a:gd name="connsiteX122" fmla="*/ 1370962 w 12192000"/>
              <a:gd name="connsiteY122" fmla="*/ 2237474 h 2237474"/>
              <a:gd name="connsiteX123" fmla="*/ 1356367 w 12192000"/>
              <a:gd name="connsiteY123" fmla="*/ 2235089 h 2237474"/>
              <a:gd name="connsiteX124" fmla="*/ 1279765 w 12192000"/>
              <a:gd name="connsiteY124" fmla="*/ 2229639 h 2237474"/>
              <a:gd name="connsiteX125" fmla="*/ 1195347 w 12192000"/>
              <a:gd name="connsiteY125" fmla="*/ 2212354 h 2237474"/>
              <a:gd name="connsiteX126" fmla="*/ 970251 w 12192000"/>
              <a:gd name="connsiteY126" fmla="*/ 2221029 h 2237474"/>
              <a:gd name="connsiteX127" fmla="*/ 812914 w 12192000"/>
              <a:gd name="connsiteY127" fmla="*/ 2210095 h 2237474"/>
              <a:gd name="connsiteX128" fmla="*/ 776382 w 12192000"/>
              <a:gd name="connsiteY128" fmla="*/ 2204512 h 2237474"/>
              <a:gd name="connsiteX129" fmla="*/ 597225 w 12192000"/>
              <a:gd name="connsiteY129" fmla="*/ 2180999 h 2237474"/>
              <a:gd name="connsiteX130" fmla="*/ 520671 w 12192000"/>
              <a:gd name="connsiteY130" fmla="*/ 2180980 h 2237474"/>
              <a:gd name="connsiteX131" fmla="*/ 515024 w 12192000"/>
              <a:gd name="connsiteY131" fmla="*/ 2179258 h 2237474"/>
              <a:gd name="connsiteX132" fmla="*/ 413835 w 12192000"/>
              <a:gd name="connsiteY132" fmla="*/ 2156783 h 2237474"/>
              <a:gd name="connsiteX133" fmla="*/ 376513 w 12192000"/>
              <a:gd name="connsiteY133" fmla="*/ 2154014 h 2237474"/>
              <a:gd name="connsiteX134" fmla="*/ 273386 w 12192000"/>
              <a:gd name="connsiteY134" fmla="*/ 2142551 h 2237474"/>
              <a:gd name="connsiteX135" fmla="*/ 169207 w 12192000"/>
              <a:gd name="connsiteY135" fmla="*/ 2128100 h 2237474"/>
              <a:gd name="connsiteX136" fmla="*/ 77641 w 12192000"/>
              <a:gd name="connsiteY136" fmla="*/ 2126835 h 2237474"/>
              <a:gd name="connsiteX137" fmla="*/ 37645 w 12192000"/>
              <a:gd name="connsiteY137" fmla="*/ 2115401 h 2237474"/>
              <a:gd name="connsiteX138" fmla="*/ 4572 w 12192000"/>
              <a:gd name="connsiteY138" fmla="*/ 2111091 h 2237474"/>
              <a:gd name="connsiteX139" fmla="*/ 0 w 12192000"/>
              <a:gd name="connsiteY139" fmla="*/ 2110468 h 2237474"/>
              <a:gd name="connsiteX140" fmla="*/ 0 w 12192000"/>
              <a:gd name="connsiteY14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1890686 w 12192000"/>
              <a:gd name="connsiteY3" fmla="*/ 732766 h 2237474"/>
              <a:gd name="connsiteX4" fmla="*/ 11820512 w 12192000"/>
              <a:gd name="connsiteY4" fmla="*/ 745392 h 2237474"/>
              <a:gd name="connsiteX5" fmla="*/ 11649954 w 12192000"/>
              <a:gd name="connsiteY5" fmla="*/ 749628 h 2237474"/>
              <a:gd name="connsiteX6" fmla="*/ 11560424 w 12192000"/>
              <a:gd name="connsiteY6" fmla="*/ 748017 h 2237474"/>
              <a:gd name="connsiteX7" fmla="*/ 11358455 w 12192000"/>
              <a:gd name="connsiteY7" fmla="*/ 747593 h 2237474"/>
              <a:gd name="connsiteX8" fmla="*/ 11165209 w 12192000"/>
              <a:gd name="connsiteY8" fmla="*/ 748852 h 2237474"/>
              <a:gd name="connsiteX9" fmla="*/ 11058755 w 12192000"/>
              <a:gd name="connsiteY9" fmla="*/ 749617 h 2237474"/>
              <a:gd name="connsiteX10" fmla="*/ 10846594 w 12192000"/>
              <a:gd name="connsiteY10" fmla="*/ 765069 h 2237474"/>
              <a:gd name="connsiteX11" fmla="*/ 10739478 w 12192000"/>
              <a:gd name="connsiteY11" fmla="*/ 776841 h 2237474"/>
              <a:gd name="connsiteX12" fmla="*/ 10458762 w 12192000"/>
              <a:gd name="connsiteY12" fmla="*/ 755400 h 2237474"/>
              <a:gd name="connsiteX13" fmla="*/ 10211200 w 12192000"/>
              <a:gd name="connsiteY13" fmla="*/ 767513 h 2237474"/>
              <a:gd name="connsiteX14" fmla="*/ 10167995 w 12192000"/>
              <a:gd name="connsiteY14" fmla="*/ 760843 h 2237474"/>
              <a:gd name="connsiteX15" fmla="*/ 9997044 w 12192000"/>
              <a:gd name="connsiteY15" fmla="*/ 780129 h 2237474"/>
              <a:gd name="connsiteX16" fmla="*/ 9943887 w 12192000"/>
              <a:gd name="connsiteY16" fmla="*/ 804141 h 2237474"/>
              <a:gd name="connsiteX17" fmla="*/ 9918248 w 12192000"/>
              <a:gd name="connsiteY17" fmla="*/ 816628 h 2237474"/>
              <a:gd name="connsiteX18" fmla="*/ 9767091 w 12192000"/>
              <a:gd name="connsiteY18" fmla="*/ 870550 h 2237474"/>
              <a:gd name="connsiteX19" fmla="*/ 9683005 w 12192000"/>
              <a:gd name="connsiteY19" fmla="*/ 894128 h 2237474"/>
              <a:gd name="connsiteX20" fmla="*/ 9594438 w 12192000"/>
              <a:gd name="connsiteY20" fmla="*/ 919051 h 2237474"/>
              <a:gd name="connsiteX21" fmla="*/ 9544189 w 12192000"/>
              <a:gd name="connsiteY21" fmla="*/ 938966 h 2237474"/>
              <a:gd name="connsiteX22" fmla="*/ 9500499 w 12192000"/>
              <a:gd name="connsiteY22" fmla="*/ 954680 h 2237474"/>
              <a:gd name="connsiteX23" fmla="*/ 9410017 w 12192000"/>
              <a:gd name="connsiteY23" fmla="*/ 993931 h 2237474"/>
              <a:gd name="connsiteX24" fmla="*/ 9392919 w 12192000"/>
              <a:gd name="connsiteY24" fmla="*/ 994656 h 2237474"/>
              <a:gd name="connsiteX25" fmla="*/ 9268019 w 12192000"/>
              <a:gd name="connsiteY25" fmla="*/ 1007442 h 2237474"/>
              <a:gd name="connsiteX26" fmla="*/ 9188177 w 12192000"/>
              <a:gd name="connsiteY26" fmla="*/ 1035474 h 2237474"/>
              <a:gd name="connsiteX27" fmla="*/ 9155969 w 12192000"/>
              <a:gd name="connsiteY27" fmla="*/ 1046804 h 2237474"/>
              <a:gd name="connsiteX28" fmla="*/ 9133985 w 12192000"/>
              <a:gd name="connsiteY28" fmla="*/ 1046450 h 2237474"/>
              <a:gd name="connsiteX29" fmla="*/ 9003462 w 12192000"/>
              <a:gd name="connsiteY29" fmla="*/ 1042406 h 2237474"/>
              <a:gd name="connsiteX30" fmla="*/ 8968445 w 12192000"/>
              <a:gd name="connsiteY30" fmla="*/ 1052169 h 2237474"/>
              <a:gd name="connsiteX31" fmla="*/ 8886001 w 12192000"/>
              <a:gd name="connsiteY31" fmla="*/ 1067468 h 2237474"/>
              <a:gd name="connsiteX32" fmla="*/ 8838610 w 12192000"/>
              <a:gd name="connsiteY32" fmla="*/ 1075091 h 2237474"/>
              <a:gd name="connsiteX33" fmla="*/ 8750383 w 12192000"/>
              <a:gd name="connsiteY33" fmla="*/ 1097387 h 2237474"/>
              <a:gd name="connsiteX34" fmla="*/ 8665605 w 12192000"/>
              <a:gd name="connsiteY34" fmla="*/ 1110791 h 2237474"/>
              <a:gd name="connsiteX35" fmla="*/ 8584946 w 12192000"/>
              <a:gd name="connsiteY35" fmla="*/ 1135226 h 2237474"/>
              <a:gd name="connsiteX36" fmla="*/ 8419755 w 12192000"/>
              <a:gd name="connsiteY36" fmla="*/ 1216260 h 2237474"/>
              <a:gd name="connsiteX37" fmla="*/ 8411626 w 12192000"/>
              <a:gd name="connsiteY37" fmla="*/ 1214397 h 2237474"/>
              <a:gd name="connsiteX38" fmla="*/ 8363469 w 12192000"/>
              <a:gd name="connsiteY38" fmla="*/ 1246658 h 2237474"/>
              <a:gd name="connsiteX39" fmla="*/ 8275497 w 12192000"/>
              <a:gd name="connsiteY39" fmla="*/ 1264396 h 2237474"/>
              <a:gd name="connsiteX40" fmla="*/ 8074238 w 12192000"/>
              <a:gd name="connsiteY40" fmla="*/ 1301895 h 2237474"/>
              <a:gd name="connsiteX41" fmla="*/ 7942099 w 12192000"/>
              <a:gd name="connsiteY41" fmla="*/ 1336332 h 2237474"/>
              <a:gd name="connsiteX42" fmla="*/ 7902328 w 12192000"/>
              <a:gd name="connsiteY42" fmla="*/ 1345865 h 2237474"/>
              <a:gd name="connsiteX43" fmla="*/ 7840612 w 12192000"/>
              <a:gd name="connsiteY43" fmla="*/ 1369373 h 2237474"/>
              <a:gd name="connsiteX44" fmla="*/ 7786819 w 12192000"/>
              <a:gd name="connsiteY44" fmla="*/ 1378970 h 2237474"/>
              <a:gd name="connsiteX45" fmla="*/ 7548172 w 12192000"/>
              <a:gd name="connsiteY45" fmla="*/ 1417460 h 2237474"/>
              <a:gd name="connsiteX46" fmla="*/ 7483437 w 12192000"/>
              <a:gd name="connsiteY46" fmla="*/ 1478152 h 2237474"/>
              <a:gd name="connsiteX47" fmla="*/ 7377870 w 12192000"/>
              <a:gd name="connsiteY47" fmla="*/ 1523319 h 2237474"/>
              <a:gd name="connsiteX48" fmla="*/ 7230737 w 12192000"/>
              <a:gd name="connsiteY48" fmla="*/ 1562633 h 2237474"/>
              <a:gd name="connsiteX49" fmla="*/ 7224458 w 12192000"/>
              <a:gd name="connsiteY49" fmla="*/ 1573008 h 2237474"/>
              <a:gd name="connsiteX50" fmla="*/ 7183121 w 12192000"/>
              <a:gd name="connsiteY50" fmla="*/ 1595162 h 2237474"/>
              <a:gd name="connsiteX51" fmla="*/ 7164601 w 12192000"/>
              <a:gd name="connsiteY51" fmla="*/ 1606490 h 2237474"/>
              <a:gd name="connsiteX52" fmla="*/ 6900177 w 12192000"/>
              <a:gd name="connsiteY52" fmla="*/ 1636016 h 2237474"/>
              <a:gd name="connsiteX53" fmla="*/ 6795372 w 12192000"/>
              <a:gd name="connsiteY53" fmla="*/ 1644845 h 2237474"/>
              <a:gd name="connsiteX54" fmla="*/ 6692251 w 12192000"/>
              <a:gd name="connsiteY54" fmla="*/ 1656357 h 2237474"/>
              <a:gd name="connsiteX55" fmla="*/ 6655235 w 12192000"/>
              <a:gd name="connsiteY55" fmla="*/ 1661869 h 2237474"/>
              <a:gd name="connsiteX56" fmla="*/ 6554894 w 12192000"/>
              <a:gd name="connsiteY56" fmla="*/ 1664428 h 2237474"/>
              <a:gd name="connsiteX57" fmla="*/ 6516595 w 12192000"/>
              <a:gd name="connsiteY57" fmla="*/ 1667475 h 2237474"/>
              <a:gd name="connsiteX58" fmla="*/ 6508541 w 12192000"/>
              <a:gd name="connsiteY58" fmla="*/ 1668757 h 2237474"/>
              <a:gd name="connsiteX59" fmla="*/ 6471012 w 12192000"/>
              <a:gd name="connsiteY59" fmla="*/ 1678604 h 2237474"/>
              <a:gd name="connsiteX60" fmla="*/ 6364035 w 12192000"/>
              <a:gd name="connsiteY60" fmla="*/ 1667683 h 2237474"/>
              <a:gd name="connsiteX61" fmla="*/ 6280959 w 12192000"/>
              <a:gd name="connsiteY61" fmla="*/ 1689329 h 2237474"/>
              <a:gd name="connsiteX62" fmla="*/ 6243319 w 12192000"/>
              <a:gd name="connsiteY62" fmla="*/ 1695560 h 2237474"/>
              <a:gd name="connsiteX63" fmla="*/ 6098321 w 12192000"/>
              <a:gd name="connsiteY63" fmla="*/ 1721646 h 2237474"/>
              <a:gd name="connsiteX64" fmla="*/ 5880652 w 12192000"/>
              <a:gd name="connsiteY64" fmla="*/ 1779643 h 2237474"/>
              <a:gd name="connsiteX65" fmla="*/ 5785959 w 12192000"/>
              <a:gd name="connsiteY65" fmla="*/ 1775307 h 2237474"/>
              <a:gd name="connsiteX66" fmla="*/ 5643534 w 12192000"/>
              <a:gd name="connsiteY66" fmla="*/ 1802919 h 2237474"/>
              <a:gd name="connsiteX67" fmla="*/ 5518799 w 12192000"/>
              <a:gd name="connsiteY67" fmla="*/ 1818312 h 2237474"/>
              <a:gd name="connsiteX68" fmla="*/ 5505014 w 12192000"/>
              <a:gd name="connsiteY68" fmla="*/ 1819259 h 2237474"/>
              <a:gd name="connsiteX69" fmla="*/ 5453307 w 12192000"/>
              <a:gd name="connsiteY69" fmla="*/ 1815450 h 2237474"/>
              <a:gd name="connsiteX70" fmla="*/ 5221533 w 12192000"/>
              <a:gd name="connsiteY70" fmla="*/ 1846950 h 2237474"/>
              <a:gd name="connsiteX71" fmla="*/ 5149802 w 12192000"/>
              <a:gd name="connsiteY71" fmla="*/ 1844846 h 2237474"/>
              <a:gd name="connsiteX72" fmla="*/ 5114927 w 12192000"/>
              <a:gd name="connsiteY72" fmla="*/ 1847827 h 2237474"/>
              <a:gd name="connsiteX73" fmla="*/ 5108970 w 12192000"/>
              <a:gd name="connsiteY73" fmla="*/ 1847935 h 2237474"/>
              <a:gd name="connsiteX74" fmla="*/ 5067961 w 12192000"/>
              <a:gd name="connsiteY74" fmla="*/ 1845917 h 2237474"/>
              <a:gd name="connsiteX75" fmla="*/ 5007075 w 12192000"/>
              <a:gd name="connsiteY75" fmla="*/ 1838626 h 2237474"/>
              <a:gd name="connsiteX76" fmla="*/ 4944087 w 12192000"/>
              <a:gd name="connsiteY76" fmla="*/ 1823332 h 2237474"/>
              <a:gd name="connsiteX77" fmla="*/ 4907662 w 12192000"/>
              <a:gd name="connsiteY77" fmla="*/ 1816900 h 2237474"/>
              <a:gd name="connsiteX78" fmla="*/ 4882386 w 12192000"/>
              <a:gd name="connsiteY78" fmla="*/ 1809844 h 2237474"/>
              <a:gd name="connsiteX79" fmla="*/ 4811440 w 12192000"/>
              <a:gd name="connsiteY79" fmla="*/ 1804655 h 2237474"/>
              <a:gd name="connsiteX80" fmla="*/ 4691075 w 12192000"/>
              <a:gd name="connsiteY80" fmla="*/ 1801389 h 2237474"/>
              <a:gd name="connsiteX81" fmla="*/ 4640313 w 12192000"/>
              <a:gd name="connsiteY81" fmla="*/ 1784307 h 2237474"/>
              <a:gd name="connsiteX82" fmla="*/ 4536503 w 12192000"/>
              <a:gd name="connsiteY82" fmla="*/ 1785334 h 2237474"/>
              <a:gd name="connsiteX83" fmla="*/ 4513724 w 12192000"/>
              <a:gd name="connsiteY83" fmla="*/ 1791996 h 2237474"/>
              <a:gd name="connsiteX84" fmla="*/ 4459810 w 12192000"/>
              <a:gd name="connsiteY84" fmla="*/ 1797886 h 2237474"/>
              <a:gd name="connsiteX85" fmla="*/ 4379064 w 12192000"/>
              <a:gd name="connsiteY85" fmla="*/ 1817177 h 2237474"/>
              <a:gd name="connsiteX86" fmla="*/ 4290981 w 12192000"/>
              <a:gd name="connsiteY86" fmla="*/ 1839677 h 2237474"/>
              <a:gd name="connsiteX87" fmla="*/ 4238372 w 12192000"/>
              <a:gd name="connsiteY87" fmla="*/ 1851480 h 2237474"/>
              <a:gd name="connsiteX88" fmla="*/ 4232517 w 12192000"/>
              <a:gd name="connsiteY88" fmla="*/ 1852567 h 2237474"/>
              <a:gd name="connsiteX89" fmla="*/ 4191732 w 12192000"/>
              <a:gd name="connsiteY89" fmla="*/ 1857328 h 2237474"/>
              <a:gd name="connsiteX90" fmla="*/ 4065532 w 12192000"/>
              <a:gd name="connsiteY90" fmla="*/ 1855477 h 2237474"/>
              <a:gd name="connsiteX91" fmla="*/ 4028460 w 12192000"/>
              <a:gd name="connsiteY91" fmla="*/ 1855137 h 2237474"/>
              <a:gd name="connsiteX92" fmla="*/ 4002267 w 12192000"/>
              <a:gd name="connsiteY92" fmla="*/ 1852352 h 2237474"/>
              <a:gd name="connsiteX93" fmla="*/ 3931396 w 12192000"/>
              <a:gd name="connsiteY93" fmla="*/ 1858915 h 2237474"/>
              <a:gd name="connsiteX94" fmla="*/ 3812162 w 12192000"/>
              <a:gd name="connsiteY94" fmla="*/ 1875501 h 2237474"/>
              <a:gd name="connsiteX95" fmla="*/ 3758105 w 12192000"/>
              <a:gd name="connsiteY95" fmla="*/ 1871856 h 2237474"/>
              <a:gd name="connsiteX96" fmla="*/ 3715896 w 12192000"/>
              <a:gd name="connsiteY96" fmla="*/ 1881552 h 2237474"/>
              <a:gd name="connsiteX97" fmla="*/ 3567259 w 12192000"/>
              <a:gd name="connsiteY97" fmla="*/ 1893482 h 2237474"/>
              <a:gd name="connsiteX98" fmla="*/ 3405770 w 12192000"/>
              <a:gd name="connsiteY98" fmla="*/ 1904591 h 2237474"/>
              <a:gd name="connsiteX99" fmla="*/ 3280097 w 12192000"/>
              <a:gd name="connsiteY99" fmla="*/ 1919610 h 2237474"/>
              <a:gd name="connsiteX100" fmla="*/ 3009910 w 12192000"/>
              <a:gd name="connsiteY100" fmla="*/ 1957866 h 2237474"/>
              <a:gd name="connsiteX101" fmla="*/ 2995934 w 12192000"/>
              <a:gd name="connsiteY101" fmla="*/ 1967085 h 2237474"/>
              <a:gd name="connsiteX102" fmla="*/ 2942858 w 12192000"/>
              <a:gd name="connsiteY102" fmla="*/ 1981367 h 2237474"/>
              <a:gd name="connsiteX103" fmla="*/ 2875436 w 12192000"/>
              <a:gd name="connsiteY103" fmla="*/ 1996977 h 2237474"/>
              <a:gd name="connsiteX104" fmla="*/ 2874892 w 12192000"/>
              <a:gd name="connsiteY104" fmla="*/ 1996085 h 2237474"/>
              <a:gd name="connsiteX105" fmla="*/ 2843662 w 12192000"/>
              <a:gd name="connsiteY105" fmla="*/ 1992498 h 2237474"/>
              <a:gd name="connsiteX106" fmla="*/ 2718916 w 12192000"/>
              <a:gd name="connsiteY106" fmla="*/ 1990867 h 2237474"/>
              <a:gd name="connsiteX107" fmla="*/ 2713522 w 12192000"/>
              <a:gd name="connsiteY107" fmla="*/ 1990173 h 2237474"/>
              <a:gd name="connsiteX108" fmla="*/ 2476147 w 12192000"/>
              <a:gd name="connsiteY108" fmla="*/ 1998305 h 2237474"/>
              <a:gd name="connsiteX109" fmla="*/ 2373568 w 12192000"/>
              <a:gd name="connsiteY109" fmla="*/ 2003219 h 2237474"/>
              <a:gd name="connsiteX110" fmla="*/ 2287219 w 12192000"/>
              <a:gd name="connsiteY110" fmla="*/ 1998750 h 2237474"/>
              <a:gd name="connsiteX111" fmla="*/ 2243069 w 12192000"/>
              <a:gd name="connsiteY111" fmla="*/ 2005321 h 2237474"/>
              <a:gd name="connsiteX112" fmla="*/ 2164831 w 12192000"/>
              <a:gd name="connsiteY112" fmla="*/ 2010143 h 2237474"/>
              <a:gd name="connsiteX113" fmla="*/ 2085228 w 12192000"/>
              <a:gd name="connsiteY113" fmla="*/ 2046431 h 2237474"/>
              <a:gd name="connsiteX114" fmla="*/ 2058061 w 12192000"/>
              <a:gd name="connsiteY114" fmla="*/ 2047942 h 2237474"/>
              <a:gd name="connsiteX115" fmla="*/ 2042244 w 12192000"/>
              <a:gd name="connsiteY115" fmla="*/ 2055560 h 2237474"/>
              <a:gd name="connsiteX116" fmla="*/ 1877728 w 12192000"/>
              <a:gd name="connsiteY116" fmla="*/ 2101004 h 2237474"/>
              <a:gd name="connsiteX117" fmla="*/ 1759056 w 12192000"/>
              <a:gd name="connsiteY117" fmla="*/ 2125608 h 2237474"/>
              <a:gd name="connsiteX118" fmla="*/ 1637948 w 12192000"/>
              <a:gd name="connsiteY118" fmla="*/ 2172597 h 2237474"/>
              <a:gd name="connsiteX119" fmla="*/ 1434549 w 12192000"/>
              <a:gd name="connsiteY119" fmla="*/ 2234522 h 2237474"/>
              <a:gd name="connsiteX120" fmla="*/ 1398481 w 12192000"/>
              <a:gd name="connsiteY120" fmla="*/ 2237074 h 2237474"/>
              <a:gd name="connsiteX121" fmla="*/ 1398407 w 12192000"/>
              <a:gd name="connsiteY121" fmla="*/ 2237095 h 2237474"/>
              <a:gd name="connsiteX122" fmla="*/ 1370962 w 12192000"/>
              <a:gd name="connsiteY122" fmla="*/ 2237474 h 2237474"/>
              <a:gd name="connsiteX123" fmla="*/ 1356367 w 12192000"/>
              <a:gd name="connsiteY123" fmla="*/ 2235089 h 2237474"/>
              <a:gd name="connsiteX124" fmla="*/ 1279765 w 12192000"/>
              <a:gd name="connsiteY124" fmla="*/ 2229639 h 2237474"/>
              <a:gd name="connsiteX125" fmla="*/ 1195347 w 12192000"/>
              <a:gd name="connsiteY125" fmla="*/ 2212354 h 2237474"/>
              <a:gd name="connsiteX126" fmla="*/ 970251 w 12192000"/>
              <a:gd name="connsiteY126" fmla="*/ 2221029 h 2237474"/>
              <a:gd name="connsiteX127" fmla="*/ 812914 w 12192000"/>
              <a:gd name="connsiteY127" fmla="*/ 2210095 h 2237474"/>
              <a:gd name="connsiteX128" fmla="*/ 776382 w 12192000"/>
              <a:gd name="connsiteY128" fmla="*/ 2204512 h 2237474"/>
              <a:gd name="connsiteX129" fmla="*/ 597225 w 12192000"/>
              <a:gd name="connsiteY129" fmla="*/ 2180999 h 2237474"/>
              <a:gd name="connsiteX130" fmla="*/ 520671 w 12192000"/>
              <a:gd name="connsiteY130" fmla="*/ 2180980 h 2237474"/>
              <a:gd name="connsiteX131" fmla="*/ 515024 w 12192000"/>
              <a:gd name="connsiteY131" fmla="*/ 2179258 h 2237474"/>
              <a:gd name="connsiteX132" fmla="*/ 413835 w 12192000"/>
              <a:gd name="connsiteY132" fmla="*/ 2156783 h 2237474"/>
              <a:gd name="connsiteX133" fmla="*/ 376513 w 12192000"/>
              <a:gd name="connsiteY133" fmla="*/ 2154014 h 2237474"/>
              <a:gd name="connsiteX134" fmla="*/ 273386 w 12192000"/>
              <a:gd name="connsiteY134" fmla="*/ 2142551 h 2237474"/>
              <a:gd name="connsiteX135" fmla="*/ 169207 w 12192000"/>
              <a:gd name="connsiteY135" fmla="*/ 2128100 h 2237474"/>
              <a:gd name="connsiteX136" fmla="*/ 77641 w 12192000"/>
              <a:gd name="connsiteY136" fmla="*/ 2126835 h 2237474"/>
              <a:gd name="connsiteX137" fmla="*/ 37645 w 12192000"/>
              <a:gd name="connsiteY137" fmla="*/ 2115401 h 2237474"/>
              <a:gd name="connsiteX138" fmla="*/ 4572 w 12192000"/>
              <a:gd name="connsiteY138" fmla="*/ 2111091 h 2237474"/>
              <a:gd name="connsiteX139" fmla="*/ 0 w 12192000"/>
              <a:gd name="connsiteY139" fmla="*/ 2110468 h 2237474"/>
              <a:gd name="connsiteX140" fmla="*/ 0 w 12192000"/>
              <a:gd name="connsiteY140"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1890686 w 12192000"/>
              <a:gd name="connsiteY3" fmla="*/ 732766 h 2237474"/>
              <a:gd name="connsiteX4" fmla="*/ 11820512 w 12192000"/>
              <a:gd name="connsiteY4" fmla="*/ 745392 h 2237474"/>
              <a:gd name="connsiteX5" fmla="*/ 11649954 w 12192000"/>
              <a:gd name="connsiteY5" fmla="*/ 749628 h 2237474"/>
              <a:gd name="connsiteX6" fmla="*/ 11560424 w 12192000"/>
              <a:gd name="connsiteY6" fmla="*/ 748017 h 2237474"/>
              <a:gd name="connsiteX7" fmla="*/ 11358455 w 12192000"/>
              <a:gd name="connsiteY7" fmla="*/ 747593 h 2237474"/>
              <a:gd name="connsiteX8" fmla="*/ 11165209 w 12192000"/>
              <a:gd name="connsiteY8" fmla="*/ 748852 h 2237474"/>
              <a:gd name="connsiteX9" fmla="*/ 11058755 w 12192000"/>
              <a:gd name="connsiteY9" fmla="*/ 749617 h 2237474"/>
              <a:gd name="connsiteX10" fmla="*/ 10846594 w 12192000"/>
              <a:gd name="connsiteY10" fmla="*/ 765069 h 2237474"/>
              <a:gd name="connsiteX11" fmla="*/ 10739478 w 12192000"/>
              <a:gd name="connsiteY11" fmla="*/ 776841 h 2237474"/>
              <a:gd name="connsiteX12" fmla="*/ 10458762 w 12192000"/>
              <a:gd name="connsiteY12" fmla="*/ 755400 h 2237474"/>
              <a:gd name="connsiteX13" fmla="*/ 10211200 w 12192000"/>
              <a:gd name="connsiteY13" fmla="*/ 767513 h 2237474"/>
              <a:gd name="connsiteX14" fmla="*/ 10167995 w 12192000"/>
              <a:gd name="connsiteY14" fmla="*/ 760843 h 2237474"/>
              <a:gd name="connsiteX15" fmla="*/ 9997044 w 12192000"/>
              <a:gd name="connsiteY15" fmla="*/ 780129 h 2237474"/>
              <a:gd name="connsiteX16" fmla="*/ 9943887 w 12192000"/>
              <a:gd name="connsiteY16" fmla="*/ 804141 h 2237474"/>
              <a:gd name="connsiteX17" fmla="*/ 9918248 w 12192000"/>
              <a:gd name="connsiteY17" fmla="*/ 816628 h 2237474"/>
              <a:gd name="connsiteX18" fmla="*/ 9767091 w 12192000"/>
              <a:gd name="connsiteY18" fmla="*/ 870550 h 2237474"/>
              <a:gd name="connsiteX19" fmla="*/ 9683005 w 12192000"/>
              <a:gd name="connsiteY19" fmla="*/ 894128 h 2237474"/>
              <a:gd name="connsiteX20" fmla="*/ 9594438 w 12192000"/>
              <a:gd name="connsiteY20" fmla="*/ 919051 h 2237474"/>
              <a:gd name="connsiteX21" fmla="*/ 9544189 w 12192000"/>
              <a:gd name="connsiteY21" fmla="*/ 938966 h 2237474"/>
              <a:gd name="connsiteX22" fmla="*/ 9500499 w 12192000"/>
              <a:gd name="connsiteY22" fmla="*/ 954680 h 2237474"/>
              <a:gd name="connsiteX23" fmla="*/ 9410017 w 12192000"/>
              <a:gd name="connsiteY23" fmla="*/ 993931 h 2237474"/>
              <a:gd name="connsiteX24" fmla="*/ 9392919 w 12192000"/>
              <a:gd name="connsiteY24" fmla="*/ 994656 h 2237474"/>
              <a:gd name="connsiteX25" fmla="*/ 9268019 w 12192000"/>
              <a:gd name="connsiteY25" fmla="*/ 1007442 h 2237474"/>
              <a:gd name="connsiteX26" fmla="*/ 9188177 w 12192000"/>
              <a:gd name="connsiteY26" fmla="*/ 1035474 h 2237474"/>
              <a:gd name="connsiteX27" fmla="*/ 9155969 w 12192000"/>
              <a:gd name="connsiteY27" fmla="*/ 1046804 h 2237474"/>
              <a:gd name="connsiteX28" fmla="*/ 9133985 w 12192000"/>
              <a:gd name="connsiteY28" fmla="*/ 1046450 h 2237474"/>
              <a:gd name="connsiteX29" fmla="*/ 9003462 w 12192000"/>
              <a:gd name="connsiteY29" fmla="*/ 1042406 h 2237474"/>
              <a:gd name="connsiteX30" fmla="*/ 8968445 w 12192000"/>
              <a:gd name="connsiteY30" fmla="*/ 1052169 h 2237474"/>
              <a:gd name="connsiteX31" fmla="*/ 8886001 w 12192000"/>
              <a:gd name="connsiteY31" fmla="*/ 1067468 h 2237474"/>
              <a:gd name="connsiteX32" fmla="*/ 8838610 w 12192000"/>
              <a:gd name="connsiteY32" fmla="*/ 1075091 h 2237474"/>
              <a:gd name="connsiteX33" fmla="*/ 8750383 w 12192000"/>
              <a:gd name="connsiteY33" fmla="*/ 1097387 h 2237474"/>
              <a:gd name="connsiteX34" fmla="*/ 8665605 w 12192000"/>
              <a:gd name="connsiteY34" fmla="*/ 1110791 h 2237474"/>
              <a:gd name="connsiteX35" fmla="*/ 8584946 w 12192000"/>
              <a:gd name="connsiteY35" fmla="*/ 1135226 h 2237474"/>
              <a:gd name="connsiteX36" fmla="*/ 8419755 w 12192000"/>
              <a:gd name="connsiteY36" fmla="*/ 1216260 h 2237474"/>
              <a:gd name="connsiteX37" fmla="*/ 8411626 w 12192000"/>
              <a:gd name="connsiteY37" fmla="*/ 1214397 h 2237474"/>
              <a:gd name="connsiteX38" fmla="*/ 8363469 w 12192000"/>
              <a:gd name="connsiteY38" fmla="*/ 1246658 h 2237474"/>
              <a:gd name="connsiteX39" fmla="*/ 8275497 w 12192000"/>
              <a:gd name="connsiteY39" fmla="*/ 1264396 h 2237474"/>
              <a:gd name="connsiteX40" fmla="*/ 8074238 w 12192000"/>
              <a:gd name="connsiteY40" fmla="*/ 1301895 h 2237474"/>
              <a:gd name="connsiteX41" fmla="*/ 7942099 w 12192000"/>
              <a:gd name="connsiteY41" fmla="*/ 1336332 h 2237474"/>
              <a:gd name="connsiteX42" fmla="*/ 7902328 w 12192000"/>
              <a:gd name="connsiteY42" fmla="*/ 1345865 h 2237474"/>
              <a:gd name="connsiteX43" fmla="*/ 7840612 w 12192000"/>
              <a:gd name="connsiteY43" fmla="*/ 1369373 h 2237474"/>
              <a:gd name="connsiteX44" fmla="*/ 7786819 w 12192000"/>
              <a:gd name="connsiteY44" fmla="*/ 1378970 h 2237474"/>
              <a:gd name="connsiteX45" fmla="*/ 7548172 w 12192000"/>
              <a:gd name="connsiteY45" fmla="*/ 1417460 h 2237474"/>
              <a:gd name="connsiteX46" fmla="*/ 7483437 w 12192000"/>
              <a:gd name="connsiteY46" fmla="*/ 1478152 h 2237474"/>
              <a:gd name="connsiteX47" fmla="*/ 7377870 w 12192000"/>
              <a:gd name="connsiteY47" fmla="*/ 1523319 h 2237474"/>
              <a:gd name="connsiteX48" fmla="*/ 7230737 w 12192000"/>
              <a:gd name="connsiteY48" fmla="*/ 1562633 h 2237474"/>
              <a:gd name="connsiteX49" fmla="*/ 7224458 w 12192000"/>
              <a:gd name="connsiteY49" fmla="*/ 1573008 h 2237474"/>
              <a:gd name="connsiteX50" fmla="*/ 7183121 w 12192000"/>
              <a:gd name="connsiteY50" fmla="*/ 1595162 h 2237474"/>
              <a:gd name="connsiteX51" fmla="*/ 7164601 w 12192000"/>
              <a:gd name="connsiteY51" fmla="*/ 1606490 h 2237474"/>
              <a:gd name="connsiteX52" fmla="*/ 6900177 w 12192000"/>
              <a:gd name="connsiteY52" fmla="*/ 1636016 h 2237474"/>
              <a:gd name="connsiteX53" fmla="*/ 6795372 w 12192000"/>
              <a:gd name="connsiteY53" fmla="*/ 1644845 h 2237474"/>
              <a:gd name="connsiteX54" fmla="*/ 6692251 w 12192000"/>
              <a:gd name="connsiteY54" fmla="*/ 1656357 h 2237474"/>
              <a:gd name="connsiteX55" fmla="*/ 6655235 w 12192000"/>
              <a:gd name="connsiteY55" fmla="*/ 1661869 h 2237474"/>
              <a:gd name="connsiteX56" fmla="*/ 6554894 w 12192000"/>
              <a:gd name="connsiteY56" fmla="*/ 1664428 h 2237474"/>
              <a:gd name="connsiteX57" fmla="*/ 6516595 w 12192000"/>
              <a:gd name="connsiteY57" fmla="*/ 1667475 h 2237474"/>
              <a:gd name="connsiteX58" fmla="*/ 6508541 w 12192000"/>
              <a:gd name="connsiteY58" fmla="*/ 1668757 h 2237474"/>
              <a:gd name="connsiteX59" fmla="*/ 6471012 w 12192000"/>
              <a:gd name="connsiteY59" fmla="*/ 1678604 h 2237474"/>
              <a:gd name="connsiteX60" fmla="*/ 6364035 w 12192000"/>
              <a:gd name="connsiteY60" fmla="*/ 1667683 h 2237474"/>
              <a:gd name="connsiteX61" fmla="*/ 6280959 w 12192000"/>
              <a:gd name="connsiteY61" fmla="*/ 1689329 h 2237474"/>
              <a:gd name="connsiteX62" fmla="*/ 6243319 w 12192000"/>
              <a:gd name="connsiteY62" fmla="*/ 1695560 h 2237474"/>
              <a:gd name="connsiteX63" fmla="*/ 6098321 w 12192000"/>
              <a:gd name="connsiteY63" fmla="*/ 1721646 h 2237474"/>
              <a:gd name="connsiteX64" fmla="*/ 5880652 w 12192000"/>
              <a:gd name="connsiteY64" fmla="*/ 1779643 h 2237474"/>
              <a:gd name="connsiteX65" fmla="*/ 5785959 w 12192000"/>
              <a:gd name="connsiteY65" fmla="*/ 1775307 h 2237474"/>
              <a:gd name="connsiteX66" fmla="*/ 5643534 w 12192000"/>
              <a:gd name="connsiteY66" fmla="*/ 1802919 h 2237474"/>
              <a:gd name="connsiteX67" fmla="*/ 5518799 w 12192000"/>
              <a:gd name="connsiteY67" fmla="*/ 1818312 h 2237474"/>
              <a:gd name="connsiteX68" fmla="*/ 5505014 w 12192000"/>
              <a:gd name="connsiteY68" fmla="*/ 1819259 h 2237474"/>
              <a:gd name="connsiteX69" fmla="*/ 5453307 w 12192000"/>
              <a:gd name="connsiteY69" fmla="*/ 1815450 h 2237474"/>
              <a:gd name="connsiteX70" fmla="*/ 5221533 w 12192000"/>
              <a:gd name="connsiteY70" fmla="*/ 1846950 h 2237474"/>
              <a:gd name="connsiteX71" fmla="*/ 5149802 w 12192000"/>
              <a:gd name="connsiteY71" fmla="*/ 1844846 h 2237474"/>
              <a:gd name="connsiteX72" fmla="*/ 5114927 w 12192000"/>
              <a:gd name="connsiteY72" fmla="*/ 1847827 h 2237474"/>
              <a:gd name="connsiteX73" fmla="*/ 5108970 w 12192000"/>
              <a:gd name="connsiteY73" fmla="*/ 1847935 h 2237474"/>
              <a:gd name="connsiteX74" fmla="*/ 5067961 w 12192000"/>
              <a:gd name="connsiteY74" fmla="*/ 1845917 h 2237474"/>
              <a:gd name="connsiteX75" fmla="*/ 5007075 w 12192000"/>
              <a:gd name="connsiteY75" fmla="*/ 1838626 h 2237474"/>
              <a:gd name="connsiteX76" fmla="*/ 4944087 w 12192000"/>
              <a:gd name="connsiteY76" fmla="*/ 1823332 h 2237474"/>
              <a:gd name="connsiteX77" fmla="*/ 4907662 w 12192000"/>
              <a:gd name="connsiteY77" fmla="*/ 1816900 h 2237474"/>
              <a:gd name="connsiteX78" fmla="*/ 4882386 w 12192000"/>
              <a:gd name="connsiteY78" fmla="*/ 1809844 h 2237474"/>
              <a:gd name="connsiteX79" fmla="*/ 4811440 w 12192000"/>
              <a:gd name="connsiteY79" fmla="*/ 1804655 h 2237474"/>
              <a:gd name="connsiteX80" fmla="*/ 4691075 w 12192000"/>
              <a:gd name="connsiteY80" fmla="*/ 1801389 h 2237474"/>
              <a:gd name="connsiteX81" fmla="*/ 4640313 w 12192000"/>
              <a:gd name="connsiteY81" fmla="*/ 1784307 h 2237474"/>
              <a:gd name="connsiteX82" fmla="*/ 4536503 w 12192000"/>
              <a:gd name="connsiteY82" fmla="*/ 1785334 h 2237474"/>
              <a:gd name="connsiteX83" fmla="*/ 4513724 w 12192000"/>
              <a:gd name="connsiteY83" fmla="*/ 1791996 h 2237474"/>
              <a:gd name="connsiteX84" fmla="*/ 4459810 w 12192000"/>
              <a:gd name="connsiteY84" fmla="*/ 1797886 h 2237474"/>
              <a:gd name="connsiteX85" fmla="*/ 4379064 w 12192000"/>
              <a:gd name="connsiteY85" fmla="*/ 1817177 h 2237474"/>
              <a:gd name="connsiteX86" fmla="*/ 4290981 w 12192000"/>
              <a:gd name="connsiteY86" fmla="*/ 1839677 h 2237474"/>
              <a:gd name="connsiteX87" fmla="*/ 4238372 w 12192000"/>
              <a:gd name="connsiteY87" fmla="*/ 1851480 h 2237474"/>
              <a:gd name="connsiteX88" fmla="*/ 4232517 w 12192000"/>
              <a:gd name="connsiteY88" fmla="*/ 1852567 h 2237474"/>
              <a:gd name="connsiteX89" fmla="*/ 4191732 w 12192000"/>
              <a:gd name="connsiteY89" fmla="*/ 1857328 h 2237474"/>
              <a:gd name="connsiteX90" fmla="*/ 4065532 w 12192000"/>
              <a:gd name="connsiteY90" fmla="*/ 1855477 h 2237474"/>
              <a:gd name="connsiteX91" fmla="*/ 4028460 w 12192000"/>
              <a:gd name="connsiteY91" fmla="*/ 1855137 h 2237474"/>
              <a:gd name="connsiteX92" fmla="*/ 4002267 w 12192000"/>
              <a:gd name="connsiteY92" fmla="*/ 1852352 h 2237474"/>
              <a:gd name="connsiteX93" fmla="*/ 3931396 w 12192000"/>
              <a:gd name="connsiteY93" fmla="*/ 1858915 h 2237474"/>
              <a:gd name="connsiteX94" fmla="*/ 3812162 w 12192000"/>
              <a:gd name="connsiteY94" fmla="*/ 1875501 h 2237474"/>
              <a:gd name="connsiteX95" fmla="*/ 3758105 w 12192000"/>
              <a:gd name="connsiteY95" fmla="*/ 1871856 h 2237474"/>
              <a:gd name="connsiteX96" fmla="*/ 3567259 w 12192000"/>
              <a:gd name="connsiteY96" fmla="*/ 1893482 h 2237474"/>
              <a:gd name="connsiteX97" fmla="*/ 3405770 w 12192000"/>
              <a:gd name="connsiteY97" fmla="*/ 1904591 h 2237474"/>
              <a:gd name="connsiteX98" fmla="*/ 3280097 w 12192000"/>
              <a:gd name="connsiteY98" fmla="*/ 1919610 h 2237474"/>
              <a:gd name="connsiteX99" fmla="*/ 3009910 w 12192000"/>
              <a:gd name="connsiteY99" fmla="*/ 1957866 h 2237474"/>
              <a:gd name="connsiteX100" fmla="*/ 2995934 w 12192000"/>
              <a:gd name="connsiteY100" fmla="*/ 1967085 h 2237474"/>
              <a:gd name="connsiteX101" fmla="*/ 2942858 w 12192000"/>
              <a:gd name="connsiteY101" fmla="*/ 1981367 h 2237474"/>
              <a:gd name="connsiteX102" fmla="*/ 2875436 w 12192000"/>
              <a:gd name="connsiteY102" fmla="*/ 1996977 h 2237474"/>
              <a:gd name="connsiteX103" fmla="*/ 2874892 w 12192000"/>
              <a:gd name="connsiteY103" fmla="*/ 1996085 h 2237474"/>
              <a:gd name="connsiteX104" fmla="*/ 2843662 w 12192000"/>
              <a:gd name="connsiteY104" fmla="*/ 1992498 h 2237474"/>
              <a:gd name="connsiteX105" fmla="*/ 2718916 w 12192000"/>
              <a:gd name="connsiteY105" fmla="*/ 1990867 h 2237474"/>
              <a:gd name="connsiteX106" fmla="*/ 2713522 w 12192000"/>
              <a:gd name="connsiteY106" fmla="*/ 1990173 h 2237474"/>
              <a:gd name="connsiteX107" fmla="*/ 2476147 w 12192000"/>
              <a:gd name="connsiteY107" fmla="*/ 1998305 h 2237474"/>
              <a:gd name="connsiteX108" fmla="*/ 2373568 w 12192000"/>
              <a:gd name="connsiteY108" fmla="*/ 2003219 h 2237474"/>
              <a:gd name="connsiteX109" fmla="*/ 2287219 w 12192000"/>
              <a:gd name="connsiteY109" fmla="*/ 1998750 h 2237474"/>
              <a:gd name="connsiteX110" fmla="*/ 2243069 w 12192000"/>
              <a:gd name="connsiteY110" fmla="*/ 2005321 h 2237474"/>
              <a:gd name="connsiteX111" fmla="*/ 2164831 w 12192000"/>
              <a:gd name="connsiteY111" fmla="*/ 2010143 h 2237474"/>
              <a:gd name="connsiteX112" fmla="*/ 2085228 w 12192000"/>
              <a:gd name="connsiteY112" fmla="*/ 2046431 h 2237474"/>
              <a:gd name="connsiteX113" fmla="*/ 2058061 w 12192000"/>
              <a:gd name="connsiteY113" fmla="*/ 2047942 h 2237474"/>
              <a:gd name="connsiteX114" fmla="*/ 2042244 w 12192000"/>
              <a:gd name="connsiteY114" fmla="*/ 2055560 h 2237474"/>
              <a:gd name="connsiteX115" fmla="*/ 1877728 w 12192000"/>
              <a:gd name="connsiteY115" fmla="*/ 2101004 h 2237474"/>
              <a:gd name="connsiteX116" fmla="*/ 1759056 w 12192000"/>
              <a:gd name="connsiteY116" fmla="*/ 2125608 h 2237474"/>
              <a:gd name="connsiteX117" fmla="*/ 1637948 w 12192000"/>
              <a:gd name="connsiteY117" fmla="*/ 2172597 h 2237474"/>
              <a:gd name="connsiteX118" fmla="*/ 1434549 w 12192000"/>
              <a:gd name="connsiteY118" fmla="*/ 2234522 h 2237474"/>
              <a:gd name="connsiteX119" fmla="*/ 1398481 w 12192000"/>
              <a:gd name="connsiteY119" fmla="*/ 2237074 h 2237474"/>
              <a:gd name="connsiteX120" fmla="*/ 1398407 w 12192000"/>
              <a:gd name="connsiteY120" fmla="*/ 2237095 h 2237474"/>
              <a:gd name="connsiteX121" fmla="*/ 1370962 w 12192000"/>
              <a:gd name="connsiteY121" fmla="*/ 2237474 h 2237474"/>
              <a:gd name="connsiteX122" fmla="*/ 1356367 w 12192000"/>
              <a:gd name="connsiteY122" fmla="*/ 2235089 h 2237474"/>
              <a:gd name="connsiteX123" fmla="*/ 1279765 w 12192000"/>
              <a:gd name="connsiteY123" fmla="*/ 2229639 h 2237474"/>
              <a:gd name="connsiteX124" fmla="*/ 1195347 w 12192000"/>
              <a:gd name="connsiteY124" fmla="*/ 2212354 h 2237474"/>
              <a:gd name="connsiteX125" fmla="*/ 970251 w 12192000"/>
              <a:gd name="connsiteY125" fmla="*/ 2221029 h 2237474"/>
              <a:gd name="connsiteX126" fmla="*/ 812914 w 12192000"/>
              <a:gd name="connsiteY126" fmla="*/ 2210095 h 2237474"/>
              <a:gd name="connsiteX127" fmla="*/ 776382 w 12192000"/>
              <a:gd name="connsiteY127" fmla="*/ 2204512 h 2237474"/>
              <a:gd name="connsiteX128" fmla="*/ 597225 w 12192000"/>
              <a:gd name="connsiteY128" fmla="*/ 2180999 h 2237474"/>
              <a:gd name="connsiteX129" fmla="*/ 520671 w 12192000"/>
              <a:gd name="connsiteY129" fmla="*/ 2180980 h 2237474"/>
              <a:gd name="connsiteX130" fmla="*/ 515024 w 12192000"/>
              <a:gd name="connsiteY130" fmla="*/ 2179258 h 2237474"/>
              <a:gd name="connsiteX131" fmla="*/ 413835 w 12192000"/>
              <a:gd name="connsiteY131" fmla="*/ 2156783 h 2237474"/>
              <a:gd name="connsiteX132" fmla="*/ 376513 w 12192000"/>
              <a:gd name="connsiteY132" fmla="*/ 2154014 h 2237474"/>
              <a:gd name="connsiteX133" fmla="*/ 273386 w 12192000"/>
              <a:gd name="connsiteY133" fmla="*/ 2142551 h 2237474"/>
              <a:gd name="connsiteX134" fmla="*/ 169207 w 12192000"/>
              <a:gd name="connsiteY134" fmla="*/ 2128100 h 2237474"/>
              <a:gd name="connsiteX135" fmla="*/ 77641 w 12192000"/>
              <a:gd name="connsiteY135" fmla="*/ 2126835 h 2237474"/>
              <a:gd name="connsiteX136" fmla="*/ 37645 w 12192000"/>
              <a:gd name="connsiteY136" fmla="*/ 2115401 h 2237474"/>
              <a:gd name="connsiteX137" fmla="*/ 4572 w 12192000"/>
              <a:gd name="connsiteY137" fmla="*/ 2111091 h 2237474"/>
              <a:gd name="connsiteX138" fmla="*/ 0 w 12192000"/>
              <a:gd name="connsiteY138" fmla="*/ 2110468 h 2237474"/>
              <a:gd name="connsiteX139" fmla="*/ 0 w 12192000"/>
              <a:gd name="connsiteY139" fmla="*/ 0 h 2237474"/>
              <a:gd name="connsiteX0" fmla="*/ 0 w 12192000"/>
              <a:gd name="connsiteY0" fmla="*/ 0 h 2237474"/>
              <a:gd name="connsiteX1" fmla="*/ 12192000 w 12192000"/>
              <a:gd name="connsiteY1" fmla="*/ 0 h 2237474"/>
              <a:gd name="connsiteX2" fmla="*/ 12192000 w 12192000"/>
              <a:gd name="connsiteY2" fmla="*/ 751299 h 2237474"/>
              <a:gd name="connsiteX3" fmla="*/ 11890686 w 12192000"/>
              <a:gd name="connsiteY3" fmla="*/ 732766 h 2237474"/>
              <a:gd name="connsiteX4" fmla="*/ 11820512 w 12192000"/>
              <a:gd name="connsiteY4" fmla="*/ 745392 h 2237474"/>
              <a:gd name="connsiteX5" fmla="*/ 11649954 w 12192000"/>
              <a:gd name="connsiteY5" fmla="*/ 749628 h 2237474"/>
              <a:gd name="connsiteX6" fmla="*/ 11560424 w 12192000"/>
              <a:gd name="connsiteY6" fmla="*/ 748017 h 2237474"/>
              <a:gd name="connsiteX7" fmla="*/ 11358455 w 12192000"/>
              <a:gd name="connsiteY7" fmla="*/ 747593 h 2237474"/>
              <a:gd name="connsiteX8" fmla="*/ 11165209 w 12192000"/>
              <a:gd name="connsiteY8" fmla="*/ 748852 h 2237474"/>
              <a:gd name="connsiteX9" fmla="*/ 11058755 w 12192000"/>
              <a:gd name="connsiteY9" fmla="*/ 749617 h 2237474"/>
              <a:gd name="connsiteX10" fmla="*/ 10846594 w 12192000"/>
              <a:gd name="connsiteY10" fmla="*/ 765069 h 2237474"/>
              <a:gd name="connsiteX11" fmla="*/ 10739478 w 12192000"/>
              <a:gd name="connsiteY11" fmla="*/ 776841 h 2237474"/>
              <a:gd name="connsiteX12" fmla="*/ 10458762 w 12192000"/>
              <a:gd name="connsiteY12" fmla="*/ 755400 h 2237474"/>
              <a:gd name="connsiteX13" fmla="*/ 10211200 w 12192000"/>
              <a:gd name="connsiteY13" fmla="*/ 767513 h 2237474"/>
              <a:gd name="connsiteX14" fmla="*/ 10167995 w 12192000"/>
              <a:gd name="connsiteY14" fmla="*/ 760843 h 2237474"/>
              <a:gd name="connsiteX15" fmla="*/ 9997044 w 12192000"/>
              <a:gd name="connsiteY15" fmla="*/ 780129 h 2237474"/>
              <a:gd name="connsiteX16" fmla="*/ 9943887 w 12192000"/>
              <a:gd name="connsiteY16" fmla="*/ 804141 h 2237474"/>
              <a:gd name="connsiteX17" fmla="*/ 9918248 w 12192000"/>
              <a:gd name="connsiteY17" fmla="*/ 816628 h 2237474"/>
              <a:gd name="connsiteX18" fmla="*/ 9767091 w 12192000"/>
              <a:gd name="connsiteY18" fmla="*/ 870550 h 2237474"/>
              <a:gd name="connsiteX19" fmla="*/ 9683005 w 12192000"/>
              <a:gd name="connsiteY19" fmla="*/ 894128 h 2237474"/>
              <a:gd name="connsiteX20" fmla="*/ 9594438 w 12192000"/>
              <a:gd name="connsiteY20" fmla="*/ 919051 h 2237474"/>
              <a:gd name="connsiteX21" fmla="*/ 9544189 w 12192000"/>
              <a:gd name="connsiteY21" fmla="*/ 938966 h 2237474"/>
              <a:gd name="connsiteX22" fmla="*/ 9500499 w 12192000"/>
              <a:gd name="connsiteY22" fmla="*/ 954680 h 2237474"/>
              <a:gd name="connsiteX23" fmla="*/ 9410017 w 12192000"/>
              <a:gd name="connsiteY23" fmla="*/ 993931 h 2237474"/>
              <a:gd name="connsiteX24" fmla="*/ 9392919 w 12192000"/>
              <a:gd name="connsiteY24" fmla="*/ 994656 h 2237474"/>
              <a:gd name="connsiteX25" fmla="*/ 9268019 w 12192000"/>
              <a:gd name="connsiteY25" fmla="*/ 1007442 h 2237474"/>
              <a:gd name="connsiteX26" fmla="*/ 9188177 w 12192000"/>
              <a:gd name="connsiteY26" fmla="*/ 1035474 h 2237474"/>
              <a:gd name="connsiteX27" fmla="*/ 9155969 w 12192000"/>
              <a:gd name="connsiteY27" fmla="*/ 1046804 h 2237474"/>
              <a:gd name="connsiteX28" fmla="*/ 9133985 w 12192000"/>
              <a:gd name="connsiteY28" fmla="*/ 1046450 h 2237474"/>
              <a:gd name="connsiteX29" fmla="*/ 9003462 w 12192000"/>
              <a:gd name="connsiteY29" fmla="*/ 1042406 h 2237474"/>
              <a:gd name="connsiteX30" fmla="*/ 8968445 w 12192000"/>
              <a:gd name="connsiteY30" fmla="*/ 1052169 h 2237474"/>
              <a:gd name="connsiteX31" fmla="*/ 8886001 w 12192000"/>
              <a:gd name="connsiteY31" fmla="*/ 1067468 h 2237474"/>
              <a:gd name="connsiteX32" fmla="*/ 8838610 w 12192000"/>
              <a:gd name="connsiteY32" fmla="*/ 1075091 h 2237474"/>
              <a:gd name="connsiteX33" fmla="*/ 8750383 w 12192000"/>
              <a:gd name="connsiteY33" fmla="*/ 1097387 h 2237474"/>
              <a:gd name="connsiteX34" fmla="*/ 8665605 w 12192000"/>
              <a:gd name="connsiteY34" fmla="*/ 1110791 h 2237474"/>
              <a:gd name="connsiteX35" fmla="*/ 8584946 w 12192000"/>
              <a:gd name="connsiteY35" fmla="*/ 1135226 h 2237474"/>
              <a:gd name="connsiteX36" fmla="*/ 8419755 w 12192000"/>
              <a:gd name="connsiteY36" fmla="*/ 1216260 h 2237474"/>
              <a:gd name="connsiteX37" fmla="*/ 8411626 w 12192000"/>
              <a:gd name="connsiteY37" fmla="*/ 1214397 h 2237474"/>
              <a:gd name="connsiteX38" fmla="*/ 8363469 w 12192000"/>
              <a:gd name="connsiteY38" fmla="*/ 1246658 h 2237474"/>
              <a:gd name="connsiteX39" fmla="*/ 8275497 w 12192000"/>
              <a:gd name="connsiteY39" fmla="*/ 1264396 h 2237474"/>
              <a:gd name="connsiteX40" fmla="*/ 8074238 w 12192000"/>
              <a:gd name="connsiteY40" fmla="*/ 1301895 h 2237474"/>
              <a:gd name="connsiteX41" fmla="*/ 7942099 w 12192000"/>
              <a:gd name="connsiteY41" fmla="*/ 1336332 h 2237474"/>
              <a:gd name="connsiteX42" fmla="*/ 7902328 w 12192000"/>
              <a:gd name="connsiteY42" fmla="*/ 1345865 h 2237474"/>
              <a:gd name="connsiteX43" fmla="*/ 7840612 w 12192000"/>
              <a:gd name="connsiteY43" fmla="*/ 1369373 h 2237474"/>
              <a:gd name="connsiteX44" fmla="*/ 7786819 w 12192000"/>
              <a:gd name="connsiteY44" fmla="*/ 1378970 h 2237474"/>
              <a:gd name="connsiteX45" fmla="*/ 7548172 w 12192000"/>
              <a:gd name="connsiteY45" fmla="*/ 1417460 h 2237474"/>
              <a:gd name="connsiteX46" fmla="*/ 7483437 w 12192000"/>
              <a:gd name="connsiteY46" fmla="*/ 1478152 h 2237474"/>
              <a:gd name="connsiteX47" fmla="*/ 7377870 w 12192000"/>
              <a:gd name="connsiteY47" fmla="*/ 1523319 h 2237474"/>
              <a:gd name="connsiteX48" fmla="*/ 7230737 w 12192000"/>
              <a:gd name="connsiteY48" fmla="*/ 1562633 h 2237474"/>
              <a:gd name="connsiteX49" fmla="*/ 7224458 w 12192000"/>
              <a:gd name="connsiteY49" fmla="*/ 1573008 h 2237474"/>
              <a:gd name="connsiteX50" fmla="*/ 7183121 w 12192000"/>
              <a:gd name="connsiteY50" fmla="*/ 1595162 h 2237474"/>
              <a:gd name="connsiteX51" fmla="*/ 7164601 w 12192000"/>
              <a:gd name="connsiteY51" fmla="*/ 1606490 h 2237474"/>
              <a:gd name="connsiteX52" fmla="*/ 6900177 w 12192000"/>
              <a:gd name="connsiteY52" fmla="*/ 1636016 h 2237474"/>
              <a:gd name="connsiteX53" fmla="*/ 6795372 w 12192000"/>
              <a:gd name="connsiteY53" fmla="*/ 1644845 h 2237474"/>
              <a:gd name="connsiteX54" fmla="*/ 6692251 w 12192000"/>
              <a:gd name="connsiteY54" fmla="*/ 1656357 h 2237474"/>
              <a:gd name="connsiteX55" fmla="*/ 6655235 w 12192000"/>
              <a:gd name="connsiteY55" fmla="*/ 1661869 h 2237474"/>
              <a:gd name="connsiteX56" fmla="*/ 6554894 w 12192000"/>
              <a:gd name="connsiteY56" fmla="*/ 1664428 h 2237474"/>
              <a:gd name="connsiteX57" fmla="*/ 6516595 w 12192000"/>
              <a:gd name="connsiteY57" fmla="*/ 1667475 h 2237474"/>
              <a:gd name="connsiteX58" fmla="*/ 6508541 w 12192000"/>
              <a:gd name="connsiteY58" fmla="*/ 1668757 h 2237474"/>
              <a:gd name="connsiteX59" fmla="*/ 6471012 w 12192000"/>
              <a:gd name="connsiteY59" fmla="*/ 1678604 h 2237474"/>
              <a:gd name="connsiteX60" fmla="*/ 6364035 w 12192000"/>
              <a:gd name="connsiteY60" fmla="*/ 1667683 h 2237474"/>
              <a:gd name="connsiteX61" fmla="*/ 6280959 w 12192000"/>
              <a:gd name="connsiteY61" fmla="*/ 1689329 h 2237474"/>
              <a:gd name="connsiteX62" fmla="*/ 6243319 w 12192000"/>
              <a:gd name="connsiteY62" fmla="*/ 1695560 h 2237474"/>
              <a:gd name="connsiteX63" fmla="*/ 6098321 w 12192000"/>
              <a:gd name="connsiteY63" fmla="*/ 1721646 h 2237474"/>
              <a:gd name="connsiteX64" fmla="*/ 5880652 w 12192000"/>
              <a:gd name="connsiteY64" fmla="*/ 1779643 h 2237474"/>
              <a:gd name="connsiteX65" fmla="*/ 5785959 w 12192000"/>
              <a:gd name="connsiteY65" fmla="*/ 1775307 h 2237474"/>
              <a:gd name="connsiteX66" fmla="*/ 5643534 w 12192000"/>
              <a:gd name="connsiteY66" fmla="*/ 1802919 h 2237474"/>
              <a:gd name="connsiteX67" fmla="*/ 5518799 w 12192000"/>
              <a:gd name="connsiteY67" fmla="*/ 1818312 h 2237474"/>
              <a:gd name="connsiteX68" fmla="*/ 5505014 w 12192000"/>
              <a:gd name="connsiteY68" fmla="*/ 1819259 h 2237474"/>
              <a:gd name="connsiteX69" fmla="*/ 5453307 w 12192000"/>
              <a:gd name="connsiteY69" fmla="*/ 1815450 h 2237474"/>
              <a:gd name="connsiteX70" fmla="*/ 5221533 w 12192000"/>
              <a:gd name="connsiteY70" fmla="*/ 1846950 h 2237474"/>
              <a:gd name="connsiteX71" fmla="*/ 5149802 w 12192000"/>
              <a:gd name="connsiteY71" fmla="*/ 1844846 h 2237474"/>
              <a:gd name="connsiteX72" fmla="*/ 5114927 w 12192000"/>
              <a:gd name="connsiteY72" fmla="*/ 1847827 h 2237474"/>
              <a:gd name="connsiteX73" fmla="*/ 5108970 w 12192000"/>
              <a:gd name="connsiteY73" fmla="*/ 1847935 h 2237474"/>
              <a:gd name="connsiteX74" fmla="*/ 5067961 w 12192000"/>
              <a:gd name="connsiteY74" fmla="*/ 1845917 h 2237474"/>
              <a:gd name="connsiteX75" fmla="*/ 5007075 w 12192000"/>
              <a:gd name="connsiteY75" fmla="*/ 1838626 h 2237474"/>
              <a:gd name="connsiteX76" fmla="*/ 4944087 w 12192000"/>
              <a:gd name="connsiteY76" fmla="*/ 1823332 h 2237474"/>
              <a:gd name="connsiteX77" fmla="*/ 4907662 w 12192000"/>
              <a:gd name="connsiteY77" fmla="*/ 1816900 h 2237474"/>
              <a:gd name="connsiteX78" fmla="*/ 4882386 w 12192000"/>
              <a:gd name="connsiteY78" fmla="*/ 1809844 h 2237474"/>
              <a:gd name="connsiteX79" fmla="*/ 4811440 w 12192000"/>
              <a:gd name="connsiteY79" fmla="*/ 1804655 h 2237474"/>
              <a:gd name="connsiteX80" fmla="*/ 4691075 w 12192000"/>
              <a:gd name="connsiteY80" fmla="*/ 1801389 h 2237474"/>
              <a:gd name="connsiteX81" fmla="*/ 4640313 w 12192000"/>
              <a:gd name="connsiteY81" fmla="*/ 1784307 h 2237474"/>
              <a:gd name="connsiteX82" fmla="*/ 4536503 w 12192000"/>
              <a:gd name="connsiteY82" fmla="*/ 1785334 h 2237474"/>
              <a:gd name="connsiteX83" fmla="*/ 4513724 w 12192000"/>
              <a:gd name="connsiteY83" fmla="*/ 1791996 h 2237474"/>
              <a:gd name="connsiteX84" fmla="*/ 4459810 w 12192000"/>
              <a:gd name="connsiteY84" fmla="*/ 1797886 h 2237474"/>
              <a:gd name="connsiteX85" fmla="*/ 4379064 w 12192000"/>
              <a:gd name="connsiteY85" fmla="*/ 1817177 h 2237474"/>
              <a:gd name="connsiteX86" fmla="*/ 4290981 w 12192000"/>
              <a:gd name="connsiteY86" fmla="*/ 1839677 h 2237474"/>
              <a:gd name="connsiteX87" fmla="*/ 4238372 w 12192000"/>
              <a:gd name="connsiteY87" fmla="*/ 1851480 h 2237474"/>
              <a:gd name="connsiteX88" fmla="*/ 4232517 w 12192000"/>
              <a:gd name="connsiteY88" fmla="*/ 1852567 h 2237474"/>
              <a:gd name="connsiteX89" fmla="*/ 4191732 w 12192000"/>
              <a:gd name="connsiteY89" fmla="*/ 1857328 h 2237474"/>
              <a:gd name="connsiteX90" fmla="*/ 4065532 w 12192000"/>
              <a:gd name="connsiteY90" fmla="*/ 1855477 h 2237474"/>
              <a:gd name="connsiteX91" fmla="*/ 4028460 w 12192000"/>
              <a:gd name="connsiteY91" fmla="*/ 1855137 h 2237474"/>
              <a:gd name="connsiteX92" fmla="*/ 4002267 w 12192000"/>
              <a:gd name="connsiteY92" fmla="*/ 1852352 h 2237474"/>
              <a:gd name="connsiteX93" fmla="*/ 3931396 w 12192000"/>
              <a:gd name="connsiteY93" fmla="*/ 1858915 h 2237474"/>
              <a:gd name="connsiteX94" fmla="*/ 3812162 w 12192000"/>
              <a:gd name="connsiteY94" fmla="*/ 1875501 h 2237474"/>
              <a:gd name="connsiteX95" fmla="*/ 3758105 w 12192000"/>
              <a:gd name="connsiteY95" fmla="*/ 1871856 h 2237474"/>
              <a:gd name="connsiteX96" fmla="*/ 3567259 w 12192000"/>
              <a:gd name="connsiteY96" fmla="*/ 1893482 h 2237474"/>
              <a:gd name="connsiteX97" fmla="*/ 3405770 w 12192000"/>
              <a:gd name="connsiteY97" fmla="*/ 1904591 h 2237474"/>
              <a:gd name="connsiteX98" fmla="*/ 3280097 w 12192000"/>
              <a:gd name="connsiteY98" fmla="*/ 1919610 h 2237474"/>
              <a:gd name="connsiteX99" fmla="*/ 3009910 w 12192000"/>
              <a:gd name="connsiteY99" fmla="*/ 1957866 h 2237474"/>
              <a:gd name="connsiteX100" fmla="*/ 2995934 w 12192000"/>
              <a:gd name="connsiteY100" fmla="*/ 1967085 h 2237474"/>
              <a:gd name="connsiteX101" fmla="*/ 2942858 w 12192000"/>
              <a:gd name="connsiteY101" fmla="*/ 1981367 h 2237474"/>
              <a:gd name="connsiteX102" fmla="*/ 2875436 w 12192000"/>
              <a:gd name="connsiteY102" fmla="*/ 1996977 h 2237474"/>
              <a:gd name="connsiteX103" fmla="*/ 2874892 w 12192000"/>
              <a:gd name="connsiteY103" fmla="*/ 1996085 h 2237474"/>
              <a:gd name="connsiteX104" fmla="*/ 2843662 w 12192000"/>
              <a:gd name="connsiteY104" fmla="*/ 1992498 h 2237474"/>
              <a:gd name="connsiteX105" fmla="*/ 2718916 w 12192000"/>
              <a:gd name="connsiteY105" fmla="*/ 1990867 h 2237474"/>
              <a:gd name="connsiteX106" fmla="*/ 2713522 w 12192000"/>
              <a:gd name="connsiteY106" fmla="*/ 1990173 h 2237474"/>
              <a:gd name="connsiteX107" fmla="*/ 2476147 w 12192000"/>
              <a:gd name="connsiteY107" fmla="*/ 1998305 h 2237474"/>
              <a:gd name="connsiteX108" fmla="*/ 2373568 w 12192000"/>
              <a:gd name="connsiteY108" fmla="*/ 2003219 h 2237474"/>
              <a:gd name="connsiteX109" fmla="*/ 2287219 w 12192000"/>
              <a:gd name="connsiteY109" fmla="*/ 1998750 h 2237474"/>
              <a:gd name="connsiteX110" fmla="*/ 2243069 w 12192000"/>
              <a:gd name="connsiteY110" fmla="*/ 2005321 h 2237474"/>
              <a:gd name="connsiteX111" fmla="*/ 2164831 w 12192000"/>
              <a:gd name="connsiteY111" fmla="*/ 2010143 h 2237474"/>
              <a:gd name="connsiteX112" fmla="*/ 2085228 w 12192000"/>
              <a:gd name="connsiteY112" fmla="*/ 2046431 h 2237474"/>
              <a:gd name="connsiteX113" fmla="*/ 2058061 w 12192000"/>
              <a:gd name="connsiteY113" fmla="*/ 2047942 h 2237474"/>
              <a:gd name="connsiteX114" fmla="*/ 2042244 w 12192000"/>
              <a:gd name="connsiteY114" fmla="*/ 2055560 h 2237474"/>
              <a:gd name="connsiteX115" fmla="*/ 1877728 w 12192000"/>
              <a:gd name="connsiteY115" fmla="*/ 2101004 h 2237474"/>
              <a:gd name="connsiteX116" fmla="*/ 1759056 w 12192000"/>
              <a:gd name="connsiteY116" fmla="*/ 2125608 h 2237474"/>
              <a:gd name="connsiteX117" fmla="*/ 1637948 w 12192000"/>
              <a:gd name="connsiteY117" fmla="*/ 2172597 h 2237474"/>
              <a:gd name="connsiteX118" fmla="*/ 1434549 w 12192000"/>
              <a:gd name="connsiteY118" fmla="*/ 2234522 h 2237474"/>
              <a:gd name="connsiteX119" fmla="*/ 1398481 w 12192000"/>
              <a:gd name="connsiteY119" fmla="*/ 2237074 h 2237474"/>
              <a:gd name="connsiteX120" fmla="*/ 1398407 w 12192000"/>
              <a:gd name="connsiteY120" fmla="*/ 2237095 h 2237474"/>
              <a:gd name="connsiteX121" fmla="*/ 1370962 w 12192000"/>
              <a:gd name="connsiteY121" fmla="*/ 2237474 h 2237474"/>
              <a:gd name="connsiteX122" fmla="*/ 1356367 w 12192000"/>
              <a:gd name="connsiteY122" fmla="*/ 2235089 h 2237474"/>
              <a:gd name="connsiteX123" fmla="*/ 1279765 w 12192000"/>
              <a:gd name="connsiteY123" fmla="*/ 2229639 h 2237474"/>
              <a:gd name="connsiteX124" fmla="*/ 1195347 w 12192000"/>
              <a:gd name="connsiteY124" fmla="*/ 2212354 h 2237474"/>
              <a:gd name="connsiteX125" fmla="*/ 970251 w 12192000"/>
              <a:gd name="connsiteY125" fmla="*/ 2221029 h 2237474"/>
              <a:gd name="connsiteX126" fmla="*/ 812914 w 12192000"/>
              <a:gd name="connsiteY126" fmla="*/ 2210095 h 2237474"/>
              <a:gd name="connsiteX127" fmla="*/ 776382 w 12192000"/>
              <a:gd name="connsiteY127" fmla="*/ 2204512 h 2237474"/>
              <a:gd name="connsiteX128" fmla="*/ 597225 w 12192000"/>
              <a:gd name="connsiteY128" fmla="*/ 2180999 h 2237474"/>
              <a:gd name="connsiteX129" fmla="*/ 520671 w 12192000"/>
              <a:gd name="connsiteY129" fmla="*/ 2180980 h 2237474"/>
              <a:gd name="connsiteX130" fmla="*/ 515024 w 12192000"/>
              <a:gd name="connsiteY130" fmla="*/ 2179258 h 2237474"/>
              <a:gd name="connsiteX131" fmla="*/ 413835 w 12192000"/>
              <a:gd name="connsiteY131" fmla="*/ 2156783 h 2237474"/>
              <a:gd name="connsiteX132" fmla="*/ 376513 w 12192000"/>
              <a:gd name="connsiteY132" fmla="*/ 2154014 h 2237474"/>
              <a:gd name="connsiteX133" fmla="*/ 273386 w 12192000"/>
              <a:gd name="connsiteY133" fmla="*/ 2142551 h 2237474"/>
              <a:gd name="connsiteX134" fmla="*/ 77641 w 12192000"/>
              <a:gd name="connsiteY134" fmla="*/ 2126835 h 2237474"/>
              <a:gd name="connsiteX135" fmla="*/ 37645 w 12192000"/>
              <a:gd name="connsiteY135" fmla="*/ 2115401 h 2237474"/>
              <a:gd name="connsiteX136" fmla="*/ 4572 w 12192000"/>
              <a:gd name="connsiteY136" fmla="*/ 2111091 h 2237474"/>
              <a:gd name="connsiteX137" fmla="*/ 0 w 12192000"/>
              <a:gd name="connsiteY137" fmla="*/ 2110468 h 2237474"/>
              <a:gd name="connsiteX138" fmla="*/ 0 w 12192000"/>
              <a:gd name="connsiteY138" fmla="*/ 0 h 2237474"/>
              <a:gd name="connsiteX0" fmla="*/ 0 w 12192000"/>
              <a:gd name="connsiteY0" fmla="*/ 0 h 2237627"/>
              <a:gd name="connsiteX1" fmla="*/ 12192000 w 12192000"/>
              <a:gd name="connsiteY1" fmla="*/ 0 h 2237627"/>
              <a:gd name="connsiteX2" fmla="*/ 12192000 w 12192000"/>
              <a:gd name="connsiteY2" fmla="*/ 751299 h 2237627"/>
              <a:gd name="connsiteX3" fmla="*/ 11890686 w 12192000"/>
              <a:gd name="connsiteY3" fmla="*/ 732766 h 2237627"/>
              <a:gd name="connsiteX4" fmla="*/ 11820512 w 12192000"/>
              <a:gd name="connsiteY4" fmla="*/ 745392 h 2237627"/>
              <a:gd name="connsiteX5" fmla="*/ 11649954 w 12192000"/>
              <a:gd name="connsiteY5" fmla="*/ 749628 h 2237627"/>
              <a:gd name="connsiteX6" fmla="*/ 11560424 w 12192000"/>
              <a:gd name="connsiteY6" fmla="*/ 748017 h 2237627"/>
              <a:gd name="connsiteX7" fmla="*/ 11358455 w 12192000"/>
              <a:gd name="connsiteY7" fmla="*/ 747593 h 2237627"/>
              <a:gd name="connsiteX8" fmla="*/ 11165209 w 12192000"/>
              <a:gd name="connsiteY8" fmla="*/ 748852 h 2237627"/>
              <a:gd name="connsiteX9" fmla="*/ 11058755 w 12192000"/>
              <a:gd name="connsiteY9" fmla="*/ 749617 h 2237627"/>
              <a:gd name="connsiteX10" fmla="*/ 10846594 w 12192000"/>
              <a:gd name="connsiteY10" fmla="*/ 765069 h 2237627"/>
              <a:gd name="connsiteX11" fmla="*/ 10739478 w 12192000"/>
              <a:gd name="connsiteY11" fmla="*/ 776841 h 2237627"/>
              <a:gd name="connsiteX12" fmla="*/ 10458762 w 12192000"/>
              <a:gd name="connsiteY12" fmla="*/ 755400 h 2237627"/>
              <a:gd name="connsiteX13" fmla="*/ 10211200 w 12192000"/>
              <a:gd name="connsiteY13" fmla="*/ 767513 h 2237627"/>
              <a:gd name="connsiteX14" fmla="*/ 10167995 w 12192000"/>
              <a:gd name="connsiteY14" fmla="*/ 760843 h 2237627"/>
              <a:gd name="connsiteX15" fmla="*/ 9997044 w 12192000"/>
              <a:gd name="connsiteY15" fmla="*/ 780129 h 2237627"/>
              <a:gd name="connsiteX16" fmla="*/ 9943887 w 12192000"/>
              <a:gd name="connsiteY16" fmla="*/ 804141 h 2237627"/>
              <a:gd name="connsiteX17" fmla="*/ 9918248 w 12192000"/>
              <a:gd name="connsiteY17" fmla="*/ 816628 h 2237627"/>
              <a:gd name="connsiteX18" fmla="*/ 9767091 w 12192000"/>
              <a:gd name="connsiteY18" fmla="*/ 870550 h 2237627"/>
              <a:gd name="connsiteX19" fmla="*/ 9683005 w 12192000"/>
              <a:gd name="connsiteY19" fmla="*/ 894128 h 2237627"/>
              <a:gd name="connsiteX20" fmla="*/ 9594438 w 12192000"/>
              <a:gd name="connsiteY20" fmla="*/ 919051 h 2237627"/>
              <a:gd name="connsiteX21" fmla="*/ 9544189 w 12192000"/>
              <a:gd name="connsiteY21" fmla="*/ 938966 h 2237627"/>
              <a:gd name="connsiteX22" fmla="*/ 9500499 w 12192000"/>
              <a:gd name="connsiteY22" fmla="*/ 954680 h 2237627"/>
              <a:gd name="connsiteX23" fmla="*/ 9410017 w 12192000"/>
              <a:gd name="connsiteY23" fmla="*/ 993931 h 2237627"/>
              <a:gd name="connsiteX24" fmla="*/ 9392919 w 12192000"/>
              <a:gd name="connsiteY24" fmla="*/ 994656 h 2237627"/>
              <a:gd name="connsiteX25" fmla="*/ 9268019 w 12192000"/>
              <a:gd name="connsiteY25" fmla="*/ 1007442 h 2237627"/>
              <a:gd name="connsiteX26" fmla="*/ 9188177 w 12192000"/>
              <a:gd name="connsiteY26" fmla="*/ 1035474 h 2237627"/>
              <a:gd name="connsiteX27" fmla="*/ 9155969 w 12192000"/>
              <a:gd name="connsiteY27" fmla="*/ 1046804 h 2237627"/>
              <a:gd name="connsiteX28" fmla="*/ 9133985 w 12192000"/>
              <a:gd name="connsiteY28" fmla="*/ 1046450 h 2237627"/>
              <a:gd name="connsiteX29" fmla="*/ 9003462 w 12192000"/>
              <a:gd name="connsiteY29" fmla="*/ 1042406 h 2237627"/>
              <a:gd name="connsiteX30" fmla="*/ 8968445 w 12192000"/>
              <a:gd name="connsiteY30" fmla="*/ 1052169 h 2237627"/>
              <a:gd name="connsiteX31" fmla="*/ 8886001 w 12192000"/>
              <a:gd name="connsiteY31" fmla="*/ 1067468 h 2237627"/>
              <a:gd name="connsiteX32" fmla="*/ 8838610 w 12192000"/>
              <a:gd name="connsiteY32" fmla="*/ 1075091 h 2237627"/>
              <a:gd name="connsiteX33" fmla="*/ 8750383 w 12192000"/>
              <a:gd name="connsiteY33" fmla="*/ 1097387 h 2237627"/>
              <a:gd name="connsiteX34" fmla="*/ 8665605 w 12192000"/>
              <a:gd name="connsiteY34" fmla="*/ 1110791 h 2237627"/>
              <a:gd name="connsiteX35" fmla="*/ 8584946 w 12192000"/>
              <a:gd name="connsiteY35" fmla="*/ 1135226 h 2237627"/>
              <a:gd name="connsiteX36" fmla="*/ 8419755 w 12192000"/>
              <a:gd name="connsiteY36" fmla="*/ 1216260 h 2237627"/>
              <a:gd name="connsiteX37" fmla="*/ 8411626 w 12192000"/>
              <a:gd name="connsiteY37" fmla="*/ 1214397 h 2237627"/>
              <a:gd name="connsiteX38" fmla="*/ 8363469 w 12192000"/>
              <a:gd name="connsiteY38" fmla="*/ 1246658 h 2237627"/>
              <a:gd name="connsiteX39" fmla="*/ 8275497 w 12192000"/>
              <a:gd name="connsiteY39" fmla="*/ 1264396 h 2237627"/>
              <a:gd name="connsiteX40" fmla="*/ 8074238 w 12192000"/>
              <a:gd name="connsiteY40" fmla="*/ 1301895 h 2237627"/>
              <a:gd name="connsiteX41" fmla="*/ 7942099 w 12192000"/>
              <a:gd name="connsiteY41" fmla="*/ 1336332 h 2237627"/>
              <a:gd name="connsiteX42" fmla="*/ 7902328 w 12192000"/>
              <a:gd name="connsiteY42" fmla="*/ 1345865 h 2237627"/>
              <a:gd name="connsiteX43" fmla="*/ 7840612 w 12192000"/>
              <a:gd name="connsiteY43" fmla="*/ 1369373 h 2237627"/>
              <a:gd name="connsiteX44" fmla="*/ 7786819 w 12192000"/>
              <a:gd name="connsiteY44" fmla="*/ 1378970 h 2237627"/>
              <a:gd name="connsiteX45" fmla="*/ 7548172 w 12192000"/>
              <a:gd name="connsiteY45" fmla="*/ 1417460 h 2237627"/>
              <a:gd name="connsiteX46" fmla="*/ 7483437 w 12192000"/>
              <a:gd name="connsiteY46" fmla="*/ 1478152 h 2237627"/>
              <a:gd name="connsiteX47" fmla="*/ 7377870 w 12192000"/>
              <a:gd name="connsiteY47" fmla="*/ 1523319 h 2237627"/>
              <a:gd name="connsiteX48" fmla="*/ 7230737 w 12192000"/>
              <a:gd name="connsiteY48" fmla="*/ 1562633 h 2237627"/>
              <a:gd name="connsiteX49" fmla="*/ 7224458 w 12192000"/>
              <a:gd name="connsiteY49" fmla="*/ 1573008 h 2237627"/>
              <a:gd name="connsiteX50" fmla="*/ 7183121 w 12192000"/>
              <a:gd name="connsiteY50" fmla="*/ 1595162 h 2237627"/>
              <a:gd name="connsiteX51" fmla="*/ 7164601 w 12192000"/>
              <a:gd name="connsiteY51" fmla="*/ 1606490 h 2237627"/>
              <a:gd name="connsiteX52" fmla="*/ 6900177 w 12192000"/>
              <a:gd name="connsiteY52" fmla="*/ 1636016 h 2237627"/>
              <a:gd name="connsiteX53" fmla="*/ 6795372 w 12192000"/>
              <a:gd name="connsiteY53" fmla="*/ 1644845 h 2237627"/>
              <a:gd name="connsiteX54" fmla="*/ 6692251 w 12192000"/>
              <a:gd name="connsiteY54" fmla="*/ 1656357 h 2237627"/>
              <a:gd name="connsiteX55" fmla="*/ 6655235 w 12192000"/>
              <a:gd name="connsiteY55" fmla="*/ 1661869 h 2237627"/>
              <a:gd name="connsiteX56" fmla="*/ 6554894 w 12192000"/>
              <a:gd name="connsiteY56" fmla="*/ 1664428 h 2237627"/>
              <a:gd name="connsiteX57" fmla="*/ 6516595 w 12192000"/>
              <a:gd name="connsiteY57" fmla="*/ 1667475 h 2237627"/>
              <a:gd name="connsiteX58" fmla="*/ 6508541 w 12192000"/>
              <a:gd name="connsiteY58" fmla="*/ 1668757 h 2237627"/>
              <a:gd name="connsiteX59" fmla="*/ 6471012 w 12192000"/>
              <a:gd name="connsiteY59" fmla="*/ 1678604 h 2237627"/>
              <a:gd name="connsiteX60" fmla="*/ 6364035 w 12192000"/>
              <a:gd name="connsiteY60" fmla="*/ 1667683 h 2237627"/>
              <a:gd name="connsiteX61" fmla="*/ 6280959 w 12192000"/>
              <a:gd name="connsiteY61" fmla="*/ 1689329 h 2237627"/>
              <a:gd name="connsiteX62" fmla="*/ 6243319 w 12192000"/>
              <a:gd name="connsiteY62" fmla="*/ 1695560 h 2237627"/>
              <a:gd name="connsiteX63" fmla="*/ 6098321 w 12192000"/>
              <a:gd name="connsiteY63" fmla="*/ 1721646 h 2237627"/>
              <a:gd name="connsiteX64" fmla="*/ 5880652 w 12192000"/>
              <a:gd name="connsiteY64" fmla="*/ 1779643 h 2237627"/>
              <a:gd name="connsiteX65" fmla="*/ 5785959 w 12192000"/>
              <a:gd name="connsiteY65" fmla="*/ 1775307 h 2237627"/>
              <a:gd name="connsiteX66" fmla="*/ 5643534 w 12192000"/>
              <a:gd name="connsiteY66" fmla="*/ 1802919 h 2237627"/>
              <a:gd name="connsiteX67" fmla="*/ 5518799 w 12192000"/>
              <a:gd name="connsiteY67" fmla="*/ 1818312 h 2237627"/>
              <a:gd name="connsiteX68" fmla="*/ 5505014 w 12192000"/>
              <a:gd name="connsiteY68" fmla="*/ 1819259 h 2237627"/>
              <a:gd name="connsiteX69" fmla="*/ 5453307 w 12192000"/>
              <a:gd name="connsiteY69" fmla="*/ 1815450 h 2237627"/>
              <a:gd name="connsiteX70" fmla="*/ 5221533 w 12192000"/>
              <a:gd name="connsiteY70" fmla="*/ 1846950 h 2237627"/>
              <a:gd name="connsiteX71" fmla="*/ 5149802 w 12192000"/>
              <a:gd name="connsiteY71" fmla="*/ 1844846 h 2237627"/>
              <a:gd name="connsiteX72" fmla="*/ 5114927 w 12192000"/>
              <a:gd name="connsiteY72" fmla="*/ 1847827 h 2237627"/>
              <a:gd name="connsiteX73" fmla="*/ 5108970 w 12192000"/>
              <a:gd name="connsiteY73" fmla="*/ 1847935 h 2237627"/>
              <a:gd name="connsiteX74" fmla="*/ 5067961 w 12192000"/>
              <a:gd name="connsiteY74" fmla="*/ 1845917 h 2237627"/>
              <a:gd name="connsiteX75" fmla="*/ 5007075 w 12192000"/>
              <a:gd name="connsiteY75" fmla="*/ 1838626 h 2237627"/>
              <a:gd name="connsiteX76" fmla="*/ 4944087 w 12192000"/>
              <a:gd name="connsiteY76" fmla="*/ 1823332 h 2237627"/>
              <a:gd name="connsiteX77" fmla="*/ 4907662 w 12192000"/>
              <a:gd name="connsiteY77" fmla="*/ 1816900 h 2237627"/>
              <a:gd name="connsiteX78" fmla="*/ 4882386 w 12192000"/>
              <a:gd name="connsiteY78" fmla="*/ 1809844 h 2237627"/>
              <a:gd name="connsiteX79" fmla="*/ 4811440 w 12192000"/>
              <a:gd name="connsiteY79" fmla="*/ 1804655 h 2237627"/>
              <a:gd name="connsiteX80" fmla="*/ 4691075 w 12192000"/>
              <a:gd name="connsiteY80" fmla="*/ 1801389 h 2237627"/>
              <a:gd name="connsiteX81" fmla="*/ 4640313 w 12192000"/>
              <a:gd name="connsiteY81" fmla="*/ 1784307 h 2237627"/>
              <a:gd name="connsiteX82" fmla="*/ 4536503 w 12192000"/>
              <a:gd name="connsiteY82" fmla="*/ 1785334 h 2237627"/>
              <a:gd name="connsiteX83" fmla="*/ 4513724 w 12192000"/>
              <a:gd name="connsiteY83" fmla="*/ 1791996 h 2237627"/>
              <a:gd name="connsiteX84" fmla="*/ 4459810 w 12192000"/>
              <a:gd name="connsiteY84" fmla="*/ 1797886 h 2237627"/>
              <a:gd name="connsiteX85" fmla="*/ 4379064 w 12192000"/>
              <a:gd name="connsiteY85" fmla="*/ 1817177 h 2237627"/>
              <a:gd name="connsiteX86" fmla="*/ 4290981 w 12192000"/>
              <a:gd name="connsiteY86" fmla="*/ 1839677 h 2237627"/>
              <a:gd name="connsiteX87" fmla="*/ 4238372 w 12192000"/>
              <a:gd name="connsiteY87" fmla="*/ 1851480 h 2237627"/>
              <a:gd name="connsiteX88" fmla="*/ 4232517 w 12192000"/>
              <a:gd name="connsiteY88" fmla="*/ 1852567 h 2237627"/>
              <a:gd name="connsiteX89" fmla="*/ 4191732 w 12192000"/>
              <a:gd name="connsiteY89" fmla="*/ 1857328 h 2237627"/>
              <a:gd name="connsiteX90" fmla="*/ 4065532 w 12192000"/>
              <a:gd name="connsiteY90" fmla="*/ 1855477 h 2237627"/>
              <a:gd name="connsiteX91" fmla="*/ 4028460 w 12192000"/>
              <a:gd name="connsiteY91" fmla="*/ 1855137 h 2237627"/>
              <a:gd name="connsiteX92" fmla="*/ 4002267 w 12192000"/>
              <a:gd name="connsiteY92" fmla="*/ 1852352 h 2237627"/>
              <a:gd name="connsiteX93" fmla="*/ 3931396 w 12192000"/>
              <a:gd name="connsiteY93" fmla="*/ 1858915 h 2237627"/>
              <a:gd name="connsiteX94" fmla="*/ 3812162 w 12192000"/>
              <a:gd name="connsiteY94" fmla="*/ 1875501 h 2237627"/>
              <a:gd name="connsiteX95" fmla="*/ 3758105 w 12192000"/>
              <a:gd name="connsiteY95" fmla="*/ 1871856 h 2237627"/>
              <a:gd name="connsiteX96" fmla="*/ 3567259 w 12192000"/>
              <a:gd name="connsiteY96" fmla="*/ 1893482 h 2237627"/>
              <a:gd name="connsiteX97" fmla="*/ 3405770 w 12192000"/>
              <a:gd name="connsiteY97" fmla="*/ 1904591 h 2237627"/>
              <a:gd name="connsiteX98" fmla="*/ 3280097 w 12192000"/>
              <a:gd name="connsiteY98" fmla="*/ 1919610 h 2237627"/>
              <a:gd name="connsiteX99" fmla="*/ 3009910 w 12192000"/>
              <a:gd name="connsiteY99" fmla="*/ 1957866 h 2237627"/>
              <a:gd name="connsiteX100" fmla="*/ 2995934 w 12192000"/>
              <a:gd name="connsiteY100" fmla="*/ 1967085 h 2237627"/>
              <a:gd name="connsiteX101" fmla="*/ 2942858 w 12192000"/>
              <a:gd name="connsiteY101" fmla="*/ 1981367 h 2237627"/>
              <a:gd name="connsiteX102" fmla="*/ 2875436 w 12192000"/>
              <a:gd name="connsiteY102" fmla="*/ 1996977 h 2237627"/>
              <a:gd name="connsiteX103" fmla="*/ 2874892 w 12192000"/>
              <a:gd name="connsiteY103" fmla="*/ 1996085 h 2237627"/>
              <a:gd name="connsiteX104" fmla="*/ 2843662 w 12192000"/>
              <a:gd name="connsiteY104" fmla="*/ 1992498 h 2237627"/>
              <a:gd name="connsiteX105" fmla="*/ 2718916 w 12192000"/>
              <a:gd name="connsiteY105" fmla="*/ 1990867 h 2237627"/>
              <a:gd name="connsiteX106" fmla="*/ 2713522 w 12192000"/>
              <a:gd name="connsiteY106" fmla="*/ 1990173 h 2237627"/>
              <a:gd name="connsiteX107" fmla="*/ 2476147 w 12192000"/>
              <a:gd name="connsiteY107" fmla="*/ 1998305 h 2237627"/>
              <a:gd name="connsiteX108" fmla="*/ 2373568 w 12192000"/>
              <a:gd name="connsiteY108" fmla="*/ 2003219 h 2237627"/>
              <a:gd name="connsiteX109" fmla="*/ 2287219 w 12192000"/>
              <a:gd name="connsiteY109" fmla="*/ 1998750 h 2237627"/>
              <a:gd name="connsiteX110" fmla="*/ 2243069 w 12192000"/>
              <a:gd name="connsiteY110" fmla="*/ 2005321 h 2237627"/>
              <a:gd name="connsiteX111" fmla="*/ 2164831 w 12192000"/>
              <a:gd name="connsiteY111" fmla="*/ 2010143 h 2237627"/>
              <a:gd name="connsiteX112" fmla="*/ 2085228 w 12192000"/>
              <a:gd name="connsiteY112" fmla="*/ 2046431 h 2237627"/>
              <a:gd name="connsiteX113" fmla="*/ 2058061 w 12192000"/>
              <a:gd name="connsiteY113" fmla="*/ 2047942 h 2237627"/>
              <a:gd name="connsiteX114" fmla="*/ 2042244 w 12192000"/>
              <a:gd name="connsiteY114" fmla="*/ 2055560 h 2237627"/>
              <a:gd name="connsiteX115" fmla="*/ 1877728 w 12192000"/>
              <a:gd name="connsiteY115" fmla="*/ 2101004 h 2237627"/>
              <a:gd name="connsiteX116" fmla="*/ 1759056 w 12192000"/>
              <a:gd name="connsiteY116" fmla="*/ 2125608 h 2237627"/>
              <a:gd name="connsiteX117" fmla="*/ 1637948 w 12192000"/>
              <a:gd name="connsiteY117" fmla="*/ 2172597 h 2237627"/>
              <a:gd name="connsiteX118" fmla="*/ 1434549 w 12192000"/>
              <a:gd name="connsiteY118" fmla="*/ 2234522 h 2237627"/>
              <a:gd name="connsiteX119" fmla="*/ 1398481 w 12192000"/>
              <a:gd name="connsiteY119" fmla="*/ 2237074 h 2237627"/>
              <a:gd name="connsiteX120" fmla="*/ 1370962 w 12192000"/>
              <a:gd name="connsiteY120" fmla="*/ 2237474 h 2237627"/>
              <a:gd name="connsiteX121" fmla="*/ 1356367 w 12192000"/>
              <a:gd name="connsiteY121" fmla="*/ 2235089 h 2237627"/>
              <a:gd name="connsiteX122" fmla="*/ 1279765 w 12192000"/>
              <a:gd name="connsiteY122" fmla="*/ 2229639 h 2237627"/>
              <a:gd name="connsiteX123" fmla="*/ 1195347 w 12192000"/>
              <a:gd name="connsiteY123" fmla="*/ 2212354 h 2237627"/>
              <a:gd name="connsiteX124" fmla="*/ 970251 w 12192000"/>
              <a:gd name="connsiteY124" fmla="*/ 2221029 h 2237627"/>
              <a:gd name="connsiteX125" fmla="*/ 812914 w 12192000"/>
              <a:gd name="connsiteY125" fmla="*/ 2210095 h 2237627"/>
              <a:gd name="connsiteX126" fmla="*/ 776382 w 12192000"/>
              <a:gd name="connsiteY126" fmla="*/ 2204512 h 2237627"/>
              <a:gd name="connsiteX127" fmla="*/ 597225 w 12192000"/>
              <a:gd name="connsiteY127" fmla="*/ 2180999 h 2237627"/>
              <a:gd name="connsiteX128" fmla="*/ 520671 w 12192000"/>
              <a:gd name="connsiteY128" fmla="*/ 2180980 h 2237627"/>
              <a:gd name="connsiteX129" fmla="*/ 515024 w 12192000"/>
              <a:gd name="connsiteY129" fmla="*/ 2179258 h 2237627"/>
              <a:gd name="connsiteX130" fmla="*/ 413835 w 12192000"/>
              <a:gd name="connsiteY130" fmla="*/ 2156783 h 2237627"/>
              <a:gd name="connsiteX131" fmla="*/ 376513 w 12192000"/>
              <a:gd name="connsiteY131" fmla="*/ 2154014 h 2237627"/>
              <a:gd name="connsiteX132" fmla="*/ 273386 w 12192000"/>
              <a:gd name="connsiteY132" fmla="*/ 2142551 h 2237627"/>
              <a:gd name="connsiteX133" fmla="*/ 77641 w 12192000"/>
              <a:gd name="connsiteY133" fmla="*/ 2126835 h 2237627"/>
              <a:gd name="connsiteX134" fmla="*/ 37645 w 12192000"/>
              <a:gd name="connsiteY134" fmla="*/ 2115401 h 2237627"/>
              <a:gd name="connsiteX135" fmla="*/ 4572 w 12192000"/>
              <a:gd name="connsiteY135" fmla="*/ 2111091 h 2237627"/>
              <a:gd name="connsiteX136" fmla="*/ 0 w 12192000"/>
              <a:gd name="connsiteY136" fmla="*/ 2110468 h 2237627"/>
              <a:gd name="connsiteX137" fmla="*/ 0 w 12192000"/>
              <a:gd name="connsiteY137" fmla="*/ 0 h 2237627"/>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820512 w 12192000"/>
              <a:gd name="connsiteY4" fmla="*/ 745392 h 2240205"/>
              <a:gd name="connsiteX5" fmla="*/ 11649954 w 12192000"/>
              <a:gd name="connsiteY5" fmla="*/ 749628 h 2240205"/>
              <a:gd name="connsiteX6" fmla="*/ 11560424 w 12192000"/>
              <a:gd name="connsiteY6" fmla="*/ 748017 h 2240205"/>
              <a:gd name="connsiteX7" fmla="*/ 11358455 w 12192000"/>
              <a:gd name="connsiteY7" fmla="*/ 747593 h 2240205"/>
              <a:gd name="connsiteX8" fmla="*/ 11165209 w 12192000"/>
              <a:gd name="connsiteY8" fmla="*/ 748852 h 2240205"/>
              <a:gd name="connsiteX9" fmla="*/ 11058755 w 12192000"/>
              <a:gd name="connsiteY9" fmla="*/ 749617 h 2240205"/>
              <a:gd name="connsiteX10" fmla="*/ 10846594 w 12192000"/>
              <a:gd name="connsiteY10" fmla="*/ 765069 h 2240205"/>
              <a:gd name="connsiteX11" fmla="*/ 10739478 w 12192000"/>
              <a:gd name="connsiteY11" fmla="*/ 776841 h 2240205"/>
              <a:gd name="connsiteX12" fmla="*/ 10458762 w 12192000"/>
              <a:gd name="connsiteY12" fmla="*/ 755400 h 2240205"/>
              <a:gd name="connsiteX13" fmla="*/ 10211200 w 12192000"/>
              <a:gd name="connsiteY13" fmla="*/ 767513 h 2240205"/>
              <a:gd name="connsiteX14" fmla="*/ 10167995 w 12192000"/>
              <a:gd name="connsiteY14" fmla="*/ 760843 h 2240205"/>
              <a:gd name="connsiteX15" fmla="*/ 9997044 w 12192000"/>
              <a:gd name="connsiteY15" fmla="*/ 780129 h 2240205"/>
              <a:gd name="connsiteX16" fmla="*/ 9943887 w 12192000"/>
              <a:gd name="connsiteY16" fmla="*/ 804141 h 2240205"/>
              <a:gd name="connsiteX17" fmla="*/ 9918248 w 12192000"/>
              <a:gd name="connsiteY17" fmla="*/ 816628 h 2240205"/>
              <a:gd name="connsiteX18" fmla="*/ 9767091 w 12192000"/>
              <a:gd name="connsiteY18" fmla="*/ 870550 h 2240205"/>
              <a:gd name="connsiteX19" fmla="*/ 9683005 w 12192000"/>
              <a:gd name="connsiteY19" fmla="*/ 894128 h 2240205"/>
              <a:gd name="connsiteX20" fmla="*/ 9594438 w 12192000"/>
              <a:gd name="connsiteY20" fmla="*/ 919051 h 2240205"/>
              <a:gd name="connsiteX21" fmla="*/ 9544189 w 12192000"/>
              <a:gd name="connsiteY21" fmla="*/ 938966 h 2240205"/>
              <a:gd name="connsiteX22" fmla="*/ 9500499 w 12192000"/>
              <a:gd name="connsiteY22" fmla="*/ 954680 h 2240205"/>
              <a:gd name="connsiteX23" fmla="*/ 9410017 w 12192000"/>
              <a:gd name="connsiteY23" fmla="*/ 993931 h 2240205"/>
              <a:gd name="connsiteX24" fmla="*/ 9392919 w 12192000"/>
              <a:gd name="connsiteY24" fmla="*/ 994656 h 2240205"/>
              <a:gd name="connsiteX25" fmla="*/ 9268019 w 12192000"/>
              <a:gd name="connsiteY25" fmla="*/ 1007442 h 2240205"/>
              <a:gd name="connsiteX26" fmla="*/ 9188177 w 12192000"/>
              <a:gd name="connsiteY26" fmla="*/ 1035474 h 2240205"/>
              <a:gd name="connsiteX27" fmla="*/ 9155969 w 12192000"/>
              <a:gd name="connsiteY27" fmla="*/ 1046804 h 2240205"/>
              <a:gd name="connsiteX28" fmla="*/ 9133985 w 12192000"/>
              <a:gd name="connsiteY28" fmla="*/ 1046450 h 2240205"/>
              <a:gd name="connsiteX29" fmla="*/ 9003462 w 12192000"/>
              <a:gd name="connsiteY29" fmla="*/ 1042406 h 2240205"/>
              <a:gd name="connsiteX30" fmla="*/ 8968445 w 12192000"/>
              <a:gd name="connsiteY30" fmla="*/ 1052169 h 2240205"/>
              <a:gd name="connsiteX31" fmla="*/ 8886001 w 12192000"/>
              <a:gd name="connsiteY31" fmla="*/ 1067468 h 2240205"/>
              <a:gd name="connsiteX32" fmla="*/ 8838610 w 12192000"/>
              <a:gd name="connsiteY32" fmla="*/ 1075091 h 2240205"/>
              <a:gd name="connsiteX33" fmla="*/ 8750383 w 12192000"/>
              <a:gd name="connsiteY33" fmla="*/ 1097387 h 2240205"/>
              <a:gd name="connsiteX34" fmla="*/ 8665605 w 12192000"/>
              <a:gd name="connsiteY34" fmla="*/ 1110791 h 2240205"/>
              <a:gd name="connsiteX35" fmla="*/ 8584946 w 12192000"/>
              <a:gd name="connsiteY35" fmla="*/ 1135226 h 2240205"/>
              <a:gd name="connsiteX36" fmla="*/ 8419755 w 12192000"/>
              <a:gd name="connsiteY36" fmla="*/ 1216260 h 2240205"/>
              <a:gd name="connsiteX37" fmla="*/ 8411626 w 12192000"/>
              <a:gd name="connsiteY37" fmla="*/ 1214397 h 2240205"/>
              <a:gd name="connsiteX38" fmla="*/ 8363469 w 12192000"/>
              <a:gd name="connsiteY38" fmla="*/ 1246658 h 2240205"/>
              <a:gd name="connsiteX39" fmla="*/ 8275497 w 12192000"/>
              <a:gd name="connsiteY39" fmla="*/ 1264396 h 2240205"/>
              <a:gd name="connsiteX40" fmla="*/ 8074238 w 12192000"/>
              <a:gd name="connsiteY40" fmla="*/ 1301895 h 2240205"/>
              <a:gd name="connsiteX41" fmla="*/ 7942099 w 12192000"/>
              <a:gd name="connsiteY41" fmla="*/ 1336332 h 2240205"/>
              <a:gd name="connsiteX42" fmla="*/ 7902328 w 12192000"/>
              <a:gd name="connsiteY42" fmla="*/ 1345865 h 2240205"/>
              <a:gd name="connsiteX43" fmla="*/ 7840612 w 12192000"/>
              <a:gd name="connsiteY43" fmla="*/ 1369373 h 2240205"/>
              <a:gd name="connsiteX44" fmla="*/ 7786819 w 12192000"/>
              <a:gd name="connsiteY44" fmla="*/ 1378970 h 2240205"/>
              <a:gd name="connsiteX45" fmla="*/ 7548172 w 12192000"/>
              <a:gd name="connsiteY45" fmla="*/ 1417460 h 2240205"/>
              <a:gd name="connsiteX46" fmla="*/ 7483437 w 12192000"/>
              <a:gd name="connsiteY46" fmla="*/ 1478152 h 2240205"/>
              <a:gd name="connsiteX47" fmla="*/ 7377870 w 12192000"/>
              <a:gd name="connsiteY47" fmla="*/ 1523319 h 2240205"/>
              <a:gd name="connsiteX48" fmla="*/ 7230737 w 12192000"/>
              <a:gd name="connsiteY48" fmla="*/ 1562633 h 2240205"/>
              <a:gd name="connsiteX49" fmla="*/ 7224458 w 12192000"/>
              <a:gd name="connsiteY49" fmla="*/ 1573008 h 2240205"/>
              <a:gd name="connsiteX50" fmla="*/ 7183121 w 12192000"/>
              <a:gd name="connsiteY50" fmla="*/ 1595162 h 2240205"/>
              <a:gd name="connsiteX51" fmla="*/ 7164601 w 12192000"/>
              <a:gd name="connsiteY51" fmla="*/ 1606490 h 2240205"/>
              <a:gd name="connsiteX52" fmla="*/ 6900177 w 12192000"/>
              <a:gd name="connsiteY52" fmla="*/ 1636016 h 2240205"/>
              <a:gd name="connsiteX53" fmla="*/ 6795372 w 12192000"/>
              <a:gd name="connsiteY53" fmla="*/ 1644845 h 2240205"/>
              <a:gd name="connsiteX54" fmla="*/ 6692251 w 12192000"/>
              <a:gd name="connsiteY54" fmla="*/ 1656357 h 2240205"/>
              <a:gd name="connsiteX55" fmla="*/ 6655235 w 12192000"/>
              <a:gd name="connsiteY55" fmla="*/ 1661869 h 2240205"/>
              <a:gd name="connsiteX56" fmla="*/ 6554894 w 12192000"/>
              <a:gd name="connsiteY56" fmla="*/ 1664428 h 2240205"/>
              <a:gd name="connsiteX57" fmla="*/ 6516595 w 12192000"/>
              <a:gd name="connsiteY57" fmla="*/ 1667475 h 2240205"/>
              <a:gd name="connsiteX58" fmla="*/ 6508541 w 12192000"/>
              <a:gd name="connsiteY58" fmla="*/ 1668757 h 2240205"/>
              <a:gd name="connsiteX59" fmla="*/ 6471012 w 12192000"/>
              <a:gd name="connsiteY59" fmla="*/ 1678604 h 2240205"/>
              <a:gd name="connsiteX60" fmla="*/ 6364035 w 12192000"/>
              <a:gd name="connsiteY60" fmla="*/ 1667683 h 2240205"/>
              <a:gd name="connsiteX61" fmla="*/ 6280959 w 12192000"/>
              <a:gd name="connsiteY61" fmla="*/ 1689329 h 2240205"/>
              <a:gd name="connsiteX62" fmla="*/ 6243319 w 12192000"/>
              <a:gd name="connsiteY62" fmla="*/ 1695560 h 2240205"/>
              <a:gd name="connsiteX63" fmla="*/ 6098321 w 12192000"/>
              <a:gd name="connsiteY63" fmla="*/ 1721646 h 2240205"/>
              <a:gd name="connsiteX64" fmla="*/ 5880652 w 12192000"/>
              <a:gd name="connsiteY64" fmla="*/ 1779643 h 2240205"/>
              <a:gd name="connsiteX65" fmla="*/ 5785959 w 12192000"/>
              <a:gd name="connsiteY65" fmla="*/ 1775307 h 2240205"/>
              <a:gd name="connsiteX66" fmla="*/ 5643534 w 12192000"/>
              <a:gd name="connsiteY66" fmla="*/ 1802919 h 2240205"/>
              <a:gd name="connsiteX67" fmla="*/ 5518799 w 12192000"/>
              <a:gd name="connsiteY67" fmla="*/ 1818312 h 2240205"/>
              <a:gd name="connsiteX68" fmla="*/ 5505014 w 12192000"/>
              <a:gd name="connsiteY68" fmla="*/ 1819259 h 2240205"/>
              <a:gd name="connsiteX69" fmla="*/ 5453307 w 12192000"/>
              <a:gd name="connsiteY69" fmla="*/ 1815450 h 2240205"/>
              <a:gd name="connsiteX70" fmla="*/ 5221533 w 12192000"/>
              <a:gd name="connsiteY70" fmla="*/ 1846950 h 2240205"/>
              <a:gd name="connsiteX71" fmla="*/ 5149802 w 12192000"/>
              <a:gd name="connsiteY71" fmla="*/ 1844846 h 2240205"/>
              <a:gd name="connsiteX72" fmla="*/ 5114927 w 12192000"/>
              <a:gd name="connsiteY72" fmla="*/ 1847827 h 2240205"/>
              <a:gd name="connsiteX73" fmla="*/ 5108970 w 12192000"/>
              <a:gd name="connsiteY73" fmla="*/ 1847935 h 2240205"/>
              <a:gd name="connsiteX74" fmla="*/ 5067961 w 12192000"/>
              <a:gd name="connsiteY74" fmla="*/ 1845917 h 2240205"/>
              <a:gd name="connsiteX75" fmla="*/ 5007075 w 12192000"/>
              <a:gd name="connsiteY75" fmla="*/ 1838626 h 2240205"/>
              <a:gd name="connsiteX76" fmla="*/ 4944087 w 12192000"/>
              <a:gd name="connsiteY76" fmla="*/ 1823332 h 2240205"/>
              <a:gd name="connsiteX77" fmla="*/ 4907662 w 12192000"/>
              <a:gd name="connsiteY77" fmla="*/ 1816900 h 2240205"/>
              <a:gd name="connsiteX78" fmla="*/ 4882386 w 12192000"/>
              <a:gd name="connsiteY78" fmla="*/ 1809844 h 2240205"/>
              <a:gd name="connsiteX79" fmla="*/ 4811440 w 12192000"/>
              <a:gd name="connsiteY79" fmla="*/ 1804655 h 2240205"/>
              <a:gd name="connsiteX80" fmla="*/ 4691075 w 12192000"/>
              <a:gd name="connsiteY80" fmla="*/ 1801389 h 2240205"/>
              <a:gd name="connsiteX81" fmla="*/ 4640313 w 12192000"/>
              <a:gd name="connsiteY81" fmla="*/ 1784307 h 2240205"/>
              <a:gd name="connsiteX82" fmla="*/ 4536503 w 12192000"/>
              <a:gd name="connsiteY82" fmla="*/ 1785334 h 2240205"/>
              <a:gd name="connsiteX83" fmla="*/ 4513724 w 12192000"/>
              <a:gd name="connsiteY83" fmla="*/ 1791996 h 2240205"/>
              <a:gd name="connsiteX84" fmla="*/ 4459810 w 12192000"/>
              <a:gd name="connsiteY84" fmla="*/ 1797886 h 2240205"/>
              <a:gd name="connsiteX85" fmla="*/ 4379064 w 12192000"/>
              <a:gd name="connsiteY85" fmla="*/ 1817177 h 2240205"/>
              <a:gd name="connsiteX86" fmla="*/ 4290981 w 12192000"/>
              <a:gd name="connsiteY86" fmla="*/ 1839677 h 2240205"/>
              <a:gd name="connsiteX87" fmla="*/ 4238372 w 12192000"/>
              <a:gd name="connsiteY87" fmla="*/ 1851480 h 2240205"/>
              <a:gd name="connsiteX88" fmla="*/ 4232517 w 12192000"/>
              <a:gd name="connsiteY88" fmla="*/ 1852567 h 2240205"/>
              <a:gd name="connsiteX89" fmla="*/ 4191732 w 12192000"/>
              <a:gd name="connsiteY89" fmla="*/ 1857328 h 2240205"/>
              <a:gd name="connsiteX90" fmla="*/ 4065532 w 12192000"/>
              <a:gd name="connsiteY90" fmla="*/ 1855477 h 2240205"/>
              <a:gd name="connsiteX91" fmla="*/ 4028460 w 12192000"/>
              <a:gd name="connsiteY91" fmla="*/ 1855137 h 2240205"/>
              <a:gd name="connsiteX92" fmla="*/ 4002267 w 12192000"/>
              <a:gd name="connsiteY92" fmla="*/ 1852352 h 2240205"/>
              <a:gd name="connsiteX93" fmla="*/ 3931396 w 12192000"/>
              <a:gd name="connsiteY93" fmla="*/ 1858915 h 2240205"/>
              <a:gd name="connsiteX94" fmla="*/ 3812162 w 12192000"/>
              <a:gd name="connsiteY94" fmla="*/ 1875501 h 2240205"/>
              <a:gd name="connsiteX95" fmla="*/ 3758105 w 12192000"/>
              <a:gd name="connsiteY95" fmla="*/ 1871856 h 2240205"/>
              <a:gd name="connsiteX96" fmla="*/ 3567259 w 12192000"/>
              <a:gd name="connsiteY96" fmla="*/ 1893482 h 2240205"/>
              <a:gd name="connsiteX97" fmla="*/ 3405770 w 12192000"/>
              <a:gd name="connsiteY97" fmla="*/ 1904591 h 2240205"/>
              <a:gd name="connsiteX98" fmla="*/ 3280097 w 12192000"/>
              <a:gd name="connsiteY98" fmla="*/ 1919610 h 2240205"/>
              <a:gd name="connsiteX99" fmla="*/ 3009910 w 12192000"/>
              <a:gd name="connsiteY99" fmla="*/ 1957866 h 2240205"/>
              <a:gd name="connsiteX100" fmla="*/ 2995934 w 12192000"/>
              <a:gd name="connsiteY100" fmla="*/ 1967085 h 2240205"/>
              <a:gd name="connsiteX101" fmla="*/ 2942858 w 12192000"/>
              <a:gd name="connsiteY101" fmla="*/ 1981367 h 2240205"/>
              <a:gd name="connsiteX102" fmla="*/ 2875436 w 12192000"/>
              <a:gd name="connsiteY102" fmla="*/ 1996977 h 2240205"/>
              <a:gd name="connsiteX103" fmla="*/ 2874892 w 12192000"/>
              <a:gd name="connsiteY103" fmla="*/ 1996085 h 2240205"/>
              <a:gd name="connsiteX104" fmla="*/ 2843662 w 12192000"/>
              <a:gd name="connsiteY104" fmla="*/ 1992498 h 2240205"/>
              <a:gd name="connsiteX105" fmla="*/ 2718916 w 12192000"/>
              <a:gd name="connsiteY105" fmla="*/ 1990867 h 2240205"/>
              <a:gd name="connsiteX106" fmla="*/ 2713522 w 12192000"/>
              <a:gd name="connsiteY106" fmla="*/ 1990173 h 2240205"/>
              <a:gd name="connsiteX107" fmla="*/ 2476147 w 12192000"/>
              <a:gd name="connsiteY107" fmla="*/ 1998305 h 2240205"/>
              <a:gd name="connsiteX108" fmla="*/ 2373568 w 12192000"/>
              <a:gd name="connsiteY108" fmla="*/ 2003219 h 2240205"/>
              <a:gd name="connsiteX109" fmla="*/ 2287219 w 12192000"/>
              <a:gd name="connsiteY109" fmla="*/ 1998750 h 2240205"/>
              <a:gd name="connsiteX110" fmla="*/ 2243069 w 12192000"/>
              <a:gd name="connsiteY110" fmla="*/ 2005321 h 2240205"/>
              <a:gd name="connsiteX111" fmla="*/ 2164831 w 12192000"/>
              <a:gd name="connsiteY111" fmla="*/ 2010143 h 2240205"/>
              <a:gd name="connsiteX112" fmla="*/ 2085228 w 12192000"/>
              <a:gd name="connsiteY112" fmla="*/ 2046431 h 2240205"/>
              <a:gd name="connsiteX113" fmla="*/ 2058061 w 12192000"/>
              <a:gd name="connsiteY113" fmla="*/ 2047942 h 2240205"/>
              <a:gd name="connsiteX114" fmla="*/ 2042244 w 12192000"/>
              <a:gd name="connsiteY114" fmla="*/ 2055560 h 2240205"/>
              <a:gd name="connsiteX115" fmla="*/ 1877728 w 12192000"/>
              <a:gd name="connsiteY115" fmla="*/ 2101004 h 2240205"/>
              <a:gd name="connsiteX116" fmla="*/ 1759056 w 12192000"/>
              <a:gd name="connsiteY116" fmla="*/ 2125608 h 2240205"/>
              <a:gd name="connsiteX117" fmla="*/ 1637948 w 12192000"/>
              <a:gd name="connsiteY117" fmla="*/ 2172597 h 2240205"/>
              <a:gd name="connsiteX118" fmla="*/ 1434549 w 12192000"/>
              <a:gd name="connsiteY118" fmla="*/ 2234522 h 2240205"/>
              <a:gd name="connsiteX119" fmla="*/ 1370962 w 12192000"/>
              <a:gd name="connsiteY119" fmla="*/ 2237474 h 2240205"/>
              <a:gd name="connsiteX120" fmla="*/ 1356367 w 12192000"/>
              <a:gd name="connsiteY120" fmla="*/ 2235089 h 2240205"/>
              <a:gd name="connsiteX121" fmla="*/ 1279765 w 12192000"/>
              <a:gd name="connsiteY121" fmla="*/ 2229639 h 2240205"/>
              <a:gd name="connsiteX122" fmla="*/ 1195347 w 12192000"/>
              <a:gd name="connsiteY122" fmla="*/ 2212354 h 2240205"/>
              <a:gd name="connsiteX123" fmla="*/ 970251 w 12192000"/>
              <a:gd name="connsiteY123" fmla="*/ 2221029 h 2240205"/>
              <a:gd name="connsiteX124" fmla="*/ 812914 w 12192000"/>
              <a:gd name="connsiteY124" fmla="*/ 2210095 h 2240205"/>
              <a:gd name="connsiteX125" fmla="*/ 776382 w 12192000"/>
              <a:gd name="connsiteY125" fmla="*/ 2204512 h 2240205"/>
              <a:gd name="connsiteX126" fmla="*/ 597225 w 12192000"/>
              <a:gd name="connsiteY126" fmla="*/ 2180999 h 2240205"/>
              <a:gd name="connsiteX127" fmla="*/ 520671 w 12192000"/>
              <a:gd name="connsiteY127" fmla="*/ 2180980 h 2240205"/>
              <a:gd name="connsiteX128" fmla="*/ 515024 w 12192000"/>
              <a:gd name="connsiteY128" fmla="*/ 2179258 h 2240205"/>
              <a:gd name="connsiteX129" fmla="*/ 413835 w 12192000"/>
              <a:gd name="connsiteY129" fmla="*/ 2156783 h 2240205"/>
              <a:gd name="connsiteX130" fmla="*/ 376513 w 12192000"/>
              <a:gd name="connsiteY130" fmla="*/ 2154014 h 2240205"/>
              <a:gd name="connsiteX131" fmla="*/ 273386 w 12192000"/>
              <a:gd name="connsiteY131" fmla="*/ 2142551 h 2240205"/>
              <a:gd name="connsiteX132" fmla="*/ 77641 w 12192000"/>
              <a:gd name="connsiteY132" fmla="*/ 2126835 h 2240205"/>
              <a:gd name="connsiteX133" fmla="*/ 37645 w 12192000"/>
              <a:gd name="connsiteY133" fmla="*/ 2115401 h 2240205"/>
              <a:gd name="connsiteX134" fmla="*/ 4572 w 12192000"/>
              <a:gd name="connsiteY134" fmla="*/ 2111091 h 2240205"/>
              <a:gd name="connsiteX135" fmla="*/ 0 w 12192000"/>
              <a:gd name="connsiteY135" fmla="*/ 2110468 h 2240205"/>
              <a:gd name="connsiteX136" fmla="*/ 0 w 12192000"/>
              <a:gd name="connsiteY136"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820512 w 12192000"/>
              <a:gd name="connsiteY4" fmla="*/ 745392 h 2240205"/>
              <a:gd name="connsiteX5" fmla="*/ 11649954 w 12192000"/>
              <a:gd name="connsiteY5" fmla="*/ 749628 h 2240205"/>
              <a:gd name="connsiteX6" fmla="*/ 11560424 w 12192000"/>
              <a:gd name="connsiteY6" fmla="*/ 748017 h 2240205"/>
              <a:gd name="connsiteX7" fmla="*/ 11358455 w 12192000"/>
              <a:gd name="connsiteY7" fmla="*/ 747593 h 2240205"/>
              <a:gd name="connsiteX8" fmla="*/ 11165209 w 12192000"/>
              <a:gd name="connsiteY8" fmla="*/ 748852 h 2240205"/>
              <a:gd name="connsiteX9" fmla="*/ 11058755 w 12192000"/>
              <a:gd name="connsiteY9" fmla="*/ 749617 h 2240205"/>
              <a:gd name="connsiteX10" fmla="*/ 10846594 w 12192000"/>
              <a:gd name="connsiteY10" fmla="*/ 765069 h 2240205"/>
              <a:gd name="connsiteX11" fmla="*/ 10739478 w 12192000"/>
              <a:gd name="connsiteY11" fmla="*/ 776841 h 2240205"/>
              <a:gd name="connsiteX12" fmla="*/ 10458762 w 12192000"/>
              <a:gd name="connsiteY12" fmla="*/ 755400 h 2240205"/>
              <a:gd name="connsiteX13" fmla="*/ 10211200 w 12192000"/>
              <a:gd name="connsiteY13" fmla="*/ 767513 h 2240205"/>
              <a:gd name="connsiteX14" fmla="*/ 10167995 w 12192000"/>
              <a:gd name="connsiteY14" fmla="*/ 760843 h 2240205"/>
              <a:gd name="connsiteX15" fmla="*/ 9997044 w 12192000"/>
              <a:gd name="connsiteY15" fmla="*/ 780129 h 2240205"/>
              <a:gd name="connsiteX16" fmla="*/ 9943887 w 12192000"/>
              <a:gd name="connsiteY16" fmla="*/ 804141 h 2240205"/>
              <a:gd name="connsiteX17" fmla="*/ 9918248 w 12192000"/>
              <a:gd name="connsiteY17" fmla="*/ 816628 h 2240205"/>
              <a:gd name="connsiteX18" fmla="*/ 9767091 w 12192000"/>
              <a:gd name="connsiteY18" fmla="*/ 870550 h 2240205"/>
              <a:gd name="connsiteX19" fmla="*/ 9683005 w 12192000"/>
              <a:gd name="connsiteY19" fmla="*/ 894128 h 2240205"/>
              <a:gd name="connsiteX20" fmla="*/ 9594438 w 12192000"/>
              <a:gd name="connsiteY20" fmla="*/ 919051 h 2240205"/>
              <a:gd name="connsiteX21" fmla="*/ 9544189 w 12192000"/>
              <a:gd name="connsiteY21" fmla="*/ 938966 h 2240205"/>
              <a:gd name="connsiteX22" fmla="*/ 9500499 w 12192000"/>
              <a:gd name="connsiteY22" fmla="*/ 954680 h 2240205"/>
              <a:gd name="connsiteX23" fmla="*/ 9410017 w 12192000"/>
              <a:gd name="connsiteY23" fmla="*/ 993931 h 2240205"/>
              <a:gd name="connsiteX24" fmla="*/ 9392919 w 12192000"/>
              <a:gd name="connsiteY24" fmla="*/ 994656 h 2240205"/>
              <a:gd name="connsiteX25" fmla="*/ 9268019 w 12192000"/>
              <a:gd name="connsiteY25" fmla="*/ 1007442 h 2240205"/>
              <a:gd name="connsiteX26" fmla="*/ 9188177 w 12192000"/>
              <a:gd name="connsiteY26" fmla="*/ 1035474 h 2240205"/>
              <a:gd name="connsiteX27" fmla="*/ 9155969 w 12192000"/>
              <a:gd name="connsiteY27" fmla="*/ 1046804 h 2240205"/>
              <a:gd name="connsiteX28" fmla="*/ 9133985 w 12192000"/>
              <a:gd name="connsiteY28" fmla="*/ 1046450 h 2240205"/>
              <a:gd name="connsiteX29" fmla="*/ 9003462 w 12192000"/>
              <a:gd name="connsiteY29" fmla="*/ 1042406 h 2240205"/>
              <a:gd name="connsiteX30" fmla="*/ 8968445 w 12192000"/>
              <a:gd name="connsiteY30" fmla="*/ 1052169 h 2240205"/>
              <a:gd name="connsiteX31" fmla="*/ 8886001 w 12192000"/>
              <a:gd name="connsiteY31" fmla="*/ 1067468 h 2240205"/>
              <a:gd name="connsiteX32" fmla="*/ 8838610 w 12192000"/>
              <a:gd name="connsiteY32" fmla="*/ 1075091 h 2240205"/>
              <a:gd name="connsiteX33" fmla="*/ 8750383 w 12192000"/>
              <a:gd name="connsiteY33" fmla="*/ 1097387 h 2240205"/>
              <a:gd name="connsiteX34" fmla="*/ 8665605 w 12192000"/>
              <a:gd name="connsiteY34" fmla="*/ 1110791 h 2240205"/>
              <a:gd name="connsiteX35" fmla="*/ 8584946 w 12192000"/>
              <a:gd name="connsiteY35" fmla="*/ 1135226 h 2240205"/>
              <a:gd name="connsiteX36" fmla="*/ 8419755 w 12192000"/>
              <a:gd name="connsiteY36" fmla="*/ 1216260 h 2240205"/>
              <a:gd name="connsiteX37" fmla="*/ 8411626 w 12192000"/>
              <a:gd name="connsiteY37" fmla="*/ 1214397 h 2240205"/>
              <a:gd name="connsiteX38" fmla="*/ 8363469 w 12192000"/>
              <a:gd name="connsiteY38" fmla="*/ 1246658 h 2240205"/>
              <a:gd name="connsiteX39" fmla="*/ 8275497 w 12192000"/>
              <a:gd name="connsiteY39" fmla="*/ 1264396 h 2240205"/>
              <a:gd name="connsiteX40" fmla="*/ 8074238 w 12192000"/>
              <a:gd name="connsiteY40" fmla="*/ 1301895 h 2240205"/>
              <a:gd name="connsiteX41" fmla="*/ 7942099 w 12192000"/>
              <a:gd name="connsiteY41" fmla="*/ 1336332 h 2240205"/>
              <a:gd name="connsiteX42" fmla="*/ 7902328 w 12192000"/>
              <a:gd name="connsiteY42" fmla="*/ 1345865 h 2240205"/>
              <a:gd name="connsiteX43" fmla="*/ 7840612 w 12192000"/>
              <a:gd name="connsiteY43" fmla="*/ 1369373 h 2240205"/>
              <a:gd name="connsiteX44" fmla="*/ 7786819 w 12192000"/>
              <a:gd name="connsiteY44" fmla="*/ 1378970 h 2240205"/>
              <a:gd name="connsiteX45" fmla="*/ 7548172 w 12192000"/>
              <a:gd name="connsiteY45" fmla="*/ 1417460 h 2240205"/>
              <a:gd name="connsiteX46" fmla="*/ 7483437 w 12192000"/>
              <a:gd name="connsiteY46" fmla="*/ 1478152 h 2240205"/>
              <a:gd name="connsiteX47" fmla="*/ 7377870 w 12192000"/>
              <a:gd name="connsiteY47" fmla="*/ 1523319 h 2240205"/>
              <a:gd name="connsiteX48" fmla="*/ 7230737 w 12192000"/>
              <a:gd name="connsiteY48" fmla="*/ 1562633 h 2240205"/>
              <a:gd name="connsiteX49" fmla="*/ 7224458 w 12192000"/>
              <a:gd name="connsiteY49" fmla="*/ 1573008 h 2240205"/>
              <a:gd name="connsiteX50" fmla="*/ 7183121 w 12192000"/>
              <a:gd name="connsiteY50" fmla="*/ 1595162 h 2240205"/>
              <a:gd name="connsiteX51" fmla="*/ 7164601 w 12192000"/>
              <a:gd name="connsiteY51" fmla="*/ 1606490 h 2240205"/>
              <a:gd name="connsiteX52" fmla="*/ 6900177 w 12192000"/>
              <a:gd name="connsiteY52" fmla="*/ 1636016 h 2240205"/>
              <a:gd name="connsiteX53" fmla="*/ 6795372 w 12192000"/>
              <a:gd name="connsiteY53" fmla="*/ 1644845 h 2240205"/>
              <a:gd name="connsiteX54" fmla="*/ 6692251 w 12192000"/>
              <a:gd name="connsiteY54" fmla="*/ 1656357 h 2240205"/>
              <a:gd name="connsiteX55" fmla="*/ 6655235 w 12192000"/>
              <a:gd name="connsiteY55" fmla="*/ 1661869 h 2240205"/>
              <a:gd name="connsiteX56" fmla="*/ 6554894 w 12192000"/>
              <a:gd name="connsiteY56" fmla="*/ 1664428 h 2240205"/>
              <a:gd name="connsiteX57" fmla="*/ 6516595 w 12192000"/>
              <a:gd name="connsiteY57" fmla="*/ 1667475 h 2240205"/>
              <a:gd name="connsiteX58" fmla="*/ 6508541 w 12192000"/>
              <a:gd name="connsiteY58" fmla="*/ 1668757 h 2240205"/>
              <a:gd name="connsiteX59" fmla="*/ 6471012 w 12192000"/>
              <a:gd name="connsiteY59" fmla="*/ 1678604 h 2240205"/>
              <a:gd name="connsiteX60" fmla="*/ 6364035 w 12192000"/>
              <a:gd name="connsiteY60" fmla="*/ 1667683 h 2240205"/>
              <a:gd name="connsiteX61" fmla="*/ 6243319 w 12192000"/>
              <a:gd name="connsiteY61" fmla="*/ 1695560 h 2240205"/>
              <a:gd name="connsiteX62" fmla="*/ 6098321 w 12192000"/>
              <a:gd name="connsiteY62" fmla="*/ 1721646 h 2240205"/>
              <a:gd name="connsiteX63" fmla="*/ 5880652 w 12192000"/>
              <a:gd name="connsiteY63" fmla="*/ 1779643 h 2240205"/>
              <a:gd name="connsiteX64" fmla="*/ 5785959 w 12192000"/>
              <a:gd name="connsiteY64" fmla="*/ 1775307 h 2240205"/>
              <a:gd name="connsiteX65" fmla="*/ 5643534 w 12192000"/>
              <a:gd name="connsiteY65" fmla="*/ 1802919 h 2240205"/>
              <a:gd name="connsiteX66" fmla="*/ 5518799 w 12192000"/>
              <a:gd name="connsiteY66" fmla="*/ 1818312 h 2240205"/>
              <a:gd name="connsiteX67" fmla="*/ 5505014 w 12192000"/>
              <a:gd name="connsiteY67" fmla="*/ 1819259 h 2240205"/>
              <a:gd name="connsiteX68" fmla="*/ 5453307 w 12192000"/>
              <a:gd name="connsiteY68" fmla="*/ 1815450 h 2240205"/>
              <a:gd name="connsiteX69" fmla="*/ 5221533 w 12192000"/>
              <a:gd name="connsiteY69" fmla="*/ 1846950 h 2240205"/>
              <a:gd name="connsiteX70" fmla="*/ 5149802 w 12192000"/>
              <a:gd name="connsiteY70" fmla="*/ 1844846 h 2240205"/>
              <a:gd name="connsiteX71" fmla="*/ 5114927 w 12192000"/>
              <a:gd name="connsiteY71" fmla="*/ 1847827 h 2240205"/>
              <a:gd name="connsiteX72" fmla="*/ 5108970 w 12192000"/>
              <a:gd name="connsiteY72" fmla="*/ 1847935 h 2240205"/>
              <a:gd name="connsiteX73" fmla="*/ 5067961 w 12192000"/>
              <a:gd name="connsiteY73" fmla="*/ 1845917 h 2240205"/>
              <a:gd name="connsiteX74" fmla="*/ 5007075 w 12192000"/>
              <a:gd name="connsiteY74" fmla="*/ 1838626 h 2240205"/>
              <a:gd name="connsiteX75" fmla="*/ 4944087 w 12192000"/>
              <a:gd name="connsiteY75" fmla="*/ 1823332 h 2240205"/>
              <a:gd name="connsiteX76" fmla="*/ 4907662 w 12192000"/>
              <a:gd name="connsiteY76" fmla="*/ 1816900 h 2240205"/>
              <a:gd name="connsiteX77" fmla="*/ 4882386 w 12192000"/>
              <a:gd name="connsiteY77" fmla="*/ 1809844 h 2240205"/>
              <a:gd name="connsiteX78" fmla="*/ 4811440 w 12192000"/>
              <a:gd name="connsiteY78" fmla="*/ 1804655 h 2240205"/>
              <a:gd name="connsiteX79" fmla="*/ 4691075 w 12192000"/>
              <a:gd name="connsiteY79" fmla="*/ 1801389 h 2240205"/>
              <a:gd name="connsiteX80" fmla="*/ 4640313 w 12192000"/>
              <a:gd name="connsiteY80" fmla="*/ 1784307 h 2240205"/>
              <a:gd name="connsiteX81" fmla="*/ 4536503 w 12192000"/>
              <a:gd name="connsiteY81" fmla="*/ 1785334 h 2240205"/>
              <a:gd name="connsiteX82" fmla="*/ 4513724 w 12192000"/>
              <a:gd name="connsiteY82" fmla="*/ 1791996 h 2240205"/>
              <a:gd name="connsiteX83" fmla="*/ 4459810 w 12192000"/>
              <a:gd name="connsiteY83" fmla="*/ 1797886 h 2240205"/>
              <a:gd name="connsiteX84" fmla="*/ 4379064 w 12192000"/>
              <a:gd name="connsiteY84" fmla="*/ 1817177 h 2240205"/>
              <a:gd name="connsiteX85" fmla="*/ 4290981 w 12192000"/>
              <a:gd name="connsiteY85" fmla="*/ 1839677 h 2240205"/>
              <a:gd name="connsiteX86" fmla="*/ 4238372 w 12192000"/>
              <a:gd name="connsiteY86" fmla="*/ 1851480 h 2240205"/>
              <a:gd name="connsiteX87" fmla="*/ 4232517 w 12192000"/>
              <a:gd name="connsiteY87" fmla="*/ 1852567 h 2240205"/>
              <a:gd name="connsiteX88" fmla="*/ 4191732 w 12192000"/>
              <a:gd name="connsiteY88" fmla="*/ 1857328 h 2240205"/>
              <a:gd name="connsiteX89" fmla="*/ 4065532 w 12192000"/>
              <a:gd name="connsiteY89" fmla="*/ 1855477 h 2240205"/>
              <a:gd name="connsiteX90" fmla="*/ 4028460 w 12192000"/>
              <a:gd name="connsiteY90" fmla="*/ 1855137 h 2240205"/>
              <a:gd name="connsiteX91" fmla="*/ 4002267 w 12192000"/>
              <a:gd name="connsiteY91" fmla="*/ 1852352 h 2240205"/>
              <a:gd name="connsiteX92" fmla="*/ 3931396 w 12192000"/>
              <a:gd name="connsiteY92" fmla="*/ 1858915 h 2240205"/>
              <a:gd name="connsiteX93" fmla="*/ 3812162 w 12192000"/>
              <a:gd name="connsiteY93" fmla="*/ 1875501 h 2240205"/>
              <a:gd name="connsiteX94" fmla="*/ 3758105 w 12192000"/>
              <a:gd name="connsiteY94" fmla="*/ 1871856 h 2240205"/>
              <a:gd name="connsiteX95" fmla="*/ 3567259 w 12192000"/>
              <a:gd name="connsiteY95" fmla="*/ 1893482 h 2240205"/>
              <a:gd name="connsiteX96" fmla="*/ 3405770 w 12192000"/>
              <a:gd name="connsiteY96" fmla="*/ 1904591 h 2240205"/>
              <a:gd name="connsiteX97" fmla="*/ 3280097 w 12192000"/>
              <a:gd name="connsiteY97" fmla="*/ 1919610 h 2240205"/>
              <a:gd name="connsiteX98" fmla="*/ 3009910 w 12192000"/>
              <a:gd name="connsiteY98" fmla="*/ 1957866 h 2240205"/>
              <a:gd name="connsiteX99" fmla="*/ 2995934 w 12192000"/>
              <a:gd name="connsiteY99" fmla="*/ 1967085 h 2240205"/>
              <a:gd name="connsiteX100" fmla="*/ 2942858 w 12192000"/>
              <a:gd name="connsiteY100" fmla="*/ 1981367 h 2240205"/>
              <a:gd name="connsiteX101" fmla="*/ 2875436 w 12192000"/>
              <a:gd name="connsiteY101" fmla="*/ 1996977 h 2240205"/>
              <a:gd name="connsiteX102" fmla="*/ 2874892 w 12192000"/>
              <a:gd name="connsiteY102" fmla="*/ 1996085 h 2240205"/>
              <a:gd name="connsiteX103" fmla="*/ 2843662 w 12192000"/>
              <a:gd name="connsiteY103" fmla="*/ 1992498 h 2240205"/>
              <a:gd name="connsiteX104" fmla="*/ 2718916 w 12192000"/>
              <a:gd name="connsiteY104" fmla="*/ 1990867 h 2240205"/>
              <a:gd name="connsiteX105" fmla="*/ 2713522 w 12192000"/>
              <a:gd name="connsiteY105" fmla="*/ 1990173 h 2240205"/>
              <a:gd name="connsiteX106" fmla="*/ 2476147 w 12192000"/>
              <a:gd name="connsiteY106" fmla="*/ 1998305 h 2240205"/>
              <a:gd name="connsiteX107" fmla="*/ 2373568 w 12192000"/>
              <a:gd name="connsiteY107" fmla="*/ 2003219 h 2240205"/>
              <a:gd name="connsiteX108" fmla="*/ 2287219 w 12192000"/>
              <a:gd name="connsiteY108" fmla="*/ 1998750 h 2240205"/>
              <a:gd name="connsiteX109" fmla="*/ 2243069 w 12192000"/>
              <a:gd name="connsiteY109" fmla="*/ 2005321 h 2240205"/>
              <a:gd name="connsiteX110" fmla="*/ 2164831 w 12192000"/>
              <a:gd name="connsiteY110" fmla="*/ 2010143 h 2240205"/>
              <a:gd name="connsiteX111" fmla="*/ 2085228 w 12192000"/>
              <a:gd name="connsiteY111" fmla="*/ 2046431 h 2240205"/>
              <a:gd name="connsiteX112" fmla="*/ 2058061 w 12192000"/>
              <a:gd name="connsiteY112" fmla="*/ 2047942 h 2240205"/>
              <a:gd name="connsiteX113" fmla="*/ 2042244 w 12192000"/>
              <a:gd name="connsiteY113" fmla="*/ 2055560 h 2240205"/>
              <a:gd name="connsiteX114" fmla="*/ 1877728 w 12192000"/>
              <a:gd name="connsiteY114" fmla="*/ 2101004 h 2240205"/>
              <a:gd name="connsiteX115" fmla="*/ 1759056 w 12192000"/>
              <a:gd name="connsiteY115" fmla="*/ 2125608 h 2240205"/>
              <a:gd name="connsiteX116" fmla="*/ 1637948 w 12192000"/>
              <a:gd name="connsiteY116" fmla="*/ 2172597 h 2240205"/>
              <a:gd name="connsiteX117" fmla="*/ 1434549 w 12192000"/>
              <a:gd name="connsiteY117" fmla="*/ 2234522 h 2240205"/>
              <a:gd name="connsiteX118" fmla="*/ 1370962 w 12192000"/>
              <a:gd name="connsiteY118" fmla="*/ 2237474 h 2240205"/>
              <a:gd name="connsiteX119" fmla="*/ 1356367 w 12192000"/>
              <a:gd name="connsiteY119" fmla="*/ 2235089 h 2240205"/>
              <a:gd name="connsiteX120" fmla="*/ 1279765 w 12192000"/>
              <a:gd name="connsiteY120" fmla="*/ 2229639 h 2240205"/>
              <a:gd name="connsiteX121" fmla="*/ 1195347 w 12192000"/>
              <a:gd name="connsiteY121" fmla="*/ 2212354 h 2240205"/>
              <a:gd name="connsiteX122" fmla="*/ 970251 w 12192000"/>
              <a:gd name="connsiteY122" fmla="*/ 2221029 h 2240205"/>
              <a:gd name="connsiteX123" fmla="*/ 812914 w 12192000"/>
              <a:gd name="connsiteY123" fmla="*/ 2210095 h 2240205"/>
              <a:gd name="connsiteX124" fmla="*/ 776382 w 12192000"/>
              <a:gd name="connsiteY124" fmla="*/ 2204512 h 2240205"/>
              <a:gd name="connsiteX125" fmla="*/ 597225 w 12192000"/>
              <a:gd name="connsiteY125" fmla="*/ 2180999 h 2240205"/>
              <a:gd name="connsiteX126" fmla="*/ 520671 w 12192000"/>
              <a:gd name="connsiteY126" fmla="*/ 2180980 h 2240205"/>
              <a:gd name="connsiteX127" fmla="*/ 515024 w 12192000"/>
              <a:gd name="connsiteY127" fmla="*/ 2179258 h 2240205"/>
              <a:gd name="connsiteX128" fmla="*/ 413835 w 12192000"/>
              <a:gd name="connsiteY128" fmla="*/ 2156783 h 2240205"/>
              <a:gd name="connsiteX129" fmla="*/ 376513 w 12192000"/>
              <a:gd name="connsiteY129" fmla="*/ 2154014 h 2240205"/>
              <a:gd name="connsiteX130" fmla="*/ 273386 w 12192000"/>
              <a:gd name="connsiteY130" fmla="*/ 2142551 h 2240205"/>
              <a:gd name="connsiteX131" fmla="*/ 77641 w 12192000"/>
              <a:gd name="connsiteY131" fmla="*/ 2126835 h 2240205"/>
              <a:gd name="connsiteX132" fmla="*/ 37645 w 12192000"/>
              <a:gd name="connsiteY132" fmla="*/ 2115401 h 2240205"/>
              <a:gd name="connsiteX133" fmla="*/ 4572 w 12192000"/>
              <a:gd name="connsiteY133" fmla="*/ 2111091 h 2240205"/>
              <a:gd name="connsiteX134" fmla="*/ 0 w 12192000"/>
              <a:gd name="connsiteY134" fmla="*/ 2110468 h 2240205"/>
              <a:gd name="connsiteX135" fmla="*/ 0 w 12192000"/>
              <a:gd name="connsiteY135"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820512 w 12192000"/>
              <a:gd name="connsiteY4" fmla="*/ 745392 h 2240205"/>
              <a:gd name="connsiteX5" fmla="*/ 11649954 w 12192000"/>
              <a:gd name="connsiteY5" fmla="*/ 749628 h 2240205"/>
              <a:gd name="connsiteX6" fmla="*/ 11560424 w 12192000"/>
              <a:gd name="connsiteY6" fmla="*/ 748017 h 2240205"/>
              <a:gd name="connsiteX7" fmla="*/ 11358455 w 12192000"/>
              <a:gd name="connsiteY7" fmla="*/ 747593 h 2240205"/>
              <a:gd name="connsiteX8" fmla="*/ 11165209 w 12192000"/>
              <a:gd name="connsiteY8" fmla="*/ 748852 h 2240205"/>
              <a:gd name="connsiteX9" fmla="*/ 11058755 w 12192000"/>
              <a:gd name="connsiteY9" fmla="*/ 749617 h 2240205"/>
              <a:gd name="connsiteX10" fmla="*/ 10846594 w 12192000"/>
              <a:gd name="connsiteY10" fmla="*/ 765069 h 2240205"/>
              <a:gd name="connsiteX11" fmla="*/ 10739478 w 12192000"/>
              <a:gd name="connsiteY11" fmla="*/ 776841 h 2240205"/>
              <a:gd name="connsiteX12" fmla="*/ 10458762 w 12192000"/>
              <a:gd name="connsiteY12" fmla="*/ 755400 h 2240205"/>
              <a:gd name="connsiteX13" fmla="*/ 10211200 w 12192000"/>
              <a:gd name="connsiteY13" fmla="*/ 767513 h 2240205"/>
              <a:gd name="connsiteX14" fmla="*/ 10167995 w 12192000"/>
              <a:gd name="connsiteY14" fmla="*/ 760843 h 2240205"/>
              <a:gd name="connsiteX15" fmla="*/ 9997044 w 12192000"/>
              <a:gd name="connsiteY15" fmla="*/ 780129 h 2240205"/>
              <a:gd name="connsiteX16" fmla="*/ 9943887 w 12192000"/>
              <a:gd name="connsiteY16" fmla="*/ 804141 h 2240205"/>
              <a:gd name="connsiteX17" fmla="*/ 9918248 w 12192000"/>
              <a:gd name="connsiteY17" fmla="*/ 816628 h 2240205"/>
              <a:gd name="connsiteX18" fmla="*/ 9767091 w 12192000"/>
              <a:gd name="connsiteY18" fmla="*/ 870550 h 2240205"/>
              <a:gd name="connsiteX19" fmla="*/ 9683005 w 12192000"/>
              <a:gd name="connsiteY19" fmla="*/ 894128 h 2240205"/>
              <a:gd name="connsiteX20" fmla="*/ 9594438 w 12192000"/>
              <a:gd name="connsiteY20" fmla="*/ 919051 h 2240205"/>
              <a:gd name="connsiteX21" fmla="*/ 9544189 w 12192000"/>
              <a:gd name="connsiteY21" fmla="*/ 938966 h 2240205"/>
              <a:gd name="connsiteX22" fmla="*/ 9500499 w 12192000"/>
              <a:gd name="connsiteY22" fmla="*/ 954680 h 2240205"/>
              <a:gd name="connsiteX23" fmla="*/ 9410017 w 12192000"/>
              <a:gd name="connsiteY23" fmla="*/ 993931 h 2240205"/>
              <a:gd name="connsiteX24" fmla="*/ 9392919 w 12192000"/>
              <a:gd name="connsiteY24" fmla="*/ 994656 h 2240205"/>
              <a:gd name="connsiteX25" fmla="*/ 9268019 w 12192000"/>
              <a:gd name="connsiteY25" fmla="*/ 1007442 h 2240205"/>
              <a:gd name="connsiteX26" fmla="*/ 9188177 w 12192000"/>
              <a:gd name="connsiteY26" fmla="*/ 1035474 h 2240205"/>
              <a:gd name="connsiteX27" fmla="*/ 9155969 w 12192000"/>
              <a:gd name="connsiteY27" fmla="*/ 1046804 h 2240205"/>
              <a:gd name="connsiteX28" fmla="*/ 9133985 w 12192000"/>
              <a:gd name="connsiteY28" fmla="*/ 1046450 h 2240205"/>
              <a:gd name="connsiteX29" fmla="*/ 9003462 w 12192000"/>
              <a:gd name="connsiteY29" fmla="*/ 1042406 h 2240205"/>
              <a:gd name="connsiteX30" fmla="*/ 8968445 w 12192000"/>
              <a:gd name="connsiteY30" fmla="*/ 1052169 h 2240205"/>
              <a:gd name="connsiteX31" fmla="*/ 8886001 w 12192000"/>
              <a:gd name="connsiteY31" fmla="*/ 1067468 h 2240205"/>
              <a:gd name="connsiteX32" fmla="*/ 8838610 w 12192000"/>
              <a:gd name="connsiteY32" fmla="*/ 1075091 h 2240205"/>
              <a:gd name="connsiteX33" fmla="*/ 8665605 w 12192000"/>
              <a:gd name="connsiteY33" fmla="*/ 1110791 h 2240205"/>
              <a:gd name="connsiteX34" fmla="*/ 8584946 w 12192000"/>
              <a:gd name="connsiteY34" fmla="*/ 1135226 h 2240205"/>
              <a:gd name="connsiteX35" fmla="*/ 8419755 w 12192000"/>
              <a:gd name="connsiteY35" fmla="*/ 1216260 h 2240205"/>
              <a:gd name="connsiteX36" fmla="*/ 8411626 w 12192000"/>
              <a:gd name="connsiteY36" fmla="*/ 1214397 h 2240205"/>
              <a:gd name="connsiteX37" fmla="*/ 8363469 w 12192000"/>
              <a:gd name="connsiteY37" fmla="*/ 1246658 h 2240205"/>
              <a:gd name="connsiteX38" fmla="*/ 8275497 w 12192000"/>
              <a:gd name="connsiteY38" fmla="*/ 1264396 h 2240205"/>
              <a:gd name="connsiteX39" fmla="*/ 8074238 w 12192000"/>
              <a:gd name="connsiteY39" fmla="*/ 1301895 h 2240205"/>
              <a:gd name="connsiteX40" fmla="*/ 7942099 w 12192000"/>
              <a:gd name="connsiteY40" fmla="*/ 1336332 h 2240205"/>
              <a:gd name="connsiteX41" fmla="*/ 7902328 w 12192000"/>
              <a:gd name="connsiteY41" fmla="*/ 1345865 h 2240205"/>
              <a:gd name="connsiteX42" fmla="*/ 7840612 w 12192000"/>
              <a:gd name="connsiteY42" fmla="*/ 1369373 h 2240205"/>
              <a:gd name="connsiteX43" fmla="*/ 7786819 w 12192000"/>
              <a:gd name="connsiteY43" fmla="*/ 1378970 h 2240205"/>
              <a:gd name="connsiteX44" fmla="*/ 7548172 w 12192000"/>
              <a:gd name="connsiteY44" fmla="*/ 1417460 h 2240205"/>
              <a:gd name="connsiteX45" fmla="*/ 7483437 w 12192000"/>
              <a:gd name="connsiteY45" fmla="*/ 1478152 h 2240205"/>
              <a:gd name="connsiteX46" fmla="*/ 7377870 w 12192000"/>
              <a:gd name="connsiteY46" fmla="*/ 1523319 h 2240205"/>
              <a:gd name="connsiteX47" fmla="*/ 7230737 w 12192000"/>
              <a:gd name="connsiteY47" fmla="*/ 1562633 h 2240205"/>
              <a:gd name="connsiteX48" fmla="*/ 7224458 w 12192000"/>
              <a:gd name="connsiteY48" fmla="*/ 1573008 h 2240205"/>
              <a:gd name="connsiteX49" fmla="*/ 7183121 w 12192000"/>
              <a:gd name="connsiteY49" fmla="*/ 1595162 h 2240205"/>
              <a:gd name="connsiteX50" fmla="*/ 7164601 w 12192000"/>
              <a:gd name="connsiteY50" fmla="*/ 1606490 h 2240205"/>
              <a:gd name="connsiteX51" fmla="*/ 6900177 w 12192000"/>
              <a:gd name="connsiteY51" fmla="*/ 1636016 h 2240205"/>
              <a:gd name="connsiteX52" fmla="*/ 6795372 w 12192000"/>
              <a:gd name="connsiteY52" fmla="*/ 1644845 h 2240205"/>
              <a:gd name="connsiteX53" fmla="*/ 6692251 w 12192000"/>
              <a:gd name="connsiteY53" fmla="*/ 1656357 h 2240205"/>
              <a:gd name="connsiteX54" fmla="*/ 6655235 w 12192000"/>
              <a:gd name="connsiteY54" fmla="*/ 1661869 h 2240205"/>
              <a:gd name="connsiteX55" fmla="*/ 6554894 w 12192000"/>
              <a:gd name="connsiteY55" fmla="*/ 1664428 h 2240205"/>
              <a:gd name="connsiteX56" fmla="*/ 6516595 w 12192000"/>
              <a:gd name="connsiteY56" fmla="*/ 1667475 h 2240205"/>
              <a:gd name="connsiteX57" fmla="*/ 6508541 w 12192000"/>
              <a:gd name="connsiteY57" fmla="*/ 1668757 h 2240205"/>
              <a:gd name="connsiteX58" fmla="*/ 6471012 w 12192000"/>
              <a:gd name="connsiteY58" fmla="*/ 1678604 h 2240205"/>
              <a:gd name="connsiteX59" fmla="*/ 6364035 w 12192000"/>
              <a:gd name="connsiteY59" fmla="*/ 1667683 h 2240205"/>
              <a:gd name="connsiteX60" fmla="*/ 6243319 w 12192000"/>
              <a:gd name="connsiteY60" fmla="*/ 1695560 h 2240205"/>
              <a:gd name="connsiteX61" fmla="*/ 6098321 w 12192000"/>
              <a:gd name="connsiteY61" fmla="*/ 1721646 h 2240205"/>
              <a:gd name="connsiteX62" fmla="*/ 5880652 w 12192000"/>
              <a:gd name="connsiteY62" fmla="*/ 1779643 h 2240205"/>
              <a:gd name="connsiteX63" fmla="*/ 5785959 w 12192000"/>
              <a:gd name="connsiteY63" fmla="*/ 1775307 h 2240205"/>
              <a:gd name="connsiteX64" fmla="*/ 5643534 w 12192000"/>
              <a:gd name="connsiteY64" fmla="*/ 1802919 h 2240205"/>
              <a:gd name="connsiteX65" fmla="*/ 5518799 w 12192000"/>
              <a:gd name="connsiteY65" fmla="*/ 1818312 h 2240205"/>
              <a:gd name="connsiteX66" fmla="*/ 5505014 w 12192000"/>
              <a:gd name="connsiteY66" fmla="*/ 1819259 h 2240205"/>
              <a:gd name="connsiteX67" fmla="*/ 5453307 w 12192000"/>
              <a:gd name="connsiteY67" fmla="*/ 1815450 h 2240205"/>
              <a:gd name="connsiteX68" fmla="*/ 5221533 w 12192000"/>
              <a:gd name="connsiteY68" fmla="*/ 1846950 h 2240205"/>
              <a:gd name="connsiteX69" fmla="*/ 5149802 w 12192000"/>
              <a:gd name="connsiteY69" fmla="*/ 1844846 h 2240205"/>
              <a:gd name="connsiteX70" fmla="*/ 5114927 w 12192000"/>
              <a:gd name="connsiteY70" fmla="*/ 1847827 h 2240205"/>
              <a:gd name="connsiteX71" fmla="*/ 5108970 w 12192000"/>
              <a:gd name="connsiteY71" fmla="*/ 1847935 h 2240205"/>
              <a:gd name="connsiteX72" fmla="*/ 5067961 w 12192000"/>
              <a:gd name="connsiteY72" fmla="*/ 1845917 h 2240205"/>
              <a:gd name="connsiteX73" fmla="*/ 5007075 w 12192000"/>
              <a:gd name="connsiteY73" fmla="*/ 1838626 h 2240205"/>
              <a:gd name="connsiteX74" fmla="*/ 4944087 w 12192000"/>
              <a:gd name="connsiteY74" fmla="*/ 1823332 h 2240205"/>
              <a:gd name="connsiteX75" fmla="*/ 4907662 w 12192000"/>
              <a:gd name="connsiteY75" fmla="*/ 1816900 h 2240205"/>
              <a:gd name="connsiteX76" fmla="*/ 4882386 w 12192000"/>
              <a:gd name="connsiteY76" fmla="*/ 1809844 h 2240205"/>
              <a:gd name="connsiteX77" fmla="*/ 4811440 w 12192000"/>
              <a:gd name="connsiteY77" fmla="*/ 1804655 h 2240205"/>
              <a:gd name="connsiteX78" fmla="*/ 4691075 w 12192000"/>
              <a:gd name="connsiteY78" fmla="*/ 1801389 h 2240205"/>
              <a:gd name="connsiteX79" fmla="*/ 4640313 w 12192000"/>
              <a:gd name="connsiteY79" fmla="*/ 1784307 h 2240205"/>
              <a:gd name="connsiteX80" fmla="*/ 4536503 w 12192000"/>
              <a:gd name="connsiteY80" fmla="*/ 1785334 h 2240205"/>
              <a:gd name="connsiteX81" fmla="*/ 4513724 w 12192000"/>
              <a:gd name="connsiteY81" fmla="*/ 1791996 h 2240205"/>
              <a:gd name="connsiteX82" fmla="*/ 4459810 w 12192000"/>
              <a:gd name="connsiteY82" fmla="*/ 1797886 h 2240205"/>
              <a:gd name="connsiteX83" fmla="*/ 4379064 w 12192000"/>
              <a:gd name="connsiteY83" fmla="*/ 1817177 h 2240205"/>
              <a:gd name="connsiteX84" fmla="*/ 4290981 w 12192000"/>
              <a:gd name="connsiteY84" fmla="*/ 1839677 h 2240205"/>
              <a:gd name="connsiteX85" fmla="*/ 4238372 w 12192000"/>
              <a:gd name="connsiteY85" fmla="*/ 1851480 h 2240205"/>
              <a:gd name="connsiteX86" fmla="*/ 4232517 w 12192000"/>
              <a:gd name="connsiteY86" fmla="*/ 1852567 h 2240205"/>
              <a:gd name="connsiteX87" fmla="*/ 4191732 w 12192000"/>
              <a:gd name="connsiteY87" fmla="*/ 1857328 h 2240205"/>
              <a:gd name="connsiteX88" fmla="*/ 4065532 w 12192000"/>
              <a:gd name="connsiteY88" fmla="*/ 1855477 h 2240205"/>
              <a:gd name="connsiteX89" fmla="*/ 4028460 w 12192000"/>
              <a:gd name="connsiteY89" fmla="*/ 1855137 h 2240205"/>
              <a:gd name="connsiteX90" fmla="*/ 4002267 w 12192000"/>
              <a:gd name="connsiteY90" fmla="*/ 1852352 h 2240205"/>
              <a:gd name="connsiteX91" fmla="*/ 3931396 w 12192000"/>
              <a:gd name="connsiteY91" fmla="*/ 1858915 h 2240205"/>
              <a:gd name="connsiteX92" fmla="*/ 3812162 w 12192000"/>
              <a:gd name="connsiteY92" fmla="*/ 1875501 h 2240205"/>
              <a:gd name="connsiteX93" fmla="*/ 3758105 w 12192000"/>
              <a:gd name="connsiteY93" fmla="*/ 1871856 h 2240205"/>
              <a:gd name="connsiteX94" fmla="*/ 3567259 w 12192000"/>
              <a:gd name="connsiteY94" fmla="*/ 1893482 h 2240205"/>
              <a:gd name="connsiteX95" fmla="*/ 3405770 w 12192000"/>
              <a:gd name="connsiteY95" fmla="*/ 1904591 h 2240205"/>
              <a:gd name="connsiteX96" fmla="*/ 3280097 w 12192000"/>
              <a:gd name="connsiteY96" fmla="*/ 1919610 h 2240205"/>
              <a:gd name="connsiteX97" fmla="*/ 3009910 w 12192000"/>
              <a:gd name="connsiteY97" fmla="*/ 1957866 h 2240205"/>
              <a:gd name="connsiteX98" fmla="*/ 2995934 w 12192000"/>
              <a:gd name="connsiteY98" fmla="*/ 1967085 h 2240205"/>
              <a:gd name="connsiteX99" fmla="*/ 2942858 w 12192000"/>
              <a:gd name="connsiteY99" fmla="*/ 1981367 h 2240205"/>
              <a:gd name="connsiteX100" fmla="*/ 2875436 w 12192000"/>
              <a:gd name="connsiteY100" fmla="*/ 1996977 h 2240205"/>
              <a:gd name="connsiteX101" fmla="*/ 2874892 w 12192000"/>
              <a:gd name="connsiteY101" fmla="*/ 1996085 h 2240205"/>
              <a:gd name="connsiteX102" fmla="*/ 2843662 w 12192000"/>
              <a:gd name="connsiteY102" fmla="*/ 1992498 h 2240205"/>
              <a:gd name="connsiteX103" fmla="*/ 2718916 w 12192000"/>
              <a:gd name="connsiteY103" fmla="*/ 1990867 h 2240205"/>
              <a:gd name="connsiteX104" fmla="*/ 2713522 w 12192000"/>
              <a:gd name="connsiteY104" fmla="*/ 1990173 h 2240205"/>
              <a:gd name="connsiteX105" fmla="*/ 2476147 w 12192000"/>
              <a:gd name="connsiteY105" fmla="*/ 1998305 h 2240205"/>
              <a:gd name="connsiteX106" fmla="*/ 2373568 w 12192000"/>
              <a:gd name="connsiteY106" fmla="*/ 2003219 h 2240205"/>
              <a:gd name="connsiteX107" fmla="*/ 2287219 w 12192000"/>
              <a:gd name="connsiteY107" fmla="*/ 1998750 h 2240205"/>
              <a:gd name="connsiteX108" fmla="*/ 2243069 w 12192000"/>
              <a:gd name="connsiteY108" fmla="*/ 2005321 h 2240205"/>
              <a:gd name="connsiteX109" fmla="*/ 2164831 w 12192000"/>
              <a:gd name="connsiteY109" fmla="*/ 2010143 h 2240205"/>
              <a:gd name="connsiteX110" fmla="*/ 2085228 w 12192000"/>
              <a:gd name="connsiteY110" fmla="*/ 2046431 h 2240205"/>
              <a:gd name="connsiteX111" fmla="*/ 2058061 w 12192000"/>
              <a:gd name="connsiteY111" fmla="*/ 2047942 h 2240205"/>
              <a:gd name="connsiteX112" fmla="*/ 2042244 w 12192000"/>
              <a:gd name="connsiteY112" fmla="*/ 2055560 h 2240205"/>
              <a:gd name="connsiteX113" fmla="*/ 1877728 w 12192000"/>
              <a:gd name="connsiteY113" fmla="*/ 2101004 h 2240205"/>
              <a:gd name="connsiteX114" fmla="*/ 1759056 w 12192000"/>
              <a:gd name="connsiteY114" fmla="*/ 2125608 h 2240205"/>
              <a:gd name="connsiteX115" fmla="*/ 1637948 w 12192000"/>
              <a:gd name="connsiteY115" fmla="*/ 2172597 h 2240205"/>
              <a:gd name="connsiteX116" fmla="*/ 1434549 w 12192000"/>
              <a:gd name="connsiteY116" fmla="*/ 2234522 h 2240205"/>
              <a:gd name="connsiteX117" fmla="*/ 1370962 w 12192000"/>
              <a:gd name="connsiteY117" fmla="*/ 2237474 h 2240205"/>
              <a:gd name="connsiteX118" fmla="*/ 1356367 w 12192000"/>
              <a:gd name="connsiteY118" fmla="*/ 2235089 h 2240205"/>
              <a:gd name="connsiteX119" fmla="*/ 1279765 w 12192000"/>
              <a:gd name="connsiteY119" fmla="*/ 2229639 h 2240205"/>
              <a:gd name="connsiteX120" fmla="*/ 1195347 w 12192000"/>
              <a:gd name="connsiteY120" fmla="*/ 2212354 h 2240205"/>
              <a:gd name="connsiteX121" fmla="*/ 970251 w 12192000"/>
              <a:gd name="connsiteY121" fmla="*/ 2221029 h 2240205"/>
              <a:gd name="connsiteX122" fmla="*/ 812914 w 12192000"/>
              <a:gd name="connsiteY122" fmla="*/ 2210095 h 2240205"/>
              <a:gd name="connsiteX123" fmla="*/ 776382 w 12192000"/>
              <a:gd name="connsiteY123" fmla="*/ 2204512 h 2240205"/>
              <a:gd name="connsiteX124" fmla="*/ 597225 w 12192000"/>
              <a:gd name="connsiteY124" fmla="*/ 2180999 h 2240205"/>
              <a:gd name="connsiteX125" fmla="*/ 520671 w 12192000"/>
              <a:gd name="connsiteY125" fmla="*/ 2180980 h 2240205"/>
              <a:gd name="connsiteX126" fmla="*/ 515024 w 12192000"/>
              <a:gd name="connsiteY126" fmla="*/ 2179258 h 2240205"/>
              <a:gd name="connsiteX127" fmla="*/ 413835 w 12192000"/>
              <a:gd name="connsiteY127" fmla="*/ 2156783 h 2240205"/>
              <a:gd name="connsiteX128" fmla="*/ 376513 w 12192000"/>
              <a:gd name="connsiteY128" fmla="*/ 2154014 h 2240205"/>
              <a:gd name="connsiteX129" fmla="*/ 273386 w 12192000"/>
              <a:gd name="connsiteY129" fmla="*/ 2142551 h 2240205"/>
              <a:gd name="connsiteX130" fmla="*/ 77641 w 12192000"/>
              <a:gd name="connsiteY130" fmla="*/ 2126835 h 2240205"/>
              <a:gd name="connsiteX131" fmla="*/ 37645 w 12192000"/>
              <a:gd name="connsiteY131" fmla="*/ 2115401 h 2240205"/>
              <a:gd name="connsiteX132" fmla="*/ 4572 w 12192000"/>
              <a:gd name="connsiteY132" fmla="*/ 2111091 h 2240205"/>
              <a:gd name="connsiteX133" fmla="*/ 0 w 12192000"/>
              <a:gd name="connsiteY133" fmla="*/ 2110468 h 2240205"/>
              <a:gd name="connsiteX134" fmla="*/ 0 w 12192000"/>
              <a:gd name="connsiteY134"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820512 w 12192000"/>
              <a:gd name="connsiteY4" fmla="*/ 745392 h 2240205"/>
              <a:gd name="connsiteX5" fmla="*/ 11649954 w 12192000"/>
              <a:gd name="connsiteY5" fmla="*/ 749628 h 2240205"/>
              <a:gd name="connsiteX6" fmla="*/ 11560424 w 12192000"/>
              <a:gd name="connsiteY6" fmla="*/ 748017 h 2240205"/>
              <a:gd name="connsiteX7" fmla="*/ 11358455 w 12192000"/>
              <a:gd name="connsiteY7" fmla="*/ 747593 h 2240205"/>
              <a:gd name="connsiteX8" fmla="*/ 11165209 w 12192000"/>
              <a:gd name="connsiteY8" fmla="*/ 748852 h 2240205"/>
              <a:gd name="connsiteX9" fmla="*/ 11058755 w 12192000"/>
              <a:gd name="connsiteY9" fmla="*/ 749617 h 2240205"/>
              <a:gd name="connsiteX10" fmla="*/ 10846594 w 12192000"/>
              <a:gd name="connsiteY10" fmla="*/ 765069 h 2240205"/>
              <a:gd name="connsiteX11" fmla="*/ 10739478 w 12192000"/>
              <a:gd name="connsiteY11" fmla="*/ 776841 h 2240205"/>
              <a:gd name="connsiteX12" fmla="*/ 10458762 w 12192000"/>
              <a:gd name="connsiteY12" fmla="*/ 755400 h 2240205"/>
              <a:gd name="connsiteX13" fmla="*/ 10211200 w 12192000"/>
              <a:gd name="connsiteY13" fmla="*/ 767513 h 2240205"/>
              <a:gd name="connsiteX14" fmla="*/ 10167995 w 12192000"/>
              <a:gd name="connsiteY14" fmla="*/ 760843 h 2240205"/>
              <a:gd name="connsiteX15" fmla="*/ 9997044 w 12192000"/>
              <a:gd name="connsiteY15" fmla="*/ 780129 h 2240205"/>
              <a:gd name="connsiteX16" fmla="*/ 9943887 w 12192000"/>
              <a:gd name="connsiteY16" fmla="*/ 804141 h 2240205"/>
              <a:gd name="connsiteX17" fmla="*/ 9918248 w 12192000"/>
              <a:gd name="connsiteY17" fmla="*/ 816628 h 2240205"/>
              <a:gd name="connsiteX18" fmla="*/ 9767091 w 12192000"/>
              <a:gd name="connsiteY18" fmla="*/ 870550 h 2240205"/>
              <a:gd name="connsiteX19" fmla="*/ 9683005 w 12192000"/>
              <a:gd name="connsiteY19" fmla="*/ 894128 h 2240205"/>
              <a:gd name="connsiteX20" fmla="*/ 9594438 w 12192000"/>
              <a:gd name="connsiteY20" fmla="*/ 919051 h 2240205"/>
              <a:gd name="connsiteX21" fmla="*/ 9544189 w 12192000"/>
              <a:gd name="connsiteY21" fmla="*/ 938966 h 2240205"/>
              <a:gd name="connsiteX22" fmla="*/ 9500499 w 12192000"/>
              <a:gd name="connsiteY22" fmla="*/ 954680 h 2240205"/>
              <a:gd name="connsiteX23" fmla="*/ 9410017 w 12192000"/>
              <a:gd name="connsiteY23" fmla="*/ 993931 h 2240205"/>
              <a:gd name="connsiteX24" fmla="*/ 9392919 w 12192000"/>
              <a:gd name="connsiteY24" fmla="*/ 994656 h 2240205"/>
              <a:gd name="connsiteX25" fmla="*/ 9268019 w 12192000"/>
              <a:gd name="connsiteY25" fmla="*/ 1007442 h 2240205"/>
              <a:gd name="connsiteX26" fmla="*/ 9188177 w 12192000"/>
              <a:gd name="connsiteY26" fmla="*/ 1035474 h 2240205"/>
              <a:gd name="connsiteX27" fmla="*/ 9155969 w 12192000"/>
              <a:gd name="connsiteY27" fmla="*/ 1046804 h 2240205"/>
              <a:gd name="connsiteX28" fmla="*/ 9133985 w 12192000"/>
              <a:gd name="connsiteY28" fmla="*/ 1046450 h 2240205"/>
              <a:gd name="connsiteX29" fmla="*/ 9003462 w 12192000"/>
              <a:gd name="connsiteY29" fmla="*/ 1042406 h 2240205"/>
              <a:gd name="connsiteX30" fmla="*/ 8968445 w 12192000"/>
              <a:gd name="connsiteY30" fmla="*/ 1052169 h 2240205"/>
              <a:gd name="connsiteX31" fmla="*/ 8886001 w 12192000"/>
              <a:gd name="connsiteY31" fmla="*/ 1067468 h 2240205"/>
              <a:gd name="connsiteX32" fmla="*/ 8838610 w 12192000"/>
              <a:gd name="connsiteY32" fmla="*/ 1075091 h 2240205"/>
              <a:gd name="connsiteX33" fmla="*/ 8665605 w 12192000"/>
              <a:gd name="connsiteY33" fmla="*/ 1110791 h 2240205"/>
              <a:gd name="connsiteX34" fmla="*/ 8584946 w 12192000"/>
              <a:gd name="connsiteY34" fmla="*/ 1135226 h 2240205"/>
              <a:gd name="connsiteX35" fmla="*/ 8419755 w 12192000"/>
              <a:gd name="connsiteY35" fmla="*/ 1216260 h 2240205"/>
              <a:gd name="connsiteX36" fmla="*/ 8411626 w 12192000"/>
              <a:gd name="connsiteY36" fmla="*/ 1214397 h 2240205"/>
              <a:gd name="connsiteX37" fmla="*/ 8363469 w 12192000"/>
              <a:gd name="connsiteY37" fmla="*/ 1246658 h 2240205"/>
              <a:gd name="connsiteX38" fmla="*/ 8275497 w 12192000"/>
              <a:gd name="connsiteY38" fmla="*/ 1264396 h 2240205"/>
              <a:gd name="connsiteX39" fmla="*/ 8074238 w 12192000"/>
              <a:gd name="connsiteY39" fmla="*/ 1301895 h 2240205"/>
              <a:gd name="connsiteX40" fmla="*/ 7942099 w 12192000"/>
              <a:gd name="connsiteY40" fmla="*/ 1336332 h 2240205"/>
              <a:gd name="connsiteX41" fmla="*/ 7902328 w 12192000"/>
              <a:gd name="connsiteY41" fmla="*/ 1345865 h 2240205"/>
              <a:gd name="connsiteX42" fmla="*/ 7840612 w 12192000"/>
              <a:gd name="connsiteY42" fmla="*/ 1369373 h 2240205"/>
              <a:gd name="connsiteX43" fmla="*/ 7786819 w 12192000"/>
              <a:gd name="connsiteY43" fmla="*/ 1378970 h 2240205"/>
              <a:gd name="connsiteX44" fmla="*/ 7548172 w 12192000"/>
              <a:gd name="connsiteY44" fmla="*/ 1417460 h 2240205"/>
              <a:gd name="connsiteX45" fmla="*/ 7483437 w 12192000"/>
              <a:gd name="connsiteY45" fmla="*/ 1478152 h 2240205"/>
              <a:gd name="connsiteX46" fmla="*/ 7377870 w 12192000"/>
              <a:gd name="connsiteY46" fmla="*/ 1523319 h 2240205"/>
              <a:gd name="connsiteX47" fmla="*/ 7230737 w 12192000"/>
              <a:gd name="connsiteY47" fmla="*/ 1562633 h 2240205"/>
              <a:gd name="connsiteX48" fmla="*/ 7224458 w 12192000"/>
              <a:gd name="connsiteY48" fmla="*/ 1573008 h 2240205"/>
              <a:gd name="connsiteX49" fmla="*/ 7183121 w 12192000"/>
              <a:gd name="connsiteY49" fmla="*/ 1595162 h 2240205"/>
              <a:gd name="connsiteX50" fmla="*/ 7164601 w 12192000"/>
              <a:gd name="connsiteY50" fmla="*/ 1606490 h 2240205"/>
              <a:gd name="connsiteX51" fmla="*/ 6900177 w 12192000"/>
              <a:gd name="connsiteY51" fmla="*/ 1636016 h 2240205"/>
              <a:gd name="connsiteX52" fmla="*/ 6795372 w 12192000"/>
              <a:gd name="connsiteY52" fmla="*/ 1644845 h 2240205"/>
              <a:gd name="connsiteX53" fmla="*/ 6692251 w 12192000"/>
              <a:gd name="connsiteY53" fmla="*/ 1656357 h 2240205"/>
              <a:gd name="connsiteX54" fmla="*/ 6655235 w 12192000"/>
              <a:gd name="connsiteY54" fmla="*/ 1661869 h 2240205"/>
              <a:gd name="connsiteX55" fmla="*/ 6554894 w 12192000"/>
              <a:gd name="connsiteY55" fmla="*/ 1664428 h 2240205"/>
              <a:gd name="connsiteX56" fmla="*/ 6516595 w 12192000"/>
              <a:gd name="connsiteY56" fmla="*/ 1667475 h 2240205"/>
              <a:gd name="connsiteX57" fmla="*/ 6508541 w 12192000"/>
              <a:gd name="connsiteY57" fmla="*/ 1668757 h 2240205"/>
              <a:gd name="connsiteX58" fmla="*/ 6471012 w 12192000"/>
              <a:gd name="connsiteY58" fmla="*/ 1678604 h 2240205"/>
              <a:gd name="connsiteX59" fmla="*/ 6364035 w 12192000"/>
              <a:gd name="connsiteY59" fmla="*/ 1667683 h 2240205"/>
              <a:gd name="connsiteX60" fmla="*/ 6243319 w 12192000"/>
              <a:gd name="connsiteY60" fmla="*/ 1695560 h 2240205"/>
              <a:gd name="connsiteX61" fmla="*/ 6098321 w 12192000"/>
              <a:gd name="connsiteY61" fmla="*/ 1721646 h 2240205"/>
              <a:gd name="connsiteX62" fmla="*/ 5880652 w 12192000"/>
              <a:gd name="connsiteY62" fmla="*/ 1779643 h 2240205"/>
              <a:gd name="connsiteX63" fmla="*/ 5785959 w 12192000"/>
              <a:gd name="connsiteY63" fmla="*/ 1775307 h 2240205"/>
              <a:gd name="connsiteX64" fmla="*/ 5643534 w 12192000"/>
              <a:gd name="connsiteY64" fmla="*/ 1802919 h 2240205"/>
              <a:gd name="connsiteX65" fmla="*/ 5518799 w 12192000"/>
              <a:gd name="connsiteY65" fmla="*/ 1818312 h 2240205"/>
              <a:gd name="connsiteX66" fmla="*/ 5505014 w 12192000"/>
              <a:gd name="connsiteY66" fmla="*/ 1819259 h 2240205"/>
              <a:gd name="connsiteX67" fmla="*/ 5453307 w 12192000"/>
              <a:gd name="connsiteY67" fmla="*/ 1815450 h 2240205"/>
              <a:gd name="connsiteX68" fmla="*/ 5221533 w 12192000"/>
              <a:gd name="connsiteY68" fmla="*/ 1846950 h 2240205"/>
              <a:gd name="connsiteX69" fmla="*/ 5149802 w 12192000"/>
              <a:gd name="connsiteY69" fmla="*/ 1844846 h 2240205"/>
              <a:gd name="connsiteX70" fmla="*/ 5114927 w 12192000"/>
              <a:gd name="connsiteY70" fmla="*/ 1847827 h 2240205"/>
              <a:gd name="connsiteX71" fmla="*/ 5108970 w 12192000"/>
              <a:gd name="connsiteY71" fmla="*/ 1847935 h 2240205"/>
              <a:gd name="connsiteX72" fmla="*/ 5067961 w 12192000"/>
              <a:gd name="connsiteY72" fmla="*/ 1845917 h 2240205"/>
              <a:gd name="connsiteX73" fmla="*/ 5007075 w 12192000"/>
              <a:gd name="connsiteY73" fmla="*/ 1838626 h 2240205"/>
              <a:gd name="connsiteX74" fmla="*/ 4944087 w 12192000"/>
              <a:gd name="connsiteY74" fmla="*/ 1823332 h 2240205"/>
              <a:gd name="connsiteX75" fmla="*/ 4907662 w 12192000"/>
              <a:gd name="connsiteY75" fmla="*/ 1816900 h 2240205"/>
              <a:gd name="connsiteX76" fmla="*/ 4882386 w 12192000"/>
              <a:gd name="connsiteY76" fmla="*/ 1809844 h 2240205"/>
              <a:gd name="connsiteX77" fmla="*/ 4811440 w 12192000"/>
              <a:gd name="connsiteY77" fmla="*/ 1804655 h 2240205"/>
              <a:gd name="connsiteX78" fmla="*/ 4691075 w 12192000"/>
              <a:gd name="connsiteY78" fmla="*/ 1801389 h 2240205"/>
              <a:gd name="connsiteX79" fmla="*/ 4640313 w 12192000"/>
              <a:gd name="connsiteY79" fmla="*/ 1784307 h 2240205"/>
              <a:gd name="connsiteX80" fmla="*/ 4536503 w 12192000"/>
              <a:gd name="connsiteY80" fmla="*/ 1785334 h 2240205"/>
              <a:gd name="connsiteX81" fmla="*/ 4513724 w 12192000"/>
              <a:gd name="connsiteY81" fmla="*/ 1791996 h 2240205"/>
              <a:gd name="connsiteX82" fmla="*/ 4459810 w 12192000"/>
              <a:gd name="connsiteY82" fmla="*/ 1797886 h 2240205"/>
              <a:gd name="connsiteX83" fmla="*/ 4379064 w 12192000"/>
              <a:gd name="connsiteY83" fmla="*/ 1817177 h 2240205"/>
              <a:gd name="connsiteX84" fmla="*/ 4290981 w 12192000"/>
              <a:gd name="connsiteY84" fmla="*/ 1839677 h 2240205"/>
              <a:gd name="connsiteX85" fmla="*/ 4238372 w 12192000"/>
              <a:gd name="connsiteY85" fmla="*/ 1851480 h 2240205"/>
              <a:gd name="connsiteX86" fmla="*/ 4232517 w 12192000"/>
              <a:gd name="connsiteY86" fmla="*/ 1852567 h 2240205"/>
              <a:gd name="connsiteX87" fmla="*/ 4191732 w 12192000"/>
              <a:gd name="connsiteY87" fmla="*/ 1857328 h 2240205"/>
              <a:gd name="connsiteX88" fmla="*/ 4065532 w 12192000"/>
              <a:gd name="connsiteY88" fmla="*/ 1855477 h 2240205"/>
              <a:gd name="connsiteX89" fmla="*/ 4028460 w 12192000"/>
              <a:gd name="connsiteY89" fmla="*/ 1855137 h 2240205"/>
              <a:gd name="connsiteX90" fmla="*/ 4002267 w 12192000"/>
              <a:gd name="connsiteY90" fmla="*/ 1852352 h 2240205"/>
              <a:gd name="connsiteX91" fmla="*/ 3931396 w 12192000"/>
              <a:gd name="connsiteY91" fmla="*/ 1858915 h 2240205"/>
              <a:gd name="connsiteX92" fmla="*/ 3812162 w 12192000"/>
              <a:gd name="connsiteY92" fmla="*/ 1875501 h 2240205"/>
              <a:gd name="connsiteX93" fmla="*/ 3758105 w 12192000"/>
              <a:gd name="connsiteY93" fmla="*/ 1871856 h 2240205"/>
              <a:gd name="connsiteX94" fmla="*/ 3567259 w 12192000"/>
              <a:gd name="connsiteY94" fmla="*/ 1893482 h 2240205"/>
              <a:gd name="connsiteX95" fmla="*/ 3405770 w 12192000"/>
              <a:gd name="connsiteY95" fmla="*/ 1904591 h 2240205"/>
              <a:gd name="connsiteX96" fmla="*/ 3280097 w 12192000"/>
              <a:gd name="connsiteY96" fmla="*/ 1919610 h 2240205"/>
              <a:gd name="connsiteX97" fmla="*/ 3009910 w 12192000"/>
              <a:gd name="connsiteY97" fmla="*/ 1957866 h 2240205"/>
              <a:gd name="connsiteX98" fmla="*/ 2995934 w 12192000"/>
              <a:gd name="connsiteY98" fmla="*/ 1967085 h 2240205"/>
              <a:gd name="connsiteX99" fmla="*/ 2942858 w 12192000"/>
              <a:gd name="connsiteY99" fmla="*/ 1981367 h 2240205"/>
              <a:gd name="connsiteX100" fmla="*/ 2875436 w 12192000"/>
              <a:gd name="connsiteY100" fmla="*/ 1996977 h 2240205"/>
              <a:gd name="connsiteX101" fmla="*/ 2874892 w 12192000"/>
              <a:gd name="connsiteY101" fmla="*/ 1996085 h 2240205"/>
              <a:gd name="connsiteX102" fmla="*/ 2843662 w 12192000"/>
              <a:gd name="connsiteY102" fmla="*/ 1992498 h 2240205"/>
              <a:gd name="connsiteX103" fmla="*/ 2718916 w 12192000"/>
              <a:gd name="connsiteY103" fmla="*/ 1990867 h 2240205"/>
              <a:gd name="connsiteX104" fmla="*/ 2713522 w 12192000"/>
              <a:gd name="connsiteY104" fmla="*/ 1990173 h 2240205"/>
              <a:gd name="connsiteX105" fmla="*/ 2476147 w 12192000"/>
              <a:gd name="connsiteY105" fmla="*/ 1998305 h 2240205"/>
              <a:gd name="connsiteX106" fmla="*/ 2373568 w 12192000"/>
              <a:gd name="connsiteY106" fmla="*/ 2003219 h 2240205"/>
              <a:gd name="connsiteX107" fmla="*/ 2287219 w 12192000"/>
              <a:gd name="connsiteY107" fmla="*/ 1998750 h 2240205"/>
              <a:gd name="connsiteX108" fmla="*/ 2243069 w 12192000"/>
              <a:gd name="connsiteY108" fmla="*/ 2005321 h 2240205"/>
              <a:gd name="connsiteX109" fmla="*/ 2164831 w 12192000"/>
              <a:gd name="connsiteY109" fmla="*/ 2010143 h 2240205"/>
              <a:gd name="connsiteX110" fmla="*/ 2085228 w 12192000"/>
              <a:gd name="connsiteY110" fmla="*/ 2046431 h 2240205"/>
              <a:gd name="connsiteX111" fmla="*/ 2058061 w 12192000"/>
              <a:gd name="connsiteY111" fmla="*/ 2047942 h 2240205"/>
              <a:gd name="connsiteX112" fmla="*/ 2042244 w 12192000"/>
              <a:gd name="connsiteY112" fmla="*/ 2055560 h 2240205"/>
              <a:gd name="connsiteX113" fmla="*/ 1877728 w 12192000"/>
              <a:gd name="connsiteY113" fmla="*/ 2101004 h 2240205"/>
              <a:gd name="connsiteX114" fmla="*/ 1759056 w 12192000"/>
              <a:gd name="connsiteY114" fmla="*/ 2125608 h 2240205"/>
              <a:gd name="connsiteX115" fmla="*/ 1637948 w 12192000"/>
              <a:gd name="connsiteY115" fmla="*/ 2172597 h 2240205"/>
              <a:gd name="connsiteX116" fmla="*/ 1434549 w 12192000"/>
              <a:gd name="connsiteY116" fmla="*/ 2234522 h 2240205"/>
              <a:gd name="connsiteX117" fmla="*/ 1370962 w 12192000"/>
              <a:gd name="connsiteY117" fmla="*/ 2237474 h 2240205"/>
              <a:gd name="connsiteX118" fmla="*/ 1356367 w 12192000"/>
              <a:gd name="connsiteY118" fmla="*/ 2235089 h 2240205"/>
              <a:gd name="connsiteX119" fmla="*/ 1279765 w 12192000"/>
              <a:gd name="connsiteY119" fmla="*/ 2229639 h 2240205"/>
              <a:gd name="connsiteX120" fmla="*/ 1195347 w 12192000"/>
              <a:gd name="connsiteY120" fmla="*/ 2212354 h 2240205"/>
              <a:gd name="connsiteX121" fmla="*/ 970251 w 12192000"/>
              <a:gd name="connsiteY121" fmla="*/ 2221029 h 2240205"/>
              <a:gd name="connsiteX122" fmla="*/ 812914 w 12192000"/>
              <a:gd name="connsiteY122" fmla="*/ 2210095 h 2240205"/>
              <a:gd name="connsiteX123" fmla="*/ 776382 w 12192000"/>
              <a:gd name="connsiteY123" fmla="*/ 2204512 h 2240205"/>
              <a:gd name="connsiteX124" fmla="*/ 597225 w 12192000"/>
              <a:gd name="connsiteY124" fmla="*/ 2180999 h 2240205"/>
              <a:gd name="connsiteX125" fmla="*/ 520671 w 12192000"/>
              <a:gd name="connsiteY125" fmla="*/ 2180980 h 2240205"/>
              <a:gd name="connsiteX126" fmla="*/ 515024 w 12192000"/>
              <a:gd name="connsiteY126" fmla="*/ 2179258 h 2240205"/>
              <a:gd name="connsiteX127" fmla="*/ 413835 w 12192000"/>
              <a:gd name="connsiteY127" fmla="*/ 2156783 h 2240205"/>
              <a:gd name="connsiteX128" fmla="*/ 376513 w 12192000"/>
              <a:gd name="connsiteY128" fmla="*/ 2154014 h 2240205"/>
              <a:gd name="connsiteX129" fmla="*/ 273386 w 12192000"/>
              <a:gd name="connsiteY129" fmla="*/ 2142551 h 2240205"/>
              <a:gd name="connsiteX130" fmla="*/ 77641 w 12192000"/>
              <a:gd name="connsiteY130" fmla="*/ 2126835 h 2240205"/>
              <a:gd name="connsiteX131" fmla="*/ 37645 w 12192000"/>
              <a:gd name="connsiteY131" fmla="*/ 2115401 h 2240205"/>
              <a:gd name="connsiteX132" fmla="*/ 4572 w 12192000"/>
              <a:gd name="connsiteY132" fmla="*/ 2111091 h 2240205"/>
              <a:gd name="connsiteX133" fmla="*/ 0 w 12192000"/>
              <a:gd name="connsiteY133" fmla="*/ 2110468 h 2240205"/>
              <a:gd name="connsiteX134" fmla="*/ 0 w 12192000"/>
              <a:gd name="connsiteY134"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820512 w 12192000"/>
              <a:gd name="connsiteY4" fmla="*/ 745392 h 2240205"/>
              <a:gd name="connsiteX5" fmla="*/ 11649954 w 12192000"/>
              <a:gd name="connsiteY5" fmla="*/ 749628 h 2240205"/>
              <a:gd name="connsiteX6" fmla="*/ 11560424 w 12192000"/>
              <a:gd name="connsiteY6" fmla="*/ 748017 h 2240205"/>
              <a:gd name="connsiteX7" fmla="*/ 11358455 w 12192000"/>
              <a:gd name="connsiteY7" fmla="*/ 747593 h 2240205"/>
              <a:gd name="connsiteX8" fmla="*/ 11165209 w 12192000"/>
              <a:gd name="connsiteY8" fmla="*/ 748852 h 2240205"/>
              <a:gd name="connsiteX9" fmla="*/ 11058755 w 12192000"/>
              <a:gd name="connsiteY9" fmla="*/ 749617 h 2240205"/>
              <a:gd name="connsiteX10" fmla="*/ 10846594 w 12192000"/>
              <a:gd name="connsiteY10" fmla="*/ 765069 h 2240205"/>
              <a:gd name="connsiteX11" fmla="*/ 10739478 w 12192000"/>
              <a:gd name="connsiteY11" fmla="*/ 776841 h 2240205"/>
              <a:gd name="connsiteX12" fmla="*/ 10458762 w 12192000"/>
              <a:gd name="connsiteY12" fmla="*/ 755400 h 2240205"/>
              <a:gd name="connsiteX13" fmla="*/ 10211200 w 12192000"/>
              <a:gd name="connsiteY13" fmla="*/ 767513 h 2240205"/>
              <a:gd name="connsiteX14" fmla="*/ 10167995 w 12192000"/>
              <a:gd name="connsiteY14" fmla="*/ 760843 h 2240205"/>
              <a:gd name="connsiteX15" fmla="*/ 9997044 w 12192000"/>
              <a:gd name="connsiteY15" fmla="*/ 780129 h 2240205"/>
              <a:gd name="connsiteX16" fmla="*/ 9943887 w 12192000"/>
              <a:gd name="connsiteY16" fmla="*/ 804141 h 2240205"/>
              <a:gd name="connsiteX17" fmla="*/ 9918248 w 12192000"/>
              <a:gd name="connsiteY17" fmla="*/ 816628 h 2240205"/>
              <a:gd name="connsiteX18" fmla="*/ 9767091 w 12192000"/>
              <a:gd name="connsiteY18" fmla="*/ 870550 h 2240205"/>
              <a:gd name="connsiteX19" fmla="*/ 9683005 w 12192000"/>
              <a:gd name="connsiteY19" fmla="*/ 894128 h 2240205"/>
              <a:gd name="connsiteX20" fmla="*/ 9594438 w 12192000"/>
              <a:gd name="connsiteY20" fmla="*/ 919051 h 2240205"/>
              <a:gd name="connsiteX21" fmla="*/ 9544189 w 12192000"/>
              <a:gd name="connsiteY21" fmla="*/ 938966 h 2240205"/>
              <a:gd name="connsiteX22" fmla="*/ 9500499 w 12192000"/>
              <a:gd name="connsiteY22" fmla="*/ 954680 h 2240205"/>
              <a:gd name="connsiteX23" fmla="*/ 9410017 w 12192000"/>
              <a:gd name="connsiteY23" fmla="*/ 993931 h 2240205"/>
              <a:gd name="connsiteX24" fmla="*/ 9392919 w 12192000"/>
              <a:gd name="connsiteY24" fmla="*/ 994656 h 2240205"/>
              <a:gd name="connsiteX25" fmla="*/ 9268019 w 12192000"/>
              <a:gd name="connsiteY25" fmla="*/ 1007442 h 2240205"/>
              <a:gd name="connsiteX26" fmla="*/ 9188177 w 12192000"/>
              <a:gd name="connsiteY26" fmla="*/ 1035474 h 2240205"/>
              <a:gd name="connsiteX27" fmla="*/ 9155969 w 12192000"/>
              <a:gd name="connsiteY27" fmla="*/ 1046804 h 2240205"/>
              <a:gd name="connsiteX28" fmla="*/ 9133985 w 12192000"/>
              <a:gd name="connsiteY28" fmla="*/ 1046450 h 2240205"/>
              <a:gd name="connsiteX29" fmla="*/ 9003462 w 12192000"/>
              <a:gd name="connsiteY29" fmla="*/ 1042406 h 2240205"/>
              <a:gd name="connsiteX30" fmla="*/ 8968445 w 12192000"/>
              <a:gd name="connsiteY30" fmla="*/ 1052169 h 2240205"/>
              <a:gd name="connsiteX31" fmla="*/ 8886001 w 12192000"/>
              <a:gd name="connsiteY31" fmla="*/ 1067468 h 2240205"/>
              <a:gd name="connsiteX32" fmla="*/ 8838610 w 12192000"/>
              <a:gd name="connsiteY32" fmla="*/ 1075091 h 2240205"/>
              <a:gd name="connsiteX33" fmla="*/ 8665605 w 12192000"/>
              <a:gd name="connsiteY33" fmla="*/ 1110791 h 2240205"/>
              <a:gd name="connsiteX34" fmla="*/ 8584946 w 12192000"/>
              <a:gd name="connsiteY34" fmla="*/ 1135226 h 2240205"/>
              <a:gd name="connsiteX35" fmla="*/ 8419755 w 12192000"/>
              <a:gd name="connsiteY35" fmla="*/ 1216260 h 2240205"/>
              <a:gd name="connsiteX36" fmla="*/ 8411626 w 12192000"/>
              <a:gd name="connsiteY36" fmla="*/ 1214397 h 2240205"/>
              <a:gd name="connsiteX37" fmla="*/ 8363469 w 12192000"/>
              <a:gd name="connsiteY37" fmla="*/ 1246658 h 2240205"/>
              <a:gd name="connsiteX38" fmla="*/ 8275497 w 12192000"/>
              <a:gd name="connsiteY38" fmla="*/ 1264396 h 2240205"/>
              <a:gd name="connsiteX39" fmla="*/ 8074238 w 12192000"/>
              <a:gd name="connsiteY39" fmla="*/ 1301895 h 2240205"/>
              <a:gd name="connsiteX40" fmla="*/ 7902328 w 12192000"/>
              <a:gd name="connsiteY40" fmla="*/ 1345865 h 2240205"/>
              <a:gd name="connsiteX41" fmla="*/ 7840612 w 12192000"/>
              <a:gd name="connsiteY41" fmla="*/ 1369373 h 2240205"/>
              <a:gd name="connsiteX42" fmla="*/ 7786819 w 12192000"/>
              <a:gd name="connsiteY42" fmla="*/ 1378970 h 2240205"/>
              <a:gd name="connsiteX43" fmla="*/ 7548172 w 12192000"/>
              <a:gd name="connsiteY43" fmla="*/ 1417460 h 2240205"/>
              <a:gd name="connsiteX44" fmla="*/ 7483437 w 12192000"/>
              <a:gd name="connsiteY44" fmla="*/ 1478152 h 2240205"/>
              <a:gd name="connsiteX45" fmla="*/ 7377870 w 12192000"/>
              <a:gd name="connsiteY45" fmla="*/ 1523319 h 2240205"/>
              <a:gd name="connsiteX46" fmla="*/ 7230737 w 12192000"/>
              <a:gd name="connsiteY46" fmla="*/ 1562633 h 2240205"/>
              <a:gd name="connsiteX47" fmla="*/ 7224458 w 12192000"/>
              <a:gd name="connsiteY47" fmla="*/ 1573008 h 2240205"/>
              <a:gd name="connsiteX48" fmla="*/ 7183121 w 12192000"/>
              <a:gd name="connsiteY48" fmla="*/ 1595162 h 2240205"/>
              <a:gd name="connsiteX49" fmla="*/ 7164601 w 12192000"/>
              <a:gd name="connsiteY49" fmla="*/ 1606490 h 2240205"/>
              <a:gd name="connsiteX50" fmla="*/ 6900177 w 12192000"/>
              <a:gd name="connsiteY50" fmla="*/ 1636016 h 2240205"/>
              <a:gd name="connsiteX51" fmla="*/ 6795372 w 12192000"/>
              <a:gd name="connsiteY51" fmla="*/ 1644845 h 2240205"/>
              <a:gd name="connsiteX52" fmla="*/ 6692251 w 12192000"/>
              <a:gd name="connsiteY52" fmla="*/ 1656357 h 2240205"/>
              <a:gd name="connsiteX53" fmla="*/ 6655235 w 12192000"/>
              <a:gd name="connsiteY53" fmla="*/ 1661869 h 2240205"/>
              <a:gd name="connsiteX54" fmla="*/ 6554894 w 12192000"/>
              <a:gd name="connsiteY54" fmla="*/ 1664428 h 2240205"/>
              <a:gd name="connsiteX55" fmla="*/ 6516595 w 12192000"/>
              <a:gd name="connsiteY55" fmla="*/ 1667475 h 2240205"/>
              <a:gd name="connsiteX56" fmla="*/ 6508541 w 12192000"/>
              <a:gd name="connsiteY56" fmla="*/ 1668757 h 2240205"/>
              <a:gd name="connsiteX57" fmla="*/ 6471012 w 12192000"/>
              <a:gd name="connsiteY57" fmla="*/ 1678604 h 2240205"/>
              <a:gd name="connsiteX58" fmla="*/ 6364035 w 12192000"/>
              <a:gd name="connsiteY58" fmla="*/ 1667683 h 2240205"/>
              <a:gd name="connsiteX59" fmla="*/ 6243319 w 12192000"/>
              <a:gd name="connsiteY59" fmla="*/ 1695560 h 2240205"/>
              <a:gd name="connsiteX60" fmla="*/ 6098321 w 12192000"/>
              <a:gd name="connsiteY60" fmla="*/ 1721646 h 2240205"/>
              <a:gd name="connsiteX61" fmla="*/ 5880652 w 12192000"/>
              <a:gd name="connsiteY61" fmla="*/ 1779643 h 2240205"/>
              <a:gd name="connsiteX62" fmla="*/ 5785959 w 12192000"/>
              <a:gd name="connsiteY62" fmla="*/ 1775307 h 2240205"/>
              <a:gd name="connsiteX63" fmla="*/ 5643534 w 12192000"/>
              <a:gd name="connsiteY63" fmla="*/ 1802919 h 2240205"/>
              <a:gd name="connsiteX64" fmla="*/ 5518799 w 12192000"/>
              <a:gd name="connsiteY64" fmla="*/ 1818312 h 2240205"/>
              <a:gd name="connsiteX65" fmla="*/ 5505014 w 12192000"/>
              <a:gd name="connsiteY65" fmla="*/ 1819259 h 2240205"/>
              <a:gd name="connsiteX66" fmla="*/ 5453307 w 12192000"/>
              <a:gd name="connsiteY66" fmla="*/ 1815450 h 2240205"/>
              <a:gd name="connsiteX67" fmla="*/ 5221533 w 12192000"/>
              <a:gd name="connsiteY67" fmla="*/ 1846950 h 2240205"/>
              <a:gd name="connsiteX68" fmla="*/ 5149802 w 12192000"/>
              <a:gd name="connsiteY68" fmla="*/ 1844846 h 2240205"/>
              <a:gd name="connsiteX69" fmla="*/ 5114927 w 12192000"/>
              <a:gd name="connsiteY69" fmla="*/ 1847827 h 2240205"/>
              <a:gd name="connsiteX70" fmla="*/ 5108970 w 12192000"/>
              <a:gd name="connsiteY70" fmla="*/ 1847935 h 2240205"/>
              <a:gd name="connsiteX71" fmla="*/ 5067961 w 12192000"/>
              <a:gd name="connsiteY71" fmla="*/ 1845917 h 2240205"/>
              <a:gd name="connsiteX72" fmla="*/ 5007075 w 12192000"/>
              <a:gd name="connsiteY72" fmla="*/ 1838626 h 2240205"/>
              <a:gd name="connsiteX73" fmla="*/ 4944087 w 12192000"/>
              <a:gd name="connsiteY73" fmla="*/ 1823332 h 2240205"/>
              <a:gd name="connsiteX74" fmla="*/ 4907662 w 12192000"/>
              <a:gd name="connsiteY74" fmla="*/ 1816900 h 2240205"/>
              <a:gd name="connsiteX75" fmla="*/ 4882386 w 12192000"/>
              <a:gd name="connsiteY75" fmla="*/ 1809844 h 2240205"/>
              <a:gd name="connsiteX76" fmla="*/ 4811440 w 12192000"/>
              <a:gd name="connsiteY76" fmla="*/ 1804655 h 2240205"/>
              <a:gd name="connsiteX77" fmla="*/ 4691075 w 12192000"/>
              <a:gd name="connsiteY77" fmla="*/ 1801389 h 2240205"/>
              <a:gd name="connsiteX78" fmla="*/ 4640313 w 12192000"/>
              <a:gd name="connsiteY78" fmla="*/ 1784307 h 2240205"/>
              <a:gd name="connsiteX79" fmla="*/ 4536503 w 12192000"/>
              <a:gd name="connsiteY79" fmla="*/ 1785334 h 2240205"/>
              <a:gd name="connsiteX80" fmla="*/ 4513724 w 12192000"/>
              <a:gd name="connsiteY80" fmla="*/ 1791996 h 2240205"/>
              <a:gd name="connsiteX81" fmla="*/ 4459810 w 12192000"/>
              <a:gd name="connsiteY81" fmla="*/ 1797886 h 2240205"/>
              <a:gd name="connsiteX82" fmla="*/ 4379064 w 12192000"/>
              <a:gd name="connsiteY82" fmla="*/ 1817177 h 2240205"/>
              <a:gd name="connsiteX83" fmla="*/ 4290981 w 12192000"/>
              <a:gd name="connsiteY83" fmla="*/ 1839677 h 2240205"/>
              <a:gd name="connsiteX84" fmla="*/ 4238372 w 12192000"/>
              <a:gd name="connsiteY84" fmla="*/ 1851480 h 2240205"/>
              <a:gd name="connsiteX85" fmla="*/ 4232517 w 12192000"/>
              <a:gd name="connsiteY85" fmla="*/ 1852567 h 2240205"/>
              <a:gd name="connsiteX86" fmla="*/ 4191732 w 12192000"/>
              <a:gd name="connsiteY86" fmla="*/ 1857328 h 2240205"/>
              <a:gd name="connsiteX87" fmla="*/ 4065532 w 12192000"/>
              <a:gd name="connsiteY87" fmla="*/ 1855477 h 2240205"/>
              <a:gd name="connsiteX88" fmla="*/ 4028460 w 12192000"/>
              <a:gd name="connsiteY88" fmla="*/ 1855137 h 2240205"/>
              <a:gd name="connsiteX89" fmla="*/ 4002267 w 12192000"/>
              <a:gd name="connsiteY89" fmla="*/ 1852352 h 2240205"/>
              <a:gd name="connsiteX90" fmla="*/ 3931396 w 12192000"/>
              <a:gd name="connsiteY90" fmla="*/ 1858915 h 2240205"/>
              <a:gd name="connsiteX91" fmla="*/ 3812162 w 12192000"/>
              <a:gd name="connsiteY91" fmla="*/ 1875501 h 2240205"/>
              <a:gd name="connsiteX92" fmla="*/ 3758105 w 12192000"/>
              <a:gd name="connsiteY92" fmla="*/ 1871856 h 2240205"/>
              <a:gd name="connsiteX93" fmla="*/ 3567259 w 12192000"/>
              <a:gd name="connsiteY93" fmla="*/ 1893482 h 2240205"/>
              <a:gd name="connsiteX94" fmla="*/ 3405770 w 12192000"/>
              <a:gd name="connsiteY94" fmla="*/ 1904591 h 2240205"/>
              <a:gd name="connsiteX95" fmla="*/ 3280097 w 12192000"/>
              <a:gd name="connsiteY95" fmla="*/ 1919610 h 2240205"/>
              <a:gd name="connsiteX96" fmla="*/ 3009910 w 12192000"/>
              <a:gd name="connsiteY96" fmla="*/ 1957866 h 2240205"/>
              <a:gd name="connsiteX97" fmla="*/ 2995934 w 12192000"/>
              <a:gd name="connsiteY97" fmla="*/ 1967085 h 2240205"/>
              <a:gd name="connsiteX98" fmla="*/ 2942858 w 12192000"/>
              <a:gd name="connsiteY98" fmla="*/ 1981367 h 2240205"/>
              <a:gd name="connsiteX99" fmla="*/ 2875436 w 12192000"/>
              <a:gd name="connsiteY99" fmla="*/ 1996977 h 2240205"/>
              <a:gd name="connsiteX100" fmla="*/ 2874892 w 12192000"/>
              <a:gd name="connsiteY100" fmla="*/ 1996085 h 2240205"/>
              <a:gd name="connsiteX101" fmla="*/ 2843662 w 12192000"/>
              <a:gd name="connsiteY101" fmla="*/ 1992498 h 2240205"/>
              <a:gd name="connsiteX102" fmla="*/ 2718916 w 12192000"/>
              <a:gd name="connsiteY102" fmla="*/ 1990867 h 2240205"/>
              <a:gd name="connsiteX103" fmla="*/ 2713522 w 12192000"/>
              <a:gd name="connsiteY103" fmla="*/ 1990173 h 2240205"/>
              <a:gd name="connsiteX104" fmla="*/ 2476147 w 12192000"/>
              <a:gd name="connsiteY104" fmla="*/ 1998305 h 2240205"/>
              <a:gd name="connsiteX105" fmla="*/ 2373568 w 12192000"/>
              <a:gd name="connsiteY105" fmla="*/ 2003219 h 2240205"/>
              <a:gd name="connsiteX106" fmla="*/ 2287219 w 12192000"/>
              <a:gd name="connsiteY106" fmla="*/ 1998750 h 2240205"/>
              <a:gd name="connsiteX107" fmla="*/ 2243069 w 12192000"/>
              <a:gd name="connsiteY107" fmla="*/ 2005321 h 2240205"/>
              <a:gd name="connsiteX108" fmla="*/ 2164831 w 12192000"/>
              <a:gd name="connsiteY108" fmla="*/ 2010143 h 2240205"/>
              <a:gd name="connsiteX109" fmla="*/ 2085228 w 12192000"/>
              <a:gd name="connsiteY109" fmla="*/ 2046431 h 2240205"/>
              <a:gd name="connsiteX110" fmla="*/ 2058061 w 12192000"/>
              <a:gd name="connsiteY110" fmla="*/ 2047942 h 2240205"/>
              <a:gd name="connsiteX111" fmla="*/ 2042244 w 12192000"/>
              <a:gd name="connsiteY111" fmla="*/ 2055560 h 2240205"/>
              <a:gd name="connsiteX112" fmla="*/ 1877728 w 12192000"/>
              <a:gd name="connsiteY112" fmla="*/ 2101004 h 2240205"/>
              <a:gd name="connsiteX113" fmla="*/ 1759056 w 12192000"/>
              <a:gd name="connsiteY113" fmla="*/ 2125608 h 2240205"/>
              <a:gd name="connsiteX114" fmla="*/ 1637948 w 12192000"/>
              <a:gd name="connsiteY114" fmla="*/ 2172597 h 2240205"/>
              <a:gd name="connsiteX115" fmla="*/ 1434549 w 12192000"/>
              <a:gd name="connsiteY115" fmla="*/ 2234522 h 2240205"/>
              <a:gd name="connsiteX116" fmla="*/ 1370962 w 12192000"/>
              <a:gd name="connsiteY116" fmla="*/ 2237474 h 2240205"/>
              <a:gd name="connsiteX117" fmla="*/ 1356367 w 12192000"/>
              <a:gd name="connsiteY117" fmla="*/ 2235089 h 2240205"/>
              <a:gd name="connsiteX118" fmla="*/ 1279765 w 12192000"/>
              <a:gd name="connsiteY118" fmla="*/ 2229639 h 2240205"/>
              <a:gd name="connsiteX119" fmla="*/ 1195347 w 12192000"/>
              <a:gd name="connsiteY119" fmla="*/ 2212354 h 2240205"/>
              <a:gd name="connsiteX120" fmla="*/ 970251 w 12192000"/>
              <a:gd name="connsiteY120" fmla="*/ 2221029 h 2240205"/>
              <a:gd name="connsiteX121" fmla="*/ 812914 w 12192000"/>
              <a:gd name="connsiteY121" fmla="*/ 2210095 h 2240205"/>
              <a:gd name="connsiteX122" fmla="*/ 776382 w 12192000"/>
              <a:gd name="connsiteY122" fmla="*/ 2204512 h 2240205"/>
              <a:gd name="connsiteX123" fmla="*/ 597225 w 12192000"/>
              <a:gd name="connsiteY123" fmla="*/ 2180999 h 2240205"/>
              <a:gd name="connsiteX124" fmla="*/ 520671 w 12192000"/>
              <a:gd name="connsiteY124" fmla="*/ 2180980 h 2240205"/>
              <a:gd name="connsiteX125" fmla="*/ 515024 w 12192000"/>
              <a:gd name="connsiteY125" fmla="*/ 2179258 h 2240205"/>
              <a:gd name="connsiteX126" fmla="*/ 413835 w 12192000"/>
              <a:gd name="connsiteY126" fmla="*/ 2156783 h 2240205"/>
              <a:gd name="connsiteX127" fmla="*/ 376513 w 12192000"/>
              <a:gd name="connsiteY127" fmla="*/ 2154014 h 2240205"/>
              <a:gd name="connsiteX128" fmla="*/ 273386 w 12192000"/>
              <a:gd name="connsiteY128" fmla="*/ 2142551 h 2240205"/>
              <a:gd name="connsiteX129" fmla="*/ 77641 w 12192000"/>
              <a:gd name="connsiteY129" fmla="*/ 2126835 h 2240205"/>
              <a:gd name="connsiteX130" fmla="*/ 37645 w 12192000"/>
              <a:gd name="connsiteY130" fmla="*/ 2115401 h 2240205"/>
              <a:gd name="connsiteX131" fmla="*/ 4572 w 12192000"/>
              <a:gd name="connsiteY131" fmla="*/ 2111091 h 2240205"/>
              <a:gd name="connsiteX132" fmla="*/ 0 w 12192000"/>
              <a:gd name="connsiteY132" fmla="*/ 2110468 h 2240205"/>
              <a:gd name="connsiteX133" fmla="*/ 0 w 12192000"/>
              <a:gd name="connsiteY133"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820512 w 12192000"/>
              <a:gd name="connsiteY4" fmla="*/ 745392 h 2240205"/>
              <a:gd name="connsiteX5" fmla="*/ 11649954 w 12192000"/>
              <a:gd name="connsiteY5" fmla="*/ 749628 h 2240205"/>
              <a:gd name="connsiteX6" fmla="*/ 11560424 w 12192000"/>
              <a:gd name="connsiteY6" fmla="*/ 748017 h 2240205"/>
              <a:gd name="connsiteX7" fmla="*/ 11358455 w 12192000"/>
              <a:gd name="connsiteY7" fmla="*/ 747593 h 2240205"/>
              <a:gd name="connsiteX8" fmla="*/ 11165209 w 12192000"/>
              <a:gd name="connsiteY8" fmla="*/ 748852 h 2240205"/>
              <a:gd name="connsiteX9" fmla="*/ 11058755 w 12192000"/>
              <a:gd name="connsiteY9" fmla="*/ 749617 h 2240205"/>
              <a:gd name="connsiteX10" fmla="*/ 10846594 w 12192000"/>
              <a:gd name="connsiteY10" fmla="*/ 765069 h 2240205"/>
              <a:gd name="connsiteX11" fmla="*/ 10739478 w 12192000"/>
              <a:gd name="connsiteY11" fmla="*/ 776841 h 2240205"/>
              <a:gd name="connsiteX12" fmla="*/ 10458762 w 12192000"/>
              <a:gd name="connsiteY12" fmla="*/ 755400 h 2240205"/>
              <a:gd name="connsiteX13" fmla="*/ 10211200 w 12192000"/>
              <a:gd name="connsiteY13" fmla="*/ 767513 h 2240205"/>
              <a:gd name="connsiteX14" fmla="*/ 10167995 w 12192000"/>
              <a:gd name="connsiteY14" fmla="*/ 760843 h 2240205"/>
              <a:gd name="connsiteX15" fmla="*/ 9997044 w 12192000"/>
              <a:gd name="connsiteY15" fmla="*/ 780129 h 2240205"/>
              <a:gd name="connsiteX16" fmla="*/ 9943887 w 12192000"/>
              <a:gd name="connsiteY16" fmla="*/ 804141 h 2240205"/>
              <a:gd name="connsiteX17" fmla="*/ 9918248 w 12192000"/>
              <a:gd name="connsiteY17" fmla="*/ 816628 h 2240205"/>
              <a:gd name="connsiteX18" fmla="*/ 9767091 w 12192000"/>
              <a:gd name="connsiteY18" fmla="*/ 870550 h 2240205"/>
              <a:gd name="connsiteX19" fmla="*/ 9683005 w 12192000"/>
              <a:gd name="connsiteY19" fmla="*/ 894128 h 2240205"/>
              <a:gd name="connsiteX20" fmla="*/ 9594438 w 12192000"/>
              <a:gd name="connsiteY20" fmla="*/ 919051 h 2240205"/>
              <a:gd name="connsiteX21" fmla="*/ 9544189 w 12192000"/>
              <a:gd name="connsiteY21" fmla="*/ 938966 h 2240205"/>
              <a:gd name="connsiteX22" fmla="*/ 9500499 w 12192000"/>
              <a:gd name="connsiteY22" fmla="*/ 954680 h 2240205"/>
              <a:gd name="connsiteX23" fmla="*/ 9410017 w 12192000"/>
              <a:gd name="connsiteY23" fmla="*/ 993931 h 2240205"/>
              <a:gd name="connsiteX24" fmla="*/ 9392919 w 12192000"/>
              <a:gd name="connsiteY24" fmla="*/ 994656 h 2240205"/>
              <a:gd name="connsiteX25" fmla="*/ 9268019 w 12192000"/>
              <a:gd name="connsiteY25" fmla="*/ 1007442 h 2240205"/>
              <a:gd name="connsiteX26" fmla="*/ 9188177 w 12192000"/>
              <a:gd name="connsiteY26" fmla="*/ 1035474 h 2240205"/>
              <a:gd name="connsiteX27" fmla="*/ 9155969 w 12192000"/>
              <a:gd name="connsiteY27" fmla="*/ 1046804 h 2240205"/>
              <a:gd name="connsiteX28" fmla="*/ 9133985 w 12192000"/>
              <a:gd name="connsiteY28" fmla="*/ 1046450 h 2240205"/>
              <a:gd name="connsiteX29" fmla="*/ 9003462 w 12192000"/>
              <a:gd name="connsiteY29" fmla="*/ 1042406 h 2240205"/>
              <a:gd name="connsiteX30" fmla="*/ 8968445 w 12192000"/>
              <a:gd name="connsiteY30" fmla="*/ 1052169 h 2240205"/>
              <a:gd name="connsiteX31" fmla="*/ 8886001 w 12192000"/>
              <a:gd name="connsiteY31" fmla="*/ 1067468 h 2240205"/>
              <a:gd name="connsiteX32" fmla="*/ 8838610 w 12192000"/>
              <a:gd name="connsiteY32" fmla="*/ 1075091 h 2240205"/>
              <a:gd name="connsiteX33" fmla="*/ 8665605 w 12192000"/>
              <a:gd name="connsiteY33" fmla="*/ 1110791 h 2240205"/>
              <a:gd name="connsiteX34" fmla="*/ 8584946 w 12192000"/>
              <a:gd name="connsiteY34" fmla="*/ 1135226 h 2240205"/>
              <a:gd name="connsiteX35" fmla="*/ 8419755 w 12192000"/>
              <a:gd name="connsiteY35" fmla="*/ 1216260 h 2240205"/>
              <a:gd name="connsiteX36" fmla="*/ 8411626 w 12192000"/>
              <a:gd name="connsiteY36" fmla="*/ 1214397 h 2240205"/>
              <a:gd name="connsiteX37" fmla="*/ 8363469 w 12192000"/>
              <a:gd name="connsiteY37" fmla="*/ 1246658 h 2240205"/>
              <a:gd name="connsiteX38" fmla="*/ 8275497 w 12192000"/>
              <a:gd name="connsiteY38" fmla="*/ 1264396 h 2240205"/>
              <a:gd name="connsiteX39" fmla="*/ 8074238 w 12192000"/>
              <a:gd name="connsiteY39" fmla="*/ 1301895 h 2240205"/>
              <a:gd name="connsiteX40" fmla="*/ 7902328 w 12192000"/>
              <a:gd name="connsiteY40" fmla="*/ 1345865 h 2240205"/>
              <a:gd name="connsiteX41" fmla="*/ 7840612 w 12192000"/>
              <a:gd name="connsiteY41" fmla="*/ 1369373 h 2240205"/>
              <a:gd name="connsiteX42" fmla="*/ 7786819 w 12192000"/>
              <a:gd name="connsiteY42" fmla="*/ 1378970 h 2240205"/>
              <a:gd name="connsiteX43" fmla="*/ 7548172 w 12192000"/>
              <a:gd name="connsiteY43" fmla="*/ 1417460 h 2240205"/>
              <a:gd name="connsiteX44" fmla="*/ 7483437 w 12192000"/>
              <a:gd name="connsiteY44" fmla="*/ 1478152 h 2240205"/>
              <a:gd name="connsiteX45" fmla="*/ 7377870 w 12192000"/>
              <a:gd name="connsiteY45" fmla="*/ 1523319 h 2240205"/>
              <a:gd name="connsiteX46" fmla="*/ 7230737 w 12192000"/>
              <a:gd name="connsiteY46" fmla="*/ 1562633 h 2240205"/>
              <a:gd name="connsiteX47" fmla="*/ 7224458 w 12192000"/>
              <a:gd name="connsiteY47" fmla="*/ 1573008 h 2240205"/>
              <a:gd name="connsiteX48" fmla="*/ 7183121 w 12192000"/>
              <a:gd name="connsiteY48" fmla="*/ 1595162 h 2240205"/>
              <a:gd name="connsiteX49" fmla="*/ 7164601 w 12192000"/>
              <a:gd name="connsiteY49" fmla="*/ 1606490 h 2240205"/>
              <a:gd name="connsiteX50" fmla="*/ 6900177 w 12192000"/>
              <a:gd name="connsiteY50" fmla="*/ 1636016 h 2240205"/>
              <a:gd name="connsiteX51" fmla="*/ 6795372 w 12192000"/>
              <a:gd name="connsiteY51" fmla="*/ 1644845 h 2240205"/>
              <a:gd name="connsiteX52" fmla="*/ 6692251 w 12192000"/>
              <a:gd name="connsiteY52" fmla="*/ 1656357 h 2240205"/>
              <a:gd name="connsiteX53" fmla="*/ 6655235 w 12192000"/>
              <a:gd name="connsiteY53" fmla="*/ 1661869 h 2240205"/>
              <a:gd name="connsiteX54" fmla="*/ 6554894 w 12192000"/>
              <a:gd name="connsiteY54" fmla="*/ 1664428 h 2240205"/>
              <a:gd name="connsiteX55" fmla="*/ 6516595 w 12192000"/>
              <a:gd name="connsiteY55" fmla="*/ 1667475 h 2240205"/>
              <a:gd name="connsiteX56" fmla="*/ 6508541 w 12192000"/>
              <a:gd name="connsiteY56" fmla="*/ 1668757 h 2240205"/>
              <a:gd name="connsiteX57" fmla="*/ 6471012 w 12192000"/>
              <a:gd name="connsiteY57" fmla="*/ 1678604 h 2240205"/>
              <a:gd name="connsiteX58" fmla="*/ 6364035 w 12192000"/>
              <a:gd name="connsiteY58" fmla="*/ 1667683 h 2240205"/>
              <a:gd name="connsiteX59" fmla="*/ 6243319 w 12192000"/>
              <a:gd name="connsiteY59" fmla="*/ 1695560 h 2240205"/>
              <a:gd name="connsiteX60" fmla="*/ 6098321 w 12192000"/>
              <a:gd name="connsiteY60" fmla="*/ 1721646 h 2240205"/>
              <a:gd name="connsiteX61" fmla="*/ 5880652 w 12192000"/>
              <a:gd name="connsiteY61" fmla="*/ 1779643 h 2240205"/>
              <a:gd name="connsiteX62" fmla="*/ 5785959 w 12192000"/>
              <a:gd name="connsiteY62" fmla="*/ 1775307 h 2240205"/>
              <a:gd name="connsiteX63" fmla="*/ 5643534 w 12192000"/>
              <a:gd name="connsiteY63" fmla="*/ 1802919 h 2240205"/>
              <a:gd name="connsiteX64" fmla="*/ 5518799 w 12192000"/>
              <a:gd name="connsiteY64" fmla="*/ 1818312 h 2240205"/>
              <a:gd name="connsiteX65" fmla="*/ 5505014 w 12192000"/>
              <a:gd name="connsiteY65" fmla="*/ 1819259 h 2240205"/>
              <a:gd name="connsiteX66" fmla="*/ 5453307 w 12192000"/>
              <a:gd name="connsiteY66" fmla="*/ 1815450 h 2240205"/>
              <a:gd name="connsiteX67" fmla="*/ 5221533 w 12192000"/>
              <a:gd name="connsiteY67" fmla="*/ 1846950 h 2240205"/>
              <a:gd name="connsiteX68" fmla="*/ 5149802 w 12192000"/>
              <a:gd name="connsiteY68" fmla="*/ 1844846 h 2240205"/>
              <a:gd name="connsiteX69" fmla="*/ 5114927 w 12192000"/>
              <a:gd name="connsiteY69" fmla="*/ 1847827 h 2240205"/>
              <a:gd name="connsiteX70" fmla="*/ 5108970 w 12192000"/>
              <a:gd name="connsiteY70" fmla="*/ 1847935 h 2240205"/>
              <a:gd name="connsiteX71" fmla="*/ 5067961 w 12192000"/>
              <a:gd name="connsiteY71" fmla="*/ 1845917 h 2240205"/>
              <a:gd name="connsiteX72" fmla="*/ 5007075 w 12192000"/>
              <a:gd name="connsiteY72" fmla="*/ 1838626 h 2240205"/>
              <a:gd name="connsiteX73" fmla="*/ 4944087 w 12192000"/>
              <a:gd name="connsiteY73" fmla="*/ 1823332 h 2240205"/>
              <a:gd name="connsiteX74" fmla="*/ 4907662 w 12192000"/>
              <a:gd name="connsiteY74" fmla="*/ 1816900 h 2240205"/>
              <a:gd name="connsiteX75" fmla="*/ 4882386 w 12192000"/>
              <a:gd name="connsiteY75" fmla="*/ 1809844 h 2240205"/>
              <a:gd name="connsiteX76" fmla="*/ 4811440 w 12192000"/>
              <a:gd name="connsiteY76" fmla="*/ 1804655 h 2240205"/>
              <a:gd name="connsiteX77" fmla="*/ 4691075 w 12192000"/>
              <a:gd name="connsiteY77" fmla="*/ 1801389 h 2240205"/>
              <a:gd name="connsiteX78" fmla="*/ 4640313 w 12192000"/>
              <a:gd name="connsiteY78" fmla="*/ 1784307 h 2240205"/>
              <a:gd name="connsiteX79" fmla="*/ 4536503 w 12192000"/>
              <a:gd name="connsiteY79" fmla="*/ 1785334 h 2240205"/>
              <a:gd name="connsiteX80" fmla="*/ 4513724 w 12192000"/>
              <a:gd name="connsiteY80" fmla="*/ 1791996 h 2240205"/>
              <a:gd name="connsiteX81" fmla="*/ 4459810 w 12192000"/>
              <a:gd name="connsiteY81" fmla="*/ 1797886 h 2240205"/>
              <a:gd name="connsiteX82" fmla="*/ 4379064 w 12192000"/>
              <a:gd name="connsiteY82" fmla="*/ 1817177 h 2240205"/>
              <a:gd name="connsiteX83" fmla="*/ 4290981 w 12192000"/>
              <a:gd name="connsiteY83" fmla="*/ 1839677 h 2240205"/>
              <a:gd name="connsiteX84" fmla="*/ 4238372 w 12192000"/>
              <a:gd name="connsiteY84" fmla="*/ 1851480 h 2240205"/>
              <a:gd name="connsiteX85" fmla="*/ 4232517 w 12192000"/>
              <a:gd name="connsiteY85" fmla="*/ 1852567 h 2240205"/>
              <a:gd name="connsiteX86" fmla="*/ 4191732 w 12192000"/>
              <a:gd name="connsiteY86" fmla="*/ 1857328 h 2240205"/>
              <a:gd name="connsiteX87" fmla="*/ 4065532 w 12192000"/>
              <a:gd name="connsiteY87" fmla="*/ 1855477 h 2240205"/>
              <a:gd name="connsiteX88" fmla="*/ 4028460 w 12192000"/>
              <a:gd name="connsiteY88" fmla="*/ 1855137 h 2240205"/>
              <a:gd name="connsiteX89" fmla="*/ 4002267 w 12192000"/>
              <a:gd name="connsiteY89" fmla="*/ 1852352 h 2240205"/>
              <a:gd name="connsiteX90" fmla="*/ 3931396 w 12192000"/>
              <a:gd name="connsiteY90" fmla="*/ 1858915 h 2240205"/>
              <a:gd name="connsiteX91" fmla="*/ 3812162 w 12192000"/>
              <a:gd name="connsiteY91" fmla="*/ 1875501 h 2240205"/>
              <a:gd name="connsiteX92" fmla="*/ 3758105 w 12192000"/>
              <a:gd name="connsiteY92" fmla="*/ 1871856 h 2240205"/>
              <a:gd name="connsiteX93" fmla="*/ 3567259 w 12192000"/>
              <a:gd name="connsiteY93" fmla="*/ 1893482 h 2240205"/>
              <a:gd name="connsiteX94" fmla="*/ 3405770 w 12192000"/>
              <a:gd name="connsiteY94" fmla="*/ 1904591 h 2240205"/>
              <a:gd name="connsiteX95" fmla="*/ 3280097 w 12192000"/>
              <a:gd name="connsiteY95" fmla="*/ 1919610 h 2240205"/>
              <a:gd name="connsiteX96" fmla="*/ 3009910 w 12192000"/>
              <a:gd name="connsiteY96" fmla="*/ 1957866 h 2240205"/>
              <a:gd name="connsiteX97" fmla="*/ 2995934 w 12192000"/>
              <a:gd name="connsiteY97" fmla="*/ 1967085 h 2240205"/>
              <a:gd name="connsiteX98" fmla="*/ 2942858 w 12192000"/>
              <a:gd name="connsiteY98" fmla="*/ 1981367 h 2240205"/>
              <a:gd name="connsiteX99" fmla="*/ 2875436 w 12192000"/>
              <a:gd name="connsiteY99" fmla="*/ 1996977 h 2240205"/>
              <a:gd name="connsiteX100" fmla="*/ 2874892 w 12192000"/>
              <a:gd name="connsiteY100" fmla="*/ 1996085 h 2240205"/>
              <a:gd name="connsiteX101" fmla="*/ 2843662 w 12192000"/>
              <a:gd name="connsiteY101" fmla="*/ 1992498 h 2240205"/>
              <a:gd name="connsiteX102" fmla="*/ 2718916 w 12192000"/>
              <a:gd name="connsiteY102" fmla="*/ 1990867 h 2240205"/>
              <a:gd name="connsiteX103" fmla="*/ 2713522 w 12192000"/>
              <a:gd name="connsiteY103" fmla="*/ 1990173 h 2240205"/>
              <a:gd name="connsiteX104" fmla="*/ 2476147 w 12192000"/>
              <a:gd name="connsiteY104" fmla="*/ 1998305 h 2240205"/>
              <a:gd name="connsiteX105" fmla="*/ 2373568 w 12192000"/>
              <a:gd name="connsiteY105" fmla="*/ 2003219 h 2240205"/>
              <a:gd name="connsiteX106" fmla="*/ 2287219 w 12192000"/>
              <a:gd name="connsiteY106" fmla="*/ 1998750 h 2240205"/>
              <a:gd name="connsiteX107" fmla="*/ 2243069 w 12192000"/>
              <a:gd name="connsiteY107" fmla="*/ 2005321 h 2240205"/>
              <a:gd name="connsiteX108" fmla="*/ 2164831 w 12192000"/>
              <a:gd name="connsiteY108" fmla="*/ 2010143 h 2240205"/>
              <a:gd name="connsiteX109" fmla="*/ 2085228 w 12192000"/>
              <a:gd name="connsiteY109" fmla="*/ 2046431 h 2240205"/>
              <a:gd name="connsiteX110" fmla="*/ 2058061 w 12192000"/>
              <a:gd name="connsiteY110" fmla="*/ 2047942 h 2240205"/>
              <a:gd name="connsiteX111" fmla="*/ 2042244 w 12192000"/>
              <a:gd name="connsiteY111" fmla="*/ 2055560 h 2240205"/>
              <a:gd name="connsiteX112" fmla="*/ 1877728 w 12192000"/>
              <a:gd name="connsiteY112" fmla="*/ 2101004 h 2240205"/>
              <a:gd name="connsiteX113" fmla="*/ 1759056 w 12192000"/>
              <a:gd name="connsiteY113" fmla="*/ 2125608 h 2240205"/>
              <a:gd name="connsiteX114" fmla="*/ 1637948 w 12192000"/>
              <a:gd name="connsiteY114" fmla="*/ 2172597 h 2240205"/>
              <a:gd name="connsiteX115" fmla="*/ 1434549 w 12192000"/>
              <a:gd name="connsiteY115" fmla="*/ 2234522 h 2240205"/>
              <a:gd name="connsiteX116" fmla="*/ 1370962 w 12192000"/>
              <a:gd name="connsiteY116" fmla="*/ 2237474 h 2240205"/>
              <a:gd name="connsiteX117" fmla="*/ 1356367 w 12192000"/>
              <a:gd name="connsiteY117" fmla="*/ 2235089 h 2240205"/>
              <a:gd name="connsiteX118" fmla="*/ 1279765 w 12192000"/>
              <a:gd name="connsiteY118" fmla="*/ 2229639 h 2240205"/>
              <a:gd name="connsiteX119" fmla="*/ 1195347 w 12192000"/>
              <a:gd name="connsiteY119" fmla="*/ 2212354 h 2240205"/>
              <a:gd name="connsiteX120" fmla="*/ 970251 w 12192000"/>
              <a:gd name="connsiteY120" fmla="*/ 2221029 h 2240205"/>
              <a:gd name="connsiteX121" fmla="*/ 812914 w 12192000"/>
              <a:gd name="connsiteY121" fmla="*/ 2210095 h 2240205"/>
              <a:gd name="connsiteX122" fmla="*/ 776382 w 12192000"/>
              <a:gd name="connsiteY122" fmla="*/ 2204512 h 2240205"/>
              <a:gd name="connsiteX123" fmla="*/ 597225 w 12192000"/>
              <a:gd name="connsiteY123" fmla="*/ 2180999 h 2240205"/>
              <a:gd name="connsiteX124" fmla="*/ 520671 w 12192000"/>
              <a:gd name="connsiteY124" fmla="*/ 2180980 h 2240205"/>
              <a:gd name="connsiteX125" fmla="*/ 515024 w 12192000"/>
              <a:gd name="connsiteY125" fmla="*/ 2179258 h 2240205"/>
              <a:gd name="connsiteX126" fmla="*/ 413835 w 12192000"/>
              <a:gd name="connsiteY126" fmla="*/ 2156783 h 2240205"/>
              <a:gd name="connsiteX127" fmla="*/ 376513 w 12192000"/>
              <a:gd name="connsiteY127" fmla="*/ 2154014 h 2240205"/>
              <a:gd name="connsiteX128" fmla="*/ 273386 w 12192000"/>
              <a:gd name="connsiteY128" fmla="*/ 2142551 h 2240205"/>
              <a:gd name="connsiteX129" fmla="*/ 77641 w 12192000"/>
              <a:gd name="connsiteY129" fmla="*/ 2126835 h 2240205"/>
              <a:gd name="connsiteX130" fmla="*/ 37645 w 12192000"/>
              <a:gd name="connsiteY130" fmla="*/ 2115401 h 2240205"/>
              <a:gd name="connsiteX131" fmla="*/ 4572 w 12192000"/>
              <a:gd name="connsiteY131" fmla="*/ 2111091 h 2240205"/>
              <a:gd name="connsiteX132" fmla="*/ 0 w 12192000"/>
              <a:gd name="connsiteY132" fmla="*/ 2110468 h 2240205"/>
              <a:gd name="connsiteX133" fmla="*/ 0 w 12192000"/>
              <a:gd name="connsiteY133"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820512 w 12192000"/>
              <a:gd name="connsiteY4" fmla="*/ 745392 h 2240205"/>
              <a:gd name="connsiteX5" fmla="*/ 11649954 w 12192000"/>
              <a:gd name="connsiteY5" fmla="*/ 749628 h 2240205"/>
              <a:gd name="connsiteX6" fmla="*/ 11560424 w 12192000"/>
              <a:gd name="connsiteY6" fmla="*/ 748017 h 2240205"/>
              <a:gd name="connsiteX7" fmla="*/ 11358455 w 12192000"/>
              <a:gd name="connsiteY7" fmla="*/ 747593 h 2240205"/>
              <a:gd name="connsiteX8" fmla="*/ 11165209 w 12192000"/>
              <a:gd name="connsiteY8" fmla="*/ 748852 h 2240205"/>
              <a:gd name="connsiteX9" fmla="*/ 11058755 w 12192000"/>
              <a:gd name="connsiteY9" fmla="*/ 749617 h 2240205"/>
              <a:gd name="connsiteX10" fmla="*/ 10846594 w 12192000"/>
              <a:gd name="connsiteY10" fmla="*/ 765069 h 2240205"/>
              <a:gd name="connsiteX11" fmla="*/ 10739478 w 12192000"/>
              <a:gd name="connsiteY11" fmla="*/ 776841 h 2240205"/>
              <a:gd name="connsiteX12" fmla="*/ 10458762 w 12192000"/>
              <a:gd name="connsiteY12" fmla="*/ 755400 h 2240205"/>
              <a:gd name="connsiteX13" fmla="*/ 10211200 w 12192000"/>
              <a:gd name="connsiteY13" fmla="*/ 767513 h 2240205"/>
              <a:gd name="connsiteX14" fmla="*/ 10167995 w 12192000"/>
              <a:gd name="connsiteY14" fmla="*/ 760843 h 2240205"/>
              <a:gd name="connsiteX15" fmla="*/ 9997044 w 12192000"/>
              <a:gd name="connsiteY15" fmla="*/ 780129 h 2240205"/>
              <a:gd name="connsiteX16" fmla="*/ 9943887 w 12192000"/>
              <a:gd name="connsiteY16" fmla="*/ 804141 h 2240205"/>
              <a:gd name="connsiteX17" fmla="*/ 9918248 w 12192000"/>
              <a:gd name="connsiteY17" fmla="*/ 816628 h 2240205"/>
              <a:gd name="connsiteX18" fmla="*/ 9767091 w 12192000"/>
              <a:gd name="connsiteY18" fmla="*/ 870550 h 2240205"/>
              <a:gd name="connsiteX19" fmla="*/ 9683005 w 12192000"/>
              <a:gd name="connsiteY19" fmla="*/ 894128 h 2240205"/>
              <a:gd name="connsiteX20" fmla="*/ 9544189 w 12192000"/>
              <a:gd name="connsiteY20" fmla="*/ 938966 h 2240205"/>
              <a:gd name="connsiteX21" fmla="*/ 9500499 w 12192000"/>
              <a:gd name="connsiteY21" fmla="*/ 954680 h 2240205"/>
              <a:gd name="connsiteX22" fmla="*/ 9410017 w 12192000"/>
              <a:gd name="connsiteY22" fmla="*/ 993931 h 2240205"/>
              <a:gd name="connsiteX23" fmla="*/ 9392919 w 12192000"/>
              <a:gd name="connsiteY23" fmla="*/ 994656 h 2240205"/>
              <a:gd name="connsiteX24" fmla="*/ 9268019 w 12192000"/>
              <a:gd name="connsiteY24" fmla="*/ 1007442 h 2240205"/>
              <a:gd name="connsiteX25" fmla="*/ 9188177 w 12192000"/>
              <a:gd name="connsiteY25" fmla="*/ 1035474 h 2240205"/>
              <a:gd name="connsiteX26" fmla="*/ 9155969 w 12192000"/>
              <a:gd name="connsiteY26" fmla="*/ 1046804 h 2240205"/>
              <a:gd name="connsiteX27" fmla="*/ 9133985 w 12192000"/>
              <a:gd name="connsiteY27" fmla="*/ 1046450 h 2240205"/>
              <a:gd name="connsiteX28" fmla="*/ 9003462 w 12192000"/>
              <a:gd name="connsiteY28" fmla="*/ 1042406 h 2240205"/>
              <a:gd name="connsiteX29" fmla="*/ 8968445 w 12192000"/>
              <a:gd name="connsiteY29" fmla="*/ 1052169 h 2240205"/>
              <a:gd name="connsiteX30" fmla="*/ 8886001 w 12192000"/>
              <a:gd name="connsiteY30" fmla="*/ 1067468 h 2240205"/>
              <a:gd name="connsiteX31" fmla="*/ 8838610 w 12192000"/>
              <a:gd name="connsiteY31" fmla="*/ 1075091 h 2240205"/>
              <a:gd name="connsiteX32" fmla="*/ 8665605 w 12192000"/>
              <a:gd name="connsiteY32" fmla="*/ 1110791 h 2240205"/>
              <a:gd name="connsiteX33" fmla="*/ 8584946 w 12192000"/>
              <a:gd name="connsiteY33" fmla="*/ 1135226 h 2240205"/>
              <a:gd name="connsiteX34" fmla="*/ 8419755 w 12192000"/>
              <a:gd name="connsiteY34" fmla="*/ 1216260 h 2240205"/>
              <a:gd name="connsiteX35" fmla="*/ 8411626 w 12192000"/>
              <a:gd name="connsiteY35" fmla="*/ 1214397 h 2240205"/>
              <a:gd name="connsiteX36" fmla="*/ 8363469 w 12192000"/>
              <a:gd name="connsiteY36" fmla="*/ 1246658 h 2240205"/>
              <a:gd name="connsiteX37" fmla="*/ 8275497 w 12192000"/>
              <a:gd name="connsiteY37" fmla="*/ 1264396 h 2240205"/>
              <a:gd name="connsiteX38" fmla="*/ 8074238 w 12192000"/>
              <a:gd name="connsiteY38" fmla="*/ 1301895 h 2240205"/>
              <a:gd name="connsiteX39" fmla="*/ 7902328 w 12192000"/>
              <a:gd name="connsiteY39" fmla="*/ 1345865 h 2240205"/>
              <a:gd name="connsiteX40" fmla="*/ 7840612 w 12192000"/>
              <a:gd name="connsiteY40" fmla="*/ 1369373 h 2240205"/>
              <a:gd name="connsiteX41" fmla="*/ 7786819 w 12192000"/>
              <a:gd name="connsiteY41" fmla="*/ 1378970 h 2240205"/>
              <a:gd name="connsiteX42" fmla="*/ 7548172 w 12192000"/>
              <a:gd name="connsiteY42" fmla="*/ 1417460 h 2240205"/>
              <a:gd name="connsiteX43" fmla="*/ 7483437 w 12192000"/>
              <a:gd name="connsiteY43" fmla="*/ 1478152 h 2240205"/>
              <a:gd name="connsiteX44" fmla="*/ 7377870 w 12192000"/>
              <a:gd name="connsiteY44" fmla="*/ 1523319 h 2240205"/>
              <a:gd name="connsiteX45" fmla="*/ 7230737 w 12192000"/>
              <a:gd name="connsiteY45" fmla="*/ 1562633 h 2240205"/>
              <a:gd name="connsiteX46" fmla="*/ 7224458 w 12192000"/>
              <a:gd name="connsiteY46" fmla="*/ 1573008 h 2240205"/>
              <a:gd name="connsiteX47" fmla="*/ 7183121 w 12192000"/>
              <a:gd name="connsiteY47" fmla="*/ 1595162 h 2240205"/>
              <a:gd name="connsiteX48" fmla="*/ 7164601 w 12192000"/>
              <a:gd name="connsiteY48" fmla="*/ 1606490 h 2240205"/>
              <a:gd name="connsiteX49" fmla="*/ 6900177 w 12192000"/>
              <a:gd name="connsiteY49" fmla="*/ 1636016 h 2240205"/>
              <a:gd name="connsiteX50" fmla="*/ 6795372 w 12192000"/>
              <a:gd name="connsiteY50" fmla="*/ 1644845 h 2240205"/>
              <a:gd name="connsiteX51" fmla="*/ 6692251 w 12192000"/>
              <a:gd name="connsiteY51" fmla="*/ 1656357 h 2240205"/>
              <a:gd name="connsiteX52" fmla="*/ 6655235 w 12192000"/>
              <a:gd name="connsiteY52" fmla="*/ 1661869 h 2240205"/>
              <a:gd name="connsiteX53" fmla="*/ 6554894 w 12192000"/>
              <a:gd name="connsiteY53" fmla="*/ 1664428 h 2240205"/>
              <a:gd name="connsiteX54" fmla="*/ 6516595 w 12192000"/>
              <a:gd name="connsiteY54" fmla="*/ 1667475 h 2240205"/>
              <a:gd name="connsiteX55" fmla="*/ 6508541 w 12192000"/>
              <a:gd name="connsiteY55" fmla="*/ 1668757 h 2240205"/>
              <a:gd name="connsiteX56" fmla="*/ 6471012 w 12192000"/>
              <a:gd name="connsiteY56" fmla="*/ 1678604 h 2240205"/>
              <a:gd name="connsiteX57" fmla="*/ 6364035 w 12192000"/>
              <a:gd name="connsiteY57" fmla="*/ 1667683 h 2240205"/>
              <a:gd name="connsiteX58" fmla="*/ 6243319 w 12192000"/>
              <a:gd name="connsiteY58" fmla="*/ 1695560 h 2240205"/>
              <a:gd name="connsiteX59" fmla="*/ 6098321 w 12192000"/>
              <a:gd name="connsiteY59" fmla="*/ 1721646 h 2240205"/>
              <a:gd name="connsiteX60" fmla="*/ 5880652 w 12192000"/>
              <a:gd name="connsiteY60" fmla="*/ 1779643 h 2240205"/>
              <a:gd name="connsiteX61" fmla="*/ 5785959 w 12192000"/>
              <a:gd name="connsiteY61" fmla="*/ 1775307 h 2240205"/>
              <a:gd name="connsiteX62" fmla="*/ 5643534 w 12192000"/>
              <a:gd name="connsiteY62" fmla="*/ 1802919 h 2240205"/>
              <a:gd name="connsiteX63" fmla="*/ 5518799 w 12192000"/>
              <a:gd name="connsiteY63" fmla="*/ 1818312 h 2240205"/>
              <a:gd name="connsiteX64" fmla="*/ 5505014 w 12192000"/>
              <a:gd name="connsiteY64" fmla="*/ 1819259 h 2240205"/>
              <a:gd name="connsiteX65" fmla="*/ 5453307 w 12192000"/>
              <a:gd name="connsiteY65" fmla="*/ 1815450 h 2240205"/>
              <a:gd name="connsiteX66" fmla="*/ 5221533 w 12192000"/>
              <a:gd name="connsiteY66" fmla="*/ 1846950 h 2240205"/>
              <a:gd name="connsiteX67" fmla="*/ 5149802 w 12192000"/>
              <a:gd name="connsiteY67" fmla="*/ 1844846 h 2240205"/>
              <a:gd name="connsiteX68" fmla="*/ 5114927 w 12192000"/>
              <a:gd name="connsiteY68" fmla="*/ 1847827 h 2240205"/>
              <a:gd name="connsiteX69" fmla="*/ 5108970 w 12192000"/>
              <a:gd name="connsiteY69" fmla="*/ 1847935 h 2240205"/>
              <a:gd name="connsiteX70" fmla="*/ 5067961 w 12192000"/>
              <a:gd name="connsiteY70" fmla="*/ 1845917 h 2240205"/>
              <a:gd name="connsiteX71" fmla="*/ 5007075 w 12192000"/>
              <a:gd name="connsiteY71" fmla="*/ 1838626 h 2240205"/>
              <a:gd name="connsiteX72" fmla="*/ 4944087 w 12192000"/>
              <a:gd name="connsiteY72" fmla="*/ 1823332 h 2240205"/>
              <a:gd name="connsiteX73" fmla="*/ 4907662 w 12192000"/>
              <a:gd name="connsiteY73" fmla="*/ 1816900 h 2240205"/>
              <a:gd name="connsiteX74" fmla="*/ 4882386 w 12192000"/>
              <a:gd name="connsiteY74" fmla="*/ 1809844 h 2240205"/>
              <a:gd name="connsiteX75" fmla="*/ 4811440 w 12192000"/>
              <a:gd name="connsiteY75" fmla="*/ 1804655 h 2240205"/>
              <a:gd name="connsiteX76" fmla="*/ 4691075 w 12192000"/>
              <a:gd name="connsiteY76" fmla="*/ 1801389 h 2240205"/>
              <a:gd name="connsiteX77" fmla="*/ 4640313 w 12192000"/>
              <a:gd name="connsiteY77" fmla="*/ 1784307 h 2240205"/>
              <a:gd name="connsiteX78" fmla="*/ 4536503 w 12192000"/>
              <a:gd name="connsiteY78" fmla="*/ 1785334 h 2240205"/>
              <a:gd name="connsiteX79" fmla="*/ 4513724 w 12192000"/>
              <a:gd name="connsiteY79" fmla="*/ 1791996 h 2240205"/>
              <a:gd name="connsiteX80" fmla="*/ 4459810 w 12192000"/>
              <a:gd name="connsiteY80" fmla="*/ 1797886 h 2240205"/>
              <a:gd name="connsiteX81" fmla="*/ 4379064 w 12192000"/>
              <a:gd name="connsiteY81" fmla="*/ 1817177 h 2240205"/>
              <a:gd name="connsiteX82" fmla="*/ 4290981 w 12192000"/>
              <a:gd name="connsiteY82" fmla="*/ 1839677 h 2240205"/>
              <a:gd name="connsiteX83" fmla="*/ 4238372 w 12192000"/>
              <a:gd name="connsiteY83" fmla="*/ 1851480 h 2240205"/>
              <a:gd name="connsiteX84" fmla="*/ 4232517 w 12192000"/>
              <a:gd name="connsiteY84" fmla="*/ 1852567 h 2240205"/>
              <a:gd name="connsiteX85" fmla="*/ 4191732 w 12192000"/>
              <a:gd name="connsiteY85" fmla="*/ 1857328 h 2240205"/>
              <a:gd name="connsiteX86" fmla="*/ 4065532 w 12192000"/>
              <a:gd name="connsiteY86" fmla="*/ 1855477 h 2240205"/>
              <a:gd name="connsiteX87" fmla="*/ 4028460 w 12192000"/>
              <a:gd name="connsiteY87" fmla="*/ 1855137 h 2240205"/>
              <a:gd name="connsiteX88" fmla="*/ 4002267 w 12192000"/>
              <a:gd name="connsiteY88" fmla="*/ 1852352 h 2240205"/>
              <a:gd name="connsiteX89" fmla="*/ 3931396 w 12192000"/>
              <a:gd name="connsiteY89" fmla="*/ 1858915 h 2240205"/>
              <a:gd name="connsiteX90" fmla="*/ 3812162 w 12192000"/>
              <a:gd name="connsiteY90" fmla="*/ 1875501 h 2240205"/>
              <a:gd name="connsiteX91" fmla="*/ 3758105 w 12192000"/>
              <a:gd name="connsiteY91" fmla="*/ 1871856 h 2240205"/>
              <a:gd name="connsiteX92" fmla="*/ 3567259 w 12192000"/>
              <a:gd name="connsiteY92" fmla="*/ 1893482 h 2240205"/>
              <a:gd name="connsiteX93" fmla="*/ 3405770 w 12192000"/>
              <a:gd name="connsiteY93" fmla="*/ 1904591 h 2240205"/>
              <a:gd name="connsiteX94" fmla="*/ 3280097 w 12192000"/>
              <a:gd name="connsiteY94" fmla="*/ 1919610 h 2240205"/>
              <a:gd name="connsiteX95" fmla="*/ 3009910 w 12192000"/>
              <a:gd name="connsiteY95" fmla="*/ 1957866 h 2240205"/>
              <a:gd name="connsiteX96" fmla="*/ 2995934 w 12192000"/>
              <a:gd name="connsiteY96" fmla="*/ 1967085 h 2240205"/>
              <a:gd name="connsiteX97" fmla="*/ 2942858 w 12192000"/>
              <a:gd name="connsiteY97" fmla="*/ 1981367 h 2240205"/>
              <a:gd name="connsiteX98" fmla="*/ 2875436 w 12192000"/>
              <a:gd name="connsiteY98" fmla="*/ 1996977 h 2240205"/>
              <a:gd name="connsiteX99" fmla="*/ 2874892 w 12192000"/>
              <a:gd name="connsiteY99" fmla="*/ 1996085 h 2240205"/>
              <a:gd name="connsiteX100" fmla="*/ 2843662 w 12192000"/>
              <a:gd name="connsiteY100" fmla="*/ 1992498 h 2240205"/>
              <a:gd name="connsiteX101" fmla="*/ 2718916 w 12192000"/>
              <a:gd name="connsiteY101" fmla="*/ 1990867 h 2240205"/>
              <a:gd name="connsiteX102" fmla="*/ 2713522 w 12192000"/>
              <a:gd name="connsiteY102" fmla="*/ 1990173 h 2240205"/>
              <a:gd name="connsiteX103" fmla="*/ 2476147 w 12192000"/>
              <a:gd name="connsiteY103" fmla="*/ 1998305 h 2240205"/>
              <a:gd name="connsiteX104" fmla="*/ 2373568 w 12192000"/>
              <a:gd name="connsiteY104" fmla="*/ 2003219 h 2240205"/>
              <a:gd name="connsiteX105" fmla="*/ 2287219 w 12192000"/>
              <a:gd name="connsiteY105" fmla="*/ 1998750 h 2240205"/>
              <a:gd name="connsiteX106" fmla="*/ 2243069 w 12192000"/>
              <a:gd name="connsiteY106" fmla="*/ 2005321 h 2240205"/>
              <a:gd name="connsiteX107" fmla="*/ 2164831 w 12192000"/>
              <a:gd name="connsiteY107" fmla="*/ 2010143 h 2240205"/>
              <a:gd name="connsiteX108" fmla="*/ 2085228 w 12192000"/>
              <a:gd name="connsiteY108" fmla="*/ 2046431 h 2240205"/>
              <a:gd name="connsiteX109" fmla="*/ 2058061 w 12192000"/>
              <a:gd name="connsiteY109" fmla="*/ 2047942 h 2240205"/>
              <a:gd name="connsiteX110" fmla="*/ 2042244 w 12192000"/>
              <a:gd name="connsiteY110" fmla="*/ 2055560 h 2240205"/>
              <a:gd name="connsiteX111" fmla="*/ 1877728 w 12192000"/>
              <a:gd name="connsiteY111" fmla="*/ 2101004 h 2240205"/>
              <a:gd name="connsiteX112" fmla="*/ 1759056 w 12192000"/>
              <a:gd name="connsiteY112" fmla="*/ 2125608 h 2240205"/>
              <a:gd name="connsiteX113" fmla="*/ 1637948 w 12192000"/>
              <a:gd name="connsiteY113" fmla="*/ 2172597 h 2240205"/>
              <a:gd name="connsiteX114" fmla="*/ 1434549 w 12192000"/>
              <a:gd name="connsiteY114" fmla="*/ 2234522 h 2240205"/>
              <a:gd name="connsiteX115" fmla="*/ 1370962 w 12192000"/>
              <a:gd name="connsiteY115" fmla="*/ 2237474 h 2240205"/>
              <a:gd name="connsiteX116" fmla="*/ 1356367 w 12192000"/>
              <a:gd name="connsiteY116" fmla="*/ 2235089 h 2240205"/>
              <a:gd name="connsiteX117" fmla="*/ 1279765 w 12192000"/>
              <a:gd name="connsiteY117" fmla="*/ 2229639 h 2240205"/>
              <a:gd name="connsiteX118" fmla="*/ 1195347 w 12192000"/>
              <a:gd name="connsiteY118" fmla="*/ 2212354 h 2240205"/>
              <a:gd name="connsiteX119" fmla="*/ 970251 w 12192000"/>
              <a:gd name="connsiteY119" fmla="*/ 2221029 h 2240205"/>
              <a:gd name="connsiteX120" fmla="*/ 812914 w 12192000"/>
              <a:gd name="connsiteY120" fmla="*/ 2210095 h 2240205"/>
              <a:gd name="connsiteX121" fmla="*/ 776382 w 12192000"/>
              <a:gd name="connsiteY121" fmla="*/ 2204512 h 2240205"/>
              <a:gd name="connsiteX122" fmla="*/ 597225 w 12192000"/>
              <a:gd name="connsiteY122" fmla="*/ 2180999 h 2240205"/>
              <a:gd name="connsiteX123" fmla="*/ 520671 w 12192000"/>
              <a:gd name="connsiteY123" fmla="*/ 2180980 h 2240205"/>
              <a:gd name="connsiteX124" fmla="*/ 515024 w 12192000"/>
              <a:gd name="connsiteY124" fmla="*/ 2179258 h 2240205"/>
              <a:gd name="connsiteX125" fmla="*/ 413835 w 12192000"/>
              <a:gd name="connsiteY125" fmla="*/ 2156783 h 2240205"/>
              <a:gd name="connsiteX126" fmla="*/ 376513 w 12192000"/>
              <a:gd name="connsiteY126" fmla="*/ 2154014 h 2240205"/>
              <a:gd name="connsiteX127" fmla="*/ 273386 w 12192000"/>
              <a:gd name="connsiteY127" fmla="*/ 2142551 h 2240205"/>
              <a:gd name="connsiteX128" fmla="*/ 77641 w 12192000"/>
              <a:gd name="connsiteY128" fmla="*/ 2126835 h 2240205"/>
              <a:gd name="connsiteX129" fmla="*/ 37645 w 12192000"/>
              <a:gd name="connsiteY129" fmla="*/ 2115401 h 2240205"/>
              <a:gd name="connsiteX130" fmla="*/ 4572 w 12192000"/>
              <a:gd name="connsiteY130" fmla="*/ 2111091 h 2240205"/>
              <a:gd name="connsiteX131" fmla="*/ 0 w 12192000"/>
              <a:gd name="connsiteY131" fmla="*/ 2110468 h 2240205"/>
              <a:gd name="connsiteX132" fmla="*/ 0 w 12192000"/>
              <a:gd name="connsiteY132"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820512 w 12192000"/>
              <a:gd name="connsiteY4" fmla="*/ 745392 h 2240205"/>
              <a:gd name="connsiteX5" fmla="*/ 11649954 w 12192000"/>
              <a:gd name="connsiteY5" fmla="*/ 749628 h 2240205"/>
              <a:gd name="connsiteX6" fmla="*/ 11560424 w 12192000"/>
              <a:gd name="connsiteY6" fmla="*/ 748017 h 2240205"/>
              <a:gd name="connsiteX7" fmla="*/ 11358455 w 12192000"/>
              <a:gd name="connsiteY7" fmla="*/ 747593 h 2240205"/>
              <a:gd name="connsiteX8" fmla="*/ 11165209 w 12192000"/>
              <a:gd name="connsiteY8" fmla="*/ 748852 h 2240205"/>
              <a:gd name="connsiteX9" fmla="*/ 11058755 w 12192000"/>
              <a:gd name="connsiteY9" fmla="*/ 749617 h 2240205"/>
              <a:gd name="connsiteX10" fmla="*/ 10846594 w 12192000"/>
              <a:gd name="connsiteY10" fmla="*/ 765069 h 2240205"/>
              <a:gd name="connsiteX11" fmla="*/ 10739478 w 12192000"/>
              <a:gd name="connsiteY11" fmla="*/ 776841 h 2240205"/>
              <a:gd name="connsiteX12" fmla="*/ 10458762 w 12192000"/>
              <a:gd name="connsiteY12" fmla="*/ 755400 h 2240205"/>
              <a:gd name="connsiteX13" fmla="*/ 10211200 w 12192000"/>
              <a:gd name="connsiteY13" fmla="*/ 767513 h 2240205"/>
              <a:gd name="connsiteX14" fmla="*/ 10167995 w 12192000"/>
              <a:gd name="connsiteY14" fmla="*/ 760843 h 2240205"/>
              <a:gd name="connsiteX15" fmla="*/ 9997044 w 12192000"/>
              <a:gd name="connsiteY15" fmla="*/ 780129 h 2240205"/>
              <a:gd name="connsiteX16" fmla="*/ 9943887 w 12192000"/>
              <a:gd name="connsiteY16" fmla="*/ 804141 h 2240205"/>
              <a:gd name="connsiteX17" fmla="*/ 9918248 w 12192000"/>
              <a:gd name="connsiteY17" fmla="*/ 816628 h 2240205"/>
              <a:gd name="connsiteX18" fmla="*/ 9767091 w 12192000"/>
              <a:gd name="connsiteY18" fmla="*/ 870550 h 2240205"/>
              <a:gd name="connsiteX19" fmla="*/ 9683005 w 12192000"/>
              <a:gd name="connsiteY19" fmla="*/ 894128 h 2240205"/>
              <a:gd name="connsiteX20" fmla="*/ 9500499 w 12192000"/>
              <a:gd name="connsiteY20" fmla="*/ 954680 h 2240205"/>
              <a:gd name="connsiteX21" fmla="*/ 9410017 w 12192000"/>
              <a:gd name="connsiteY21" fmla="*/ 993931 h 2240205"/>
              <a:gd name="connsiteX22" fmla="*/ 9392919 w 12192000"/>
              <a:gd name="connsiteY22" fmla="*/ 994656 h 2240205"/>
              <a:gd name="connsiteX23" fmla="*/ 9268019 w 12192000"/>
              <a:gd name="connsiteY23" fmla="*/ 1007442 h 2240205"/>
              <a:gd name="connsiteX24" fmla="*/ 9188177 w 12192000"/>
              <a:gd name="connsiteY24" fmla="*/ 1035474 h 2240205"/>
              <a:gd name="connsiteX25" fmla="*/ 9155969 w 12192000"/>
              <a:gd name="connsiteY25" fmla="*/ 1046804 h 2240205"/>
              <a:gd name="connsiteX26" fmla="*/ 9133985 w 12192000"/>
              <a:gd name="connsiteY26" fmla="*/ 1046450 h 2240205"/>
              <a:gd name="connsiteX27" fmla="*/ 9003462 w 12192000"/>
              <a:gd name="connsiteY27" fmla="*/ 1042406 h 2240205"/>
              <a:gd name="connsiteX28" fmla="*/ 8968445 w 12192000"/>
              <a:gd name="connsiteY28" fmla="*/ 1052169 h 2240205"/>
              <a:gd name="connsiteX29" fmla="*/ 8886001 w 12192000"/>
              <a:gd name="connsiteY29" fmla="*/ 1067468 h 2240205"/>
              <a:gd name="connsiteX30" fmla="*/ 8838610 w 12192000"/>
              <a:gd name="connsiteY30" fmla="*/ 1075091 h 2240205"/>
              <a:gd name="connsiteX31" fmla="*/ 8665605 w 12192000"/>
              <a:gd name="connsiteY31" fmla="*/ 1110791 h 2240205"/>
              <a:gd name="connsiteX32" fmla="*/ 8584946 w 12192000"/>
              <a:gd name="connsiteY32" fmla="*/ 1135226 h 2240205"/>
              <a:gd name="connsiteX33" fmla="*/ 8419755 w 12192000"/>
              <a:gd name="connsiteY33" fmla="*/ 1216260 h 2240205"/>
              <a:gd name="connsiteX34" fmla="*/ 8411626 w 12192000"/>
              <a:gd name="connsiteY34" fmla="*/ 1214397 h 2240205"/>
              <a:gd name="connsiteX35" fmla="*/ 8363469 w 12192000"/>
              <a:gd name="connsiteY35" fmla="*/ 1246658 h 2240205"/>
              <a:gd name="connsiteX36" fmla="*/ 8275497 w 12192000"/>
              <a:gd name="connsiteY36" fmla="*/ 1264396 h 2240205"/>
              <a:gd name="connsiteX37" fmla="*/ 8074238 w 12192000"/>
              <a:gd name="connsiteY37" fmla="*/ 1301895 h 2240205"/>
              <a:gd name="connsiteX38" fmla="*/ 7902328 w 12192000"/>
              <a:gd name="connsiteY38" fmla="*/ 1345865 h 2240205"/>
              <a:gd name="connsiteX39" fmla="*/ 7840612 w 12192000"/>
              <a:gd name="connsiteY39" fmla="*/ 1369373 h 2240205"/>
              <a:gd name="connsiteX40" fmla="*/ 7786819 w 12192000"/>
              <a:gd name="connsiteY40" fmla="*/ 1378970 h 2240205"/>
              <a:gd name="connsiteX41" fmla="*/ 7548172 w 12192000"/>
              <a:gd name="connsiteY41" fmla="*/ 1417460 h 2240205"/>
              <a:gd name="connsiteX42" fmla="*/ 7483437 w 12192000"/>
              <a:gd name="connsiteY42" fmla="*/ 1478152 h 2240205"/>
              <a:gd name="connsiteX43" fmla="*/ 7377870 w 12192000"/>
              <a:gd name="connsiteY43" fmla="*/ 1523319 h 2240205"/>
              <a:gd name="connsiteX44" fmla="*/ 7230737 w 12192000"/>
              <a:gd name="connsiteY44" fmla="*/ 1562633 h 2240205"/>
              <a:gd name="connsiteX45" fmla="*/ 7224458 w 12192000"/>
              <a:gd name="connsiteY45" fmla="*/ 1573008 h 2240205"/>
              <a:gd name="connsiteX46" fmla="*/ 7183121 w 12192000"/>
              <a:gd name="connsiteY46" fmla="*/ 1595162 h 2240205"/>
              <a:gd name="connsiteX47" fmla="*/ 7164601 w 12192000"/>
              <a:gd name="connsiteY47" fmla="*/ 1606490 h 2240205"/>
              <a:gd name="connsiteX48" fmla="*/ 6900177 w 12192000"/>
              <a:gd name="connsiteY48" fmla="*/ 1636016 h 2240205"/>
              <a:gd name="connsiteX49" fmla="*/ 6795372 w 12192000"/>
              <a:gd name="connsiteY49" fmla="*/ 1644845 h 2240205"/>
              <a:gd name="connsiteX50" fmla="*/ 6692251 w 12192000"/>
              <a:gd name="connsiteY50" fmla="*/ 1656357 h 2240205"/>
              <a:gd name="connsiteX51" fmla="*/ 6655235 w 12192000"/>
              <a:gd name="connsiteY51" fmla="*/ 1661869 h 2240205"/>
              <a:gd name="connsiteX52" fmla="*/ 6554894 w 12192000"/>
              <a:gd name="connsiteY52" fmla="*/ 1664428 h 2240205"/>
              <a:gd name="connsiteX53" fmla="*/ 6516595 w 12192000"/>
              <a:gd name="connsiteY53" fmla="*/ 1667475 h 2240205"/>
              <a:gd name="connsiteX54" fmla="*/ 6508541 w 12192000"/>
              <a:gd name="connsiteY54" fmla="*/ 1668757 h 2240205"/>
              <a:gd name="connsiteX55" fmla="*/ 6471012 w 12192000"/>
              <a:gd name="connsiteY55" fmla="*/ 1678604 h 2240205"/>
              <a:gd name="connsiteX56" fmla="*/ 6364035 w 12192000"/>
              <a:gd name="connsiteY56" fmla="*/ 1667683 h 2240205"/>
              <a:gd name="connsiteX57" fmla="*/ 6243319 w 12192000"/>
              <a:gd name="connsiteY57" fmla="*/ 1695560 h 2240205"/>
              <a:gd name="connsiteX58" fmla="*/ 6098321 w 12192000"/>
              <a:gd name="connsiteY58" fmla="*/ 1721646 h 2240205"/>
              <a:gd name="connsiteX59" fmla="*/ 5880652 w 12192000"/>
              <a:gd name="connsiteY59" fmla="*/ 1779643 h 2240205"/>
              <a:gd name="connsiteX60" fmla="*/ 5785959 w 12192000"/>
              <a:gd name="connsiteY60" fmla="*/ 1775307 h 2240205"/>
              <a:gd name="connsiteX61" fmla="*/ 5643534 w 12192000"/>
              <a:gd name="connsiteY61" fmla="*/ 1802919 h 2240205"/>
              <a:gd name="connsiteX62" fmla="*/ 5518799 w 12192000"/>
              <a:gd name="connsiteY62" fmla="*/ 1818312 h 2240205"/>
              <a:gd name="connsiteX63" fmla="*/ 5505014 w 12192000"/>
              <a:gd name="connsiteY63" fmla="*/ 1819259 h 2240205"/>
              <a:gd name="connsiteX64" fmla="*/ 5453307 w 12192000"/>
              <a:gd name="connsiteY64" fmla="*/ 1815450 h 2240205"/>
              <a:gd name="connsiteX65" fmla="*/ 5221533 w 12192000"/>
              <a:gd name="connsiteY65" fmla="*/ 1846950 h 2240205"/>
              <a:gd name="connsiteX66" fmla="*/ 5149802 w 12192000"/>
              <a:gd name="connsiteY66" fmla="*/ 1844846 h 2240205"/>
              <a:gd name="connsiteX67" fmla="*/ 5114927 w 12192000"/>
              <a:gd name="connsiteY67" fmla="*/ 1847827 h 2240205"/>
              <a:gd name="connsiteX68" fmla="*/ 5108970 w 12192000"/>
              <a:gd name="connsiteY68" fmla="*/ 1847935 h 2240205"/>
              <a:gd name="connsiteX69" fmla="*/ 5067961 w 12192000"/>
              <a:gd name="connsiteY69" fmla="*/ 1845917 h 2240205"/>
              <a:gd name="connsiteX70" fmla="*/ 5007075 w 12192000"/>
              <a:gd name="connsiteY70" fmla="*/ 1838626 h 2240205"/>
              <a:gd name="connsiteX71" fmla="*/ 4944087 w 12192000"/>
              <a:gd name="connsiteY71" fmla="*/ 1823332 h 2240205"/>
              <a:gd name="connsiteX72" fmla="*/ 4907662 w 12192000"/>
              <a:gd name="connsiteY72" fmla="*/ 1816900 h 2240205"/>
              <a:gd name="connsiteX73" fmla="*/ 4882386 w 12192000"/>
              <a:gd name="connsiteY73" fmla="*/ 1809844 h 2240205"/>
              <a:gd name="connsiteX74" fmla="*/ 4811440 w 12192000"/>
              <a:gd name="connsiteY74" fmla="*/ 1804655 h 2240205"/>
              <a:gd name="connsiteX75" fmla="*/ 4691075 w 12192000"/>
              <a:gd name="connsiteY75" fmla="*/ 1801389 h 2240205"/>
              <a:gd name="connsiteX76" fmla="*/ 4640313 w 12192000"/>
              <a:gd name="connsiteY76" fmla="*/ 1784307 h 2240205"/>
              <a:gd name="connsiteX77" fmla="*/ 4536503 w 12192000"/>
              <a:gd name="connsiteY77" fmla="*/ 1785334 h 2240205"/>
              <a:gd name="connsiteX78" fmla="*/ 4513724 w 12192000"/>
              <a:gd name="connsiteY78" fmla="*/ 1791996 h 2240205"/>
              <a:gd name="connsiteX79" fmla="*/ 4459810 w 12192000"/>
              <a:gd name="connsiteY79" fmla="*/ 1797886 h 2240205"/>
              <a:gd name="connsiteX80" fmla="*/ 4379064 w 12192000"/>
              <a:gd name="connsiteY80" fmla="*/ 1817177 h 2240205"/>
              <a:gd name="connsiteX81" fmla="*/ 4290981 w 12192000"/>
              <a:gd name="connsiteY81" fmla="*/ 1839677 h 2240205"/>
              <a:gd name="connsiteX82" fmla="*/ 4238372 w 12192000"/>
              <a:gd name="connsiteY82" fmla="*/ 1851480 h 2240205"/>
              <a:gd name="connsiteX83" fmla="*/ 4232517 w 12192000"/>
              <a:gd name="connsiteY83" fmla="*/ 1852567 h 2240205"/>
              <a:gd name="connsiteX84" fmla="*/ 4191732 w 12192000"/>
              <a:gd name="connsiteY84" fmla="*/ 1857328 h 2240205"/>
              <a:gd name="connsiteX85" fmla="*/ 4065532 w 12192000"/>
              <a:gd name="connsiteY85" fmla="*/ 1855477 h 2240205"/>
              <a:gd name="connsiteX86" fmla="*/ 4028460 w 12192000"/>
              <a:gd name="connsiteY86" fmla="*/ 1855137 h 2240205"/>
              <a:gd name="connsiteX87" fmla="*/ 4002267 w 12192000"/>
              <a:gd name="connsiteY87" fmla="*/ 1852352 h 2240205"/>
              <a:gd name="connsiteX88" fmla="*/ 3931396 w 12192000"/>
              <a:gd name="connsiteY88" fmla="*/ 1858915 h 2240205"/>
              <a:gd name="connsiteX89" fmla="*/ 3812162 w 12192000"/>
              <a:gd name="connsiteY89" fmla="*/ 1875501 h 2240205"/>
              <a:gd name="connsiteX90" fmla="*/ 3758105 w 12192000"/>
              <a:gd name="connsiteY90" fmla="*/ 1871856 h 2240205"/>
              <a:gd name="connsiteX91" fmla="*/ 3567259 w 12192000"/>
              <a:gd name="connsiteY91" fmla="*/ 1893482 h 2240205"/>
              <a:gd name="connsiteX92" fmla="*/ 3405770 w 12192000"/>
              <a:gd name="connsiteY92" fmla="*/ 1904591 h 2240205"/>
              <a:gd name="connsiteX93" fmla="*/ 3280097 w 12192000"/>
              <a:gd name="connsiteY93" fmla="*/ 1919610 h 2240205"/>
              <a:gd name="connsiteX94" fmla="*/ 3009910 w 12192000"/>
              <a:gd name="connsiteY94" fmla="*/ 1957866 h 2240205"/>
              <a:gd name="connsiteX95" fmla="*/ 2995934 w 12192000"/>
              <a:gd name="connsiteY95" fmla="*/ 1967085 h 2240205"/>
              <a:gd name="connsiteX96" fmla="*/ 2942858 w 12192000"/>
              <a:gd name="connsiteY96" fmla="*/ 1981367 h 2240205"/>
              <a:gd name="connsiteX97" fmla="*/ 2875436 w 12192000"/>
              <a:gd name="connsiteY97" fmla="*/ 1996977 h 2240205"/>
              <a:gd name="connsiteX98" fmla="*/ 2874892 w 12192000"/>
              <a:gd name="connsiteY98" fmla="*/ 1996085 h 2240205"/>
              <a:gd name="connsiteX99" fmla="*/ 2843662 w 12192000"/>
              <a:gd name="connsiteY99" fmla="*/ 1992498 h 2240205"/>
              <a:gd name="connsiteX100" fmla="*/ 2718916 w 12192000"/>
              <a:gd name="connsiteY100" fmla="*/ 1990867 h 2240205"/>
              <a:gd name="connsiteX101" fmla="*/ 2713522 w 12192000"/>
              <a:gd name="connsiteY101" fmla="*/ 1990173 h 2240205"/>
              <a:gd name="connsiteX102" fmla="*/ 2476147 w 12192000"/>
              <a:gd name="connsiteY102" fmla="*/ 1998305 h 2240205"/>
              <a:gd name="connsiteX103" fmla="*/ 2373568 w 12192000"/>
              <a:gd name="connsiteY103" fmla="*/ 2003219 h 2240205"/>
              <a:gd name="connsiteX104" fmla="*/ 2287219 w 12192000"/>
              <a:gd name="connsiteY104" fmla="*/ 1998750 h 2240205"/>
              <a:gd name="connsiteX105" fmla="*/ 2243069 w 12192000"/>
              <a:gd name="connsiteY105" fmla="*/ 2005321 h 2240205"/>
              <a:gd name="connsiteX106" fmla="*/ 2164831 w 12192000"/>
              <a:gd name="connsiteY106" fmla="*/ 2010143 h 2240205"/>
              <a:gd name="connsiteX107" fmla="*/ 2085228 w 12192000"/>
              <a:gd name="connsiteY107" fmla="*/ 2046431 h 2240205"/>
              <a:gd name="connsiteX108" fmla="*/ 2058061 w 12192000"/>
              <a:gd name="connsiteY108" fmla="*/ 2047942 h 2240205"/>
              <a:gd name="connsiteX109" fmla="*/ 2042244 w 12192000"/>
              <a:gd name="connsiteY109" fmla="*/ 2055560 h 2240205"/>
              <a:gd name="connsiteX110" fmla="*/ 1877728 w 12192000"/>
              <a:gd name="connsiteY110" fmla="*/ 2101004 h 2240205"/>
              <a:gd name="connsiteX111" fmla="*/ 1759056 w 12192000"/>
              <a:gd name="connsiteY111" fmla="*/ 2125608 h 2240205"/>
              <a:gd name="connsiteX112" fmla="*/ 1637948 w 12192000"/>
              <a:gd name="connsiteY112" fmla="*/ 2172597 h 2240205"/>
              <a:gd name="connsiteX113" fmla="*/ 1434549 w 12192000"/>
              <a:gd name="connsiteY113" fmla="*/ 2234522 h 2240205"/>
              <a:gd name="connsiteX114" fmla="*/ 1370962 w 12192000"/>
              <a:gd name="connsiteY114" fmla="*/ 2237474 h 2240205"/>
              <a:gd name="connsiteX115" fmla="*/ 1356367 w 12192000"/>
              <a:gd name="connsiteY115" fmla="*/ 2235089 h 2240205"/>
              <a:gd name="connsiteX116" fmla="*/ 1279765 w 12192000"/>
              <a:gd name="connsiteY116" fmla="*/ 2229639 h 2240205"/>
              <a:gd name="connsiteX117" fmla="*/ 1195347 w 12192000"/>
              <a:gd name="connsiteY117" fmla="*/ 2212354 h 2240205"/>
              <a:gd name="connsiteX118" fmla="*/ 970251 w 12192000"/>
              <a:gd name="connsiteY118" fmla="*/ 2221029 h 2240205"/>
              <a:gd name="connsiteX119" fmla="*/ 812914 w 12192000"/>
              <a:gd name="connsiteY119" fmla="*/ 2210095 h 2240205"/>
              <a:gd name="connsiteX120" fmla="*/ 776382 w 12192000"/>
              <a:gd name="connsiteY120" fmla="*/ 2204512 h 2240205"/>
              <a:gd name="connsiteX121" fmla="*/ 597225 w 12192000"/>
              <a:gd name="connsiteY121" fmla="*/ 2180999 h 2240205"/>
              <a:gd name="connsiteX122" fmla="*/ 520671 w 12192000"/>
              <a:gd name="connsiteY122" fmla="*/ 2180980 h 2240205"/>
              <a:gd name="connsiteX123" fmla="*/ 515024 w 12192000"/>
              <a:gd name="connsiteY123" fmla="*/ 2179258 h 2240205"/>
              <a:gd name="connsiteX124" fmla="*/ 413835 w 12192000"/>
              <a:gd name="connsiteY124" fmla="*/ 2156783 h 2240205"/>
              <a:gd name="connsiteX125" fmla="*/ 376513 w 12192000"/>
              <a:gd name="connsiteY125" fmla="*/ 2154014 h 2240205"/>
              <a:gd name="connsiteX126" fmla="*/ 273386 w 12192000"/>
              <a:gd name="connsiteY126" fmla="*/ 2142551 h 2240205"/>
              <a:gd name="connsiteX127" fmla="*/ 77641 w 12192000"/>
              <a:gd name="connsiteY127" fmla="*/ 2126835 h 2240205"/>
              <a:gd name="connsiteX128" fmla="*/ 37645 w 12192000"/>
              <a:gd name="connsiteY128" fmla="*/ 2115401 h 2240205"/>
              <a:gd name="connsiteX129" fmla="*/ 4572 w 12192000"/>
              <a:gd name="connsiteY129" fmla="*/ 2111091 h 2240205"/>
              <a:gd name="connsiteX130" fmla="*/ 0 w 12192000"/>
              <a:gd name="connsiteY130" fmla="*/ 2110468 h 2240205"/>
              <a:gd name="connsiteX131" fmla="*/ 0 w 12192000"/>
              <a:gd name="connsiteY131"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820512 w 12192000"/>
              <a:gd name="connsiteY4" fmla="*/ 745392 h 2240205"/>
              <a:gd name="connsiteX5" fmla="*/ 11649954 w 12192000"/>
              <a:gd name="connsiteY5" fmla="*/ 749628 h 2240205"/>
              <a:gd name="connsiteX6" fmla="*/ 11560424 w 12192000"/>
              <a:gd name="connsiteY6" fmla="*/ 748017 h 2240205"/>
              <a:gd name="connsiteX7" fmla="*/ 11358455 w 12192000"/>
              <a:gd name="connsiteY7" fmla="*/ 747593 h 2240205"/>
              <a:gd name="connsiteX8" fmla="*/ 11165209 w 12192000"/>
              <a:gd name="connsiteY8" fmla="*/ 748852 h 2240205"/>
              <a:gd name="connsiteX9" fmla="*/ 11058755 w 12192000"/>
              <a:gd name="connsiteY9" fmla="*/ 749617 h 2240205"/>
              <a:gd name="connsiteX10" fmla="*/ 10846594 w 12192000"/>
              <a:gd name="connsiteY10" fmla="*/ 765069 h 2240205"/>
              <a:gd name="connsiteX11" fmla="*/ 10739478 w 12192000"/>
              <a:gd name="connsiteY11" fmla="*/ 776841 h 2240205"/>
              <a:gd name="connsiteX12" fmla="*/ 10458762 w 12192000"/>
              <a:gd name="connsiteY12" fmla="*/ 755400 h 2240205"/>
              <a:gd name="connsiteX13" fmla="*/ 10211200 w 12192000"/>
              <a:gd name="connsiteY13" fmla="*/ 767513 h 2240205"/>
              <a:gd name="connsiteX14" fmla="*/ 10167995 w 12192000"/>
              <a:gd name="connsiteY14" fmla="*/ 760843 h 2240205"/>
              <a:gd name="connsiteX15" fmla="*/ 9997044 w 12192000"/>
              <a:gd name="connsiteY15" fmla="*/ 780129 h 2240205"/>
              <a:gd name="connsiteX16" fmla="*/ 9943887 w 12192000"/>
              <a:gd name="connsiteY16" fmla="*/ 804141 h 2240205"/>
              <a:gd name="connsiteX17" fmla="*/ 9918248 w 12192000"/>
              <a:gd name="connsiteY17" fmla="*/ 816628 h 2240205"/>
              <a:gd name="connsiteX18" fmla="*/ 9767091 w 12192000"/>
              <a:gd name="connsiteY18" fmla="*/ 870550 h 2240205"/>
              <a:gd name="connsiteX19" fmla="*/ 9683005 w 12192000"/>
              <a:gd name="connsiteY19" fmla="*/ 894128 h 2240205"/>
              <a:gd name="connsiteX20" fmla="*/ 9500499 w 12192000"/>
              <a:gd name="connsiteY20" fmla="*/ 954680 h 2240205"/>
              <a:gd name="connsiteX21" fmla="*/ 9410017 w 12192000"/>
              <a:gd name="connsiteY21" fmla="*/ 993931 h 2240205"/>
              <a:gd name="connsiteX22" fmla="*/ 9392919 w 12192000"/>
              <a:gd name="connsiteY22" fmla="*/ 994656 h 2240205"/>
              <a:gd name="connsiteX23" fmla="*/ 9268019 w 12192000"/>
              <a:gd name="connsiteY23" fmla="*/ 1007442 h 2240205"/>
              <a:gd name="connsiteX24" fmla="*/ 9188177 w 12192000"/>
              <a:gd name="connsiteY24" fmla="*/ 1035474 h 2240205"/>
              <a:gd name="connsiteX25" fmla="*/ 9155969 w 12192000"/>
              <a:gd name="connsiteY25" fmla="*/ 1046804 h 2240205"/>
              <a:gd name="connsiteX26" fmla="*/ 9133985 w 12192000"/>
              <a:gd name="connsiteY26" fmla="*/ 1046450 h 2240205"/>
              <a:gd name="connsiteX27" fmla="*/ 9003462 w 12192000"/>
              <a:gd name="connsiteY27" fmla="*/ 1042406 h 2240205"/>
              <a:gd name="connsiteX28" fmla="*/ 8968445 w 12192000"/>
              <a:gd name="connsiteY28" fmla="*/ 1052169 h 2240205"/>
              <a:gd name="connsiteX29" fmla="*/ 8886001 w 12192000"/>
              <a:gd name="connsiteY29" fmla="*/ 1067468 h 2240205"/>
              <a:gd name="connsiteX30" fmla="*/ 8838610 w 12192000"/>
              <a:gd name="connsiteY30" fmla="*/ 1075091 h 2240205"/>
              <a:gd name="connsiteX31" fmla="*/ 8665605 w 12192000"/>
              <a:gd name="connsiteY31" fmla="*/ 1110791 h 2240205"/>
              <a:gd name="connsiteX32" fmla="*/ 8584946 w 12192000"/>
              <a:gd name="connsiteY32" fmla="*/ 1135226 h 2240205"/>
              <a:gd name="connsiteX33" fmla="*/ 8419755 w 12192000"/>
              <a:gd name="connsiteY33" fmla="*/ 1216260 h 2240205"/>
              <a:gd name="connsiteX34" fmla="*/ 8411626 w 12192000"/>
              <a:gd name="connsiteY34" fmla="*/ 1214397 h 2240205"/>
              <a:gd name="connsiteX35" fmla="*/ 8363469 w 12192000"/>
              <a:gd name="connsiteY35" fmla="*/ 1246658 h 2240205"/>
              <a:gd name="connsiteX36" fmla="*/ 8275497 w 12192000"/>
              <a:gd name="connsiteY36" fmla="*/ 1264396 h 2240205"/>
              <a:gd name="connsiteX37" fmla="*/ 8074238 w 12192000"/>
              <a:gd name="connsiteY37" fmla="*/ 1301895 h 2240205"/>
              <a:gd name="connsiteX38" fmla="*/ 7902328 w 12192000"/>
              <a:gd name="connsiteY38" fmla="*/ 1345865 h 2240205"/>
              <a:gd name="connsiteX39" fmla="*/ 7840612 w 12192000"/>
              <a:gd name="connsiteY39" fmla="*/ 1369373 h 2240205"/>
              <a:gd name="connsiteX40" fmla="*/ 7786819 w 12192000"/>
              <a:gd name="connsiteY40" fmla="*/ 1378970 h 2240205"/>
              <a:gd name="connsiteX41" fmla="*/ 7548172 w 12192000"/>
              <a:gd name="connsiteY41" fmla="*/ 1417460 h 2240205"/>
              <a:gd name="connsiteX42" fmla="*/ 7483437 w 12192000"/>
              <a:gd name="connsiteY42" fmla="*/ 1478152 h 2240205"/>
              <a:gd name="connsiteX43" fmla="*/ 7377870 w 12192000"/>
              <a:gd name="connsiteY43" fmla="*/ 1523319 h 2240205"/>
              <a:gd name="connsiteX44" fmla="*/ 7230737 w 12192000"/>
              <a:gd name="connsiteY44" fmla="*/ 1562633 h 2240205"/>
              <a:gd name="connsiteX45" fmla="*/ 7224458 w 12192000"/>
              <a:gd name="connsiteY45" fmla="*/ 1573008 h 2240205"/>
              <a:gd name="connsiteX46" fmla="*/ 7183121 w 12192000"/>
              <a:gd name="connsiteY46" fmla="*/ 1595162 h 2240205"/>
              <a:gd name="connsiteX47" fmla="*/ 7164601 w 12192000"/>
              <a:gd name="connsiteY47" fmla="*/ 1606490 h 2240205"/>
              <a:gd name="connsiteX48" fmla="*/ 6900177 w 12192000"/>
              <a:gd name="connsiteY48" fmla="*/ 1636016 h 2240205"/>
              <a:gd name="connsiteX49" fmla="*/ 6795372 w 12192000"/>
              <a:gd name="connsiteY49" fmla="*/ 1644845 h 2240205"/>
              <a:gd name="connsiteX50" fmla="*/ 6692251 w 12192000"/>
              <a:gd name="connsiteY50" fmla="*/ 1656357 h 2240205"/>
              <a:gd name="connsiteX51" fmla="*/ 6655235 w 12192000"/>
              <a:gd name="connsiteY51" fmla="*/ 1661869 h 2240205"/>
              <a:gd name="connsiteX52" fmla="*/ 6554894 w 12192000"/>
              <a:gd name="connsiteY52" fmla="*/ 1664428 h 2240205"/>
              <a:gd name="connsiteX53" fmla="*/ 6516595 w 12192000"/>
              <a:gd name="connsiteY53" fmla="*/ 1667475 h 2240205"/>
              <a:gd name="connsiteX54" fmla="*/ 6508541 w 12192000"/>
              <a:gd name="connsiteY54" fmla="*/ 1668757 h 2240205"/>
              <a:gd name="connsiteX55" fmla="*/ 6471012 w 12192000"/>
              <a:gd name="connsiteY55" fmla="*/ 1678604 h 2240205"/>
              <a:gd name="connsiteX56" fmla="*/ 6364035 w 12192000"/>
              <a:gd name="connsiteY56" fmla="*/ 1667683 h 2240205"/>
              <a:gd name="connsiteX57" fmla="*/ 6243319 w 12192000"/>
              <a:gd name="connsiteY57" fmla="*/ 1695560 h 2240205"/>
              <a:gd name="connsiteX58" fmla="*/ 6098321 w 12192000"/>
              <a:gd name="connsiteY58" fmla="*/ 1721646 h 2240205"/>
              <a:gd name="connsiteX59" fmla="*/ 5880652 w 12192000"/>
              <a:gd name="connsiteY59" fmla="*/ 1779643 h 2240205"/>
              <a:gd name="connsiteX60" fmla="*/ 5785959 w 12192000"/>
              <a:gd name="connsiteY60" fmla="*/ 1775307 h 2240205"/>
              <a:gd name="connsiteX61" fmla="*/ 5643534 w 12192000"/>
              <a:gd name="connsiteY61" fmla="*/ 1802919 h 2240205"/>
              <a:gd name="connsiteX62" fmla="*/ 5518799 w 12192000"/>
              <a:gd name="connsiteY62" fmla="*/ 1818312 h 2240205"/>
              <a:gd name="connsiteX63" fmla="*/ 5505014 w 12192000"/>
              <a:gd name="connsiteY63" fmla="*/ 1819259 h 2240205"/>
              <a:gd name="connsiteX64" fmla="*/ 5453307 w 12192000"/>
              <a:gd name="connsiteY64" fmla="*/ 1815450 h 2240205"/>
              <a:gd name="connsiteX65" fmla="*/ 5221533 w 12192000"/>
              <a:gd name="connsiteY65" fmla="*/ 1846950 h 2240205"/>
              <a:gd name="connsiteX66" fmla="*/ 5149802 w 12192000"/>
              <a:gd name="connsiteY66" fmla="*/ 1844846 h 2240205"/>
              <a:gd name="connsiteX67" fmla="*/ 5114927 w 12192000"/>
              <a:gd name="connsiteY67" fmla="*/ 1847827 h 2240205"/>
              <a:gd name="connsiteX68" fmla="*/ 5108970 w 12192000"/>
              <a:gd name="connsiteY68" fmla="*/ 1847935 h 2240205"/>
              <a:gd name="connsiteX69" fmla="*/ 5067961 w 12192000"/>
              <a:gd name="connsiteY69" fmla="*/ 1845917 h 2240205"/>
              <a:gd name="connsiteX70" fmla="*/ 5007075 w 12192000"/>
              <a:gd name="connsiteY70" fmla="*/ 1838626 h 2240205"/>
              <a:gd name="connsiteX71" fmla="*/ 4944087 w 12192000"/>
              <a:gd name="connsiteY71" fmla="*/ 1823332 h 2240205"/>
              <a:gd name="connsiteX72" fmla="*/ 4907662 w 12192000"/>
              <a:gd name="connsiteY72" fmla="*/ 1816900 h 2240205"/>
              <a:gd name="connsiteX73" fmla="*/ 4882386 w 12192000"/>
              <a:gd name="connsiteY73" fmla="*/ 1809844 h 2240205"/>
              <a:gd name="connsiteX74" fmla="*/ 4811440 w 12192000"/>
              <a:gd name="connsiteY74" fmla="*/ 1804655 h 2240205"/>
              <a:gd name="connsiteX75" fmla="*/ 4691075 w 12192000"/>
              <a:gd name="connsiteY75" fmla="*/ 1801389 h 2240205"/>
              <a:gd name="connsiteX76" fmla="*/ 4640313 w 12192000"/>
              <a:gd name="connsiteY76" fmla="*/ 1784307 h 2240205"/>
              <a:gd name="connsiteX77" fmla="*/ 4536503 w 12192000"/>
              <a:gd name="connsiteY77" fmla="*/ 1785334 h 2240205"/>
              <a:gd name="connsiteX78" fmla="*/ 4513724 w 12192000"/>
              <a:gd name="connsiteY78" fmla="*/ 1791996 h 2240205"/>
              <a:gd name="connsiteX79" fmla="*/ 4459810 w 12192000"/>
              <a:gd name="connsiteY79" fmla="*/ 1797886 h 2240205"/>
              <a:gd name="connsiteX80" fmla="*/ 4379064 w 12192000"/>
              <a:gd name="connsiteY80" fmla="*/ 1817177 h 2240205"/>
              <a:gd name="connsiteX81" fmla="*/ 4290981 w 12192000"/>
              <a:gd name="connsiteY81" fmla="*/ 1839677 h 2240205"/>
              <a:gd name="connsiteX82" fmla="*/ 4238372 w 12192000"/>
              <a:gd name="connsiteY82" fmla="*/ 1851480 h 2240205"/>
              <a:gd name="connsiteX83" fmla="*/ 4232517 w 12192000"/>
              <a:gd name="connsiteY83" fmla="*/ 1852567 h 2240205"/>
              <a:gd name="connsiteX84" fmla="*/ 4191732 w 12192000"/>
              <a:gd name="connsiteY84" fmla="*/ 1857328 h 2240205"/>
              <a:gd name="connsiteX85" fmla="*/ 4065532 w 12192000"/>
              <a:gd name="connsiteY85" fmla="*/ 1855477 h 2240205"/>
              <a:gd name="connsiteX86" fmla="*/ 4028460 w 12192000"/>
              <a:gd name="connsiteY86" fmla="*/ 1855137 h 2240205"/>
              <a:gd name="connsiteX87" fmla="*/ 4002267 w 12192000"/>
              <a:gd name="connsiteY87" fmla="*/ 1852352 h 2240205"/>
              <a:gd name="connsiteX88" fmla="*/ 3931396 w 12192000"/>
              <a:gd name="connsiteY88" fmla="*/ 1858915 h 2240205"/>
              <a:gd name="connsiteX89" fmla="*/ 3812162 w 12192000"/>
              <a:gd name="connsiteY89" fmla="*/ 1875501 h 2240205"/>
              <a:gd name="connsiteX90" fmla="*/ 3758105 w 12192000"/>
              <a:gd name="connsiteY90" fmla="*/ 1871856 h 2240205"/>
              <a:gd name="connsiteX91" fmla="*/ 3567259 w 12192000"/>
              <a:gd name="connsiteY91" fmla="*/ 1893482 h 2240205"/>
              <a:gd name="connsiteX92" fmla="*/ 3405770 w 12192000"/>
              <a:gd name="connsiteY92" fmla="*/ 1904591 h 2240205"/>
              <a:gd name="connsiteX93" fmla="*/ 3280097 w 12192000"/>
              <a:gd name="connsiteY93" fmla="*/ 1919610 h 2240205"/>
              <a:gd name="connsiteX94" fmla="*/ 3009910 w 12192000"/>
              <a:gd name="connsiteY94" fmla="*/ 1957866 h 2240205"/>
              <a:gd name="connsiteX95" fmla="*/ 2995934 w 12192000"/>
              <a:gd name="connsiteY95" fmla="*/ 1967085 h 2240205"/>
              <a:gd name="connsiteX96" fmla="*/ 2942858 w 12192000"/>
              <a:gd name="connsiteY96" fmla="*/ 1981367 h 2240205"/>
              <a:gd name="connsiteX97" fmla="*/ 2875436 w 12192000"/>
              <a:gd name="connsiteY97" fmla="*/ 1996977 h 2240205"/>
              <a:gd name="connsiteX98" fmla="*/ 2874892 w 12192000"/>
              <a:gd name="connsiteY98" fmla="*/ 1996085 h 2240205"/>
              <a:gd name="connsiteX99" fmla="*/ 2843662 w 12192000"/>
              <a:gd name="connsiteY99" fmla="*/ 1992498 h 2240205"/>
              <a:gd name="connsiteX100" fmla="*/ 2718916 w 12192000"/>
              <a:gd name="connsiteY100" fmla="*/ 1990867 h 2240205"/>
              <a:gd name="connsiteX101" fmla="*/ 2713522 w 12192000"/>
              <a:gd name="connsiteY101" fmla="*/ 1990173 h 2240205"/>
              <a:gd name="connsiteX102" fmla="*/ 2476147 w 12192000"/>
              <a:gd name="connsiteY102" fmla="*/ 1998305 h 2240205"/>
              <a:gd name="connsiteX103" fmla="*/ 2373568 w 12192000"/>
              <a:gd name="connsiteY103" fmla="*/ 2003219 h 2240205"/>
              <a:gd name="connsiteX104" fmla="*/ 2287219 w 12192000"/>
              <a:gd name="connsiteY104" fmla="*/ 1998750 h 2240205"/>
              <a:gd name="connsiteX105" fmla="*/ 2243069 w 12192000"/>
              <a:gd name="connsiteY105" fmla="*/ 2005321 h 2240205"/>
              <a:gd name="connsiteX106" fmla="*/ 2164831 w 12192000"/>
              <a:gd name="connsiteY106" fmla="*/ 2010143 h 2240205"/>
              <a:gd name="connsiteX107" fmla="*/ 2085228 w 12192000"/>
              <a:gd name="connsiteY107" fmla="*/ 2046431 h 2240205"/>
              <a:gd name="connsiteX108" fmla="*/ 2058061 w 12192000"/>
              <a:gd name="connsiteY108" fmla="*/ 2047942 h 2240205"/>
              <a:gd name="connsiteX109" fmla="*/ 2042244 w 12192000"/>
              <a:gd name="connsiteY109" fmla="*/ 2055560 h 2240205"/>
              <a:gd name="connsiteX110" fmla="*/ 1877728 w 12192000"/>
              <a:gd name="connsiteY110" fmla="*/ 2101004 h 2240205"/>
              <a:gd name="connsiteX111" fmla="*/ 1759056 w 12192000"/>
              <a:gd name="connsiteY111" fmla="*/ 2125608 h 2240205"/>
              <a:gd name="connsiteX112" fmla="*/ 1637948 w 12192000"/>
              <a:gd name="connsiteY112" fmla="*/ 2172597 h 2240205"/>
              <a:gd name="connsiteX113" fmla="*/ 1434549 w 12192000"/>
              <a:gd name="connsiteY113" fmla="*/ 2234522 h 2240205"/>
              <a:gd name="connsiteX114" fmla="*/ 1370962 w 12192000"/>
              <a:gd name="connsiteY114" fmla="*/ 2237474 h 2240205"/>
              <a:gd name="connsiteX115" fmla="*/ 1356367 w 12192000"/>
              <a:gd name="connsiteY115" fmla="*/ 2235089 h 2240205"/>
              <a:gd name="connsiteX116" fmla="*/ 1279765 w 12192000"/>
              <a:gd name="connsiteY116" fmla="*/ 2229639 h 2240205"/>
              <a:gd name="connsiteX117" fmla="*/ 1195347 w 12192000"/>
              <a:gd name="connsiteY117" fmla="*/ 2212354 h 2240205"/>
              <a:gd name="connsiteX118" fmla="*/ 970251 w 12192000"/>
              <a:gd name="connsiteY118" fmla="*/ 2221029 h 2240205"/>
              <a:gd name="connsiteX119" fmla="*/ 812914 w 12192000"/>
              <a:gd name="connsiteY119" fmla="*/ 2210095 h 2240205"/>
              <a:gd name="connsiteX120" fmla="*/ 776382 w 12192000"/>
              <a:gd name="connsiteY120" fmla="*/ 2204512 h 2240205"/>
              <a:gd name="connsiteX121" fmla="*/ 597225 w 12192000"/>
              <a:gd name="connsiteY121" fmla="*/ 2180999 h 2240205"/>
              <a:gd name="connsiteX122" fmla="*/ 520671 w 12192000"/>
              <a:gd name="connsiteY122" fmla="*/ 2180980 h 2240205"/>
              <a:gd name="connsiteX123" fmla="*/ 515024 w 12192000"/>
              <a:gd name="connsiteY123" fmla="*/ 2179258 h 2240205"/>
              <a:gd name="connsiteX124" fmla="*/ 413835 w 12192000"/>
              <a:gd name="connsiteY124" fmla="*/ 2156783 h 2240205"/>
              <a:gd name="connsiteX125" fmla="*/ 376513 w 12192000"/>
              <a:gd name="connsiteY125" fmla="*/ 2154014 h 2240205"/>
              <a:gd name="connsiteX126" fmla="*/ 273386 w 12192000"/>
              <a:gd name="connsiteY126" fmla="*/ 2142551 h 2240205"/>
              <a:gd name="connsiteX127" fmla="*/ 77641 w 12192000"/>
              <a:gd name="connsiteY127" fmla="*/ 2126835 h 2240205"/>
              <a:gd name="connsiteX128" fmla="*/ 37645 w 12192000"/>
              <a:gd name="connsiteY128" fmla="*/ 2115401 h 2240205"/>
              <a:gd name="connsiteX129" fmla="*/ 4572 w 12192000"/>
              <a:gd name="connsiteY129" fmla="*/ 2111091 h 2240205"/>
              <a:gd name="connsiteX130" fmla="*/ 0 w 12192000"/>
              <a:gd name="connsiteY130" fmla="*/ 2110468 h 2240205"/>
              <a:gd name="connsiteX131" fmla="*/ 0 w 12192000"/>
              <a:gd name="connsiteY131"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649954 w 12192000"/>
              <a:gd name="connsiteY4" fmla="*/ 749628 h 2240205"/>
              <a:gd name="connsiteX5" fmla="*/ 11560424 w 12192000"/>
              <a:gd name="connsiteY5" fmla="*/ 748017 h 2240205"/>
              <a:gd name="connsiteX6" fmla="*/ 11358455 w 12192000"/>
              <a:gd name="connsiteY6" fmla="*/ 747593 h 2240205"/>
              <a:gd name="connsiteX7" fmla="*/ 11165209 w 12192000"/>
              <a:gd name="connsiteY7" fmla="*/ 748852 h 2240205"/>
              <a:gd name="connsiteX8" fmla="*/ 11058755 w 12192000"/>
              <a:gd name="connsiteY8" fmla="*/ 749617 h 2240205"/>
              <a:gd name="connsiteX9" fmla="*/ 10846594 w 12192000"/>
              <a:gd name="connsiteY9" fmla="*/ 765069 h 2240205"/>
              <a:gd name="connsiteX10" fmla="*/ 10739478 w 12192000"/>
              <a:gd name="connsiteY10" fmla="*/ 776841 h 2240205"/>
              <a:gd name="connsiteX11" fmla="*/ 10458762 w 12192000"/>
              <a:gd name="connsiteY11" fmla="*/ 755400 h 2240205"/>
              <a:gd name="connsiteX12" fmla="*/ 10211200 w 12192000"/>
              <a:gd name="connsiteY12" fmla="*/ 767513 h 2240205"/>
              <a:gd name="connsiteX13" fmla="*/ 10167995 w 12192000"/>
              <a:gd name="connsiteY13" fmla="*/ 760843 h 2240205"/>
              <a:gd name="connsiteX14" fmla="*/ 9997044 w 12192000"/>
              <a:gd name="connsiteY14" fmla="*/ 780129 h 2240205"/>
              <a:gd name="connsiteX15" fmla="*/ 9943887 w 12192000"/>
              <a:gd name="connsiteY15" fmla="*/ 804141 h 2240205"/>
              <a:gd name="connsiteX16" fmla="*/ 9918248 w 12192000"/>
              <a:gd name="connsiteY16" fmla="*/ 816628 h 2240205"/>
              <a:gd name="connsiteX17" fmla="*/ 9767091 w 12192000"/>
              <a:gd name="connsiteY17" fmla="*/ 870550 h 2240205"/>
              <a:gd name="connsiteX18" fmla="*/ 9683005 w 12192000"/>
              <a:gd name="connsiteY18" fmla="*/ 894128 h 2240205"/>
              <a:gd name="connsiteX19" fmla="*/ 9500499 w 12192000"/>
              <a:gd name="connsiteY19" fmla="*/ 954680 h 2240205"/>
              <a:gd name="connsiteX20" fmla="*/ 9410017 w 12192000"/>
              <a:gd name="connsiteY20" fmla="*/ 993931 h 2240205"/>
              <a:gd name="connsiteX21" fmla="*/ 9392919 w 12192000"/>
              <a:gd name="connsiteY21" fmla="*/ 994656 h 2240205"/>
              <a:gd name="connsiteX22" fmla="*/ 9268019 w 12192000"/>
              <a:gd name="connsiteY22" fmla="*/ 1007442 h 2240205"/>
              <a:gd name="connsiteX23" fmla="*/ 9188177 w 12192000"/>
              <a:gd name="connsiteY23" fmla="*/ 1035474 h 2240205"/>
              <a:gd name="connsiteX24" fmla="*/ 9155969 w 12192000"/>
              <a:gd name="connsiteY24" fmla="*/ 1046804 h 2240205"/>
              <a:gd name="connsiteX25" fmla="*/ 9133985 w 12192000"/>
              <a:gd name="connsiteY25" fmla="*/ 1046450 h 2240205"/>
              <a:gd name="connsiteX26" fmla="*/ 9003462 w 12192000"/>
              <a:gd name="connsiteY26" fmla="*/ 1042406 h 2240205"/>
              <a:gd name="connsiteX27" fmla="*/ 8968445 w 12192000"/>
              <a:gd name="connsiteY27" fmla="*/ 1052169 h 2240205"/>
              <a:gd name="connsiteX28" fmla="*/ 8886001 w 12192000"/>
              <a:gd name="connsiteY28" fmla="*/ 1067468 h 2240205"/>
              <a:gd name="connsiteX29" fmla="*/ 8838610 w 12192000"/>
              <a:gd name="connsiteY29" fmla="*/ 1075091 h 2240205"/>
              <a:gd name="connsiteX30" fmla="*/ 8665605 w 12192000"/>
              <a:gd name="connsiteY30" fmla="*/ 1110791 h 2240205"/>
              <a:gd name="connsiteX31" fmla="*/ 8584946 w 12192000"/>
              <a:gd name="connsiteY31" fmla="*/ 1135226 h 2240205"/>
              <a:gd name="connsiteX32" fmla="*/ 8419755 w 12192000"/>
              <a:gd name="connsiteY32" fmla="*/ 1216260 h 2240205"/>
              <a:gd name="connsiteX33" fmla="*/ 8411626 w 12192000"/>
              <a:gd name="connsiteY33" fmla="*/ 1214397 h 2240205"/>
              <a:gd name="connsiteX34" fmla="*/ 8363469 w 12192000"/>
              <a:gd name="connsiteY34" fmla="*/ 1246658 h 2240205"/>
              <a:gd name="connsiteX35" fmla="*/ 8275497 w 12192000"/>
              <a:gd name="connsiteY35" fmla="*/ 1264396 h 2240205"/>
              <a:gd name="connsiteX36" fmla="*/ 8074238 w 12192000"/>
              <a:gd name="connsiteY36" fmla="*/ 1301895 h 2240205"/>
              <a:gd name="connsiteX37" fmla="*/ 7902328 w 12192000"/>
              <a:gd name="connsiteY37" fmla="*/ 1345865 h 2240205"/>
              <a:gd name="connsiteX38" fmla="*/ 7840612 w 12192000"/>
              <a:gd name="connsiteY38" fmla="*/ 1369373 h 2240205"/>
              <a:gd name="connsiteX39" fmla="*/ 7786819 w 12192000"/>
              <a:gd name="connsiteY39" fmla="*/ 1378970 h 2240205"/>
              <a:gd name="connsiteX40" fmla="*/ 7548172 w 12192000"/>
              <a:gd name="connsiteY40" fmla="*/ 1417460 h 2240205"/>
              <a:gd name="connsiteX41" fmla="*/ 7483437 w 12192000"/>
              <a:gd name="connsiteY41" fmla="*/ 1478152 h 2240205"/>
              <a:gd name="connsiteX42" fmla="*/ 7377870 w 12192000"/>
              <a:gd name="connsiteY42" fmla="*/ 1523319 h 2240205"/>
              <a:gd name="connsiteX43" fmla="*/ 7230737 w 12192000"/>
              <a:gd name="connsiteY43" fmla="*/ 1562633 h 2240205"/>
              <a:gd name="connsiteX44" fmla="*/ 7224458 w 12192000"/>
              <a:gd name="connsiteY44" fmla="*/ 1573008 h 2240205"/>
              <a:gd name="connsiteX45" fmla="*/ 7183121 w 12192000"/>
              <a:gd name="connsiteY45" fmla="*/ 1595162 h 2240205"/>
              <a:gd name="connsiteX46" fmla="*/ 7164601 w 12192000"/>
              <a:gd name="connsiteY46" fmla="*/ 1606490 h 2240205"/>
              <a:gd name="connsiteX47" fmla="*/ 6900177 w 12192000"/>
              <a:gd name="connsiteY47" fmla="*/ 1636016 h 2240205"/>
              <a:gd name="connsiteX48" fmla="*/ 6795372 w 12192000"/>
              <a:gd name="connsiteY48" fmla="*/ 1644845 h 2240205"/>
              <a:gd name="connsiteX49" fmla="*/ 6692251 w 12192000"/>
              <a:gd name="connsiteY49" fmla="*/ 1656357 h 2240205"/>
              <a:gd name="connsiteX50" fmla="*/ 6655235 w 12192000"/>
              <a:gd name="connsiteY50" fmla="*/ 1661869 h 2240205"/>
              <a:gd name="connsiteX51" fmla="*/ 6554894 w 12192000"/>
              <a:gd name="connsiteY51" fmla="*/ 1664428 h 2240205"/>
              <a:gd name="connsiteX52" fmla="*/ 6516595 w 12192000"/>
              <a:gd name="connsiteY52" fmla="*/ 1667475 h 2240205"/>
              <a:gd name="connsiteX53" fmla="*/ 6508541 w 12192000"/>
              <a:gd name="connsiteY53" fmla="*/ 1668757 h 2240205"/>
              <a:gd name="connsiteX54" fmla="*/ 6471012 w 12192000"/>
              <a:gd name="connsiteY54" fmla="*/ 1678604 h 2240205"/>
              <a:gd name="connsiteX55" fmla="*/ 6364035 w 12192000"/>
              <a:gd name="connsiteY55" fmla="*/ 1667683 h 2240205"/>
              <a:gd name="connsiteX56" fmla="*/ 6243319 w 12192000"/>
              <a:gd name="connsiteY56" fmla="*/ 1695560 h 2240205"/>
              <a:gd name="connsiteX57" fmla="*/ 6098321 w 12192000"/>
              <a:gd name="connsiteY57" fmla="*/ 1721646 h 2240205"/>
              <a:gd name="connsiteX58" fmla="*/ 5880652 w 12192000"/>
              <a:gd name="connsiteY58" fmla="*/ 1779643 h 2240205"/>
              <a:gd name="connsiteX59" fmla="*/ 5785959 w 12192000"/>
              <a:gd name="connsiteY59" fmla="*/ 1775307 h 2240205"/>
              <a:gd name="connsiteX60" fmla="*/ 5643534 w 12192000"/>
              <a:gd name="connsiteY60" fmla="*/ 1802919 h 2240205"/>
              <a:gd name="connsiteX61" fmla="*/ 5518799 w 12192000"/>
              <a:gd name="connsiteY61" fmla="*/ 1818312 h 2240205"/>
              <a:gd name="connsiteX62" fmla="*/ 5505014 w 12192000"/>
              <a:gd name="connsiteY62" fmla="*/ 1819259 h 2240205"/>
              <a:gd name="connsiteX63" fmla="*/ 5453307 w 12192000"/>
              <a:gd name="connsiteY63" fmla="*/ 1815450 h 2240205"/>
              <a:gd name="connsiteX64" fmla="*/ 5221533 w 12192000"/>
              <a:gd name="connsiteY64" fmla="*/ 1846950 h 2240205"/>
              <a:gd name="connsiteX65" fmla="*/ 5149802 w 12192000"/>
              <a:gd name="connsiteY65" fmla="*/ 1844846 h 2240205"/>
              <a:gd name="connsiteX66" fmla="*/ 5114927 w 12192000"/>
              <a:gd name="connsiteY66" fmla="*/ 1847827 h 2240205"/>
              <a:gd name="connsiteX67" fmla="*/ 5108970 w 12192000"/>
              <a:gd name="connsiteY67" fmla="*/ 1847935 h 2240205"/>
              <a:gd name="connsiteX68" fmla="*/ 5067961 w 12192000"/>
              <a:gd name="connsiteY68" fmla="*/ 1845917 h 2240205"/>
              <a:gd name="connsiteX69" fmla="*/ 5007075 w 12192000"/>
              <a:gd name="connsiteY69" fmla="*/ 1838626 h 2240205"/>
              <a:gd name="connsiteX70" fmla="*/ 4944087 w 12192000"/>
              <a:gd name="connsiteY70" fmla="*/ 1823332 h 2240205"/>
              <a:gd name="connsiteX71" fmla="*/ 4907662 w 12192000"/>
              <a:gd name="connsiteY71" fmla="*/ 1816900 h 2240205"/>
              <a:gd name="connsiteX72" fmla="*/ 4882386 w 12192000"/>
              <a:gd name="connsiteY72" fmla="*/ 1809844 h 2240205"/>
              <a:gd name="connsiteX73" fmla="*/ 4811440 w 12192000"/>
              <a:gd name="connsiteY73" fmla="*/ 1804655 h 2240205"/>
              <a:gd name="connsiteX74" fmla="*/ 4691075 w 12192000"/>
              <a:gd name="connsiteY74" fmla="*/ 1801389 h 2240205"/>
              <a:gd name="connsiteX75" fmla="*/ 4640313 w 12192000"/>
              <a:gd name="connsiteY75" fmla="*/ 1784307 h 2240205"/>
              <a:gd name="connsiteX76" fmla="*/ 4536503 w 12192000"/>
              <a:gd name="connsiteY76" fmla="*/ 1785334 h 2240205"/>
              <a:gd name="connsiteX77" fmla="*/ 4513724 w 12192000"/>
              <a:gd name="connsiteY77" fmla="*/ 1791996 h 2240205"/>
              <a:gd name="connsiteX78" fmla="*/ 4459810 w 12192000"/>
              <a:gd name="connsiteY78" fmla="*/ 1797886 h 2240205"/>
              <a:gd name="connsiteX79" fmla="*/ 4379064 w 12192000"/>
              <a:gd name="connsiteY79" fmla="*/ 1817177 h 2240205"/>
              <a:gd name="connsiteX80" fmla="*/ 4290981 w 12192000"/>
              <a:gd name="connsiteY80" fmla="*/ 1839677 h 2240205"/>
              <a:gd name="connsiteX81" fmla="*/ 4238372 w 12192000"/>
              <a:gd name="connsiteY81" fmla="*/ 1851480 h 2240205"/>
              <a:gd name="connsiteX82" fmla="*/ 4232517 w 12192000"/>
              <a:gd name="connsiteY82" fmla="*/ 1852567 h 2240205"/>
              <a:gd name="connsiteX83" fmla="*/ 4191732 w 12192000"/>
              <a:gd name="connsiteY83" fmla="*/ 1857328 h 2240205"/>
              <a:gd name="connsiteX84" fmla="*/ 4065532 w 12192000"/>
              <a:gd name="connsiteY84" fmla="*/ 1855477 h 2240205"/>
              <a:gd name="connsiteX85" fmla="*/ 4028460 w 12192000"/>
              <a:gd name="connsiteY85" fmla="*/ 1855137 h 2240205"/>
              <a:gd name="connsiteX86" fmla="*/ 4002267 w 12192000"/>
              <a:gd name="connsiteY86" fmla="*/ 1852352 h 2240205"/>
              <a:gd name="connsiteX87" fmla="*/ 3931396 w 12192000"/>
              <a:gd name="connsiteY87" fmla="*/ 1858915 h 2240205"/>
              <a:gd name="connsiteX88" fmla="*/ 3812162 w 12192000"/>
              <a:gd name="connsiteY88" fmla="*/ 1875501 h 2240205"/>
              <a:gd name="connsiteX89" fmla="*/ 3758105 w 12192000"/>
              <a:gd name="connsiteY89" fmla="*/ 1871856 h 2240205"/>
              <a:gd name="connsiteX90" fmla="*/ 3567259 w 12192000"/>
              <a:gd name="connsiteY90" fmla="*/ 1893482 h 2240205"/>
              <a:gd name="connsiteX91" fmla="*/ 3405770 w 12192000"/>
              <a:gd name="connsiteY91" fmla="*/ 1904591 h 2240205"/>
              <a:gd name="connsiteX92" fmla="*/ 3280097 w 12192000"/>
              <a:gd name="connsiteY92" fmla="*/ 1919610 h 2240205"/>
              <a:gd name="connsiteX93" fmla="*/ 3009910 w 12192000"/>
              <a:gd name="connsiteY93" fmla="*/ 1957866 h 2240205"/>
              <a:gd name="connsiteX94" fmla="*/ 2995934 w 12192000"/>
              <a:gd name="connsiteY94" fmla="*/ 1967085 h 2240205"/>
              <a:gd name="connsiteX95" fmla="*/ 2942858 w 12192000"/>
              <a:gd name="connsiteY95" fmla="*/ 1981367 h 2240205"/>
              <a:gd name="connsiteX96" fmla="*/ 2875436 w 12192000"/>
              <a:gd name="connsiteY96" fmla="*/ 1996977 h 2240205"/>
              <a:gd name="connsiteX97" fmla="*/ 2874892 w 12192000"/>
              <a:gd name="connsiteY97" fmla="*/ 1996085 h 2240205"/>
              <a:gd name="connsiteX98" fmla="*/ 2843662 w 12192000"/>
              <a:gd name="connsiteY98" fmla="*/ 1992498 h 2240205"/>
              <a:gd name="connsiteX99" fmla="*/ 2718916 w 12192000"/>
              <a:gd name="connsiteY99" fmla="*/ 1990867 h 2240205"/>
              <a:gd name="connsiteX100" fmla="*/ 2713522 w 12192000"/>
              <a:gd name="connsiteY100" fmla="*/ 1990173 h 2240205"/>
              <a:gd name="connsiteX101" fmla="*/ 2476147 w 12192000"/>
              <a:gd name="connsiteY101" fmla="*/ 1998305 h 2240205"/>
              <a:gd name="connsiteX102" fmla="*/ 2373568 w 12192000"/>
              <a:gd name="connsiteY102" fmla="*/ 2003219 h 2240205"/>
              <a:gd name="connsiteX103" fmla="*/ 2287219 w 12192000"/>
              <a:gd name="connsiteY103" fmla="*/ 1998750 h 2240205"/>
              <a:gd name="connsiteX104" fmla="*/ 2243069 w 12192000"/>
              <a:gd name="connsiteY104" fmla="*/ 2005321 h 2240205"/>
              <a:gd name="connsiteX105" fmla="*/ 2164831 w 12192000"/>
              <a:gd name="connsiteY105" fmla="*/ 2010143 h 2240205"/>
              <a:gd name="connsiteX106" fmla="*/ 2085228 w 12192000"/>
              <a:gd name="connsiteY106" fmla="*/ 2046431 h 2240205"/>
              <a:gd name="connsiteX107" fmla="*/ 2058061 w 12192000"/>
              <a:gd name="connsiteY107" fmla="*/ 2047942 h 2240205"/>
              <a:gd name="connsiteX108" fmla="*/ 2042244 w 12192000"/>
              <a:gd name="connsiteY108" fmla="*/ 2055560 h 2240205"/>
              <a:gd name="connsiteX109" fmla="*/ 1877728 w 12192000"/>
              <a:gd name="connsiteY109" fmla="*/ 2101004 h 2240205"/>
              <a:gd name="connsiteX110" fmla="*/ 1759056 w 12192000"/>
              <a:gd name="connsiteY110" fmla="*/ 2125608 h 2240205"/>
              <a:gd name="connsiteX111" fmla="*/ 1637948 w 12192000"/>
              <a:gd name="connsiteY111" fmla="*/ 2172597 h 2240205"/>
              <a:gd name="connsiteX112" fmla="*/ 1434549 w 12192000"/>
              <a:gd name="connsiteY112" fmla="*/ 2234522 h 2240205"/>
              <a:gd name="connsiteX113" fmla="*/ 1370962 w 12192000"/>
              <a:gd name="connsiteY113" fmla="*/ 2237474 h 2240205"/>
              <a:gd name="connsiteX114" fmla="*/ 1356367 w 12192000"/>
              <a:gd name="connsiteY114" fmla="*/ 2235089 h 2240205"/>
              <a:gd name="connsiteX115" fmla="*/ 1279765 w 12192000"/>
              <a:gd name="connsiteY115" fmla="*/ 2229639 h 2240205"/>
              <a:gd name="connsiteX116" fmla="*/ 1195347 w 12192000"/>
              <a:gd name="connsiteY116" fmla="*/ 2212354 h 2240205"/>
              <a:gd name="connsiteX117" fmla="*/ 970251 w 12192000"/>
              <a:gd name="connsiteY117" fmla="*/ 2221029 h 2240205"/>
              <a:gd name="connsiteX118" fmla="*/ 812914 w 12192000"/>
              <a:gd name="connsiteY118" fmla="*/ 2210095 h 2240205"/>
              <a:gd name="connsiteX119" fmla="*/ 776382 w 12192000"/>
              <a:gd name="connsiteY119" fmla="*/ 2204512 h 2240205"/>
              <a:gd name="connsiteX120" fmla="*/ 597225 w 12192000"/>
              <a:gd name="connsiteY120" fmla="*/ 2180999 h 2240205"/>
              <a:gd name="connsiteX121" fmla="*/ 520671 w 12192000"/>
              <a:gd name="connsiteY121" fmla="*/ 2180980 h 2240205"/>
              <a:gd name="connsiteX122" fmla="*/ 515024 w 12192000"/>
              <a:gd name="connsiteY122" fmla="*/ 2179258 h 2240205"/>
              <a:gd name="connsiteX123" fmla="*/ 413835 w 12192000"/>
              <a:gd name="connsiteY123" fmla="*/ 2156783 h 2240205"/>
              <a:gd name="connsiteX124" fmla="*/ 376513 w 12192000"/>
              <a:gd name="connsiteY124" fmla="*/ 2154014 h 2240205"/>
              <a:gd name="connsiteX125" fmla="*/ 273386 w 12192000"/>
              <a:gd name="connsiteY125" fmla="*/ 2142551 h 2240205"/>
              <a:gd name="connsiteX126" fmla="*/ 77641 w 12192000"/>
              <a:gd name="connsiteY126" fmla="*/ 2126835 h 2240205"/>
              <a:gd name="connsiteX127" fmla="*/ 37645 w 12192000"/>
              <a:gd name="connsiteY127" fmla="*/ 2115401 h 2240205"/>
              <a:gd name="connsiteX128" fmla="*/ 4572 w 12192000"/>
              <a:gd name="connsiteY128" fmla="*/ 2111091 h 2240205"/>
              <a:gd name="connsiteX129" fmla="*/ 0 w 12192000"/>
              <a:gd name="connsiteY129" fmla="*/ 2110468 h 2240205"/>
              <a:gd name="connsiteX130" fmla="*/ 0 w 12192000"/>
              <a:gd name="connsiteY130"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649954 w 12192000"/>
              <a:gd name="connsiteY4" fmla="*/ 749628 h 2240205"/>
              <a:gd name="connsiteX5" fmla="*/ 11560424 w 12192000"/>
              <a:gd name="connsiteY5" fmla="*/ 748017 h 2240205"/>
              <a:gd name="connsiteX6" fmla="*/ 11358455 w 12192000"/>
              <a:gd name="connsiteY6" fmla="*/ 747593 h 2240205"/>
              <a:gd name="connsiteX7" fmla="*/ 11165209 w 12192000"/>
              <a:gd name="connsiteY7" fmla="*/ 748852 h 2240205"/>
              <a:gd name="connsiteX8" fmla="*/ 11058755 w 12192000"/>
              <a:gd name="connsiteY8" fmla="*/ 749617 h 2240205"/>
              <a:gd name="connsiteX9" fmla="*/ 10739478 w 12192000"/>
              <a:gd name="connsiteY9" fmla="*/ 776841 h 2240205"/>
              <a:gd name="connsiteX10" fmla="*/ 10458762 w 12192000"/>
              <a:gd name="connsiteY10" fmla="*/ 755400 h 2240205"/>
              <a:gd name="connsiteX11" fmla="*/ 10211200 w 12192000"/>
              <a:gd name="connsiteY11" fmla="*/ 767513 h 2240205"/>
              <a:gd name="connsiteX12" fmla="*/ 10167995 w 12192000"/>
              <a:gd name="connsiteY12" fmla="*/ 760843 h 2240205"/>
              <a:gd name="connsiteX13" fmla="*/ 9997044 w 12192000"/>
              <a:gd name="connsiteY13" fmla="*/ 780129 h 2240205"/>
              <a:gd name="connsiteX14" fmla="*/ 9943887 w 12192000"/>
              <a:gd name="connsiteY14" fmla="*/ 804141 h 2240205"/>
              <a:gd name="connsiteX15" fmla="*/ 9918248 w 12192000"/>
              <a:gd name="connsiteY15" fmla="*/ 816628 h 2240205"/>
              <a:gd name="connsiteX16" fmla="*/ 9767091 w 12192000"/>
              <a:gd name="connsiteY16" fmla="*/ 870550 h 2240205"/>
              <a:gd name="connsiteX17" fmla="*/ 9683005 w 12192000"/>
              <a:gd name="connsiteY17" fmla="*/ 894128 h 2240205"/>
              <a:gd name="connsiteX18" fmla="*/ 9500499 w 12192000"/>
              <a:gd name="connsiteY18" fmla="*/ 954680 h 2240205"/>
              <a:gd name="connsiteX19" fmla="*/ 9410017 w 12192000"/>
              <a:gd name="connsiteY19" fmla="*/ 993931 h 2240205"/>
              <a:gd name="connsiteX20" fmla="*/ 9392919 w 12192000"/>
              <a:gd name="connsiteY20" fmla="*/ 994656 h 2240205"/>
              <a:gd name="connsiteX21" fmla="*/ 9268019 w 12192000"/>
              <a:gd name="connsiteY21" fmla="*/ 1007442 h 2240205"/>
              <a:gd name="connsiteX22" fmla="*/ 9188177 w 12192000"/>
              <a:gd name="connsiteY22" fmla="*/ 1035474 h 2240205"/>
              <a:gd name="connsiteX23" fmla="*/ 9155969 w 12192000"/>
              <a:gd name="connsiteY23" fmla="*/ 1046804 h 2240205"/>
              <a:gd name="connsiteX24" fmla="*/ 9133985 w 12192000"/>
              <a:gd name="connsiteY24" fmla="*/ 1046450 h 2240205"/>
              <a:gd name="connsiteX25" fmla="*/ 9003462 w 12192000"/>
              <a:gd name="connsiteY25" fmla="*/ 1042406 h 2240205"/>
              <a:gd name="connsiteX26" fmla="*/ 8968445 w 12192000"/>
              <a:gd name="connsiteY26" fmla="*/ 1052169 h 2240205"/>
              <a:gd name="connsiteX27" fmla="*/ 8886001 w 12192000"/>
              <a:gd name="connsiteY27" fmla="*/ 1067468 h 2240205"/>
              <a:gd name="connsiteX28" fmla="*/ 8838610 w 12192000"/>
              <a:gd name="connsiteY28" fmla="*/ 1075091 h 2240205"/>
              <a:gd name="connsiteX29" fmla="*/ 8665605 w 12192000"/>
              <a:gd name="connsiteY29" fmla="*/ 1110791 h 2240205"/>
              <a:gd name="connsiteX30" fmla="*/ 8584946 w 12192000"/>
              <a:gd name="connsiteY30" fmla="*/ 1135226 h 2240205"/>
              <a:gd name="connsiteX31" fmla="*/ 8419755 w 12192000"/>
              <a:gd name="connsiteY31" fmla="*/ 1216260 h 2240205"/>
              <a:gd name="connsiteX32" fmla="*/ 8411626 w 12192000"/>
              <a:gd name="connsiteY32" fmla="*/ 1214397 h 2240205"/>
              <a:gd name="connsiteX33" fmla="*/ 8363469 w 12192000"/>
              <a:gd name="connsiteY33" fmla="*/ 1246658 h 2240205"/>
              <a:gd name="connsiteX34" fmla="*/ 8275497 w 12192000"/>
              <a:gd name="connsiteY34" fmla="*/ 1264396 h 2240205"/>
              <a:gd name="connsiteX35" fmla="*/ 8074238 w 12192000"/>
              <a:gd name="connsiteY35" fmla="*/ 1301895 h 2240205"/>
              <a:gd name="connsiteX36" fmla="*/ 7902328 w 12192000"/>
              <a:gd name="connsiteY36" fmla="*/ 1345865 h 2240205"/>
              <a:gd name="connsiteX37" fmla="*/ 7840612 w 12192000"/>
              <a:gd name="connsiteY37" fmla="*/ 1369373 h 2240205"/>
              <a:gd name="connsiteX38" fmla="*/ 7786819 w 12192000"/>
              <a:gd name="connsiteY38" fmla="*/ 1378970 h 2240205"/>
              <a:gd name="connsiteX39" fmla="*/ 7548172 w 12192000"/>
              <a:gd name="connsiteY39" fmla="*/ 1417460 h 2240205"/>
              <a:gd name="connsiteX40" fmla="*/ 7483437 w 12192000"/>
              <a:gd name="connsiteY40" fmla="*/ 1478152 h 2240205"/>
              <a:gd name="connsiteX41" fmla="*/ 7377870 w 12192000"/>
              <a:gd name="connsiteY41" fmla="*/ 1523319 h 2240205"/>
              <a:gd name="connsiteX42" fmla="*/ 7230737 w 12192000"/>
              <a:gd name="connsiteY42" fmla="*/ 1562633 h 2240205"/>
              <a:gd name="connsiteX43" fmla="*/ 7224458 w 12192000"/>
              <a:gd name="connsiteY43" fmla="*/ 1573008 h 2240205"/>
              <a:gd name="connsiteX44" fmla="*/ 7183121 w 12192000"/>
              <a:gd name="connsiteY44" fmla="*/ 1595162 h 2240205"/>
              <a:gd name="connsiteX45" fmla="*/ 7164601 w 12192000"/>
              <a:gd name="connsiteY45" fmla="*/ 1606490 h 2240205"/>
              <a:gd name="connsiteX46" fmla="*/ 6900177 w 12192000"/>
              <a:gd name="connsiteY46" fmla="*/ 1636016 h 2240205"/>
              <a:gd name="connsiteX47" fmla="*/ 6795372 w 12192000"/>
              <a:gd name="connsiteY47" fmla="*/ 1644845 h 2240205"/>
              <a:gd name="connsiteX48" fmla="*/ 6692251 w 12192000"/>
              <a:gd name="connsiteY48" fmla="*/ 1656357 h 2240205"/>
              <a:gd name="connsiteX49" fmla="*/ 6655235 w 12192000"/>
              <a:gd name="connsiteY49" fmla="*/ 1661869 h 2240205"/>
              <a:gd name="connsiteX50" fmla="*/ 6554894 w 12192000"/>
              <a:gd name="connsiteY50" fmla="*/ 1664428 h 2240205"/>
              <a:gd name="connsiteX51" fmla="*/ 6516595 w 12192000"/>
              <a:gd name="connsiteY51" fmla="*/ 1667475 h 2240205"/>
              <a:gd name="connsiteX52" fmla="*/ 6508541 w 12192000"/>
              <a:gd name="connsiteY52" fmla="*/ 1668757 h 2240205"/>
              <a:gd name="connsiteX53" fmla="*/ 6471012 w 12192000"/>
              <a:gd name="connsiteY53" fmla="*/ 1678604 h 2240205"/>
              <a:gd name="connsiteX54" fmla="*/ 6364035 w 12192000"/>
              <a:gd name="connsiteY54" fmla="*/ 1667683 h 2240205"/>
              <a:gd name="connsiteX55" fmla="*/ 6243319 w 12192000"/>
              <a:gd name="connsiteY55" fmla="*/ 1695560 h 2240205"/>
              <a:gd name="connsiteX56" fmla="*/ 6098321 w 12192000"/>
              <a:gd name="connsiteY56" fmla="*/ 1721646 h 2240205"/>
              <a:gd name="connsiteX57" fmla="*/ 5880652 w 12192000"/>
              <a:gd name="connsiteY57" fmla="*/ 1779643 h 2240205"/>
              <a:gd name="connsiteX58" fmla="*/ 5785959 w 12192000"/>
              <a:gd name="connsiteY58" fmla="*/ 1775307 h 2240205"/>
              <a:gd name="connsiteX59" fmla="*/ 5643534 w 12192000"/>
              <a:gd name="connsiteY59" fmla="*/ 1802919 h 2240205"/>
              <a:gd name="connsiteX60" fmla="*/ 5518799 w 12192000"/>
              <a:gd name="connsiteY60" fmla="*/ 1818312 h 2240205"/>
              <a:gd name="connsiteX61" fmla="*/ 5505014 w 12192000"/>
              <a:gd name="connsiteY61" fmla="*/ 1819259 h 2240205"/>
              <a:gd name="connsiteX62" fmla="*/ 5453307 w 12192000"/>
              <a:gd name="connsiteY62" fmla="*/ 1815450 h 2240205"/>
              <a:gd name="connsiteX63" fmla="*/ 5221533 w 12192000"/>
              <a:gd name="connsiteY63" fmla="*/ 1846950 h 2240205"/>
              <a:gd name="connsiteX64" fmla="*/ 5149802 w 12192000"/>
              <a:gd name="connsiteY64" fmla="*/ 1844846 h 2240205"/>
              <a:gd name="connsiteX65" fmla="*/ 5114927 w 12192000"/>
              <a:gd name="connsiteY65" fmla="*/ 1847827 h 2240205"/>
              <a:gd name="connsiteX66" fmla="*/ 5108970 w 12192000"/>
              <a:gd name="connsiteY66" fmla="*/ 1847935 h 2240205"/>
              <a:gd name="connsiteX67" fmla="*/ 5067961 w 12192000"/>
              <a:gd name="connsiteY67" fmla="*/ 1845917 h 2240205"/>
              <a:gd name="connsiteX68" fmla="*/ 5007075 w 12192000"/>
              <a:gd name="connsiteY68" fmla="*/ 1838626 h 2240205"/>
              <a:gd name="connsiteX69" fmla="*/ 4944087 w 12192000"/>
              <a:gd name="connsiteY69" fmla="*/ 1823332 h 2240205"/>
              <a:gd name="connsiteX70" fmla="*/ 4907662 w 12192000"/>
              <a:gd name="connsiteY70" fmla="*/ 1816900 h 2240205"/>
              <a:gd name="connsiteX71" fmla="*/ 4882386 w 12192000"/>
              <a:gd name="connsiteY71" fmla="*/ 1809844 h 2240205"/>
              <a:gd name="connsiteX72" fmla="*/ 4811440 w 12192000"/>
              <a:gd name="connsiteY72" fmla="*/ 1804655 h 2240205"/>
              <a:gd name="connsiteX73" fmla="*/ 4691075 w 12192000"/>
              <a:gd name="connsiteY73" fmla="*/ 1801389 h 2240205"/>
              <a:gd name="connsiteX74" fmla="*/ 4640313 w 12192000"/>
              <a:gd name="connsiteY74" fmla="*/ 1784307 h 2240205"/>
              <a:gd name="connsiteX75" fmla="*/ 4536503 w 12192000"/>
              <a:gd name="connsiteY75" fmla="*/ 1785334 h 2240205"/>
              <a:gd name="connsiteX76" fmla="*/ 4513724 w 12192000"/>
              <a:gd name="connsiteY76" fmla="*/ 1791996 h 2240205"/>
              <a:gd name="connsiteX77" fmla="*/ 4459810 w 12192000"/>
              <a:gd name="connsiteY77" fmla="*/ 1797886 h 2240205"/>
              <a:gd name="connsiteX78" fmla="*/ 4379064 w 12192000"/>
              <a:gd name="connsiteY78" fmla="*/ 1817177 h 2240205"/>
              <a:gd name="connsiteX79" fmla="*/ 4290981 w 12192000"/>
              <a:gd name="connsiteY79" fmla="*/ 1839677 h 2240205"/>
              <a:gd name="connsiteX80" fmla="*/ 4238372 w 12192000"/>
              <a:gd name="connsiteY80" fmla="*/ 1851480 h 2240205"/>
              <a:gd name="connsiteX81" fmla="*/ 4232517 w 12192000"/>
              <a:gd name="connsiteY81" fmla="*/ 1852567 h 2240205"/>
              <a:gd name="connsiteX82" fmla="*/ 4191732 w 12192000"/>
              <a:gd name="connsiteY82" fmla="*/ 1857328 h 2240205"/>
              <a:gd name="connsiteX83" fmla="*/ 4065532 w 12192000"/>
              <a:gd name="connsiteY83" fmla="*/ 1855477 h 2240205"/>
              <a:gd name="connsiteX84" fmla="*/ 4028460 w 12192000"/>
              <a:gd name="connsiteY84" fmla="*/ 1855137 h 2240205"/>
              <a:gd name="connsiteX85" fmla="*/ 4002267 w 12192000"/>
              <a:gd name="connsiteY85" fmla="*/ 1852352 h 2240205"/>
              <a:gd name="connsiteX86" fmla="*/ 3931396 w 12192000"/>
              <a:gd name="connsiteY86" fmla="*/ 1858915 h 2240205"/>
              <a:gd name="connsiteX87" fmla="*/ 3812162 w 12192000"/>
              <a:gd name="connsiteY87" fmla="*/ 1875501 h 2240205"/>
              <a:gd name="connsiteX88" fmla="*/ 3758105 w 12192000"/>
              <a:gd name="connsiteY88" fmla="*/ 1871856 h 2240205"/>
              <a:gd name="connsiteX89" fmla="*/ 3567259 w 12192000"/>
              <a:gd name="connsiteY89" fmla="*/ 1893482 h 2240205"/>
              <a:gd name="connsiteX90" fmla="*/ 3405770 w 12192000"/>
              <a:gd name="connsiteY90" fmla="*/ 1904591 h 2240205"/>
              <a:gd name="connsiteX91" fmla="*/ 3280097 w 12192000"/>
              <a:gd name="connsiteY91" fmla="*/ 1919610 h 2240205"/>
              <a:gd name="connsiteX92" fmla="*/ 3009910 w 12192000"/>
              <a:gd name="connsiteY92" fmla="*/ 1957866 h 2240205"/>
              <a:gd name="connsiteX93" fmla="*/ 2995934 w 12192000"/>
              <a:gd name="connsiteY93" fmla="*/ 1967085 h 2240205"/>
              <a:gd name="connsiteX94" fmla="*/ 2942858 w 12192000"/>
              <a:gd name="connsiteY94" fmla="*/ 1981367 h 2240205"/>
              <a:gd name="connsiteX95" fmla="*/ 2875436 w 12192000"/>
              <a:gd name="connsiteY95" fmla="*/ 1996977 h 2240205"/>
              <a:gd name="connsiteX96" fmla="*/ 2874892 w 12192000"/>
              <a:gd name="connsiteY96" fmla="*/ 1996085 h 2240205"/>
              <a:gd name="connsiteX97" fmla="*/ 2843662 w 12192000"/>
              <a:gd name="connsiteY97" fmla="*/ 1992498 h 2240205"/>
              <a:gd name="connsiteX98" fmla="*/ 2718916 w 12192000"/>
              <a:gd name="connsiteY98" fmla="*/ 1990867 h 2240205"/>
              <a:gd name="connsiteX99" fmla="*/ 2713522 w 12192000"/>
              <a:gd name="connsiteY99" fmla="*/ 1990173 h 2240205"/>
              <a:gd name="connsiteX100" fmla="*/ 2476147 w 12192000"/>
              <a:gd name="connsiteY100" fmla="*/ 1998305 h 2240205"/>
              <a:gd name="connsiteX101" fmla="*/ 2373568 w 12192000"/>
              <a:gd name="connsiteY101" fmla="*/ 2003219 h 2240205"/>
              <a:gd name="connsiteX102" fmla="*/ 2287219 w 12192000"/>
              <a:gd name="connsiteY102" fmla="*/ 1998750 h 2240205"/>
              <a:gd name="connsiteX103" fmla="*/ 2243069 w 12192000"/>
              <a:gd name="connsiteY103" fmla="*/ 2005321 h 2240205"/>
              <a:gd name="connsiteX104" fmla="*/ 2164831 w 12192000"/>
              <a:gd name="connsiteY104" fmla="*/ 2010143 h 2240205"/>
              <a:gd name="connsiteX105" fmla="*/ 2085228 w 12192000"/>
              <a:gd name="connsiteY105" fmla="*/ 2046431 h 2240205"/>
              <a:gd name="connsiteX106" fmla="*/ 2058061 w 12192000"/>
              <a:gd name="connsiteY106" fmla="*/ 2047942 h 2240205"/>
              <a:gd name="connsiteX107" fmla="*/ 2042244 w 12192000"/>
              <a:gd name="connsiteY107" fmla="*/ 2055560 h 2240205"/>
              <a:gd name="connsiteX108" fmla="*/ 1877728 w 12192000"/>
              <a:gd name="connsiteY108" fmla="*/ 2101004 h 2240205"/>
              <a:gd name="connsiteX109" fmla="*/ 1759056 w 12192000"/>
              <a:gd name="connsiteY109" fmla="*/ 2125608 h 2240205"/>
              <a:gd name="connsiteX110" fmla="*/ 1637948 w 12192000"/>
              <a:gd name="connsiteY110" fmla="*/ 2172597 h 2240205"/>
              <a:gd name="connsiteX111" fmla="*/ 1434549 w 12192000"/>
              <a:gd name="connsiteY111" fmla="*/ 2234522 h 2240205"/>
              <a:gd name="connsiteX112" fmla="*/ 1370962 w 12192000"/>
              <a:gd name="connsiteY112" fmla="*/ 2237474 h 2240205"/>
              <a:gd name="connsiteX113" fmla="*/ 1356367 w 12192000"/>
              <a:gd name="connsiteY113" fmla="*/ 2235089 h 2240205"/>
              <a:gd name="connsiteX114" fmla="*/ 1279765 w 12192000"/>
              <a:gd name="connsiteY114" fmla="*/ 2229639 h 2240205"/>
              <a:gd name="connsiteX115" fmla="*/ 1195347 w 12192000"/>
              <a:gd name="connsiteY115" fmla="*/ 2212354 h 2240205"/>
              <a:gd name="connsiteX116" fmla="*/ 970251 w 12192000"/>
              <a:gd name="connsiteY116" fmla="*/ 2221029 h 2240205"/>
              <a:gd name="connsiteX117" fmla="*/ 812914 w 12192000"/>
              <a:gd name="connsiteY117" fmla="*/ 2210095 h 2240205"/>
              <a:gd name="connsiteX118" fmla="*/ 776382 w 12192000"/>
              <a:gd name="connsiteY118" fmla="*/ 2204512 h 2240205"/>
              <a:gd name="connsiteX119" fmla="*/ 597225 w 12192000"/>
              <a:gd name="connsiteY119" fmla="*/ 2180999 h 2240205"/>
              <a:gd name="connsiteX120" fmla="*/ 520671 w 12192000"/>
              <a:gd name="connsiteY120" fmla="*/ 2180980 h 2240205"/>
              <a:gd name="connsiteX121" fmla="*/ 515024 w 12192000"/>
              <a:gd name="connsiteY121" fmla="*/ 2179258 h 2240205"/>
              <a:gd name="connsiteX122" fmla="*/ 413835 w 12192000"/>
              <a:gd name="connsiteY122" fmla="*/ 2156783 h 2240205"/>
              <a:gd name="connsiteX123" fmla="*/ 376513 w 12192000"/>
              <a:gd name="connsiteY123" fmla="*/ 2154014 h 2240205"/>
              <a:gd name="connsiteX124" fmla="*/ 273386 w 12192000"/>
              <a:gd name="connsiteY124" fmla="*/ 2142551 h 2240205"/>
              <a:gd name="connsiteX125" fmla="*/ 77641 w 12192000"/>
              <a:gd name="connsiteY125" fmla="*/ 2126835 h 2240205"/>
              <a:gd name="connsiteX126" fmla="*/ 37645 w 12192000"/>
              <a:gd name="connsiteY126" fmla="*/ 2115401 h 2240205"/>
              <a:gd name="connsiteX127" fmla="*/ 4572 w 12192000"/>
              <a:gd name="connsiteY127" fmla="*/ 2111091 h 2240205"/>
              <a:gd name="connsiteX128" fmla="*/ 0 w 12192000"/>
              <a:gd name="connsiteY128" fmla="*/ 2110468 h 2240205"/>
              <a:gd name="connsiteX129" fmla="*/ 0 w 12192000"/>
              <a:gd name="connsiteY129"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649954 w 12192000"/>
              <a:gd name="connsiteY4" fmla="*/ 749628 h 2240205"/>
              <a:gd name="connsiteX5" fmla="*/ 11560424 w 12192000"/>
              <a:gd name="connsiteY5" fmla="*/ 748017 h 2240205"/>
              <a:gd name="connsiteX6" fmla="*/ 11358455 w 12192000"/>
              <a:gd name="connsiteY6" fmla="*/ 747593 h 2240205"/>
              <a:gd name="connsiteX7" fmla="*/ 11165209 w 12192000"/>
              <a:gd name="connsiteY7" fmla="*/ 748852 h 2240205"/>
              <a:gd name="connsiteX8" fmla="*/ 11058755 w 12192000"/>
              <a:gd name="connsiteY8" fmla="*/ 749617 h 2240205"/>
              <a:gd name="connsiteX9" fmla="*/ 10803046 w 12192000"/>
              <a:gd name="connsiteY9" fmla="*/ 774328 h 2240205"/>
              <a:gd name="connsiteX10" fmla="*/ 10458762 w 12192000"/>
              <a:gd name="connsiteY10" fmla="*/ 755400 h 2240205"/>
              <a:gd name="connsiteX11" fmla="*/ 10211200 w 12192000"/>
              <a:gd name="connsiteY11" fmla="*/ 767513 h 2240205"/>
              <a:gd name="connsiteX12" fmla="*/ 10167995 w 12192000"/>
              <a:gd name="connsiteY12" fmla="*/ 760843 h 2240205"/>
              <a:gd name="connsiteX13" fmla="*/ 9997044 w 12192000"/>
              <a:gd name="connsiteY13" fmla="*/ 780129 h 2240205"/>
              <a:gd name="connsiteX14" fmla="*/ 9943887 w 12192000"/>
              <a:gd name="connsiteY14" fmla="*/ 804141 h 2240205"/>
              <a:gd name="connsiteX15" fmla="*/ 9918248 w 12192000"/>
              <a:gd name="connsiteY15" fmla="*/ 816628 h 2240205"/>
              <a:gd name="connsiteX16" fmla="*/ 9767091 w 12192000"/>
              <a:gd name="connsiteY16" fmla="*/ 870550 h 2240205"/>
              <a:gd name="connsiteX17" fmla="*/ 9683005 w 12192000"/>
              <a:gd name="connsiteY17" fmla="*/ 894128 h 2240205"/>
              <a:gd name="connsiteX18" fmla="*/ 9500499 w 12192000"/>
              <a:gd name="connsiteY18" fmla="*/ 954680 h 2240205"/>
              <a:gd name="connsiteX19" fmla="*/ 9410017 w 12192000"/>
              <a:gd name="connsiteY19" fmla="*/ 993931 h 2240205"/>
              <a:gd name="connsiteX20" fmla="*/ 9392919 w 12192000"/>
              <a:gd name="connsiteY20" fmla="*/ 994656 h 2240205"/>
              <a:gd name="connsiteX21" fmla="*/ 9268019 w 12192000"/>
              <a:gd name="connsiteY21" fmla="*/ 1007442 h 2240205"/>
              <a:gd name="connsiteX22" fmla="*/ 9188177 w 12192000"/>
              <a:gd name="connsiteY22" fmla="*/ 1035474 h 2240205"/>
              <a:gd name="connsiteX23" fmla="*/ 9155969 w 12192000"/>
              <a:gd name="connsiteY23" fmla="*/ 1046804 h 2240205"/>
              <a:gd name="connsiteX24" fmla="*/ 9133985 w 12192000"/>
              <a:gd name="connsiteY24" fmla="*/ 1046450 h 2240205"/>
              <a:gd name="connsiteX25" fmla="*/ 9003462 w 12192000"/>
              <a:gd name="connsiteY25" fmla="*/ 1042406 h 2240205"/>
              <a:gd name="connsiteX26" fmla="*/ 8968445 w 12192000"/>
              <a:gd name="connsiteY26" fmla="*/ 1052169 h 2240205"/>
              <a:gd name="connsiteX27" fmla="*/ 8886001 w 12192000"/>
              <a:gd name="connsiteY27" fmla="*/ 1067468 h 2240205"/>
              <a:gd name="connsiteX28" fmla="*/ 8838610 w 12192000"/>
              <a:gd name="connsiteY28" fmla="*/ 1075091 h 2240205"/>
              <a:gd name="connsiteX29" fmla="*/ 8665605 w 12192000"/>
              <a:gd name="connsiteY29" fmla="*/ 1110791 h 2240205"/>
              <a:gd name="connsiteX30" fmla="*/ 8584946 w 12192000"/>
              <a:gd name="connsiteY30" fmla="*/ 1135226 h 2240205"/>
              <a:gd name="connsiteX31" fmla="*/ 8419755 w 12192000"/>
              <a:gd name="connsiteY31" fmla="*/ 1216260 h 2240205"/>
              <a:gd name="connsiteX32" fmla="*/ 8411626 w 12192000"/>
              <a:gd name="connsiteY32" fmla="*/ 1214397 h 2240205"/>
              <a:gd name="connsiteX33" fmla="*/ 8363469 w 12192000"/>
              <a:gd name="connsiteY33" fmla="*/ 1246658 h 2240205"/>
              <a:gd name="connsiteX34" fmla="*/ 8275497 w 12192000"/>
              <a:gd name="connsiteY34" fmla="*/ 1264396 h 2240205"/>
              <a:gd name="connsiteX35" fmla="*/ 8074238 w 12192000"/>
              <a:gd name="connsiteY35" fmla="*/ 1301895 h 2240205"/>
              <a:gd name="connsiteX36" fmla="*/ 7902328 w 12192000"/>
              <a:gd name="connsiteY36" fmla="*/ 1345865 h 2240205"/>
              <a:gd name="connsiteX37" fmla="*/ 7840612 w 12192000"/>
              <a:gd name="connsiteY37" fmla="*/ 1369373 h 2240205"/>
              <a:gd name="connsiteX38" fmla="*/ 7786819 w 12192000"/>
              <a:gd name="connsiteY38" fmla="*/ 1378970 h 2240205"/>
              <a:gd name="connsiteX39" fmla="*/ 7548172 w 12192000"/>
              <a:gd name="connsiteY39" fmla="*/ 1417460 h 2240205"/>
              <a:gd name="connsiteX40" fmla="*/ 7483437 w 12192000"/>
              <a:gd name="connsiteY40" fmla="*/ 1478152 h 2240205"/>
              <a:gd name="connsiteX41" fmla="*/ 7377870 w 12192000"/>
              <a:gd name="connsiteY41" fmla="*/ 1523319 h 2240205"/>
              <a:gd name="connsiteX42" fmla="*/ 7230737 w 12192000"/>
              <a:gd name="connsiteY42" fmla="*/ 1562633 h 2240205"/>
              <a:gd name="connsiteX43" fmla="*/ 7224458 w 12192000"/>
              <a:gd name="connsiteY43" fmla="*/ 1573008 h 2240205"/>
              <a:gd name="connsiteX44" fmla="*/ 7183121 w 12192000"/>
              <a:gd name="connsiteY44" fmla="*/ 1595162 h 2240205"/>
              <a:gd name="connsiteX45" fmla="*/ 7164601 w 12192000"/>
              <a:gd name="connsiteY45" fmla="*/ 1606490 h 2240205"/>
              <a:gd name="connsiteX46" fmla="*/ 6900177 w 12192000"/>
              <a:gd name="connsiteY46" fmla="*/ 1636016 h 2240205"/>
              <a:gd name="connsiteX47" fmla="*/ 6795372 w 12192000"/>
              <a:gd name="connsiteY47" fmla="*/ 1644845 h 2240205"/>
              <a:gd name="connsiteX48" fmla="*/ 6692251 w 12192000"/>
              <a:gd name="connsiteY48" fmla="*/ 1656357 h 2240205"/>
              <a:gd name="connsiteX49" fmla="*/ 6655235 w 12192000"/>
              <a:gd name="connsiteY49" fmla="*/ 1661869 h 2240205"/>
              <a:gd name="connsiteX50" fmla="*/ 6554894 w 12192000"/>
              <a:gd name="connsiteY50" fmla="*/ 1664428 h 2240205"/>
              <a:gd name="connsiteX51" fmla="*/ 6516595 w 12192000"/>
              <a:gd name="connsiteY51" fmla="*/ 1667475 h 2240205"/>
              <a:gd name="connsiteX52" fmla="*/ 6508541 w 12192000"/>
              <a:gd name="connsiteY52" fmla="*/ 1668757 h 2240205"/>
              <a:gd name="connsiteX53" fmla="*/ 6471012 w 12192000"/>
              <a:gd name="connsiteY53" fmla="*/ 1678604 h 2240205"/>
              <a:gd name="connsiteX54" fmla="*/ 6364035 w 12192000"/>
              <a:gd name="connsiteY54" fmla="*/ 1667683 h 2240205"/>
              <a:gd name="connsiteX55" fmla="*/ 6243319 w 12192000"/>
              <a:gd name="connsiteY55" fmla="*/ 1695560 h 2240205"/>
              <a:gd name="connsiteX56" fmla="*/ 6098321 w 12192000"/>
              <a:gd name="connsiteY56" fmla="*/ 1721646 h 2240205"/>
              <a:gd name="connsiteX57" fmla="*/ 5880652 w 12192000"/>
              <a:gd name="connsiteY57" fmla="*/ 1779643 h 2240205"/>
              <a:gd name="connsiteX58" fmla="*/ 5785959 w 12192000"/>
              <a:gd name="connsiteY58" fmla="*/ 1775307 h 2240205"/>
              <a:gd name="connsiteX59" fmla="*/ 5643534 w 12192000"/>
              <a:gd name="connsiteY59" fmla="*/ 1802919 h 2240205"/>
              <a:gd name="connsiteX60" fmla="*/ 5518799 w 12192000"/>
              <a:gd name="connsiteY60" fmla="*/ 1818312 h 2240205"/>
              <a:gd name="connsiteX61" fmla="*/ 5505014 w 12192000"/>
              <a:gd name="connsiteY61" fmla="*/ 1819259 h 2240205"/>
              <a:gd name="connsiteX62" fmla="*/ 5453307 w 12192000"/>
              <a:gd name="connsiteY62" fmla="*/ 1815450 h 2240205"/>
              <a:gd name="connsiteX63" fmla="*/ 5221533 w 12192000"/>
              <a:gd name="connsiteY63" fmla="*/ 1846950 h 2240205"/>
              <a:gd name="connsiteX64" fmla="*/ 5149802 w 12192000"/>
              <a:gd name="connsiteY64" fmla="*/ 1844846 h 2240205"/>
              <a:gd name="connsiteX65" fmla="*/ 5114927 w 12192000"/>
              <a:gd name="connsiteY65" fmla="*/ 1847827 h 2240205"/>
              <a:gd name="connsiteX66" fmla="*/ 5108970 w 12192000"/>
              <a:gd name="connsiteY66" fmla="*/ 1847935 h 2240205"/>
              <a:gd name="connsiteX67" fmla="*/ 5067961 w 12192000"/>
              <a:gd name="connsiteY67" fmla="*/ 1845917 h 2240205"/>
              <a:gd name="connsiteX68" fmla="*/ 5007075 w 12192000"/>
              <a:gd name="connsiteY68" fmla="*/ 1838626 h 2240205"/>
              <a:gd name="connsiteX69" fmla="*/ 4944087 w 12192000"/>
              <a:gd name="connsiteY69" fmla="*/ 1823332 h 2240205"/>
              <a:gd name="connsiteX70" fmla="*/ 4907662 w 12192000"/>
              <a:gd name="connsiteY70" fmla="*/ 1816900 h 2240205"/>
              <a:gd name="connsiteX71" fmla="*/ 4882386 w 12192000"/>
              <a:gd name="connsiteY71" fmla="*/ 1809844 h 2240205"/>
              <a:gd name="connsiteX72" fmla="*/ 4811440 w 12192000"/>
              <a:gd name="connsiteY72" fmla="*/ 1804655 h 2240205"/>
              <a:gd name="connsiteX73" fmla="*/ 4691075 w 12192000"/>
              <a:gd name="connsiteY73" fmla="*/ 1801389 h 2240205"/>
              <a:gd name="connsiteX74" fmla="*/ 4640313 w 12192000"/>
              <a:gd name="connsiteY74" fmla="*/ 1784307 h 2240205"/>
              <a:gd name="connsiteX75" fmla="*/ 4536503 w 12192000"/>
              <a:gd name="connsiteY75" fmla="*/ 1785334 h 2240205"/>
              <a:gd name="connsiteX76" fmla="*/ 4513724 w 12192000"/>
              <a:gd name="connsiteY76" fmla="*/ 1791996 h 2240205"/>
              <a:gd name="connsiteX77" fmla="*/ 4459810 w 12192000"/>
              <a:gd name="connsiteY77" fmla="*/ 1797886 h 2240205"/>
              <a:gd name="connsiteX78" fmla="*/ 4379064 w 12192000"/>
              <a:gd name="connsiteY78" fmla="*/ 1817177 h 2240205"/>
              <a:gd name="connsiteX79" fmla="*/ 4290981 w 12192000"/>
              <a:gd name="connsiteY79" fmla="*/ 1839677 h 2240205"/>
              <a:gd name="connsiteX80" fmla="*/ 4238372 w 12192000"/>
              <a:gd name="connsiteY80" fmla="*/ 1851480 h 2240205"/>
              <a:gd name="connsiteX81" fmla="*/ 4232517 w 12192000"/>
              <a:gd name="connsiteY81" fmla="*/ 1852567 h 2240205"/>
              <a:gd name="connsiteX82" fmla="*/ 4191732 w 12192000"/>
              <a:gd name="connsiteY82" fmla="*/ 1857328 h 2240205"/>
              <a:gd name="connsiteX83" fmla="*/ 4065532 w 12192000"/>
              <a:gd name="connsiteY83" fmla="*/ 1855477 h 2240205"/>
              <a:gd name="connsiteX84" fmla="*/ 4028460 w 12192000"/>
              <a:gd name="connsiteY84" fmla="*/ 1855137 h 2240205"/>
              <a:gd name="connsiteX85" fmla="*/ 4002267 w 12192000"/>
              <a:gd name="connsiteY85" fmla="*/ 1852352 h 2240205"/>
              <a:gd name="connsiteX86" fmla="*/ 3931396 w 12192000"/>
              <a:gd name="connsiteY86" fmla="*/ 1858915 h 2240205"/>
              <a:gd name="connsiteX87" fmla="*/ 3812162 w 12192000"/>
              <a:gd name="connsiteY87" fmla="*/ 1875501 h 2240205"/>
              <a:gd name="connsiteX88" fmla="*/ 3758105 w 12192000"/>
              <a:gd name="connsiteY88" fmla="*/ 1871856 h 2240205"/>
              <a:gd name="connsiteX89" fmla="*/ 3567259 w 12192000"/>
              <a:gd name="connsiteY89" fmla="*/ 1893482 h 2240205"/>
              <a:gd name="connsiteX90" fmla="*/ 3405770 w 12192000"/>
              <a:gd name="connsiteY90" fmla="*/ 1904591 h 2240205"/>
              <a:gd name="connsiteX91" fmla="*/ 3280097 w 12192000"/>
              <a:gd name="connsiteY91" fmla="*/ 1919610 h 2240205"/>
              <a:gd name="connsiteX92" fmla="*/ 3009910 w 12192000"/>
              <a:gd name="connsiteY92" fmla="*/ 1957866 h 2240205"/>
              <a:gd name="connsiteX93" fmla="*/ 2995934 w 12192000"/>
              <a:gd name="connsiteY93" fmla="*/ 1967085 h 2240205"/>
              <a:gd name="connsiteX94" fmla="*/ 2942858 w 12192000"/>
              <a:gd name="connsiteY94" fmla="*/ 1981367 h 2240205"/>
              <a:gd name="connsiteX95" fmla="*/ 2875436 w 12192000"/>
              <a:gd name="connsiteY95" fmla="*/ 1996977 h 2240205"/>
              <a:gd name="connsiteX96" fmla="*/ 2874892 w 12192000"/>
              <a:gd name="connsiteY96" fmla="*/ 1996085 h 2240205"/>
              <a:gd name="connsiteX97" fmla="*/ 2843662 w 12192000"/>
              <a:gd name="connsiteY97" fmla="*/ 1992498 h 2240205"/>
              <a:gd name="connsiteX98" fmla="*/ 2718916 w 12192000"/>
              <a:gd name="connsiteY98" fmla="*/ 1990867 h 2240205"/>
              <a:gd name="connsiteX99" fmla="*/ 2713522 w 12192000"/>
              <a:gd name="connsiteY99" fmla="*/ 1990173 h 2240205"/>
              <a:gd name="connsiteX100" fmla="*/ 2476147 w 12192000"/>
              <a:gd name="connsiteY100" fmla="*/ 1998305 h 2240205"/>
              <a:gd name="connsiteX101" fmla="*/ 2373568 w 12192000"/>
              <a:gd name="connsiteY101" fmla="*/ 2003219 h 2240205"/>
              <a:gd name="connsiteX102" fmla="*/ 2287219 w 12192000"/>
              <a:gd name="connsiteY102" fmla="*/ 1998750 h 2240205"/>
              <a:gd name="connsiteX103" fmla="*/ 2243069 w 12192000"/>
              <a:gd name="connsiteY103" fmla="*/ 2005321 h 2240205"/>
              <a:gd name="connsiteX104" fmla="*/ 2164831 w 12192000"/>
              <a:gd name="connsiteY104" fmla="*/ 2010143 h 2240205"/>
              <a:gd name="connsiteX105" fmla="*/ 2085228 w 12192000"/>
              <a:gd name="connsiteY105" fmla="*/ 2046431 h 2240205"/>
              <a:gd name="connsiteX106" fmla="*/ 2058061 w 12192000"/>
              <a:gd name="connsiteY106" fmla="*/ 2047942 h 2240205"/>
              <a:gd name="connsiteX107" fmla="*/ 2042244 w 12192000"/>
              <a:gd name="connsiteY107" fmla="*/ 2055560 h 2240205"/>
              <a:gd name="connsiteX108" fmla="*/ 1877728 w 12192000"/>
              <a:gd name="connsiteY108" fmla="*/ 2101004 h 2240205"/>
              <a:gd name="connsiteX109" fmla="*/ 1759056 w 12192000"/>
              <a:gd name="connsiteY109" fmla="*/ 2125608 h 2240205"/>
              <a:gd name="connsiteX110" fmla="*/ 1637948 w 12192000"/>
              <a:gd name="connsiteY110" fmla="*/ 2172597 h 2240205"/>
              <a:gd name="connsiteX111" fmla="*/ 1434549 w 12192000"/>
              <a:gd name="connsiteY111" fmla="*/ 2234522 h 2240205"/>
              <a:gd name="connsiteX112" fmla="*/ 1370962 w 12192000"/>
              <a:gd name="connsiteY112" fmla="*/ 2237474 h 2240205"/>
              <a:gd name="connsiteX113" fmla="*/ 1356367 w 12192000"/>
              <a:gd name="connsiteY113" fmla="*/ 2235089 h 2240205"/>
              <a:gd name="connsiteX114" fmla="*/ 1279765 w 12192000"/>
              <a:gd name="connsiteY114" fmla="*/ 2229639 h 2240205"/>
              <a:gd name="connsiteX115" fmla="*/ 1195347 w 12192000"/>
              <a:gd name="connsiteY115" fmla="*/ 2212354 h 2240205"/>
              <a:gd name="connsiteX116" fmla="*/ 970251 w 12192000"/>
              <a:gd name="connsiteY116" fmla="*/ 2221029 h 2240205"/>
              <a:gd name="connsiteX117" fmla="*/ 812914 w 12192000"/>
              <a:gd name="connsiteY117" fmla="*/ 2210095 h 2240205"/>
              <a:gd name="connsiteX118" fmla="*/ 776382 w 12192000"/>
              <a:gd name="connsiteY118" fmla="*/ 2204512 h 2240205"/>
              <a:gd name="connsiteX119" fmla="*/ 597225 w 12192000"/>
              <a:gd name="connsiteY119" fmla="*/ 2180999 h 2240205"/>
              <a:gd name="connsiteX120" fmla="*/ 520671 w 12192000"/>
              <a:gd name="connsiteY120" fmla="*/ 2180980 h 2240205"/>
              <a:gd name="connsiteX121" fmla="*/ 515024 w 12192000"/>
              <a:gd name="connsiteY121" fmla="*/ 2179258 h 2240205"/>
              <a:gd name="connsiteX122" fmla="*/ 413835 w 12192000"/>
              <a:gd name="connsiteY122" fmla="*/ 2156783 h 2240205"/>
              <a:gd name="connsiteX123" fmla="*/ 376513 w 12192000"/>
              <a:gd name="connsiteY123" fmla="*/ 2154014 h 2240205"/>
              <a:gd name="connsiteX124" fmla="*/ 273386 w 12192000"/>
              <a:gd name="connsiteY124" fmla="*/ 2142551 h 2240205"/>
              <a:gd name="connsiteX125" fmla="*/ 77641 w 12192000"/>
              <a:gd name="connsiteY125" fmla="*/ 2126835 h 2240205"/>
              <a:gd name="connsiteX126" fmla="*/ 37645 w 12192000"/>
              <a:gd name="connsiteY126" fmla="*/ 2115401 h 2240205"/>
              <a:gd name="connsiteX127" fmla="*/ 4572 w 12192000"/>
              <a:gd name="connsiteY127" fmla="*/ 2111091 h 2240205"/>
              <a:gd name="connsiteX128" fmla="*/ 0 w 12192000"/>
              <a:gd name="connsiteY128" fmla="*/ 2110468 h 2240205"/>
              <a:gd name="connsiteX129" fmla="*/ 0 w 12192000"/>
              <a:gd name="connsiteY129"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649954 w 12192000"/>
              <a:gd name="connsiteY4" fmla="*/ 749628 h 2240205"/>
              <a:gd name="connsiteX5" fmla="*/ 11560424 w 12192000"/>
              <a:gd name="connsiteY5" fmla="*/ 748017 h 2240205"/>
              <a:gd name="connsiteX6" fmla="*/ 11358455 w 12192000"/>
              <a:gd name="connsiteY6" fmla="*/ 747593 h 2240205"/>
              <a:gd name="connsiteX7" fmla="*/ 11165209 w 12192000"/>
              <a:gd name="connsiteY7" fmla="*/ 748852 h 2240205"/>
              <a:gd name="connsiteX8" fmla="*/ 11058755 w 12192000"/>
              <a:gd name="connsiteY8" fmla="*/ 749617 h 2240205"/>
              <a:gd name="connsiteX9" fmla="*/ 10803046 w 12192000"/>
              <a:gd name="connsiteY9" fmla="*/ 774328 h 2240205"/>
              <a:gd name="connsiteX10" fmla="*/ 10458762 w 12192000"/>
              <a:gd name="connsiteY10" fmla="*/ 755400 h 2240205"/>
              <a:gd name="connsiteX11" fmla="*/ 10211200 w 12192000"/>
              <a:gd name="connsiteY11" fmla="*/ 767513 h 2240205"/>
              <a:gd name="connsiteX12" fmla="*/ 10167995 w 12192000"/>
              <a:gd name="connsiteY12" fmla="*/ 760843 h 2240205"/>
              <a:gd name="connsiteX13" fmla="*/ 9997044 w 12192000"/>
              <a:gd name="connsiteY13" fmla="*/ 780129 h 2240205"/>
              <a:gd name="connsiteX14" fmla="*/ 9943887 w 12192000"/>
              <a:gd name="connsiteY14" fmla="*/ 804141 h 2240205"/>
              <a:gd name="connsiteX15" fmla="*/ 9918248 w 12192000"/>
              <a:gd name="connsiteY15" fmla="*/ 816628 h 2240205"/>
              <a:gd name="connsiteX16" fmla="*/ 9767091 w 12192000"/>
              <a:gd name="connsiteY16" fmla="*/ 870550 h 2240205"/>
              <a:gd name="connsiteX17" fmla="*/ 9683005 w 12192000"/>
              <a:gd name="connsiteY17" fmla="*/ 894128 h 2240205"/>
              <a:gd name="connsiteX18" fmla="*/ 9500499 w 12192000"/>
              <a:gd name="connsiteY18" fmla="*/ 954680 h 2240205"/>
              <a:gd name="connsiteX19" fmla="*/ 9410017 w 12192000"/>
              <a:gd name="connsiteY19" fmla="*/ 993931 h 2240205"/>
              <a:gd name="connsiteX20" fmla="*/ 9392919 w 12192000"/>
              <a:gd name="connsiteY20" fmla="*/ 994656 h 2240205"/>
              <a:gd name="connsiteX21" fmla="*/ 9268019 w 12192000"/>
              <a:gd name="connsiteY21" fmla="*/ 1007442 h 2240205"/>
              <a:gd name="connsiteX22" fmla="*/ 9188177 w 12192000"/>
              <a:gd name="connsiteY22" fmla="*/ 1035474 h 2240205"/>
              <a:gd name="connsiteX23" fmla="*/ 9155969 w 12192000"/>
              <a:gd name="connsiteY23" fmla="*/ 1046804 h 2240205"/>
              <a:gd name="connsiteX24" fmla="*/ 9133985 w 12192000"/>
              <a:gd name="connsiteY24" fmla="*/ 1046450 h 2240205"/>
              <a:gd name="connsiteX25" fmla="*/ 9003462 w 12192000"/>
              <a:gd name="connsiteY25" fmla="*/ 1042406 h 2240205"/>
              <a:gd name="connsiteX26" fmla="*/ 8968445 w 12192000"/>
              <a:gd name="connsiteY26" fmla="*/ 1052169 h 2240205"/>
              <a:gd name="connsiteX27" fmla="*/ 8886001 w 12192000"/>
              <a:gd name="connsiteY27" fmla="*/ 1067468 h 2240205"/>
              <a:gd name="connsiteX28" fmla="*/ 8838610 w 12192000"/>
              <a:gd name="connsiteY28" fmla="*/ 1075091 h 2240205"/>
              <a:gd name="connsiteX29" fmla="*/ 8665605 w 12192000"/>
              <a:gd name="connsiteY29" fmla="*/ 1110791 h 2240205"/>
              <a:gd name="connsiteX30" fmla="*/ 8584946 w 12192000"/>
              <a:gd name="connsiteY30" fmla="*/ 1135226 h 2240205"/>
              <a:gd name="connsiteX31" fmla="*/ 8419755 w 12192000"/>
              <a:gd name="connsiteY31" fmla="*/ 1216260 h 2240205"/>
              <a:gd name="connsiteX32" fmla="*/ 8411626 w 12192000"/>
              <a:gd name="connsiteY32" fmla="*/ 1214397 h 2240205"/>
              <a:gd name="connsiteX33" fmla="*/ 8363469 w 12192000"/>
              <a:gd name="connsiteY33" fmla="*/ 1246658 h 2240205"/>
              <a:gd name="connsiteX34" fmla="*/ 8275497 w 12192000"/>
              <a:gd name="connsiteY34" fmla="*/ 1264396 h 2240205"/>
              <a:gd name="connsiteX35" fmla="*/ 8074238 w 12192000"/>
              <a:gd name="connsiteY35" fmla="*/ 1301895 h 2240205"/>
              <a:gd name="connsiteX36" fmla="*/ 7902328 w 12192000"/>
              <a:gd name="connsiteY36" fmla="*/ 1345865 h 2240205"/>
              <a:gd name="connsiteX37" fmla="*/ 7840612 w 12192000"/>
              <a:gd name="connsiteY37" fmla="*/ 1369373 h 2240205"/>
              <a:gd name="connsiteX38" fmla="*/ 7786819 w 12192000"/>
              <a:gd name="connsiteY38" fmla="*/ 1378970 h 2240205"/>
              <a:gd name="connsiteX39" fmla="*/ 7548172 w 12192000"/>
              <a:gd name="connsiteY39" fmla="*/ 1417460 h 2240205"/>
              <a:gd name="connsiteX40" fmla="*/ 7483437 w 12192000"/>
              <a:gd name="connsiteY40" fmla="*/ 1478152 h 2240205"/>
              <a:gd name="connsiteX41" fmla="*/ 7377870 w 12192000"/>
              <a:gd name="connsiteY41" fmla="*/ 1523319 h 2240205"/>
              <a:gd name="connsiteX42" fmla="*/ 7230737 w 12192000"/>
              <a:gd name="connsiteY42" fmla="*/ 1562633 h 2240205"/>
              <a:gd name="connsiteX43" fmla="*/ 7224458 w 12192000"/>
              <a:gd name="connsiteY43" fmla="*/ 1573008 h 2240205"/>
              <a:gd name="connsiteX44" fmla="*/ 7183121 w 12192000"/>
              <a:gd name="connsiteY44" fmla="*/ 1595162 h 2240205"/>
              <a:gd name="connsiteX45" fmla="*/ 7164601 w 12192000"/>
              <a:gd name="connsiteY45" fmla="*/ 1606490 h 2240205"/>
              <a:gd name="connsiteX46" fmla="*/ 6900177 w 12192000"/>
              <a:gd name="connsiteY46" fmla="*/ 1636016 h 2240205"/>
              <a:gd name="connsiteX47" fmla="*/ 6795372 w 12192000"/>
              <a:gd name="connsiteY47" fmla="*/ 1644845 h 2240205"/>
              <a:gd name="connsiteX48" fmla="*/ 6692251 w 12192000"/>
              <a:gd name="connsiteY48" fmla="*/ 1656357 h 2240205"/>
              <a:gd name="connsiteX49" fmla="*/ 6655235 w 12192000"/>
              <a:gd name="connsiteY49" fmla="*/ 1661869 h 2240205"/>
              <a:gd name="connsiteX50" fmla="*/ 6554894 w 12192000"/>
              <a:gd name="connsiteY50" fmla="*/ 1664428 h 2240205"/>
              <a:gd name="connsiteX51" fmla="*/ 6516595 w 12192000"/>
              <a:gd name="connsiteY51" fmla="*/ 1667475 h 2240205"/>
              <a:gd name="connsiteX52" fmla="*/ 6508541 w 12192000"/>
              <a:gd name="connsiteY52" fmla="*/ 1668757 h 2240205"/>
              <a:gd name="connsiteX53" fmla="*/ 6471012 w 12192000"/>
              <a:gd name="connsiteY53" fmla="*/ 1678604 h 2240205"/>
              <a:gd name="connsiteX54" fmla="*/ 6364035 w 12192000"/>
              <a:gd name="connsiteY54" fmla="*/ 1667683 h 2240205"/>
              <a:gd name="connsiteX55" fmla="*/ 6243319 w 12192000"/>
              <a:gd name="connsiteY55" fmla="*/ 1695560 h 2240205"/>
              <a:gd name="connsiteX56" fmla="*/ 6098321 w 12192000"/>
              <a:gd name="connsiteY56" fmla="*/ 1721646 h 2240205"/>
              <a:gd name="connsiteX57" fmla="*/ 5880652 w 12192000"/>
              <a:gd name="connsiteY57" fmla="*/ 1779643 h 2240205"/>
              <a:gd name="connsiteX58" fmla="*/ 5785959 w 12192000"/>
              <a:gd name="connsiteY58" fmla="*/ 1775307 h 2240205"/>
              <a:gd name="connsiteX59" fmla="*/ 5643534 w 12192000"/>
              <a:gd name="connsiteY59" fmla="*/ 1802919 h 2240205"/>
              <a:gd name="connsiteX60" fmla="*/ 5518799 w 12192000"/>
              <a:gd name="connsiteY60" fmla="*/ 1818312 h 2240205"/>
              <a:gd name="connsiteX61" fmla="*/ 5505014 w 12192000"/>
              <a:gd name="connsiteY61" fmla="*/ 1819259 h 2240205"/>
              <a:gd name="connsiteX62" fmla="*/ 5453307 w 12192000"/>
              <a:gd name="connsiteY62" fmla="*/ 1815450 h 2240205"/>
              <a:gd name="connsiteX63" fmla="*/ 5221533 w 12192000"/>
              <a:gd name="connsiteY63" fmla="*/ 1846950 h 2240205"/>
              <a:gd name="connsiteX64" fmla="*/ 5149802 w 12192000"/>
              <a:gd name="connsiteY64" fmla="*/ 1844846 h 2240205"/>
              <a:gd name="connsiteX65" fmla="*/ 5114927 w 12192000"/>
              <a:gd name="connsiteY65" fmla="*/ 1847827 h 2240205"/>
              <a:gd name="connsiteX66" fmla="*/ 5108970 w 12192000"/>
              <a:gd name="connsiteY66" fmla="*/ 1847935 h 2240205"/>
              <a:gd name="connsiteX67" fmla="*/ 5067961 w 12192000"/>
              <a:gd name="connsiteY67" fmla="*/ 1845917 h 2240205"/>
              <a:gd name="connsiteX68" fmla="*/ 5007075 w 12192000"/>
              <a:gd name="connsiteY68" fmla="*/ 1838626 h 2240205"/>
              <a:gd name="connsiteX69" fmla="*/ 4944087 w 12192000"/>
              <a:gd name="connsiteY69" fmla="*/ 1823332 h 2240205"/>
              <a:gd name="connsiteX70" fmla="*/ 4907662 w 12192000"/>
              <a:gd name="connsiteY70" fmla="*/ 1816900 h 2240205"/>
              <a:gd name="connsiteX71" fmla="*/ 4882386 w 12192000"/>
              <a:gd name="connsiteY71" fmla="*/ 1809844 h 2240205"/>
              <a:gd name="connsiteX72" fmla="*/ 4811440 w 12192000"/>
              <a:gd name="connsiteY72" fmla="*/ 1804655 h 2240205"/>
              <a:gd name="connsiteX73" fmla="*/ 4691075 w 12192000"/>
              <a:gd name="connsiteY73" fmla="*/ 1801389 h 2240205"/>
              <a:gd name="connsiteX74" fmla="*/ 4640313 w 12192000"/>
              <a:gd name="connsiteY74" fmla="*/ 1784307 h 2240205"/>
              <a:gd name="connsiteX75" fmla="*/ 4536503 w 12192000"/>
              <a:gd name="connsiteY75" fmla="*/ 1785334 h 2240205"/>
              <a:gd name="connsiteX76" fmla="*/ 4513724 w 12192000"/>
              <a:gd name="connsiteY76" fmla="*/ 1791996 h 2240205"/>
              <a:gd name="connsiteX77" fmla="*/ 4459810 w 12192000"/>
              <a:gd name="connsiteY77" fmla="*/ 1797886 h 2240205"/>
              <a:gd name="connsiteX78" fmla="*/ 4379064 w 12192000"/>
              <a:gd name="connsiteY78" fmla="*/ 1817177 h 2240205"/>
              <a:gd name="connsiteX79" fmla="*/ 4290981 w 12192000"/>
              <a:gd name="connsiteY79" fmla="*/ 1839677 h 2240205"/>
              <a:gd name="connsiteX80" fmla="*/ 4238372 w 12192000"/>
              <a:gd name="connsiteY80" fmla="*/ 1851480 h 2240205"/>
              <a:gd name="connsiteX81" fmla="*/ 4232517 w 12192000"/>
              <a:gd name="connsiteY81" fmla="*/ 1852567 h 2240205"/>
              <a:gd name="connsiteX82" fmla="*/ 4191732 w 12192000"/>
              <a:gd name="connsiteY82" fmla="*/ 1857328 h 2240205"/>
              <a:gd name="connsiteX83" fmla="*/ 4065532 w 12192000"/>
              <a:gd name="connsiteY83" fmla="*/ 1855477 h 2240205"/>
              <a:gd name="connsiteX84" fmla="*/ 4028460 w 12192000"/>
              <a:gd name="connsiteY84" fmla="*/ 1855137 h 2240205"/>
              <a:gd name="connsiteX85" fmla="*/ 4002267 w 12192000"/>
              <a:gd name="connsiteY85" fmla="*/ 1852352 h 2240205"/>
              <a:gd name="connsiteX86" fmla="*/ 3931396 w 12192000"/>
              <a:gd name="connsiteY86" fmla="*/ 1858915 h 2240205"/>
              <a:gd name="connsiteX87" fmla="*/ 3812162 w 12192000"/>
              <a:gd name="connsiteY87" fmla="*/ 1875501 h 2240205"/>
              <a:gd name="connsiteX88" fmla="*/ 3758105 w 12192000"/>
              <a:gd name="connsiteY88" fmla="*/ 1871856 h 2240205"/>
              <a:gd name="connsiteX89" fmla="*/ 3567259 w 12192000"/>
              <a:gd name="connsiteY89" fmla="*/ 1893482 h 2240205"/>
              <a:gd name="connsiteX90" fmla="*/ 3405770 w 12192000"/>
              <a:gd name="connsiteY90" fmla="*/ 1904591 h 2240205"/>
              <a:gd name="connsiteX91" fmla="*/ 3280097 w 12192000"/>
              <a:gd name="connsiteY91" fmla="*/ 1919610 h 2240205"/>
              <a:gd name="connsiteX92" fmla="*/ 3009910 w 12192000"/>
              <a:gd name="connsiteY92" fmla="*/ 1957866 h 2240205"/>
              <a:gd name="connsiteX93" fmla="*/ 2995934 w 12192000"/>
              <a:gd name="connsiteY93" fmla="*/ 1967085 h 2240205"/>
              <a:gd name="connsiteX94" fmla="*/ 2942858 w 12192000"/>
              <a:gd name="connsiteY94" fmla="*/ 1981367 h 2240205"/>
              <a:gd name="connsiteX95" fmla="*/ 2875436 w 12192000"/>
              <a:gd name="connsiteY95" fmla="*/ 1996977 h 2240205"/>
              <a:gd name="connsiteX96" fmla="*/ 2874892 w 12192000"/>
              <a:gd name="connsiteY96" fmla="*/ 1996085 h 2240205"/>
              <a:gd name="connsiteX97" fmla="*/ 2843662 w 12192000"/>
              <a:gd name="connsiteY97" fmla="*/ 1992498 h 2240205"/>
              <a:gd name="connsiteX98" fmla="*/ 2718916 w 12192000"/>
              <a:gd name="connsiteY98" fmla="*/ 1990867 h 2240205"/>
              <a:gd name="connsiteX99" fmla="*/ 2713522 w 12192000"/>
              <a:gd name="connsiteY99" fmla="*/ 1990173 h 2240205"/>
              <a:gd name="connsiteX100" fmla="*/ 2476147 w 12192000"/>
              <a:gd name="connsiteY100" fmla="*/ 1998305 h 2240205"/>
              <a:gd name="connsiteX101" fmla="*/ 2373568 w 12192000"/>
              <a:gd name="connsiteY101" fmla="*/ 2003219 h 2240205"/>
              <a:gd name="connsiteX102" fmla="*/ 2287219 w 12192000"/>
              <a:gd name="connsiteY102" fmla="*/ 1998750 h 2240205"/>
              <a:gd name="connsiteX103" fmla="*/ 2243069 w 12192000"/>
              <a:gd name="connsiteY103" fmla="*/ 2005321 h 2240205"/>
              <a:gd name="connsiteX104" fmla="*/ 2164831 w 12192000"/>
              <a:gd name="connsiteY104" fmla="*/ 2010143 h 2240205"/>
              <a:gd name="connsiteX105" fmla="*/ 2085228 w 12192000"/>
              <a:gd name="connsiteY105" fmla="*/ 2046431 h 2240205"/>
              <a:gd name="connsiteX106" fmla="*/ 2058061 w 12192000"/>
              <a:gd name="connsiteY106" fmla="*/ 2047942 h 2240205"/>
              <a:gd name="connsiteX107" fmla="*/ 2042244 w 12192000"/>
              <a:gd name="connsiteY107" fmla="*/ 2055560 h 2240205"/>
              <a:gd name="connsiteX108" fmla="*/ 1877728 w 12192000"/>
              <a:gd name="connsiteY108" fmla="*/ 2101004 h 2240205"/>
              <a:gd name="connsiteX109" fmla="*/ 1759056 w 12192000"/>
              <a:gd name="connsiteY109" fmla="*/ 2125608 h 2240205"/>
              <a:gd name="connsiteX110" fmla="*/ 1637948 w 12192000"/>
              <a:gd name="connsiteY110" fmla="*/ 2172597 h 2240205"/>
              <a:gd name="connsiteX111" fmla="*/ 1434549 w 12192000"/>
              <a:gd name="connsiteY111" fmla="*/ 2234522 h 2240205"/>
              <a:gd name="connsiteX112" fmla="*/ 1370962 w 12192000"/>
              <a:gd name="connsiteY112" fmla="*/ 2237474 h 2240205"/>
              <a:gd name="connsiteX113" fmla="*/ 1356367 w 12192000"/>
              <a:gd name="connsiteY113" fmla="*/ 2235089 h 2240205"/>
              <a:gd name="connsiteX114" fmla="*/ 1279765 w 12192000"/>
              <a:gd name="connsiteY114" fmla="*/ 2229639 h 2240205"/>
              <a:gd name="connsiteX115" fmla="*/ 1195347 w 12192000"/>
              <a:gd name="connsiteY115" fmla="*/ 2212354 h 2240205"/>
              <a:gd name="connsiteX116" fmla="*/ 970251 w 12192000"/>
              <a:gd name="connsiteY116" fmla="*/ 2221029 h 2240205"/>
              <a:gd name="connsiteX117" fmla="*/ 812914 w 12192000"/>
              <a:gd name="connsiteY117" fmla="*/ 2210095 h 2240205"/>
              <a:gd name="connsiteX118" fmla="*/ 776382 w 12192000"/>
              <a:gd name="connsiteY118" fmla="*/ 2204512 h 2240205"/>
              <a:gd name="connsiteX119" fmla="*/ 597225 w 12192000"/>
              <a:gd name="connsiteY119" fmla="*/ 2180999 h 2240205"/>
              <a:gd name="connsiteX120" fmla="*/ 520671 w 12192000"/>
              <a:gd name="connsiteY120" fmla="*/ 2180980 h 2240205"/>
              <a:gd name="connsiteX121" fmla="*/ 515024 w 12192000"/>
              <a:gd name="connsiteY121" fmla="*/ 2179258 h 2240205"/>
              <a:gd name="connsiteX122" fmla="*/ 413835 w 12192000"/>
              <a:gd name="connsiteY122" fmla="*/ 2156783 h 2240205"/>
              <a:gd name="connsiteX123" fmla="*/ 376513 w 12192000"/>
              <a:gd name="connsiteY123" fmla="*/ 2154014 h 2240205"/>
              <a:gd name="connsiteX124" fmla="*/ 273386 w 12192000"/>
              <a:gd name="connsiteY124" fmla="*/ 2142551 h 2240205"/>
              <a:gd name="connsiteX125" fmla="*/ 77641 w 12192000"/>
              <a:gd name="connsiteY125" fmla="*/ 2126835 h 2240205"/>
              <a:gd name="connsiteX126" fmla="*/ 37645 w 12192000"/>
              <a:gd name="connsiteY126" fmla="*/ 2115401 h 2240205"/>
              <a:gd name="connsiteX127" fmla="*/ 4572 w 12192000"/>
              <a:gd name="connsiteY127" fmla="*/ 2111091 h 2240205"/>
              <a:gd name="connsiteX128" fmla="*/ 0 w 12192000"/>
              <a:gd name="connsiteY128" fmla="*/ 2110468 h 2240205"/>
              <a:gd name="connsiteX129" fmla="*/ 0 w 12192000"/>
              <a:gd name="connsiteY129"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649954 w 12192000"/>
              <a:gd name="connsiteY4" fmla="*/ 749628 h 2240205"/>
              <a:gd name="connsiteX5" fmla="*/ 11560424 w 12192000"/>
              <a:gd name="connsiteY5" fmla="*/ 748017 h 2240205"/>
              <a:gd name="connsiteX6" fmla="*/ 11358455 w 12192000"/>
              <a:gd name="connsiteY6" fmla="*/ 747593 h 2240205"/>
              <a:gd name="connsiteX7" fmla="*/ 11165209 w 12192000"/>
              <a:gd name="connsiteY7" fmla="*/ 748852 h 2240205"/>
              <a:gd name="connsiteX8" fmla="*/ 11058755 w 12192000"/>
              <a:gd name="connsiteY8" fmla="*/ 749617 h 2240205"/>
              <a:gd name="connsiteX9" fmla="*/ 10803046 w 12192000"/>
              <a:gd name="connsiteY9" fmla="*/ 774328 h 2240205"/>
              <a:gd name="connsiteX10" fmla="*/ 10458762 w 12192000"/>
              <a:gd name="connsiteY10" fmla="*/ 755400 h 2240205"/>
              <a:gd name="connsiteX11" fmla="*/ 10211200 w 12192000"/>
              <a:gd name="connsiteY11" fmla="*/ 767513 h 2240205"/>
              <a:gd name="connsiteX12" fmla="*/ 10167995 w 12192000"/>
              <a:gd name="connsiteY12" fmla="*/ 760843 h 2240205"/>
              <a:gd name="connsiteX13" fmla="*/ 9997044 w 12192000"/>
              <a:gd name="connsiteY13" fmla="*/ 780129 h 2240205"/>
              <a:gd name="connsiteX14" fmla="*/ 9943887 w 12192000"/>
              <a:gd name="connsiteY14" fmla="*/ 804141 h 2240205"/>
              <a:gd name="connsiteX15" fmla="*/ 9918248 w 12192000"/>
              <a:gd name="connsiteY15" fmla="*/ 816628 h 2240205"/>
              <a:gd name="connsiteX16" fmla="*/ 9767091 w 12192000"/>
              <a:gd name="connsiteY16" fmla="*/ 870550 h 2240205"/>
              <a:gd name="connsiteX17" fmla="*/ 9683005 w 12192000"/>
              <a:gd name="connsiteY17" fmla="*/ 894128 h 2240205"/>
              <a:gd name="connsiteX18" fmla="*/ 9500499 w 12192000"/>
              <a:gd name="connsiteY18" fmla="*/ 954680 h 2240205"/>
              <a:gd name="connsiteX19" fmla="*/ 9410017 w 12192000"/>
              <a:gd name="connsiteY19" fmla="*/ 993931 h 2240205"/>
              <a:gd name="connsiteX20" fmla="*/ 9392919 w 12192000"/>
              <a:gd name="connsiteY20" fmla="*/ 994656 h 2240205"/>
              <a:gd name="connsiteX21" fmla="*/ 9268019 w 12192000"/>
              <a:gd name="connsiteY21" fmla="*/ 1007442 h 2240205"/>
              <a:gd name="connsiteX22" fmla="*/ 9188177 w 12192000"/>
              <a:gd name="connsiteY22" fmla="*/ 1035474 h 2240205"/>
              <a:gd name="connsiteX23" fmla="*/ 9155969 w 12192000"/>
              <a:gd name="connsiteY23" fmla="*/ 1046804 h 2240205"/>
              <a:gd name="connsiteX24" fmla="*/ 9133985 w 12192000"/>
              <a:gd name="connsiteY24" fmla="*/ 1046450 h 2240205"/>
              <a:gd name="connsiteX25" fmla="*/ 9003462 w 12192000"/>
              <a:gd name="connsiteY25" fmla="*/ 1042406 h 2240205"/>
              <a:gd name="connsiteX26" fmla="*/ 8968445 w 12192000"/>
              <a:gd name="connsiteY26" fmla="*/ 1052169 h 2240205"/>
              <a:gd name="connsiteX27" fmla="*/ 8886001 w 12192000"/>
              <a:gd name="connsiteY27" fmla="*/ 1067468 h 2240205"/>
              <a:gd name="connsiteX28" fmla="*/ 8838610 w 12192000"/>
              <a:gd name="connsiteY28" fmla="*/ 1075091 h 2240205"/>
              <a:gd name="connsiteX29" fmla="*/ 8665605 w 12192000"/>
              <a:gd name="connsiteY29" fmla="*/ 1110791 h 2240205"/>
              <a:gd name="connsiteX30" fmla="*/ 8419755 w 12192000"/>
              <a:gd name="connsiteY30" fmla="*/ 1216260 h 2240205"/>
              <a:gd name="connsiteX31" fmla="*/ 8411626 w 12192000"/>
              <a:gd name="connsiteY31" fmla="*/ 1214397 h 2240205"/>
              <a:gd name="connsiteX32" fmla="*/ 8363469 w 12192000"/>
              <a:gd name="connsiteY32" fmla="*/ 1246658 h 2240205"/>
              <a:gd name="connsiteX33" fmla="*/ 8275497 w 12192000"/>
              <a:gd name="connsiteY33" fmla="*/ 1264396 h 2240205"/>
              <a:gd name="connsiteX34" fmla="*/ 8074238 w 12192000"/>
              <a:gd name="connsiteY34" fmla="*/ 1301895 h 2240205"/>
              <a:gd name="connsiteX35" fmla="*/ 7902328 w 12192000"/>
              <a:gd name="connsiteY35" fmla="*/ 1345865 h 2240205"/>
              <a:gd name="connsiteX36" fmla="*/ 7840612 w 12192000"/>
              <a:gd name="connsiteY36" fmla="*/ 1369373 h 2240205"/>
              <a:gd name="connsiteX37" fmla="*/ 7786819 w 12192000"/>
              <a:gd name="connsiteY37" fmla="*/ 1378970 h 2240205"/>
              <a:gd name="connsiteX38" fmla="*/ 7548172 w 12192000"/>
              <a:gd name="connsiteY38" fmla="*/ 1417460 h 2240205"/>
              <a:gd name="connsiteX39" fmla="*/ 7483437 w 12192000"/>
              <a:gd name="connsiteY39" fmla="*/ 1478152 h 2240205"/>
              <a:gd name="connsiteX40" fmla="*/ 7377870 w 12192000"/>
              <a:gd name="connsiteY40" fmla="*/ 1523319 h 2240205"/>
              <a:gd name="connsiteX41" fmla="*/ 7230737 w 12192000"/>
              <a:gd name="connsiteY41" fmla="*/ 1562633 h 2240205"/>
              <a:gd name="connsiteX42" fmla="*/ 7224458 w 12192000"/>
              <a:gd name="connsiteY42" fmla="*/ 1573008 h 2240205"/>
              <a:gd name="connsiteX43" fmla="*/ 7183121 w 12192000"/>
              <a:gd name="connsiteY43" fmla="*/ 1595162 h 2240205"/>
              <a:gd name="connsiteX44" fmla="*/ 7164601 w 12192000"/>
              <a:gd name="connsiteY44" fmla="*/ 1606490 h 2240205"/>
              <a:gd name="connsiteX45" fmla="*/ 6900177 w 12192000"/>
              <a:gd name="connsiteY45" fmla="*/ 1636016 h 2240205"/>
              <a:gd name="connsiteX46" fmla="*/ 6795372 w 12192000"/>
              <a:gd name="connsiteY46" fmla="*/ 1644845 h 2240205"/>
              <a:gd name="connsiteX47" fmla="*/ 6692251 w 12192000"/>
              <a:gd name="connsiteY47" fmla="*/ 1656357 h 2240205"/>
              <a:gd name="connsiteX48" fmla="*/ 6655235 w 12192000"/>
              <a:gd name="connsiteY48" fmla="*/ 1661869 h 2240205"/>
              <a:gd name="connsiteX49" fmla="*/ 6554894 w 12192000"/>
              <a:gd name="connsiteY49" fmla="*/ 1664428 h 2240205"/>
              <a:gd name="connsiteX50" fmla="*/ 6516595 w 12192000"/>
              <a:gd name="connsiteY50" fmla="*/ 1667475 h 2240205"/>
              <a:gd name="connsiteX51" fmla="*/ 6508541 w 12192000"/>
              <a:gd name="connsiteY51" fmla="*/ 1668757 h 2240205"/>
              <a:gd name="connsiteX52" fmla="*/ 6471012 w 12192000"/>
              <a:gd name="connsiteY52" fmla="*/ 1678604 h 2240205"/>
              <a:gd name="connsiteX53" fmla="*/ 6364035 w 12192000"/>
              <a:gd name="connsiteY53" fmla="*/ 1667683 h 2240205"/>
              <a:gd name="connsiteX54" fmla="*/ 6243319 w 12192000"/>
              <a:gd name="connsiteY54" fmla="*/ 1695560 h 2240205"/>
              <a:gd name="connsiteX55" fmla="*/ 6098321 w 12192000"/>
              <a:gd name="connsiteY55" fmla="*/ 1721646 h 2240205"/>
              <a:gd name="connsiteX56" fmla="*/ 5880652 w 12192000"/>
              <a:gd name="connsiteY56" fmla="*/ 1779643 h 2240205"/>
              <a:gd name="connsiteX57" fmla="*/ 5785959 w 12192000"/>
              <a:gd name="connsiteY57" fmla="*/ 1775307 h 2240205"/>
              <a:gd name="connsiteX58" fmla="*/ 5643534 w 12192000"/>
              <a:gd name="connsiteY58" fmla="*/ 1802919 h 2240205"/>
              <a:gd name="connsiteX59" fmla="*/ 5518799 w 12192000"/>
              <a:gd name="connsiteY59" fmla="*/ 1818312 h 2240205"/>
              <a:gd name="connsiteX60" fmla="*/ 5505014 w 12192000"/>
              <a:gd name="connsiteY60" fmla="*/ 1819259 h 2240205"/>
              <a:gd name="connsiteX61" fmla="*/ 5453307 w 12192000"/>
              <a:gd name="connsiteY61" fmla="*/ 1815450 h 2240205"/>
              <a:gd name="connsiteX62" fmla="*/ 5221533 w 12192000"/>
              <a:gd name="connsiteY62" fmla="*/ 1846950 h 2240205"/>
              <a:gd name="connsiteX63" fmla="*/ 5149802 w 12192000"/>
              <a:gd name="connsiteY63" fmla="*/ 1844846 h 2240205"/>
              <a:gd name="connsiteX64" fmla="*/ 5114927 w 12192000"/>
              <a:gd name="connsiteY64" fmla="*/ 1847827 h 2240205"/>
              <a:gd name="connsiteX65" fmla="*/ 5108970 w 12192000"/>
              <a:gd name="connsiteY65" fmla="*/ 1847935 h 2240205"/>
              <a:gd name="connsiteX66" fmla="*/ 5067961 w 12192000"/>
              <a:gd name="connsiteY66" fmla="*/ 1845917 h 2240205"/>
              <a:gd name="connsiteX67" fmla="*/ 5007075 w 12192000"/>
              <a:gd name="connsiteY67" fmla="*/ 1838626 h 2240205"/>
              <a:gd name="connsiteX68" fmla="*/ 4944087 w 12192000"/>
              <a:gd name="connsiteY68" fmla="*/ 1823332 h 2240205"/>
              <a:gd name="connsiteX69" fmla="*/ 4907662 w 12192000"/>
              <a:gd name="connsiteY69" fmla="*/ 1816900 h 2240205"/>
              <a:gd name="connsiteX70" fmla="*/ 4882386 w 12192000"/>
              <a:gd name="connsiteY70" fmla="*/ 1809844 h 2240205"/>
              <a:gd name="connsiteX71" fmla="*/ 4811440 w 12192000"/>
              <a:gd name="connsiteY71" fmla="*/ 1804655 h 2240205"/>
              <a:gd name="connsiteX72" fmla="*/ 4691075 w 12192000"/>
              <a:gd name="connsiteY72" fmla="*/ 1801389 h 2240205"/>
              <a:gd name="connsiteX73" fmla="*/ 4640313 w 12192000"/>
              <a:gd name="connsiteY73" fmla="*/ 1784307 h 2240205"/>
              <a:gd name="connsiteX74" fmla="*/ 4536503 w 12192000"/>
              <a:gd name="connsiteY74" fmla="*/ 1785334 h 2240205"/>
              <a:gd name="connsiteX75" fmla="*/ 4513724 w 12192000"/>
              <a:gd name="connsiteY75" fmla="*/ 1791996 h 2240205"/>
              <a:gd name="connsiteX76" fmla="*/ 4459810 w 12192000"/>
              <a:gd name="connsiteY76" fmla="*/ 1797886 h 2240205"/>
              <a:gd name="connsiteX77" fmla="*/ 4379064 w 12192000"/>
              <a:gd name="connsiteY77" fmla="*/ 1817177 h 2240205"/>
              <a:gd name="connsiteX78" fmla="*/ 4290981 w 12192000"/>
              <a:gd name="connsiteY78" fmla="*/ 1839677 h 2240205"/>
              <a:gd name="connsiteX79" fmla="*/ 4238372 w 12192000"/>
              <a:gd name="connsiteY79" fmla="*/ 1851480 h 2240205"/>
              <a:gd name="connsiteX80" fmla="*/ 4232517 w 12192000"/>
              <a:gd name="connsiteY80" fmla="*/ 1852567 h 2240205"/>
              <a:gd name="connsiteX81" fmla="*/ 4191732 w 12192000"/>
              <a:gd name="connsiteY81" fmla="*/ 1857328 h 2240205"/>
              <a:gd name="connsiteX82" fmla="*/ 4065532 w 12192000"/>
              <a:gd name="connsiteY82" fmla="*/ 1855477 h 2240205"/>
              <a:gd name="connsiteX83" fmla="*/ 4028460 w 12192000"/>
              <a:gd name="connsiteY83" fmla="*/ 1855137 h 2240205"/>
              <a:gd name="connsiteX84" fmla="*/ 4002267 w 12192000"/>
              <a:gd name="connsiteY84" fmla="*/ 1852352 h 2240205"/>
              <a:gd name="connsiteX85" fmla="*/ 3931396 w 12192000"/>
              <a:gd name="connsiteY85" fmla="*/ 1858915 h 2240205"/>
              <a:gd name="connsiteX86" fmla="*/ 3812162 w 12192000"/>
              <a:gd name="connsiteY86" fmla="*/ 1875501 h 2240205"/>
              <a:gd name="connsiteX87" fmla="*/ 3758105 w 12192000"/>
              <a:gd name="connsiteY87" fmla="*/ 1871856 h 2240205"/>
              <a:gd name="connsiteX88" fmla="*/ 3567259 w 12192000"/>
              <a:gd name="connsiteY88" fmla="*/ 1893482 h 2240205"/>
              <a:gd name="connsiteX89" fmla="*/ 3405770 w 12192000"/>
              <a:gd name="connsiteY89" fmla="*/ 1904591 h 2240205"/>
              <a:gd name="connsiteX90" fmla="*/ 3280097 w 12192000"/>
              <a:gd name="connsiteY90" fmla="*/ 1919610 h 2240205"/>
              <a:gd name="connsiteX91" fmla="*/ 3009910 w 12192000"/>
              <a:gd name="connsiteY91" fmla="*/ 1957866 h 2240205"/>
              <a:gd name="connsiteX92" fmla="*/ 2995934 w 12192000"/>
              <a:gd name="connsiteY92" fmla="*/ 1967085 h 2240205"/>
              <a:gd name="connsiteX93" fmla="*/ 2942858 w 12192000"/>
              <a:gd name="connsiteY93" fmla="*/ 1981367 h 2240205"/>
              <a:gd name="connsiteX94" fmla="*/ 2875436 w 12192000"/>
              <a:gd name="connsiteY94" fmla="*/ 1996977 h 2240205"/>
              <a:gd name="connsiteX95" fmla="*/ 2874892 w 12192000"/>
              <a:gd name="connsiteY95" fmla="*/ 1996085 h 2240205"/>
              <a:gd name="connsiteX96" fmla="*/ 2843662 w 12192000"/>
              <a:gd name="connsiteY96" fmla="*/ 1992498 h 2240205"/>
              <a:gd name="connsiteX97" fmla="*/ 2718916 w 12192000"/>
              <a:gd name="connsiteY97" fmla="*/ 1990867 h 2240205"/>
              <a:gd name="connsiteX98" fmla="*/ 2713522 w 12192000"/>
              <a:gd name="connsiteY98" fmla="*/ 1990173 h 2240205"/>
              <a:gd name="connsiteX99" fmla="*/ 2476147 w 12192000"/>
              <a:gd name="connsiteY99" fmla="*/ 1998305 h 2240205"/>
              <a:gd name="connsiteX100" fmla="*/ 2373568 w 12192000"/>
              <a:gd name="connsiteY100" fmla="*/ 2003219 h 2240205"/>
              <a:gd name="connsiteX101" fmla="*/ 2287219 w 12192000"/>
              <a:gd name="connsiteY101" fmla="*/ 1998750 h 2240205"/>
              <a:gd name="connsiteX102" fmla="*/ 2243069 w 12192000"/>
              <a:gd name="connsiteY102" fmla="*/ 2005321 h 2240205"/>
              <a:gd name="connsiteX103" fmla="*/ 2164831 w 12192000"/>
              <a:gd name="connsiteY103" fmla="*/ 2010143 h 2240205"/>
              <a:gd name="connsiteX104" fmla="*/ 2085228 w 12192000"/>
              <a:gd name="connsiteY104" fmla="*/ 2046431 h 2240205"/>
              <a:gd name="connsiteX105" fmla="*/ 2058061 w 12192000"/>
              <a:gd name="connsiteY105" fmla="*/ 2047942 h 2240205"/>
              <a:gd name="connsiteX106" fmla="*/ 2042244 w 12192000"/>
              <a:gd name="connsiteY106" fmla="*/ 2055560 h 2240205"/>
              <a:gd name="connsiteX107" fmla="*/ 1877728 w 12192000"/>
              <a:gd name="connsiteY107" fmla="*/ 2101004 h 2240205"/>
              <a:gd name="connsiteX108" fmla="*/ 1759056 w 12192000"/>
              <a:gd name="connsiteY108" fmla="*/ 2125608 h 2240205"/>
              <a:gd name="connsiteX109" fmla="*/ 1637948 w 12192000"/>
              <a:gd name="connsiteY109" fmla="*/ 2172597 h 2240205"/>
              <a:gd name="connsiteX110" fmla="*/ 1434549 w 12192000"/>
              <a:gd name="connsiteY110" fmla="*/ 2234522 h 2240205"/>
              <a:gd name="connsiteX111" fmla="*/ 1370962 w 12192000"/>
              <a:gd name="connsiteY111" fmla="*/ 2237474 h 2240205"/>
              <a:gd name="connsiteX112" fmla="*/ 1356367 w 12192000"/>
              <a:gd name="connsiteY112" fmla="*/ 2235089 h 2240205"/>
              <a:gd name="connsiteX113" fmla="*/ 1279765 w 12192000"/>
              <a:gd name="connsiteY113" fmla="*/ 2229639 h 2240205"/>
              <a:gd name="connsiteX114" fmla="*/ 1195347 w 12192000"/>
              <a:gd name="connsiteY114" fmla="*/ 2212354 h 2240205"/>
              <a:gd name="connsiteX115" fmla="*/ 970251 w 12192000"/>
              <a:gd name="connsiteY115" fmla="*/ 2221029 h 2240205"/>
              <a:gd name="connsiteX116" fmla="*/ 812914 w 12192000"/>
              <a:gd name="connsiteY116" fmla="*/ 2210095 h 2240205"/>
              <a:gd name="connsiteX117" fmla="*/ 776382 w 12192000"/>
              <a:gd name="connsiteY117" fmla="*/ 2204512 h 2240205"/>
              <a:gd name="connsiteX118" fmla="*/ 597225 w 12192000"/>
              <a:gd name="connsiteY118" fmla="*/ 2180999 h 2240205"/>
              <a:gd name="connsiteX119" fmla="*/ 520671 w 12192000"/>
              <a:gd name="connsiteY119" fmla="*/ 2180980 h 2240205"/>
              <a:gd name="connsiteX120" fmla="*/ 515024 w 12192000"/>
              <a:gd name="connsiteY120" fmla="*/ 2179258 h 2240205"/>
              <a:gd name="connsiteX121" fmla="*/ 413835 w 12192000"/>
              <a:gd name="connsiteY121" fmla="*/ 2156783 h 2240205"/>
              <a:gd name="connsiteX122" fmla="*/ 376513 w 12192000"/>
              <a:gd name="connsiteY122" fmla="*/ 2154014 h 2240205"/>
              <a:gd name="connsiteX123" fmla="*/ 273386 w 12192000"/>
              <a:gd name="connsiteY123" fmla="*/ 2142551 h 2240205"/>
              <a:gd name="connsiteX124" fmla="*/ 77641 w 12192000"/>
              <a:gd name="connsiteY124" fmla="*/ 2126835 h 2240205"/>
              <a:gd name="connsiteX125" fmla="*/ 37645 w 12192000"/>
              <a:gd name="connsiteY125" fmla="*/ 2115401 h 2240205"/>
              <a:gd name="connsiteX126" fmla="*/ 4572 w 12192000"/>
              <a:gd name="connsiteY126" fmla="*/ 2111091 h 2240205"/>
              <a:gd name="connsiteX127" fmla="*/ 0 w 12192000"/>
              <a:gd name="connsiteY127" fmla="*/ 2110468 h 2240205"/>
              <a:gd name="connsiteX128" fmla="*/ 0 w 12192000"/>
              <a:gd name="connsiteY128"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649954 w 12192000"/>
              <a:gd name="connsiteY4" fmla="*/ 749628 h 2240205"/>
              <a:gd name="connsiteX5" fmla="*/ 11560424 w 12192000"/>
              <a:gd name="connsiteY5" fmla="*/ 748017 h 2240205"/>
              <a:gd name="connsiteX6" fmla="*/ 11358455 w 12192000"/>
              <a:gd name="connsiteY6" fmla="*/ 747593 h 2240205"/>
              <a:gd name="connsiteX7" fmla="*/ 11165209 w 12192000"/>
              <a:gd name="connsiteY7" fmla="*/ 748852 h 2240205"/>
              <a:gd name="connsiteX8" fmla="*/ 11058755 w 12192000"/>
              <a:gd name="connsiteY8" fmla="*/ 749617 h 2240205"/>
              <a:gd name="connsiteX9" fmla="*/ 10803046 w 12192000"/>
              <a:gd name="connsiteY9" fmla="*/ 774328 h 2240205"/>
              <a:gd name="connsiteX10" fmla="*/ 10458762 w 12192000"/>
              <a:gd name="connsiteY10" fmla="*/ 755400 h 2240205"/>
              <a:gd name="connsiteX11" fmla="*/ 10211200 w 12192000"/>
              <a:gd name="connsiteY11" fmla="*/ 767513 h 2240205"/>
              <a:gd name="connsiteX12" fmla="*/ 10167995 w 12192000"/>
              <a:gd name="connsiteY12" fmla="*/ 760843 h 2240205"/>
              <a:gd name="connsiteX13" fmla="*/ 9997044 w 12192000"/>
              <a:gd name="connsiteY13" fmla="*/ 780129 h 2240205"/>
              <a:gd name="connsiteX14" fmla="*/ 9943887 w 12192000"/>
              <a:gd name="connsiteY14" fmla="*/ 804141 h 2240205"/>
              <a:gd name="connsiteX15" fmla="*/ 9918248 w 12192000"/>
              <a:gd name="connsiteY15" fmla="*/ 816628 h 2240205"/>
              <a:gd name="connsiteX16" fmla="*/ 9767091 w 12192000"/>
              <a:gd name="connsiteY16" fmla="*/ 870550 h 2240205"/>
              <a:gd name="connsiteX17" fmla="*/ 9683005 w 12192000"/>
              <a:gd name="connsiteY17" fmla="*/ 894128 h 2240205"/>
              <a:gd name="connsiteX18" fmla="*/ 9500499 w 12192000"/>
              <a:gd name="connsiteY18" fmla="*/ 954680 h 2240205"/>
              <a:gd name="connsiteX19" fmla="*/ 9410017 w 12192000"/>
              <a:gd name="connsiteY19" fmla="*/ 993931 h 2240205"/>
              <a:gd name="connsiteX20" fmla="*/ 9392919 w 12192000"/>
              <a:gd name="connsiteY20" fmla="*/ 994656 h 2240205"/>
              <a:gd name="connsiteX21" fmla="*/ 9268019 w 12192000"/>
              <a:gd name="connsiteY21" fmla="*/ 1007442 h 2240205"/>
              <a:gd name="connsiteX22" fmla="*/ 9188177 w 12192000"/>
              <a:gd name="connsiteY22" fmla="*/ 1035474 h 2240205"/>
              <a:gd name="connsiteX23" fmla="*/ 9155969 w 12192000"/>
              <a:gd name="connsiteY23" fmla="*/ 1046804 h 2240205"/>
              <a:gd name="connsiteX24" fmla="*/ 9133985 w 12192000"/>
              <a:gd name="connsiteY24" fmla="*/ 1046450 h 2240205"/>
              <a:gd name="connsiteX25" fmla="*/ 9003462 w 12192000"/>
              <a:gd name="connsiteY25" fmla="*/ 1042406 h 2240205"/>
              <a:gd name="connsiteX26" fmla="*/ 8968445 w 12192000"/>
              <a:gd name="connsiteY26" fmla="*/ 1052169 h 2240205"/>
              <a:gd name="connsiteX27" fmla="*/ 8886001 w 12192000"/>
              <a:gd name="connsiteY27" fmla="*/ 1067468 h 2240205"/>
              <a:gd name="connsiteX28" fmla="*/ 8838610 w 12192000"/>
              <a:gd name="connsiteY28" fmla="*/ 1075091 h 2240205"/>
              <a:gd name="connsiteX29" fmla="*/ 8665605 w 12192000"/>
              <a:gd name="connsiteY29" fmla="*/ 1110791 h 2240205"/>
              <a:gd name="connsiteX30" fmla="*/ 8419755 w 12192000"/>
              <a:gd name="connsiteY30" fmla="*/ 1216260 h 2240205"/>
              <a:gd name="connsiteX31" fmla="*/ 8411626 w 12192000"/>
              <a:gd name="connsiteY31" fmla="*/ 1214397 h 2240205"/>
              <a:gd name="connsiteX32" fmla="*/ 8363469 w 12192000"/>
              <a:gd name="connsiteY32" fmla="*/ 1246658 h 2240205"/>
              <a:gd name="connsiteX33" fmla="*/ 8275497 w 12192000"/>
              <a:gd name="connsiteY33" fmla="*/ 1264396 h 2240205"/>
              <a:gd name="connsiteX34" fmla="*/ 8074238 w 12192000"/>
              <a:gd name="connsiteY34" fmla="*/ 1301895 h 2240205"/>
              <a:gd name="connsiteX35" fmla="*/ 7902328 w 12192000"/>
              <a:gd name="connsiteY35" fmla="*/ 1345865 h 2240205"/>
              <a:gd name="connsiteX36" fmla="*/ 7840612 w 12192000"/>
              <a:gd name="connsiteY36" fmla="*/ 1369373 h 2240205"/>
              <a:gd name="connsiteX37" fmla="*/ 7786819 w 12192000"/>
              <a:gd name="connsiteY37" fmla="*/ 1378970 h 2240205"/>
              <a:gd name="connsiteX38" fmla="*/ 7548172 w 12192000"/>
              <a:gd name="connsiteY38" fmla="*/ 1417460 h 2240205"/>
              <a:gd name="connsiteX39" fmla="*/ 7483437 w 12192000"/>
              <a:gd name="connsiteY39" fmla="*/ 1478152 h 2240205"/>
              <a:gd name="connsiteX40" fmla="*/ 7377870 w 12192000"/>
              <a:gd name="connsiteY40" fmla="*/ 1523319 h 2240205"/>
              <a:gd name="connsiteX41" fmla="*/ 7230737 w 12192000"/>
              <a:gd name="connsiteY41" fmla="*/ 1562633 h 2240205"/>
              <a:gd name="connsiteX42" fmla="*/ 7224458 w 12192000"/>
              <a:gd name="connsiteY42" fmla="*/ 1573008 h 2240205"/>
              <a:gd name="connsiteX43" fmla="*/ 7183121 w 12192000"/>
              <a:gd name="connsiteY43" fmla="*/ 1595162 h 2240205"/>
              <a:gd name="connsiteX44" fmla="*/ 7164601 w 12192000"/>
              <a:gd name="connsiteY44" fmla="*/ 1606490 h 2240205"/>
              <a:gd name="connsiteX45" fmla="*/ 6900177 w 12192000"/>
              <a:gd name="connsiteY45" fmla="*/ 1636016 h 2240205"/>
              <a:gd name="connsiteX46" fmla="*/ 6795372 w 12192000"/>
              <a:gd name="connsiteY46" fmla="*/ 1644845 h 2240205"/>
              <a:gd name="connsiteX47" fmla="*/ 6692251 w 12192000"/>
              <a:gd name="connsiteY47" fmla="*/ 1656357 h 2240205"/>
              <a:gd name="connsiteX48" fmla="*/ 6655235 w 12192000"/>
              <a:gd name="connsiteY48" fmla="*/ 1661869 h 2240205"/>
              <a:gd name="connsiteX49" fmla="*/ 6554894 w 12192000"/>
              <a:gd name="connsiteY49" fmla="*/ 1664428 h 2240205"/>
              <a:gd name="connsiteX50" fmla="*/ 6516595 w 12192000"/>
              <a:gd name="connsiteY50" fmla="*/ 1667475 h 2240205"/>
              <a:gd name="connsiteX51" fmla="*/ 6508541 w 12192000"/>
              <a:gd name="connsiteY51" fmla="*/ 1668757 h 2240205"/>
              <a:gd name="connsiteX52" fmla="*/ 6471012 w 12192000"/>
              <a:gd name="connsiteY52" fmla="*/ 1678604 h 2240205"/>
              <a:gd name="connsiteX53" fmla="*/ 6364035 w 12192000"/>
              <a:gd name="connsiteY53" fmla="*/ 1667683 h 2240205"/>
              <a:gd name="connsiteX54" fmla="*/ 6243319 w 12192000"/>
              <a:gd name="connsiteY54" fmla="*/ 1695560 h 2240205"/>
              <a:gd name="connsiteX55" fmla="*/ 6098321 w 12192000"/>
              <a:gd name="connsiteY55" fmla="*/ 1721646 h 2240205"/>
              <a:gd name="connsiteX56" fmla="*/ 5880652 w 12192000"/>
              <a:gd name="connsiteY56" fmla="*/ 1779643 h 2240205"/>
              <a:gd name="connsiteX57" fmla="*/ 5785959 w 12192000"/>
              <a:gd name="connsiteY57" fmla="*/ 1775307 h 2240205"/>
              <a:gd name="connsiteX58" fmla="*/ 5643534 w 12192000"/>
              <a:gd name="connsiteY58" fmla="*/ 1802919 h 2240205"/>
              <a:gd name="connsiteX59" fmla="*/ 5518799 w 12192000"/>
              <a:gd name="connsiteY59" fmla="*/ 1818312 h 2240205"/>
              <a:gd name="connsiteX60" fmla="*/ 5505014 w 12192000"/>
              <a:gd name="connsiteY60" fmla="*/ 1819259 h 2240205"/>
              <a:gd name="connsiteX61" fmla="*/ 5453307 w 12192000"/>
              <a:gd name="connsiteY61" fmla="*/ 1815450 h 2240205"/>
              <a:gd name="connsiteX62" fmla="*/ 5221533 w 12192000"/>
              <a:gd name="connsiteY62" fmla="*/ 1846950 h 2240205"/>
              <a:gd name="connsiteX63" fmla="*/ 5149802 w 12192000"/>
              <a:gd name="connsiteY63" fmla="*/ 1844846 h 2240205"/>
              <a:gd name="connsiteX64" fmla="*/ 5114927 w 12192000"/>
              <a:gd name="connsiteY64" fmla="*/ 1847827 h 2240205"/>
              <a:gd name="connsiteX65" fmla="*/ 5108970 w 12192000"/>
              <a:gd name="connsiteY65" fmla="*/ 1847935 h 2240205"/>
              <a:gd name="connsiteX66" fmla="*/ 5067961 w 12192000"/>
              <a:gd name="connsiteY66" fmla="*/ 1845917 h 2240205"/>
              <a:gd name="connsiteX67" fmla="*/ 5007075 w 12192000"/>
              <a:gd name="connsiteY67" fmla="*/ 1838626 h 2240205"/>
              <a:gd name="connsiteX68" fmla="*/ 4944087 w 12192000"/>
              <a:gd name="connsiteY68" fmla="*/ 1823332 h 2240205"/>
              <a:gd name="connsiteX69" fmla="*/ 4907662 w 12192000"/>
              <a:gd name="connsiteY69" fmla="*/ 1816900 h 2240205"/>
              <a:gd name="connsiteX70" fmla="*/ 4882386 w 12192000"/>
              <a:gd name="connsiteY70" fmla="*/ 1809844 h 2240205"/>
              <a:gd name="connsiteX71" fmla="*/ 4811440 w 12192000"/>
              <a:gd name="connsiteY71" fmla="*/ 1804655 h 2240205"/>
              <a:gd name="connsiteX72" fmla="*/ 4691075 w 12192000"/>
              <a:gd name="connsiteY72" fmla="*/ 1801389 h 2240205"/>
              <a:gd name="connsiteX73" fmla="*/ 4640313 w 12192000"/>
              <a:gd name="connsiteY73" fmla="*/ 1784307 h 2240205"/>
              <a:gd name="connsiteX74" fmla="*/ 4536503 w 12192000"/>
              <a:gd name="connsiteY74" fmla="*/ 1785334 h 2240205"/>
              <a:gd name="connsiteX75" fmla="*/ 4513724 w 12192000"/>
              <a:gd name="connsiteY75" fmla="*/ 1791996 h 2240205"/>
              <a:gd name="connsiteX76" fmla="*/ 4459810 w 12192000"/>
              <a:gd name="connsiteY76" fmla="*/ 1797886 h 2240205"/>
              <a:gd name="connsiteX77" fmla="*/ 4379064 w 12192000"/>
              <a:gd name="connsiteY77" fmla="*/ 1817177 h 2240205"/>
              <a:gd name="connsiteX78" fmla="*/ 4290981 w 12192000"/>
              <a:gd name="connsiteY78" fmla="*/ 1839677 h 2240205"/>
              <a:gd name="connsiteX79" fmla="*/ 4238372 w 12192000"/>
              <a:gd name="connsiteY79" fmla="*/ 1851480 h 2240205"/>
              <a:gd name="connsiteX80" fmla="*/ 4232517 w 12192000"/>
              <a:gd name="connsiteY80" fmla="*/ 1852567 h 2240205"/>
              <a:gd name="connsiteX81" fmla="*/ 4191732 w 12192000"/>
              <a:gd name="connsiteY81" fmla="*/ 1857328 h 2240205"/>
              <a:gd name="connsiteX82" fmla="*/ 4065532 w 12192000"/>
              <a:gd name="connsiteY82" fmla="*/ 1855477 h 2240205"/>
              <a:gd name="connsiteX83" fmla="*/ 4028460 w 12192000"/>
              <a:gd name="connsiteY83" fmla="*/ 1855137 h 2240205"/>
              <a:gd name="connsiteX84" fmla="*/ 4002267 w 12192000"/>
              <a:gd name="connsiteY84" fmla="*/ 1852352 h 2240205"/>
              <a:gd name="connsiteX85" fmla="*/ 3931396 w 12192000"/>
              <a:gd name="connsiteY85" fmla="*/ 1858915 h 2240205"/>
              <a:gd name="connsiteX86" fmla="*/ 3812162 w 12192000"/>
              <a:gd name="connsiteY86" fmla="*/ 1875501 h 2240205"/>
              <a:gd name="connsiteX87" fmla="*/ 3758105 w 12192000"/>
              <a:gd name="connsiteY87" fmla="*/ 1871856 h 2240205"/>
              <a:gd name="connsiteX88" fmla="*/ 3567259 w 12192000"/>
              <a:gd name="connsiteY88" fmla="*/ 1893482 h 2240205"/>
              <a:gd name="connsiteX89" fmla="*/ 3405770 w 12192000"/>
              <a:gd name="connsiteY89" fmla="*/ 1904591 h 2240205"/>
              <a:gd name="connsiteX90" fmla="*/ 3280097 w 12192000"/>
              <a:gd name="connsiteY90" fmla="*/ 1919610 h 2240205"/>
              <a:gd name="connsiteX91" fmla="*/ 3009910 w 12192000"/>
              <a:gd name="connsiteY91" fmla="*/ 1957866 h 2240205"/>
              <a:gd name="connsiteX92" fmla="*/ 2995934 w 12192000"/>
              <a:gd name="connsiteY92" fmla="*/ 1967085 h 2240205"/>
              <a:gd name="connsiteX93" fmla="*/ 2942858 w 12192000"/>
              <a:gd name="connsiteY93" fmla="*/ 1981367 h 2240205"/>
              <a:gd name="connsiteX94" fmla="*/ 2875436 w 12192000"/>
              <a:gd name="connsiteY94" fmla="*/ 1996977 h 2240205"/>
              <a:gd name="connsiteX95" fmla="*/ 2874892 w 12192000"/>
              <a:gd name="connsiteY95" fmla="*/ 1996085 h 2240205"/>
              <a:gd name="connsiteX96" fmla="*/ 2843662 w 12192000"/>
              <a:gd name="connsiteY96" fmla="*/ 1992498 h 2240205"/>
              <a:gd name="connsiteX97" fmla="*/ 2718916 w 12192000"/>
              <a:gd name="connsiteY97" fmla="*/ 1990867 h 2240205"/>
              <a:gd name="connsiteX98" fmla="*/ 2713522 w 12192000"/>
              <a:gd name="connsiteY98" fmla="*/ 1990173 h 2240205"/>
              <a:gd name="connsiteX99" fmla="*/ 2476147 w 12192000"/>
              <a:gd name="connsiteY99" fmla="*/ 1998305 h 2240205"/>
              <a:gd name="connsiteX100" fmla="*/ 2373568 w 12192000"/>
              <a:gd name="connsiteY100" fmla="*/ 2003219 h 2240205"/>
              <a:gd name="connsiteX101" fmla="*/ 2287219 w 12192000"/>
              <a:gd name="connsiteY101" fmla="*/ 1998750 h 2240205"/>
              <a:gd name="connsiteX102" fmla="*/ 2243069 w 12192000"/>
              <a:gd name="connsiteY102" fmla="*/ 2005321 h 2240205"/>
              <a:gd name="connsiteX103" fmla="*/ 2164831 w 12192000"/>
              <a:gd name="connsiteY103" fmla="*/ 2010143 h 2240205"/>
              <a:gd name="connsiteX104" fmla="*/ 2085228 w 12192000"/>
              <a:gd name="connsiteY104" fmla="*/ 2046431 h 2240205"/>
              <a:gd name="connsiteX105" fmla="*/ 2058061 w 12192000"/>
              <a:gd name="connsiteY105" fmla="*/ 2047942 h 2240205"/>
              <a:gd name="connsiteX106" fmla="*/ 2042244 w 12192000"/>
              <a:gd name="connsiteY106" fmla="*/ 2055560 h 2240205"/>
              <a:gd name="connsiteX107" fmla="*/ 1877728 w 12192000"/>
              <a:gd name="connsiteY107" fmla="*/ 2101004 h 2240205"/>
              <a:gd name="connsiteX108" fmla="*/ 1759056 w 12192000"/>
              <a:gd name="connsiteY108" fmla="*/ 2125608 h 2240205"/>
              <a:gd name="connsiteX109" fmla="*/ 1637948 w 12192000"/>
              <a:gd name="connsiteY109" fmla="*/ 2172597 h 2240205"/>
              <a:gd name="connsiteX110" fmla="*/ 1434549 w 12192000"/>
              <a:gd name="connsiteY110" fmla="*/ 2234522 h 2240205"/>
              <a:gd name="connsiteX111" fmla="*/ 1370962 w 12192000"/>
              <a:gd name="connsiteY111" fmla="*/ 2237474 h 2240205"/>
              <a:gd name="connsiteX112" fmla="*/ 1356367 w 12192000"/>
              <a:gd name="connsiteY112" fmla="*/ 2235089 h 2240205"/>
              <a:gd name="connsiteX113" fmla="*/ 1279765 w 12192000"/>
              <a:gd name="connsiteY113" fmla="*/ 2229639 h 2240205"/>
              <a:gd name="connsiteX114" fmla="*/ 1195347 w 12192000"/>
              <a:gd name="connsiteY114" fmla="*/ 2212354 h 2240205"/>
              <a:gd name="connsiteX115" fmla="*/ 970251 w 12192000"/>
              <a:gd name="connsiteY115" fmla="*/ 2221029 h 2240205"/>
              <a:gd name="connsiteX116" fmla="*/ 812914 w 12192000"/>
              <a:gd name="connsiteY116" fmla="*/ 2210095 h 2240205"/>
              <a:gd name="connsiteX117" fmla="*/ 776382 w 12192000"/>
              <a:gd name="connsiteY117" fmla="*/ 2204512 h 2240205"/>
              <a:gd name="connsiteX118" fmla="*/ 597225 w 12192000"/>
              <a:gd name="connsiteY118" fmla="*/ 2180999 h 2240205"/>
              <a:gd name="connsiteX119" fmla="*/ 520671 w 12192000"/>
              <a:gd name="connsiteY119" fmla="*/ 2180980 h 2240205"/>
              <a:gd name="connsiteX120" fmla="*/ 515024 w 12192000"/>
              <a:gd name="connsiteY120" fmla="*/ 2179258 h 2240205"/>
              <a:gd name="connsiteX121" fmla="*/ 413835 w 12192000"/>
              <a:gd name="connsiteY121" fmla="*/ 2156783 h 2240205"/>
              <a:gd name="connsiteX122" fmla="*/ 376513 w 12192000"/>
              <a:gd name="connsiteY122" fmla="*/ 2154014 h 2240205"/>
              <a:gd name="connsiteX123" fmla="*/ 273386 w 12192000"/>
              <a:gd name="connsiteY123" fmla="*/ 2142551 h 2240205"/>
              <a:gd name="connsiteX124" fmla="*/ 77641 w 12192000"/>
              <a:gd name="connsiteY124" fmla="*/ 2126835 h 2240205"/>
              <a:gd name="connsiteX125" fmla="*/ 37645 w 12192000"/>
              <a:gd name="connsiteY125" fmla="*/ 2115401 h 2240205"/>
              <a:gd name="connsiteX126" fmla="*/ 4572 w 12192000"/>
              <a:gd name="connsiteY126" fmla="*/ 2111091 h 2240205"/>
              <a:gd name="connsiteX127" fmla="*/ 0 w 12192000"/>
              <a:gd name="connsiteY127" fmla="*/ 2110468 h 2240205"/>
              <a:gd name="connsiteX128" fmla="*/ 0 w 12192000"/>
              <a:gd name="connsiteY128"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649954 w 12192000"/>
              <a:gd name="connsiteY4" fmla="*/ 749628 h 2240205"/>
              <a:gd name="connsiteX5" fmla="*/ 11560424 w 12192000"/>
              <a:gd name="connsiteY5" fmla="*/ 748017 h 2240205"/>
              <a:gd name="connsiteX6" fmla="*/ 11358455 w 12192000"/>
              <a:gd name="connsiteY6" fmla="*/ 747593 h 2240205"/>
              <a:gd name="connsiteX7" fmla="*/ 11165209 w 12192000"/>
              <a:gd name="connsiteY7" fmla="*/ 748852 h 2240205"/>
              <a:gd name="connsiteX8" fmla="*/ 11058755 w 12192000"/>
              <a:gd name="connsiteY8" fmla="*/ 749617 h 2240205"/>
              <a:gd name="connsiteX9" fmla="*/ 10803046 w 12192000"/>
              <a:gd name="connsiteY9" fmla="*/ 774328 h 2240205"/>
              <a:gd name="connsiteX10" fmla="*/ 10458762 w 12192000"/>
              <a:gd name="connsiteY10" fmla="*/ 755400 h 2240205"/>
              <a:gd name="connsiteX11" fmla="*/ 10211200 w 12192000"/>
              <a:gd name="connsiteY11" fmla="*/ 767513 h 2240205"/>
              <a:gd name="connsiteX12" fmla="*/ 10167995 w 12192000"/>
              <a:gd name="connsiteY12" fmla="*/ 760843 h 2240205"/>
              <a:gd name="connsiteX13" fmla="*/ 9997044 w 12192000"/>
              <a:gd name="connsiteY13" fmla="*/ 780129 h 2240205"/>
              <a:gd name="connsiteX14" fmla="*/ 9943887 w 12192000"/>
              <a:gd name="connsiteY14" fmla="*/ 804141 h 2240205"/>
              <a:gd name="connsiteX15" fmla="*/ 9918248 w 12192000"/>
              <a:gd name="connsiteY15" fmla="*/ 816628 h 2240205"/>
              <a:gd name="connsiteX16" fmla="*/ 9767091 w 12192000"/>
              <a:gd name="connsiteY16" fmla="*/ 870550 h 2240205"/>
              <a:gd name="connsiteX17" fmla="*/ 9683005 w 12192000"/>
              <a:gd name="connsiteY17" fmla="*/ 894128 h 2240205"/>
              <a:gd name="connsiteX18" fmla="*/ 9500499 w 12192000"/>
              <a:gd name="connsiteY18" fmla="*/ 954680 h 2240205"/>
              <a:gd name="connsiteX19" fmla="*/ 9410017 w 12192000"/>
              <a:gd name="connsiteY19" fmla="*/ 993931 h 2240205"/>
              <a:gd name="connsiteX20" fmla="*/ 9392919 w 12192000"/>
              <a:gd name="connsiteY20" fmla="*/ 994656 h 2240205"/>
              <a:gd name="connsiteX21" fmla="*/ 9268019 w 12192000"/>
              <a:gd name="connsiteY21" fmla="*/ 1007442 h 2240205"/>
              <a:gd name="connsiteX22" fmla="*/ 9188177 w 12192000"/>
              <a:gd name="connsiteY22" fmla="*/ 1035474 h 2240205"/>
              <a:gd name="connsiteX23" fmla="*/ 9155969 w 12192000"/>
              <a:gd name="connsiteY23" fmla="*/ 1046804 h 2240205"/>
              <a:gd name="connsiteX24" fmla="*/ 9133985 w 12192000"/>
              <a:gd name="connsiteY24" fmla="*/ 1046450 h 2240205"/>
              <a:gd name="connsiteX25" fmla="*/ 9003462 w 12192000"/>
              <a:gd name="connsiteY25" fmla="*/ 1042406 h 2240205"/>
              <a:gd name="connsiteX26" fmla="*/ 8968445 w 12192000"/>
              <a:gd name="connsiteY26" fmla="*/ 1052169 h 2240205"/>
              <a:gd name="connsiteX27" fmla="*/ 8886001 w 12192000"/>
              <a:gd name="connsiteY27" fmla="*/ 1067468 h 2240205"/>
              <a:gd name="connsiteX28" fmla="*/ 8838610 w 12192000"/>
              <a:gd name="connsiteY28" fmla="*/ 1075091 h 2240205"/>
              <a:gd name="connsiteX29" fmla="*/ 8665605 w 12192000"/>
              <a:gd name="connsiteY29" fmla="*/ 1110791 h 2240205"/>
              <a:gd name="connsiteX30" fmla="*/ 8419755 w 12192000"/>
              <a:gd name="connsiteY30" fmla="*/ 1216260 h 2240205"/>
              <a:gd name="connsiteX31" fmla="*/ 8411626 w 12192000"/>
              <a:gd name="connsiteY31" fmla="*/ 1214397 h 2240205"/>
              <a:gd name="connsiteX32" fmla="*/ 8363469 w 12192000"/>
              <a:gd name="connsiteY32" fmla="*/ 1246658 h 2240205"/>
              <a:gd name="connsiteX33" fmla="*/ 8275497 w 12192000"/>
              <a:gd name="connsiteY33" fmla="*/ 1264396 h 2240205"/>
              <a:gd name="connsiteX34" fmla="*/ 8074238 w 12192000"/>
              <a:gd name="connsiteY34" fmla="*/ 1301895 h 2240205"/>
              <a:gd name="connsiteX35" fmla="*/ 7902328 w 12192000"/>
              <a:gd name="connsiteY35" fmla="*/ 1345865 h 2240205"/>
              <a:gd name="connsiteX36" fmla="*/ 7840612 w 12192000"/>
              <a:gd name="connsiteY36" fmla="*/ 1369373 h 2240205"/>
              <a:gd name="connsiteX37" fmla="*/ 7786819 w 12192000"/>
              <a:gd name="connsiteY37" fmla="*/ 1378970 h 2240205"/>
              <a:gd name="connsiteX38" fmla="*/ 7548172 w 12192000"/>
              <a:gd name="connsiteY38" fmla="*/ 1417460 h 2240205"/>
              <a:gd name="connsiteX39" fmla="*/ 7483437 w 12192000"/>
              <a:gd name="connsiteY39" fmla="*/ 1478152 h 2240205"/>
              <a:gd name="connsiteX40" fmla="*/ 7377870 w 12192000"/>
              <a:gd name="connsiteY40" fmla="*/ 1523319 h 2240205"/>
              <a:gd name="connsiteX41" fmla="*/ 7230737 w 12192000"/>
              <a:gd name="connsiteY41" fmla="*/ 1562633 h 2240205"/>
              <a:gd name="connsiteX42" fmla="*/ 7224458 w 12192000"/>
              <a:gd name="connsiteY42" fmla="*/ 1573008 h 2240205"/>
              <a:gd name="connsiteX43" fmla="*/ 7183121 w 12192000"/>
              <a:gd name="connsiteY43" fmla="*/ 1595162 h 2240205"/>
              <a:gd name="connsiteX44" fmla="*/ 7164601 w 12192000"/>
              <a:gd name="connsiteY44" fmla="*/ 1606490 h 2240205"/>
              <a:gd name="connsiteX45" fmla="*/ 6900177 w 12192000"/>
              <a:gd name="connsiteY45" fmla="*/ 1636016 h 2240205"/>
              <a:gd name="connsiteX46" fmla="*/ 6795372 w 12192000"/>
              <a:gd name="connsiteY46" fmla="*/ 1644845 h 2240205"/>
              <a:gd name="connsiteX47" fmla="*/ 6692251 w 12192000"/>
              <a:gd name="connsiteY47" fmla="*/ 1656357 h 2240205"/>
              <a:gd name="connsiteX48" fmla="*/ 6655235 w 12192000"/>
              <a:gd name="connsiteY48" fmla="*/ 1661869 h 2240205"/>
              <a:gd name="connsiteX49" fmla="*/ 6554894 w 12192000"/>
              <a:gd name="connsiteY49" fmla="*/ 1664428 h 2240205"/>
              <a:gd name="connsiteX50" fmla="*/ 6516595 w 12192000"/>
              <a:gd name="connsiteY50" fmla="*/ 1667475 h 2240205"/>
              <a:gd name="connsiteX51" fmla="*/ 6508541 w 12192000"/>
              <a:gd name="connsiteY51" fmla="*/ 1668757 h 2240205"/>
              <a:gd name="connsiteX52" fmla="*/ 6471012 w 12192000"/>
              <a:gd name="connsiteY52" fmla="*/ 1678604 h 2240205"/>
              <a:gd name="connsiteX53" fmla="*/ 6364035 w 12192000"/>
              <a:gd name="connsiteY53" fmla="*/ 1667683 h 2240205"/>
              <a:gd name="connsiteX54" fmla="*/ 6243319 w 12192000"/>
              <a:gd name="connsiteY54" fmla="*/ 1695560 h 2240205"/>
              <a:gd name="connsiteX55" fmla="*/ 6098321 w 12192000"/>
              <a:gd name="connsiteY55" fmla="*/ 1721646 h 2240205"/>
              <a:gd name="connsiteX56" fmla="*/ 5880652 w 12192000"/>
              <a:gd name="connsiteY56" fmla="*/ 1779643 h 2240205"/>
              <a:gd name="connsiteX57" fmla="*/ 5785959 w 12192000"/>
              <a:gd name="connsiteY57" fmla="*/ 1775307 h 2240205"/>
              <a:gd name="connsiteX58" fmla="*/ 5643534 w 12192000"/>
              <a:gd name="connsiteY58" fmla="*/ 1802919 h 2240205"/>
              <a:gd name="connsiteX59" fmla="*/ 5518799 w 12192000"/>
              <a:gd name="connsiteY59" fmla="*/ 1818312 h 2240205"/>
              <a:gd name="connsiteX60" fmla="*/ 5505014 w 12192000"/>
              <a:gd name="connsiteY60" fmla="*/ 1819259 h 2240205"/>
              <a:gd name="connsiteX61" fmla="*/ 5453307 w 12192000"/>
              <a:gd name="connsiteY61" fmla="*/ 1815450 h 2240205"/>
              <a:gd name="connsiteX62" fmla="*/ 5221533 w 12192000"/>
              <a:gd name="connsiteY62" fmla="*/ 1846950 h 2240205"/>
              <a:gd name="connsiteX63" fmla="*/ 5149802 w 12192000"/>
              <a:gd name="connsiteY63" fmla="*/ 1844846 h 2240205"/>
              <a:gd name="connsiteX64" fmla="*/ 5114927 w 12192000"/>
              <a:gd name="connsiteY64" fmla="*/ 1847827 h 2240205"/>
              <a:gd name="connsiteX65" fmla="*/ 5108970 w 12192000"/>
              <a:gd name="connsiteY65" fmla="*/ 1847935 h 2240205"/>
              <a:gd name="connsiteX66" fmla="*/ 5067961 w 12192000"/>
              <a:gd name="connsiteY66" fmla="*/ 1845917 h 2240205"/>
              <a:gd name="connsiteX67" fmla="*/ 5007075 w 12192000"/>
              <a:gd name="connsiteY67" fmla="*/ 1838626 h 2240205"/>
              <a:gd name="connsiteX68" fmla="*/ 4944087 w 12192000"/>
              <a:gd name="connsiteY68" fmla="*/ 1823332 h 2240205"/>
              <a:gd name="connsiteX69" fmla="*/ 4907662 w 12192000"/>
              <a:gd name="connsiteY69" fmla="*/ 1816900 h 2240205"/>
              <a:gd name="connsiteX70" fmla="*/ 4882386 w 12192000"/>
              <a:gd name="connsiteY70" fmla="*/ 1809844 h 2240205"/>
              <a:gd name="connsiteX71" fmla="*/ 4811440 w 12192000"/>
              <a:gd name="connsiteY71" fmla="*/ 1804655 h 2240205"/>
              <a:gd name="connsiteX72" fmla="*/ 4691075 w 12192000"/>
              <a:gd name="connsiteY72" fmla="*/ 1801389 h 2240205"/>
              <a:gd name="connsiteX73" fmla="*/ 4640313 w 12192000"/>
              <a:gd name="connsiteY73" fmla="*/ 1784307 h 2240205"/>
              <a:gd name="connsiteX74" fmla="*/ 4536503 w 12192000"/>
              <a:gd name="connsiteY74" fmla="*/ 1785334 h 2240205"/>
              <a:gd name="connsiteX75" fmla="*/ 4513724 w 12192000"/>
              <a:gd name="connsiteY75" fmla="*/ 1791996 h 2240205"/>
              <a:gd name="connsiteX76" fmla="*/ 4459810 w 12192000"/>
              <a:gd name="connsiteY76" fmla="*/ 1797886 h 2240205"/>
              <a:gd name="connsiteX77" fmla="*/ 4379064 w 12192000"/>
              <a:gd name="connsiteY77" fmla="*/ 1817177 h 2240205"/>
              <a:gd name="connsiteX78" fmla="*/ 4290981 w 12192000"/>
              <a:gd name="connsiteY78" fmla="*/ 1839677 h 2240205"/>
              <a:gd name="connsiteX79" fmla="*/ 4238372 w 12192000"/>
              <a:gd name="connsiteY79" fmla="*/ 1851480 h 2240205"/>
              <a:gd name="connsiteX80" fmla="*/ 4232517 w 12192000"/>
              <a:gd name="connsiteY80" fmla="*/ 1852567 h 2240205"/>
              <a:gd name="connsiteX81" fmla="*/ 4191732 w 12192000"/>
              <a:gd name="connsiteY81" fmla="*/ 1857328 h 2240205"/>
              <a:gd name="connsiteX82" fmla="*/ 4065532 w 12192000"/>
              <a:gd name="connsiteY82" fmla="*/ 1855477 h 2240205"/>
              <a:gd name="connsiteX83" fmla="*/ 4028460 w 12192000"/>
              <a:gd name="connsiteY83" fmla="*/ 1855137 h 2240205"/>
              <a:gd name="connsiteX84" fmla="*/ 4002267 w 12192000"/>
              <a:gd name="connsiteY84" fmla="*/ 1852352 h 2240205"/>
              <a:gd name="connsiteX85" fmla="*/ 3931396 w 12192000"/>
              <a:gd name="connsiteY85" fmla="*/ 1858915 h 2240205"/>
              <a:gd name="connsiteX86" fmla="*/ 3812162 w 12192000"/>
              <a:gd name="connsiteY86" fmla="*/ 1875501 h 2240205"/>
              <a:gd name="connsiteX87" fmla="*/ 3758105 w 12192000"/>
              <a:gd name="connsiteY87" fmla="*/ 1871856 h 2240205"/>
              <a:gd name="connsiteX88" fmla="*/ 3567259 w 12192000"/>
              <a:gd name="connsiteY88" fmla="*/ 1893482 h 2240205"/>
              <a:gd name="connsiteX89" fmla="*/ 3405770 w 12192000"/>
              <a:gd name="connsiteY89" fmla="*/ 1904591 h 2240205"/>
              <a:gd name="connsiteX90" fmla="*/ 3280097 w 12192000"/>
              <a:gd name="connsiteY90" fmla="*/ 1919610 h 2240205"/>
              <a:gd name="connsiteX91" fmla="*/ 3009910 w 12192000"/>
              <a:gd name="connsiteY91" fmla="*/ 1957866 h 2240205"/>
              <a:gd name="connsiteX92" fmla="*/ 2995934 w 12192000"/>
              <a:gd name="connsiteY92" fmla="*/ 1967085 h 2240205"/>
              <a:gd name="connsiteX93" fmla="*/ 2942858 w 12192000"/>
              <a:gd name="connsiteY93" fmla="*/ 1981367 h 2240205"/>
              <a:gd name="connsiteX94" fmla="*/ 2875436 w 12192000"/>
              <a:gd name="connsiteY94" fmla="*/ 1996977 h 2240205"/>
              <a:gd name="connsiteX95" fmla="*/ 2874892 w 12192000"/>
              <a:gd name="connsiteY95" fmla="*/ 1996085 h 2240205"/>
              <a:gd name="connsiteX96" fmla="*/ 2843662 w 12192000"/>
              <a:gd name="connsiteY96" fmla="*/ 1992498 h 2240205"/>
              <a:gd name="connsiteX97" fmla="*/ 2718916 w 12192000"/>
              <a:gd name="connsiteY97" fmla="*/ 1990867 h 2240205"/>
              <a:gd name="connsiteX98" fmla="*/ 2713522 w 12192000"/>
              <a:gd name="connsiteY98" fmla="*/ 1990173 h 2240205"/>
              <a:gd name="connsiteX99" fmla="*/ 2476147 w 12192000"/>
              <a:gd name="connsiteY99" fmla="*/ 1998305 h 2240205"/>
              <a:gd name="connsiteX100" fmla="*/ 2373568 w 12192000"/>
              <a:gd name="connsiteY100" fmla="*/ 2003219 h 2240205"/>
              <a:gd name="connsiteX101" fmla="*/ 2287219 w 12192000"/>
              <a:gd name="connsiteY101" fmla="*/ 1998750 h 2240205"/>
              <a:gd name="connsiteX102" fmla="*/ 2243069 w 12192000"/>
              <a:gd name="connsiteY102" fmla="*/ 2005321 h 2240205"/>
              <a:gd name="connsiteX103" fmla="*/ 2164831 w 12192000"/>
              <a:gd name="connsiteY103" fmla="*/ 2010143 h 2240205"/>
              <a:gd name="connsiteX104" fmla="*/ 2085228 w 12192000"/>
              <a:gd name="connsiteY104" fmla="*/ 2046431 h 2240205"/>
              <a:gd name="connsiteX105" fmla="*/ 2058061 w 12192000"/>
              <a:gd name="connsiteY105" fmla="*/ 2047942 h 2240205"/>
              <a:gd name="connsiteX106" fmla="*/ 2042244 w 12192000"/>
              <a:gd name="connsiteY106" fmla="*/ 2055560 h 2240205"/>
              <a:gd name="connsiteX107" fmla="*/ 1877728 w 12192000"/>
              <a:gd name="connsiteY107" fmla="*/ 2101004 h 2240205"/>
              <a:gd name="connsiteX108" fmla="*/ 1759056 w 12192000"/>
              <a:gd name="connsiteY108" fmla="*/ 2125608 h 2240205"/>
              <a:gd name="connsiteX109" fmla="*/ 1637948 w 12192000"/>
              <a:gd name="connsiteY109" fmla="*/ 2172597 h 2240205"/>
              <a:gd name="connsiteX110" fmla="*/ 1434549 w 12192000"/>
              <a:gd name="connsiteY110" fmla="*/ 2234522 h 2240205"/>
              <a:gd name="connsiteX111" fmla="*/ 1370962 w 12192000"/>
              <a:gd name="connsiteY111" fmla="*/ 2237474 h 2240205"/>
              <a:gd name="connsiteX112" fmla="*/ 1356367 w 12192000"/>
              <a:gd name="connsiteY112" fmla="*/ 2235089 h 2240205"/>
              <a:gd name="connsiteX113" fmla="*/ 1279765 w 12192000"/>
              <a:gd name="connsiteY113" fmla="*/ 2229639 h 2240205"/>
              <a:gd name="connsiteX114" fmla="*/ 1195347 w 12192000"/>
              <a:gd name="connsiteY114" fmla="*/ 2212354 h 2240205"/>
              <a:gd name="connsiteX115" fmla="*/ 970251 w 12192000"/>
              <a:gd name="connsiteY115" fmla="*/ 2221029 h 2240205"/>
              <a:gd name="connsiteX116" fmla="*/ 812914 w 12192000"/>
              <a:gd name="connsiteY116" fmla="*/ 2210095 h 2240205"/>
              <a:gd name="connsiteX117" fmla="*/ 776382 w 12192000"/>
              <a:gd name="connsiteY117" fmla="*/ 2204512 h 2240205"/>
              <a:gd name="connsiteX118" fmla="*/ 597225 w 12192000"/>
              <a:gd name="connsiteY118" fmla="*/ 2180999 h 2240205"/>
              <a:gd name="connsiteX119" fmla="*/ 520671 w 12192000"/>
              <a:gd name="connsiteY119" fmla="*/ 2180980 h 2240205"/>
              <a:gd name="connsiteX120" fmla="*/ 515024 w 12192000"/>
              <a:gd name="connsiteY120" fmla="*/ 2179258 h 2240205"/>
              <a:gd name="connsiteX121" fmla="*/ 413835 w 12192000"/>
              <a:gd name="connsiteY121" fmla="*/ 2156783 h 2240205"/>
              <a:gd name="connsiteX122" fmla="*/ 376513 w 12192000"/>
              <a:gd name="connsiteY122" fmla="*/ 2154014 h 2240205"/>
              <a:gd name="connsiteX123" fmla="*/ 273386 w 12192000"/>
              <a:gd name="connsiteY123" fmla="*/ 2142551 h 2240205"/>
              <a:gd name="connsiteX124" fmla="*/ 77641 w 12192000"/>
              <a:gd name="connsiteY124" fmla="*/ 2126835 h 2240205"/>
              <a:gd name="connsiteX125" fmla="*/ 37645 w 12192000"/>
              <a:gd name="connsiteY125" fmla="*/ 2115401 h 2240205"/>
              <a:gd name="connsiteX126" fmla="*/ 4572 w 12192000"/>
              <a:gd name="connsiteY126" fmla="*/ 2111091 h 2240205"/>
              <a:gd name="connsiteX127" fmla="*/ 0 w 12192000"/>
              <a:gd name="connsiteY127" fmla="*/ 2110468 h 2240205"/>
              <a:gd name="connsiteX128" fmla="*/ 0 w 12192000"/>
              <a:gd name="connsiteY128"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649954 w 12192000"/>
              <a:gd name="connsiteY4" fmla="*/ 749628 h 2240205"/>
              <a:gd name="connsiteX5" fmla="*/ 11560424 w 12192000"/>
              <a:gd name="connsiteY5" fmla="*/ 748017 h 2240205"/>
              <a:gd name="connsiteX6" fmla="*/ 11358455 w 12192000"/>
              <a:gd name="connsiteY6" fmla="*/ 747593 h 2240205"/>
              <a:gd name="connsiteX7" fmla="*/ 11165209 w 12192000"/>
              <a:gd name="connsiteY7" fmla="*/ 748852 h 2240205"/>
              <a:gd name="connsiteX8" fmla="*/ 11058755 w 12192000"/>
              <a:gd name="connsiteY8" fmla="*/ 749617 h 2240205"/>
              <a:gd name="connsiteX9" fmla="*/ 10803046 w 12192000"/>
              <a:gd name="connsiteY9" fmla="*/ 774328 h 2240205"/>
              <a:gd name="connsiteX10" fmla="*/ 10458762 w 12192000"/>
              <a:gd name="connsiteY10" fmla="*/ 755400 h 2240205"/>
              <a:gd name="connsiteX11" fmla="*/ 10211200 w 12192000"/>
              <a:gd name="connsiteY11" fmla="*/ 767513 h 2240205"/>
              <a:gd name="connsiteX12" fmla="*/ 10167995 w 12192000"/>
              <a:gd name="connsiteY12" fmla="*/ 760843 h 2240205"/>
              <a:gd name="connsiteX13" fmla="*/ 9997044 w 12192000"/>
              <a:gd name="connsiteY13" fmla="*/ 780129 h 2240205"/>
              <a:gd name="connsiteX14" fmla="*/ 9943887 w 12192000"/>
              <a:gd name="connsiteY14" fmla="*/ 804141 h 2240205"/>
              <a:gd name="connsiteX15" fmla="*/ 9918248 w 12192000"/>
              <a:gd name="connsiteY15" fmla="*/ 816628 h 2240205"/>
              <a:gd name="connsiteX16" fmla="*/ 9767091 w 12192000"/>
              <a:gd name="connsiteY16" fmla="*/ 870550 h 2240205"/>
              <a:gd name="connsiteX17" fmla="*/ 9683005 w 12192000"/>
              <a:gd name="connsiteY17" fmla="*/ 894128 h 2240205"/>
              <a:gd name="connsiteX18" fmla="*/ 9500499 w 12192000"/>
              <a:gd name="connsiteY18" fmla="*/ 954680 h 2240205"/>
              <a:gd name="connsiteX19" fmla="*/ 9410017 w 12192000"/>
              <a:gd name="connsiteY19" fmla="*/ 993931 h 2240205"/>
              <a:gd name="connsiteX20" fmla="*/ 9392919 w 12192000"/>
              <a:gd name="connsiteY20" fmla="*/ 994656 h 2240205"/>
              <a:gd name="connsiteX21" fmla="*/ 9268019 w 12192000"/>
              <a:gd name="connsiteY21" fmla="*/ 1007442 h 2240205"/>
              <a:gd name="connsiteX22" fmla="*/ 9188177 w 12192000"/>
              <a:gd name="connsiteY22" fmla="*/ 1035474 h 2240205"/>
              <a:gd name="connsiteX23" fmla="*/ 9155969 w 12192000"/>
              <a:gd name="connsiteY23" fmla="*/ 1046804 h 2240205"/>
              <a:gd name="connsiteX24" fmla="*/ 9133985 w 12192000"/>
              <a:gd name="connsiteY24" fmla="*/ 1046450 h 2240205"/>
              <a:gd name="connsiteX25" fmla="*/ 9003462 w 12192000"/>
              <a:gd name="connsiteY25" fmla="*/ 1042406 h 2240205"/>
              <a:gd name="connsiteX26" fmla="*/ 8968445 w 12192000"/>
              <a:gd name="connsiteY26" fmla="*/ 1052169 h 2240205"/>
              <a:gd name="connsiteX27" fmla="*/ 8886001 w 12192000"/>
              <a:gd name="connsiteY27" fmla="*/ 1067468 h 2240205"/>
              <a:gd name="connsiteX28" fmla="*/ 8838610 w 12192000"/>
              <a:gd name="connsiteY28" fmla="*/ 1075091 h 2240205"/>
              <a:gd name="connsiteX29" fmla="*/ 8665605 w 12192000"/>
              <a:gd name="connsiteY29" fmla="*/ 1110791 h 2240205"/>
              <a:gd name="connsiteX30" fmla="*/ 8419755 w 12192000"/>
              <a:gd name="connsiteY30" fmla="*/ 1216260 h 2240205"/>
              <a:gd name="connsiteX31" fmla="*/ 8411626 w 12192000"/>
              <a:gd name="connsiteY31" fmla="*/ 1214397 h 2240205"/>
              <a:gd name="connsiteX32" fmla="*/ 8363469 w 12192000"/>
              <a:gd name="connsiteY32" fmla="*/ 1246658 h 2240205"/>
              <a:gd name="connsiteX33" fmla="*/ 8275497 w 12192000"/>
              <a:gd name="connsiteY33" fmla="*/ 1264396 h 2240205"/>
              <a:gd name="connsiteX34" fmla="*/ 8074238 w 12192000"/>
              <a:gd name="connsiteY34" fmla="*/ 1301895 h 2240205"/>
              <a:gd name="connsiteX35" fmla="*/ 7902328 w 12192000"/>
              <a:gd name="connsiteY35" fmla="*/ 1345865 h 2240205"/>
              <a:gd name="connsiteX36" fmla="*/ 7840612 w 12192000"/>
              <a:gd name="connsiteY36" fmla="*/ 1369373 h 2240205"/>
              <a:gd name="connsiteX37" fmla="*/ 7786819 w 12192000"/>
              <a:gd name="connsiteY37" fmla="*/ 1378970 h 2240205"/>
              <a:gd name="connsiteX38" fmla="*/ 7548172 w 12192000"/>
              <a:gd name="connsiteY38" fmla="*/ 1417460 h 2240205"/>
              <a:gd name="connsiteX39" fmla="*/ 7483437 w 12192000"/>
              <a:gd name="connsiteY39" fmla="*/ 1478152 h 2240205"/>
              <a:gd name="connsiteX40" fmla="*/ 7377870 w 12192000"/>
              <a:gd name="connsiteY40" fmla="*/ 1523319 h 2240205"/>
              <a:gd name="connsiteX41" fmla="*/ 7230737 w 12192000"/>
              <a:gd name="connsiteY41" fmla="*/ 1562633 h 2240205"/>
              <a:gd name="connsiteX42" fmla="*/ 7224458 w 12192000"/>
              <a:gd name="connsiteY42" fmla="*/ 1573008 h 2240205"/>
              <a:gd name="connsiteX43" fmla="*/ 7183121 w 12192000"/>
              <a:gd name="connsiteY43" fmla="*/ 1595162 h 2240205"/>
              <a:gd name="connsiteX44" fmla="*/ 7164601 w 12192000"/>
              <a:gd name="connsiteY44" fmla="*/ 1606490 h 2240205"/>
              <a:gd name="connsiteX45" fmla="*/ 6900177 w 12192000"/>
              <a:gd name="connsiteY45" fmla="*/ 1636016 h 2240205"/>
              <a:gd name="connsiteX46" fmla="*/ 6795372 w 12192000"/>
              <a:gd name="connsiteY46" fmla="*/ 1644845 h 2240205"/>
              <a:gd name="connsiteX47" fmla="*/ 6692251 w 12192000"/>
              <a:gd name="connsiteY47" fmla="*/ 1656357 h 2240205"/>
              <a:gd name="connsiteX48" fmla="*/ 6655235 w 12192000"/>
              <a:gd name="connsiteY48" fmla="*/ 1661869 h 2240205"/>
              <a:gd name="connsiteX49" fmla="*/ 6554894 w 12192000"/>
              <a:gd name="connsiteY49" fmla="*/ 1664428 h 2240205"/>
              <a:gd name="connsiteX50" fmla="*/ 6516595 w 12192000"/>
              <a:gd name="connsiteY50" fmla="*/ 1667475 h 2240205"/>
              <a:gd name="connsiteX51" fmla="*/ 6508541 w 12192000"/>
              <a:gd name="connsiteY51" fmla="*/ 1668757 h 2240205"/>
              <a:gd name="connsiteX52" fmla="*/ 6471012 w 12192000"/>
              <a:gd name="connsiteY52" fmla="*/ 1678604 h 2240205"/>
              <a:gd name="connsiteX53" fmla="*/ 6364035 w 12192000"/>
              <a:gd name="connsiteY53" fmla="*/ 1667683 h 2240205"/>
              <a:gd name="connsiteX54" fmla="*/ 6243319 w 12192000"/>
              <a:gd name="connsiteY54" fmla="*/ 1695560 h 2240205"/>
              <a:gd name="connsiteX55" fmla="*/ 6098321 w 12192000"/>
              <a:gd name="connsiteY55" fmla="*/ 1721646 h 2240205"/>
              <a:gd name="connsiteX56" fmla="*/ 5880652 w 12192000"/>
              <a:gd name="connsiteY56" fmla="*/ 1779643 h 2240205"/>
              <a:gd name="connsiteX57" fmla="*/ 5785959 w 12192000"/>
              <a:gd name="connsiteY57" fmla="*/ 1775307 h 2240205"/>
              <a:gd name="connsiteX58" fmla="*/ 5643534 w 12192000"/>
              <a:gd name="connsiteY58" fmla="*/ 1802919 h 2240205"/>
              <a:gd name="connsiteX59" fmla="*/ 5518799 w 12192000"/>
              <a:gd name="connsiteY59" fmla="*/ 1818312 h 2240205"/>
              <a:gd name="connsiteX60" fmla="*/ 5505014 w 12192000"/>
              <a:gd name="connsiteY60" fmla="*/ 1819259 h 2240205"/>
              <a:gd name="connsiteX61" fmla="*/ 5453307 w 12192000"/>
              <a:gd name="connsiteY61" fmla="*/ 1815450 h 2240205"/>
              <a:gd name="connsiteX62" fmla="*/ 5221533 w 12192000"/>
              <a:gd name="connsiteY62" fmla="*/ 1846950 h 2240205"/>
              <a:gd name="connsiteX63" fmla="*/ 5149802 w 12192000"/>
              <a:gd name="connsiteY63" fmla="*/ 1844846 h 2240205"/>
              <a:gd name="connsiteX64" fmla="*/ 5114927 w 12192000"/>
              <a:gd name="connsiteY64" fmla="*/ 1847827 h 2240205"/>
              <a:gd name="connsiteX65" fmla="*/ 5108970 w 12192000"/>
              <a:gd name="connsiteY65" fmla="*/ 1847935 h 2240205"/>
              <a:gd name="connsiteX66" fmla="*/ 5067961 w 12192000"/>
              <a:gd name="connsiteY66" fmla="*/ 1845917 h 2240205"/>
              <a:gd name="connsiteX67" fmla="*/ 5007075 w 12192000"/>
              <a:gd name="connsiteY67" fmla="*/ 1838626 h 2240205"/>
              <a:gd name="connsiteX68" fmla="*/ 4944087 w 12192000"/>
              <a:gd name="connsiteY68" fmla="*/ 1823332 h 2240205"/>
              <a:gd name="connsiteX69" fmla="*/ 4907662 w 12192000"/>
              <a:gd name="connsiteY69" fmla="*/ 1816900 h 2240205"/>
              <a:gd name="connsiteX70" fmla="*/ 4882386 w 12192000"/>
              <a:gd name="connsiteY70" fmla="*/ 1809844 h 2240205"/>
              <a:gd name="connsiteX71" fmla="*/ 4811440 w 12192000"/>
              <a:gd name="connsiteY71" fmla="*/ 1804655 h 2240205"/>
              <a:gd name="connsiteX72" fmla="*/ 4691075 w 12192000"/>
              <a:gd name="connsiteY72" fmla="*/ 1801389 h 2240205"/>
              <a:gd name="connsiteX73" fmla="*/ 4640313 w 12192000"/>
              <a:gd name="connsiteY73" fmla="*/ 1784307 h 2240205"/>
              <a:gd name="connsiteX74" fmla="*/ 4536503 w 12192000"/>
              <a:gd name="connsiteY74" fmla="*/ 1785334 h 2240205"/>
              <a:gd name="connsiteX75" fmla="*/ 4513724 w 12192000"/>
              <a:gd name="connsiteY75" fmla="*/ 1791996 h 2240205"/>
              <a:gd name="connsiteX76" fmla="*/ 4459810 w 12192000"/>
              <a:gd name="connsiteY76" fmla="*/ 1797886 h 2240205"/>
              <a:gd name="connsiteX77" fmla="*/ 4379064 w 12192000"/>
              <a:gd name="connsiteY77" fmla="*/ 1817177 h 2240205"/>
              <a:gd name="connsiteX78" fmla="*/ 4290981 w 12192000"/>
              <a:gd name="connsiteY78" fmla="*/ 1839677 h 2240205"/>
              <a:gd name="connsiteX79" fmla="*/ 4238372 w 12192000"/>
              <a:gd name="connsiteY79" fmla="*/ 1851480 h 2240205"/>
              <a:gd name="connsiteX80" fmla="*/ 4232517 w 12192000"/>
              <a:gd name="connsiteY80" fmla="*/ 1852567 h 2240205"/>
              <a:gd name="connsiteX81" fmla="*/ 4191732 w 12192000"/>
              <a:gd name="connsiteY81" fmla="*/ 1857328 h 2240205"/>
              <a:gd name="connsiteX82" fmla="*/ 4065532 w 12192000"/>
              <a:gd name="connsiteY82" fmla="*/ 1855477 h 2240205"/>
              <a:gd name="connsiteX83" fmla="*/ 4028460 w 12192000"/>
              <a:gd name="connsiteY83" fmla="*/ 1855137 h 2240205"/>
              <a:gd name="connsiteX84" fmla="*/ 4002267 w 12192000"/>
              <a:gd name="connsiteY84" fmla="*/ 1852352 h 2240205"/>
              <a:gd name="connsiteX85" fmla="*/ 3931396 w 12192000"/>
              <a:gd name="connsiteY85" fmla="*/ 1858915 h 2240205"/>
              <a:gd name="connsiteX86" fmla="*/ 3812162 w 12192000"/>
              <a:gd name="connsiteY86" fmla="*/ 1875501 h 2240205"/>
              <a:gd name="connsiteX87" fmla="*/ 3758105 w 12192000"/>
              <a:gd name="connsiteY87" fmla="*/ 1871856 h 2240205"/>
              <a:gd name="connsiteX88" fmla="*/ 3567259 w 12192000"/>
              <a:gd name="connsiteY88" fmla="*/ 1893482 h 2240205"/>
              <a:gd name="connsiteX89" fmla="*/ 3405770 w 12192000"/>
              <a:gd name="connsiteY89" fmla="*/ 1904591 h 2240205"/>
              <a:gd name="connsiteX90" fmla="*/ 3280097 w 12192000"/>
              <a:gd name="connsiteY90" fmla="*/ 1919610 h 2240205"/>
              <a:gd name="connsiteX91" fmla="*/ 3009910 w 12192000"/>
              <a:gd name="connsiteY91" fmla="*/ 1957866 h 2240205"/>
              <a:gd name="connsiteX92" fmla="*/ 2995934 w 12192000"/>
              <a:gd name="connsiteY92" fmla="*/ 1967085 h 2240205"/>
              <a:gd name="connsiteX93" fmla="*/ 2942858 w 12192000"/>
              <a:gd name="connsiteY93" fmla="*/ 1981367 h 2240205"/>
              <a:gd name="connsiteX94" fmla="*/ 2875436 w 12192000"/>
              <a:gd name="connsiteY94" fmla="*/ 1996977 h 2240205"/>
              <a:gd name="connsiteX95" fmla="*/ 2874892 w 12192000"/>
              <a:gd name="connsiteY95" fmla="*/ 1996085 h 2240205"/>
              <a:gd name="connsiteX96" fmla="*/ 2843662 w 12192000"/>
              <a:gd name="connsiteY96" fmla="*/ 1992498 h 2240205"/>
              <a:gd name="connsiteX97" fmla="*/ 2718916 w 12192000"/>
              <a:gd name="connsiteY97" fmla="*/ 1990867 h 2240205"/>
              <a:gd name="connsiteX98" fmla="*/ 2713522 w 12192000"/>
              <a:gd name="connsiteY98" fmla="*/ 1990173 h 2240205"/>
              <a:gd name="connsiteX99" fmla="*/ 2476147 w 12192000"/>
              <a:gd name="connsiteY99" fmla="*/ 1998305 h 2240205"/>
              <a:gd name="connsiteX100" fmla="*/ 2373568 w 12192000"/>
              <a:gd name="connsiteY100" fmla="*/ 2003219 h 2240205"/>
              <a:gd name="connsiteX101" fmla="*/ 2287219 w 12192000"/>
              <a:gd name="connsiteY101" fmla="*/ 1998750 h 2240205"/>
              <a:gd name="connsiteX102" fmla="*/ 2243069 w 12192000"/>
              <a:gd name="connsiteY102" fmla="*/ 2005321 h 2240205"/>
              <a:gd name="connsiteX103" fmla="*/ 2164831 w 12192000"/>
              <a:gd name="connsiteY103" fmla="*/ 2010143 h 2240205"/>
              <a:gd name="connsiteX104" fmla="*/ 2058061 w 12192000"/>
              <a:gd name="connsiteY104" fmla="*/ 2047942 h 2240205"/>
              <a:gd name="connsiteX105" fmla="*/ 2042244 w 12192000"/>
              <a:gd name="connsiteY105" fmla="*/ 2055560 h 2240205"/>
              <a:gd name="connsiteX106" fmla="*/ 1877728 w 12192000"/>
              <a:gd name="connsiteY106" fmla="*/ 2101004 h 2240205"/>
              <a:gd name="connsiteX107" fmla="*/ 1759056 w 12192000"/>
              <a:gd name="connsiteY107" fmla="*/ 2125608 h 2240205"/>
              <a:gd name="connsiteX108" fmla="*/ 1637948 w 12192000"/>
              <a:gd name="connsiteY108" fmla="*/ 2172597 h 2240205"/>
              <a:gd name="connsiteX109" fmla="*/ 1434549 w 12192000"/>
              <a:gd name="connsiteY109" fmla="*/ 2234522 h 2240205"/>
              <a:gd name="connsiteX110" fmla="*/ 1370962 w 12192000"/>
              <a:gd name="connsiteY110" fmla="*/ 2237474 h 2240205"/>
              <a:gd name="connsiteX111" fmla="*/ 1356367 w 12192000"/>
              <a:gd name="connsiteY111" fmla="*/ 2235089 h 2240205"/>
              <a:gd name="connsiteX112" fmla="*/ 1279765 w 12192000"/>
              <a:gd name="connsiteY112" fmla="*/ 2229639 h 2240205"/>
              <a:gd name="connsiteX113" fmla="*/ 1195347 w 12192000"/>
              <a:gd name="connsiteY113" fmla="*/ 2212354 h 2240205"/>
              <a:gd name="connsiteX114" fmla="*/ 970251 w 12192000"/>
              <a:gd name="connsiteY114" fmla="*/ 2221029 h 2240205"/>
              <a:gd name="connsiteX115" fmla="*/ 812914 w 12192000"/>
              <a:gd name="connsiteY115" fmla="*/ 2210095 h 2240205"/>
              <a:gd name="connsiteX116" fmla="*/ 776382 w 12192000"/>
              <a:gd name="connsiteY116" fmla="*/ 2204512 h 2240205"/>
              <a:gd name="connsiteX117" fmla="*/ 597225 w 12192000"/>
              <a:gd name="connsiteY117" fmla="*/ 2180999 h 2240205"/>
              <a:gd name="connsiteX118" fmla="*/ 520671 w 12192000"/>
              <a:gd name="connsiteY118" fmla="*/ 2180980 h 2240205"/>
              <a:gd name="connsiteX119" fmla="*/ 515024 w 12192000"/>
              <a:gd name="connsiteY119" fmla="*/ 2179258 h 2240205"/>
              <a:gd name="connsiteX120" fmla="*/ 413835 w 12192000"/>
              <a:gd name="connsiteY120" fmla="*/ 2156783 h 2240205"/>
              <a:gd name="connsiteX121" fmla="*/ 376513 w 12192000"/>
              <a:gd name="connsiteY121" fmla="*/ 2154014 h 2240205"/>
              <a:gd name="connsiteX122" fmla="*/ 273386 w 12192000"/>
              <a:gd name="connsiteY122" fmla="*/ 2142551 h 2240205"/>
              <a:gd name="connsiteX123" fmla="*/ 77641 w 12192000"/>
              <a:gd name="connsiteY123" fmla="*/ 2126835 h 2240205"/>
              <a:gd name="connsiteX124" fmla="*/ 37645 w 12192000"/>
              <a:gd name="connsiteY124" fmla="*/ 2115401 h 2240205"/>
              <a:gd name="connsiteX125" fmla="*/ 4572 w 12192000"/>
              <a:gd name="connsiteY125" fmla="*/ 2111091 h 2240205"/>
              <a:gd name="connsiteX126" fmla="*/ 0 w 12192000"/>
              <a:gd name="connsiteY126" fmla="*/ 2110468 h 2240205"/>
              <a:gd name="connsiteX127" fmla="*/ 0 w 12192000"/>
              <a:gd name="connsiteY127"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649954 w 12192000"/>
              <a:gd name="connsiteY4" fmla="*/ 749628 h 2240205"/>
              <a:gd name="connsiteX5" fmla="*/ 11560424 w 12192000"/>
              <a:gd name="connsiteY5" fmla="*/ 748017 h 2240205"/>
              <a:gd name="connsiteX6" fmla="*/ 11358455 w 12192000"/>
              <a:gd name="connsiteY6" fmla="*/ 747593 h 2240205"/>
              <a:gd name="connsiteX7" fmla="*/ 11165209 w 12192000"/>
              <a:gd name="connsiteY7" fmla="*/ 748852 h 2240205"/>
              <a:gd name="connsiteX8" fmla="*/ 11058755 w 12192000"/>
              <a:gd name="connsiteY8" fmla="*/ 749617 h 2240205"/>
              <a:gd name="connsiteX9" fmla="*/ 10803046 w 12192000"/>
              <a:gd name="connsiteY9" fmla="*/ 774328 h 2240205"/>
              <a:gd name="connsiteX10" fmla="*/ 10458762 w 12192000"/>
              <a:gd name="connsiteY10" fmla="*/ 755400 h 2240205"/>
              <a:gd name="connsiteX11" fmla="*/ 10211200 w 12192000"/>
              <a:gd name="connsiteY11" fmla="*/ 767513 h 2240205"/>
              <a:gd name="connsiteX12" fmla="*/ 10167995 w 12192000"/>
              <a:gd name="connsiteY12" fmla="*/ 760843 h 2240205"/>
              <a:gd name="connsiteX13" fmla="*/ 9997044 w 12192000"/>
              <a:gd name="connsiteY13" fmla="*/ 780129 h 2240205"/>
              <a:gd name="connsiteX14" fmla="*/ 9943887 w 12192000"/>
              <a:gd name="connsiteY14" fmla="*/ 804141 h 2240205"/>
              <a:gd name="connsiteX15" fmla="*/ 9918248 w 12192000"/>
              <a:gd name="connsiteY15" fmla="*/ 816628 h 2240205"/>
              <a:gd name="connsiteX16" fmla="*/ 9767091 w 12192000"/>
              <a:gd name="connsiteY16" fmla="*/ 870550 h 2240205"/>
              <a:gd name="connsiteX17" fmla="*/ 9683005 w 12192000"/>
              <a:gd name="connsiteY17" fmla="*/ 894128 h 2240205"/>
              <a:gd name="connsiteX18" fmla="*/ 9500499 w 12192000"/>
              <a:gd name="connsiteY18" fmla="*/ 954680 h 2240205"/>
              <a:gd name="connsiteX19" fmla="*/ 9410017 w 12192000"/>
              <a:gd name="connsiteY19" fmla="*/ 993931 h 2240205"/>
              <a:gd name="connsiteX20" fmla="*/ 9392919 w 12192000"/>
              <a:gd name="connsiteY20" fmla="*/ 994656 h 2240205"/>
              <a:gd name="connsiteX21" fmla="*/ 9268019 w 12192000"/>
              <a:gd name="connsiteY21" fmla="*/ 1007442 h 2240205"/>
              <a:gd name="connsiteX22" fmla="*/ 9188177 w 12192000"/>
              <a:gd name="connsiteY22" fmla="*/ 1035474 h 2240205"/>
              <a:gd name="connsiteX23" fmla="*/ 9155969 w 12192000"/>
              <a:gd name="connsiteY23" fmla="*/ 1046804 h 2240205"/>
              <a:gd name="connsiteX24" fmla="*/ 9133985 w 12192000"/>
              <a:gd name="connsiteY24" fmla="*/ 1046450 h 2240205"/>
              <a:gd name="connsiteX25" fmla="*/ 9003462 w 12192000"/>
              <a:gd name="connsiteY25" fmla="*/ 1042406 h 2240205"/>
              <a:gd name="connsiteX26" fmla="*/ 8968445 w 12192000"/>
              <a:gd name="connsiteY26" fmla="*/ 1052169 h 2240205"/>
              <a:gd name="connsiteX27" fmla="*/ 8886001 w 12192000"/>
              <a:gd name="connsiteY27" fmla="*/ 1067468 h 2240205"/>
              <a:gd name="connsiteX28" fmla="*/ 8838610 w 12192000"/>
              <a:gd name="connsiteY28" fmla="*/ 1075091 h 2240205"/>
              <a:gd name="connsiteX29" fmla="*/ 8665605 w 12192000"/>
              <a:gd name="connsiteY29" fmla="*/ 1110791 h 2240205"/>
              <a:gd name="connsiteX30" fmla="*/ 8419755 w 12192000"/>
              <a:gd name="connsiteY30" fmla="*/ 1216260 h 2240205"/>
              <a:gd name="connsiteX31" fmla="*/ 8411626 w 12192000"/>
              <a:gd name="connsiteY31" fmla="*/ 1214397 h 2240205"/>
              <a:gd name="connsiteX32" fmla="*/ 8363469 w 12192000"/>
              <a:gd name="connsiteY32" fmla="*/ 1246658 h 2240205"/>
              <a:gd name="connsiteX33" fmla="*/ 8275497 w 12192000"/>
              <a:gd name="connsiteY33" fmla="*/ 1264396 h 2240205"/>
              <a:gd name="connsiteX34" fmla="*/ 8074238 w 12192000"/>
              <a:gd name="connsiteY34" fmla="*/ 1301895 h 2240205"/>
              <a:gd name="connsiteX35" fmla="*/ 7902328 w 12192000"/>
              <a:gd name="connsiteY35" fmla="*/ 1345865 h 2240205"/>
              <a:gd name="connsiteX36" fmla="*/ 7840612 w 12192000"/>
              <a:gd name="connsiteY36" fmla="*/ 1369373 h 2240205"/>
              <a:gd name="connsiteX37" fmla="*/ 7786819 w 12192000"/>
              <a:gd name="connsiteY37" fmla="*/ 1378970 h 2240205"/>
              <a:gd name="connsiteX38" fmla="*/ 7548172 w 12192000"/>
              <a:gd name="connsiteY38" fmla="*/ 1417460 h 2240205"/>
              <a:gd name="connsiteX39" fmla="*/ 7483437 w 12192000"/>
              <a:gd name="connsiteY39" fmla="*/ 1478152 h 2240205"/>
              <a:gd name="connsiteX40" fmla="*/ 7377870 w 12192000"/>
              <a:gd name="connsiteY40" fmla="*/ 1523319 h 2240205"/>
              <a:gd name="connsiteX41" fmla="*/ 7230737 w 12192000"/>
              <a:gd name="connsiteY41" fmla="*/ 1562633 h 2240205"/>
              <a:gd name="connsiteX42" fmla="*/ 7224458 w 12192000"/>
              <a:gd name="connsiteY42" fmla="*/ 1573008 h 2240205"/>
              <a:gd name="connsiteX43" fmla="*/ 7183121 w 12192000"/>
              <a:gd name="connsiteY43" fmla="*/ 1595162 h 2240205"/>
              <a:gd name="connsiteX44" fmla="*/ 7164601 w 12192000"/>
              <a:gd name="connsiteY44" fmla="*/ 1606490 h 2240205"/>
              <a:gd name="connsiteX45" fmla="*/ 6900177 w 12192000"/>
              <a:gd name="connsiteY45" fmla="*/ 1636016 h 2240205"/>
              <a:gd name="connsiteX46" fmla="*/ 6795372 w 12192000"/>
              <a:gd name="connsiteY46" fmla="*/ 1644845 h 2240205"/>
              <a:gd name="connsiteX47" fmla="*/ 6692251 w 12192000"/>
              <a:gd name="connsiteY47" fmla="*/ 1656357 h 2240205"/>
              <a:gd name="connsiteX48" fmla="*/ 6655235 w 12192000"/>
              <a:gd name="connsiteY48" fmla="*/ 1661869 h 2240205"/>
              <a:gd name="connsiteX49" fmla="*/ 6554894 w 12192000"/>
              <a:gd name="connsiteY49" fmla="*/ 1664428 h 2240205"/>
              <a:gd name="connsiteX50" fmla="*/ 6516595 w 12192000"/>
              <a:gd name="connsiteY50" fmla="*/ 1667475 h 2240205"/>
              <a:gd name="connsiteX51" fmla="*/ 6508541 w 12192000"/>
              <a:gd name="connsiteY51" fmla="*/ 1668757 h 2240205"/>
              <a:gd name="connsiteX52" fmla="*/ 6471012 w 12192000"/>
              <a:gd name="connsiteY52" fmla="*/ 1678604 h 2240205"/>
              <a:gd name="connsiteX53" fmla="*/ 6364035 w 12192000"/>
              <a:gd name="connsiteY53" fmla="*/ 1667683 h 2240205"/>
              <a:gd name="connsiteX54" fmla="*/ 6243319 w 12192000"/>
              <a:gd name="connsiteY54" fmla="*/ 1695560 h 2240205"/>
              <a:gd name="connsiteX55" fmla="*/ 6098321 w 12192000"/>
              <a:gd name="connsiteY55" fmla="*/ 1721646 h 2240205"/>
              <a:gd name="connsiteX56" fmla="*/ 5880652 w 12192000"/>
              <a:gd name="connsiteY56" fmla="*/ 1779643 h 2240205"/>
              <a:gd name="connsiteX57" fmla="*/ 5785959 w 12192000"/>
              <a:gd name="connsiteY57" fmla="*/ 1775307 h 2240205"/>
              <a:gd name="connsiteX58" fmla="*/ 5643534 w 12192000"/>
              <a:gd name="connsiteY58" fmla="*/ 1802919 h 2240205"/>
              <a:gd name="connsiteX59" fmla="*/ 5518799 w 12192000"/>
              <a:gd name="connsiteY59" fmla="*/ 1818312 h 2240205"/>
              <a:gd name="connsiteX60" fmla="*/ 5505014 w 12192000"/>
              <a:gd name="connsiteY60" fmla="*/ 1819259 h 2240205"/>
              <a:gd name="connsiteX61" fmla="*/ 5453307 w 12192000"/>
              <a:gd name="connsiteY61" fmla="*/ 1815450 h 2240205"/>
              <a:gd name="connsiteX62" fmla="*/ 5221533 w 12192000"/>
              <a:gd name="connsiteY62" fmla="*/ 1846950 h 2240205"/>
              <a:gd name="connsiteX63" fmla="*/ 5149802 w 12192000"/>
              <a:gd name="connsiteY63" fmla="*/ 1844846 h 2240205"/>
              <a:gd name="connsiteX64" fmla="*/ 5114927 w 12192000"/>
              <a:gd name="connsiteY64" fmla="*/ 1847827 h 2240205"/>
              <a:gd name="connsiteX65" fmla="*/ 5108970 w 12192000"/>
              <a:gd name="connsiteY65" fmla="*/ 1847935 h 2240205"/>
              <a:gd name="connsiteX66" fmla="*/ 5067961 w 12192000"/>
              <a:gd name="connsiteY66" fmla="*/ 1845917 h 2240205"/>
              <a:gd name="connsiteX67" fmla="*/ 5007075 w 12192000"/>
              <a:gd name="connsiteY67" fmla="*/ 1838626 h 2240205"/>
              <a:gd name="connsiteX68" fmla="*/ 4944087 w 12192000"/>
              <a:gd name="connsiteY68" fmla="*/ 1823332 h 2240205"/>
              <a:gd name="connsiteX69" fmla="*/ 4907662 w 12192000"/>
              <a:gd name="connsiteY69" fmla="*/ 1816900 h 2240205"/>
              <a:gd name="connsiteX70" fmla="*/ 4882386 w 12192000"/>
              <a:gd name="connsiteY70" fmla="*/ 1809844 h 2240205"/>
              <a:gd name="connsiteX71" fmla="*/ 4811440 w 12192000"/>
              <a:gd name="connsiteY71" fmla="*/ 1804655 h 2240205"/>
              <a:gd name="connsiteX72" fmla="*/ 4691075 w 12192000"/>
              <a:gd name="connsiteY72" fmla="*/ 1801389 h 2240205"/>
              <a:gd name="connsiteX73" fmla="*/ 4640313 w 12192000"/>
              <a:gd name="connsiteY73" fmla="*/ 1784307 h 2240205"/>
              <a:gd name="connsiteX74" fmla="*/ 4536503 w 12192000"/>
              <a:gd name="connsiteY74" fmla="*/ 1785334 h 2240205"/>
              <a:gd name="connsiteX75" fmla="*/ 4513724 w 12192000"/>
              <a:gd name="connsiteY75" fmla="*/ 1791996 h 2240205"/>
              <a:gd name="connsiteX76" fmla="*/ 4459810 w 12192000"/>
              <a:gd name="connsiteY76" fmla="*/ 1797886 h 2240205"/>
              <a:gd name="connsiteX77" fmla="*/ 4379064 w 12192000"/>
              <a:gd name="connsiteY77" fmla="*/ 1817177 h 2240205"/>
              <a:gd name="connsiteX78" fmla="*/ 4290981 w 12192000"/>
              <a:gd name="connsiteY78" fmla="*/ 1839677 h 2240205"/>
              <a:gd name="connsiteX79" fmla="*/ 4238372 w 12192000"/>
              <a:gd name="connsiteY79" fmla="*/ 1851480 h 2240205"/>
              <a:gd name="connsiteX80" fmla="*/ 4232517 w 12192000"/>
              <a:gd name="connsiteY80" fmla="*/ 1852567 h 2240205"/>
              <a:gd name="connsiteX81" fmla="*/ 4191732 w 12192000"/>
              <a:gd name="connsiteY81" fmla="*/ 1857328 h 2240205"/>
              <a:gd name="connsiteX82" fmla="*/ 4065532 w 12192000"/>
              <a:gd name="connsiteY82" fmla="*/ 1855477 h 2240205"/>
              <a:gd name="connsiteX83" fmla="*/ 4028460 w 12192000"/>
              <a:gd name="connsiteY83" fmla="*/ 1855137 h 2240205"/>
              <a:gd name="connsiteX84" fmla="*/ 4002267 w 12192000"/>
              <a:gd name="connsiteY84" fmla="*/ 1852352 h 2240205"/>
              <a:gd name="connsiteX85" fmla="*/ 3931396 w 12192000"/>
              <a:gd name="connsiteY85" fmla="*/ 1858915 h 2240205"/>
              <a:gd name="connsiteX86" fmla="*/ 3812162 w 12192000"/>
              <a:gd name="connsiteY86" fmla="*/ 1875501 h 2240205"/>
              <a:gd name="connsiteX87" fmla="*/ 3758105 w 12192000"/>
              <a:gd name="connsiteY87" fmla="*/ 1871856 h 2240205"/>
              <a:gd name="connsiteX88" fmla="*/ 3567259 w 12192000"/>
              <a:gd name="connsiteY88" fmla="*/ 1893482 h 2240205"/>
              <a:gd name="connsiteX89" fmla="*/ 3405770 w 12192000"/>
              <a:gd name="connsiteY89" fmla="*/ 1904591 h 2240205"/>
              <a:gd name="connsiteX90" fmla="*/ 3280097 w 12192000"/>
              <a:gd name="connsiteY90" fmla="*/ 1919610 h 2240205"/>
              <a:gd name="connsiteX91" fmla="*/ 3009910 w 12192000"/>
              <a:gd name="connsiteY91" fmla="*/ 1957866 h 2240205"/>
              <a:gd name="connsiteX92" fmla="*/ 2995934 w 12192000"/>
              <a:gd name="connsiteY92" fmla="*/ 1967085 h 2240205"/>
              <a:gd name="connsiteX93" fmla="*/ 2942858 w 12192000"/>
              <a:gd name="connsiteY93" fmla="*/ 1981367 h 2240205"/>
              <a:gd name="connsiteX94" fmla="*/ 2875436 w 12192000"/>
              <a:gd name="connsiteY94" fmla="*/ 1996977 h 2240205"/>
              <a:gd name="connsiteX95" fmla="*/ 2874892 w 12192000"/>
              <a:gd name="connsiteY95" fmla="*/ 1996085 h 2240205"/>
              <a:gd name="connsiteX96" fmla="*/ 2843662 w 12192000"/>
              <a:gd name="connsiteY96" fmla="*/ 1992498 h 2240205"/>
              <a:gd name="connsiteX97" fmla="*/ 2718916 w 12192000"/>
              <a:gd name="connsiteY97" fmla="*/ 1990867 h 2240205"/>
              <a:gd name="connsiteX98" fmla="*/ 2713522 w 12192000"/>
              <a:gd name="connsiteY98" fmla="*/ 1990173 h 2240205"/>
              <a:gd name="connsiteX99" fmla="*/ 2476147 w 12192000"/>
              <a:gd name="connsiteY99" fmla="*/ 1998305 h 2240205"/>
              <a:gd name="connsiteX100" fmla="*/ 2373568 w 12192000"/>
              <a:gd name="connsiteY100" fmla="*/ 2003219 h 2240205"/>
              <a:gd name="connsiteX101" fmla="*/ 2287219 w 12192000"/>
              <a:gd name="connsiteY101" fmla="*/ 1998750 h 2240205"/>
              <a:gd name="connsiteX102" fmla="*/ 2164831 w 12192000"/>
              <a:gd name="connsiteY102" fmla="*/ 2010143 h 2240205"/>
              <a:gd name="connsiteX103" fmla="*/ 2058061 w 12192000"/>
              <a:gd name="connsiteY103" fmla="*/ 2047942 h 2240205"/>
              <a:gd name="connsiteX104" fmla="*/ 2042244 w 12192000"/>
              <a:gd name="connsiteY104" fmla="*/ 2055560 h 2240205"/>
              <a:gd name="connsiteX105" fmla="*/ 1877728 w 12192000"/>
              <a:gd name="connsiteY105" fmla="*/ 2101004 h 2240205"/>
              <a:gd name="connsiteX106" fmla="*/ 1759056 w 12192000"/>
              <a:gd name="connsiteY106" fmla="*/ 2125608 h 2240205"/>
              <a:gd name="connsiteX107" fmla="*/ 1637948 w 12192000"/>
              <a:gd name="connsiteY107" fmla="*/ 2172597 h 2240205"/>
              <a:gd name="connsiteX108" fmla="*/ 1434549 w 12192000"/>
              <a:gd name="connsiteY108" fmla="*/ 2234522 h 2240205"/>
              <a:gd name="connsiteX109" fmla="*/ 1370962 w 12192000"/>
              <a:gd name="connsiteY109" fmla="*/ 2237474 h 2240205"/>
              <a:gd name="connsiteX110" fmla="*/ 1356367 w 12192000"/>
              <a:gd name="connsiteY110" fmla="*/ 2235089 h 2240205"/>
              <a:gd name="connsiteX111" fmla="*/ 1279765 w 12192000"/>
              <a:gd name="connsiteY111" fmla="*/ 2229639 h 2240205"/>
              <a:gd name="connsiteX112" fmla="*/ 1195347 w 12192000"/>
              <a:gd name="connsiteY112" fmla="*/ 2212354 h 2240205"/>
              <a:gd name="connsiteX113" fmla="*/ 970251 w 12192000"/>
              <a:gd name="connsiteY113" fmla="*/ 2221029 h 2240205"/>
              <a:gd name="connsiteX114" fmla="*/ 812914 w 12192000"/>
              <a:gd name="connsiteY114" fmla="*/ 2210095 h 2240205"/>
              <a:gd name="connsiteX115" fmla="*/ 776382 w 12192000"/>
              <a:gd name="connsiteY115" fmla="*/ 2204512 h 2240205"/>
              <a:gd name="connsiteX116" fmla="*/ 597225 w 12192000"/>
              <a:gd name="connsiteY116" fmla="*/ 2180999 h 2240205"/>
              <a:gd name="connsiteX117" fmla="*/ 520671 w 12192000"/>
              <a:gd name="connsiteY117" fmla="*/ 2180980 h 2240205"/>
              <a:gd name="connsiteX118" fmla="*/ 515024 w 12192000"/>
              <a:gd name="connsiteY118" fmla="*/ 2179258 h 2240205"/>
              <a:gd name="connsiteX119" fmla="*/ 413835 w 12192000"/>
              <a:gd name="connsiteY119" fmla="*/ 2156783 h 2240205"/>
              <a:gd name="connsiteX120" fmla="*/ 376513 w 12192000"/>
              <a:gd name="connsiteY120" fmla="*/ 2154014 h 2240205"/>
              <a:gd name="connsiteX121" fmla="*/ 273386 w 12192000"/>
              <a:gd name="connsiteY121" fmla="*/ 2142551 h 2240205"/>
              <a:gd name="connsiteX122" fmla="*/ 77641 w 12192000"/>
              <a:gd name="connsiteY122" fmla="*/ 2126835 h 2240205"/>
              <a:gd name="connsiteX123" fmla="*/ 37645 w 12192000"/>
              <a:gd name="connsiteY123" fmla="*/ 2115401 h 2240205"/>
              <a:gd name="connsiteX124" fmla="*/ 4572 w 12192000"/>
              <a:gd name="connsiteY124" fmla="*/ 2111091 h 2240205"/>
              <a:gd name="connsiteX125" fmla="*/ 0 w 12192000"/>
              <a:gd name="connsiteY125" fmla="*/ 2110468 h 2240205"/>
              <a:gd name="connsiteX126" fmla="*/ 0 w 12192000"/>
              <a:gd name="connsiteY126"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649954 w 12192000"/>
              <a:gd name="connsiteY4" fmla="*/ 749628 h 2240205"/>
              <a:gd name="connsiteX5" fmla="*/ 11560424 w 12192000"/>
              <a:gd name="connsiteY5" fmla="*/ 748017 h 2240205"/>
              <a:gd name="connsiteX6" fmla="*/ 11358455 w 12192000"/>
              <a:gd name="connsiteY6" fmla="*/ 747593 h 2240205"/>
              <a:gd name="connsiteX7" fmla="*/ 11165209 w 12192000"/>
              <a:gd name="connsiteY7" fmla="*/ 748852 h 2240205"/>
              <a:gd name="connsiteX8" fmla="*/ 11058755 w 12192000"/>
              <a:gd name="connsiteY8" fmla="*/ 749617 h 2240205"/>
              <a:gd name="connsiteX9" fmla="*/ 10803046 w 12192000"/>
              <a:gd name="connsiteY9" fmla="*/ 774328 h 2240205"/>
              <a:gd name="connsiteX10" fmla="*/ 10458762 w 12192000"/>
              <a:gd name="connsiteY10" fmla="*/ 755400 h 2240205"/>
              <a:gd name="connsiteX11" fmla="*/ 10211200 w 12192000"/>
              <a:gd name="connsiteY11" fmla="*/ 767513 h 2240205"/>
              <a:gd name="connsiteX12" fmla="*/ 10167995 w 12192000"/>
              <a:gd name="connsiteY12" fmla="*/ 760843 h 2240205"/>
              <a:gd name="connsiteX13" fmla="*/ 9997044 w 12192000"/>
              <a:gd name="connsiteY13" fmla="*/ 780129 h 2240205"/>
              <a:gd name="connsiteX14" fmla="*/ 9943887 w 12192000"/>
              <a:gd name="connsiteY14" fmla="*/ 804141 h 2240205"/>
              <a:gd name="connsiteX15" fmla="*/ 9918248 w 12192000"/>
              <a:gd name="connsiteY15" fmla="*/ 816628 h 2240205"/>
              <a:gd name="connsiteX16" fmla="*/ 9767091 w 12192000"/>
              <a:gd name="connsiteY16" fmla="*/ 870550 h 2240205"/>
              <a:gd name="connsiteX17" fmla="*/ 9683005 w 12192000"/>
              <a:gd name="connsiteY17" fmla="*/ 894128 h 2240205"/>
              <a:gd name="connsiteX18" fmla="*/ 9500499 w 12192000"/>
              <a:gd name="connsiteY18" fmla="*/ 954680 h 2240205"/>
              <a:gd name="connsiteX19" fmla="*/ 9410017 w 12192000"/>
              <a:gd name="connsiteY19" fmla="*/ 993931 h 2240205"/>
              <a:gd name="connsiteX20" fmla="*/ 9392919 w 12192000"/>
              <a:gd name="connsiteY20" fmla="*/ 994656 h 2240205"/>
              <a:gd name="connsiteX21" fmla="*/ 9268019 w 12192000"/>
              <a:gd name="connsiteY21" fmla="*/ 1007442 h 2240205"/>
              <a:gd name="connsiteX22" fmla="*/ 9188177 w 12192000"/>
              <a:gd name="connsiteY22" fmla="*/ 1035474 h 2240205"/>
              <a:gd name="connsiteX23" fmla="*/ 9155969 w 12192000"/>
              <a:gd name="connsiteY23" fmla="*/ 1046804 h 2240205"/>
              <a:gd name="connsiteX24" fmla="*/ 9133985 w 12192000"/>
              <a:gd name="connsiteY24" fmla="*/ 1046450 h 2240205"/>
              <a:gd name="connsiteX25" fmla="*/ 9003462 w 12192000"/>
              <a:gd name="connsiteY25" fmla="*/ 1042406 h 2240205"/>
              <a:gd name="connsiteX26" fmla="*/ 8968445 w 12192000"/>
              <a:gd name="connsiteY26" fmla="*/ 1052169 h 2240205"/>
              <a:gd name="connsiteX27" fmla="*/ 8886001 w 12192000"/>
              <a:gd name="connsiteY27" fmla="*/ 1067468 h 2240205"/>
              <a:gd name="connsiteX28" fmla="*/ 8838610 w 12192000"/>
              <a:gd name="connsiteY28" fmla="*/ 1075091 h 2240205"/>
              <a:gd name="connsiteX29" fmla="*/ 8665605 w 12192000"/>
              <a:gd name="connsiteY29" fmla="*/ 1110791 h 2240205"/>
              <a:gd name="connsiteX30" fmla="*/ 8419755 w 12192000"/>
              <a:gd name="connsiteY30" fmla="*/ 1216260 h 2240205"/>
              <a:gd name="connsiteX31" fmla="*/ 8411626 w 12192000"/>
              <a:gd name="connsiteY31" fmla="*/ 1214397 h 2240205"/>
              <a:gd name="connsiteX32" fmla="*/ 8363469 w 12192000"/>
              <a:gd name="connsiteY32" fmla="*/ 1246658 h 2240205"/>
              <a:gd name="connsiteX33" fmla="*/ 8275497 w 12192000"/>
              <a:gd name="connsiteY33" fmla="*/ 1264396 h 2240205"/>
              <a:gd name="connsiteX34" fmla="*/ 8074238 w 12192000"/>
              <a:gd name="connsiteY34" fmla="*/ 1301895 h 2240205"/>
              <a:gd name="connsiteX35" fmla="*/ 7902328 w 12192000"/>
              <a:gd name="connsiteY35" fmla="*/ 1345865 h 2240205"/>
              <a:gd name="connsiteX36" fmla="*/ 7840612 w 12192000"/>
              <a:gd name="connsiteY36" fmla="*/ 1369373 h 2240205"/>
              <a:gd name="connsiteX37" fmla="*/ 7786819 w 12192000"/>
              <a:gd name="connsiteY37" fmla="*/ 1378970 h 2240205"/>
              <a:gd name="connsiteX38" fmla="*/ 7548172 w 12192000"/>
              <a:gd name="connsiteY38" fmla="*/ 1417460 h 2240205"/>
              <a:gd name="connsiteX39" fmla="*/ 7483437 w 12192000"/>
              <a:gd name="connsiteY39" fmla="*/ 1478152 h 2240205"/>
              <a:gd name="connsiteX40" fmla="*/ 7377870 w 12192000"/>
              <a:gd name="connsiteY40" fmla="*/ 1523319 h 2240205"/>
              <a:gd name="connsiteX41" fmla="*/ 7230737 w 12192000"/>
              <a:gd name="connsiteY41" fmla="*/ 1562633 h 2240205"/>
              <a:gd name="connsiteX42" fmla="*/ 7224458 w 12192000"/>
              <a:gd name="connsiteY42" fmla="*/ 1573008 h 2240205"/>
              <a:gd name="connsiteX43" fmla="*/ 7183121 w 12192000"/>
              <a:gd name="connsiteY43" fmla="*/ 1595162 h 2240205"/>
              <a:gd name="connsiteX44" fmla="*/ 7164601 w 12192000"/>
              <a:gd name="connsiteY44" fmla="*/ 1606490 h 2240205"/>
              <a:gd name="connsiteX45" fmla="*/ 6900177 w 12192000"/>
              <a:gd name="connsiteY45" fmla="*/ 1636016 h 2240205"/>
              <a:gd name="connsiteX46" fmla="*/ 6795372 w 12192000"/>
              <a:gd name="connsiteY46" fmla="*/ 1644845 h 2240205"/>
              <a:gd name="connsiteX47" fmla="*/ 6692251 w 12192000"/>
              <a:gd name="connsiteY47" fmla="*/ 1656357 h 2240205"/>
              <a:gd name="connsiteX48" fmla="*/ 6655235 w 12192000"/>
              <a:gd name="connsiteY48" fmla="*/ 1661869 h 2240205"/>
              <a:gd name="connsiteX49" fmla="*/ 6554894 w 12192000"/>
              <a:gd name="connsiteY49" fmla="*/ 1664428 h 2240205"/>
              <a:gd name="connsiteX50" fmla="*/ 6516595 w 12192000"/>
              <a:gd name="connsiteY50" fmla="*/ 1667475 h 2240205"/>
              <a:gd name="connsiteX51" fmla="*/ 6508541 w 12192000"/>
              <a:gd name="connsiteY51" fmla="*/ 1668757 h 2240205"/>
              <a:gd name="connsiteX52" fmla="*/ 6471012 w 12192000"/>
              <a:gd name="connsiteY52" fmla="*/ 1678604 h 2240205"/>
              <a:gd name="connsiteX53" fmla="*/ 6364035 w 12192000"/>
              <a:gd name="connsiteY53" fmla="*/ 1667683 h 2240205"/>
              <a:gd name="connsiteX54" fmla="*/ 6243319 w 12192000"/>
              <a:gd name="connsiteY54" fmla="*/ 1695560 h 2240205"/>
              <a:gd name="connsiteX55" fmla="*/ 6098321 w 12192000"/>
              <a:gd name="connsiteY55" fmla="*/ 1721646 h 2240205"/>
              <a:gd name="connsiteX56" fmla="*/ 5880652 w 12192000"/>
              <a:gd name="connsiteY56" fmla="*/ 1779643 h 2240205"/>
              <a:gd name="connsiteX57" fmla="*/ 5785959 w 12192000"/>
              <a:gd name="connsiteY57" fmla="*/ 1775307 h 2240205"/>
              <a:gd name="connsiteX58" fmla="*/ 5643534 w 12192000"/>
              <a:gd name="connsiteY58" fmla="*/ 1802919 h 2240205"/>
              <a:gd name="connsiteX59" fmla="*/ 5518799 w 12192000"/>
              <a:gd name="connsiteY59" fmla="*/ 1818312 h 2240205"/>
              <a:gd name="connsiteX60" fmla="*/ 5505014 w 12192000"/>
              <a:gd name="connsiteY60" fmla="*/ 1819259 h 2240205"/>
              <a:gd name="connsiteX61" fmla="*/ 5453307 w 12192000"/>
              <a:gd name="connsiteY61" fmla="*/ 1815450 h 2240205"/>
              <a:gd name="connsiteX62" fmla="*/ 5221533 w 12192000"/>
              <a:gd name="connsiteY62" fmla="*/ 1846950 h 2240205"/>
              <a:gd name="connsiteX63" fmla="*/ 5149802 w 12192000"/>
              <a:gd name="connsiteY63" fmla="*/ 1844846 h 2240205"/>
              <a:gd name="connsiteX64" fmla="*/ 5114927 w 12192000"/>
              <a:gd name="connsiteY64" fmla="*/ 1847827 h 2240205"/>
              <a:gd name="connsiteX65" fmla="*/ 5108970 w 12192000"/>
              <a:gd name="connsiteY65" fmla="*/ 1847935 h 2240205"/>
              <a:gd name="connsiteX66" fmla="*/ 5067961 w 12192000"/>
              <a:gd name="connsiteY66" fmla="*/ 1845917 h 2240205"/>
              <a:gd name="connsiteX67" fmla="*/ 5007075 w 12192000"/>
              <a:gd name="connsiteY67" fmla="*/ 1838626 h 2240205"/>
              <a:gd name="connsiteX68" fmla="*/ 4944087 w 12192000"/>
              <a:gd name="connsiteY68" fmla="*/ 1823332 h 2240205"/>
              <a:gd name="connsiteX69" fmla="*/ 4907662 w 12192000"/>
              <a:gd name="connsiteY69" fmla="*/ 1816900 h 2240205"/>
              <a:gd name="connsiteX70" fmla="*/ 4882386 w 12192000"/>
              <a:gd name="connsiteY70" fmla="*/ 1809844 h 2240205"/>
              <a:gd name="connsiteX71" fmla="*/ 4811440 w 12192000"/>
              <a:gd name="connsiteY71" fmla="*/ 1804655 h 2240205"/>
              <a:gd name="connsiteX72" fmla="*/ 4691075 w 12192000"/>
              <a:gd name="connsiteY72" fmla="*/ 1801389 h 2240205"/>
              <a:gd name="connsiteX73" fmla="*/ 4640313 w 12192000"/>
              <a:gd name="connsiteY73" fmla="*/ 1784307 h 2240205"/>
              <a:gd name="connsiteX74" fmla="*/ 4536503 w 12192000"/>
              <a:gd name="connsiteY74" fmla="*/ 1785334 h 2240205"/>
              <a:gd name="connsiteX75" fmla="*/ 4513724 w 12192000"/>
              <a:gd name="connsiteY75" fmla="*/ 1791996 h 2240205"/>
              <a:gd name="connsiteX76" fmla="*/ 4459810 w 12192000"/>
              <a:gd name="connsiteY76" fmla="*/ 1797886 h 2240205"/>
              <a:gd name="connsiteX77" fmla="*/ 4379064 w 12192000"/>
              <a:gd name="connsiteY77" fmla="*/ 1817177 h 2240205"/>
              <a:gd name="connsiteX78" fmla="*/ 4290981 w 12192000"/>
              <a:gd name="connsiteY78" fmla="*/ 1839677 h 2240205"/>
              <a:gd name="connsiteX79" fmla="*/ 4238372 w 12192000"/>
              <a:gd name="connsiteY79" fmla="*/ 1851480 h 2240205"/>
              <a:gd name="connsiteX80" fmla="*/ 4232517 w 12192000"/>
              <a:gd name="connsiteY80" fmla="*/ 1852567 h 2240205"/>
              <a:gd name="connsiteX81" fmla="*/ 4191732 w 12192000"/>
              <a:gd name="connsiteY81" fmla="*/ 1857328 h 2240205"/>
              <a:gd name="connsiteX82" fmla="*/ 4065532 w 12192000"/>
              <a:gd name="connsiteY82" fmla="*/ 1855477 h 2240205"/>
              <a:gd name="connsiteX83" fmla="*/ 4028460 w 12192000"/>
              <a:gd name="connsiteY83" fmla="*/ 1855137 h 2240205"/>
              <a:gd name="connsiteX84" fmla="*/ 4002267 w 12192000"/>
              <a:gd name="connsiteY84" fmla="*/ 1852352 h 2240205"/>
              <a:gd name="connsiteX85" fmla="*/ 3931396 w 12192000"/>
              <a:gd name="connsiteY85" fmla="*/ 1858915 h 2240205"/>
              <a:gd name="connsiteX86" fmla="*/ 3812162 w 12192000"/>
              <a:gd name="connsiteY86" fmla="*/ 1875501 h 2240205"/>
              <a:gd name="connsiteX87" fmla="*/ 3758105 w 12192000"/>
              <a:gd name="connsiteY87" fmla="*/ 1871856 h 2240205"/>
              <a:gd name="connsiteX88" fmla="*/ 3567259 w 12192000"/>
              <a:gd name="connsiteY88" fmla="*/ 1893482 h 2240205"/>
              <a:gd name="connsiteX89" fmla="*/ 3405770 w 12192000"/>
              <a:gd name="connsiteY89" fmla="*/ 1904591 h 2240205"/>
              <a:gd name="connsiteX90" fmla="*/ 3280097 w 12192000"/>
              <a:gd name="connsiteY90" fmla="*/ 1919610 h 2240205"/>
              <a:gd name="connsiteX91" fmla="*/ 3009910 w 12192000"/>
              <a:gd name="connsiteY91" fmla="*/ 1957866 h 2240205"/>
              <a:gd name="connsiteX92" fmla="*/ 2995934 w 12192000"/>
              <a:gd name="connsiteY92" fmla="*/ 1967085 h 2240205"/>
              <a:gd name="connsiteX93" fmla="*/ 2942858 w 12192000"/>
              <a:gd name="connsiteY93" fmla="*/ 1981367 h 2240205"/>
              <a:gd name="connsiteX94" fmla="*/ 2875436 w 12192000"/>
              <a:gd name="connsiteY94" fmla="*/ 1996977 h 2240205"/>
              <a:gd name="connsiteX95" fmla="*/ 2874892 w 12192000"/>
              <a:gd name="connsiteY95" fmla="*/ 1996085 h 2240205"/>
              <a:gd name="connsiteX96" fmla="*/ 2843662 w 12192000"/>
              <a:gd name="connsiteY96" fmla="*/ 1992498 h 2240205"/>
              <a:gd name="connsiteX97" fmla="*/ 2718916 w 12192000"/>
              <a:gd name="connsiteY97" fmla="*/ 1990867 h 2240205"/>
              <a:gd name="connsiteX98" fmla="*/ 2713522 w 12192000"/>
              <a:gd name="connsiteY98" fmla="*/ 1990173 h 2240205"/>
              <a:gd name="connsiteX99" fmla="*/ 2476147 w 12192000"/>
              <a:gd name="connsiteY99" fmla="*/ 1998305 h 2240205"/>
              <a:gd name="connsiteX100" fmla="*/ 2373568 w 12192000"/>
              <a:gd name="connsiteY100" fmla="*/ 2003219 h 2240205"/>
              <a:gd name="connsiteX101" fmla="*/ 2287219 w 12192000"/>
              <a:gd name="connsiteY101" fmla="*/ 1998750 h 2240205"/>
              <a:gd name="connsiteX102" fmla="*/ 2164831 w 12192000"/>
              <a:gd name="connsiteY102" fmla="*/ 2010143 h 2240205"/>
              <a:gd name="connsiteX103" fmla="*/ 2058061 w 12192000"/>
              <a:gd name="connsiteY103" fmla="*/ 2047942 h 2240205"/>
              <a:gd name="connsiteX104" fmla="*/ 2042244 w 12192000"/>
              <a:gd name="connsiteY104" fmla="*/ 2055560 h 2240205"/>
              <a:gd name="connsiteX105" fmla="*/ 1877728 w 12192000"/>
              <a:gd name="connsiteY105" fmla="*/ 2101004 h 2240205"/>
              <a:gd name="connsiteX106" fmla="*/ 1759056 w 12192000"/>
              <a:gd name="connsiteY106" fmla="*/ 2125608 h 2240205"/>
              <a:gd name="connsiteX107" fmla="*/ 1637948 w 12192000"/>
              <a:gd name="connsiteY107" fmla="*/ 2172597 h 2240205"/>
              <a:gd name="connsiteX108" fmla="*/ 1434549 w 12192000"/>
              <a:gd name="connsiteY108" fmla="*/ 2234522 h 2240205"/>
              <a:gd name="connsiteX109" fmla="*/ 1370962 w 12192000"/>
              <a:gd name="connsiteY109" fmla="*/ 2237474 h 2240205"/>
              <a:gd name="connsiteX110" fmla="*/ 1356367 w 12192000"/>
              <a:gd name="connsiteY110" fmla="*/ 2235089 h 2240205"/>
              <a:gd name="connsiteX111" fmla="*/ 1279765 w 12192000"/>
              <a:gd name="connsiteY111" fmla="*/ 2229639 h 2240205"/>
              <a:gd name="connsiteX112" fmla="*/ 1195347 w 12192000"/>
              <a:gd name="connsiteY112" fmla="*/ 2212354 h 2240205"/>
              <a:gd name="connsiteX113" fmla="*/ 970251 w 12192000"/>
              <a:gd name="connsiteY113" fmla="*/ 2221029 h 2240205"/>
              <a:gd name="connsiteX114" fmla="*/ 812914 w 12192000"/>
              <a:gd name="connsiteY114" fmla="*/ 2210095 h 2240205"/>
              <a:gd name="connsiteX115" fmla="*/ 776382 w 12192000"/>
              <a:gd name="connsiteY115" fmla="*/ 2204512 h 2240205"/>
              <a:gd name="connsiteX116" fmla="*/ 597225 w 12192000"/>
              <a:gd name="connsiteY116" fmla="*/ 2180999 h 2240205"/>
              <a:gd name="connsiteX117" fmla="*/ 520671 w 12192000"/>
              <a:gd name="connsiteY117" fmla="*/ 2180980 h 2240205"/>
              <a:gd name="connsiteX118" fmla="*/ 515024 w 12192000"/>
              <a:gd name="connsiteY118" fmla="*/ 2179258 h 2240205"/>
              <a:gd name="connsiteX119" fmla="*/ 413835 w 12192000"/>
              <a:gd name="connsiteY119" fmla="*/ 2156783 h 2240205"/>
              <a:gd name="connsiteX120" fmla="*/ 376513 w 12192000"/>
              <a:gd name="connsiteY120" fmla="*/ 2154014 h 2240205"/>
              <a:gd name="connsiteX121" fmla="*/ 273386 w 12192000"/>
              <a:gd name="connsiteY121" fmla="*/ 2142551 h 2240205"/>
              <a:gd name="connsiteX122" fmla="*/ 77641 w 12192000"/>
              <a:gd name="connsiteY122" fmla="*/ 2126835 h 2240205"/>
              <a:gd name="connsiteX123" fmla="*/ 37645 w 12192000"/>
              <a:gd name="connsiteY123" fmla="*/ 2115401 h 2240205"/>
              <a:gd name="connsiteX124" fmla="*/ 4572 w 12192000"/>
              <a:gd name="connsiteY124" fmla="*/ 2111091 h 2240205"/>
              <a:gd name="connsiteX125" fmla="*/ 0 w 12192000"/>
              <a:gd name="connsiteY125" fmla="*/ 2110468 h 2240205"/>
              <a:gd name="connsiteX126" fmla="*/ 0 w 12192000"/>
              <a:gd name="connsiteY126"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649954 w 12192000"/>
              <a:gd name="connsiteY4" fmla="*/ 749628 h 2240205"/>
              <a:gd name="connsiteX5" fmla="*/ 11560424 w 12192000"/>
              <a:gd name="connsiteY5" fmla="*/ 748017 h 2240205"/>
              <a:gd name="connsiteX6" fmla="*/ 11358455 w 12192000"/>
              <a:gd name="connsiteY6" fmla="*/ 747593 h 2240205"/>
              <a:gd name="connsiteX7" fmla="*/ 11165209 w 12192000"/>
              <a:gd name="connsiteY7" fmla="*/ 748852 h 2240205"/>
              <a:gd name="connsiteX8" fmla="*/ 11058755 w 12192000"/>
              <a:gd name="connsiteY8" fmla="*/ 749617 h 2240205"/>
              <a:gd name="connsiteX9" fmla="*/ 10803046 w 12192000"/>
              <a:gd name="connsiteY9" fmla="*/ 774328 h 2240205"/>
              <a:gd name="connsiteX10" fmla="*/ 10458762 w 12192000"/>
              <a:gd name="connsiteY10" fmla="*/ 755400 h 2240205"/>
              <a:gd name="connsiteX11" fmla="*/ 10211200 w 12192000"/>
              <a:gd name="connsiteY11" fmla="*/ 767513 h 2240205"/>
              <a:gd name="connsiteX12" fmla="*/ 10167995 w 12192000"/>
              <a:gd name="connsiteY12" fmla="*/ 760843 h 2240205"/>
              <a:gd name="connsiteX13" fmla="*/ 9997044 w 12192000"/>
              <a:gd name="connsiteY13" fmla="*/ 780129 h 2240205"/>
              <a:gd name="connsiteX14" fmla="*/ 9943887 w 12192000"/>
              <a:gd name="connsiteY14" fmla="*/ 804141 h 2240205"/>
              <a:gd name="connsiteX15" fmla="*/ 9918248 w 12192000"/>
              <a:gd name="connsiteY15" fmla="*/ 816628 h 2240205"/>
              <a:gd name="connsiteX16" fmla="*/ 9767091 w 12192000"/>
              <a:gd name="connsiteY16" fmla="*/ 870550 h 2240205"/>
              <a:gd name="connsiteX17" fmla="*/ 9683005 w 12192000"/>
              <a:gd name="connsiteY17" fmla="*/ 894128 h 2240205"/>
              <a:gd name="connsiteX18" fmla="*/ 9500499 w 12192000"/>
              <a:gd name="connsiteY18" fmla="*/ 954680 h 2240205"/>
              <a:gd name="connsiteX19" fmla="*/ 9410017 w 12192000"/>
              <a:gd name="connsiteY19" fmla="*/ 993931 h 2240205"/>
              <a:gd name="connsiteX20" fmla="*/ 9392919 w 12192000"/>
              <a:gd name="connsiteY20" fmla="*/ 994656 h 2240205"/>
              <a:gd name="connsiteX21" fmla="*/ 9268019 w 12192000"/>
              <a:gd name="connsiteY21" fmla="*/ 1007442 h 2240205"/>
              <a:gd name="connsiteX22" fmla="*/ 9188177 w 12192000"/>
              <a:gd name="connsiteY22" fmla="*/ 1035474 h 2240205"/>
              <a:gd name="connsiteX23" fmla="*/ 9155969 w 12192000"/>
              <a:gd name="connsiteY23" fmla="*/ 1046804 h 2240205"/>
              <a:gd name="connsiteX24" fmla="*/ 9133985 w 12192000"/>
              <a:gd name="connsiteY24" fmla="*/ 1046450 h 2240205"/>
              <a:gd name="connsiteX25" fmla="*/ 9003462 w 12192000"/>
              <a:gd name="connsiteY25" fmla="*/ 1042406 h 2240205"/>
              <a:gd name="connsiteX26" fmla="*/ 8968445 w 12192000"/>
              <a:gd name="connsiteY26" fmla="*/ 1052169 h 2240205"/>
              <a:gd name="connsiteX27" fmla="*/ 8886001 w 12192000"/>
              <a:gd name="connsiteY27" fmla="*/ 1067468 h 2240205"/>
              <a:gd name="connsiteX28" fmla="*/ 8838610 w 12192000"/>
              <a:gd name="connsiteY28" fmla="*/ 1075091 h 2240205"/>
              <a:gd name="connsiteX29" fmla="*/ 8665605 w 12192000"/>
              <a:gd name="connsiteY29" fmla="*/ 1110791 h 2240205"/>
              <a:gd name="connsiteX30" fmla="*/ 8419755 w 12192000"/>
              <a:gd name="connsiteY30" fmla="*/ 1216260 h 2240205"/>
              <a:gd name="connsiteX31" fmla="*/ 8411626 w 12192000"/>
              <a:gd name="connsiteY31" fmla="*/ 1214397 h 2240205"/>
              <a:gd name="connsiteX32" fmla="*/ 8363469 w 12192000"/>
              <a:gd name="connsiteY32" fmla="*/ 1246658 h 2240205"/>
              <a:gd name="connsiteX33" fmla="*/ 8275497 w 12192000"/>
              <a:gd name="connsiteY33" fmla="*/ 1264396 h 2240205"/>
              <a:gd name="connsiteX34" fmla="*/ 8074238 w 12192000"/>
              <a:gd name="connsiteY34" fmla="*/ 1301895 h 2240205"/>
              <a:gd name="connsiteX35" fmla="*/ 7902328 w 12192000"/>
              <a:gd name="connsiteY35" fmla="*/ 1345865 h 2240205"/>
              <a:gd name="connsiteX36" fmla="*/ 7840612 w 12192000"/>
              <a:gd name="connsiteY36" fmla="*/ 1369373 h 2240205"/>
              <a:gd name="connsiteX37" fmla="*/ 7786819 w 12192000"/>
              <a:gd name="connsiteY37" fmla="*/ 1378970 h 2240205"/>
              <a:gd name="connsiteX38" fmla="*/ 7548172 w 12192000"/>
              <a:gd name="connsiteY38" fmla="*/ 1417460 h 2240205"/>
              <a:gd name="connsiteX39" fmla="*/ 7483437 w 12192000"/>
              <a:gd name="connsiteY39" fmla="*/ 1478152 h 2240205"/>
              <a:gd name="connsiteX40" fmla="*/ 7377870 w 12192000"/>
              <a:gd name="connsiteY40" fmla="*/ 1523319 h 2240205"/>
              <a:gd name="connsiteX41" fmla="*/ 7230737 w 12192000"/>
              <a:gd name="connsiteY41" fmla="*/ 1562633 h 2240205"/>
              <a:gd name="connsiteX42" fmla="*/ 7224458 w 12192000"/>
              <a:gd name="connsiteY42" fmla="*/ 1573008 h 2240205"/>
              <a:gd name="connsiteX43" fmla="*/ 7183121 w 12192000"/>
              <a:gd name="connsiteY43" fmla="*/ 1595162 h 2240205"/>
              <a:gd name="connsiteX44" fmla="*/ 7164601 w 12192000"/>
              <a:gd name="connsiteY44" fmla="*/ 1606490 h 2240205"/>
              <a:gd name="connsiteX45" fmla="*/ 6900177 w 12192000"/>
              <a:gd name="connsiteY45" fmla="*/ 1636016 h 2240205"/>
              <a:gd name="connsiteX46" fmla="*/ 6795372 w 12192000"/>
              <a:gd name="connsiteY46" fmla="*/ 1644845 h 2240205"/>
              <a:gd name="connsiteX47" fmla="*/ 6692251 w 12192000"/>
              <a:gd name="connsiteY47" fmla="*/ 1656357 h 2240205"/>
              <a:gd name="connsiteX48" fmla="*/ 6655235 w 12192000"/>
              <a:gd name="connsiteY48" fmla="*/ 1661869 h 2240205"/>
              <a:gd name="connsiteX49" fmla="*/ 6554894 w 12192000"/>
              <a:gd name="connsiteY49" fmla="*/ 1664428 h 2240205"/>
              <a:gd name="connsiteX50" fmla="*/ 6516595 w 12192000"/>
              <a:gd name="connsiteY50" fmla="*/ 1667475 h 2240205"/>
              <a:gd name="connsiteX51" fmla="*/ 6508541 w 12192000"/>
              <a:gd name="connsiteY51" fmla="*/ 1668757 h 2240205"/>
              <a:gd name="connsiteX52" fmla="*/ 6471012 w 12192000"/>
              <a:gd name="connsiteY52" fmla="*/ 1678604 h 2240205"/>
              <a:gd name="connsiteX53" fmla="*/ 6364035 w 12192000"/>
              <a:gd name="connsiteY53" fmla="*/ 1667683 h 2240205"/>
              <a:gd name="connsiteX54" fmla="*/ 6243319 w 12192000"/>
              <a:gd name="connsiteY54" fmla="*/ 1695560 h 2240205"/>
              <a:gd name="connsiteX55" fmla="*/ 6098321 w 12192000"/>
              <a:gd name="connsiteY55" fmla="*/ 1721646 h 2240205"/>
              <a:gd name="connsiteX56" fmla="*/ 5880652 w 12192000"/>
              <a:gd name="connsiteY56" fmla="*/ 1779643 h 2240205"/>
              <a:gd name="connsiteX57" fmla="*/ 5785959 w 12192000"/>
              <a:gd name="connsiteY57" fmla="*/ 1775307 h 2240205"/>
              <a:gd name="connsiteX58" fmla="*/ 5643534 w 12192000"/>
              <a:gd name="connsiteY58" fmla="*/ 1802919 h 2240205"/>
              <a:gd name="connsiteX59" fmla="*/ 5518799 w 12192000"/>
              <a:gd name="connsiteY59" fmla="*/ 1818312 h 2240205"/>
              <a:gd name="connsiteX60" fmla="*/ 5505014 w 12192000"/>
              <a:gd name="connsiteY60" fmla="*/ 1819259 h 2240205"/>
              <a:gd name="connsiteX61" fmla="*/ 5453307 w 12192000"/>
              <a:gd name="connsiteY61" fmla="*/ 1815450 h 2240205"/>
              <a:gd name="connsiteX62" fmla="*/ 5221533 w 12192000"/>
              <a:gd name="connsiteY62" fmla="*/ 1846950 h 2240205"/>
              <a:gd name="connsiteX63" fmla="*/ 5149802 w 12192000"/>
              <a:gd name="connsiteY63" fmla="*/ 1844846 h 2240205"/>
              <a:gd name="connsiteX64" fmla="*/ 5114927 w 12192000"/>
              <a:gd name="connsiteY64" fmla="*/ 1847827 h 2240205"/>
              <a:gd name="connsiteX65" fmla="*/ 5108970 w 12192000"/>
              <a:gd name="connsiteY65" fmla="*/ 1847935 h 2240205"/>
              <a:gd name="connsiteX66" fmla="*/ 5067961 w 12192000"/>
              <a:gd name="connsiteY66" fmla="*/ 1845917 h 2240205"/>
              <a:gd name="connsiteX67" fmla="*/ 5007075 w 12192000"/>
              <a:gd name="connsiteY67" fmla="*/ 1838626 h 2240205"/>
              <a:gd name="connsiteX68" fmla="*/ 4944087 w 12192000"/>
              <a:gd name="connsiteY68" fmla="*/ 1823332 h 2240205"/>
              <a:gd name="connsiteX69" fmla="*/ 4907662 w 12192000"/>
              <a:gd name="connsiteY69" fmla="*/ 1816900 h 2240205"/>
              <a:gd name="connsiteX70" fmla="*/ 4882386 w 12192000"/>
              <a:gd name="connsiteY70" fmla="*/ 1809844 h 2240205"/>
              <a:gd name="connsiteX71" fmla="*/ 4811440 w 12192000"/>
              <a:gd name="connsiteY71" fmla="*/ 1804655 h 2240205"/>
              <a:gd name="connsiteX72" fmla="*/ 4691075 w 12192000"/>
              <a:gd name="connsiteY72" fmla="*/ 1801389 h 2240205"/>
              <a:gd name="connsiteX73" fmla="*/ 4640313 w 12192000"/>
              <a:gd name="connsiteY73" fmla="*/ 1784307 h 2240205"/>
              <a:gd name="connsiteX74" fmla="*/ 4536503 w 12192000"/>
              <a:gd name="connsiteY74" fmla="*/ 1785334 h 2240205"/>
              <a:gd name="connsiteX75" fmla="*/ 4513724 w 12192000"/>
              <a:gd name="connsiteY75" fmla="*/ 1791996 h 2240205"/>
              <a:gd name="connsiteX76" fmla="*/ 4459810 w 12192000"/>
              <a:gd name="connsiteY76" fmla="*/ 1797886 h 2240205"/>
              <a:gd name="connsiteX77" fmla="*/ 4379064 w 12192000"/>
              <a:gd name="connsiteY77" fmla="*/ 1817177 h 2240205"/>
              <a:gd name="connsiteX78" fmla="*/ 4290981 w 12192000"/>
              <a:gd name="connsiteY78" fmla="*/ 1839677 h 2240205"/>
              <a:gd name="connsiteX79" fmla="*/ 4238372 w 12192000"/>
              <a:gd name="connsiteY79" fmla="*/ 1851480 h 2240205"/>
              <a:gd name="connsiteX80" fmla="*/ 4232517 w 12192000"/>
              <a:gd name="connsiteY80" fmla="*/ 1852567 h 2240205"/>
              <a:gd name="connsiteX81" fmla="*/ 4191732 w 12192000"/>
              <a:gd name="connsiteY81" fmla="*/ 1857328 h 2240205"/>
              <a:gd name="connsiteX82" fmla="*/ 4065532 w 12192000"/>
              <a:gd name="connsiteY82" fmla="*/ 1855477 h 2240205"/>
              <a:gd name="connsiteX83" fmla="*/ 4028460 w 12192000"/>
              <a:gd name="connsiteY83" fmla="*/ 1855137 h 2240205"/>
              <a:gd name="connsiteX84" fmla="*/ 4002267 w 12192000"/>
              <a:gd name="connsiteY84" fmla="*/ 1852352 h 2240205"/>
              <a:gd name="connsiteX85" fmla="*/ 3931396 w 12192000"/>
              <a:gd name="connsiteY85" fmla="*/ 1858915 h 2240205"/>
              <a:gd name="connsiteX86" fmla="*/ 3812162 w 12192000"/>
              <a:gd name="connsiteY86" fmla="*/ 1875501 h 2240205"/>
              <a:gd name="connsiteX87" fmla="*/ 3758105 w 12192000"/>
              <a:gd name="connsiteY87" fmla="*/ 1871856 h 2240205"/>
              <a:gd name="connsiteX88" fmla="*/ 3567259 w 12192000"/>
              <a:gd name="connsiteY88" fmla="*/ 1893482 h 2240205"/>
              <a:gd name="connsiteX89" fmla="*/ 3405770 w 12192000"/>
              <a:gd name="connsiteY89" fmla="*/ 1904591 h 2240205"/>
              <a:gd name="connsiteX90" fmla="*/ 3280097 w 12192000"/>
              <a:gd name="connsiteY90" fmla="*/ 1919610 h 2240205"/>
              <a:gd name="connsiteX91" fmla="*/ 3009910 w 12192000"/>
              <a:gd name="connsiteY91" fmla="*/ 1957866 h 2240205"/>
              <a:gd name="connsiteX92" fmla="*/ 2995934 w 12192000"/>
              <a:gd name="connsiteY92" fmla="*/ 1967085 h 2240205"/>
              <a:gd name="connsiteX93" fmla="*/ 2942858 w 12192000"/>
              <a:gd name="connsiteY93" fmla="*/ 1981367 h 2240205"/>
              <a:gd name="connsiteX94" fmla="*/ 2875436 w 12192000"/>
              <a:gd name="connsiteY94" fmla="*/ 1996977 h 2240205"/>
              <a:gd name="connsiteX95" fmla="*/ 2874892 w 12192000"/>
              <a:gd name="connsiteY95" fmla="*/ 1996085 h 2240205"/>
              <a:gd name="connsiteX96" fmla="*/ 2843662 w 12192000"/>
              <a:gd name="connsiteY96" fmla="*/ 1992498 h 2240205"/>
              <a:gd name="connsiteX97" fmla="*/ 2718916 w 12192000"/>
              <a:gd name="connsiteY97" fmla="*/ 1990867 h 2240205"/>
              <a:gd name="connsiteX98" fmla="*/ 2713522 w 12192000"/>
              <a:gd name="connsiteY98" fmla="*/ 1990173 h 2240205"/>
              <a:gd name="connsiteX99" fmla="*/ 2476147 w 12192000"/>
              <a:gd name="connsiteY99" fmla="*/ 1998305 h 2240205"/>
              <a:gd name="connsiteX100" fmla="*/ 2373568 w 12192000"/>
              <a:gd name="connsiteY100" fmla="*/ 2003219 h 2240205"/>
              <a:gd name="connsiteX101" fmla="*/ 2287219 w 12192000"/>
              <a:gd name="connsiteY101" fmla="*/ 1998750 h 2240205"/>
              <a:gd name="connsiteX102" fmla="*/ 2164831 w 12192000"/>
              <a:gd name="connsiteY102" fmla="*/ 2010143 h 2240205"/>
              <a:gd name="connsiteX103" fmla="*/ 2058061 w 12192000"/>
              <a:gd name="connsiteY103" fmla="*/ 2047942 h 2240205"/>
              <a:gd name="connsiteX104" fmla="*/ 2042244 w 12192000"/>
              <a:gd name="connsiteY104" fmla="*/ 2055560 h 2240205"/>
              <a:gd name="connsiteX105" fmla="*/ 1877728 w 12192000"/>
              <a:gd name="connsiteY105" fmla="*/ 2101004 h 2240205"/>
              <a:gd name="connsiteX106" fmla="*/ 1759056 w 12192000"/>
              <a:gd name="connsiteY106" fmla="*/ 2125608 h 2240205"/>
              <a:gd name="connsiteX107" fmla="*/ 1637948 w 12192000"/>
              <a:gd name="connsiteY107" fmla="*/ 2172597 h 2240205"/>
              <a:gd name="connsiteX108" fmla="*/ 1434549 w 12192000"/>
              <a:gd name="connsiteY108" fmla="*/ 2234522 h 2240205"/>
              <a:gd name="connsiteX109" fmla="*/ 1370962 w 12192000"/>
              <a:gd name="connsiteY109" fmla="*/ 2237474 h 2240205"/>
              <a:gd name="connsiteX110" fmla="*/ 1356367 w 12192000"/>
              <a:gd name="connsiteY110" fmla="*/ 2235089 h 2240205"/>
              <a:gd name="connsiteX111" fmla="*/ 1279765 w 12192000"/>
              <a:gd name="connsiteY111" fmla="*/ 2229639 h 2240205"/>
              <a:gd name="connsiteX112" fmla="*/ 1195347 w 12192000"/>
              <a:gd name="connsiteY112" fmla="*/ 2212354 h 2240205"/>
              <a:gd name="connsiteX113" fmla="*/ 970251 w 12192000"/>
              <a:gd name="connsiteY113" fmla="*/ 2221029 h 2240205"/>
              <a:gd name="connsiteX114" fmla="*/ 812914 w 12192000"/>
              <a:gd name="connsiteY114" fmla="*/ 2210095 h 2240205"/>
              <a:gd name="connsiteX115" fmla="*/ 597225 w 12192000"/>
              <a:gd name="connsiteY115" fmla="*/ 2180999 h 2240205"/>
              <a:gd name="connsiteX116" fmla="*/ 520671 w 12192000"/>
              <a:gd name="connsiteY116" fmla="*/ 2180980 h 2240205"/>
              <a:gd name="connsiteX117" fmla="*/ 515024 w 12192000"/>
              <a:gd name="connsiteY117" fmla="*/ 2179258 h 2240205"/>
              <a:gd name="connsiteX118" fmla="*/ 413835 w 12192000"/>
              <a:gd name="connsiteY118" fmla="*/ 2156783 h 2240205"/>
              <a:gd name="connsiteX119" fmla="*/ 376513 w 12192000"/>
              <a:gd name="connsiteY119" fmla="*/ 2154014 h 2240205"/>
              <a:gd name="connsiteX120" fmla="*/ 273386 w 12192000"/>
              <a:gd name="connsiteY120" fmla="*/ 2142551 h 2240205"/>
              <a:gd name="connsiteX121" fmla="*/ 77641 w 12192000"/>
              <a:gd name="connsiteY121" fmla="*/ 2126835 h 2240205"/>
              <a:gd name="connsiteX122" fmla="*/ 37645 w 12192000"/>
              <a:gd name="connsiteY122" fmla="*/ 2115401 h 2240205"/>
              <a:gd name="connsiteX123" fmla="*/ 4572 w 12192000"/>
              <a:gd name="connsiteY123" fmla="*/ 2111091 h 2240205"/>
              <a:gd name="connsiteX124" fmla="*/ 0 w 12192000"/>
              <a:gd name="connsiteY124" fmla="*/ 2110468 h 2240205"/>
              <a:gd name="connsiteX125" fmla="*/ 0 w 12192000"/>
              <a:gd name="connsiteY125"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649954 w 12192000"/>
              <a:gd name="connsiteY4" fmla="*/ 749628 h 2240205"/>
              <a:gd name="connsiteX5" fmla="*/ 11560424 w 12192000"/>
              <a:gd name="connsiteY5" fmla="*/ 748017 h 2240205"/>
              <a:gd name="connsiteX6" fmla="*/ 11358455 w 12192000"/>
              <a:gd name="connsiteY6" fmla="*/ 747593 h 2240205"/>
              <a:gd name="connsiteX7" fmla="*/ 11165209 w 12192000"/>
              <a:gd name="connsiteY7" fmla="*/ 748852 h 2240205"/>
              <a:gd name="connsiteX8" fmla="*/ 11058755 w 12192000"/>
              <a:gd name="connsiteY8" fmla="*/ 749617 h 2240205"/>
              <a:gd name="connsiteX9" fmla="*/ 10803046 w 12192000"/>
              <a:gd name="connsiteY9" fmla="*/ 774328 h 2240205"/>
              <a:gd name="connsiteX10" fmla="*/ 10458762 w 12192000"/>
              <a:gd name="connsiteY10" fmla="*/ 755400 h 2240205"/>
              <a:gd name="connsiteX11" fmla="*/ 10211200 w 12192000"/>
              <a:gd name="connsiteY11" fmla="*/ 767513 h 2240205"/>
              <a:gd name="connsiteX12" fmla="*/ 10167995 w 12192000"/>
              <a:gd name="connsiteY12" fmla="*/ 760843 h 2240205"/>
              <a:gd name="connsiteX13" fmla="*/ 9997044 w 12192000"/>
              <a:gd name="connsiteY13" fmla="*/ 780129 h 2240205"/>
              <a:gd name="connsiteX14" fmla="*/ 9943887 w 12192000"/>
              <a:gd name="connsiteY14" fmla="*/ 804141 h 2240205"/>
              <a:gd name="connsiteX15" fmla="*/ 9918248 w 12192000"/>
              <a:gd name="connsiteY15" fmla="*/ 816628 h 2240205"/>
              <a:gd name="connsiteX16" fmla="*/ 9767091 w 12192000"/>
              <a:gd name="connsiteY16" fmla="*/ 870550 h 2240205"/>
              <a:gd name="connsiteX17" fmla="*/ 9683005 w 12192000"/>
              <a:gd name="connsiteY17" fmla="*/ 894128 h 2240205"/>
              <a:gd name="connsiteX18" fmla="*/ 9500499 w 12192000"/>
              <a:gd name="connsiteY18" fmla="*/ 954680 h 2240205"/>
              <a:gd name="connsiteX19" fmla="*/ 9410017 w 12192000"/>
              <a:gd name="connsiteY19" fmla="*/ 993931 h 2240205"/>
              <a:gd name="connsiteX20" fmla="*/ 9392919 w 12192000"/>
              <a:gd name="connsiteY20" fmla="*/ 994656 h 2240205"/>
              <a:gd name="connsiteX21" fmla="*/ 9268019 w 12192000"/>
              <a:gd name="connsiteY21" fmla="*/ 1007442 h 2240205"/>
              <a:gd name="connsiteX22" fmla="*/ 9188177 w 12192000"/>
              <a:gd name="connsiteY22" fmla="*/ 1035474 h 2240205"/>
              <a:gd name="connsiteX23" fmla="*/ 9155969 w 12192000"/>
              <a:gd name="connsiteY23" fmla="*/ 1046804 h 2240205"/>
              <a:gd name="connsiteX24" fmla="*/ 9133985 w 12192000"/>
              <a:gd name="connsiteY24" fmla="*/ 1046450 h 2240205"/>
              <a:gd name="connsiteX25" fmla="*/ 9003462 w 12192000"/>
              <a:gd name="connsiteY25" fmla="*/ 1042406 h 2240205"/>
              <a:gd name="connsiteX26" fmla="*/ 8968445 w 12192000"/>
              <a:gd name="connsiteY26" fmla="*/ 1052169 h 2240205"/>
              <a:gd name="connsiteX27" fmla="*/ 8886001 w 12192000"/>
              <a:gd name="connsiteY27" fmla="*/ 1067468 h 2240205"/>
              <a:gd name="connsiteX28" fmla="*/ 8838610 w 12192000"/>
              <a:gd name="connsiteY28" fmla="*/ 1075091 h 2240205"/>
              <a:gd name="connsiteX29" fmla="*/ 8665605 w 12192000"/>
              <a:gd name="connsiteY29" fmla="*/ 1110791 h 2240205"/>
              <a:gd name="connsiteX30" fmla="*/ 8419755 w 12192000"/>
              <a:gd name="connsiteY30" fmla="*/ 1216260 h 2240205"/>
              <a:gd name="connsiteX31" fmla="*/ 8411626 w 12192000"/>
              <a:gd name="connsiteY31" fmla="*/ 1214397 h 2240205"/>
              <a:gd name="connsiteX32" fmla="*/ 8363469 w 12192000"/>
              <a:gd name="connsiteY32" fmla="*/ 1246658 h 2240205"/>
              <a:gd name="connsiteX33" fmla="*/ 8275497 w 12192000"/>
              <a:gd name="connsiteY33" fmla="*/ 1264396 h 2240205"/>
              <a:gd name="connsiteX34" fmla="*/ 8074238 w 12192000"/>
              <a:gd name="connsiteY34" fmla="*/ 1301895 h 2240205"/>
              <a:gd name="connsiteX35" fmla="*/ 7902328 w 12192000"/>
              <a:gd name="connsiteY35" fmla="*/ 1345865 h 2240205"/>
              <a:gd name="connsiteX36" fmla="*/ 7840612 w 12192000"/>
              <a:gd name="connsiteY36" fmla="*/ 1369373 h 2240205"/>
              <a:gd name="connsiteX37" fmla="*/ 7786819 w 12192000"/>
              <a:gd name="connsiteY37" fmla="*/ 1378970 h 2240205"/>
              <a:gd name="connsiteX38" fmla="*/ 7548172 w 12192000"/>
              <a:gd name="connsiteY38" fmla="*/ 1417460 h 2240205"/>
              <a:gd name="connsiteX39" fmla="*/ 7483437 w 12192000"/>
              <a:gd name="connsiteY39" fmla="*/ 1478152 h 2240205"/>
              <a:gd name="connsiteX40" fmla="*/ 7377870 w 12192000"/>
              <a:gd name="connsiteY40" fmla="*/ 1523319 h 2240205"/>
              <a:gd name="connsiteX41" fmla="*/ 7230737 w 12192000"/>
              <a:gd name="connsiteY41" fmla="*/ 1562633 h 2240205"/>
              <a:gd name="connsiteX42" fmla="*/ 7224458 w 12192000"/>
              <a:gd name="connsiteY42" fmla="*/ 1573008 h 2240205"/>
              <a:gd name="connsiteX43" fmla="*/ 7183121 w 12192000"/>
              <a:gd name="connsiteY43" fmla="*/ 1595162 h 2240205"/>
              <a:gd name="connsiteX44" fmla="*/ 7164601 w 12192000"/>
              <a:gd name="connsiteY44" fmla="*/ 1606490 h 2240205"/>
              <a:gd name="connsiteX45" fmla="*/ 6900177 w 12192000"/>
              <a:gd name="connsiteY45" fmla="*/ 1636016 h 2240205"/>
              <a:gd name="connsiteX46" fmla="*/ 6795372 w 12192000"/>
              <a:gd name="connsiteY46" fmla="*/ 1644845 h 2240205"/>
              <a:gd name="connsiteX47" fmla="*/ 6692251 w 12192000"/>
              <a:gd name="connsiteY47" fmla="*/ 1656357 h 2240205"/>
              <a:gd name="connsiteX48" fmla="*/ 6655235 w 12192000"/>
              <a:gd name="connsiteY48" fmla="*/ 1661869 h 2240205"/>
              <a:gd name="connsiteX49" fmla="*/ 6554894 w 12192000"/>
              <a:gd name="connsiteY49" fmla="*/ 1664428 h 2240205"/>
              <a:gd name="connsiteX50" fmla="*/ 6516595 w 12192000"/>
              <a:gd name="connsiteY50" fmla="*/ 1667475 h 2240205"/>
              <a:gd name="connsiteX51" fmla="*/ 6508541 w 12192000"/>
              <a:gd name="connsiteY51" fmla="*/ 1668757 h 2240205"/>
              <a:gd name="connsiteX52" fmla="*/ 6471012 w 12192000"/>
              <a:gd name="connsiteY52" fmla="*/ 1678604 h 2240205"/>
              <a:gd name="connsiteX53" fmla="*/ 6364035 w 12192000"/>
              <a:gd name="connsiteY53" fmla="*/ 1667683 h 2240205"/>
              <a:gd name="connsiteX54" fmla="*/ 6243319 w 12192000"/>
              <a:gd name="connsiteY54" fmla="*/ 1695560 h 2240205"/>
              <a:gd name="connsiteX55" fmla="*/ 6098321 w 12192000"/>
              <a:gd name="connsiteY55" fmla="*/ 1721646 h 2240205"/>
              <a:gd name="connsiteX56" fmla="*/ 5880652 w 12192000"/>
              <a:gd name="connsiteY56" fmla="*/ 1779643 h 2240205"/>
              <a:gd name="connsiteX57" fmla="*/ 5785959 w 12192000"/>
              <a:gd name="connsiteY57" fmla="*/ 1775307 h 2240205"/>
              <a:gd name="connsiteX58" fmla="*/ 5643534 w 12192000"/>
              <a:gd name="connsiteY58" fmla="*/ 1802919 h 2240205"/>
              <a:gd name="connsiteX59" fmla="*/ 5518799 w 12192000"/>
              <a:gd name="connsiteY59" fmla="*/ 1818312 h 2240205"/>
              <a:gd name="connsiteX60" fmla="*/ 5505014 w 12192000"/>
              <a:gd name="connsiteY60" fmla="*/ 1819259 h 2240205"/>
              <a:gd name="connsiteX61" fmla="*/ 5453307 w 12192000"/>
              <a:gd name="connsiteY61" fmla="*/ 1815450 h 2240205"/>
              <a:gd name="connsiteX62" fmla="*/ 5221533 w 12192000"/>
              <a:gd name="connsiteY62" fmla="*/ 1846950 h 2240205"/>
              <a:gd name="connsiteX63" fmla="*/ 5149802 w 12192000"/>
              <a:gd name="connsiteY63" fmla="*/ 1844846 h 2240205"/>
              <a:gd name="connsiteX64" fmla="*/ 5114927 w 12192000"/>
              <a:gd name="connsiteY64" fmla="*/ 1847827 h 2240205"/>
              <a:gd name="connsiteX65" fmla="*/ 5108970 w 12192000"/>
              <a:gd name="connsiteY65" fmla="*/ 1847935 h 2240205"/>
              <a:gd name="connsiteX66" fmla="*/ 5067961 w 12192000"/>
              <a:gd name="connsiteY66" fmla="*/ 1845917 h 2240205"/>
              <a:gd name="connsiteX67" fmla="*/ 5007075 w 12192000"/>
              <a:gd name="connsiteY67" fmla="*/ 1838626 h 2240205"/>
              <a:gd name="connsiteX68" fmla="*/ 4944087 w 12192000"/>
              <a:gd name="connsiteY68" fmla="*/ 1823332 h 2240205"/>
              <a:gd name="connsiteX69" fmla="*/ 4907662 w 12192000"/>
              <a:gd name="connsiteY69" fmla="*/ 1816900 h 2240205"/>
              <a:gd name="connsiteX70" fmla="*/ 4882386 w 12192000"/>
              <a:gd name="connsiteY70" fmla="*/ 1809844 h 2240205"/>
              <a:gd name="connsiteX71" fmla="*/ 4811440 w 12192000"/>
              <a:gd name="connsiteY71" fmla="*/ 1804655 h 2240205"/>
              <a:gd name="connsiteX72" fmla="*/ 4691075 w 12192000"/>
              <a:gd name="connsiteY72" fmla="*/ 1801389 h 2240205"/>
              <a:gd name="connsiteX73" fmla="*/ 4640313 w 12192000"/>
              <a:gd name="connsiteY73" fmla="*/ 1784307 h 2240205"/>
              <a:gd name="connsiteX74" fmla="*/ 4536503 w 12192000"/>
              <a:gd name="connsiteY74" fmla="*/ 1785334 h 2240205"/>
              <a:gd name="connsiteX75" fmla="*/ 4513724 w 12192000"/>
              <a:gd name="connsiteY75" fmla="*/ 1791996 h 2240205"/>
              <a:gd name="connsiteX76" fmla="*/ 4459810 w 12192000"/>
              <a:gd name="connsiteY76" fmla="*/ 1797886 h 2240205"/>
              <a:gd name="connsiteX77" fmla="*/ 4379064 w 12192000"/>
              <a:gd name="connsiteY77" fmla="*/ 1817177 h 2240205"/>
              <a:gd name="connsiteX78" fmla="*/ 4290981 w 12192000"/>
              <a:gd name="connsiteY78" fmla="*/ 1839677 h 2240205"/>
              <a:gd name="connsiteX79" fmla="*/ 4238372 w 12192000"/>
              <a:gd name="connsiteY79" fmla="*/ 1851480 h 2240205"/>
              <a:gd name="connsiteX80" fmla="*/ 4232517 w 12192000"/>
              <a:gd name="connsiteY80" fmla="*/ 1852567 h 2240205"/>
              <a:gd name="connsiteX81" fmla="*/ 4191732 w 12192000"/>
              <a:gd name="connsiteY81" fmla="*/ 1857328 h 2240205"/>
              <a:gd name="connsiteX82" fmla="*/ 4065532 w 12192000"/>
              <a:gd name="connsiteY82" fmla="*/ 1855477 h 2240205"/>
              <a:gd name="connsiteX83" fmla="*/ 4028460 w 12192000"/>
              <a:gd name="connsiteY83" fmla="*/ 1855137 h 2240205"/>
              <a:gd name="connsiteX84" fmla="*/ 4002267 w 12192000"/>
              <a:gd name="connsiteY84" fmla="*/ 1852352 h 2240205"/>
              <a:gd name="connsiteX85" fmla="*/ 3931396 w 12192000"/>
              <a:gd name="connsiteY85" fmla="*/ 1858915 h 2240205"/>
              <a:gd name="connsiteX86" fmla="*/ 3812162 w 12192000"/>
              <a:gd name="connsiteY86" fmla="*/ 1875501 h 2240205"/>
              <a:gd name="connsiteX87" fmla="*/ 3758105 w 12192000"/>
              <a:gd name="connsiteY87" fmla="*/ 1871856 h 2240205"/>
              <a:gd name="connsiteX88" fmla="*/ 3567259 w 12192000"/>
              <a:gd name="connsiteY88" fmla="*/ 1893482 h 2240205"/>
              <a:gd name="connsiteX89" fmla="*/ 3405770 w 12192000"/>
              <a:gd name="connsiteY89" fmla="*/ 1904591 h 2240205"/>
              <a:gd name="connsiteX90" fmla="*/ 3280097 w 12192000"/>
              <a:gd name="connsiteY90" fmla="*/ 1919610 h 2240205"/>
              <a:gd name="connsiteX91" fmla="*/ 3009910 w 12192000"/>
              <a:gd name="connsiteY91" fmla="*/ 1957866 h 2240205"/>
              <a:gd name="connsiteX92" fmla="*/ 2995934 w 12192000"/>
              <a:gd name="connsiteY92" fmla="*/ 1967085 h 2240205"/>
              <a:gd name="connsiteX93" fmla="*/ 2942858 w 12192000"/>
              <a:gd name="connsiteY93" fmla="*/ 1981367 h 2240205"/>
              <a:gd name="connsiteX94" fmla="*/ 2875436 w 12192000"/>
              <a:gd name="connsiteY94" fmla="*/ 1996977 h 2240205"/>
              <a:gd name="connsiteX95" fmla="*/ 2874892 w 12192000"/>
              <a:gd name="connsiteY95" fmla="*/ 1996085 h 2240205"/>
              <a:gd name="connsiteX96" fmla="*/ 2843662 w 12192000"/>
              <a:gd name="connsiteY96" fmla="*/ 1992498 h 2240205"/>
              <a:gd name="connsiteX97" fmla="*/ 2718916 w 12192000"/>
              <a:gd name="connsiteY97" fmla="*/ 1990867 h 2240205"/>
              <a:gd name="connsiteX98" fmla="*/ 2713522 w 12192000"/>
              <a:gd name="connsiteY98" fmla="*/ 1990173 h 2240205"/>
              <a:gd name="connsiteX99" fmla="*/ 2476147 w 12192000"/>
              <a:gd name="connsiteY99" fmla="*/ 1998305 h 2240205"/>
              <a:gd name="connsiteX100" fmla="*/ 2373568 w 12192000"/>
              <a:gd name="connsiteY100" fmla="*/ 2003219 h 2240205"/>
              <a:gd name="connsiteX101" fmla="*/ 2287219 w 12192000"/>
              <a:gd name="connsiteY101" fmla="*/ 1998750 h 2240205"/>
              <a:gd name="connsiteX102" fmla="*/ 2164831 w 12192000"/>
              <a:gd name="connsiteY102" fmla="*/ 2010143 h 2240205"/>
              <a:gd name="connsiteX103" fmla="*/ 2058061 w 12192000"/>
              <a:gd name="connsiteY103" fmla="*/ 2047942 h 2240205"/>
              <a:gd name="connsiteX104" fmla="*/ 2042244 w 12192000"/>
              <a:gd name="connsiteY104" fmla="*/ 2055560 h 2240205"/>
              <a:gd name="connsiteX105" fmla="*/ 1877728 w 12192000"/>
              <a:gd name="connsiteY105" fmla="*/ 2101004 h 2240205"/>
              <a:gd name="connsiteX106" fmla="*/ 1759056 w 12192000"/>
              <a:gd name="connsiteY106" fmla="*/ 2125608 h 2240205"/>
              <a:gd name="connsiteX107" fmla="*/ 1637948 w 12192000"/>
              <a:gd name="connsiteY107" fmla="*/ 2172597 h 2240205"/>
              <a:gd name="connsiteX108" fmla="*/ 1434549 w 12192000"/>
              <a:gd name="connsiteY108" fmla="*/ 2234522 h 2240205"/>
              <a:gd name="connsiteX109" fmla="*/ 1370962 w 12192000"/>
              <a:gd name="connsiteY109" fmla="*/ 2237474 h 2240205"/>
              <a:gd name="connsiteX110" fmla="*/ 1356367 w 12192000"/>
              <a:gd name="connsiteY110" fmla="*/ 2235089 h 2240205"/>
              <a:gd name="connsiteX111" fmla="*/ 1279765 w 12192000"/>
              <a:gd name="connsiteY111" fmla="*/ 2229639 h 2240205"/>
              <a:gd name="connsiteX112" fmla="*/ 1195347 w 12192000"/>
              <a:gd name="connsiteY112" fmla="*/ 2212354 h 2240205"/>
              <a:gd name="connsiteX113" fmla="*/ 970251 w 12192000"/>
              <a:gd name="connsiteY113" fmla="*/ 2221029 h 2240205"/>
              <a:gd name="connsiteX114" fmla="*/ 812914 w 12192000"/>
              <a:gd name="connsiteY114" fmla="*/ 2210095 h 2240205"/>
              <a:gd name="connsiteX115" fmla="*/ 597225 w 12192000"/>
              <a:gd name="connsiteY115" fmla="*/ 2180999 h 2240205"/>
              <a:gd name="connsiteX116" fmla="*/ 520671 w 12192000"/>
              <a:gd name="connsiteY116" fmla="*/ 2180980 h 2240205"/>
              <a:gd name="connsiteX117" fmla="*/ 515024 w 12192000"/>
              <a:gd name="connsiteY117" fmla="*/ 2179258 h 2240205"/>
              <a:gd name="connsiteX118" fmla="*/ 413835 w 12192000"/>
              <a:gd name="connsiteY118" fmla="*/ 2156783 h 2240205"/>
              <a:gd name="connsiteX119" fmla="*/ 376513 w 12192000"/>
              <a:gd name="connsiteY119" fmla="*/ 2154014 h 2240205"/>
              <a:gd name="connsiteX120" fmla="*/ 273386 w 12192000"/>
              <a:gd name="connsiteY120" fmla="*/ 2142551 h 2240205"/>
              <a:gd name="connsiteX121" fmla="*/ 77641 w 12192000"/>
              <a:gd name="connsiteY121" fmla="*/ 2126835 h 2240205"/>
              <a:gd name="connsiteX122" fmla="*/ 37645 w 12192000"/>
              <a:gd name="connsiteY122" fmla="*/ 2115401 h 2240205"/>
              <a:gd name="connsiteX123" fmla="*/ 4572 w 12192000"/>
              <a:gd name="connsiteY123" fmla="*/ 2111091 h 2240205"/>
              <a:gd name="connsiteX124" fmla="*/ 0 w 12192000"/>
              <a:gd name="connsiteY124" fmla="*/ 2110468 h 2240205"/>
              <a:gd name="connsiteX125" fmla="*/ 0 w 12192000"/>
              <a:gd name="connsiteY125"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649954 w 12192000"/>
              <a:gd name="connsiteY4" fmla="*/ 749628 h 2240205"/>
              <a:gd name="connsiteX5" fmla="*/ 11560424 w 12192000"/>
              <a:gd name="connsiteY5" fmla="*/ 748017 h 2240205"/>
              <a:gd name="connsiteX6" fmla="*/ 11358455 w 12192000"/>
              <a:gd name="connsiteY6" fmla="*/ 747593 h 2240205"/>
              <a:gd name="connsiteX7" fmla="*/ 11165209 w 12192000"/>
              <a:gd name="connsiteY7" fmla="*/ 748852 h 2240205"/>
              <a:gd name="connsiteX8" fmla="*/ 11058755 w 12192000"/>
              <a:gd name="connsiteY8" fmla="*/ 749617 h 2240205"/>
              <a:gd name="connsiteX9" fmla="*/ 10803046 w 12192000"/>
              <a:gd name="connsiteY9" fmla="*/ 774328 h 2240205"/>
              <a:gd name="connsiteX10" fmla="*/ 10458762 w 12192000"/>
              <a:gd name="connsiteY10" fmla="*/ 755400 h 2240205"/>
              <a:gd name="connsiteX11" fmla="*/ 10211200 w 12192000"/>
              <a:gd name="connsiteY11" fmla="*/ 767513 h 2240205"/>
              <a:gd name="connsiteX12" fmla="*/ 10167995 w 12192000"/>
              <a:gd name="connsiteY12" fmla="*/ 760843 h 2240205"/>
              <a:gd name="connsiteX13" fmla="*/ 9997044 w 12192000"/>
              <a:gd name="connsiteY13" fmla="*/ 780129 h 2240205"/>
              <a:gd name="connsiteX14" fmla="*/ 9943887 w 12192000"/>
              <a:gd name="connsiteY14" fmla="*/ 804141 h 2240205"/>
              <a:gd name="connsiteX15" fmla="*/ 9918248 w 12192000"/>
              <a:gd name="connsiteY15" fmla="*/ 816628 h 2240205"/>
              <a:gd name="connsiteX16" fmla="*/ 9767091 w 12192000"/>
              <a:gd name="connsiteY16" fmla="*/ 870550 h 2240205"/>
              <a:gd name="connsiteX17" fmla="*/ 9683005 w 12192000"/>
              <a:gd name="connsiteY17" fmla="*/ 894128 h 2240205"/>
              <a:gd name="connsiteX18" fmla="*/ 9500499 w 12192000"/>
              <a:gd name="connsiteY18" fmla="*/ 954680 h 2240205"/>
              <a:gd name="connsiteX19" fmla="*/ 9410017 w 12192000"/>
              <a:gd name="connsiteY19" fmla="*/ 993931 h 2240205"/>
              <a:gd name="connsiteX20" fmla="*/ 9392919 w 12192000"/>
              <a:gd name="connsiteY20" fmla="*/ 994656 h 2240205"/>
              <a:gd name="connsiteX21" fmla="*/ 9268019 w 12192000"/>
              <a:gd name="connsiteY21" fmla="*/ 1007442 h 2240205"/>
              <a:gd name="connsiteX22" fmla="*/ 9188177 w 12192000"/>
              <a:gd name="connsiteY22" fmla="*/ 1035474 h 2240205"/>
              <a:gd name="connsiteX23" fmla="*/ 9155969 w 12192000"/>
              <a:gd name="connsiteY23" fmla="*/ 1046804 h 2240205"/>
              <a:gd name="connsiteX24" fmla="*/ 9133985 w 12192000"/>
              <a:gd name="connsiteY24" fmla="*/ 1046450 h 2240205"/>
              <a:gd name="connsiteX25" fmla="*/ 9003462 w 12192000"/>
              <a:gd name="connsiteY25" fmla="*/ 1042406 h 2240205"/>
              <a:gd name="connsiteX26" fmla="*/ 8968445 w 12192000"/>
              <a:gd name="connsiteY26" fmla="*/ 1052169 h 2240205"/>
              <a:gd name="connsiteX27" fmla="*/ 8886001 w 12192000"/>
              <a:gd name="connsiteY27" fmla="*/ 1067468 h 2240205"/>
              <a:gd name="connsiteX28" fmla="*/ 8838610 w 12192000"/>
              <a:gd name="connsiteY28" fmla="*/ 1075091 h 2240205"/>
              <a:gd name="connsiteX29" fmla="*/ 8665605 w 12192000"/>
              <a:gd name="connsiteY29" fmla="*/ 1110791 h 2240205"/>
              <a:gd name="connsiteX30" fmla="*/ 8419755 w 12192000"/>
              <a:gd name="connsiteY30" fmla="*/ 1216260 h 2240205"/>
              <a:gd name="connsiteX31" fmla="*/ 8411626 w 12192000"/>
              <a:gd name="connsiteY31" fmla="*/ 1214397 h 2240205"/>
              <a:gd name="connsiteX32" fmla="*/ 8363469 w 12192000"/>
              <a:gd name="connsiteY32" fmla="*/ 1246658 h 2240205"/>
              <a:gd name="connsiteX33" fmla="*/ 8275497 w 12192000"/>
              <a:gd name="connsiteY33" fmla="*/ 1264396 h 2240205"/>
              <a:gd name="connsiteX34" fmla="*/ 8074238 w 12192000"/>
              <a:gd name="connsiteY34" fmla="*/ 1301895 h 2240205"/>
              <a:gd name="connsiteX35" fmla="*/ 7902328 w 12192000"/>
              <a:gd name="connsiteY35" fmla="*/ 1345865 h 2240205"/>
              <a:gd name="connsiteX36" fmla="*/ 7840612 w 12192000"/>
              <a:gd name="connsiteY36" fmla="*/ 1369373 h 2240205"/>
              <a:gd name="connsiteX37" fmla="*/ 7786819 w 12192000"/>
              <a:gd name="connsiteY37" fmla="*/ 1378970 h 2240205"/>
              <a:gd name="connsiteX38" fmla="*/ 7548172 w 12192000"/>
              <a:gd name="connsiteY38" fmla="*/ 1417460 h 2240205"/>
              <a:gd name="connsiteX39" fmla="*/ 7483437 w 12192000"/>
              <a:gd name="connsiteY39" fmla="*/ 1478152 h 2240205"/>
              <a:gd name="connsiteX40" fmla="*/ 7377870 w 12192000"/>
              <a:gd name="connsiteY40" fmla="*/ 1523319 h 2240205"/>
              <a:gd name="connsiteX41" fmla="*/ 7230737 w 12192000"/>
              <a:gd name="connsiteY41" fmla="*/ 1562633 h 2240205"/>
              <a:gd name="connsiteX42" fmla="*/ 7224458 w 12192000"/>
              <a:gd name="connsiteY42" fmla="*/ 1573008 h 2240205"/>
              <a:gd name="connsiteX43" fmla="*/ 7183121 w 12192000"/>
              <a:gd name="connsiteY43" fmla="*/ 1595162 h 2240205"/>
              <a:gd name="connsiteX44" fmla="*/ 7164601 w 12192000"/>
              <a:gd name="connsiteY44" fmla="*/ 1606490 h 2240205"/>
              <a:gd name="connsiteX45" fmla="*/ 6900177 w 12192000"/>
              <a:gd name="connsiteY45" fmla="*/ 1636016 h 2240205"/>
              <a:gd name="connsiteX46" fmla="*/ 6795372 w 12192000"/>
              <a:gd name="connsiteY46" fmla="*/ 1644845 h 2240205"/>
              <a:gd name="connsiteX47" fmla="*/ 6692251 w 12192000"/>
              <a:gd name="connsiteY47" fmla="*/ 1656357 h 2240205"/>
              <a:gd name="connsiteX48" fmla="*/ 6655235 w 12192000"/>
              <a:gd name="connsiteY48" fmla="*/ 1661869 h 2240205"/>
              <a:gd name="connsiteX49" fmla="*/ 6554894 w 12192000"/>
              <a:gd name="connsiteY49" fmla="*/ 1664428 h 2240205"/>
              <a:gd name="connsiteX50" fmla="*/ 6516595 w 12192000"/>
              <a:gd name="connsiteY50" fmla="*/ 1667475 h 2240205"/>
              <a:gd name="connsiteX51" fmla="*/ 6508541 w 12192000"/>
              <a:gd name="connsiteY51" fmla="*/ 1668757 h 2240205"/>
              <a:gd name="connsiteX52" fmla="*/ 6471012 w 12192000"/>
              <a:gd name="connsiteY52" fmla="*/ 1678604 h 2240205"/>
              <a:gd name="connsiteX53" fmla="*/ 6364035 w 12192000"/>
              <a:gd name="connsiteY53" fmla="*/ 1667683 h 2240205"/>
              <a:gd name="connsiteX54" fmla="*/ 6243319 w 12192000"/>
              <a:gd name="connsiteY54" fmla="*/ 1695560 h 2240205"/>
              <a:gd name="connsiteX55" fmla="*/ 6098321 w 12192000"/>
              <a:gd name="connsiteY55" fmla="*/ 1721646 h 2240205"/>
              <a:gd name="connsiteX56" fmla="*/ 5880652 w 12192000"/>
              <a:gd name="connsiteY56" fmla="*/ 1779643 h 2240205"/>
              <a:gd name="connsiteX57" fmla="*/ 5785959 w 12192000"/>
              <a:gd name="connsiteY57" fmla="*/ 1775307 h 2240205"/>
              <a:gd name="connsiteX58" fmla="*/ 5643534 w 12192000"/>
              <a:gd name="connsiteY58" fmla="*/ 1802919 h 2240205"/>
              <a:gd name="connsiteX59" fmla="*/ 5518799 w 12192000"/>
              <a:gd name="connsiteY59" fmla="*/ 1818312 h 2240205"/>
              <a:gd name="connsiteX60" fmla="*/ 5505014 w 12192000"/>
              <a:gd name="connsiteY60" fmla="*/ 1819259 h 2240205"/>
              <a:gd name="connsiteX61" fmla="*/ 5453307 w 12192000"/>
              <a:gd name="connsiteY61" fmla="*/ 1815450 h 2240205"/>
              <a:gd name="connsiteX62" fmla="*/ 5221533 w 12192000"/>
              <a:gd name="connsiteY62" fmla="*/ 1846950 h 2240205"/>
              <a:gd name="connsiteX63" fmla="*/ 5149802 w 12192000"/>
              <a:gd name="connsiteY63" fmla="*/ 1844846 h 2240205"/>
              <a:gd name="connsiteX64" fmla="*/ 5114927 w 12192000"/>
              <a:gd name="connsiteY64" fmla="*/ 1847827 h 2240205"/>
              <a:gd name="connsiteX65" fmla="*/ 5108970 w 12192000"/>
              <a:gd name="connsiteY65" fmla="*/ 1847935 h 2240205"/>
              <a:gd name="connsiteX66" fmla="*/ 5067961 w 12192000"/>
              <a:gd name="connsiteY66" fmla="*/ 1845917 h 2240205"/>
              <a:gd name="connsiteX67" fmla="*/ 5007075 w 12192000"/>
              <a:gd name="connsiteY67" fmla="*/ 1838626 h 2240205"/>
              <a:gd name="connsiteX68" fmla="*/ 4944087 w 12192000"/>
              <a:gd name="connsiteY68" fmla="*/ 1823332 h 2240205"/>
              <a:gd name="connsiteX69" fmla="*/ 4907662 w 12192000"/>
              <a:gd name="connsiteY69" fmla="*/ 1816900 h 2240205"/>
              <a:gd name="connsiteX70" fmla="*/ 4882386 w 12192000"/>
              <a:gd name="connsiteY70" fmla="*/ 1809844 h 2240205"/>
              <a:gd name="connsiteX71" fmla="*/ 4811440 w 12192000"/>
              <a:gd name="connsiteY71" fmla="*/ 1804655 h 2240205"/>
              <a:gd name="connsiteX72" fmla="*/ 4691075 w 12192000"/>
              <a:gd name="connsiteY72" fmla="*/ 1801389 h 2240205"/>
              <a:gd name="connsiteX73" fmla="*/ 4640313 w 12192000"/>
              <a:gd name="connsiteY73" fmla="*/ 1784307 h 2240205"/>
              <a:gd name="connsiteX74" fmla="*/ 4536503 w 12192000"/>
              <a:gd name="connsiteY74" fmla="*/ 1785334 h 2240205"/>
              <a:gd name="connsiteX75" fmla="*/ 4513724 w 12192000"/>
              <a:gd name="connsiteY75" fmla="*/ 1791996 h 2240205"/>
              <a:gd name="connsiteX76" fmla="*/ 4459810 w 12192000"/>
              <a:gd name="connsiteY76" fmla="*/ 1797886 h 2240205"/>
              <a:gd name="connsiteX77" fmla="*/ 4379064 w 12192000"/>
              <a:gd name="connsiteY77" fmla="*/ 1817177 h 2240205"/>
              <a:gd name="connsiteX78" fmla="*/ 4290981 w 12192000"/>
              <a:gd name="connsiteY78" fmla="*/ 1839677 h 2240205"/>
              <a:gd name="connsiteX79" fmla="*/ 4238372 w 12192000"/>
              <a:gd name="connsiteY79" fmla="*/ 1851480 h 2240205"/>
              <a:gd name="connsiteX80" fmla="*/ 4232517 w 12192000"/>
              <a:gd name="connsiteY80" fmla="*/ 1852567 h 2240205"/>
              <a:gd name="connsiteX81" fmla="*/ 4191732 w 12192000"/>
              <a:gd name="connsiteY81" fmla="*/ 1857328 h 2240205"/>
              <a:gd name="connsiteX82" fmla="*/ 4065532 w 12192000"/>
              <a:gd name="connsiteY82" fmla="*/ 1855477 h 2240205"/>
              <a:gd name="connsiteX83" fmla="*/ 4028460 w 12192000"/>
              <a:gd name="connsiteY83" fmla="*/ 1855137 h 2240205"/>
              <a:gd name="connsiteX84" fmla="*/ 4002267 w 12192000"/>
              <a:gd name="connsiteY84" fmla="*/ 1852352 h 2240205"/>
              <a:gd name="connsiteX85" fmla="*/ 3931396 w 12192000"/>
              <a:gd name="connsiteY85" fmla="*/ 1858915 h 2240205"/>
              <a:gd name="connsiteX86" fmla="*/ 3812162 w 12192000"/>
              <a:gd name="connsiteY86" fmla="*/ 1875501 h 2240205"/>
              <a:gd name="connsiteX87" fmla="*/ 3758105 w 12192000"/>
              <a:gd name="connsiteY87" fmla="*/ 1871856 h 2240205"/>
              <a:gd name="connsiteX88" fmla="*/ 3567259 w 12192000"/>
              <a:gd name="connsiteY88" fmla="*/ 1893482 h 2240205"/>
              <a:gd name="connsiteX89" fmla="*/ 3405770 w 12192000"/>
              <a:gd name="connsiteY89" fmla="*/ 1904591 h 2240205"/>
              <a:gd name="connsiteX90" fmla="*/ 3280097 w 12192000"/>
              <a:gd name="connsiteY90" fmla="*/ 1919610 h 2240205"/>
              <a:gd name="connsiteX91" fmla="*/ 3009910 w 12192000"/>
              <a:gd name="connsiteY91" fmla="*/ 1957866 h 2240205"/>
              <a:gd name="connsiteX92" fmla="*/ 2995934 w 12192000"/>
              <a:gd name="connsiteY92" fmla="*/ 1967085 h 2240205"/>
              <a:gd name="connsiteX93" fmla="*/ 2942858 w 12192000"/>
              <a:gd name="connsiteY93" fmla="*/ 1981367 h 2240205"/>
              <a:gd name="connsiteX94" fmla="*/ 2875436 w 12192000"/>
              <a:gd name="connsiteY94" fmla="*/ 1996977 h 2240205"/>
              <a:gd name="connsiteX95" fmla="*/ 2874892 w 12192000"/>
              <a:gd name="connsiteY95" fmla="*/ 1996085 h 2240205"/>
              <a:gd name="connsiteX96" fmla="*/ 2843662 w 12192000"/>
              <a:gd name="connsiteY96" fmla="*/ 1992498 h 2240205"/>
              <a:gd name="connsiteX97" fmla="*/ 2718916 w 12192000"/>
              <a:gd name="connsiteY97" fmla="*/ 1990867 h 2240205"/>
              <a:gd name="connsiteX98" fmla="*/ 2713522 w 12192000"/>
              <a:gd name="connsiteY98" fmla="*/ 1990173 h 2240205"/>
              <a:gd name="connsiteX99" fmla="*/ 2476147 w 12192000"/>
              <a:gd name="connsiteY99" fmla="*/ 1998305 h 2240205"/>
              <a:gd name="connsiteX100" fmla="*/ 2373568 w 12192000"/>
              <a:gd name="connsiteY100" fmla="*/ 2003219 h 2240205"/>
              <a:gd name="connsiteX101" fmla="*/ 2287219 w 12192000"/>
              <a:gd name="connsiteY101" fmla="*/ 1998750 h 2240205"/>
              <a:gd name="connsiteX102" fmla="*/ 2164831 w 12192000"/>
              <a:gd name="connsiteY102" fmla="*/ 2010143 h 2240205"/>
              <a:gd name="connsiteX103" fmla="*/ 2058061 w 12192000"/>
              <a:gd name="connsiteY103" fmla="*/ 2047942 h 2240205"/>
              <a:gd name="connsiteX104" fmla="*/ 2042244 w 12192000"/>
              <a:gd name="connsiteY104" fmla="*/ 2055560 h 2240205"/>
              <a:gd name="connsiteX105" fmla="*/ 1877728 w 12192000"/>
              <a:gd name="connsiteY105" fmla="*/ 2101004 h 2240205"/>
              <a:gd name="connsiteX106" fmla="*/ 1759056 w 12192000"/>
              <a:gd name="connsiteY106" fmla="*/ 2125608 h 2240205"/>
              <a:gd name="connsiteX107" fmla="*/ 1637948 w 12192000"/>
              <a:gd name="connsiteY107" fmla="*/ 2172597 h 2240205"/>
              <a:gd name="connsiteX108" fmla="*/ 1434549 w 12192000"/>
              <a:gd name="connsiteY108" fmla="*/ 2234522 h 2240205"/>
              <a:gd name="connsiteX109" fmla="*/ 1370962 w 12192000"/>
              <a:gd name="connsiteY109" fmla="*/ 2237474 h 2240205"/>
              <a:gd name="connsiteX110" fmla="*/ 1356367 w 12192000"/>
              <a:gd name="connsiteY110" fmla="*/ 2235089 h 2240205"/>
              <a:gd name="connsiteX111" fmla="*/ 1279765 w 12192000"/>
              <a:gd name="connsiteY111" fmla="*/ 2229639 h 2240205"/>
              <a:gd name="connsiteX112" fmla="*/ 1195347 w 12192000"/>
              <a:gd name="connsiteY112" fmla="*/ 2212354 h 2240205"/>
              <a:gd name="connsiteX113" fmla="*/ 970251 w 12192000"/>
              <a:gd name="connsiteY113" fmla="*/ 2221029 h 2240205"/>
              <a:gd name="connsiteX114" fmla="*/ 812914 w 12192000"/>
              <a:gd name="connsiteY114" fmla="*/ 2210095 h 2240205"/>
              <a:gd name="connsiteX115" fmla="*/ 597225 w 12192000"/>
              <a:gd name="connsiteY115" fmla="*/ 2180999 h 2240205"/>
              <a:gd name="connsiteX116" fmla="*/ 520671 w 12192000"/>
              <a:gd name="connsiteY116" fmla="*/ 2180980 h 2240205"/>
              <a:gd name="connsiteX117" fmla="*/ 413835 w 12192000"/>
              <a:gd name="connsiteY117" fmla="*/ 2156783 h 2240205"/>
              <a:gd name="connsiteX118" fmla="*/ 376513 w 12192000"/>
              <a:gd name="connsiteY118" fmla="*/ 2154014 h 2240205"/>
              <a:gd name="connsiteX119" fmla="*/ 273386 w 12192000"/>
              <a:gd name="connsiteY119" fmla="*/ 2142551 h 2240205"/>
              <a:gd name="connsiteX120" fmla="*/ 77641 w 12192000"/>
              <a:gd name="connsiteY120" fmla="*/ 2126835 h 2240205"/>
              <a:gd name="connsiteX121" fmla="*/ 37645 w 12192000"/>
              <a:gd name="connsiteY121" fmla="*/ 2115401 h 2240205"/>
              <a:gd name="connsiteX122" fmla="*/ 4572 w 12192000"/>
              <a:gd name="connsiteY122" fmla="*/ 2111091 h 2240205"/>
              <a:gd name="connsiteX123" fmla="*/ 0 w 12192000"/>
              <a:gd name="connsiteY123" fmla="*/ 2110468 h 2240205"/>
              <a:gd name="connsiteX124" fmla="*/ 0 w 12192000"/>
              <a:gd name="connsiteY124" fmla="*/ 0 h 2240205"/>
              <a:gd name="connsiteX0" fmla="*/ 0 w 12192000"/>
              <a:gd name="connsiteY0" fmla="*/ 0 h 2240205"/>
              <a:gd name="connsiteX1" fmla="*/ 12192000 w 12192000"/>
              <a:gd name="connsiteY1" fmla="*/ 0 h 2240205"/>
              <a:gd name="connsiteX2" fmla="*/ 12192000 w 12192000"/>
              <a:gd name="connsiteY2" fmla="*/ 751299 h 2240205"/>
              <a:gd name="connsiteX3" fmla="*/ 11890686 w 12192000"/>
              <a:gd name="connsiteY3" fmla="*/ 732766 h 2240205"/>
              <a:gd name="connsiteX4" fmla="*/ 11649954 w 12192000"/>
              <a:gd name="connsiteY4" fmla="*/ 749628 h 2240205"/>
              <a:gd name="connsiteX5" fmla="*/ 11560424 w 12192000"/>
              <a:gd name="connsiteY5" fmla="*/ 748017 h 2240205"/>
              <a:gd name="connsiteX6" fmla="*/ 11358455 w 12192000"/>
              <a:gd name="connsiteY6" fmla="*/ 747593 h 2240205"/>
              <a:gd name="connsiteX7" fmla="*/ 11165209 w 12192000"/>
              <a:gd name="connsiteY7" fmla="*/ 748852 h 2240205"/>
              <a:gd name="connsiteX8" fmla="*/ 11058755 w 12192000"/>
              <a:gd name="connsiteY8" fmla="*/ 749617 h 2240205"/>
              <a:gd name="connsiteX9" fmla="*/ 10803046 w 12192000"/>
              <a:gd name="connsiteY9" fmla="*/ 774328 h 2240205"/>
              <a:gd name="connsiteX10" fmla="*/ 10458762 w 12192000"/>
              <a:gd name="connsiteY10" fmla="*/ 755400 h 2240205"/>
              <a:gd name="connsiteX11" fmla="*/ 10211200 w 12192000"/>
              <a:gd name="connsiteY11" fmla="*/ 767513 h 2240205"/>
              <a:gd name="connsiteX12" fmla="*/ 10167995 w 12192000"/>
              <a:gd name="connsiteY12" fmla="*/ 760843 h 2240205"/>
              <a:gd name="connsiteX13" fmla="*/ 9997044 w 12192000"/>
              <a:gd name="connsiteY13" fmla="*/ 780129 h 2240205"/>
              <a:gd name="connsiteX14" fmla="*/ 9943887 w 12192000"/>
              <a:gd name="connsiteY14" fmla="*/ 804141 h 2240205"/>
              <a:gd name="connsiteX15" fmla="*/ 9918248 w 12192000"/>
              <a:gd name="connsiteY15" fmla="*/ 816628 h 2240205"/>
              <a:gd name="connsiteX16" fmla="*/ 9767091 w 12192000"/>
              <a:gd name="connsiteY16" fmla="*/ 870550 h 2240205"/>
              <a:gd name="connsiteX17" fmla="*/ 9683005 w 12192000"/>
              <a:gd name="connsiteY17" fmla="*/ 894128 h 2240205"/>
              <a:gd name="connsiteX18" fmla="*/ 9500499 w 12192000"/>
              <a:gd name="connsiteY18" fmla="*/ 954680 h 2240205"/>
              <a:gd name="connsiteX19" fmla="*/ 9410017 w 12192000"/>
              <a:gd name="connsiteY19" fmla="*/ 993931 h 2240205"/>
              <a:gd name="connsiteX20" fmla="*/ 9392919 w 12192000"/>
              <a:gd name="connsiteY20" fmla="*/ 994656 h 2240205"/>
              <a:gd name="connsiteX21" fmla="*/ 9268019 w 12192000"/>
              <a:gd name="connsiteY21" fmla="*/ 1007442 h 2240205"/>
              <a:gd name="connsiteX22" fmla="*/ 9188177 w 12192000"/>
              <a:gd name="connsiteY22" fmla="*/ 1035474 h 2240205"/>
              <a:gd name="connsiteX23" fmla="*/ 9155969 w 12192000"/>
              <a:gd name="connsiteY23" fmla="*/ 1046804 h 2240205"/>
              <a:gd name="connsiteX24" fmla="*/ 9133985 w 12192000"/>
              <a:gd name="connsiteY24" fmla="*/ 1046450 h 2240205"/>
              <a:gd name="connsiteX25" fmla="*/ 9003462 w 12192000"/>
              <a:gd name="connsiteY25" fmla="*/ 1042406 h 2240205"/>
              <a:gd name="connsiteX26" fmla="*/ 8968445 w 12192000"/>
              <a:gd name="connsiteY26" fmla="*/ 1052169 h 2240205"/>
              <a:gd name="connsiteX27" fmla="*/ 8886001 w 12192000"/>
              <a:gd name="connsiteY27" fmla="*/ 1067468 h 2240205"/>
              <a:gd name="connsiteX28" fmla="*/ 8838610 w 12192000"/>
              <a:gd name="connsiteY28" fmla="*/ 1075091 h 2240205"/>
              <a:gd name="connsiteX29" fmla="*/ 8665605 w 12192000"/>
              <a:gd name="connsiteY29" fmla="*/ 1110791 h 2240205"/>
              <a:gd name="connsiteX30" fmla="*/ 8419755 w 12192000"/>
              <a:gd name="connsiteY30" fmla="*/ 1216260 h 2240205"/>
              <a:gd name="connsiteX31" fmla="*/ 8411626 w 12192000"/>
              <a:gd name="connsiteY31" fmla="*/ 1214397 h 2240205"/>
              <a:gd name="connsiteX32" fmla="*/ 8363469 w 12192000"/>
              <a:gd name="connsiteY32" fmla="*/ 1246658 h 2240205"/>
              <a:gd name="connsiteX33" fmla="*/ 8275497 w 12192000"/>
              <a:gd name="connsiteY33" fmla="*/ 1264396 h 2240205"/>
              <a:gd name="connsiteX34" fmla="*/ 8074238 w 12192000"/>
              <a:gd name="connsiteY34" fmla="*/ 1301895 h 2240205"/>
              <a:gd name="connsiteX35" fmla="*/ 7902328 w 12192000"/>
              <a:gd name="connsiteY35" fmla="*/ 1345865 h 2240205"/>
              <a:gd name="connsiteX36" fmla="*/ 7840612 w 12192000"/>
              <a:gd name="connsiteY36" fmla="*/ 1369373 h 2240205"/>
              <a:gd name="connsiteX37" fmla="*/ 7786819 w 12192000"/>
              <a:gd name="connsiteY37" fmla="*/ 1378970 h 2240205"/>
              <a:gd name="connsiteX38" fmla="*/ 7548172 w 12192000"/>
              <a:gd name="connsiteY38" fmla="*/ 1417460 h 2240205"/>
              <a:gd name="connsiteX39" fmla="*/ 7483437 w 12192000"/>
              <a:gd name="connsiteY39" fmla="*/ 1478152 h 2240205"/>
              <a:gd name="connsiteX40" fmla="*/ 7377870 w 12192000"/>
              <a:gd name="connsiteY40" fmla="*/ 1523319 h 2240205"/>
              <a:gd name="connsiteX41" fmla="*/ 7230737 w 12192000"/>
              <a:gd name="connsiteY41" fmla="*/ 1562633 h 2240205"/>
              <a:gd name="connsiteX42" fmla="*/ 7224458 w 12192000"/>
              <a:gd name="connsiteY42" fmla="*/ 1573008 h 2240205"/>
              <a:gd name="connsiteX43" fmla="*/ 7183121 w 12192000"/>
              <a:gd name="connsiteY43" fmla="*/ 1595162 h 2240205"/>
              <a:gd name="connsiteX44" fmla="*/ 7164601 w 12192000"/>
              <a:gd name="connsiteY44" fmla="*/ 1606490 h 2240205"/>
              <a:gd name="connsiteX45" fmla="*/ 6900177 w 12192000"/>
              <a:gd name="connsiteY45" fmla="*/ 1636016 h 2240205"/>
              <a:gd name="connsiteX46" fmla="*/ 6795372 w 12192000"/>
              <a:gd name="connsiteY46" fmla="*/ 1644845 h 2240205"/>
              <a:gd name="connsiteX47" fmla="*/ 6692251 w 12192000"/>
              <a:gd name="connsiteY47" fmla="*/ 1656357 h 2240205"/>
              <a:gd name="connsiteX48" fmla="*/ 6655235 w 12192000"/>
              <a:gd name="connsiteY48" fmla="*/ 1661869 h 2240205"/>
              <a:gd name="connsiteX49" fmla="*/ 6554894 w 12192000"/>
              <a:gd name="connsiteY49" fmla="*/ 1664428 h 2240205"/>
              <a:gd name="connsiteX50" fmla="*/ 6516595 w 12192000"/>
              <a:gd name="connsiteY50" fmla="*/ 1667475 h 2240205"/>
              <a:gd name="connsiteX51" fmla="*/ 6508541 w 12192000"/>
              <a:gd name="connsiteY51" fmla="*/ 1668757 h 2240205"/>
              <a:gd name="connsiteX52" fmla="*/ 6471012 w 12192000"/>
              <a:gd name="connsiteY52" fmla="*/ 1678604 h 2240205"/>
              <a:gd name="connsiteX53" fmla="*/ 6364035 w 12192000"/>
              <a:gd name="connsiteY53" fmla="*/ 1667683 h 2240205"/>
              <a:gd name="connsiteX54" fmla="*/ 6243319 w 12192000"/>
              <a:gd name="connsiteY54" fmla="*/ 1695560 h 2240205"/>
              <a:gd name="connsiteX55" fmla="*/ 6098321 w 12192000"/>
              <a:gd name="connsiteY55" fmla="*/ 1721646 h 2240205"/>
              <a:gd name="connsiteX56" fmla="*/ 5880652 w 12192000"/>
              <a:gd name="connsiteY56" fmla="*/ 1779643 h 2240205"/>
              <a:gd name="connsiteX57" fmla="*/ 5785959 w 12192000"/>
              <a:gd name="connsiteY57" fmla="*/ 1775307 h 2240205"/>
              <a:gd name="connsiteX58" fmla="*/ 5643534 w 12192000"/>
              <a:gd name="connsiteY58" fmla="*/ 1802919 h 2240205"/>
              <a:gd name="connsiteX59" fmla="*/ 5518799 w 12192000"/>
              <a:gd name="connsiteY59" fmla="*/ 1818312 h 2240205"/>
              <a:gd name="connsiteX60" fmla="*/ 5505014 w 12192000"/>
              <a:gd name="connsiteY60" fmla="*/ 1819259 h 2240205"/>
              <a:gd name="connsiteX61" fmla="*/ 5453307 w 12192000"/>
              <a:gd name="connsiteY61" fmla="*/ 1815450 h 2240205"/>
              <a:gd name="connsiteX62" fmla="*/ 5221533 w 12192000"/>
              <a:gd name="connsiteY62" fmla="*/ 1846950 h 2240205"/>
              <a:gd name="connsiteX63" fmla="*/ 5149802 w 12192000"/>
              <a:gd name="connsiteY63" fmla="*/ 1844846 h 2240205"/>
              <a:gd name="connsiteX64" fmla="*/ 5114927 w 12192000"/>
              <a:gd name="connsiteY64" fmla="*/ 1847827 h 2240205"/>
              <a:gd name="connsiteX65" fmla="*/ 5108970 w 12192000"/>
              <a:gd name="connsiteY65" fmla="*/ 1847935 h 2240205"/>
              <a:gd name="connsiteX66" fmla="*/ 5067961 w 12192000"/>
              <a:gd name="connsiteY66" fmla="*/ 1845917 h 2240205"/>
              <a:gd name="connsiteX67" fmla="*/ 5007075 w 12192000"/>
              <a:gd name="connsiteY67" fmla="*/ 1838626 h 2240205"/>
              <a:gd name="connsiteX68" fmla="*/ 4944087 w 12192000"/>
              <a:gd name="connsiteY68" fmla="*/ 1823332 h 2240205"/>
              <a:gd name="connsiteX69" fmla="*/ 4907662 w 12192000"/>
              <a:gd name="connsiteY69" fmla="*/ 1816900 h 2240205"/>
              <a:gd name="connsiteX70" fmla="*/ 4882386 w 12192000"/>
              <a:gd name="connsiteY70" fmla="*/ 1809844 h 2240205"/>
              <a:gd name="connsiteX71" fmla="*/ 4811440 w 12192000"/>
              <a:gd name="connsiteY71" fmla="*/ 1804655 h 2240205"/>
              <a:gd name="connsiteX72" fmla="*/ 4691075 w 12192000"/>
              <a:gd name="connsiteY72" fmla="*/ 1801389 h 2240205"/>
              <a:gd name="connsiteX73" fmla="*/ 4640313 w 12192000"/>
              <a:gd name="connsiteY73" fmla="*/ 1784307 h 2240205"/>
              <a:gd name="connsiteX74" fmla="*/ 4536503 w 12192000"/>
              <a:gd name="connsiteY74" fmla="*/ 1785334 h 2240205"/>
              <a:gd name="connsiteX75" fmla="*/ 4513724 w 12192000"/>
              <a:gd name="connsiteY75" fmla="*/ 1791996 h 2240205"/>
              <a:gd name="connsiteX76" fmla="*/ 4459810 w 12192000"/>
              <a:gd name="connsiteY76" fmla="*/ 1797886 h 2240205"/>
              <a:gd name="connsiteX77" fmla="*/ 4379064 w 12192000"/>
              <a:gd name="connsiteY77" fmla="*/ 1817177 h 2240205"/>
              <a:gd name="connsiteX78" fmla="*/ 4290981 w 12192000"/>
              <a:gd name="connsiteY78" fmla="*/ 1839677 h 2240205"/>
              <a:gd name="connsiteX79" fmla="*/ 4238372 w 12192000"/>
              <a:gd name="connsiteY79" fmla="*/ 1851480 h 2240205"/>
              <a:gd name="connsiteX80" fmla="*/ 4232517 w 12192000"/>
              <a:gd name="connsiteY80" fmla="*/ 1852567 h 2240205"/>
              <a:gd name="connsiteX81" fmla="*/ 4191732 w 12192000"/>
              <a:gd name="connsiteY81" fmla="*/ 1857328 h 2240205"/>
              <a:gd name="connsiteX82" fmla="*/ 4065532 w 12192000"/>
              <a:gd name="connsiteY82" fmla="*/ 1855477 h 2240205"/>
              <a:gd name="connsiteX83" fmla="*/ 4028460 w 12192000"/>
              <a:gd name="connsiteY83" fmla="*/ 1855137 h 2240205"/>
              <a:gd name="connsiteX84" fmla="*/ 4002267 w 12192000"/>
              <a:gd name="connsiteY84" fmla="*/ 1852352 h 2240205"/>
              <a:gd name="connsiteX85" fmla="*/ 3931396 w 12192000"/>
              <a:gd name="connsiteY85" fmla="*/ 1858915 h 2240205"/>
              <a:gd name="connsiteX86" fmla="*/ 3812162 w 12192000"/>
              <a:gd name="connsiteY86" fmla="*/ 1875501 h 2240205"/>
              <a:gd name="connsiteX87" fmla="*/ 3758105 w 12192000"/>
              <a:gd name="connsiteY87" fmla="*/ 1871856 h 2240205"/>
              <a:gd name="connsiteX88" fmla="*/ 3567259 w 12192000"/>
              <a:gd name="connsiteY88" fmla="*/ 1893482 h 2240205"/>
              <a:gd name="connsiteX89" fmla="*/ 3405770 w 12192000"/>
              <a:gd name="connsiteY89" fmla="*/ 1904591 h 2240205"/>
              <a:gd name="connsiteX90" fmla="*/ 3280097 w 12192000"/>
              <a:gd name="connsiteY90" fmla="*/ 1919610 h 2240205"/>
              <a:gd name="connsiteX91" fmla="*/ 3009910 w 12192000"/>
              <a:gd name="connsiteY91" fmla="*/ 1957866 h 2240205"/>
              <a:gd name="connsiteX92" fmla="*/ 2995934 w 12192000"/>
              <a:gd name="connsiteY92" fmla="*/ 1967085 h 2240205"/>
              <a:gd name="connsiteX93" fmla="*/ 2942858 w 12192000"/>
              <a:gd name="connsiteY93" fmla="*/ 1981367 h 2240205"/>
              <a:gd name="connsiteX94" fmla="*/ 2875436 w 12192000"/>
              <a:gd name="connsiteY94" fmla="*/ 1996977 h 2240205"/>
              <a:gd name="connsiteX95" fmla="*/ 2874892 w 12192000"/>
              <a:gd name="connsiteY95" fmla="*/ 1996085 h 2240205"/>
              <a:gd name="connsiteX96" fmla="*/ 2843662 w 12192000"/>
              <a:gd name="connsiteY96" fmla="*/ 1992498 h 2240205"/>
              <a:gd name="connsiteX97" fmla="*/ 2718916 w 12192000"/>
              <a:gd name="connsiteY97" fmla="*/ 1990867 h 2240205"/>
              <a:gd name="connsiteX98" fmla="*/ 2713522 w 12192000"/>
              <a:gd name="connsiteY98" fmla="*/ 1990173 h 2240205"/>
              <a:gd name="connsiteX99" fmla="*/ 2476147 w 12192000"/>
              <a:gd name="connsiteY99" fmla="*/ 1998305 h 2240205"/>
              <a:gd name="connsiteX100" fmla="*/ 2373568 w 12192000"/>
              <a:gd name="connsiteY100" fmla="*/ 2003219 h 2240205"/>
              <a:gd name="connsiteX101" fmla="*/ 2287219 w 12192000"/>
              <a:gd name="connsiteY101" fmla="*/ 1998750 h 2240205"/>
              <a:gd name="connsiteX102" fmla="*/ 2164831 w 12192000"/>
              <a:gd name="connsiteY102" fmla="*/ 2010143 h 2240205"/>
              <a:gd name="connsiteX103" fmla="*/ 2058061 w 12192000"/>
              <a:gd name="connsiteY103" fmla="*/ 2047942 h 2240205"/>
              <a:gd name="connsiteX104" fmla="*/ 2042244 w 12192000"/>
              <a:gd name="connsiteY104" fmla="*/ 2055560 h 2240205"/>
              <a:gd name="connsiteX105" fmla="*/ 1877728 w 12192000"/>
              <a:gd name="connsiteY105" fmla="*/ 2101004 h 2240205"/>
              <a:gd name="connsiteX106" fmla="*/ 1759056 w 12192000"/>
              <a:gd name="connsiteY106" fmla="*/ 2125608 h 2240205"/>
              <a:gd name="connsiteX107" fmla="*/ 1637948 w 12192000"/>
              <a:gd name="connsiteY107" fmla="*/ 2172597 h 2240205"/>
              <a:gd name="connsiteX108" fmla="*/ 1434549 w 12192000"/>
              <a:gd name="connsiteY108" fmla="*/ 2234522 h 2240205"/>
              <a:gd name="connsiteX109" fmla="*/ 1370962 w 12192000"/>
              <a:gd name="connsiteY109" fmla="*/ 2237474 h 2240205"/>
              <a:gd name="connsiteX110" fmla="*/ 1356367 w 12192000"/>
              <a:gd name="connsiteY110" fmla="*/ 2235089 h 2240205"/>
              <a:gd name="connsiteX111" fmla="*/ 1279765 w 12192000"/>
              <a:gd name="connsiteY111" fmla="*/ 2229639 h 2240205"/>
              <a:gd name="connsiteX112" fmla="*/ 1195347 w 12192000"/>
              <a:gd name="connsiteY112" fmla="*/ 2212354 h 2240205"/>
              <a:gd name="connsiteX113" fmla="*/ 970251 w 12192000"/>
              <a:gd name="connsiteY113" fmla="*/ 2221029 h 2240205"/>
              <a:gd name="connsiteX114" fmla="*/ 812914 w 12192000"/>
              <a:gd name="connsiteY114" fmla="*/ 2210095 h 2240205"/>
              <a:gd name="connsiteX115" fmla="*/ 597225 w 12192000"/>
              <a:gd name="connsiteY115" fmla="*/ 2180999 h 2240205"/>
              <a:gd name="connsiteX116" fmla="*/ 520671 w 12192000"/>
              <a:gd name="connsiteY116" fmla="*/ 2180980 h 2240205"/>
              <a:gd name="connsiteX117" fmla="*/ 413835 w 12192000"/>
              <a:gd name="connsiteY117" fmla="*/ 2156783 h 2240205"/>
              <a:gd name="connsiteX118" fmla="*/ 376513 w 12192000"/>
              <a:gd name="connsiteY118" fmla="*/ 2154014 h 2240205"/>
              <a:gd name="connsiteX119" fmla="*/ 273386 w 12192000"/>
              <a:gd name="connsiteY119" fmla="*/ 2142551 h 2240205"/>
              <a:gd name="connsiteX120" fmla="*/ 77641 w 12192000"/>
              <a:gd name="connsiteY120" fmla="*/ 2126835 h 2240205"/>
              <a:gd name="connsiteX121" fmla="*/ 37645 w 12192000"/>
              <a:gd name="connsiteY121" fmla="*/ 2115401 h 2240205"/>
              <a:gd name="connsiteX122" fmla="*/ 4572 w 12192000"/>
              <a:gd name="connsiteY122" fmla="*/ 2111091 h 2240205"/>
              <a:gd name="connsiteX123" fmla="*/ 0 w 12192000"/>
              <a:gd name="connsiteY123" fmla="*/ 2110468 h 2240205"/>
              <a:gd name="connsiteX124" fmla="*/ 0 w 12192000"/>
              <a:gd name="connsiteY124" fmla="*/ 0 h 2240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12192000" h="2240205">
                <a:moveTo>
                  <a:pt x="0" y="0"/>
                </a:moveTo>
                <a:lnTo>
                  <a:pt x="12192000" y="0"/>
                </a:lnTo>
                <a:lnTo>
                  <a:pt x="12192000" y="751299"/>
                </a:lnTo>
                <a:cubicBezTo>
                  <a:pt x="12034412" y="757358"/>
                  <a:pt x="11991124" y="738944"/>
                  <a:pt x="11890686" y="732766"/>
                </a:cubicBezTo>
                <a:cubicBezTo>
                  <a:pt x="11800345" y="732488"/>
                  <a:pt x="11704998" y="747086"/>
                  <a:pt x="11649954" y="749628"/>
                </a:cubicBezTo>
                <a:cubicBezTo>
                  <a:pt x="11613048" y="740951"/>
                  <a:pt x="11593031" y="740811"/>
                  <a:pt x="11560424" y="748017"/>
                </a:cubicBezTo>
                <a:cubicBezTo>
                  <a:pt x="11488916" y="747650"/>
                  <a:pt x="11449669" y="773362"/>
                  <a:pt x="11358455" y="747593"/>
                </a:cubicBezTo>
                <a:cubicBezTo>
                  <a:pt x="11316233" y="754756"/>
                  <a:pt x="11184875" y="735040"/>
                  <a:pt x="11165209" y="748852"/>
                </a:cubicBezTo>
                <a:cubicBezTo>
                  <a:pt x="11113345" y="753539"/>
                  <a:pt x="11140250" y="736122"/>
                  <a:pt x="11058755" y="749617"/>
                </a:cubicBezTo>
                <a:cubicBezTo>
                  <a:pt x="10973519" y="757854"/>
                  <a:pt x="10849163" y="781170"/>
                  <a:pt x="10803046" y="774328"/>
                </a:cubicBezTo>
                <a:cubicBezTo>
                  <a:pt x="10741852" y="776895"/>
                  <a:pt x="10540854" y="756546"/>
                  <a:pt x="10458762" y="755400"/>
                </a:cubicBezTo>
                <a:cubicBezTo>
                  <a:pt x="10426976" y="747433"/>
                  <a:pt x="10327242" y="773719"/>
                  <a:pt x="10211200" y="767513"/>
                </a:cubicBezTo>
                <a:cubicBezTo>
                  <a:pt x="10195912" y="761163"/>
                  <a:pt x="10172943" y="749095"/>
                  <a:pt x="10167995" y="760843"/>
                </a:cubicBezTo>
                <a:cubicBezTo>
                  <a:pt x="10131971" y="759999"/>
                  <a:pt x="10031208" y="777398"/>
                  <a:pt x="9997044" y="780129"/>
                </a:cubicBezTo>
                <a:cubicBezTo>
                  <a:pt x="9972443" y="801329"/>
                  <a:pt x="9951331" y="779975"/>
                  <a:pt x="9943887" y="804141"/>
                </a:cubicBezTo>
                <a:lnTo>
                  <a:pt x="9918248" y="816628"/>
                </a:lnTo>
                <a:cubicBezTo>
                  <a:pt x="9873419" y="812573"/>
                  <a:pt x="9807158" y="855024"/>
                  <a:pt x="9767091" y="870550"/>
                </a:cubicBezTo>
                <a:cubicBezTo>
                  <a:pt x="9728743" y="880857"/>
                  <a:pt x="9714210" y="859344"/>
                  <a:pt x="9683005" y="894128"/>
                </a:cubicBezTo>
                <a:cubicBezTo>
                  <a:pt x="9638573" y="908150"/>
                  <a:pt x="9553332" y="950611"/>
                  <a:pt x="9500499" y="954680"/>
                </a:cubicBezTo>
                <a:cubicBezTo>
                  <a:pt x="9451943" y="966288"/>
                  <a:pt x="9427947" y="987268"/>
                  <a:pt x="9410017" y="993931"/>
                </a:cubicBezTo>
                <a:cubicBezTo>
                  <a:pt x="9408360" y="990327"/>
                  <a:pt x="9395782" y="990863"/>
                  <a:pt x="9392919" y="994656"/>
                </a:cubicBezTo>
                <a:cubicBezTo>
                  <a:pt x="9369253" y="996908"/>
                  <a:pt x="9294395" y="1002709"/>
                  <a:pt x="9268019" y="1007442"/>
                </a:cubicBezTo>
                <a:lnTo>
                  <a:pt x="9188177" y="1035474"/>
                </a:lnTo>
                <a:cubicBezTo>
                  <a:pt x="9182118" y="1028476"/>
                  <a:pt x="9162516" y="1043719"/>
                  <a:pt x="9155969" y="1046804"/>
                </a:cubicBezTo>
                <a:cubicBezTo>
                  <a:pt x="9154734" y="1041866"/>
                  <a:pt x="9138567" y="1041606"/>
                  <a:pt x="9133985" y="1046450"/>
                </a:cubicBezTo>
                <a:cubicBezTo>
                  <a:pt x="9112169" y="1062778"/>
                  <a:pt x="9019227" y="1027247"/>
                  <a:pt x="9003462" y="1042406"/>
                </a:cubicBezTo>
                <a:lnTo>
                  <a:pt x="8968445" y="1052169"/>
                </a:lnTo>
                <a:lnTo>
                  <a:pt x="8886001" y="1067468"/>
                </a:lnTo>
                <a:cubicBezTo>
                  <a:pt x="8847384" y="1050046"/>
                  <a:pt x="8863283" y="1068286"/>
                  <a:pt x="8838610" y="1075091"/>
                </a:cubicBezTo>
                <a:cubicBezTo>
                  <a:pt x="8780942" y="1086991"/>
                  <a:pt x="8730608" y="1108943"/>
                  <a:pt x="8665605" y="1110791"/>
                </a:cubicBezTo>
                <a:cubicBezTo>
                  <a:pt x="8590906" y="1106676"/>
                  <a:pt x="8491424" y="1191452"/>
                  <a:pt x="8419755" y="1216260"/>
                </a:cubicBezTo>
                <a:cubicBezTo>
                  <a:pt x="8376553" y="1231214"/>
                  <a:pt x="8414124" y="1215234"/>
                  <a:pt x="8411626" y="1214397"/>
                </a:cubicBezTo>
                <a:cubicBezTo>
                  <a:pt x="8391326" y="1238641"/>
                  <a:pt x="8371389" y="1231045"/>
                  <a:pt x="8363469" y="1246658"/>
                </a:cubicBezTo>
                <a:cubicBezTo>
                  <a:pt x="8322316" y="1258746"/>
                  <a:pt x="8283162" y="1250600"/>
                  <a:pt x="8275497" y="1264396"/>
                </a:cubicBezTo>
                <a:cubicBezTo>
                  <a:pt x="8194123" y="1257316"/>
                  <a:pt x="8141324" y="1289395"/>
                  <a:pt x="8074238" y="1301895"/>
                </a:cubicBezTo>
                <a:cubicBezTo>
                  <a:pt x="8012043" y="1315473"/>
                  <a:pt x="7936376" y="1347185"/>
                  <a:pt x="7902328" y="1345865"/>
                </a:cubicBezTo>
                <a:cubicBezTo>
                  <a:pt x="7876994" y="1370833"/>
                  <a:pt x="7861184" y="1361537"/>
                  <a:pt x="7840612" y="1369373"/>
                </a:cubicBezTo>
                <a:cubicBezTo>
                  <a:pt x="7803208" y="1375918"/>
                  <a:pt x="7836041" y="1389289"/>
                  <a:pt x="7786819" y="1378970"/>
                </a:cubicBezTo>
                <a:cubicBezTo>
                  <a:pt x="7732613" y="1405648"/>
                  <a:pt x="7556449" y="1409729"/>
                  <a:pt x="7548172" y="1417460"/>
                </a:cubicBezTo>
                <a:cubicBezTo>
                  <a:pt x="7520370" y="1413173"/>
                  <a:pt x="7499280" y="1470447"/>
                  <a:pt x="7483437" y="1478152"/>
                </a:cubicBezTo>
                <a:cubicBezTo>
                  <a:pt x="7446517" y="1491067"/>
                  <a:pt x="7432754" y="1502351"/>
                  <a:pt x="7377870" y="1523319"/>
                </a:cubicBezTo>
                <a:cubicBezTo>
                  <a:pt x="7324166" y="1536168"/>
                  <a:pt x="7290459" y="1563749"/>
                  <a:pt x="7230737" y="1562633"/>
                </a:cubicBezTo>
                <a:cubicBezTo>
                  <a:pt x="7229794" y="1566487"/>
                  <a:pt x="7227568" y="1569908"/>
                  <a:pt x="7224458" y="1573008"/>
                </a:cubicBezTo>
                <a:lnTo>
                  <a:pt x="7183121" y="1595162"/>
                </a:lnTo>
                <a:lnTo>
                  <a:pt x="7164601" y="1606490"/>
                </a:lnTo>
                <a:cubicBezTo>
                  <a:pt x="7117444" y="1613299"/>
                  <a:pt x="6961715" y="1629624"/>
                  <a:pt x="6900177" y="1636016"/>
                </a:cubicBezTo>
                <a:cubicBezTo>
                  <a:pt x="6859708" y="1641136"/>
                  <a:pt x="6829973" y="1628753"/>
                  <a:pt x="6795372" y="1644845"/>
                </a:cubicBezTo>
                <a:cubicBezTo>
                  <a:pt x="6757466" y="1649571"/>
                  <a:pt x="6723150" y="1647290"/>
                  <a:pt x="6692251" y="1656357"/>
                </a:cubicBezTo>
                <a:cubicBezTo>
                  <a:pt x="6678032" y="1652894"/>
                  <a:pt x="6665282" y="1652445"/>
                  <a:pt x="6655235" y="1661869"/>
                </a:cubicBezTo>
                <a:cubicBezTo>
                  <a:pt x="6632342" y="1663214"/>
                  <a:pt x="6578001" y="1663494"/>
                  <a:pt x="6554894" y="1664428"/>
                </a:cubicBezTo>
                <a:lnTo>
                  <a:pt x="6516595" y="1667475"/>
                </a:lnTo>
                <a:lnTo>
                  <a:pt x="6508541" y="1668757"/>
                </a:lnTo>
                <a:cubicBezTo>
                  <a:pt x="6495493" y="1671715"/>
                  <a:pt x="6482908" y="1675051"/>
                  <a:pt x="6471012" y="1678604"/>
                </a:cubicBezTo>
                <a:cubicBezTo>
                  <a:pt x="6446928" y="1678425"/>
                  <a:pt x="6395710" y="1665896"/>
                  <a:pt x="6364035" y="1667683"/>
                </a:cubicBezTo>
                <a:lnTo>
                  <a:pt x="6243319" y="1695560"/>
                </a:lnTo>
                <a:cubicBezTo>
                  <a:pt x="6212879" y="1700946"/>
                  <a:pt x="6162673" y="1707632"/>
                  <a:pt x="6098321" y="1721646"/>
                </a:cubicBezTo>
                <a:cubicBezTo>
                  <a:pt x="6036511" y="1734126"/>
                  <a:pt x="5902526" y="1770074"/>
                  <a:pt x="5880652" y="1779643"/>
                </a:cubicBezTo>
                <a:cubicBezTo>
                  <a:pt x="5862008" y="1784877"/>
                  <a:pt x="5777344" y="1786304"/>
                  <a:pt x="5785959" y="1775307"/>
                </a:cubicBezTo>
                <a:cubicBezTo>
                  <a:pt x="5732223" y="1803618"/>
                  <a:pt x="5707481" y="1784706"/>
                  <a:pt x="5643534" y="1802919"/>
                </a:cubicBezTo>
                <a:lnTo>
                  <a:pt x="5518799" y="1818312"/>
                </a:lnTo>
                <a:lnTo>
                  <a:pt x="5505014" y="1819259"/>
                </a:lnTo>
                <a:lnTo>
                  <a:pt x="5453307" y="1815450"/>
                </a:lnTo>
                <a:cubicBezTo>
                  <a:pt x="5364785" y="1835567"/>
                  <a:pt x="5272117" y="1842051"/>
                  <a:pt x="5221533" y="1846950"/>
                </a:cubicBezTo>
                <a:lnTo>
                  <a:pt x="5149802" y="1844846"/>
                </a:lnTo>
                <a:cubicBezTo>
                  <a:pt x="5138262" y="1844584"/>
                  <a:pt x="5124907" y="1847312"/>
                  <a:pt x="5114927" y="1847827"/>
                </a:cubicBezTo>
                <a:lnTo>
                  <a:pt x="5108970" y="1847935"/>
                </a:lnTo>
                <a:lnTo>
                  <a:pt x="5067961" y="1845917"/>
                </a:lnTo>
                <a:lnTo>
                  <a:pt x="5007075" y="1838626"/>
                </a:lnTo>
                <a:cubicBezTo>
                  <a:pt x="4987003" y="1833546"/>
                  <a:pt x="4969259" y="1814096"/>
                  <a:pt x="4944087" y="1823332"/>
                </a:cubicBezTo>
                <a:cubicBezTo>
                  <a:pt x="4949882" y="1812650"/>
                  <a:pt x="4914396" y="1826154"/>
                  <a:pt x="4907662" y="1816900"/>
                </a:cubicBezTo>
                <a:cubicBezTo>
                  <a:pt x="4903760" y="1809237"/>
                  <a:pt x="4892087" y="1811549"/>
                  <a:pt x="4882386" y="1809844"/>
                </a:cubicBezTo>
                <a:cubicBezTo>
                  <a:pt x="4874062" y="1802609"/>
                  <a:pt x="4826962" y="1801349"/>
                  <a:pt x="4811440" y="1804655"/>
                </a:cubicBezTo>
                <a:cubicBezTo>
                  <a:pt x="4768806" y="1818748"/>
                  <a:pt x="4725356" y="1790961"/>
                  <a:pt x="4691075" y="1801389"/>
                </a:cubicBezTo>
                <a:cubicBezTo>
                  <a:pt x="4657791" y="1796774"/>
                  <a:pt x="4662147" y="1786932"/>
                  <a:pt x="4640313" y="1784307"/>
                </a:cubicBezTo>
                <a:cubicBezTo>
                  <a:pt x="4614551" y="1781631"/>
                  <a:pt x="4552839" y="1782829"/>
                  <a:pt x="4536503" y="1785334"/>
                </a:cubicBezTo>
                <a:lnTo>
                  <a:pt x="4513724" y="1791996"/>
                </a:lnTo>
                <a:lnTo>
                  <a:pt x="4459810" y="1797886"/>
                </a:lnTo>
                <a:lnTo>
                  <a:pt x="4379064" y="1817177"/>
                </a:lnTo>
                <a:cubicBezTo>
                  <a:pt x="4349703" y="1824677"/>
                  <a:pt x="4313198" y="1824834"/>
                  <a:pt x="4290981" y="1839677"/>
                </a:cubicBezTo>
                <a:cubicBezTo>
                  <a:pt x="4277508" y="1842452"/>
                  <a:pt x="4248116" y="1849332"/>
                  <a:pt x="4238372" y="1851480"/>
                </a:cubicBezTo>
                <a:lnTo>
                  <a:pt x="4232517" y="1852567"/>
                </a:lnTo>
                <a:lnTo>
                  <a:pt x="4191732" y="1857328"/>
                </a:lnTo>
                <a:lnTo>
                  <a:pt x="4065532" y="1855477"/>
                </a:lnTo>
                <a:cubicBezTo>
                  <a:pt x="4069305" y="1844009"/>
                  <a:pt x="4036780" y="1863138"/>
                  <a:pt x="4028460" y="1855137"/>
                </a:cubicBezTo>
                <a:cubicBezTo>
                  <a:pt x="4023224" y="1848238"/>
                  <a:pt x="4012138" y="1852433"/>
                  <a:pt x="4002267" y="1852352"/>
                </a:cubicBezTo>
                <a:cubicBezTo>
                  <a:pt x="3992749" y="1846600"/>
                  <a:pt x="3946095" y="1853107"/>
                  <a:pt x="3931396" y="1858915"/>
                </a:cubicBezTo>
                <a:cubicBezTo>
                  <a:pt x="3891932" y="1879798"/>
                  <a:pt x="3844059" y="1859600"/>
                  <a:pt x="3812162" y="1875501"/>
                </a:cubicBezTo>
                <a:cubicBezTo>
                  <a:pt x="3778518" y="1876434"/>
                  <a:pt x="3780102" y="1870848"/>
                  <a:pt x="3758105" y="1871856"/>
                </a:cubicBezTo>
                <a:cubicBezTo>
                  <a:pt x="3717288" y="1874853"/>
                  <a:pt x="3625982" y="1888026"/>
                  <a:pt x="3567259" y="1893482"/>
                </a:cubicBezTo>
                <a:cubicBezTo>
                  <a:pt x="3512865" y="1897927"/>
                  <a:pt x="3463644" y="1898121"/>
                  <a:pt x="3405770" y="1904591"/>
                </a:cubicBezTo>
                <a:cubicBezTo>
                  <a:pt x="3361027" y="1917619"/>
                  <a:pt x="3312439" y="1902759"/>
                  <a:pt x="3280097" y="1919610"/>
                </a:cubicBezTo>
                <a:cubicBezTo>
                  <a:pt x="3120979" y="1944600"/>
                  <a:pt x="3052347" y="1932877"/>
                  <a:pt x="3009910" y="1957866"/>
                </a:cubicBezTo>
                <a:cubicBezTo>
                  <a:pt x="3005875" y="1961558"/>
                  <a:pt x="3001138" y="1964570"/>
                  <a:pt x="2995934" y="1967085"/>
                </a:cubicBezTo>
                <a:lnTo>
                  <a:pt x="2942858" y="1981367"/>
                </a:lnTo>
                <a:lnTo>
                  <a:pt x="2875436" y="1996977"/>
                </a:lnTo>
                <a:lnTo>
                  <a:pt x="2874892" y="1996085"/>
                </a:lnTo>
                <a:cubicBezTo>
                  <a:pt x="2869596" y="1995339"/>
                  <a:pt x="2856789" y="1995778"/>
                  <a:pt x="2843662" y="1992498"/>
                </a:cubicBezTo>
                <a:lnTo>
                  <a:pt x="2718916" y="1990867"/>
                </a:lnTo>
                <a:lnTo>
                  <a:pt x="2713522" y="1990173"/>
                </a:lnTo>
                <a:lnTo>
                  <a:pt x="2476147" y="1998305"/>
                </a:lnTo>
                <a:cubicBezTo>
                  <a:pt x="2437134" y="2013637"/>
                  <a:pt x="2413847" y="1999542"/>
                  <a:pt x="2373568" y="2003219"/>
                </a:cubicBezTo>
                <a:cubicBezTo>
                  <a:pt x="2342080" y="2003293"/>
                  <a:pt x="2308969" y="1996768"/>
                  <a:pt x="2287219" y="1998750"/>
                </a:cubicBezTo>
                <a:cubicBezTo>
                  <a:pt x="2221974" y="2012601"/>
                  <a:pt x="2205627" y="2006345"/>
                  <a:pt x="2164831" y="2010143"/>
                </a:cubicBezTo>
                <a:cubicBezTo>
                  <a:pt x="2133996" y="2017246"/>
                  <a:pt x="2078492" y="2040373"/>
                  <a:pt x="2058061" y="2047942"/>
                </a:cubicBezTo>
                <a:lnTo>
                  <a:pt x="2042244" y="2055560"/>
                </a:lnTo>
                <a:cubicBezTo>
                  <a:pt x="2012576" y="2064443"/>
                  <a:pt x="1896351" y="2111357"/>
                  <a:pt x="1877728" y="2101004"/>
                </a:cubicBezTo>
                <a:cubicBezTo>
                  <a:pt x="1839146" y="2101989"/>
                  <a:pt x="1818769" y="2108983"/>
                  <a:pt x="1759056" y="2125608"/>
                </a:cubicBezTo>
                <a:cubicBezTo>
                  <a:pt x="1719091" y="2137539"/>
                  <a:pt x="1691494" y="2161097"/>
                  <a:pt x="1637948" y="2172597"/>
                </a:cubicBezTo>
                <a:cubicBezTo>
                  <a:pt x="1587306" y="2207053"/>
                  <a:pt x="1496241" y="2208973"/>
                  <a:pt x="1434549" y="2234522"/>
                </a:cubicBezTo>
                <a:cubicBezTo>
                  <a:pt x="1390051" y="2245335"/>
                  <a:pt x="1383992" y="2237380"/>
                  <a:pt x="1370962" y="2237474"/>
                </a:cubicBezTo>
                <a:lnTo>
                  <a:pt x="1356367" y="2235089"/>
                </a:lnTo>
                <a:cubicBezTo>
                  <a:pt x="1341168" y="2233783"/>
                  <a:pt x="1306602" y="2233428"/>
                  <a:pt x="1279765" y="2229639"/>
                </a:cubicBezTo>
                <a:cubicBezTo>
                  <a:pt x="1260110" y="2221111"/>
                  <a:pt x="1209850" y="2211602"/>
                  <a:pt x="1195347" y="2212354"/>
                </a:cubicBezTo>
                <a:cubicBezTo>
                  <a:pt x="1171903" y="2216875"/>
                  <a:pt x="1033292" y="2222456"/>
                  <a:pt x="970251" y="2221029"/>
                </a:cubicBezTo>
                <a:cubicBezTo>
                  <a:pt x="913858" y="2213074"/>
                  <a:pt x="857841" y="2217424"/>
                  <a:pt x="812914" y="2210095"/>
                </a:cubicBezTo>
                <a:cubicBezTo>
                  <a:pt x="762967" y="2180805"/>
                  <a:pt x="645932" y="2185851"/>
                  <a:pt x="597225" y="2180999"/>
                </a:cubicBezTo>
                <a:cubicBezTo>
                  <a:pt x="575890" y="2176791"/>
                  <a:pt x="534371" y="2181270"/>
                  <a:pt x="520671" y="2180980"/>
                </a:cubicBezTo>
                <a:cubicBezTo>
                  <a:pt x="455720" y="2175427"/>
                  <a:pt x="449447" y="2164849"/>
                  <a:pt x="413835" y="2156783"/>
                </a:cubicBezTo>
                <a:cubicBezTo>
                  <a:pt x="401959" y="2163765"/>
                  <a:pt x="389622" y="2160522"/>
                  <a:pt x="376513" y="2154014"/>
                </a:cubicBezTo>
                <a:cubicBezTo>
                  <a:pt x="344376" y="2156059"/>
                  <a:pt x="311403" y="2146283"/>
                  <a:pt x="273386" y="2142551"/>
                </a:cubicBezTo>
                <a:cubicBezTo>
                  <a:pt x="223574" y="2138021"/>
                  <a:pt x="116931" y="2131360"/>
                  <a:pt x="77641" y="2126835"/>
                </a:cubicBezTo>
                <a:lnTo>
                  <a:pt x="37645" y="2115401"/>
                </a:lnTo>
                <a:cubicBezTo>
                  <a:pt x="29688" y="2109582"/>
                  <a:pt x="16534" y="2111084"/>
                  <a:pt x="4572" y="2111091"/>
                </a:cubicBezTo>
                <a:lnTo>
                  <a:pt x="0" y="2110468"/>
                </a:lnTo>
                <a:lnTo>
                  <a:pt x="0" y="0"/>
                </a:lnTo>
                <a:close/>
              </a:path>
            </a:pathLst>
          </a:custGeom>
          <a:blipFill>
            <a:blip r:embed="rId2"/>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4" name="Freeform: Shape 13">
            <a:extLst>
              <a:ext uri="{FF2B5EF4-FFF2-40B4-BE49-F238E27FC236}">
                <a16:creationId xmlns:a16="http://schemas.microsoft.com/office/drawing/2014/main" id="{20405D95-2138-40A6-A919-9C9EB54B5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4626" y="217714"/>
            <a:ext cx="7424357" cy="6640286"/>
          </a:xfrm>
          <a:custGeom>
            <a:avLst/>
            <a:gdLst>
              <a:gd name="connsiteX0" fmla="*/ 6352331 w 6968018"/>
              <a:gd name="connsiteY0" fmla="*/ 0 h 6643444"/>
              <a:gd name="connsiteX1" fmla="*/ 6968018 w 6968018"/>
              <a:gd name="connsiteY1" fmla="*/ 6643444 h 6643444"/>
              <a:gd name="connsiteX2" fmla="*/ 561128 w 6968018"/>
              <a:gd name="connsiteY2" fmla="*/ 6643444 h 6643444"/>
              <a:gd name="connsiteX3" fmla="*/ 0 w 6968018"/>
              <a:gd name="connsiteY3" fmla="*/ 588709 h 6643444"/>
            </a:gdLst>
            <a:ahLst/>
            <a:cxnLst>
              <a:cxn ang="0">
                <a:pos x="connsiteX0" y="connsiteY0"/>
              </a:cxn>
              <a:cxn ang="0">
                <a:pos x="connsiteX1" y="connsiteY1"/>
              </a:cxn>
              <a:cxn ang="0">
                <a:pos x="connsiteX2" y="connsiteY2"/>
              </a:cxn>
              <a:cxn ang="0">
                <a:pos x="connsiteX3" y="connsiteY3"/>
              </a:cxn>
            </a:cxnLst>
            <a:rect l="l" t="t" r="r" b="b"/>
            <a:pathLst>
              <a:path w="6968018" h="6643444">
                <a:moveTo>
                  <a:pt x="6352331" y="0"/>
                </a:moveTo>
                <a:lnTo>
                  <a:pt x="6968018" y="6643444"/>
                </a:lnTo>
                <a:lnTo>
                  <a:pt x="561128" y="6643444"/>
                </a:lnTo>
                <a:lnTo>
                  <a:pt x="0" y="588709"/>
                </a:lnTo>
                <a:close/>
              </a:path>
            </a:pathLst>
          </a:custGeom>
          <a:solidFill>
            <a:srgbClr val="EFEEE9"/>
          </a:solidFill>
          <a:ln w="12700" cap="flat" cmpd="sng" algn="ctr">
            <a:noFill/>
            <a:prstDash val="solid"/>
            <a:miter lim="800000"/>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pic>
        <p:nvPicPr>
          <p:cNvPr id="5" name="Picture 4">
            <a:extLst>
              <a:ext uri="{FF2B5EF4-FFF2-40B4-BE49-F238E27FC236}">
                <a16:creationId xmlns:a16="http://schemas.microsoft.com/office/drawing/2014/main" id="{9B776C66-CCCF-CC56-D66A-587A23E3E6D0}"/>
              </a:ext>
            </a:extLst>
          </p:cNvPr>
          <p:cNvPicPr>
            <a:picLocks noChangeAspect="1"/>
          </p:cNvPicPr>
          <p:nvPr/>
        </p:nvPicPr>
        <p:blipFill>
          <a:blip r:embed="rId3">
            <a:extLst>
              <a:ext uri="{28A0092B-C50C-407E-A947-70E740481C1C}">
                <a14:useLocalDpi xmlns:a14="http://schemas.microsoft.com/office/drawing/2010/main" val="0"/>
              </a:ext>
            </a:extLst>
          </a:blip>
          <a:srcRect l="13526" r="13526"/>
          <a:stretch/>
        </p:blipFill>
        <p:spPr>
          <a:xfrm>
            <a:off x="356814" y="379444"/>
            <a:ext cx="7115470" cy="6490996"/>
          </a:xfrm>
          <a:custGeom>
            <a:avLst/>
            <a:gdLst/>
            <a:ahLst/>
            <a:cxnLst/>
            <a:rect l="l" t="t" r="r" b="b"/>
            <a:pathLst>
              <a:path w="6647705" h="6461436">
                <a:moveTo>
                  <a:pt x="6004504" y="217"/>
                </a:moveTo>
                <a:cubicBezTo>
                  <a:pt x="6024678" y="-1575"/>
                  <a:pt x="6042004" y="7929"/>
                  <a:pt x="6043316" y="21512"/>
                </a:cubicBezTo>
                <a:lnTo>
                  <a:pt x="6200652" y="1719217"/>
                </a:lnTo>
                <a:lnTo>
                  <a:pt x="6206825" y="1785827"/>
                </a:lnTo>
                <a:lnTo>
                  <a:pt x="6221227" y="1822016"/>
                </a:lnTo>
                <a:cubicBezTo>
                  <a:pt x="6213856" y="1837795"/>
                  <a:pt x="6231996" y="1847154"/>
                  <a:pt x="6237305" y="1858891"/>
                </a:cubicBezTo>
                <a:lnTo>
                  <a:pt x="6245339" y="2011010"/>
                </a:lnTo>
                <a:lnTo>
                  <a:pt x="6243065" y="2066060"/>
                </a:lnTo>
                <a:lnTo>
                  <a:pt x="6238739" y="2104210"/>
                </a:lnTo>
                <a:lnTo>
                  <a:pt x="6237021" y="2111648"/>
                </a:lnTo>
                <a:lnTo>
                  <a:pt x="6259718" y="2356556"/>
                </a:lnTo>
                <a:lnTo>
                  <a:pt x="6264060" y="2374375"/>
                </a:lnTo>
                <a:lnTo>
                  <a:pt x="6267041" y="2435573"/>
                </a:lnTo>
                <a:lnTo>
                  <a:pt x="6271496" y="2444087"/>
                </a:lnTo>
                <a:lnTo>
                  <a:pt x="6647705" y="6461436"/>
                </a:lnTo>
                <a:lnTo>
                  <a:pt x="545408" y="6461436"/>
                </a:lnTo>
                <a:lnTo>
                  <a:pt x="544170" y="6448085"/>
                </a:lnTo>
                <a:lnTo>
                  <a:pt x="533573" y="6434067"/>
                </a:lnTo>
                <a:lnTo>
                  <a:pt x="522439" y="6388375"/>
                </a:lnTo>
                <a:lnTo>
                  <a:pt x="518228" y="6357352"/>
                </a:lnTo>
                <a:lnTo>
                  <a:pt x="518072" y="6352810"/>
                </a:lnTo>
                <a:lnTo>
                  <a:pt x="523971" y="6314577"/>
                </a:lnTo>
                <a:cubicBezTo>
                  <a:pt x="522183" y="6313865"/>
                  <a:pt x="520483" y="6312841"/>
                  <a:pt x="518934" y="6311532"/>
                </a:cubicBezTo>
                <a:lnTo>
                  <a:pt x="513042" y="6300271"/>
                </a:lnTo>
                <a:lnTo>
                  <a:pt x="517740" y="6289716"/>
                </a:lnTo>
                <a:lnTo>
                  <a:pt x="523418" y="6241814"/>
                </a:lnTo>
                <a:lnTo>
                  <a:pt x="523922" y="6229603"/>
                </a:lnTo>
                <a:lnTo>
                  <a:pt x="67" y="577048"/>
                </a:lnTo>
                <a:cubicBezTo>
                  <a:pt x="-1138" y="563427"/>
                  <a:pt x="14205" y="550882"/>
                  <a:pt x="34408" y="548975"/>
                </a:cubicBezTo>
                <a:cubicBezTo>
                  <a:pt x="2024440" y="366055"/>
                  <a:pt x="4014473" y="183136"/>
                  <a:pt x="6004504" y="217"/>
                </a:cubicBezTo>
                <a:close/>
              </a:path>
            </a:pathLst>
          </a:custGeom>
        </p:spPr>
      </p:pic>
      <p:sp>
        <p:nvSpPr>
          <p:cNvPr id="3" name="TextBox 2">
            <a:extLst>
              <a:ext uri="{FF2B5EF4-FFF2-40B4-BE49-F238E27FC236}">
                <a16:creationId xmlns:a16="http://schemas.microsoft.com/office/drawing/2014/main" id="{6861D701-0EAE-E05B-EF4E-B78B32E76AEA}"/>
              </a:ext>
            </a:extLst>
          </p:cNvPr>
          <p:cNvSpPr txBox="1"/>
          <p:nvPr/>
        </p:nvSpPr>
        <p:spPr>
          <a:xfrm>
            <a:off x="7624472" y="217715"/>
            <a:ext cx="3767429" cy="6123450"/>
          </a:xfrm>
          <a:prstGeom prst="rect">
            <a:avLst/>
          </a:prstGeom>
        </p:spPr>
        <p:txBody>
          <a:bodyPr vert="horz" lIns="91440" tIns="45720" rIns="91440" bIns="45720" rtlCol="0" anchor="ctr">
            <a:normAutofit fontScale="92500" lnSpcReduction="20000"/>
          </a:bodyPr>
          <a:lstStyle/>
          <a:p>
            <a:pPr marL="0" marR="0" lvl="0" indent="-228600" algn="l" defTabSz="914400" rtl="0" eaLnBrk="1" fontAlgn="auto" latinLnBrk="0" hangingPunct="1">
              <a:lnSpc>
                <a:spcPct val="120000"/>
              </a:lnSpc>
              <a:spcBef>
                <a:spcPts val="0"/>
              </a:spcBef>
              <a:spcAft>
                <a:spcPts val="600"/>
              </a:spcAft>
              <a:buClrTx/>
              <a:buSzTx/>
              <a:buFontTx/>
              <a:buNone/>
              <a:tabLst/>
              <a:defRPr/>
            </a:pPr>
            <a:r>
              <a:rPr kumimoji="0" lang="en-US" sz="2800" b="1" i="1" u="none" strike="noStrike" kern="1200" cap="none" spc="0" normalizeH="0" baseline="0" noProof="0">
                <a:ln>
                  <a:noFill/>
                </a:ln>
                <a:solidFill>
                  <a:srgbClr val="FFFFFF"/>
                </a:solidFill>
                <a:effectLst/>
                <a:uLnTx/>
                <a:uFillTx/>
                <a:latin typeface="Consolas"/>
                <a:ea typeface="+mn-ea"/>
                <a:cs typeface="+mn-cs"/>
              </a:rPr>
              <a:t>]. Thus the field of `Efron in </a:t>
            </a:r>
            <a:r>
              <a:rPr kumimoji="0" lang="en-US" sz="2800" b="1" i="1" u="none" strike="noStrike" kern="1200" cap="none" spc="0" normalizeH="0" baseline="0" noProof="0" err="1">
                <a:ln>
                  <a:noFill/>
                </a:ln>
                <a:solidFill>
                  <a:srgbClr val="FFFFFF"/>
                </a:solidFill>
                <a:effectLst/>
                <a:uLnTx/>
                <a:uFillTx/>
                <a:latin typeface="Consolas"/>
                <a:ea typeface="+mn-ea"/>
                <a:cs typeface="+mn-cs"/>
              </a:rPr>
              <a:t>Makhpelah</a:t>
            </a:r>
            <a:r>
              <a:rPr kumimoji="0" lang="en-US" sz="2800" b="1" i="1" u="none" strike="noStrike" kern="1200" cap="none" spc="0" normalizeH="0" baseline="0" noProof="0">
                <a:ln>
                  <a:noFill/>
                </a:ln>
                <a:solidFill>
                  <a:srgbClr val="FFFFFF"/>
                </a:solidFill>
                <a:effectLst/>
                <a:uLnTx/>
                <a:uFillTx/>
                <a:latin typeface="Consolas"/>
                <a:ea typeface="+mn-ea"/>
                <a:cs typeface="+mn-cs"/>
              </a:rPr>
              <a:t>, which is by </a:t>
            </a:r>
            <a:r>
              <a:rPr kumimoji="0" lang="en-US" sz="2800" b="1" i="1" u="none" strike="noStrike" kern="1200" cap="none" spc="0" normalizeH="0" baseline="0" noProof="0" err="1">
                <a:ln>
                  <a:noFill/>
                </a:ln>
                <a:solidFill>
                  <a:srgbClr val="FFFFFF"/>
                </a:solidFill>
                <a:effectLst/>
                <a:uLnTx/>
                <a:uFillTx/>
                <a:latin typeface="Consolas"/>
                <a:ea typeface="+mn-ea"/>
                <a:cs typeface="+mn-cs"/>
              </a:rPr>
              <a:t>Mamre</a:t>
            </a:r>
            <a:r>
              <a:rPr kumimoji="0" lang="en-US" sz="2800" b="1" i="1" u="none" strike="noStrike" kern="1200" cap="none" spc="0" normalizeH="0" baseline="0" noProof="0">
                <a:ln>
                  <a:noFill/>
                </a:ln>
                <a:solidFill>
                  <a:srgbClr val="FFFFFF"/>
                </a:solidFill>
                <a:effectLst/>
                <a:uLnTx/>
                <a:uFillTx/>
                <a:latin typeface="Consolas"/>
                <a:ea typeface="+mn-ea"/>
                <a:cs typeface="+mn-cs"/>
              </a:rPr>
              <a:t> -- the field, its cave and all the trees in and around it -- </a:t>
            </a:r>
            <a:r>
              <a:rPr kumimoji="0" lang="en-US" sz="2800" b="1" i="1" u="sng"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nsolas"/>
                <a:ea typeface="+mn-ea"/>
                <a:cs typeface="+mn-cs"/>
              </a:rPr>
              <a:t>were deeded to Avraham as his possession</a:t>
            </a:r>
            <a:r>
              <a:rPr kumimoji="0" lang="en-US" sz="2800" b="1" i="1" u="none" strike="noStrike" kern="1200" cap="none" spc="0" normalizeH="0" baseline="0" noProof="0">
                <a:ln>
                  <a:noFill/>
                </a:ln>
                <a:solidFill>
                  <a:srgbClr val="FFFFFF"/>
                </a:solidFill>
                <a:effectLst/>
                <a:uLnTx/>
                <a:uFillTx/>
                <a:latin typeface="Consolas"/>
                <a:ea typeface="+mn-ea"/>
                <a:cs typeface="+mn-cs"/>
              </a:rPr>
              <a:t> in the presence of the sons of Het who belonged to the ruling council of the city.</a:t>
            </a:r>
            <a:endParaRPr kumimoji="0" lang="en-US" sz="2800" b="1" i="0" u="none" strike="noStrike" kern="1200" cap="none" spc="0" normalizeH="0" baseline="0" noProof="0">
              <a:ln>
                <a:noFill/>
              </a:ln>
              <a:solidFill>
                <a:srgbClr val="FFFFFF"/>
              </a:solidFill>
              <a:effectLst/>
              <a:uLnTx/>
              <a:uFillTx/>
              <a:latin typeface="Consolas"/>
              <a:ea typeface="+mn-ea"/>
              <a:cs typeface="+mn-cs"/>
            </a:endParaRPr>
          </a:p>
        </p:txBody>
      </p:sp>
    </p:spTree>
    <p:extLst>
      <p:ext uri="{BB962C8B-B14F-4D97-AF65-F5344CB8AC3E}">
        <p14:creationId xmlns:p14="http://schemas.microsoft.com/office/powerpoint/2010/main" val="615282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01166-06B8-6B43-9A85-85DF5C67A44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1D95A83-94C9-A62F-89BD-58CFBC824D7C}"/>
              </a:ext>
            </a:extLst>
          </p:cNvPr>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ECE1FF3-36D2-79F6-1E39-8A53D2278C1C}"/>
              </a:ext>
            </a:extLst>
          </p:cNvPr>
          <p:cNvSpPr txBox="1"/>
          <p:nvPr/>
        </p:nvSpPr>
        <p:spPr>
          <a:xfrm>
            <a:off x="345594" y="0"/>
            <a:ext cx="11154213" cy="409342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創世記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Genesis 23:17-18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於是，麥比拉、幔利前、以弗崙的那塊田和其中的洞，並田間四圍的樹木，都定準歸與亞伯拉罕，乃是他在赫人面前並城門出入的人面前買妥的。</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989128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8CBEF53-5E8C-4B43-BBC9-08804F19F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21" name="Freeform: Shape 20">
            <a:extLst>
              <a:ext uri="{FF2B5EF4-FFF2-40B4-BE49-F238E27FC236}">
                <a16:creationId xmlns:a16="http://schemas.microsoft.com/office/drawing/2014/main" id="{2164640F-5D78-40A4-80A2-1C18187DC1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256230"/>
            <a:ext cx="9835763" cy="1609717"/>
          </a:xfrm>
          <a:custGeom>
            <a:avLst/>
            <a:gdLst>
              <a:gd name="connsiteX0" fmla="*/ 0 w 9835763"/>
              <a:gd name="connsiteY0" fmla="*/ 0 h 1609717"/>
              <a:gd name="connsiteX1" fmla="*/ 1111 w 9835763"/>
              <a:gd name="connsiteY1" fmla="*/ 212 h 1609717"/>
              <a:gd name="connsiteX2" fmla="*/ 392257 w 9835763"/>
              <a:gd name="connsiteY2" fmla="*/ 134440 h 1609717"/>
              <a:gd name="connsiteX3" fmla="*/ 811197 w 9835763"/>
              <a:gd name="connsiteY3" fmla="*/ 249778 h 1609717"/>
              <a:gd name="connsiteX4" fmla="*/ 1028878 w 9835763"/>
              <a:gd name="connsiteY4" fmla="*/ 290782 h 1609717"/>
              <a:gd name="connsiteX5" fmla="*/ 1256602 w 9835763"/>
              <a:gd name="connsiteY5" fmla="*/ 291330 h 1609717"/>
              <a:gd name="connsiteX6" fmla="*/ 1417994 w 9835763"/>
              <a:gd name="connsiteY6" fmla="*/ 314834 h 1609717"/>
              <a:gd name="connsiteX7" fmla="*/ 1580407 w 9835763"/>
              <a:gd name="connsiteY7" fmla="*/ 293756 h 1609717"/>
              <a:gd name="connsiteX8" fmla="*/ 1699587 w 9835763"/>
              <a:gd name="connsiteY8" fmla="*/ 298487 h 1609717"/>
              <a:gd name="connsiteX9" fmla="*/ 1819153 w 9835763"/>
              <a:gd name="connsiteY9" fmla="*/ 312205 h 1609717"/>
              <a:gd name="connsiteX10" fmla="*/ 1899974 w 9835763"/>
              <a:gd name="connsiteY10" fmla="*/ 341168 h 1609717"/>
              <a:gd name="connsiteX11" fmla="*/ 2225645 w 9835763"/>
              <a:gd name="connsiteY11" fmla="*/ 388316 h 1609717"/>
              <a:gd name="connsiteX12" fmla="*/ 2377125 w 9835763"/>
              <a:gd name="connsiteY12" fmla="*/ 406826 h 1609717"/>
              <a:gd name="connsiteX13" fmla="*/ 2571776 w 9835763"/>
              <a:gd name="connsiteY13" fmla="*/ 420517 h 1609717"/>
              <a:gd name="connsiteX14" fmla="*/ 2801812 w 9835763"/>
              <a:gd name="connsiteY14" fmla="*/ 447169 h 1609717"/>
              <a:gd name="connsiteX15" fmla="*/ 2866970 w 9835763"/>
              <a:gd name="connsiteY15" fmla="*/ 442677 h 1609717"/>
              <a:gd name="connsiteX16" fmla="*/ 2890496 w 9835763"/>
              <a:gd name="connsiteY16" fmla="*/ 448445 h 1609717"/>
              <a:gd name="connsiteX17" fmla="*/ 2890496 w 9835763"/>
              <a:gd name="connsiteY17" fmla="*/ 432762 h 1609717"/>
              <a:gd name="connsiteX18" fmla="*/ 5957290 w 9835763"/>
              <a:gd name="connsiteY18" fmla="*/ 432762 h 1609717"/>
              <a:gd name="connsiteX19" fmla="*/ 5957290 w 9835763"/>
              <a:gd name="connsiteY19" fmla="*/ 699005 h 1609717"/>
              <a:gd name="connsiteX20" fmla="*/ 6038450 w 9835763"/>
              <a:gd name="connsiteY20" fmla="*/ 700183 h 1609717"/>
              <a:gd name="connsiteX21" fmla="*/ 6117053 w 9835763"/>
              <a:gd name="connsiteY21" fmla="*/ 697472 h 1609717"/>
              <a:gd name="connsiteX22" fmla="*/ 6126761 w 9835763"/>
              <a:gd name="connsiteY22" fmla="*/ 699052 h 1609717"/>
              <a:gd name="connsiteX23" fmla="*/ 6172925 w 9835763"/>
              <a:gd name="connsiteY23" fmla="*/ 702808 h 1609717"/>
              <a:gd name="connsiteX24" fmla="*/ 6293871 w 9835763"/>
              <a:gd name="connsiteY24" fmla="*/ 705962 h 1609717"/>
              <a:gd name="connsiteX25" fmla="*/ 6338488 w 9835763"/>
              <a:gd name="connsiteY25" fmla="*/ 712755 h 1609717"/>
              <a:gd name="connsiteX26" fmla="*/ 6462785 w 9835763"/>
              <a:gd name="connsiteY26" fmla="*/ 726942 h 1609717"/>
              <a:gd name="connsiteX27" fmla="*/ 6589112 w 9835763"/>
              <a:gd name="connsiteY27" fmla="*/ 756117 h 1609717"/>
              <a:gd name="connsiteX28" fmla="*/ 6987553 w 9835763"/>
              <a:gd name="connsiteY28" fmla="*/ 828262 h 1609717"/>
              <a:gd name="connsiteX29" fmla="*/ 7164900 w 9835763"/>
              <a:gd name="connsiteY29" fmla="*/ 876714 h 1609717"/>
              <a:gd name="connsiteX30" fmla="*/ 7292144 w 9835763"/>
              <a:gd name="connsiteY30" fmla="*/ 932378 h 1609717"/>
              <a:gd name="connsiteX31" fmla="*/ 7419370 w 9835763"/>
              <a:gd name="connsiteY31" fmla="*/ 1003518 h 1609717"/>
              <a:gd name="connsiteX32" fmla="*/ 7657827 w 9835763"/>
              <a:gd name="connsiteY32" fmla="*/ 1054612 h 1609717"/>
              <a:gd name="connsiteX33" fmla="*/ 7797055 w 9835763"/>
              <a:gd name="connsiteY33" fmla="*/ 1095411 h 1609717"/>
              <a:gd name="connsiteX34" fmla="*/ 8035575 w 9835763"/>
              <a:gd name="connsiteY34" fmla="*/ 1149601 h 1609717"/>
              <a:gd name="connsiteX35" fmla="*/ 8241403 w 9835763"/>
              <a:gd name="connsiteY35" fmla="*/ 1214740 h 1609717"/>
              <a:gd name="connsiteX36" fmla="*/ 8420736 w 9835763"/>
              <a:gd name="connsiteY36" fmla="*/ 1255139 h 1609717"/>
              <a:gd name="connsiteX37" fmla="*/ 8717072 w 9835763"/>
              <a:gd name="connsiteY37" fmla="*/ 1385121 h 1609717"/>
              <a:gd name="connsiteX38" fmla="*/ 8925604 w 9835763"/>
              <a:gd name="connsiteY38" fmla="*/ 1429119 h 1609717"/>
              <a:gd name="connsiteX39" fmla="*/ 9124308 w 9835763"/>
              <a:gd name="connsiteY39" fmla="*/ 1469400 h 1609717"/>
              <a:gd name="connsiteX40" fmla="*/ 9346955 w 9835763"/>
              <a:gd name="connsiteY40" fmla="*/ 1477944 h 1609717"/>
              <a:gd name="connsiteX41" fmla="*/ 9443192 w 9835763"/>
              <a:gd name="connsiteY41" fmla="*/ 1512491 h 1609717"/>
              <a:gd name="connsiteX42" fmla="*/ 9723412 w 9835763"/>
              <a:gd name="connsiteY42" fmla="*/ 1577516 h 1609717"/>
              <a:gd name="connsiteX43" fmla="*/ 9777119 w 9835763"/>
              <a:gd name="connsiteY43" fmla="*/ 1588862 h 1609717"/>
              <a:gd name="connsiteX44" fmla="*/ 9835763 w 9835763"/>
              <a:gd name="connsiteY44" fmla="*/ 1609717 h 1609717"/>
              <a:gd name="connsiteX45" fmla="*/ 0 w 9835763"/>
              <a:gd name="connsiteY45" fmla="*/ 1609717 h 1609717"/>
              <a:gd name="connsiteX0" fmla="*/ 0 w 9835763"/>
              <a:gd name="connsiteY0" fmla="*/ 0 h 1609717"/>
              <a:gd name="connsiteX1" fmla="*/ 1111 w 9835763"/>
              <a:gd name="connsiteY1" fmla="*/ 212 h 1609717"/>
              <a:gd name="connsiteX2" fmla="*/ 392257 w 9835763"/>
              <a:gd name="connsiteY2" fmla="*/ 134440 h 1609717"/>
              <a:gd name="connsiteX3" fmla="*/ 811197 w 9835763"/>
              <a:gd name="connsiteY3" fmla="*/ 249778 h 1609717"/>
              <a:gd name="connsiteX4" fmla="*/ 1028878 w 9835763"/>
              <a:gd name="connsiteY4" fmla="*/ 290782 h 1609717"/>
              <a:gd name="connsiteX5" fmla="*/ 1256602 w 9835763"/>
              <a:gd name="connsiteY5" fmla="*/ 291330 h 1609717"/>
              <a:gd name="connsiteX6" fmla="*/ 1417994 w 9835763"/>
              <a:gd name="connsiteY6" fmla="*/ 314834 h 1609717"/>
              <a:gd name="connsiteX7" fmla="*/ 1580407 w 9835763"/>
              <a:gd name="connsiteY7" fmla="*/ 293756 h 1609717"/>
              <a:gd name="connsiteX8" fmla="*/ 1699587 w 9835763"/>
              <a:gd name="connsiteY8" fmla="*/ 298487 h 1609717"/>
              <a:gd name="connsiteX9" fmla="*/ 1819153 w 9835763"/>
              <a:gd name="connsiteY9" fmla="*/ 312205 h 1609717"/>
              <a:gd name="connsiteX10" fmla="*/ 1899974 w 9835763"/>
              <a:gd name="connsiteY10" fmla="*/ 341168 h 1609717"/>
              <a:gd name="connsiteX11" fmla="*/ 2225645 w 9835763"/>
              <a:gd name="connsiteY11" fmla="*/ 388316 h 1609717"/>
              <a:gd name="connsiteX12" fmla="*/ 2377125 w 9835763"/>
              <a:gd name="connsiteY12" fmla="*/ 406826 h 1609717"/>
              <a:gd name="connsiteX13" fmla="*/ 2571776 w 9835763"/>
              <a:gd name="connsiteY13" fmla="*/ 420517 h 1609717"/>
              <a:gd name="connsiteX14" fmla="*/ 2801812 w 9835763"/>
              <a:gd name="connsiteY14" fmla="*/ 447169 h 1609717"/>
              <a:gd name="connsiteX15" fmla="*/ 2866970 w 9835763"/>
              <a:gd name="connsiteY15" fmla="*/ 442677 h 1609717"/>
              <a:gd name="connsiteX16" fmla="*/ 2890496 w 9835763"/>
              <a:gd name="connsiteY16" fmla="*/ 448445 h 1609717"/>
              <a:gd name="connsiteX17" fmla="*/ 2890496 w 9835763"/>
              <a:gd name="connsiteY17" fmla="*/ 432762 h 1609717"/>
              <a:gd name="connsiteX18" fmla="*/ 5223579 w 9835763"/>
              <a:gd name="connsiteY18" fmla="*/ 695584 h 1609717"/>
              <a:gd name="connsiteX19" fmla="*/ 5957290 w 9835763"/>
              <a:gd name="connsiteY19" fmla="*/ 699005 h 1609717"/>
              <a:gd name="connsiteX20" fmla="*/ 6038450 w 9835763"/>
              <a:gd name="connsiteY20" fmla="*/ 700183 h 1609717"/>
              <a:gd name="connsiteX21" fmla="*/ 6117053 w 9835763"/>
              <a:gd name="connsiteY21" fmla="*/ 697472 h 1609717"/>
              <a:gd name="connsiteX22" fmla="*/ 6126761 w 9835763"/>
              <a:gd name="connsiteY22" fmla="*/ 699052 h 1609717"/>
              <a:gd name="connsiteX23" fmla="*/ 6172925 w 9835763"/>
              <a:gd name="connsiteY23" fmla="*/ 702808 h 1609717"/>
              <a:gd name="connsiteX24" fmla="*/ 6293871 w 9835763"/>
              <a:gd name="connsiteY24" fmla="*/ 705962 h 1609717"/>
              <a:gd name="connsiteX25" fmla="*/ 6338488 w 9835763"/>
              <a:gd name="connsiteY25" fmla="*/ 712755 h 1609717"/>
              <a:gd name="connsiteX26" fmla="*/ 6462785 w 9835763"/>
              <a:gd name="connsiteY26" fmla="*/ 726942 h 1609717"/>
              <a:gd name="connsiteX27" fmla="*/ 6589112 w 9835763"/>
              <a:gd name="connsiteY27" fmla="*/ 756117 h 1609717"/>
              <a:gd name="connsiteX28" fmla="*/ 6987553 w 9835763"/>
              <a:gd name="connsiteY28" fmla="*/ 828262 h 1609717"/>
              <a:gd name="connsiteX29" fmla="*/ 7164900 w 9835763"/>
              <a:gd name="connsiteY29" fmla="*/ 876714 h 1609717"/>
              <a:gd name="connsiteX30" fmla="*/ 7292144 w 9835763"/>
              <a:gd name="connsiteY30" fmla="*/ 932378 h 1609717"/>
              <a:gd name="connsiteX31" fmla="*/ 7419370 w 9835763"/>
              <a:gd name="connsiteY31" fmla="*/ 1003518 h 1609717"/>
              <a:gd name="connsiteX32" fmla="*/ 7657827 w 9835763"/>
              <a:gd name="connsiteY32" fmla="*/ 1054612 h 1609717"/>
              <a:gd name="connsiteX33" fmla="*/ 7797055 w 9835763"/>
              <a:gd name="connsiteY33" fmla="*/ 1095411 h 1609717"/>
              <a:gd name="connsiteX34" fmla="*/ 8035575 w 9835763"/>
              <a:gd name="connsiteY34" fmla="*/ 1149601 h 1609717"/>
              <a:gd name="connsiteX35" fmla="*/ 8241403 w 9835763"/>
              <a:gd name="connsiteY35" fmla="*/ 1214740 h 1609717"/>
              <a:gd name="connsiteX36" fmla="*/ 8420736 w 9835763"/>
              <a:gd name="connsiteY36" fmla="*/ 1255139 h 1609717"/>
              <a:gd name="connsiteX37" fmla="*/ 8717072 w 9835763"/>
              <a:gd name="connsiteY37" fmla="*/ 1385121 h 1609717"/>
              <a:gd name="connsiteX38" fmla="*/ 8925604 w 9835763"/>
              <a:gd name="connsiteY38" fmla="*/ 1429119 h 1609717"/>
              <a:gd name="connsiteX39" fmla="*/ 9124308 w 9835763"/>
              <a:gd name="connsiteY39" fmla="*/ 1469400 h 1609717"/>
              <a:gd name="connsiteX40" fmla="*/ 9346955 w 9835763"/>
              <a:gd name="connsiteY40" fmla="*/ 1477944 h 1609717"/>
              <a:gd name="connsiteX41" fmla="*/ 9443192 w 9835763"/>
              <a:gd name="connsiteY41" fmla="*/ 1512491 h 1609717"/>
              <a:gd name="connsiteX42" fmla="*/ 9723412 w 9835763"/>
              <a:gd name="connsiteY42" fmla="*/ 1577516 h 1609717"/>
              <a:gd name="connsiteX43" fmla="*/ 9777119 w 9835763"/>
              <a:gd name="connsiteY43" fmla="*/ 1588862 h 1609717"/>
              <a:gd name="connsiteX44" fmla="*/ 9835763 w 9835763"/>
              <a:gd name="connsiteY44" fmla="*/ 1609717 h 1609717"/>
              <a:gd name="connsiteX45" fmla="*/ 0 w 9835763"/>
              <a:gd name="connsiteY45" fmla="*/ 1609717 h 1609717"/>
              <a:gd name="connsiteX46" fmla="*/ 0 w 9835763"/>
              <a:gd name="connsiteY46" fmla="*/ 0 h 1609717"/>
              <a:gd name="connsiteX0" fmla="*/ 0 w 9835763"/>
              <a:gd name="connsiteY0" fmla="*/ 0 h 1609717"/>
              <a:gd name="connsiteX1" fmla="*/ 1111 w 9835763"/>
              <a:gd name="connsiteY1" fmla="*/ 212 h 1609717"/>
              <a:gd name="connsiteX2" fmla="*/ 392257 w 9835763"/>
              <a:gd name="connsiteY2" fmla="*/ 134440 h 1609717"/>
              <a:gd name="connsiteX3" fmla="*/ 811197 w 9835763"/>
              <a:gd name="connsiteY3" fmla="*/ 249778 h 1609717"/>
              <a:gd name="connsiteX4" fmla="*/ 1028878 w 9835763"/>
              <a:gd name="connsiteY4" fmla="*/ 290782 h 1609717"/>
              <a:gd name="connsiteX5" fmla="*/ 1256602 w 9835763"/>
              <a:gd name="connsiteY5" fmla="*/ 291330 h 1609717"/>
              <a:gd name="connsiteX6" fmla="*/ 1417994 w 9835763"/>
              <a:gd name="connsiteY6" fmla="*/ 314834 h 1609717"/>
              <a:gd name="connsiteX7" fmla="*/ 1580407 w 9835763"/>
              <a:gd name="connsiteY7" fmla="*/ 293756 h 1609717"/>
              <a:gd name="connsiteX8" fmla="*/ 1699587 w 9835763"/>
              <a:gd name="connsiteY8" fmla="*/ 298487 h 1609717"/>
              <a:gd name="connsiteX9" fmla="*/ 1819153 w 9835763"/>
              <a:gd name="connsiteY9" fmla="*/ 312205 h 1609717"/>
              <a:gd name="connsiteX10" fmla="*/ 1899974 w 9835763"/>
              <a:gd name="connsiteY10" fmla="*/ 341168 h 1609717"/>
              <a:gd name="connsiteX11" fmla="*/ 2225645 w 9835763"/>
              <a:gd name="connsiteY11" fmla="*/ 388316 h 1609717"/>
              <a:gd name="connsiteX12" fmla="*/ 2377125 w 9835763"/>
              <a:gd name="connsiteY12" fmla="*/ 406826 h 1609717"/>
              <a:gd name="connsiteX13" fmla="*/ 2571776 w 9835763"/>
              <a:gd name="connsiteY13" fmla="*/ 420517 h 1609717"/>
              <a:gd name="connsiteX14" fmla="*/ 2801812 w 9835763"/>
              <a:gd name="connsiteY14" fmla="*/ 447169 h 1609717"/>
              <a:gd name="connsiteX15" fmla="*/ 2866970 w 9835763"/>
              <a:gd name="connsiteY15" fmla="*/ 442677 h 1609717"/>
              <a:gd name="connsiteX16" fmla="*/ 2890496 w 9835763"/>
              <a:gd name="connsiteY16" fmla="*/ 448445 h 1609717"/>
              <a:gd name="connsiteX17" fmla="*/ 5223579 w 9835763"/>
              <a:gd name="connsiteY17" fmla="*/ 695584 h 1609717"/>
              <a:gd name="connsiteX18" fmla="*/ 5957290 w 9835763"/>
              <a:gd name="connsiteY18" fmla="*/ 699005 h 1609717"/>
              <a:gd name="connsiteX19" fmla="*/ 6038450 w 9835763"/>
              <a:gd name="connsiteY19" fmla="*/ 700183 h 1609717"/>
              <a:gd name="connsiteX20" fmla="*/ 6117053 w 9835763"/>
              <a:gd name="connsiteY20" fmla="*/ 697472 h 1609717"/>
              <a:gd name="connsiteX21" fmla="*/ 6126761 w 9835763"/>
              <a:gd name="connsiteY21" fmla="*/ 699052 h 1609717"/>
              <a:gd name="connsiteX22" fmla="*/ 6172925 w 9835763"/>
              <a:gd name="connsiteY22" fmla="*/ 702808 h 1609717"/>
              <a:gd name="connsiteX23" fmla="*/ 6293871 w 9835763"/>
              <a:gd name="connsiteY23" fmla="*/ 705962 h 1609717"/>
              <a:gd name="connsiteX24" fmla="*/ 6338488 w 9835763"/>
              <a:gd name="connsiteY24" fmla="*/ 712755 h 1609717"/>
              <a:gd name="connsiteX25" fmla="*/ 6462785 w 9835763"/>
              <a:gd name="connsiteY25" fmla="*/ 726942 h 1609717"/>
              <a:gd name="connsiteX26" fmla="*/ 6589112 w 9835763"/>
              <a:gd name="connsiteY26" fmla="*/ 756117 h 1609717"/>
              <a:gd name="connsiteX27" fmla="*/ 6987553 w 9835763"/>
              <a:gd name="connsiteY27" fmla="*/ 828262 h 1609717"/>
              <a:gd name="connsiteX28" fmla="*/ 7164900 w 9835763"/>
              <a:gd name="connsiteY28" fmla="*/ 876714 h 1609717"/>
              <a:gd name="connsiteX29" fmla="*/ 7292144 w 9835763"/>
              <a:gd name="connsiteY29" fmla="*/ 932378 h 1609717"/>
              <a:gd name="connsiteX30" fmla="*/ 7419370 w 9835763"/>
              <a:gd name="connsiteY30" fmla="*/ 1003518 h 1609717"/>
              <a:gd name="connsiteX31" fmla="*/ 7657827 w 9835763"/>
              <a:gd name="connsiteY31" fmla="*/ 1054612 h 1609717"/>
              <a:gd name="connsiteX32" fmla="*/ 7797055 w 9835763"/>
              <a:gd name="connsiteY32" fmla="*/ 1095411 h 1609717"/>
              <a:gd name="connsiteX33" fmla="*/ 8035575 w 9835763"/>
              <a:gd name="connsiteY33" fmla="*/ 1149601 h 1609717"/>
              <a:gd name="connsiteX34" fmla="*/ 8241403 w 9835763"/>
              <a:gd name="connsiteY34" fmla="*/ 1214740 h 1609717"/>
              <a:gd name="connsiteX35" fmla="*/ 8420736 w 9835763"/>
              <a:gd name="connsiteY35" fmla="*/ 1255139 h 1609717"/>
              <a:gd name="connsiteX36" fmla="*/ 8717072 w 9835763"/>
              <a:gd name="connsiteY36" fmla="*/ 1385121 h 1609717"/>
              <a:gd name="connsiteX37" fmla="*/ 8925604 w 9835763"/>
              <a:gd name="connsiteY37" fmla="*/ 1429119 h 1609717"/>
              <a:gd name="connsiteX38" fmla="*/ 9124308 w 9835763"/>
              <a:gd name="connsiteY38" fmla="*/ 1469400 h 1609717"/>
              <a:gd name="connsiteX39" fmla="*/ 9346955 w 9835763"/>
              <a:gd name="connsiteY39" fmla="*/ 1477944 h 1609717"/>
              <a:gd name="connsiteX40" fmla="*/ 9443192 w 9835763"/>
              <a:gd name="connsiteY40" fmla="*/ 1512491 h 1609717"/>
              <a:gd name="connsiteX41" fmla="*/ 9723412 w 9835763"/>
              <a:gd name="connsiteY41" fmla="*/ 1577516 h 1609717"/>
              <a:gd name="connsiteX42" fmla="*/ 9777119 w 9835763"/>
              <a:gd name="connsiteY42" fmla="*/ 1588862 h 1609717"/>
              <a:gd name="connsiteX43" fmla="*/ 9835763 w 9835763"/>
              <a:gd name="connsiteY43" fmla="*/ 1609717 h 1609717"/>
              <a:gd name="connsiteX44" fmla="*/ 0 w 9835763"/>
              <a:gd name="connsiteY44" fmla="*/ 1609717 h 1609717"/>
              <a:gd name="connsiteX45" fmla="*/ 0 w 9835763"/>
              <a:gd name="connsiteY45" fmla="*/ 0 h 1609717"/>
              <a:gd name="connsiteX0" fmla="*/ 0 w 9835763"/>
              <a:gd name="connsiteY0" fmla="*/ 0 h 1609717"/>
              <a:gd name="connsiteX1" fmla="*/ 1111 w 9835763"/>
              <a:gd name="connsiteY1" fmla="*/ 212 h 1609717"/>
              <a:gd name="connsiteX2" fmla="*/ 392257 w 9835763"/>
              <a:gd name="connsiteY2" fmla="*/ 134440 h 1609717"/>
              <a:gd name="connsiteX3" fmla="*/ 811197 w 9835763"/>
              <a:gd name="connsiteY3" fmla="*/ 249778 h 1609717"/>
              <a:gd name="connsiteX4" fmla="*/ 1028878 w 9835763"/>
              <a:gd name="connsiteY4" fmla="*/ 290782 h 1609717"/>
              <a:gd name="connsiteX5" fmla="*/ 1256602 w 9835763"/>
              <a:gd name="connsiteY5" fmla="*/ 291330 h 1609717"/>
              <a:gd name="connsiteX6" fmla="*/ 1417994 w 9835763"/>
              <a:gd name="connsiteY6" fmla="*/ 314834 h 1609717"/>
              <a:gd name="connsiteX7" fmla="*/ 1580407 w 9835763"/>
              <a:gd name="connsiteY7" fmla="*/ 293756 h 1609717"/>
              <a:gd name="connsiteX8" fmla="*/ 1699587 w 9835763"/>
              <a:gd name="connsiteY8" fmla="*/ 298487 h 1609717"/>
              <a:gd name="connsiteX9" fmla="*/ 1819153 w 9835763"/>
              <a:gd name="connsiteY9" fmla="*/ 312205 h 1609717"/>
              <a:gd name="connsiteX10" fmla="*/ 1899974 w 9835763"/>
              <a:gd name="connsiteY10" fmla="*/ 341168 h 1609717"/>
              <a:gd name="connsiteX11" fmla="*/ 2225645 w 9835763"/>
              <a:gd name="connsiteY11" fmla="*/ 388316 h 1609717"/>
              <a:gd name="connsiteX12" fmla="*/ 2377125 w 9835763"/>
              <a:gd name="connsiteY12" fmla="*/ 406826 h 1609717"/>
              <a:gd name="connsiteX13" fmla="*/ 2571776 w 9835763"/>
              <a:gd name="connsiteY13" fmla="*/ 420517 h 1609717"/>
              <a:gd name="connsiteX14" fmla="*/ 2801812 w 9835763"/>
              <a:gd name="connsiteY14" fmla="*/ 447169 h 1609717"/>
              <a:gd name="connsiteX15" fmla="*/ 2866970 w 9835763"/>
              <a:gd name="connsiteY15" fmla="*/ 442677 h 1609717"/>
              <a:gd name="connsiteX16" fmla="*/ 3416139 w 9835763"/>
              <a:gd name="connsiteY16" fmla="*/ 579856 h 1609717"/>
              <a:gd name="connsiteX17" fmla="*/ 5223579 w 9835763"/>
              <a:gd name="connsiteY17" fmla="*/ 695584 h 1609717"/>
              <a:gd name="connsiteX18" fmla="*/ 5957290 w 9835763"/>
              <a:gd name="connsiteY18" fmla="*/ 699005 h 1609717"/>
              <a:gd name="connsiteX19" fmla="*/ 6038450 w 9835763"/>
              <a:gd name="connsiteY19" fmla="*/ 700183 h 1609717"/>
              <a:gd name="connsiteX20" fmla="*/ 6117053 w 9835763"/>
              <a:gd name="connsiteY20" fmla="*/ 697472 h 1609717"/>
              <a:gd name="connsiteX21" fmla="*/ 6126761 w 9835763"/>
              <a:gd name="connsiteY21" fmla="*/ 699052 h 1609717"/>
              <a:gd name="connsiteX22" fmla="*/ 6172925 w 9835763"/>
              <a:gd name="connsiteY22" fmla="*/ 702808 h 1609717"/>
              <a:gd name="connsiteX23" fmla="*/ 6293871 w 9835763"/>
              <a:gd name="connsiteY23" fmla="*/ 705962 h 1609717"/>
              <a:gd name="connsiteX24" fmla="*/ 6338488 w 9835763"/>
              <a:gd name="connsiteY24" fmla="*/ 712755 h 1609717"/>
              <a:gd name="connsiteX25" fmla="*/ 6462785 w 9835763"/>
              <a:gd name="connsiteY25" fmla="*/ 726942 h 1609717"/>
              <a:gd name="connsiteX26" fmla="*/ 6589112 w 9835763"/>
              <a:gd name="connsiteY26" fmla="*/ 756117 h 1609717"/>
              <a:gd name="connsiteX27" fmla="*/ 6987553 w 9835763"/>
              <a:gd name="connsiteY27" fmla="*/ 828262 h 1609717"/>
              <a:gd name="connsiteX28" fmla="*/ 7164900 w 9835763"/>
              <a:gd name="connsiteY28" fmla="*/ 876714 h 1609717"/>
              <a:gd name="connsiteX29" fmla="*/ 7292144 w 9835763"/>
              <a:gd name="connsiteY29" fmla="*/ 932378 h 1609717"/>
              <a:gd name="connsiteX30" fmla="*/ 7419370 w 9835763"/>
              <a:gd name="connsiteY30" fmla="*/ 1003518 h 1609717"/>
              <a:gd name="connsiteX31" fmla="*/ 7657827 w 9835763"/>
              <a:gd name="connsiteY31" fmla="*/ 1054612 h 1609717"/>
              <a:gd name="connsiteX32" fmla="*/ 7797055 w 9835763"/>
              <a:gd name="connsiteY32" fmla="*/ 1095411 h 1609717"/>
              <a:gd name="connsiteX33" fmla="*/ 8035575 w 9835763"/>
              <a:gd name="connsiteY33" fmla="*/ 1149601 h 1609717"/>
              <a:gd name="connsiteX34" fmla="*/ 8241403 w 9835763"/>
              <a:gd name="connsiteY34" fmla="*/ 1214740 h 1609717"/>
              <a:gd name="connsiteX35" fmla="*/ 8420736 w 9835763"/>
              <a:gd name="connsiteY35" fmla="*/ 1255139 h 1609717"/>
              <a:gd name="connsiteX36" fmla="*/ 8717072 w 9835763"/>
              <a:gd name="connsiteY36" fmla="*/ 1385121 h 1609717"/>
              <a:gd name="connsiteX37" fmla="*/ 8925604 w 9835763"/>
              <a:gd name="connsiteY37" fmla="*/ 1429119 h 1609717"/>
              <a:gd name="connsiteX38" fmla="*/ 9124308 w 9835763"/>
              <a:gd name="connsiteY38" fmla="*/ 1469400 h 1609717"/>
              <a:gd name="connsiteX39" fmla="*/ 9346955 w 9835763"/>
              <a:gd name="connsiteY39" fmla="*/ 1477944 h 1609717"/>
              <a:gd name="connsiteX40" fmla="*/ 9443192 w 9835763"/>
              <a:gd name="connsiteY40" fmla="*/ 1512491 h 1609717"/>
              <a:gd name="connsiteX41" fmla="*/ 9723412 w 9835763"/>
              <a:gd name="connsiteY41" fmla="*/ 1577516 h 1609717"/>
              <a:gd name="connsiteX42" fmla="*/ 9777119 w 9835763"/>
              <a:gd name="connsiteY42" fmla="*/ 1588862 h 1609717"/>
              <a:gd name="connsiteX43" fmla="*/ 9835763 w 9835763"/>
              <a:gd name="connsiteY43" fmla="*/ 1609717 h 1609717"/>
              <a:gd name="connsiteX44" fmla="*/ 0 w 9835763"/>
              <a:gd name="connsiteY44" fmla="*/ 1609717 h 1609717"/>
              <a:gd name="connsiteX45" fmla="*/ 0 w 9835763"/>
              <a:gd name="connsiteY45" fmla="*/ 0 h 1609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835763" h="1609717">
                <a:moveTo>
                  <a:pt x="0" y="0"/>
                </a:moveTo>
                <a:lnTo>
                  <a:pt x="1111" y="212"/>
                </a:lnTo>
                <a:cubicBezTo>
                  <a:pt x="79076" y="23189"/>
                  <a:pt x="161253" y="100995"/>
                  <a:pt x="392257" y="134440"/>
                </a:cubicBezTo>
                <a:cubicBezTo>
                  <a:pt x="538964" y="180527"/>
                  <a:pt x="591382" y="220261"/>
                  <a:pt x="811197" y="249778"/>
                </a:cubicBezTo>
                <a:cubicBezTo>
                  <a:pt x="860371" y="254460"/>
                  <a:pt x="950235" y="273712"/>
                  <a:pt x="1028878" y="290782"/>
                </a:cubicBezTo>
                <a:cubicBezTo>
                  <a:pt x="1091419" y="293213"/>
                  <a:pt x="1162017" y="274933"/>
                  <a:pt x="1256602" y="291330"/>
                </a:cubicBezTo>
                <a:lnTo>
                  <a:pt x="1417994" y="314834"/>
                </a:lnTo>
                <a:lnTo>
                  <a:pt x="1580407" y="293756"/>
                </a:lnTo>
                <a:lnTo>
                  <a:pt x="1699587" y="298487"/>
                </a:lnTo>
                <a:lnTo>
                  <a:pt x="1819153" y="312205"/>
                </a:lnTo>
                <a:cubicBezTo>
                  <a:pt x="1846168" y="320239"/>
                  <a:pt x="1832227" y="328483"/>
                  <a:pt x="1899974" y="341168"/>
                </a:cubicBezTo>
                <a:cubicBezTo>
                  <a:pt x="1951126" y="371965"/>
                  <a:pt x="2033852" y="357518"/>
                  <a:pt x="2225645" y="388316"/>
                </a:cubicBezTo>
                <a:cubicBezTo>
                  <a:pt x="2264628" y="409084"/>
                  <a:pt x="2323193" y="390770"/>
                  <a:pt x="2377125" y="406826"/>
                </a:cubicBezTo>
                <a:cubicBezTo>
                  <a:pt x="2446883" y="414799"/>
                  <a:pt x="2506212" y="415038"/>
                  <a:pt x="2571776" y="420517"/>
                </a:cubicBezTo>
                <a:cubicBezTo>
                  <a:pt x="2642557" y="427240"/>
                  <a:pt x="2752613" y="443476"/>
                  <a:pt x="2801812" y="447169"/>
                </a:cubicBezTo>
                <a:cubicBezTo>
                  <a:pt x="2828326" y="448411"/>
                  <a:pt x="2826417" y="441527"/>
                  <a:pt x="2866970" y="442677"/>
                </a:cubicBezTo>
                <a:lnTo>
                  <a:pt x="3416139" y="579856"/>
                </a:lnTo>
                <a:lnTo>
                  <a:pt x="5223579" y="695584"/>
                </a:lnTo>
                <a:lnTo>
                  <a:pt x="5957290" y="699005"/>
                </a:lnTo>
                <a:lnTo>
                  <a:pt x="6038450" y="700183"/>
                </a:lnTo>
                <a:lnTo>
                  <a:pt x="6117053" y="697472"/>
                </a:lnTo>
                <a:lnTo>
                  <a:pt x="6126761" y="699052"/>
                </a:lnTo>
                <a:lnTo>
                  <a:pt x="6172925" y="702808"/>
                </a:lnTo>
                <a:cubicBezTo>
                  <a:pt x="6200777" y="703959"/>
                  <a:pt x="6266276" y="704304"/>
                  <a:pt x="6293871" y="705962"/>
                </a:cubicBezTo>
                <a:cubicBezTo>
                  <a:pt x="6305981" y="717576"/>
                  <a:pt x="6321349" y="717023"/>
                  <a:pt x="6338488" y="712755"/>
                </a:cubicBezTo>
                <a:cubicBezTo>
                  <a:pt x="6375732" y="723929"/>
                  <a:pt x="6417095" y="721118"/>
                  <a:pt x="6462785" y="726942"/>
                </a:cubicBezTo>
                <a:cubicBezTo>
                  <a:pt x="6504492" y="746774"/>
                  <a:pt x="6540333" y="749807"/>
                  <a:pt x="6589112" y="756117"/>
                </a:cubicBezTo>
                <a:cubicBezTo>
                  <a:pt x="6676574" y="773004"/>
                  <a:pt x="6766361" y="816089"/>
                  <a:pt x="6987553" y="828262"/>
                </a:cubicBezTo>
                <a:cubicBezTo>
                  <a:pt x="7090846" y="848840"/>
                  <a:pt x="7100167" y="860878"/>
                  <a:pt x="7164900" y="876714"/>
                </a:cubicBezTo>
                <a:cubicBezTo>
                  <a:pt x="7149179" y="895102"/>
                  <a:pt x="7247644" y="916461"/>
                  <a:pt x="7292144" y="932378"/>
                </a:cubicBezTo>
                <a:cubicBezTo>
                  <a:pt x="7311241" y="919518"/>
                  <a:pt x="7385859" y="1008800"/>
                  <a:pt x="7419370" y="1003518"/>
                </a:cubicBezTo>
                <a:cubicBezTo>
                  <a:pt x="7429346" y="1013045"/>
                  <a:pt x="7592490" y="1021733"/>
                  <a:pt x="7657827" y="1054612"/>
                </a:cubicBezTo>
                <a:cubicBezTo>
                  <a:pt x="7720774" y="1069927"/>
                  <a:pt x="7739316" y="1079579"/>
                  <a:pt x="7797055" y="1095411"/>
                </a:cubicBezTo>
                <a:cubicBezTo>
                  <a:pt x="7838095" y="1093785"/>
                  <a:pt x="7990773" y="1162677"/>
                  <a:pt x="8035575" y="1149601"/>
                </a:cubicBezTo>
                <a:cubicBezTo>
                  <a:pt x="8037093" y="1167005"/>
                  <a:pt x="8233229" y="1193424"/>
                  <a:pt x="8241403" y="1214740"/>
                </a:cubicBezTo>
                <a:cubicBezTo>
                  <a:pt x="8305596" y="1232331"/>
                  <a:pt x="8423334" y="1245374"/>
                  <a:pt x="8420736" y="1255139"/>
                </a:cubicBezTo>
                <a:cubicBezTo>
                  <a:pt x="8418138" y="1264905"/>
                  <a:pt x="8627033" y="1390193"/>
                  <a:pt x="8717072" y="1385121"/>
                </a:cubicBezTo>
                <a:cubicBezTo>
                  <a:pt x="8795424" y="1387399"/>
                  <a:pt x="8856093" y="1414453"/>
                  <a:pt x="8925604" y="1429119"/>
                </a:cubicBezTo>
                <a:cubicBezTo>
                  <a:pt x="8991839" y="1442546"/>
                  <a:pt x="8955206" y="1459633"/>
                  <a:pt x="9124308" y="1469400"/>
                </a:cubicBezTo>
                <a:cubicBezTo>
                  <a:pt x="9168451" y="1472829"/>
                  <a:pt x="9293807" y="1470762"/>
                  <a:pt x="9346955" y="1477944"/>
                </a:cubicBezTo>
                <a:lnTo>
                  <a:pt x="9443192" y="1512491"/>
                </a:lnTo>
                <a:cubicBezTo>
                  <a:pt x="9505936" y="1529086"/>
                  <a:pt x="9604265" y="1532287"/>
                  <a:pt x="9723412" y="1577516"/>
                </a:cubicBezTo>
                <a:cubicBezTo>
                  <a:pt x="9739333" y="1578770"/>
                  <a:pt x="9757695" y="1582981"/>
                  <a:pt x="9777119" y="1588862"/>
                </a:cubicBezTo>
                <a:lnTo>
                  <a:pt x="9835763" y="1609717"/>
                </a:lnTo>
                <a:lnTo>
                  <a:pt x="0" y="1609717"/>
                </a:lnTo>
                <a:lnTo>
                  <a:pt x="0" y="0"/>
                </a:lnTo>
                <a:close/>
              </a:path>
            </a:pathLst>
          </a:custGeom>
          <a:blipFill>
            <a:blip r:embed="rId2"/>
            <a:tile tx="0" ty="0" sx="70000" sy="7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23" name="Freeform: Shape 22">
            <a:extLst>
              <a:ext uri="{FF2B5EF4-FFF2-40B4-BE49-F238E27FC236}">
                <a16:creationId xmlns:a16="http://schemas.microsoft.com/office/drawing/2014/main" id="{3EAFE9D0-2821-42CE-ADF0-DDD8DAE3AA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9233"/>
            <a:ext cx="3295650" cy="4306239"/>
          </a:xfrm>
          <a:custGeom>
            <a:avLst/>
            <a:gdLst>
              <a:gd name="connsiteX0" fmla="*/ 3079123 w 3295650"/>
              <a:gd name="connsiteY0" fmla="*/ 0 h 4306239"/>
              <a:gd name="connsiteX1" fmla="*/ 3295650 w 3295650"/>
              <a:gd name="connsiteY1" fmla="*/ 4133606 h 4306239"/>
              <a:gd name="connsiteX2" fmla="*/ 0 w 3295650"/>
              <a:gd name="connsiteY2" fmla="*/ 4306239 h 4306239"/>
              <a:gd name="connsiteX3" fmla="*/ 0 w 3295650"/>
              <a:gd name="connsiteY3" fmla="*/ 161291 h 4306239"/>
            </a:gdLst>
            <a:ahLst/>
            <a:cxnLst>
              <a:cxn ang="0">
                <a:pos x="connsiteX0" y="connsiteY0"/>
              </a:cxn>
              <a:cxn ang="0">
                <a:pos x="connsiteX1" y="connsiteY1"/>
              </a:cxn>
              <a:cxn ang="0">
                <a:pos x="connsiteX2" y="connsiteY2"/>
              </a:cxn>
              <a:cxn ang="0">
                <a:pos x="connsiteX3" y="connsiteY3"/>
              </a:cxn>
            </a:cxnLst>
            <a:rect l="l" t="t" r="r" b="b"/>
            <a:pathLst>
              <a:path w="3295650" h="4306239">
                <a:moveTo>
                  <a:pt x="3079123" y="0"/>
                </a:moveTo>
                <a:lnTo>
                  <a:pt x="3295650" y="4133606"/>
                </a:lnTo>
                <a:lnTo>
                  <a:pt x="0" y="4306239"/>
                </a:lnTo>
                <a:lnTo>
                  <a:pt x="0" y="161291"/>
                </a:lnTo>
                <a:close/>
              </a:path>
            </a:pathLst>
          </a:custGeom>
          <a:solidFill>
            <a:srgbClr val="EFEEE9"/>
          </a:solidFill>
          <a:ln w="12700" cap="flat" cmpd="sng" algn="ctr">
            <a:noFill/>
            <a:prstDash val="solid"/>
            <a:miter lim="800000"/>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3" name="TextBox 2">
            <a:extLst>
              <a:ext uri="{FF2B5EF4-FFF2-40B4-BE49-F238E27FC236}">
                <a16:creationId xmlns:a16="http://schemas.microsoft.com/office/drawing/2014/main" id="{6861D701-0EAE-E05B-EF4E-B78B32E76AEA}"/>
              </a:ext>
            </a:extLst>
          </p:cNvPr>
          <p:cNvSpPr txBox="1"/>
          <p:nvPr/>
        </p:nvSpPr>
        <p:spPr>
          <a:xfrm>
            <a:off x="6898981" y="647065"/>
            <a:ext cx="5351341" cy="6324601"/>
          </a:xfrm>
          <a:prstGeom prst="rect">
            <a:avLst/>
          </a:prstGeom>
        </p:spPr>
        <p:txBody>
          <a:bodyPr vert="horz" lIns="91440" tIns="45720" rIns="91440" bIns="45720" rtlCol="0" anchor="ctr">
            <a:normAutofit fontScale="92500" lnSpcReduction="20000"/>
          </a:bodyPr>
          <a:lstStyle/>
          <a:p>
            <a:pPr marL="0" marR="0" lvl="0" indent="-228600" algn="l" defTabSz="914400" rtl="0" eaLnBrk="1" fontAlgn="auto" latinLnBrk="0" hangingPunct="1">
              <a:lnSpc>
                <a:spcPct val="110000"/>
              </a:lnSpc>
              <a:spcBef>
                <a:spcPts val="0"/>
              </a:spcBef>
              <a:spcAft>
                <a:spcPts val="600"/>
              </a:spcAft>
              <a:buClrTx/>
              <a:buSzTx/>
              <a:buFontTx/>
              <a:buNone/>
              <a:tabLst/>
              <a:defRPr/>
            </a:pPr>
            <a:r>
              <a:rPr kumimoji="0" lang="en-US" sz="2800" b="0" i="0" u="none" strike="noStrike" kern="1200" cap="none" spc="0" normalizeH="0" baseline="0" noProof="0">
                <a:ln>
                  <a:noFill/>
                </a:ln>
                <a:solidFill>
                  <a:srgbClr val="FFFFFF"/>
                </a:solidFill>
                <a:effectLst/>
                <a:uLnTx/>
                <a:uFillTx/>
                <a:latin typeface="Consolas"/>
                <a:ea typeface="+mn-ea"/>
                <a:cs typeface="+mn-cs"/>
              </a:rPr>
              <a:t>2. </a:t>
            </a:r>
          </a:p>
          <a:p>
            <a:pPr marL="0" marR="0" lvl="0" indent="-228600" algn="l" defTabSz="914400" rtl="0" eaLnBrk="1" fontAlgn="auto" latinLnBrk="0" hangingPunct="1">
              <a:lnSpc>
                <a:spcPct val="110000"/>
              </a:lnSpc>
              <a:spcBef>
                <a:spcPts val="0"/>
              </a:spcBef>
              <a:spcAft>
                <a:spcPts val="600"/>
              </a:spcAft>
              <a:buClrTx/>
              <a:buSzTx/>
              <a:buFontTx/>
              <a:buNone/>
              <a:tabLst/>
              <a:defRPr/>
            </a:pPr>
            <a:endParaRPr kumimoji="0" lang="en-US" sz="2800" b="0" i="0" u="none" strike="noStrike" kern="1200" cap="none" spc="0" normalizeH="0" baseline="0" noProof="0">
              <a:ln>
                <a:noFill/>
              </a:ln>
              <a:solidFill>
                <a:srgbClr val="FFFFFF"/>
              </a:solidFill>
              <a:effectLst/>
              <a:uLnTx/>
              <a:uFillTx/>
              <a:latin typeface="Consolas"/>
              <a:ea typeface="+mn-ea"/>
              <a:cs typeface="+mn-cs"/>
            </a:endParaRPr>
          </a:p>
          <a:p>
            <a:pPr marL="0" marR="0" lvl="0" indent="-228600" algn="l" defTabSz="914400" rtl="0" eaLnBrk="1" fontAlgn="auto" latinLnBrk="0" hangingPunct="1">
              <a:lnSpc>
                <a:spcPct val="110000"/>
              </a:lnSpc>
              <a:spcBef>
                <a:spcPts val="0"/>
              </a:spcBef>
              <a:spcAft>
                <a:spcPts val="600"/>
              </a:spcAft>
              <a:buClrTx/>
              <a:buSzTx/>
              <a:buFontTx/>
              <a:buNone/>
              <a:tabLst/>
              <a:defRPr/>
            </a:pPr>
            <a:r>
              <a:rPr kumimoji="0" lang="en-US" sz="2800" b="0" i="1" u="none" strike="noStrike" kern="1200" cap="none" spc="0" normalizeH="0" baseline="0" noProof="0">
                <a:ln>
                  <a:noFill/>
                </a:ln>
                <a:solidFill>
                  <a:srgbClr val="FFFFFF"/>
                </a:solidFill>
                <a:effectLst/>
                <a:uLnTx/>
                <a:uFillTx/>
                <a:latin typeface="Consolas"/>
                <a:ea typeface="+mn-ea"/>
                <a:cs typeface="+mn-cs"/>
              </a:rPr>
              <a:t>Having traveled from </a:t>
            </a:r>
            <a:r>
              <a:rPr kumimoji="0" lang="en-US" sz="2800" b="0" i="1" u="none" strike="noStrike" kern="1200" cap="none" spc="0" normalizeH="0" baseline="0" noProof="0" err="1">
                <a:ln>
                  <a:noFill/>
                </a:ln>
                <a:solidFill>
                  <a:srgbClr val="FFFFFF"/>
                </a:solidFill>
                <a:effectLst/>
                <a:uLnTx/>
                <a:uFillTx/>
                <a:latin typeface="Consolas"/>
                <a:ea typeface="+mn-ea"/>
                <a:cs typeface="+mn-cs"/>
              </a:rPr>
              <a:t>Paddan</a:t>
            </a:r>
            <a:r>
              <a:rPr kumimoji="0" lang="en-US" sz="2800" b="0" i="1" u="none" strike="noStrike" kern="1200" cap="none" spc="0" normalizeH="0" baseline="0" noProof="0">
                <a:ln>
                  <a:noFill/>
                </a:ln>
                <a:solidFill>
                  <a:srgbClr val="FFFFFF"/>
                </a:solidFill>
                <a:effectLst/>
                <a:uLnTx/>
                <a:uFillTx/>
                <a:latin typeface="Consolas"/>
                <a:ea typeface="+mn-ea"/>
                <a:cs typeface="+mn-cs"/>
              </a:rPr>
              <a:t>-Aram, Ya`akov arrived safely at the city of </a:t>
            </a:r>
            <a:r>
              <a:rPr kumimoji="0" lang="en-US" sz="2800" b="0" i="1" u="none" strike="noStrike" kern="1200" cap="none" spc="0" normalizeH="0" baseline="0" noProof="0" err="1">
                <a:ln>
                  <a:noFill/>
                </a:ln>
                <a:solidFill>
                  <a:srgbClr val="FFFFFF"/>
                </a:solidFill>
                <a:effectLst/>
                <a:uLnTx/>
                <a:uFillTx/>
                <a:latin typeface="Consolas"/>
                <a:ea typeface="+mn-ea"/>
                <a:cs typeface="+mn-cs"/>
              </a:rPr>
              <a:t>Sh'khem</a:t>
            </a:r>
            <a:r>
              <a:rPr kumimoji="0" lang="en-US" sz="2800" b="0" i="1" u="none" strike="noStrike" kern="1200" cap="none" spc="0" normalizeH="0" baseline="0" noProof="0">
                <a:ln>
                  <a:noFill/>
                </a:ln>
                <a:solidFill>
                  <a:srgbClr val="FFFFFF"/>
                </a:solidFill>
                <a:effectLst/>
                <a:uLnTx/>
                <a:uFillTx/>
                <a:latin typeface="Consolas"/>
                <a:ea typeface="+mn-ea"/>
                <a:cs typeface="+mn-cs"/>
              </a:rPr>
              <a:t>, in </a:t>
            </a:r>
            <a:r>
              <a:rPr kumimoji="0" lang="en-US" sz="2800" b="0" i="1" u="none" strike="noStrike" kern="1200" cap="none" spc="0" normalizeH="0" baseline="0" noProof="0" err="1">
                <a:ln>
                  <a:noFill/>
                </a:ln>
                <a:solidFill>
                  <a:srgbClr val="FFFFFF"/>
                </a:solidFill>
                <a:effectLst/>
                <a:uLnTx/>
                <a:uFillTx/>
                <a:latin typeface="Consolas"/>
                <a:ea typeface="+mn-ea"/>
                <a:cs typeface="+mn-cs"/>
              </a:rPr>
              <a:t>Kena`an</a:t>
            </a:r>
            <a:r>
              <a:rPr kumimoji="0" lang="en-US" sz="2800" b="0" i="1" u="none" strike="noStrike" kern="1200" cap="none" spc="0" normalizeH="0" baseline="0" noProof="0">
                <a:ln>
                  <a:noFill/>
                </a:ln>
                <a:solidFill>
                  <a:srgbClr val="FFFFFF"/>
                </a:solidFill>
                <a:effectLst/>
                <a:uLnTx/>
                <a:uFillTx/>
                <a:latin typeface="Consolas"/>
                <a:ea typeface="+mn-ea"/>
                <a:cs typeface="+mn-cs"/>
              </a:rPr>
              <a:t>, and set up camp near the city. From the sons of </a:t>
            </a:r>
            <a:r>
              <a:rPr kumimoji="0" lang="en-US" sz="2800" b="0" i="1" u="none" strike="noStrike" kern="1200" cap="none" spc="0" normalizeH="0" baseline="0" noProof="0" err="1">
                <a:ln>
                  <a:noFill/>
                </a:ln>
                <a:solidFill>
                  <a:srgbClr val="FFFFFF"/>
                </a:solidFill>
                <a:effectLst/>
                <a:uLnTx/>
                <a:uFillTx/>
                <a:latin typeface="Consolas"/>
                <a:ea typeface="+mn-ea"/>
                <a:cs typeface="+mn-cs"/>
              </a:rPr>
              <a:t>Hamor</a:t>
            </a:r>
            <a:r>
              <a:rPr kumimoji="0" lang="en-US" sz="2800" b="0" i="1" u="none" strike="noStrike" kern="1200" cap="none" spc="0" normalizeH="0" baseline="0" noProof="0">
                <a:ln>
                  <a:noFill/>
                </a:ln>
                <a:solidFill>
                  <a:srgbClr val="FFFFFF"/>
                </a:solidFill>
                <a:effectLst/>
                <a:uLnTx/>
                <a:uFillTx/>
                <a:latin typeface="Consolas"/>
                <a:ea typeface="+mn-ea"/>
                <a:cs typeface="+mn-cs"/>
              </a:rPr>
              <a:t> </a:t>
            </a:r>
            <a:r>
              <a:rPr kumimoji="0" lang="en-US" sz="2800" b="0" i="1" u="none" strike="noStrike" kern="1200" cap="none" spc="0" normalizeH="0" baseline="0" noProof="0" err="1">
                <a:ln>
                  <a:noFill/>
                </a:ln>
                <a:solidFill>
                  <a:srgbClr val="FFFFFF"/>
                </a:solidFill>
                <a:effectLst/>
                <a:uLnTx/>
                <a:uFillTx/>
                <a:latin typeface="Consolas"/>
                <a:ea typeface="+mn-ea"/>
                <a:cs typeface="+mn-cs"/>
              </a:rPr>
              <a:t>Sh'khem's</a:t>
            </a:r>
            <a:r>
              <a:rPr kumimoji="0" lang="en-US" sz="2800" b="0" i="1" u="none" strike="noStrike" kern="1200" cap="none" spc="0" normalizeH="0" baseline="0" noProof="0">
                <a:ln>
                  <a:noFill/>
                </a:ln>
                <a:solidFill>
                  <a:srgbClr val="FFFFFF"/>
                </a:solidFill>
                <a:effectLst/>
                <a:uLnTx/>
                <a:uFillTx/>
                <a:latin typeface="Consolas"/>
                <a:ea typeface="+mn-ea"/>
                <a:cs typeface="+mn-cs"/>
              </a:rPr>
              <a:t> father </a:t>
            </a:r>
            <a:r>
              <a:rPr kumimoji="0" lang="en-US" sz="2800" b="1" i="1" u="sng"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nsolas"/>
                <a:ea typeface="+mn-ea"/>
                <a:cs typeface="+mn-cs"/>
              </a:rPr>
              <a:t>he bought for one hundred pieces of silver the parcel of land where he had pitched his tent.</a:t>
            </a:r>
            <a:r>
              <a:rPr kumimoji="0" lang="en-US" sz="2800" b="0" i="1" u="none" strike="noStrike" kern="1200" cap="none" spc="0" normalizeH="0" baseline="0" noProof="0">
                <a:ln>
                  <a:noFill/>
                </a:ln>
                <a:solidFill>
                  <a:srgbClr val="FFFFFF"/>
                </a:solidFill>
                <a:effectLst/>
                <a:uLnTx/>
                <a:uFillTx/>
                <a:latin typeface="Consolas"/>
                <a:ea typeface="+mn-ea"/>
                <a:cs typeface="+mn-cs"/>
              </a:rPr>
              <a:t> There he put up an altar, which he called El-</a:t>
            </a:r>
            <a:r>
              <a:rPr kumimoji="0" lang="en-US" sz="2800" b="0" i="1" u="none" strike="noStrike" kern="1200" cap="none" spc="0" normalizeH="0" baseline="0" noProof="0" err="1">
                <a:ln>
                  <a:noFill/>
                </a:ln>
                <a:solidFill>
                  <a:srgbClr val="FFFFFF"/>
                </a:solidFill>
                <a:effectLst/>
                <a:uLnTx/>
                <a:uFillTx/>
                <a:latin typeface="Consolas"/>
                <a:ea typeface="+mn-ea"/>
                <a:cs typeface="+mn-cs"/>
              </a:rPr>
              <a:t>Elohei</a:t>
            </a:r>
            <a:r>
              <a:rPr kumimoji="0" lang="en-US" sz="2800" b="0" i="1" u="none" strike="noStrike" kern="1200" cap="none" spc="0" normalizeH="0" baseline="0" noProof="0">
                <a:ln>
                  <a:noFill/>
                </a:ln>
                <a:solidFill>
                  <a:srgbClr val="FFFFFF"/>
                </a:solidFill>
                <a:effectLst/>
                <a:uLnTx/>
                <a:uFillTx/>
                <a:latin typeface="Consolas"/>
                <a:ea typeface="+mn-ea"/>
                <a:cs typeface="+mn-cs"/>
              </a:rPr>
              <a:t>-</a:t>
            </a:r>
            <a:r>
              <a:rPr kumimoji="0" lang="en-US" sz="2800" b="0" i="1" u="none" strike="noStrike" kern="1200" cap="none" spc="0" normalizeH="0" baseline="0" noProof="0" err="1">
                <a:ln>
                  <a:noFill/>
                </a:ln>
                <a:solidFill>
                  <a:srgbClr val="FFFFFF"/>
                </a:solidFill>
                <a:effectLst/>
                <a:uLnTx/>
                <a:uFillTx/>
                <a:latin typeface="Consolas"/>
                <a:ea typeface="+mn-ea"/>
                <a:cs typeface="+mn-cs"/>
              </a:rPr>
              <a:t>Yisra'el</a:t>
            </a:r>
            <a:r>
              <a:rPr kumimoji="0" lang="en-US" sz="2800" b="0" i="1" u="none" strike="noStrike" kern="1200" cap="none" spc="0" normalizeH="0" baseline="0" noProof="0">
                <a:ln>
                  <a:noFill/>
                </a:ln>
                <a:solidFill>
                  <a:srgbClr val="FFFFFF"/>
                </a:solidFill>
                <a:effectLst/>
                <a:uLnTx/>
                <a:uFillTx/>
                <a:latin typeface="Consolas"/>
                <a:ea typeface="+mn-ea"/>
                <a:cs typeface="+mn-cs"/>
              </a:rPr>
              <a:t> [God, the God of </a:t>
            </a:r>
            <a:r>
              <a:rPr kumimoji="0" lang="en-US" sz="2800" b="0" i="1" u="none" strike="noStrike" kern="1200" cap="none" spc="0" normalizeH="0" baseline="0" noProof="0" err="1">
                <a:ln>
                  <a:noFill/>
                </a:ln>
                <a:solidFill>
                  <a:srgbClr val="FFFFFF"/>
                </a:solidFill>
                <a:effectLst/>
                <a:uLnTx/>
                <a:uFillTx/>
                <a:latin typeface="Consolas"/>
                <a:ea typeface="+mn-ea"/>
                <a:cs typeface="+mn-cs"/>
              </a:rPr>
              <a:t>Isra'el</a:t>
            </a:r>
            <a:r>
              <a:rPr kumimoji="0" lang="en-US" sz="2800" b="0" i="1" u="none" strike="noStrike" kern="1200" cap="none" spc="0" normalizeH="0" baseline="0" noProof="0">
                <a:ln>
                  <a:noFill/>
                </a:ln>
                <a:solidFill>
                  <a:srgbClr val="FFFFFF"/>
                </a:solidFill>
                <a:effectLst/>
                <a:uLnTx/>
                <a:uFillTx/>
                <a:latin typeface="Consolas"/>
                <a:ea typeface="+mn-ea"/>
                <a:cs typeface="+mn-cs"/>
              </a:rPr>
              <a:t>]. </a:t>
            </a:r>
          </a:p>
          <a:p>
            <a:pPr marL="0" marR="0" lvl="0" indent="-228600" algn="l" defTabSz="914400" rtl="0" eaLnBrk="1" fontAlgn="auto" latinLnBrk="0" hangingPunct="1">
              <a:lnSpc>
                <a:spcPct val="110000"/>
              </a:lnSpc>
              <a:spcBef>
                <a:spcPts val="0"/>
              </a:spcBef>
              <a:spcAft>
                <a:spcPts val="600"/>
              </a:spcAft>
              <a:buClrTx/>
              <a:buSzTx/>
              <a:buFontTx/>
              <a:buNone/>
              <a:tabLst/>
              <a:defRPr/>
            </a:pPr>
            <a:r>
              <a:rPr kumimoji="0" lang="en-US" sz="2800" b="0" i="1" u="none" strike="noStrike" kern="1200" cap="none" spc="0" normalizeH="0" baseline="0" noProof="0">
                <a:ln>
                  <a:noFill/>
                </a:ln>
                <a:solidFill>
                  <a:srgbClr val="FFFFFF"/>
                </a:solidFill>
                <a:effectLst/>
                <a:uLnTx/>
                <a:uFillTx/>
                <a:latin typeface="Consolas"/>
                <a:ea typeface="+mn-ea"/>
                <a:cs typeface="+mn-cs"/>
              </a:rPr>
              <a:t>(Genesis 33:18-20 CJB)</a:t>
            </a:r>
          </a:p>
        </p:txBody>
      </p:sp>
      <p:pic>
        <p:nvPicPr>
          <p:cNvPr id="7" name="Picture 6" descr="A person in a stone room&#10;&#10;Description automatically generated">
            <a:extLst>
              <a:ext uri="{FF2B5EF4-FFF2-40B4-BE49-F238E27FC236}">
                <a16:creationId xmlns:a16="http://schemas.microsoft.com/office/drawing/2014/main" id="{2898D6F2-0E39-ADFA-A168-9B355C6B0B8C}"/>
              </a:ext>
            </a:extLst>
          </p:cNvPr>
          <p:cNvPicPr>
            <a:picLocks noChangeAspect="1"/>
          </p:cNvPicPr>
          <p:nvPr/>
        </p:nvPicPr>
        <p:blipFill rotWithShape="1">
          <a:blip r:embed="rId3">
            <a:extLst>
              <a:ext uri="{28A0092B-C50C-407E-A947-70E740481C1C}">
                <a14:useLocalDpi xmlns:a14="http://schemas.microsoft.com/office/drawing/2010/main" val="0"/>
              </a:ext>
            </a:extLst>
          </a:blip>
          <a:srcRect t="4767" r="-2" b="15187"/>
          <a:stretch/>
        </p:blipFill>
        <p:spPr>
          <a:xfrm>
            <a:off x="20" y="647065"/>
            <a:ext cx="3178986" cy="4097267"/>
          </a:xfrm>
          <a:custGeom>
            <a:avLst/>
            <a:gdLst/>
            <a:ahLst/>
            <a:cxnLst/>
            <a:rect l="l" t="t" r="r" b="b"/>
            <a:pathLst>
              <a:path w="3179006" h="4097267">
                <a:moveTo>
                  <a:pt x="2937579" y="58"/>
                </a:moveTo>
                <a:cubicBezTo>
                  <a:pt x="2953571" y="-729"/>
                  <a:pt x="2966924" y="6633"/>
                  <a:pt x="2967491" y="16556"/>
                </a:cubicBezTo>
                <a:lnTo>
                  <a:pt x="3010727" y="835823"/>
                </a:lnTo>
                <a:lnTo>
                  <a:pt x="3020288" y="862135"/>
                </a:lnTo>
                <a:cubicBezTo>
                  <a:pt x="3023989" y="932268"/>
                  <a:pt x="3030398" y="1182762"/>
                  <a:pt x="3032934" y="1256619"/>
                </a:cubicBezTo>
                <a:lnTo>
                  <a:pt x="3035502" y="1305273"/>
                </a:lnTo>
                <a:lnTo>
                  <a:pt x="3045620" y="1331989"/>
                </a:lnTo>
                <a:cubicBezTo>
                  <a:pt x="3039254" y="1343289"/>
                  <a:pt x="3053254" y="1350568"/>
                  <a:pt x="3057040" y="1359249"/>
                </a:cubicBezTo>
                <a:cubicBezTo>
                  <a:pt x="3057948" y="1382259"/>
                  <a:pt x="3058855" y="1405269"/>
                  <a:pt x="3059764" y="1428278"/>
                </a:cubicBezTo>
                <a:cubicBezTo>
                  <a:pt x="3059512" y="1434338"/>
                  <a:pt x="3063252" y="1435739"/>
                  <a:pt x="3062977" y="1442726"/>
                </a:cubicBezTo>
                <a:lnTo>
                  <a:pt x="3058116" y="1470208"/>
                </a:lnTo>
                <a:lnTo>
                  <a:pt x="3054413" y="1510227"/>
                </a:lnTo>
                <a:lnTo>
                  <a:pt x="3048062" y="1543264"/>
                </a:lnTo>
                <a:lnTo>
                  <a:pt x="3057502" y="1722152"/>
                </a:lnTo>
                <a:lnTo>
                  <a:pt x="3060315" y="1735238"/>
                </a:lnTo>
                <a:cubicBezTo>
                  <a:pt x="3060393" y="1750116"/>
                  <a:pt x="3060470" y="1764992"/>
                  <a:pt x="3060548" y="1779870"/>
                </a:cubicBezTo>
                <a:cubicBezTo>
                  <a:pt x="3063083" y="1812386"/>
                  <a:pt x="3065616" y="1844904"/>
                  <a:pt x="3068151" y="1877420"/>
                </a:cubicBezTo>
                <a:lnTo>
                  <a:pt x="3074915" y="1880634"/>
                </a:lnTo>
                <a:lnTo>
                  <a:pt x="3076045" y="1891062"/>
                </a:lnTo>
                <a:cubicBezTo>
                  <a:pt x="3075582" y="1891854"/>
                  <a:pt x="3076798" y="1906910"/>
                  <a:pt x="3076789" y="1907535"/>
                </a:cubicBezTo>
                <a:lnTo>
                  <a:pt x="3071832" y="1944779"/>
                </a:lnTo>
                <a:cubicBezTo>
                  <a:pt x="3107557" y="2606847"/>
                  <a:pt x="3143281" y="3268914"/>
                  <a:pt x="3179006" y="3930982"/>
                </a:cubicBezTo>
                <a:lnTo>
                  <a:pt x="29024" y="4097221"/>
                </a:lnTo>
                <a:cubicBezTo>
                  <a:pt x="19763" y="4097686"/>
                  <a:pt x="11201" y="4094662"/>
                  <a:pt x="4836" y="4089390"/>
                </a:cubicBezTo>
                <a:lnTo>
                  <a:pt x="0" y="4080025"/>
                </a:lnTo>
                <a:lnTo>
                  <a:pt x="0" y="155087"/>
                </a:lnTo>
                <a:close/>
              </a:path>
            </a:pathLst>
          </a:custGeom>
        </p:spPr>
      </p:pic>
      <p:sp>
        <p:nvSpPr>
          <p:cNvPr id="25" name="Rectangle 24">
            <a:extLst>
              <a:ext uri="{FF2B5EF4-FFF2-40B4-BE49-F238E27FC236}">
                <a16:creationId xmlns:a16="http://schemas.microsoft.com/office/drawing/2014/main" id="{B90AE50C-1C0F-45CA-B1B4-09773E3EE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320000">
            <a:off x="2479554" y="2737727"/>
            <a:ext cx="4139273" cy="3421997"/>
          </a:xfrm>
          <a:prstGeom prst="rect">
            <a:avLst/>
          </a:prstGeom>
          <a:solidFill>
            <a:srgbClr val="EFEEE9"/>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pic>
        <p:nvPicPr>
          <p:cNvPr id="4" name="Picture 3" descr="A well with a bucket and a bucket&#10;&#10;Description automatically generated with medium confidence">
            <a:extLst>
              <a:ext uri="{FF2B5EF4-FFF2-40B4-BE49-F238E27FC236}">
                <a16:creationId xmlns:a16="http://schemas.microsoft.com/office/drawing/2014/main" id="{C75CC1F1-C2E2-ED58-11C3-4F68C0B10F33}"/>
              </a:ext>
            </a:extLst>
          </p:cNvPr>
          <p:cNvPicPr>
            <a:picLocks noChangeAspect="1"/>
          </p:cNvPicPr>
          <p:nvPr/>
        </p:nvPicPr>
        <p:blipFill rotWithShape="1">
          <a:blip r:embed="rId4">
            <a:extLst>
              <a:ext uri="{28A0092B-C50C-407E-A947-70E740481C1C}">
                <a14:useLocalDpi xmlns:a14="http://schemas.microsoft.com/office/drawing/2010/main" val="0"/>
              </a:ext>
            </a:extLst>
          </a:blip>
          <a:srcRect l="21050" r="17731"/>
          <a:stretch/>
        </p:blipFill>
        <p:spPr>
          <a:xfrm>
            <a:off x="2890495" y="2434008"/>
            <a:ext cx="3316862" cy="4047170"/>
          </a:xfrm>
          <a:custGeom>
            <a:avLst/>
            <a:gdLst/>
            <a:ahLst/>
            <a:cxnLst/>
            <a:rect l="l" t="t" r="r" b="b"/>
            <a:pathLst>
              <a:path w="3689267" h="4501572">
                <a:moveTo>
                  <a:pt x="146701" y="0"/>
                </a:moveTo>
                <a:lnTo>
                  <a:pt x="3653091" y="122446"/>
                </a:lnTo>
                <a:cubicBezTo>
                  <a:pt x="3673703" y="123220"/>
                  <a:pt x="3689862" y="139182"/>
                  <a:pt x="3689251" y="158172"/>
                </a:cubicBezTo>
                <a:cubicBezTo>
                  <a:pt x="3669521" y="845943"/>
                  <a:pt x="3597888" y="2935567"/>
                  <a:pt x="3541672" y="4499349"/>
                </a:cubicBezTo>
                <a:cubicBezTo>
                  <a:pt x="3541645" y="4500090"/>
                  <a:pt x="3541619" y="4500831"/>
                  <a:pt x="3541592" y="4501572"/>
                </a:cubicBezTo>
                <a:lnTo>
                  <a:pt x="31542" y="4378998"/>
                </a:lnTo>
                <a:cubicBezTo>
                  <a:pt x="13746" y="4378313"/>
                  <a:pt x="-333" y="4368855"/>
                  <a:pt x="7" y="4357805"/>
                </a:cubicBezTo>
                <a:lnTo>
                  <a:pt x="50101" y="2923277"/>
                </a:lnTo>
                <a:lnTo>
                  <a:pt x="41490" y="2892689"/>
                </a:lnTo>
                <a:cubicBezTo>
                  <a:pt x="41323" y="2854533"/>
                  <a:pt x="46506" y="2732434"/>
                  <a:pt x="49099" y="2694345"/>
                </a:cubicBezTo>
                <a:lnTo>
                  <a:pt x="57042" y="2664152"/>
                </a:lnTo>
                <a:lnTo>
                  <a:pt x="59353" y="2658358"/>
                </a:lnTo>
                <a:lnTo>
                  <a:pt x="66306" y="2459229"/>
                </a:lnTo>
                <a:lnTo>
                  <a:pt x="68550" y="2394981"/>
                </a:lnTo>
                <a:cubicBezTo>
                  <a:pt x="68907" y="2358706"/>
                  <a:pt x="69266" y="2322429"/>
                  <a:pt x="69623" y="2286154"/>
                </a:cubicBezTo>
                <a:lnTo>
                  <a:pt x="62441" y="2281935"/>
                </a:lnTo>
                <a:lnTo>
                  <a:pt x="72101" y="2211161"/>
                </a:lnTo>
                <a:cubicBezTo>
                  <a:pt x="96968" y="1474108"/>
                  <a:pt x="121835" y="737053"/>
                  <a:pt x="146701" y="0"/>
                </a:cubicBezTo>
                <a:close/>
              </a:path>
            </a:pathLst>
          </a:custGeom>
        </p:spPr>
      </p:pic>
    </p:spTree>
    <p:extLst>
      <p:ext uri="{BB962C8B-B14F-4D97-AF65-F5344CB8AC3E}">
        <p14:creationId xmlns:p14="http://schemas.microsoft.com/office/powerpoint/2010/main" val="3577165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16AE6-AEAC-019B-F8BC-0FDD7C4E03D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1D43086-02F8-E30E-7D8B-5F213990D926}"/>
              </a:ext>
            </a:extLst>
          </p:cNvPr>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8865487D-83E6-56A8-6BAD-3A9277F7192A}"/>
              </a:ext>
            </a:extLst>
          </p:cNvPr>
          <p:cNvSpPr txBox="1"/>
          <p:nvPr/>
        </p:nvSpPr>
        <p:spPr>
          <a:xfrm>
            <a:off x="345594" y="0"/>
            <a:ext cx="11154213" cy="544764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創世記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Genesis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33:18-20</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雅各從巴旦</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亞蘭回來的時候，平平安安地到了迦南地的示劍城，在城東支搭帳棚， </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就用一百塊銀子向示劍的父親、哈抹的子孫買了支帳棚的那塊地，在那裡築了一座壇，起名叫伊利</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伊羅伊</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以色列（就是　神、以色列　神的意思）。</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559151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763560B-4D2D-43E2-BB63-B49BE2FE4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0" name="Freeform: Shape 9">
            <a:extLst>
              <a:ext uri="{FF2B5EF4-FFF2-40B4-BE49-F238E27FC236}">
                <a16:creationId xmlns:a16="http://schemas.microsoft.com/office/drawing/2014/main" id="{BA9B915C-700B-45DF-BCE2-87212D5E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166964"/>
            <a:ext cx="12192000" cy="2691037"/>
          </a:xfrm>
          <a:custGeom>
            <a:avLst/>
            <a:gdLst>
              <a:gd name="connsiteX0" fmla="*/ 1390955 w 12192000"/>
              <a:gd name="connsiteY0" fmla="*/ 229 h 2399489"/>
              <a:gd name="connsiteX1" fmla="*/ 1434549 w 12192000"/>
              <a:gd name="connsiteY1" fmla="*/ 6890 h 2399489"/>
              <a:gd name="connsiteX2" fmla="*/ 1637948 w 12192000"/>
              <a:gd name="connsiteY2" fmla="*/ 81941 h 2399489"/>
              <a:gd name="connsiteX3" fmla="*/ 1759056 w 12192000"/>
              <a:gd name="connsiteY3" fmla="*/ 138890 h 2399489"/>
              <a:gd name="connsiteX4" fmla="*/ 1877728 w 12192000"/>
              <a:gd name="connsiteY4" fmla="*/ 168710 h 2399489"/>
              <a:gd name="connsiteX5" fmla="*/ 2042244 w 12192000"/>
              <a:gd name="connsiteY5" fmla="*/ 223786 h 2399489"/>
              <a:gd name="connsiteX6" fmla="*/ 2058061 w 12192000"/>
              <a:gd name="connsiteY6" fmla="*/ 233019 h 2399489"/>
              <a:gd name="connsiteX7" fmla="*/ 2164831 w 12192000"/>
              <a:gd name="connsiteY7" fmla="*/ 278831 h 2399489"/>
              <a:gd name="connsiteX8" fmla="*/ 2287219 w 12192000"/>
              <a:gd name="connsiteY8" fmla="*/ 292639 h 2399489"/>
              <a:gd name="connsiteX9" fmla="*/ 2373568 w 12192000"/>
              <a:gd name="connsiteY9" fmla="*/ 287222 h 2399489"/>
              <a:gd name="connsiteX10" fmla="*/ 2476147 w 12192000"/>
              <a:gd name="connsiteY10" fmla="*/ 293178 h 2399489"/>
              <a:gd name="connsiteX11" fmla="*/ 2713522 w 12192000"/>
              <a:gd name="connsiteY11" fmla="*/ 303034 h 2399489"/>
              <a:gd name="connsiteX12" fmla="*/ 2718916 w 12192000"/>
              <a:gd name="connsiteY12" fmla="*/ 302192 h 2399489"/>
              <a:gd name="connsiteX13" fmla="*/ 2843662 w 12192000"/>
              <a:gd name="connsiteY13" fmla="*/ 300216 h 2399489"/>
              <a:gd name="connsiteX14" fmla="*/ 2874892 w 12192000"/>
              <a:gd name="connsiteY14" fmla="*/ 295868 h 2399489"/>
              <a:gd name="connsiteX15" fmla="*/ 2875436 w 12192000"/>
              <a:gd name="connsiteY15" fmla="*/ 294787 h 2399489"/>
              <a:gd name="connsiteX16" fmla="*/ 2942858 w 12192000"/>
              <a:gd name="connsiteY16" fmla="*/ 313706 h 2399489"/>
              <a:gd name="connsiteX17" fmla="*/ 2995934 w 12192000"/>
              <a:gd name="connsiteY17" fmla="*/ 331016 h 2399489"/>
              <a:gd name="connsiteX18" fmla="*/ 3009910 w 12192000"/>
              <a:gd name="connsiteY18" fmla="*/ 342189 h 2399489"/>
              <a:gd name="connsiteX19" fmla="*/ 3280097 w 12192000"/>
              <a:gd name="connsiteY19" fmla="*/ 388554 h 2399489"/>
              <a:gd name="connsiteX20" fmla="*/ 3405770 w 12192000"/>
              <a:gd name="connsiteY20" fmla="*/ 406756 h 2399489"/>
              <a:gd name="connsiteX21" fmla="*/ 3567259 w 12192000"/>
              <a:gd name="connsiteY21" fmla="*/ 420220 h 2399489"/>
              <a:gd name="connsiteX22" fmla="*/ 3758105 w 12192000"/>
              <a:gd name="connsiteY22" fmla="*/ 446430 h 2399489"/>
              <a:gd name="connsiteX23" fmla="*/ 3812162 w 12192000"/>
              <a:gd name="connsiteY23" fmla="*/ 442013 h 2399489"/>
              <a:gd name="connsiteX24" fmla="*/ 3931396 w 12192000"/>
              <a:gd name="connsiteY24" fmla="*/ 462114 h 2399489"/>
              <a:gd name="connsiteX25" fmla="*/ 4002267 w 12192000"/>
              <a:gd name="connsiteY25" fmla="*/ 470069 h 2399489"/>
              <a:gd name="connsiteX26" fmla="*/ 4028460 w 12192000"/>
              <a:gd name="connsiteY26" fmla="*/ 466693 h 2399489"/>
              <a:gd name="connsiteX27" fmla="*/ 4065532 w 12192000"/>
              <a:gd name="connsiteY27" fmla="*/ 466281 h 2399489"/>
              <a:gd name="connsiteX28" fmla="*/ 4191732 w 12192000"/>
              <a:gd name="connsiteY28" fmla="*/ 464038 h 2399489"/>
              <a:gd name="connsiteX29" fmla="*/ 4232518 w 12192000"/>
              <a:gd name="connsiteY29" fmla="*/ 469808 h 2399489"/>
              <a:gd name="connsiteX30" fmla="*/ 4238372 w 12192000"/>
              <a:gd name="connsiteY30" fmla="*/ 471125 h 2399489"/>
              <a:gd name="connsiteX31" fmla="*/ 4290981 w 12192000"/>
              <a:gd name="connsiteY31" fmla="*/ 485430 h 2399489"/>
              <a:gd name="connsiteX32" fmla="*/ 4379064 w 12192000"/>
              <a:gd name="connsiteY32" fmla="*/ 512700 h 2399489"/>
              <a:gd name="connsiteX33" fmla="*/ 4459811 w 12192000"/>
              <a:gd name="connsiteY33" fmla="*/ 536080 h 2399489"/>
              <a:gd name="connsiteX34" fmla="*/ 4513724 w 12192000"/>
              <a:gd name="connsiteY34" fmla="*/ 543218 h 2399489"/>
              <a:gd name="connsiteX35" fmla="*/ 4536504 w 12192000"/>
              <a:gd name="connsiteY35" fmla="*/ 551292 h 2399489"/>
              <a:gd name="connsiteX36" fmla="*/ 4640313 w 12192000"/>
              <a:gd name="connsiteY36" fmla="*/ 552537 h 2399489"/>
              <a:gd name="connsiteX37" fmla="*/ 4691075 w 12192000"/>
              <a:gd name="connsiteY37" fmla="*/ 531834 h 2399489"/>
              <a:gd name="connsiteX38" fmla="*/ 4811440 w 12192000"/>
              <a:gd name="connsiteY38" fmla="*/ 527876 h 2399489"/>
              <a:gd name="connsiteX39" fmla="*/ 4882386 w 12192000"/>
              <a:gd name="connsiteY39" fmla="*/ 521587 h 2399489"/>
              <a:gd name="connsiteX40" fmla="*/ 4907662 w 12192000"/>
              <a:gd name="connsiteY40" fmla="*/ 513035 h 2399489"/>
              <a:gd name="connsiteX41" fmla="*/ 4944087 w 12192000"/>
              <a:gd name="connsiteY41" fmla="*/ 505240 h 2399489"/>
              <a:gd name="connsiteX42" fmla="*/ 5007075 w 12192000"/>
              <a:gd name="connsiteY42" fmla="*/ 486704 h 2399489"/>
              <a:gd name="connsiteX43" fmla="*/ 5067961 w 12192000"/>
              <a:gd name="connsiteY43" fmla="*/ 477868 h 2399489"/>
              <a:gd name="connsiteX44" fmla="*/ 5108970 w 12192000"/>
              <a:gd name="connsiteY44" fmla="*/ 475422 h 2399489"/>
              <a:gd name="connsiteX45" fmla="*/ 5114928 w 12192000"/>
              <a:gd name="connsiteY45" fmla="*/ 475553 h 2399489"/>
              <a:gd name="connsiteX46" fmla="*/ 5149802 w 12192000"/>
              <a:gd name="connsiteY46" fmla="*/ 479166 h 2399489"/>
              <a:gd name="connsiteX47" fmla="*/ 5221533 w 12192000"/>
              <a:gd name="connsiteY47" fmla="*/ 476616 h 2399489"/>
              <a:gd name="connsiteX48" fmla="*/ 5453307 w 12192000"/>
              <a:gd name="connsiteY48" fmla="*/ 514793 h 2399489"/>
              <a:gd name="connsiteX49" fmla="*/ 5505015 w 12192000"/>
              <a:gd name="connsiteY49" fmla="*/ 510176 h 2399489"/>
              <a:gd name="connsiteX50" fmla="*/ 5518799 w 12192000"/>
              <a:gd name="connsiteY50" fmla="*/ 511324 h 2399489"/>
              <a:gd name="connsiteX51" fmla="*/ 5643534 w 12192000"/>
              <a:gd name="connsiteY51" fmla="*/ 529980 h 2399489"/>
              <a:gd name="connsiteX52" fmla="*/ 5785959 w 12192000"/>
              <a:gd name="connsiteY52" fmla="*/ 563445 h 2399489"/>
              <a:gd name="connsiteX53" fmla="*/ 5880652 w 12192000"/>
              <a:gd name="connsiteY53" fmla="*/ 558190 h 2399489"/>
              <a:gd name="connsiteX54" fmla="*/ 6098321 w 12192000"/>
              <a:gd name="connsiteY54" fmla="*/ 628481 h 2399489"/>
              <a:gd name="connsiteX55" fmla="*/ 6243319 w 12192000"/>
              <a:gd name="connsiteY55" fmla="*/ 660096 h 2399489"/>
              <a:gd name="connsiteX56" fmla="*/ 6364035 w 12192000"/>
              <a:gd name="connsiteY56" fmla="*/ 693882 h 2399489"/>
              <a:gd name="connsiteX57" fmla="*/ 6471012 w 12192000"/>
              <a:gd name="connsiteY57" fmla="*/ 680646 h 2399489"/>
              <a:gd name="connsiteX58" fmla="*/ 6508541 w 12192000"/>
              <a:gd name="connsiteY58" fmla="*/ 692580 h 2399489"/>
              <a:gd name="connsiteX59" fmla="*/ 6516595 w 12192000"/>
              <a:gd name="connsiteY59" fmla="*/ 694134 h 2399489"/>
              <a:gd name="connsiteX60" fmla="*/ 6554894 w 12192000"/>
              <a:gd name="connsiteY60" fmla="*/ 697827 h 2399489"/>
              <a:gd name="connsiteX61" fmla="*/ 6655235 w 12192000"/>
              <a:gd name="connsiteY61" fmla="*/ 700929 h 2399489"/>
              <a:gd name="connsiteX62" fmla="*/ 6692251 w 12192000"/>
              <a:gd name="connsiteY62" fmla="*/ 707609 h 2399489"/>
              <a:gd name="connsiteX63" fmla="*/ 6795372 w 12192000"/>
              <a:gd name="connsiteY63" fmla="*/ 721561 h 2399489"/>
              <a:gd name="connsiteX64" fmla="*/ 6900177 w 12192000"/>
              <a:gd name="connsiteY64" fmla="*/ 732262 h 2399489"/>
              <a:gd name="connsiteX65" fmla="*/ 7164601 w 12192000"/>
              <a:gd name="connsiteY65" fmla="*/ 768046 h 2399489"/>
              <a:gd name="connsiteX66" fmla="*/ 7183121 w 12192000"/>
              <a:gd name="connsiteY66" fmla="*/ 781775 h 2399489"/>
              <a:gd name="connsiteX67" fmla="*/ 7224458 w 12192000"/>
              <a:gd name="connsiteY67" fmla="*/ 808625 h 2399489"/>
              <a:gd name="connsiteX68" fmla="*/ 7230737 w 12192000"/>
              <a:gd name="connsiteY68" fmla="*/ 821200 h 2399489"/>
              <a:gd name="connsiteX69" fmla="*/ 7377870 w 12192000"/>
              <a:gd name="connsiteY69" fmla="*/ 868847 h 2399489"/>
              <a:gd name="connsiteX70" fmla="*/ 7483437 w 12192000"/>
              <a:gd name="connsiteY70" fmla="*/ 923588 h 2399489"/>
              <a:gd name="connsiteX71" fmla="*/ 7548172 w 12192000"/>
              <a:gd name="connsiteY71" fmla="*/ 997145 h 2399489"/>
              <a:gd name="connsiteX72" fmla="*/ 7786819 w 12192000"/>
              <a:gd name="connsiteY72" fmla="*/ 1043794 h 2399489"/>
              <a:gd name="connsiteX73" fmla="*/ 7840612 w 12192000"/>
              <a:gd name="connsiteY73" fmla="*/ 1055425 h 2399489"/>
              <a:gd name="connsiteX74" fmla="*/ 7902328 w 12192000"/>
              <a:gd name="connsiteY74" fmla="*/ 1083916 h 2399489"/>
              <a:gd name="connsiteX75" fmla="*/ 8074238 w 12192000"/>
              <a:gd name="connsiteY75" fmla="*/ 1137206 h 2399489"/>
              <a:gd name="connsiteX76" fmla="*/ 8275497 w 12192000"/>
              <a:gd name="connsiteY76" fmla="*/ 1182654 h 2399489"/>
              <a:gd name="connsiteX77" fmla="*/ 8363469 w 12192000"/>
              <a:gd name="connsiteY77" fmla="*/ 1204152 h 2399489"/>
              <a:gd name="connsiteX78" fmla="*/ 8396651 w 12192000"/>
              <a:gd name="connsiteY78" fmla="*/ 1227407 h 2399489"/>
              <a:gd name="connsiteX79" fmla="*/ 8403539 w 12192000"/>
              <a:gd name="connsiteY79" fmla="*/ 1234696 h 2399489"/>
              <a:gd name="connsiteX80" fmla="*/ 8400610 w 12192000"/>
              <a:gd name="connsiteY80" fmla="*/ 1233558 h 2399489"/>
              <a:gd name="connsiteX81" fmla="*/ 8411626 w 12192000"/>
              <a:gd name="connsiteY81" fmla="*/ 1243252 h 2399489"/>
              <a:gd name="connsiteX82" fmla="*/ 8403539 w 12192000"/>
              <a:gd name="connsiteY82" fmla="*/ 1234696 h 2399489"/>
              <a:gd name="connsiteX83" fmla="*/ 8419755 w 12192000"/>
              <a:gd name="connsiteY83" fmla="*/ 1240994 h 2399489"/>
              <a:gd name="connsiteX84" fmla="*/ 8665605 w 12192000"/>
              <a:gd name="connsiteY84" fmla="*/ 1368819 h 2399489"/>
              <a:gd name="connsiteX85" fmla="*/ 8838610 w 12192000"/>
              <a:gd name="connsiteY85" fmla="*/ 1412086 h 2399489"/>
              <a:gd name="connsiteX86" fmla="*/ 8886001 w 12192000"/>
              <a:gd name="connsiteY86" fmla="*/ 1421325 h 2399489"/>
              <a:gd name="connsiteX87" fmla="*/ 8968445 w 12192000"/>
              <a:gd name="connsiteY87" fmla="*/ 1439867 h 2399489"/>
              <a:gd name="connsiteX88" fmla="*/ 9003462 w 12192000"/>
              <a:gd name="connsiteY88" fmla="*/ 1451700 h 2399489"/>
              <a:gd name="connsiteX89" fmla="*/ 9133985 w 12192000"/>
              <a:gd name="connsiteY89" fmla="*/ 1446798 h 2399489"/>
              <a:gd name="connsiteX90" fmla="*/ 9155969 w 12192000"/>
              <a:gd name="connsiteY90" fmla="*/ 1446369 h 2399489"/>
              <a:gd name="connsiteX91" fmla="*/ 9188177 w 12192000"/>
              <a:gd name="connsiteY91" fmla="*/ 1460101 h 2399489"/>
              <a:gd name="connsiteX92" fmla="*/ 9268019 w 12192000"/>
              <a:gd name="connsiteY92" fmla="*/ 1494075 h 2399489"/>
              <a:gd name="connsiteX93" fmla="*/ 9392919 w 12192000"/>
              <a:gd name="connsiteY93" fmla="*/ 1509571 h 2399489"/>
              <a:gd name="connsiteX94" fmla="*/ 9410017 w 12192000"/>
              <a:gd name="connsiteY94" fmla="*/ 1510450 h 2399489"/>
              <a:gd name="connsiteX95" fmla="*/ 9500499 w 12192000"/>
              <a:gd name="connsiteY95" fmla="*/ 1558021 h 2399489"/>
              <a:gd name="connsiteX96" fmla="*/ 9683005 w 12192000"/>
              <a:gd name="connsiteY96" fmla="*/ 1631408 h 2399489"/>
              <a:gd name="connsiteX97" fmla="*/ 9767091 w 12192000"/>
              <a:gd name="connsiteY97" fmla="*/ 1659984 h 2399489"/>
              <a:gd name="connsiteX98" fmla="*/ 9918248 w 12192000"/>
              <a:gd name="connsiteY98" fmla="*/ 1725336 h 2399489"/>
              <a:gd name="connsiteX99" fmla="*/ 9943887 w 12192000"/>
              <a:gd name="connsiteY99" fmla="*/ 1740470 h 2399489"/>
              <a:gd name="connsiteX100" fmla="*/ 9997044 w 12192000"/>
              <a:gd name="connsiteY100" fmla="*/ 1769572 h 2399489"/>
              <a:gd name="connsiteX101" fmla="*/ 10167995 w 12192000"/>
              <a:gd name="connsiteY101" fmla="*/ 1792946 h 2399489"/>
              <a:gd name="connsiteX102" fmla="*/ 10211200 w 12192000"/>
              <a:gd name="connsiteY102" fmla="*/ 1784862 h 2399489"/>
              <a:gd name="connsiteX103" fmla="*/ 10458762 w 12192000"/>
              <a:gd name="connsiteY103" fmla="*/ 1799542 h 2399489"/>
              <a:gd name="connsiteX104" fmla="*/ 10803046 w 12192000"/>
              <a:gd name="connsiteY104" fmla="*/ 1776602 h 2399489"/>
              <a:gd name="connsiteX105" fmla="*/ 11058755 w 12192000"/>
              <a:gd name="connsiteY105" fmla="*/ 1806551 h 2399489"/>
              <a:gd name="connsiteX106" fmla="*/ 11165209 w 12192000"/>
              <a:gd name="connsiteY106" fmla="*/ 1807478 h 2399489"/>
              <a:gd name="connsiteX107" fmla="*/ 11358455 w 12192000"/>
              <a:gd name="connsiteY107" fmla="*/ 1809004 h 2399489"/>
              <a:gd name="connsiteX108" fmla="*/ 11560424 w 12192000"/>
              <a:gd name="connsiteY108" fmla="*/ 1808490 h 2399489"/>
              <a:gd name="connsiteX109" fmla="*/ 11649954 w 12192000"/>
              <a:gd name="connsiteY109" fmla="*/ 1806538 h 2399489"/>
              <a:gd name="connsiteX110" fmla="*/ 11890686 w 12192000"/>
              <a:gd name="connsiteY110" fmla="*/ 1826974 h 2399489"/>
              <a:gd name="connsiteX111" fmla="*/ 12192000 w 12192000"/>
              <a:gd name="connsiteY111" fmla="*/ 1804513 h 2399489"/>
              <a:gd name="connsiteX112" fmla="*/ 12192000 w 12192000"/>
              <a:gd name="connsiteY112" fmla="*/ 2399489 h 2399489"/>
              <a:gd name="connsiteX113" fmla="*/ 0 w 12192000"/>
              <a:gd name="connsiteY113" fmla="*/ 2399489 h 2399489"/>
              <a:gd name="connsiteX114" fmla="*/ 0 w 12192000"/>
              <a:gd name="connsiteY114" fmla="*/ 157240 h 2399489"/>
              <a:gd name="connsiteX115" fmla="*/ 4572 w 12192000"/>
              <a:gd name="connsiteY115" fmla="*/ 156485 h 2399489"/>
              <a:gd name="connsiteX116" fmla="*/ 37645 w 12192000"/>
              <a:gd name="connsiteY116" fmla="*/ 151261 h 2399489"/>
              <a:gd name="connsiteX117" fmla="*/ 77641 w 12192000"/>
              <a:gd name="connsiteY117" fmla="*/ 137403 h 2399489"/>
              <a:gd name="connsiteX118" fmla="*/ 273386 w 12192000"/>
              <a:gd name="connsiteY118" fmla="*/ 118356 h 2399489"/>
              <a:gd name="connsiteX119" fmla="*/ 376513 w 12192000"/>
              <a:gd name="connsiteY119" fmla="*/ 104463 h 2399489"/>
              <a:gd name="connsiteX120" fmla="*/ 413835 w 12192000"/>
              <a:gd name="connsiteY120" fmla="*/ 101107 h 2399489"/>
              <a:gd name="connsiteX121" fmla="*/ 520671 w 12192000"/>
              <a:gd name="connsiteY121" fmla="*/ 71781 h 2399489"/>
              <a:gd name="connsiteX122" fmla="*/ 597225 w 12192000"/>
              <a:gd name="connsiteY122" fmla="*/ 71758 h 2399489"/>
              <a:gd name="connsiteX123" fmla="*/ 812914 w 12192000"/>
              <a:gd name="connsiteY123" fmla="*/ 36495 h 2399489"/>
              <a:gd name="connsiteX124" fmla="*/ 970251 w 12192000"/>
              <a:gd name="connsiteY124" fmla="*/ 23243 h 2399489"/>
              <a:gd name="connsiteX125" fmla="*/ 1195347 w 12192000"/>
              <a:gd name="connsiteY125" fmla="*/ 33757 h 2399489"/>
              <a:gd name="connsiteX126" fmla="*/ 1279765 w 12192000"/>
              <a:gd name="connsiteY126" fmla="*/ 12808 h 2399489"/>
              <a:gd name="connsiteX127" fmla="*/ 1356367 w 12192000"/>
              <a:gd name="connsiteY127" fmla="*/ 6203 h 2399489"/>
              <a:gd name="connsiteX128" fmla="*/ 1370962 w 12192000"/>
              <a:gd name="connsiteY128" fmla="*/ 3312 h 2399489"/>
              <a:gd name="connsiteX129" fmla="*/ 1390955 w 12192000"/>
              <a:gd name="connsiteY129" fmla="*/ 229 h 239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12192000" h="2399489">
                <a:moveTo>
                  <a:pt x="1390955" y="229"/>
                </a:moveTo>
                <a:cubicBezTo>
                  <a:pt x="1399661" y="-529"/>
                  <a:pt x="1412300" y="338"/>
                  <a:pt x="1434549" y="6890"/>
                </a:cubicBezTo>
                <a:cubicBezTo>
                  <a:pt x="1496241" y="37854"/>
                  <a:pt x="1587306" y="40181"/>
                  <a:pt x="1637948" y="81941"/>
                </a:cubicBezTo>
                <a:cubicBezTo>
                  <a:pt x="1691494" y="95879"/>
                  <a:pt x="1719091" y="124430"/>
                  <a:pt x="1759056" y="138890"/>
                </a:cubicBezTo>
                <a:cubicBezTo>
                  <a:pt x="1818769" y="159039"/>
                  <a:pt x="1839146" y="167516"/>
                  <a:pt x="1877728" y="168710"/>
                </a:cubicBezTo>
                <a:cubicBezTo>
                  <a:pt x="1896351" y="156162"/>
                  <a:pt x="2012576" y="213021"/>
                  <a:pt x="2042244" y="223786"/>
                </a:cubicBezTo>
                <a:lnTo>
                  <a:pt x="2058061" y="233019"/>
                </a:lnTo>
                <a:cubicBezTo>
                  <a:pt x="2078492" y="242193"/>
                  <a:pt x="2133996" y="270222"/>
                  <a:pt x="2164831" y="278831"/>
                </a:cubicBezTo>
                <a:cubicBezTo>
                  <a:pt x="2205627" y="283434"/>
                  <a:pt x="2221974" y="275852"/>
                  <a:pt x="2287219" y="292639"/>
                </a:cubicBezTo>
                <a:cubicBezTo>
                  <a:pt x="2308969" y="295041"/>
                  <a:pt x="2342080" y="287133"/>
                  <a:pt x="2373568" y="287222"/>
                </a:cubicBezTo>
                <a:cubicBezTo>
                  <a:pt x="2413847" y="291679"/>
                  <a:pt x="2437134" y="274596"/>
                  <a:pt x="2476147" y="293178"/>
                </a:cubicBezTo>
                <a:lnTo>
                  <a:pt x="2713522" y="303034"/>
                </a:lnTo>
                <a:lnTo>
                  <a:pt x="2718916" y="302192"/>
                </a:lnTo>
                <a:lnTo>
                  <a:pt x="2843662" y="300216"/>
                </a:lnTo>
                <a:cubicBezTo>
                  <a:pt x="2856789" y="296241"/>
                  <a:pt x="2869596" y="296773"/>
                  <a:pt x="2874892" y="295868"/>
                </a:cubicBezTo>
                <a:lnTo>
                  <a:pt x="2875436" y="294787"/>
                </a:lnTo>
                <a:lnTo>
                  <a:pt x="2942858" y="313706"/>
                </a:lnTo>
                <a:lnTo>
                  <a:pt x="2995934" y="331016"/>
                </a:lnTo>
                <a:cubicBezTo>
                  <a:pt x="3001138" y="334064"/>
                  <a:pt x="3005875" y="337714"/>
                  <a:pt x="3009910" y="342189"/>
                </a:cubicBezTo>
                <a:cubicBezTo>
                  <a:pt x="3052347" y="372475"/>
                  <a:pt x="3120979" y="358267"/>
                  <a:pt x="3280097" y="388554"/>
                </a:cubicBezTo>
                <a:cubicBezTo>
                  <a:pt x="3312439" y="408977"/>
                  <a:pt x="3361027" y="390967"/>
                  <a:pt x="3405770" y="406756"/>
                </a:cubicBezTo>
                <a:cubicBezTo>
                  <a:pt x="3463644" y="414598"/>
                  <a:pt x="3512865" y="414833"/>
                  <a:pt x="3567259" y="420220"/>
                </a:cubicBezTo>
                <a:cubicBezTo>
                  <a:pt x="3625982" y="426833"/>
                  <a:pt x="3717288" y="442798"/>
                  <a:pt x="3758105" y="446430"/>
                </a:cubicBezTo>
                <a:cubicBezTo>
                  <a:pt x="3780102" y="447652"/>
                  <a:pt x="3778518" y="440882"/>
                  <a:pt x="3812162" y="442013"/>
                </a:cubicBezTo>
                <a:cubicBezTo>
                  <a:pt x="3844059" y="461284"/>
                  <a:pt x="3891932" y="436805"/>
                  <a:pt x="3931396" y="462114"/>
                </a:cubicBezTo>
                <a:cubicBezTo>
                  <a:pt x="3946095" y="469154"/>
                  <a:pt x="3992749" y="477040"/>
                  <a:pt x="4002267" y="470069"/>
                </a:cubicBezTo>
                <a:cubicBezTo>
                  <a:pt x="4012138" y="469970"/>
                  <a:pt x="4023224" y="475055"/>
                  <a:pt x="4028460" y="466693"/>
                </a:cubicBezTo>
                <a:cubicBezTo>
                  <a:pt x="4036780" y="456996"/>
                  <a:pt x="4069305" y="480180"/>
                  <a:pt x="4065532" y="466281"/>
                </a:cubicBezTo>
                <a:lnTo>
                  <a:pt x="4191732" y="464038"/>
                </a:lnTo>
                <a:lnTo>
                  <a:pt x="4232518" y="469808"/>
                </a:lnTo>
                <a:lnTo>
                  <a:pt x="4238372" y="471125"/>
                </a:lnTo>
                <a:cubicBezTo>
                  <a:pt x="4248116" y="473729"/>
                  <a:pt x="4277508" y="482067"/>
                  <a:pt x="4290981" y="485430"/>
                </a:cubicBezTo>
                <a:cubicBezTo>
                  <a:pt x="4313198" y="503420"/>
                  <a:pt x="4349703" y="503610"/>
                  <a:pt x="4379064" y="512700"/>
                </a:cubicBezTo>
                <a:lnTo>
                  <a:pt x="4459811" y="536080"/>
                </a:lnTo>
                <a:lnTo>
                  <a:pt x="4513724" y="543218"/>
                </a:lnTo>
                <a:lnTo>
                  <a:pt x="4536504" y="551292"/>
                </a:lnTo>
                <a:cubicBezTo>
                  <a:pt x="4552839" y="554328"/>
                  <a:pt x="4614551" y="555780"/>
                  <a:pt x="4640313" y="552537"/>
                </a:cubicBezTo>
                <a:cubicBezTo>
                  <a:pt x="4662147" y="549356"/>
                  <a:pt x="4657791" y="537428"/>
                  <a:pt x="4691075" y="531834"/>
                </a:cubicBezTo>
                <a:cubicBezTo>
                  <a:pt x="4725356" y="544473"/>
                  <a:pt x="4768806" y="510796"/>
                  <a:pt x="4811440" y="527876"/>
                </a:cubicBezTo>
                <a:cubicBezTo>
                  <a:pt x="4826963" y="531883"/>
                  <a:pt x="4874062" y="530356"/>
                  <a:pt x="4882386" y="521587"/>
                </a:cubicBezTo>
                <a:cubicBezTo>
                  <a:pt x="4892087" y="519521"/>
                  <a:pt x="4903760" y="522323"/>
                  <a:pt x="4907662" y="513035"/>
                </a:cubicBezTo>
                <a:cubicBezTo>
                  <a:pt x="4914397" y="501820"/>
                  <a:pt x="4949882" y="518186"/>
                  <a:pt x="4944087" y="505240"/>
                </a:cubicBezTo>
                <a:cubicBezTo>
                  <a:pt x="4969259" y="516434"/>
                  <a:pt x="4987003" y="492861"/>
                  <a:pt x="5007075" y="486704"/>
                </a:cubicBezTo>
                <a:lnTo>
                  <a:pt x="5067961" y="477868"/>
                </a:lnTo>
                <a:lnTo>
                  <a:pt x="5108970" y="475422"/>
                </a:lnTo>
                <a:lnTo>
                  <a:pt x="5114928" y="475553"/>
                </a:lnTo>
                <a:cubicBezTo>
                  <a:pt x="5124907" y="476177"/>
                  <a:pt x="5138262" y="479483"/>
                  <a:pt x="5149802" y="479166"/>
                </a:cubicBezTo>
                <a:lnTo>
                  <a:pt x="5221533" y="476616"/>
                </a:lnTo>
                <a:cubicBezTo>
                  <a:pt x="5272117" y="482553"/>
                  <a:pt x="5364785" y="490412"/>
                  <a:pt x="5453307" y="514793"/>
                </a:cubicBezTo>
                <a:lnTo>
                  <a:pt x="5505015" y="510176"/>
                </a:lnTo>
                <a:lnTo>
                  <a:pt x="5518799" y="511324"/>
                </a:lnTo>
                <a:lnTo>
                  <a:pt x="5643534" y="529980"/>
                </a:lnTo>
                <a:cubicBezTo>
                  <a:pt x="5707481" y="552054"/>
                  <a:pt x="5732223" y="529133"/>
                  <a:pt x="5785959" y="563445"/>
                </a:cubicBezTo>
                <a:cubicBezTo>
                  <a:pt x="5777344" y="550117"/>
                  <a:pt x="5862008" y="551846"/>
                  <a:pt x="5880652" y="558190"/>
                </a:cubicBezTo>
                <a:cubicBezTo>
                  <a:pt x="5902526" y="569787"/>
                  <a:pt x="6036512" y="613355"/>
                  <a:pt x="6098321" y="628481"/>
                </a:cubicBezTo>
                <a:cubicBezTo>
                  <a:pt x="6162673" y="645465"/>
                  <a:pt x="6212879" y="653568"/>
                  <a:pt x="6243319" y="660096"/>
                </a:cubicBezTo>
                <a:lnTo>
                  <a:pt x="6364035" y="693882"/>
                </a:lnTo>
                <a:cubicBezTo>
                  <a:pt x="6395710" y="696048"/>
                  <a:pt x="6446928" y="680863"/>
                  <a:pt x="6471012" y="680646"/>
                </a:cubicBezTo>
                <a:cubicBezTo>
                  <a:pt x="6482908" y="684952"/>
                  <a:pt x="6495493" y="688995"/>
                  <a:pt x="6508541" y="692580"/>
                </a:cubicBezTo>
                <a:lnTo>
                  <a:pt x="6516595" y="694134"/>
                </a:lnTo>
                <a:lnTo>
                  <a:pt x="6554894" y="697827"/>
                </a:lnTo>
                <a:cubicBezTo>
                  <a:pt x="6578001" y="698959"/>
                  <a:pt x="6632342" y="699298"/>
                  <a:pt x="6655235" y="700929"/>
                </a:cubicBezTo>
                <a:cubicBezTo>
                  <a:pt x="6665282" y="712350"/>
                  <a:pt x="6678032" y="711806"/>
                  <a:pt x="6692251" y="707609"/>
                </a:cubicBezTo>
                <a:cubicBezTo>
                  <a:pt x="6723150" y="718598"/>
                  <a:pt x="6757466" y="715833"/>
                  <a:pt x="6795372" y="721561"/>
                </a:cubicBezTo>
                <a:cubicBezTo>
                  <a:pt x="6829973" y="741064"/>
                  <a:pt x="6859708" y="726056"/>
                  <a:pt x="6900177" y="732262"/>
                </a:cubicBezTo>
                <a:cubicBezTo>
                  <a:pt x="6961715" y="740009"/>
                  <a:pt x="7117444" y="759794"/>
                  <a:pt x="7164601" y="768046"/>
                </a:cubicBezTo>
                <a:lnTo>
                  <a:pt x="7183121" y="781775"/>
                </a:lnTo>
                <a:lnTo>
                  <a:pt x="7224458" y="808625"/>
                </a:lnTo>
                <a:cubicBezTo>
                  <a:pt x="7227568" y="812383"/>
                  <a:pt x="7229794" y="816529"/>
                  <a:pt x="7230737" y="821200"/>
                </a:cubicBezTo>
                <a:cubicBezTo>
                  <a:pt x="7290459" y="819847"/>
                  <a:pt x="7324166" y="853274"/>
                  <a:pt x="7377870" y="868847"/>
                </a:cubicBezTo>
                <a:cubicBezTo>
                  <a:pt x="7432754" y="894260"/>
                  <a:pt x="7446517" y="907936"/>
                  <a:pt x="7483437" y="923588"/>
                </a:cubicBezTo>
                <a:cubicBezTo>
                  <a:pt x="7499280" y="932926"/>
                  <a:pt x="7520370" y="1002341"/>
                  <a:pt x="7548172" y="997145"/>
                </a:cubicBezTo>
                <a:cubicBezTo>
                  <a:pt x="7556449" y="1006515"/>
                  <a:pt x="7732613" y="1011461"/>
                  <a:pt x="7786819" y="1043794"/>
                </a:cubicBezTo>
                <a:cubicBezTo>
                  <a:pt x="7836041" y="1031288"/>
                  <a:pt x="7803208" y="1047493"/>
                  <a:pt x="7840612" y="1055425"/>
                </a:cubicBezTo>
                <a:cubicBezTo>
                  <a:pt x="7861184" y="1064922"/>
                  <a:pt x="7876994" y="1053656"/>
                  <a:pt x="7902328" y="1083916"/>
                </a:cubicBezTo>
                <a:cubicBezTo>
                  <a:pt x="7936376" y="1082316"/>
                  <a:pt x="8012043" y="1120750"/>
                  <a:pt x="8074238" y="1137206"/>
                </a:cubicBezTo>
                <a:cubicBezTo>
                  <a:pt x="8141324" y="1152356"/>
                  <a:pt x="8194123" y="1191235"/>
                  <a:pt x="8275497" y="1182654"/>
                </a:cubicBezTo>
                <a:cubicBezTo>
                  <a:pt x="8283162" y="1199375"/>
                  <a:pt x="8322316" y="1189502"/>
                  <a:pt x="8363469" y="1204152"/>
                </a:cubicBezTo>
                <a:cubicBezTo>
                  <a:pt x="8369409" y="1218344"/>
                  <a:pt x="8382109" y="1216713"/>
                  <a:pt x="8396651" y="1227407"/>
                </a:cubicBezTo>
                <a:lnTo>
                  <a:pt x="8403539" y="1234696"/>
                </a:lnTo>
                <a:lnTo>
                  <a:pt x="8400610" y="1233558"/>
                </a:lnTo>
                <a:cubicBezTo>
                  <a:pt x="8392834" y="1231406"/>
                  <a:pt x="8413499" y="1242491"/>
                  <a:pt x="8411626" y="1243252"/>
                </a:cubicBezTo>
                <a:lnTo>
                  <a:pt x="8403539" y="1234696"/>
                </a:lnTo>
                <a:lnTo>
                  <a:pt x="8419755" y="1240994"/>
                </a:lnTo>
                <a:cubicBezTo>
                  <a:pt x="8491424" y="1271060"/>
                  <a:pt x="8590906" y="1373806"/>
                  <a:pt x="8665605" y="1368819"/>
                </a:cubicBezTo>
                <a:cubicBezTo>
                  <a:pt x="8730608" y="1371059"/>
                  <a:pt x="8780942" y="1397664"/>
                  <a:pt x="8838610" y="1412086"/>
                </a:cubicBezTo>
                <a:cubicBezTo>
                  <a:pt x="8863283" y="1420334"/>
                  <a:pt x="8847384" y="1442440"/>
                  <a:pt x="8886001" y="1421325"/>
                </a:cubicBezTo>
                <a:lnTo>
                  <a:pt x="8968445" y="1439867"/>
                </a:lnTo>
                <a:lnTo>
                  <a:pt x="9003462" y="1451700"/>
                </a:lnTo>
                <a:cubicBezTo>
                  <a:pt x="9019227" y="1470072"/>
                  <a:pt x="9112169" y="1427009"/>
                  <a:pt x="9133985" y="1446798"/>
                </a:cubicBezTo>
                <a:cubicBezTo>
                  <a:pt x="9138567" y="1452669"/>
                  <a:pt x="9154734" y="1452354"/>
                  <a:pt x="9155969" y="1446369"/>
                </a:cubicBezTo>
                <a:cubicBezTo>
                  <a:pt x="9162516" y="1450108"/>
                  <a:pt x="9182118" y="1468582"/>
                  <a:pt x="9188177" y="1460101"/>
                </a:cubicBezTo>
                <a:lnTo>
                  <a:pt x="9268019" y="1494075"/>
                </a:lnTo>
                <a:cubicBezTo>
                  <a:pt x="9294395" y="1499811"/>
                  <a:pt x="9369253" y="1506842"/>
                  <a:pt x="9392919" y="1509571"/>
                </a:cubicBezTo>
                <a:cubicBezTo>
                  <a:pt x="9395782" y="1514168"/>
                  <a:pt x="9408360" y="1514818"/>
                  <a:pt x="9410017" y="1510450"/>
                </a:cubicBezTo>
                <a:cubicBezTo>
                  <a:pt x="9427947" y="1518525"/>
                  <a:pt x="9451943" y="1543952"/>
                  <a:pt x="9500499" y="1558021"/>
                </a:cubicBezTo>
                <a:cubicBezTo>
                  <a:pt x="9553332" y="1562952"/>
                  <a:pt x="9638573" y="1614414"/>
                  <a:pt x="9683005" y="1631408"/>
                </a:cubicBezTo>
                <a:cubicBezTo>
                  <a:pt x="9714210" y="1673565"/>
                  <a:pt x="9728743" y="1647492"/>
                  <a:pt x="9767091" y="1659984"/>
                </a:cubicBezTo>
                <a:cubicBezTo>
                  <a:pt x="9807158" y="1678801"/>
                  <a:pt x="9873419" y="1730250"/>
                  <a:pt x="9918248" y="1725336"/>
                </a:cubicBezTo>
                <a:lnTo>
                  <a:pt x="9943887" y="1740470"/>
                </a:lnTo>
                <a:cubicBezTo>
                  <a:pt x="9951331" y="1769758"/>
                  <a:pt x="9972443" y="1743878"/>
                  <a:pt x="9997044" y="1769572"/>
                </a:cubicBezTo>
                <a:cubicBezTo>
                  <a:pt x="10031208" y="1772882"/>
                  <a:pt x="10131971" y="1793969"/>
                  <a:pt x="10167995" y="1792946"/>
                </a:cubicBezTo>
                <a:cubicBezTo>
                  <a:pt x="10172943" y="1807184"/>
                  <a:pt x="10195912" y="1792558"/>
                  <a:pt x="10211200" y="1784862"/>
                </a:cubicBezTo>
                <a:cubicBezTo>
                  <a:pt x="10327242" y="1777340"/>
                  <a:pt x="10426976" y="1809198"/>
                  <a:pt x="10458762" y="1799542"/>
                </a:cubicBezTo>
                <a:cubicBezTo>
                  <a:pt x="10540854" y="1798154"/>
                  <a:pt x="10741852" y="1773491"/>
                  <a:pt x="10803046" y="1776602"/>
                </a:cubicBezTo>
                <a:cubicBezTo>
                  <a:pt x="10849163" y="1768310"/>
                  <a:pt x="10973519" y="1796568"/>
                  <a:pt x="11058755" y="1806551"/>
                </a:cubicBezTo>
                <a:cubicBezTo>
                  <a:pt x="11140250" y="1822907"/>
                  <a:pt x="11113345" y="1801798"/>
                  <a:pt x="11165209" y="1807478"/>
                </a:cubicBezTo>
                <a:cubicBezTo>
                  <a:pt x="11184875" y="1824218"/>
                  <a:pt x="11316233" y="1800323"/>
                  <a:pt x="11358455" y="1809004"/>
                </a:cubicBezTo>
                <a:cubicBezTo>
                  <a:pt x="11449669" y="1777773"/>
                  <a:pt x="11488916" y="1808935"/>
                  <a:pt x="11560424" y="1808490"/>
                </a:cubicBezTo>
                <a:cubicBezTo>
                  <a:pt x="11593031" y="1817224"/>
                  <a:pt x="11613048" y="1817054"/>
                  <a:pt x="11649954" y="1806538"/>
                </a:cubicBezTo>
                <a:cubicBezTo>
                  <a:pt x="11704998" y="1809619"/>
                  <a:pt x="11800345" y="1827311"/>
                  <a:pt x="11890686" y="1826974"/>
                </a:cubicBezTo>
                <a:cubicBezTo>
                  <a:pt x="11991124" y="1819487"/>
                  <a:pt x="12034412" y="1797169"/>
                  <a:pt x="12192000" y="1804513"/>
                </a:cubicBezTo>
                <a:lnTo>
                  <a:pt x="12192000" y="2399489"/>
                </a:lnTo>
                <a:lnTo>
                  <a:pt x="0" y="2399489"/>
                </a:lnTo>
                <a:lnTo>
                  <a:pt x="0" y="157240"/>
                </a:lnTo>
                <a:lnTo>
                  <a:pt x="4572" y="156485"/>
                </a:lnTo>
                <a:cubicBezTo>
                  <a:pt x="16534" y="156493"/>
                  <a:pt x="29688" y="158313"/>
                  <a:pt x="37645" y="151261"/>
                </a:cubicBezTo>
                <a:lnTo>
                  <a:pt x="77641" y="137403"/>
                </a:lnTo>
                <a:cubicBezTo>
                  <a:pt x="116931" y="131919"/>
                  <a:pt x="223574" y="123846"/>
                  <a:pt x="273386" y="118356"/>
                </a:cubicBezTo>
                <a:cubicBezTo>
                  <a:pt x="311403" y="113833"/>
                  <a:pt x="344376" y="101985"/>
                  <a:pt x="376513" y="104463"/>
                </a:cubicBezTo>
                <a:cubicBezTo>
                  <a:pt x="389622" y="96576"/>
                  <a:pt x="401959" y="92645"/>
                  <a:pt x="413835" y="101107"/>
                </a:cubicBezTo>
                <a:cubicBezTo>
                  <a:pt x="449447" y="91331"/>
                  <a:pt x="455720" y="78511"/>
                  <a:pt x="520671" y="71781"/>
                </a:cubicBezTo>
                <a:cubicBezTo>
                  <a:pt x="534371" y="71430"/>
                  <a:pt x="575890" y="76858"/>
                  <a:pt x="597225" y="71758"/>
                </a:cubicBezTo>
                <a:cubicBezTo>
                  <a:pt x="645932" y="65878"/>
                  <a:pt x="762967" y="71993"/>
                  <a:pt x="812914" y="36495"/>
                </a:cubicBezTo>
                <a:cubicBezTo>
                  <a:pt x="857841" y="27612"/>
                  <a:pt x="913858" y="32884"/>
                  <a:pt x="970251" y="23243"/>
                </a:cubicBezTo>
                <a:cubicBezTo>
                  <a:pt x="1033292" y="21513"/>
                  <a:pt x="1171903" y="28277"/>
                  <a:pt x="1195347" y="33757"/>
                </a:cubicBezTo>
                <a:cubicBezTo>
                  <a:pt x="1209850" y="34668"/>
                  <a:pt x="1260110" y="23143"/>
                  <a:pt x="1279765" y="12808"/>
                </a:cubicBezTo>
                <a:cubicBezTo>
                  <a:pt x="1306602" y="8216"/>
                  <a:pt x="1341168" y="7785"/>
                  <a:pt x="1356367" y="6203"/>
                </a:cubicBezTo>
                <a:lnTo>
                  <a:pt x="1370962" y="3312"/>
                </a:lnTo>
                <a:cubicBezTo>
                  <a:pt x="1377477" y="3369"/>
                  <a:pt x="1382249" y="987"/>
                  <a:pt x="1390955" y="229"/>
                </a:cubicBezTo>
                <a:close/>
              </a:path>
            </a:pathLst>
          </a:custGeom>
          <a:blipFill>
            <a:blip r:embed="rId2"/>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3" name="TextBox 2">
            <a:extLst>
              <a:ext uri="{FF2B5EF4-FFF2-40B4-BE49-F238E27FC236}">
                <a16:creationId xmlns:a16="http://schemas.microsoft.com/office/drawing/2014/main" id="{D1E88048-FB68-46A4-5530-8CF854100472}"/>
              </a:ext>
            </a:extLst>
          </p:cNvPr>
          <p:cNvSpPr txBox="1"/>
          <p:nvPr/>
        </p:nvSpPr>
        <p:spPr>
          <a:xfrm>
            <a:off x="0" y="1"/>
            <a:ext cx="12192000" cy="6858000"/>
          </a:xfrm>
          <a:prstGeom prst="rect">
            <a:avLst/>
          </a:prstGeom>
        </p:spPr>
        <p:txBody>
          <a:bodyPr vert="horz" lIns="91440" tIns="45720" rIns="91440" bIns="45720" rtlCol="0" anchor="t">
            <a:normAutofit/>
          </a:bodyPr>
          <a:lstStyle/>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1600" b="0" i="0" u="none" strike="noStrike" kern="1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pitchFamily="34" charset="0"/>
              <a:ea typeface="Times New Roman" panose="02020603050405020304" pitchFamily="18" charset="0"/>
              <a:cs typeface="Arial" panose="020B0604020202020204" pitchFamily="34" charset="0"/>
            </a:endParaRPr>
          </a:p>
        </p:txBody>
      </p:sp>
      <p:pic>
        <p:nvPicPr>
          <p:cNvPr id="4" name="Picture 3" descr="A person walking up stairs to Dome of the Rock&#10;&#10;Description automatically generated">
            <a:extLst>
              <a:ext uri="{FF2B5EF4-FFF2-40B4-BE49-F238E27FC236}">
                <a16:creationId xmlns:a16="http://schemas.microsoft.com/office/drawing/2014/main" id="{F2D455EE-F14F-2C48-8574-BF074D6C12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499" y="1188142"/>
            <a:ext cx="6173139" cy="4629854"/>
          </a:xfrm>
          <a:prstGeom prst="rect">
            <a:avLst/>
          </a:prstGeom>
        </p:spPr>
      </p:pic>
      <p:sp>
        <p:nvSpPr>
          <p:cNvPr id="5" name="TextBox 4">
            <a:extLst>
              <a:ext uri="{FF2B5EF4-FFF2-40B4-BE49-F238E27FC236}">
                <a16:creationId xmlns:a16="http://schemas.microsoft.com/office/drawing/2014/main" id="{3F278427-7D88-C30F-54E8-CE3C9C3F439C}"/>
              </a:ext>
            </a:extLst>
          </p:cNvPr>
          <p:cNvSpPr txBox="1"/>
          <p:nvPr/>
        </p:nvSpPr>
        <p:spPr>
          <a:xfrm>
            <a:off x="6953459" y="1382286"/>
            <a:ext cx="4903596" cy="40934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Verdana" panose="020B0604030504040204" pitchFamily="34" charset="0"/>
                <a:ea typeface="+mn-ea"/>
                <a:cs typeface="+mn-cs"/>
              </a:rPr>
              <a:t>But the king said to </a:t>
            </a:r>
            <a:r>
              <a:rPr kumimoji="0" lang="en-US" sz="2000" b="0" i="0" u="none" strike="noStrike" kern="1200" cap="none" spc="0" normalizeH="0" baseline="0" noProof="0" dirty="0" err="1">
                <a:ln>
                  <a:noFill/>
                </a:ln>
                <a:solidFill>
                  <a:srgbClr val="FFFFFF"/>
                </a:solidFill>
                <a:effectLst/>
                <a:uLnTx/>
                <a:uFillTx/>
                <a:latin typeface="Verdana" panose="020B0604030504040204" pitchFamily="34" charset="0"/>
                <a:ea typeface="+mn-ea"/>
                <a:cs typeface="+mn-cs"/>
              </a:rPr>
              <a:t>Araunah</a:t>
            </a:r>
            <a:r>
              <a:rPr kumimoji="0" lang="en-US" sz="2000" b="0" i="0" u="none" strike="noStrike" kern="1200" cap="none" spc="0" normalizeH="0" baseline="0" noProof="0" dirty="0">
                <a:ln>
                  <a:noFill/>
                </a:ln>
                <a:solidFill>
                  <a:srgbClr val="FFFFFF"/>
                </a:solidFill>
                <a:effectLst/>
                <a:uLnTx/>
                <a:uFillTx/>
                <a:latin typeface="Verdana" panose="020B0604030504040204" pitchFamily="34" charset="0"/>
                <a:ea typeface="+mn-ea"/>
                <a:cs typeface="+mn-cs"/>
              </a:rPr>
              <a:t>, </a:t>
            </a:r>
            <a:r>
              <a:rPr kumimoji="0" lang="en-US" sz="20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mn-cs"/>
              </a:rPr>
              <a:t>“No, but I will buy it from you for a price. I will not offer burnt offerings to the LORD my God that cost me nothing.” So David bought the threshing floor and the oxen for fifty shekels of silver. And David built there an altar to the LORD and offered burnt offerings and peace offerings. So the LORD responded to the plea for the land, and the plague was averted from Israel.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mn-cs"/>
              </a:rPr>
              <a:t>(2 Samuel 24:24-25 ESV)</a:t>
            </a:r>
          </a:p>
        </p:txBody>
      </p:sp>
    </p:spTree>
    <p:extLst>
      <p:ext uri="{BB962C8B-B14F-4D97-AF65-F5344CB8AC3E}">
        <p14:creationId xmlns:p14="http://schemas.microsoft.com/office/powerpoint/2010/main" val="2615548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7889C-58A9-9FE7-406E-4F362E6D8EA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C486C60-1E24-502E-44D9-D9EDB2839610}"/>
              </a:ext>
            </a:extLst>
          </p:cNvPr>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50346" y="-37214"/>
            <a:ext cx="12399335" cy="6907068"/>
          </a:xfrm>
          <a:prstGeom prst="rect">
            <a:avLst/>
          </a:prstGeom>
        </p:spPr>
      </p:pic>
      <p:sp>
        <p:nvSpPr>
          <p:cNvPr id="4" name="TextBox 3">
            <a:extLst>
              <a:ext uri="{FF2B5EF4-FFF2-40B4-BE49-F238E27FC236}">
                <a16:creationId xmlns:a16="http://schemas.microsoft.com/office/drawing/2014/main" id="{839A8987-2880-7737-5E90-766F00C9A738}"/>
              </a:ext>
            </a:extLst>
          </p:cNvPr>
          <p:cNvSpPr txBox="1"/>
          <p:nvPr/>
        </p:nvSpPr>
        <p:spPr>
          <a:xfrm>
            <a:off x="612666" y="37214"/>
            <a:ext cx="10928169" cy="521681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撒母耳記下</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Samuel 24:24-25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dirty="0">
              <a:solidFill>
                <a:srgbClr val="000000"/>
              </a:solidFill>
              <a:highlight>
                <a:srgbClr val="FFFF00"/>
              </a:highlight>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王對亞勞拿說：「不然我必要按著價值向你買；我不肯用白得之物作燔祭獻給耶和華─我的　神。」大衛就用五十舍客勒銀子買了那禾場與牛。 大衛在那裡為耶和華築了一座壇，獻燔祭和平安祭。如此，耶和華垂聽國民所求的，瘟疫在以色列人中就止住了。</a:t>
            </a:r>
            <a:endParaRPr kumimoji="1"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785868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the bible&#10;&#10;Description automatically generated">
            <a:extLst>
              <a:ext uri="{FF2B5EF4-FFF2-40B4-BE49-F238E27FC236}">
                <a16:creationId xmlns:a16="http://schemas.microsoft.com/office/drawing/2014/main" id="{3C1C0CDC-1D62-98DA-C7E7-A19F74E783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7862" y="0"/>
            <a:ext cx="4382519" cy="6858000"/>
          </a:xfrm>
          <a:prstGeom prst="rect">
            <a:avLst/>
          </a:prstGeom>
          <a:ln>
            <a:noFill/>
          </a:ln>
        </p:spPr>
      </p:pic>
      <p:sp>
        <p:nvSpPr>
          <p:cNvPr id="4" name="Rectangle 3">
            <a:extLst>
              <a:ext uri="{FF2B5EF4-FFF2-40B4-BE49-F238E27FC236}">
                <a16:creationId xmlns:a16="http://schemas.microsoft.com/office/drawing/2014/main" id="{C34B3478-F1EC-6193-8B60-45AE1DB34DC0}"/>
              </a:ext>
            </a:extLst>
          </p:cNvPr>
          <p:cNvSpPr/>
          <p:nvPr/>
        </p:nvSpPr>
        <p:spPr>
          <a:xfrm>
            <a:off x="3946967" y="6380544"/>
            <a:ext cx="2751288" cy="4774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2E2441"/>
                </a:solidFill>
                <a:effectLst/>
                <a:uLnTx/>
                <a:uFillTx/>
                <a:latin typeface="Consolas"/>
                <a:ea typeface="+mn-ea"/>
                <a:cs typeface="+mn-cs"/>
              </a:rPr>
              <a:t>YESHUA</a:t>
            </a:r>
          </a:p>
        </p:txBody>
      </p:sp>
    </p:spTree>
    <p:extLst>
      <p:ext uri="{BB962C8B-B14F-4D97-AF65-F5344CB8AC3E}">
        <p14:creationId xmlns:p14="http://schemas.microsoft.com/office/powerpoint/2010/main" val="3006361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riding a horse with a crown and a sword&#10;&#10;Description automatically generated">
            <a:extLst>
              <a:ext uri="{FF2B5EF4-FFF2-40B4-BE49-F238E27FC236}">
                <a16:creationId xmlns:a16="http://schemas.microsoft.com/office/drawing/2014/main" id="{872E15B6-8D87-F2D1-1A8A-6ECD48C7E4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3036" y="332367"/>
            <a:ext cx="8130448" cy="6121379"/>
          </a:xfrm>
          <a:prstGeom prst="rect">
            <a:avLst/>
          </a:prstGeom>
        </p:spPr>
      </p:pic>
    </p:spTree>
    <p:extLst>
      <p:ext uri="{BB962C8B-B14F-4D97-AF65-F5344CB8AC3E}">
        <p14:creationId xmlns:p14="http://schemas.microsoft.com/office/powerpoint/2010/main" val="1914504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oster of a person with a lion head&#10;&#10;Description automatically generated with medium confidence">
            <a:extLst>
              <a:ext uri="{FF2B5EF4-FFF2-40B4-BE49-F238E27FC236}">
                <a16:creationId xmlns:a16="http://schemas.microsoft.com/office/drawing/2014/main" id="{A2315222-9E17-4C7B-0014-23BFB14FAA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3265" y="122235"/>
            <a:ext cx="4155311" cy="6534653"/>
          </a:xfrm>
          <a:prstGeom prst="rect">
            <a:avLst/>
          </a:prstGeom>
        </p:spPr>
      </p:pic>
    </p:spTree>
    <p:extLst>
      <p:ext uri="{BB962C8B-B14F-4D97-AF65-F5344CB8AC3E}">
        <p14:creationId xmlns:p14="http://schemas.microsoft.com/office/powerpoint/2010/main" val="329779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763560B-4D2D-43E2-BB63-B49BE2FE4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0" name="Freeform: Shape 9">
            <a:extLst>
              <a:ext uri="{FF2B5EF4-FFF2-40B4-BE49-F238E27FC236}">
                <a16:creationId xmlns:a16="http://schemas.microsoft.com/office/drawing/2014/main" id="{BA9B915C-700B-45DF-BCE2-87212D5E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166964"/>
            <a:ext cx="12192000" cy="2691037"/>
          </a:xfrm>
          <a:custGeom>
            <a:avLst/>
            <a:gdLst>
              <a:gd name="connsiteX0" fmla="*/ 1390955 w 12192000"/>
              <a:gd name="connsiteY0" fmla="*/ 229 h 2399489"/>
              <a:gd name="connsiteX1" fmla="*/ 1434549 w 12192000"/>
              <a:gd name="connsiteY1" fmla="*/ 6890 h 2399489"/>
              <a:gd name="connsiteX2" fmla="*/ 1637948 w 12192000"/>
              <a:gd name="connsiteY2" fmla="*/ 81941 h 2399489"/>
              <a:gd name="connsiteX3" fmla="*/ 1759056 w 12192000"/>
              <a:gd name="connsiteY3" fmla="*/ 138890 h 2399489"/>
              <a:gd name="connsiteX4" fmla="*/ 1877728 w 12192000"/>
              <a:gd name="connsiteY4" fmla="*/ 168710 h 2399489"/>
              <a:gd name="connsiteX5" fmla="*/ 2042244 w 12192000"/>
              <a:gd name="connsiteY5" fmla="*/ 223786 h 2399489"/>
              <a:gd name="connsiteX6" fmla="*/ 2058061 w 12192000"/>
              <a:gd name="connsiteY6" fmla="*/ 233019 h 2399489"/>
              <a:gd name="connsiteX7" fmla="*/ 2164831 w 12192000"/>
              <a:gd name="connsiteY7" fmla="*/ 278831 h 2399489"/>
              <a:gd name="connsiteX8" fmla="*/ 2287219 w 12192000"/>
              <a:gd name="connsiteY8" fmla="*/ 292639 h 2399489"/>
              <a:gd name="connsiteX9" fmla="*/ 2373568 w 12192000"/>
              <a:gd name="connsiteY9" fmla="*/ 287222 h 2399489"/>
              <a:gd name="connsiteX10" fmla="*/ 2476147 w 12192000"/>
              <a:gd name="connsiteY10" fmla="*/ 293178 h 2399489"/>
              <a:gd name="connsiteX11" fmla="*/ 2713522 w 12192000"/>
              <a:gd name="connsiteY11" fmla="*/ 303034 h 2399489"/>
              <a:gd name="connsiteX12" fmla="*/ 2718916 w 12192000"/>
              <a:gd name="connsiteY12" fmla="*/ 302192 h 2399489"/>
              <a:gd name="connsiteX13" fmla="*/ 2843662 w 12192000"/>
              <a:gd name="connsiteY13" fmla="*/ 300216 h 2399489"/>
              <a:gd name="connsiteX14" fmla="*/ 2874892 w 12192000"/>
              <a:gd name="connsiteY14" fmla="*/ 295868 h 2399489"/>
              <a:gd name="connsiteX15" fmla="*/ 2875436 w 12192000"/>
              <a:gd name="connsiteY15" fmla="*/ 294787 h 2399489"/>
              <a:gd name="connsiteX16" fmla="*/ 2942858 w 12192000"/>
              <a:gd name="connsiteY16" fmla="*/ 313706 h 2399489"/>
              <a:gd name="connsiteX17" fmla="*/ 2995934 w 12192000"/>
              <a:gd name="connsiteY17" fmla="*/ 331016 h 2399489"/>
              <a:gd name="connsiteX18" fmla="*/ 3009910 w 12192000"/>
              <a:gd name="connsiteY18" fmla="*/ 342189 h 2399489"/>
              <a:gd name="connsiteX19" fmla="*/ 3280097 w 12192000"/>
              <a:gd name="connsiteY19" fmla="*/ 388554 h 2399489"/>
              <a:gd name="connsiteX20" fmla="*/ 3405770 w 12192000"/>
              <a:gd name="connsiteY20" fmla="*/ 406756 h 2399489"/>
              <a:gd name="connsiteX21" fmla="*/ 3567259 w 12192000"/>
              <a:gd name="connsiteY21" fmla="*/ 420220 h 2399489"/>
              <a:gd name="connsiteX22" fmla="*/ 3758105 w 12192000"/>
              <a:gd name="connsiteY22" fmla="*/ 446430 h 2399489"/>
              <a:gd name="connsiteX23" fmla="*/ 3812162 w 12192000"/>
              <a:gd name="connsiteY23" fmla="*/ 442013 h 2399489"/>
              <a:gd name="connsiteX24" fmla="*/ 3931396 w 12192000"/>
              <a:gd name="connsiteY24" fmla="*/ 462114 h 2399489"/>
              <a:gd name="connsiteX25" fmla="*/ 4002267 w 12192000"/>
              <a:gd name="connsiteY25" fmla="*/ 470069 h 2399489"/>
              <a:gd name="connsiteX26" fmla="*/ 4028460 w 12192000"/>
              <a:gd name="connsiteY26" fmla="*/ 466693 h 2399489"/>
              <a:gd name="connsiteX27" fmla="*/ 4065532 w 12192000"/>
              <a:gd name="connsiteY27" fmla="*/ 466281 h 2399489"/>
              <a:gd name="connsiteX28" fmla="*/ 4191732 w 12192000"/>
              <a:gd name="connsiteY28" fmla="*/ 464038 h 2399489"/>
              <a:gd name="connsiteX29" fmla="*/ 4232518 w 12192000"/>
              <a:gd name="connsiteY29" fmla="*/ 469808 h 2399489"/>
              <a:gd name="connsiteX30" fmla="*/ 4238372 w 12192000"/>
              <a:gd name="connsiteY30" fmla="*/ 471125 h 2399489"/>
              <a:gd name="connsiteX31" fmla="*/ 4290981 w 12192000"/>
              <a:gd name="connsiteY31" fmla="*/ 485430 h 2399489"/>
              <a:gd name="connsiteX32" fmla="*/ 4379064 w 12192000"/>
              <a:gd name="connsiteY32" fmla="*/ 512700 h 2399489"/>
              <a:gd name="connsiteX33" fmla="*/ 4459811 w 12192000"/>
              <a:gd name="connsiteY33" fmla="*/ 536080 h 2399489"/>
              <a:gd name="connsiteX34" fmla="*/ 4513724 w 12192000"/>
              <a:gd name="connsiteY34" fmla="*/ 543218 h 2399489"/>
              <a:gd name="connsiteX35" fmla="*/ 4536504 w 12192000"/>
              <a:gd name="connsiteY35" fmla="*/ 551292 h 2399489"/>
              <a:gd name="connsiteX36" fmla="*/ 4640313 w 12192000"/>
              <a:gd name="connsiteY36" fmla="*/ 552537 h 2399489"/>
              <a:gd name="connsiteX37" fmla="*/ 4691075 w 12192000"/>
              <a:gd name="connsiteY37" fmla="*/ 531834 h 2399489"/>
              <a:gd name="connsiteX38" fmla="*/ 4811440 w 12192000"/>
              <a:gd name="connsiteY38" fmla="*/ 527876 h 2399489"/>
              <a:gd name="connsiteX39" fmla="*/ 4882386 w 12192000"/>
              <a:gd name="connsiteY39" fmla="*/ 521587 h 2399489"/>
              <a:gd name="connsiteX40" fmla="*/ 4907662 w 12192000"/>
              <a:gd name="connsiteY40" fmla="*/ 513035 h 2399489"/>
              <a:gd name="connsiteX41" fmla="*/ 4944087 w 12192000"/>
              <a:gd name="connsiteY41" fmla="*/ 505240 h 2399489"/>
              <a:gd name="connsiteX42" fmla="*/ 5007075 w 12192000"/>
              <a:gd name="connsiteY42" fmla="*/ 486704 h 2399489"/>
              <a:gd name="connsiteX43" fmla="*/ 5067961 w 12192000"/>
              <a:gd name="connsiteY43" fmla="*/ 477868 h 2399489"/>
              <a:gd name="connsiteX44" fmla="*/ 5108970 w 12192000"/>
              <a:gd name="connsiteY44" fmla="*/ 475422 h 2399489"/>
              <a:gd name="connsiteX45" fmla="*/ 5114928 w 12192000"/>
              <a:gd name="connsiteY45" fmla="*/ 475553 h 2399489"/>
              <a:gd name="connsiteX46" fmla="*/ 5149802 w 12192000"/>
              <a:gd name="connsiteY46" fmla="*/ 479166 h 2399489"/>
              <a:gd name="connsiteX47" fmla="*/ 5221533 w 12192000"/>
              <a:gd name="connsiteY47" fmla="*/ 476616 h 2399489"/>
              <a:gd name="connsiteX48" fmla="*/ 5453307 w 12192000"/>
              <a:gd name="connsiteY48" fmla="*/ 514793 h 2399489"/>
              <a:gd name="connsiteX49" fmla="*/ 5505015 w 12192000"/>
              <a:gd name="connsiteY49" fmla="*/ 510176 h 2399489"/>
              <a:gd name="connsiteX50" fmla="*/ 5518799 w 12192000"/>
              <a:gd name="connsiteY50" fmla="*/ 511324 h 2399489"/>
              <a:gd name="connsiteX51" fmla="*/ 5643534 w 12192000"/>
              <a:gd name="connsiteY51" fmla="*/ 529980 h 2399489"/>
              <a:gd name="connsiteX52" fmla="*/ 5785959 w 12192000"/>
              <a:gd name="connsiteY52" fmla="*/ 563445 h 2399489"/>
              <a:gd name="connsiteX53" fmla="*/ 5880652 w 12192000"/>
              <a:gd name="connsiteY53" fmla="*/ 558190 h 2399489"/>
              <a:gd name="connsiteX54" fmla="*/ 6098321 w 12192000"/>
              <a:gd name="connsiteY54" fmla="*/ 628481 h 2399489"/>
              <a:gd name="connsiteX55" fmla="*/ 6243319 w 12192000"/>
              <a:gd name="connsiteY55" fmla="*/ 660096 h 2399489"/>
              <a:gd name="connsiteX56" fmla="*/ 6364035 w 12192000"/>
              <a:gd name="connsiteY56" fmla="*/ 693882 h 2399489"/>
              <a:gd name="connsiteX57" fmla="*/ 6471012 w 12192000"/>
              <a:gd name="connsiteY57" fmla="*/ 680646 h 2399489"/>
              <a:gd name="connsiteX58" fmla="*/ 6508541 w 12192000"/>
              <a:gd name="connsiteY58" fmla="*/ 692580 h 2399489"/>
              <a:gd name="connsiteX59" fmla="*/ 6516595 w 12192000"/>
              <a:gd name="connsiteY59" fmla="*/ 694134 h 2399489"/>
              <a:gd name="connsiteX60" fmla="*/ 6554894 w 12192000"/>
              <a:gd name="connsiteY60" fmla="*/ 697827 h 2399489"/>
              <a:gd name="connsiteX61" fmla="*/ 6655235 w 12192000"/>
              <a:gd name="connsiteY61" fmla="*/ 700929 h 2399489"/>
              <a:gd name="connsiteX62" fmla="*/ 6692251 w 12192000"/>
              <a:gd name="connsiteY62" fmla="*/ 707609 h 2399489"/>
              <a:gd name="connsiteX63" fmla="*/ 6795372 w 12192000"/>
              <a:gd name="connsiteY63" fmla="*/ 721561 h 2399489"/>
              <a:gd name="connsiteX64" fmla="*/ 6900177 w 12192000"/>
              <a:gd name="connsiteY64" fmla="*/ 732262 h 2399489"/>
              <a:gd name="connsiteX65" fmla="*/ 7164601 w 12192000"/>
              <a:gd name="connsiteY65" fmla="*/ 768046 h 2399489"/>
              <a:gd name="connsiteX66" fmla="*/ 7183121 w 12192000"/>
              <a:gd name="connsiteY66" fmla="*/ 781775 h 2399489"/>
              <a:gd name="connsiteX67" fmla="*/ 7224458 w 12192000"/>
              <a:gd name="connsiteY67" fmla="*/ 808625 h 2399489"/>
              <a:gd name="connsiteX68" fmla="*/ 7230737 w 12192000"/>
              <a:gd name="connsiteY68" fmla="*/ 821200 h 2399489"/>
              <a:gd name="connsiteX69" fmla="*/ 7377870 w 12192000"/>
              <a:gd name="connsiteY69" fmla="*/ 868847 h 2399489"/>
              <a:gd name="connsiteX70" fmla="*/ 7483437 w 12192000"/>
              <a:gd name="connsiteY70" fmla="*/ 923588 h 2399489"/>
              <a:gd name="connsiteX71" fmla="*/ 7548172 w 12192000"/>
              <a:gd name="connsiteY71" fmla="*/ 997145 h 2399489"/>
              <a:gd name="connsiteX72" fmla="*/ 7786819 w 12192000"/>
              <a:gd name="connsiteY72" fmla="*/ 1043794 h 2399489"/>
              <a:gd name="connsiteX73" fmla="*/ 7840612 w 12192000"/>
              <a:gd name="connsiteY73" fmla="*/ 1055425 h 2399489"/>
              <a:gd name="connsiteX74" fmla="*/ 7902328 w 12192000"/>
              <a:gd name="connsiteY74" fmla="*/ 1083916 h 2399489"/>
              <a:gd name="connsiteX75" fmla="*/ 8074238 w 12192000"/>
              <a:gd name="connsiteY75" fmla="*/ 1137206 h 2399489"/>
              <a:gd name="connsiteX76" fmla="*/ 8275497 w 12192000"/>
              <a:gd name="connsiteY76" fmla="*/ 1182654 h 2399489"/>
              <a:gd name="connsiteX77" fmla="*/ 8363469 w 12192000"/>
              <a:gd name="connsiteY77" fmla="*/ 1204152 h 2399489"/>
              <a:gd name="connsiteX78" fmla="*/ 8396651 w 12192000"/>
              <a:gd name="connsiteY78" fmla="*/ 1227407 h 2399489"/>
              <a:gd name="connsiteX79" fmla="*/ 8403539 w 12192000"/>
              <a:gd name="connsiteY79" fmla="*/ 1234696 h 2399489"/>
              <a:gd name="connsiteX80" fmla="*/ 8400610 w 12192000"/>
              <a:gd name="connsiteY80" fmla="*/ 1233558 h 2399489"/>
              <a:gd name="connsiteX81" fmla="*/ 8411626 w 12192000"/>
              <a:gd name="connsiteY81" fmla="*/ 1243252 h 2399489"/>
              <a:gd name="connsiteX82" fmla="*/ 8403539 w 12192000"/>
              <a:gd name="connsiteY82" fmla="*/ 1234696 h 2399489"/>
              <a:gd name="connsiteX83" fmla="*/ 8419755 w 12192000"/>
              <a:gd name="connsiteY83" fmla="*/ 1240994 h 2399489"/>
              <a:gd name="connsiteX84" fmla="*/ 8665605 w 12192000"/>
              <a:gd name="connsiteY84" fmla="*/ 1368819 h 2399489"/>
              <a:gd name="connsiteX85" fmla="*/ 8838610 w 12192000"/>
              <a:gd name="connsiteY85" fmla="*/ 1412086 h 2399489"/>
              <a:gd name="connsiteX86" fmla="*/ 8886001 w 12192000"/>
              <a:gd name="connsiteY86" fmla="*/ 1421325 h 2399489"/>
              <a:gd name="connsiteX87" fmla="*/ 8968445 w 12192000"/>
              <a:gd name="connsiteY87" fmla="*/ 1439867 h 2399489"/>
              <a:gd name="connsiteX88" fmla="*/ 9003462 w 12192000"/>
              <a:gd name="connsiteY88" fmla="*/ 1451700 h 2399489"/>
              <a:gd name="connsiteX89" fmla="*/ 9133985 w 12192000"/>
              <a:gd name="connsiteY89" fmla="*/ 1446798 h 2399489"/>
              <a:gd name="connsiteX90" fmla="*/ 9155969 w 12192000"/>
              <a:gd name="connsiteY90" fmla="*/ 1446369 h 2399489"/>
              <a:gd name="connsiteX91" fmla="*/ 9188177 w 12192000"/>
              <a:gd name="connsiteY91" fmla="*/ 1460101 h 2399489"/>
              <a:gd name="connsiteX92" fmla="*/ 9268019 w 12192000"/>
              <a:gd name="connsiteY92" fmla="*/ 1494075 h 2399489"/>
              <a:gd name="connsiteX93" fmla="*/ 9392919 w 12192000"/>
              <a:gd name="connsiteY93" fmla="*/ 1509571 h 2399489"/>
              <a:gd name="connsiteX94" fmla="*/ 9410017 w 12192000"/>
              <a:gd name="connsiteY94" fmla="*/ 1510450 h 2399489"/>
              <a:gd name="connsiteX95" fmla="*/ 9500499 w 12192000"/>
              <a:gd name="connsiteY95" fmla="*/ 1558021 h 2399489"/>
              <a:gd name="connsiteX96" fmla="*/ 9683005 w 12192000"/>
              <a:gd name="connsiteY96" fmla="*/ 1631408 h 2399489"/>
              <a:gd name="connsiteX97" fmla="*/ 9767091 w 12192000"/>
              <a:gd name="connsiteY97" fmla="*/ 1659984 h 2399489"/>
              <a:gd name="connsiteX98" fmla="*/ 9918248 w 12192000"/>
              <a:gd name="connsiteY98" fmla="*/ 1725336 h 2399489"/>
              <a:gd name="connsiteX99" fmla="*/ 9943887 w 12192000"/>
              <a:gd name="connsiteY99" fmla="*/ 1740470 h 2399489"/>
              <a:gd name="connsiteX100" fmla="*/ 9997044 w 12192000"/>
              <a:gd name="connsiteY100" fmla="*/ 1769572 h 2399489"/>
              <a:gd name="connsiteX101" fmla="*/ 10167995 w 12192000"/>
              <a:gd name="connsiteY101" fmla="*/ 1792946 h 2399489"/>
              <a:gd name="connsiteX102" fmla="*/ 10211200 w 12192000"/>
              <a:gd name="connsiteY102" fmla="*/ 1784862 h 2399489"/>
              <a:gd name="connsiteX103" fmla="*/ 10458762 w 12192000"/>
              <a:gd name="connsiteY103" fmla="*/ 1799542 h 2399489"/>
              <a:gd name="connsiteX104" fmla="*/ 10803046 w 12192000"/>
              <a:gd name="connsiteY104" fmla="*/ 1776602 h 2399489"/>
              <a:gd name="connsiteX105" fmla="*/ 11058755 w 12192000"/>
              <a:gd name="connsiteY105" fmla="*/ 1806551 h 2399489"/>
              <a:gd name="connsiteX106" fmla="*/ 11165209 w 12192000"/>
              <a:gd name="connsiteY106" fmla="*/ 1807478 h 2399489"/>
              <a:gd name="connsiteX107" fmla="*/ 11358455 w 12192000"/>
              <a:gd name="connsiteY107" fmla="*/ 1809004 h 2399489"/>
              <a:gd name="connsiteX108" fmla="*/ 11560424 w 12192000"/>
              <a:gd name="connsiteY108" fmla="*/ 1808490 h 2399489"/>
              <a:gd name="connsiteX109" fmla="*/ 11649954 w 12192000"/>
              <a:gd name="connsiteY109" fmla="*/ 1806538 h 2399489"/>
              <a:gd name="connsiteX110" fmla="*/ 11890686 w 12192000"/>
              <a:gd name="connsiteY110" fmla="*/ 1826974 h 2399489"/>
              <a:gd name="connsiteX111" fmla="*/ 12192000 w 12192000"/>
              <a:gd name="connsiteY111" fmla="*/ 1804513 h 2399489"/>
              <a:gd name="connsiteX112" fmla="*/ 12192000 w 12192000"/>
              <a:gd name="connsiteY112" fmla="*/ 2399489 h 2399489"/>
              <a:gd name="connsiteX113" fmla="*/ 0 w 12192000"/>
              <a:gd name="connsiteY113" fmla="*/ 2399489 h 2399489"/>
              <a:gd name="connsiteX114" fmla="*/ 0 w 12192000"/>
              <a:gd name="connsiteY114" fmla="*/ 157240 h 2399489"/>
              <a:gd name="connsiteX115" fmla="*/ 4572 w 12192000"/>
              <a:gd name="connsiteY115" fmla="*/ 156485 h 2399489"/>
              <a:gd name="connsiteX116" fmla="*/ 37645 w 12192000"/>
              <a:gd name="connsiteY116" fmla="*/ 151261 h 2399489"/>
              <a:gd name="connsiteX117" fmla="*/ 77641 w 12192000"/>
              <a:gd name="connsiteY117" fmla="*/ 137403 h 2399489"/>
              <a:gd name="connsiteX118" fmla="*/ 273386 w 12192000"/>
              <a:gd name="connsiteY118" fmla="*/ 118356 h 2399489"/>
              <a:gd name="connsiteX119" fmla="*/ 376513 w 12192000"/>
              <a:gd name="connsiteY119" fmla="*/ 104463 h 2399489"/>
              <a:gd name="connsiteX120" fmla="*/ 413835 w 12192000"/>
              <a:gd name="connsiteY120" fmla="*/ 101107 h 2399489"/>
              <a:gd name="connsiteX121" fmla="*/ 520671 w 12192000"/>
              <a:gd name="connsiteY121" fmla="*/ 71781 h 2399489"/>
              <a:gd name="connsiteX122" fmla="*/ 597225 w 12192000"/>
              <a:gd name="connsiteY122" fmla="*/ 71758 h 2399489"/>
              <a:gd name="connsiteX123" fmla="*/ 812914 w 12192000"/>
              <a:gd name="connsiteY123" fmla="*/ 36495 h 2399489"/>
              <a:gd name="connsiteX124" fmla="*/ 970251 w 12192000"/>
              <a:gd name="connsiteY124" fmla="*/ 23243 h 2399489"/>
              <a:gd name="connsiteX125" fmla="*/ 1195347 w 12192000"/>
              <a:gd name="connsiteY125" fmla="*/ 33757 h 2399489"/>
              <a:gd name="connsiteX126" fmla="*/ 1279765 w 12192000"/>
              <a:gd name="connsiteY126" fmla="*/ 12808 h 2399489"/>
              <a:gd name="connsiteX127" fmla="*/ 1356367 w 12192000"/>
              <a:gd name="connsiteY127" fmla="*/ 6203 h 2399489"/>
              <a:gd name="connsiteX128" fmla="*/ 1370962 w 12192000"/>
              <a:gd name="connsiteY128" fmla="*/ 3312 h 2399489"/>
              <a:gd name="connsiteX129" fmla="*/ 1390955 w 12192000"/>
              <a:gd name="connsiteY129" fmla="*/ 229 h 239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12192000" h="2399489">
                <a:moveTo>
                  <a:pt x="1390955" y="229"/>
                </a:moveTo>
                <a:cubicBezTo>
                  <a:pt x="1399661" y="-529"/>
                  <a:pt x="1412300" y="338"/>
                  <a:pt x="1434549" y="6890"/>
                </a:cubicBezTo>
                <a:cubicBezTo>
                  <a:pt x="1496241" y="37854"/>
                  <a:pt x="1587306" y="40181"/>
                  <a:pt x="1637948" y="81941"/>
                </a:cubicBezTo>
                <a:cubicBezTo>
                  <a:pt x="1691494" y="95879"/>
                  <a:pt x="1719091" y="124430"/>
                  <a:pt x="1759056" y="138890"/>
                </a:cubicBezTo>
                <a:cubicBezTo>
                  <a:pt x="1818769" y="159039"/>
                  <a:pt x="1839146" y="167516"/>
                  <a:pt x="1877728" y="168710"/>
                </a:cubicBezTo>
                <a:cubicBezTo>
                  <a:pt x="1896351" y="156162"/>
                  <a:pt x="2012576" y="213021"/>
                  <a:pt x="2042244" y="223786"/>
                </a:cubicBezTo>
                <a:lnTo>
                  <a:pt x="2058061" y="233019"/>
                </a:lnTo>
                <a:cubicBezTo>
                  <a:pt x="2078492" y="242193"/>
                  <a:pt x="2133996" y="270222"/>
                  <a:pt x="2164831" y="278831"/>
                </a:cubicBezTo>
                <a:cubicBezTo>
                  <a:pt x="2205627" y="283434"/>
                  <a:pt x="2221974" y="275852"/>
                  <a:pt x="2287219" y="292639"/>
                </a:cubicBezTo>
                <a:cubicBezTo>
                  <a:pt x="2308969" y="295041"/>
                  <a:pt x="2342080" y="287133"/>
                  <a:pt x="2373568" y="287222"/>
                </a:cubicBezTo>
                <a:cubicBezTo>
                  <a:pt x="2413847" y="291679"/>
                  <a:pt x="2437134" y="274596"/>
                  <a:pt x="2476147" y="293178"/>
                </a:cubicBezTo>
                <a:lnTo>
                  <a:pt x="2713522" y="303034"/>
                </a:lnTo>
                <a:lnTo>
                  <a:pt x="2718916" y="302192"/>
                </a:lnTo>
                <a:lnTo>
                  <a:pt x="2843662" y="300216"/>
                </a:lnTo>
                <a:cubicBezTo>
                  <a:pt x="2856789" y="296241"/>
                  <a:pt x="2869596" y="296773"/>
                  <a:pt x="2874892" y="295868"/>
                </a:cubicBezTo>
                <a:lnTo>
                  <a:pt x="2875436" y="294787"/>
                </a:lnTo>
                <a:lnTo>
                  <a:pt x="2942858" y="313706"/>
                </a:lnTo>
                <a:lnTo>
                  <a:pt x="2995934" y="331016"/>
                </a:lnTo>
                <a:cubicBezTo>
                  <a:pt x="3001138" y="334064"/>
                  <a:pt x="3005875" y="337714"/>
                  <a:pt x="3009910" y="342189"/>
                </a:cubicBezTo>
                <a:cubicBezTo>
                  <a:pt x="3052347" y="372475"/>
                  <a:pt x="3120979" y="358267"/>
                  <a:pt x="3280097" y="388554"/>
                </a:cubicBezTo>
                <a:cubicBezTo>
                  <a:pt x="3312439" y="408977"/>
                  <a:pt x="3361027" y="390967"/>
                  <a:pt x="3405770" y="406756"/>
                </a:cubicBezTo>
                <a:cubicBezTo>
                  <a:pt x="3463644" y="414598"/>
                  <a:pt x="3512865" y="414833"/>
                  <a:pt x="3567259" y="420220"/>
                </a:cubicBezTo>
                <a:cubicBezTo>
                  <a:pt x="3625982" y="426833"/>
                  <a:pt x="3717288" y="442798"/>
                  <a:pt x="3758105" y="446430"/>
                </a:cubicBezTo>
                <a:cubicBezTo>
                  <a:pt x="3780102" y="447652"/>
                  <a:pt x="3778518" y="440882"/>
                  <a:pt x="3812162" y="442013"/>
                </a:cubicBezTo>
                <a:cubicBezTo>
                  <a:pt x="3844059" y="461284"/>
                  <a:pt x="3891932" y="436805"/>
                  <a:pt x="3931396" y="462114"/>
                </a:cubicBezTo>
                <a:cubicBezTo>
                  <a:pt x="3946095" y="469154"/>
                  <a:pt x="3992749" y="477040"/>
                  <a:pt x="4002267" y="470069"/>
                </a:cubicBezTo>
                <a:cubicBezTo>
                  <a:pt x="4012138" y="469970"/>
                  <a:pt x="4023224" y="475055"/>
                  <a:pt x="4028460" y="466693"/>
                </a:cubicBezTo>
                <a:cubicBezTo>
                  <a:pt x="4036780" y="456996"/>
                  <a:pt x="4069305" y="480180"/>
                  <a:pt x="4065532" y="466281"/>
                </a:cubicBezTo>
                <a:lnTo>
                  <a:pt x="4191732" y="464038"/>
                </a:lnTo>
                <a:lnTo>
                  <a:pt x="4232518" y="469808"/>
                </a:lnTo>
                <a:lnTo>
                  <a:pt x="4238372" y="471125"/>
                </a:lnTo>
                <a:cubicBezTo>
                  <a:pt x="4248116" y="473729"/>
                  <a:pt x="4277508" y="482067"/>
                  <a:pt x="4290981" y="485430"/>
                </a:cubicBezTo>
                <a:cubicBezTo>
                  <a:pt x="4313198" y="503420"/>
                  <a:pt x="4349703" y="503610"/>
                  <a:pt x="4379064" y="512700"/>
                </a:cubicBezTo>
                <a:lnTo>
                  <a:pt x="4459811" y="536080"/>
                </a:lnTo>
                <a:lnTo>
                  <a:pt x="4513724" y="543218"/>
                </a:lnTo>
                <a:lnTo>
                  <a:pt x="4536504" y="551292"/>
                </a:lnTo>
                <a:cubicBezTo>
                  <a:pt x="4552839" y="554328"/>
                  <a:pt x="4614551" y="555780"/>
                  <a:pt x="4640313" y="552537"/>
                </a:cubicBezTo>
                <a:cubicBezTo>
                  <a:pt x="4662147" y="549356"/>
                  <a:pt x="4657791" y="537428"/>
                  <a:pt x="4691075" y="531834"/>
                </a:cubicBezTo>
                <a:cubicBezTo>
                  <a:pt x="4725356" y="544473"/>
                  <a:pt x="4768806" y="510796"/>
                  <a:pt x="4811440" y="527876"/>
                </a:cubicBezTo>
                <a:cubicBezTo>
                  <a:pt x="4826963" y="531883"/>
                  <a:pt x="4874062" y="530356"/>
                  <a:pt x="4882386" y="521587"/>
                </a:cubicBezTo>
                <a:cubicBezTo>
                  <a:pt x="4892087" y="519521"/>
                  <a:pt x="4903760" y="522323"/>
                  <a:pt x="4907662" y="513035"/>
                </a:cubicBezTo>
                <a:cubicBezTo>
                  <a:pt x="4914397" y="501820"/>
                  <a:pt x="4949882" y="518186"/>
                  <a:pt x="4944087" y="505240"/>
                </a:cubicBezTo>
                <a:cubicBezTo>
                  <a:pt x="4969259" y="516434"/>
                  <a:pt x="4987003" y="492861"/>
                  <a:pt x="5007075" y="486704"/>
                </a:cubicBezTo>
                <a:lnTo>
                  <a:pt x="5067961" y="477868"/>
                </a:lnTo>
                <a:lnTo>
                  <a:pt x="5108970" y="475422"/>
                </a:lnTo>
                <a:lnTo>
                  <a:pt x="5114928" y="475553"/>
                </a:lnTo>
                <a:cubicBezTo>
                  <a:pt x="5124907" y="476177"/>
                  <a:pt x="5138262" y="479483"/>
                  <a:pt x="5149802" y="479166"/>
                </a:cubicBezTo>
                <a:lnTo>
                  <a:pt x="5221533" y="476616"/>
                </a:lnTo>
                <a:cubicBezTo>
                  <a:pt x="5272117" y="482553"/>
                  <a:pt x="5364785" y="490412"/>
                  <a:pt x="5453307" y="514793"/>
                </a:cubicBezTo>
                <a:lnTo>
                  <a:pt x="5505015" y="510176"/>
                </a:lnTo>
                <a:lnTo>
                  <a:pt x="5518799" y="511324"/>
                </a:lnTo>
                <a:lnTo>
                  <a:pt x="5643534" y="529980"/>
                </a:lnTo>
                <a:cubicBezTo>
                  <a:pt x="5707481" y="552054"/>
                  <a:pt x="5732223" y="529133"/>
                  <a:pt x="5785959" y="563445"/>
                </a:cubicBezTo>
                <a:cubicBezTo>
                  <a:pt x="5777344" y="550117"/>
                  <a:pt x="5862008" y="551846"/>
                  <a:pt x="5880652" y="558190"/>
                </a:cubicBezTo>
                <a:cubicBezTo>
                  <a:pt x="5902526" y="569787"/>
                  <a:pt x="6036512" y="613355"/>
                  <a:pt x="6098321" y="628481"/>
                </a:cubicBezTo>
                <a:cubicBezTo>
                  <a:pt x="6162673" y="645465"/>
                  <a:pt x="6212879" y="653568"/>
                  <a:pt x="6243319" y="660096"/>
                </a:cubicBezTo>
                <a:lnTo>
                  <a:pt x="6364035" y="693882"/>
                </a:lnTo>
                <a:cubicBezTo>
                  <a:pt x="6395710" y="696048"/>
                  <a:pt x="6446928" y="680863"/>
                  <a:pt x="6471012" y="680646"/>
                </a:cubicBezTo>
                <a:cubicBezTo>
                  <a:pt x="6482908" y="684952"/>
                  <a:pt x="6495493" y="688995"/>
                  <a:pt x="6508541" y="692580"/>
                </a:cubicBezTo>
                <a:lnTo>
                  <a:pt x="6516595" y="694134"/>
                </a:lnTo>
                <a:lnTo>
                  <a:pt x="6554894" y="697827"/>
                </a:lnTo>
                <a:cubicBezTo>
                  <a:pt x="6578001" y="698959"/>
                  <a:pt x="6632342" y="699298"/>
                  <a:pt x="6655235" y="700929"/>
                </a:cubicBezTo>
                <a:cubicBezTo>
                  <a:pt x="6665282" y="712350"/>
                  <a:pt x="6678032" y="711806"/>
                  <a:pt x="6692251" y="707609"/>
                </a:cubicBezTo>
                <a:cubicBezTo>
                  <a:pt x="6723150" y="718598"/>
                  <a:pt x="6757466" y="715833"/>
                  <a:pt x="6795372" y="721561"/>
                </a:cubicBezTo>
                <a:cubicBezTo>
                  <a:pt x="6829973" y="741064"/>
                  <a:pt x="6859708" y="726056"/>
                  <a:pt x="6900177" y="732262"/>
                </a:cubicBezTo>
                <a:cubicBezTo>
                  <a:pt x="6961715" y="740009"/>
                  <a:pt x="7117444" y="759794"/>
                  <a:pt x="7164601" y="768046"/>
                </a:cubicBezTo>
                <a:lnTo>
                  <a:pt x="7183121" y="781775"/>
                </a:lnTo>
                <a:lnTo>
                  <a:pt x="7224458" y="808625"/>
                </a:lnTo>
                <a:cubicBezTo>
                  <a:pt x="7227568" y="812383"/>
                  <a:pt x="7229794" y="816529"/>
                  <a:pt x="7230737" y="821200"/>
                </a:cubicBezTo>
                <a:cubicBezTo>
                  <a:pt x="7290459" y="819847"/>
                  <a:pt x="7324166" y="853274"/>
                  <a:pt x="7377870" y="868847"/>
                </a:cubicBezTo>
                <a:cubicBezTo>
                  <a:pt x="7432754" y="894260"/>
                  <a:pt x="7446517" y="907936"/>
                  <a:pt x="7483437" y="923588"/>
                </a:cubicBezTo>
                <a:cubicBezTo>
                  <a:pt x="7499280" y="932926"/>
                  <a:pt x="7520370" y="1002341"/>
                  <a:pt x="7548172" y="997145"/>
                </a:cubicBezTo>
                <a:cubicBezTo>
                  <a:pt x="7556449" y="1006515"/>
                  <a:pt x="7732613" y="1011461"/>
                  <a:pt x="7786819" y="1043794"/>
                </a:cubicBezTo>
                <a:cubicBezTo>
                  <a:pt x="7836041" y="1031288"/>
                  <a:pt x="7803208" y="1047493"/>
                  <a:pt x="7840612" y="1055425"/>
                </a:cubicBezTo>
                <a:cubicBezTo>
                  <a:pt x="7861184" y="1064922"/>
                  <a:pt x="7876994" y="1053656"/>
                  <a:pt x="7902328" y="1083916"/>
                </a:cubicBezTo>
                <a:cubicBezTo>
                  <a:pt x="7936376" y="1082316"/>
                  <a:pt x="8012043" y="1120750"/>
                  <a:pt x="8074238" y="1137206"/>
                </a:cubicBezTo>
                <a:cubicBezTo>
                  <a:pt x="8141324" y="1152356"/>
                  <a:pt x="8194123" y="1191235"/>
                  <a:pt x="8275497" y="1182654"/>
                </a:cubicBezTo>
                <a:cubicBezTo>
                  <a:pt x="8283162" y="1199375"/>
                  <a:pt x="8322316" y="1189502"/>
                  <a:pt x="8363469" y="1204152"/>
                </a:cubicBezTo>
                <a:cubicBezTo>
                  <a:pt x="8369409" y="1218344"/>
                  <a:pt x="8382109" y="1216713"/>
                  <a:pt x="8396651" y="1227407"/>
                </a:cubicBezTo>
                <a:lnTo>
                  <a:pt x="8403539" y="1234696"/>
                </a:lnTo>
                <a:lnTo>
                  <a:pt x="8400610" y="1233558"/>
                </a:lnTo>
                <a:cubicBezTo>
                  <a:pt x="8392834" y="1231406"/>
                  <a:pt x="8413499" y="1242491"/>
                  <a:pt x="8411626" y="1243252"/>
                </a:cubicBezTo>
                <a:lnTo>
                  <a:pt x="8403539" y="1234696"/>
                </a:lnTo>
                <a:lnTo>
                  <a:pt x="8419755" y="1240994"/>
                </a:lnTo>
                <a:cubicBezTo>
                  <a:pt x="8491424" y="1271060"/>
                  <a:pt x="8590906" y="1373806"/>
                  <a:pt x="8665605" y="1368819"/>
                </a:cubicBezTo>
                <a:cubicBezTo>
                  <a:pt x="8730608" y="1371059"/>
                  <a:pt x="8780942" y="1397664"/>
                  <a:pt x="8838610" y="1412086"/>
                </a:cubicBezTo>
                <a:cubicBezTo>
                  <a:pt x="8863283" y="1420334"/>
                  <a:pt x="8847384" y="1442440"/>
                  <a:pt x="8886001" y="1421325"/>
                </a:cubicBezTo>
                <a:lnTo>
                  <a:pt x="8968445" y="1439867"/>
                </a:lnTo>
                <a:lnTo>
                  <a:pt x="9003462" y="1451700"/>
                </a:lnTo>
                <a:cubicBezTo>
                  <a:pt x="9019227" y="1470072"/>
                  <a:pt x="9112169" y="1427009"/>
                  <a:pt x="9133985" y="1446798"/>
                </a:cubicBezTo>
                <a:cubicBezTo>
                  <a:pt x="9138567" y="1452669"/>
                  <a:pt x="9154734" y="1452354"/>
                  <a:pt x="9155969" y="1446369"/>
                </a:cubicBezTo>
                <a:cubicBezTo>
                  <a:pt x="9162516" y="1450108"/>
                  <a:pt x="9182118" y="1468582"/>
                  <a:pt x="9188177" y="1460101"/>
                </a:cubicBezTo>
                <a:lnTo>
                  <a:pt x="9268019" y="1494075"/>
                </a:lnTo>
                <a:cubicBezTo>
                  <a:pt x="9294395" y="1499811"/>
                  <a:pt x="9369253" y="1506842"/>
                  <a:pt x="9392919" y="1509571"/>
                </a:cubicBezTo>
                <a:cubicBezTo>
                  <a:pt x="9395782" y="1514168"/>
                  <a:pt x="9408360" y="1514818"/>
                  <a:pt x="9410017" y="1510450"/>
                </a:cubicBezTo>
                <a:cubicBezTo>
                  <a:pt x="9427947" y="1518525"/>
                  <a:pt x="9451943" y="1543952"/>
                  <a:pt x="9500499" y="1558021"/>
                </a:cubicBezTo>
                <a:cubicBezTo>
                  <a:pt x="9553332" y="1562952"/>
                  <a:pt x="9638573" y="1614414"/>
                  <a:pt x="9683005" y="1631408"/>
                </a:cubicBezTo>
                <a:cubicBezTo>
                  <a:pt x="9714210" y="1673565"/>
                  <a:pt x="9728743" y="1647492"/>
                  <a:pt x="9767091" y="1659984"/>
                </a:cubicBezTo>
                <a:cubicBezTo>
                  <a:pt x="9807158" y="1678801"/>
                  <a:pt x="9873419" y="1730250"/>
                  <a:pt x="9918248" y="1725336"/>
                </a:cubicBezTo>
                <a:lnTo>
                  <a:pt x="9943887" y="1740470"/>
                </a:lnTo>
                <a:cubicBezTo>
                  <a:pt x="9951331" y="1769758"/>
                  <a:pt x="9972443" y="1743878"/>
                  <a:pt x="9997044" y="1769572"/>
                </a:cubicBezTo>
                <a:cubicBezTo>
                  <a:pt x="10031208" y="1772882"/>
                  <a:pt x="10131971" y="1793969"/>
                  <a:pt x="10167995" y="1792946"/>
                </a:cubicBezTo>
                <a:cubicBezTo>
                  <a:pt x="10172943" y="1807184"/>
                  <a:pt x="10195912" y="1792558"/>
                  <a:pt x="10211200" y="1784862"/>
                </a:cubicBezTo>
                <a:cubicBezTo>
                  <a:pt x="10327242" y="1777340"/>
                  <a:pt x="10426976" y="1809198"/>
                  <a:pt x="10458762" y="1799542"/>
                </a:cubicBezTo>
                <a:cubicBezTo>
                  <a:pt x="10540854" y="1798154"/>
                  <a:pt x="10741852" y="1773491"/>
                  <a:pt x="10803046" y="1776602"/>
                </a:cubicBezTo>
                <a:cubicBezTo>
                  <a:pt x="10849163" y="1768310"/>
                  <a:pt x="10973519" y="1796568"/>
                  <a:pt x="11058755" y="1806551"/>
                </a:cubicBezTo>
                <a:cubicBezTo>
                  <a:pt x="11140250" y="1822907"/>
                  <a:pt x="11113345" y="1801798"/>
                  <a:pt x="11165209" y="1807478"/>
                </a:cubicBezTo>
                <a:cubicBezTo>
                  <a:pt x="11184875" y="1824218"/>
                  <a:pt x="11316233" y="1800323"/>
                  <a:pt x="11358455" y="1809004"/>
                </a:cubicBezTo>
                <a:cubicBezTo>
                  <a:pt x="11449669" y="1777773"/>
                  <a:pt x="11488916" y="1808935"/>
                  <a:pt x="11560424" y="1808490"/>
                </a:cubicBezTo>
                <a:cubicBezTo>
                  <a:pt x="11593031" y="1817224"/>
                  <a:pt x="11613048" y="1817054"/>
                  <a:pt x="11649954" y="1806538"/>
                </a:cubicBezTo>
                <a:cubicBezTo>
                  <a:pt x="11704998" y="1809619"/>
                  <a:pt x="11800345" y="1827311"/>
                  <a:pt x="11890686" y="1826974"/>
                </a:cubicBezTo>
                <a:cubicBezTo>
                  <a:pt x="11991124" y="1819487"/>
                  <a:pt x="12034412" y="1797169"/>
                  <a:pt x="12192000" y="1804513"/>
                </a:cubicBezTo>
                <a:lnTo>
                  <a:pt x="12192000" y="2399489"/>
                </a:lnTo>
                <a:lnTo>
                  <a:pt x="0" y="2399489"/>
                </a:lnTo>
                <a:lnTo>
                  <a:pt x="0" y="157240"/>
                </a:lnTo>
                <a:lnTo>
                  <a:pt x="4572" y="156485"/>
                </a:lnTo>
                <a:cubicBezTo>
                  <a:pt x="16534" y="156493"/>
                  <a:pt x="29688" y="158313"/>
                  <a:pt x="37645" y="151261"/>
                </a:cubicBezTo>
                <a:lnTo>
                  <a:pt x="77641" y="137403"/>
                </a:lnTo>
                <a:cubicBezTo>
                  <a:pt x="116931" y="131919"/>
                  <a:pt x="223574" y="123846"/>
                  <a:pt x="273386" y="118356"/>
                </a:cubicBezTo>
                <a:cubicBezTo>
                  <a:pt x="311403" y="113833"/>
                  <a:pt x="344376" y="101985"/>
                  <a:pt x="376513" y="104463"/>
                </a:cubicBezTo>
                <a:cubicBezTo>
                  <a:pt x="389622" y="96576"/>
                  <a:pt x="401959" y="92645"/>
                  <a:pt x="413835" y="101107"/>
                </a:cubicBezTo>
                <a:cubicBezTo>
                  <a:pt x="449447" y="91331"/>
                  <a:pt x="455720" y="78511"/>
                  <a:pt x="520671" y="71781"/>
                </a:cubicBezTo>
                <a:cubicBezTo>
                  <a:pt x="534371" y="71430"/>
                  <a:pt x="575890" y="76858"/>
                  <a:pt x="597225" y="71758"/>
                </a:cubicBezTo>
                <a:cubicBezTo>
                  <a:pt x="645932" y="65878"/>
                  <a:pt x="762967" y="71993"/>
                  <a:pt x="812914" y="36495"/>
                </a:cubicBezTo>
                <a:cubicBezTo>
                  <a:pt x="857841" y="27612"/>
                  <a:pt x="913858" y="32884"/>
                  <a:pt x="970251" y="23243"/>
                </a:cubicBezTo>
                <a:cubicBezTo>
                  <a:pt x="1033292" y="21513"/>
                  <a:pt x="1171903" y="28277"/>
                  <a:pt x="1195347" y="33757"/>
                </a:cubicBezTo>
                <a:cubicBezTo>
                  <a:pt x="1209850" y="34668"/>
                  <a:pt x="1260110" y="23143"/>
                  <a:pt x="1279765" y="12808"/>
                </a:cubicBezTo>
                <a:cubicBezTo>
                  <a:pt x="1306602" y="8216"/>
                  <a:pt x="1341168" y="7785"/>
                  <a:pt x="1356367" y="6203"/>
                </a:cubicBezTo>
                <a:lnTo>
                  <a:pt x="1370962" y="3312"/>
                </a:lnTo>
                <a:cubicBezTo>
                  <a:pt x="1377477" y="3369"/>
                  <a:pt x="1382249" y="987"/>
                  <a:pt x="1390955" y="229"/>
                </a:cubicBezTo>
                <a:close/>
              </a:path>
            </a:pathLst>
          </a:custGeom>
          <a:blipFill>
            <a:blip r:embed="rId2"/>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3" name="TextBox 2">
            <a:extLst>
              <a:ext uri="{FF2B5EF4-FFF2-40B4-BE49-F238E27FC236}">
                <a16:creationId xmlns:a16="http://schemas.microsoft.com/office/drawing/2014/main" id="{D1E88048-FB68-46A4-5530-8CF854100472}"/>
              </a:ext>
            </a:extLst>
          </p:cNvPr>
          <p:cNvSpPr txBox="1"/>
          <p:nvPr/>
        </p:nvSpPr>
        <p:spPr>
          <a:xfrm>
            <a:off x="0" y="1"/>
            <a:ext cx="12192000" cy="6858000"/>
          </a:xfrm>
          <a:prstGeom prst="rect">
            <a:avLst/>
          </a:prstGeom>
        </p:spPr>
        <p:txBody>
          <a:bodyPr vert="horz" lIns="91440" tIns="45720" rIns="91440" bIns="45720" rtlCol="0" anchor="t">
            <a:normAutofit/>
          </a:bodyPr>
          <a:lstStyle/>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51435" marR="0" lvl="0" indent="0" algn="l" defTabSz="914400" rtl="0" eaLnBrk="1" fontAlgn="auto" latinLnBrk="0" hangingPunct="1">
              <a:lnSpc>
                <a:spcPct val="107000"/>
              </a:lnSpc>
              <a:spcBef>
                <a:spcPts val="0"/>
              </a:spcBef>
              <a:spcAft>
                <a:spcPts val="800"/>
              </a:spcAft>
              <a:buClrTx/>
              <a:buSzTx/>
              <a:buFontTx/>
              <a:buNone/>
              <a:tabLst/>
              <a:defRPr/>
            </a:pPr>
            <a:r>
              <a:rPr kumimoji="0" lang="en-US" sz="3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Times New Roman" panose="02020603050405020304" pitchFamily="18" charset="0"/>
                <a:cs typeface="Arial" panose="020B0604020202020204" pitchFamily="34" charset="0"/>
              </a:rPr>
              <a:t>In 135 CE, after stamping out the province of Judea’s second insurrection, the Romans renamed </a:t>
            </a:r>
            <a:r>
              <a:rPr kumimoji="0" lang="en-US" sz="3200" b="1" i="0" u="sng"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Times New Roman" panose="02020603050405020304" pitchFamily="18" charset="0"/>
                <a:cs typeface="Arial" panose="020B0604020202020204" pitchFamily="34" charset="0"/>
              </a:rPr>
              <a:t>the province Syria </a:t>
            </a:r>
            <a:r>
              <a:rPr kumimoji="0" lang="en-US" sz="3200" b="1" i="0" u="sng" strike="noStrike" kern="100" cap="none" spc="0" normalizeH="0" baseline="0" noProof="0" dirty="0" err="1">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Times New Roman" panose="02020603050405020304" pitchFamily="18" charset="0"/>
                <a:cs typeface="Arial" panose="020B0604020202020204" pitchFamily="34" charset="0"/>
              </a:rPr>
              <a:t>Palaestina</a:t>
            </a:r>
            <a:r>
              <a:rPr kumimoji="0" lang="en-US" sz="3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Times New Roman" panose="02020603050405020304" pitchFamily="18" charset="0"/>
                <a:cs typeface="Arial" panose="020B0604020202020204" pitchFamily="34" charset="0"/>
              </a:rPr>
              <a:t>—that is, “Palestinian Syria.” </a:t>
            </a:r>
          </a:p>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0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pitchFamily="34" charset="0"/>
              <a:ea typeface="Times New Roman" panose="02020603050405020304" pitchFamily="18" charset="0"/>
              <a:cs typeface="Arial" panose="020B0604020202020204" pitchFamily="34" charset="0"/>
            </a:endParaRPr>
          </a:p>
          <a:p>
            <a:pPr marL="51435" marR="0" lvl="0" indent="0" algn="l" defTabSz="914400" rtl="0" eaLnBrk="1" fontAlgn="auto" latinLnBrk="0" hangingPunct="1">
              <a:lnSpc>
                <a:spcPct val="107000"/>
              </a:lnSpc>
              <a:spcBef>
                <a:spcPts val="0"/>
              </a:spcBef>
              <a:spcAft>
                <a:spcPts val="800"/>
              </a:spcAft>
              <a:buClrTx/>
              <a:buSzTx/>
              <a:buFontTx/>
              <a:buNone/>
              <a:tabLst/>
              <a:defRPr/>
            </a:pPr>
            <a:r>
              <a:rPr kumimoji="0" lang="en-US" sz="3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Times New Roman" panose="02020603050405020304" pitchFamily="18" charset="0"/>
                <a:cs typeface="Arial" panose="020B0604020202020204" pitchFamily="34" charset="0"/>
              </a:rPr>
              <a:t>They did so resentfully, as a punishment, to obliterate the link between the Jews (in Hebrew, </a:t>
            </a:r>
            <a:r>
              <a:rPr kumimoji="0" lang="en-US" sz="3200" b="0" i="1" u="none" strike="noStrike" kern="100" cap="none" spc="0" normalizeH="0" baseline="0" noProof="0" dirty="0" err="1">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Times New Roman" panose="02020603050405020304" pitchFamily="18" charset="0"/>
                <a:cs typeface="Arial" panose="020B0604020202020204" pitchFamily="34" charset="0"/>
              </a:rPr>
              <a:t>Y’hudim</a:t>
            </a:r>
            <a:r>
              <a:rPr kumimoji="0" lang="en-US" sz="3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Times New Roman" panose="02020603050405020304" pitchFamily="18" charset="0"/>
                <a:cs typeface="Arial" panose="020B0604020202020204" pitchFamily="34" charset="0"/>
              </a:rPr>
              <a:t> and in Latin </a:t>
            </a:r>
            <a:r>
              <a:rPr kumimoji="0" lang="en-US" sz="3200" b="0" i="1" u="none" strike="noStrike" kern="100" cap="none" spc="0" normalizeH="0" baseline="0" noProof="0" dirty="0" err="1">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Times New Roman" panose="02020603050405020304" pitchFamily="18" charset="0"/>
                <a:cs typeface="Arial" panose="020B0604020202020204" pitchFamily="34" charset="0"/>
              </a:rPr>
              <a:t>Judaei</a:t>
            </a:r>
            <a:r>
              <a:rPr kumimoji="0" lang="en-US" sz="3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Times New Roman" panose="02020603050405020304" pitchFamily="18" charset="0"/>
                <a:cs typeface="Arial" panose="020B0604020202020204" pitchFamily="34" charset="0"/>
              </a:rPr>
              <a:t>) and the province (the Hebrew name of which was </a:t>
            </a:r>
            <a:r>
              <a:rPr kumimoji="0" lang="en-US" sz="3200" b="0" i="1" u="none" strike="noStrike" kern="100" cap="none" spc="0" normalizeH="0" baseline="0" noProof="0" dirty="0" err="1">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Times New Roman" panose="02020603050405020304" pitchFamily="18" charset="0"/>
                <a:cs typeface="Arial" panose="020B0604020202020204" pitchFamily="34" charset="0"/>
              </a:rPr>
              <a:t>Y’hudah</a:t>
            </a:r>
            <a:r>
              <a:rPr kumimoji="0" lang="en-US" sz="3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Times New Roman" panose="02020603050405020304" pitchFamily="18" charset="0"/>
                <a:cs typeface="Arial" panose="020B0604020202020204" pitchFamily="34" charset="0"/>
              </a:rPr>
              <a:t>). “</a:t>
            </a:r>
            <a:r>
              <a:rPr kumimoji="0" lang="en-US" sz="3200" b="0" i="0" u="none" strike="noStrike" kern="100" cap="none" spc="0" normalizeH="0" baseline="0" noProof="0" dirty="0" err="1">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Times New Roman" panose="02020603050405020304" pitchFamily="18" charset="0"/>
                <a:cs typeface="Arial" panose="020B0604020202020204" pitchFamily="34" charset="0"/>
              </a:rPr>
              <a:t>Palaestina</a:t>
            </a:r>
            <a:r>
              <a:rPr kumimoji="0" lang="en-US" sz="3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Times New Roman" panose="02020603050405020304" pitchFamily="18" charset="0"/>
                <a:cs typeface="Arial" panose="020B0604020202020204" pitchFamily="34" charset="0"/>
              </a:rPr>
              <a:t>” referred to the Philistines, whose home base had been on the Mediterranean coast.</a:t>
            </a:r>
            <a:endParaRPr kumimoji="0" lang="en-US" sz="20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786816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763560B-4D2D-43E2-BB63-B49BE2FE4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0" name="Freeform: Shape 9">
            <a:extLst>
              <a:ext uri="{FF2B5EF4-FFF2-40B4-BE49-F238E27FC236}">
                <a16:creationId xmlns:a16="http://schemas.microsoft.com/office/drawing/2014/main" id="{BA9B915C-700B-45DF-BCE2-87212D5E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166964"/>
            <a:ext cx="12192000" cy="2691037"/>
          </a:xfrm>
          <a:custGeom>
            <a:avLst/>
            <a:gdLst>
              <a:gd name="connsiteX0" fmla="*/ 1390955 w 12192000"/>
              <a:gd name="connsiteY0" fmla="*/ 229 h 2399489"/>
              <a:gd name="connsiteX1" fmla="*/ 1434549 w 12192000"/>
              <a:gd name="connsiteY1" fmla="*/ 6890 h 2399489"/>
              <a:gd name="connsiteX2" fmla="*/ 1637948 w 12192000"/>
              <a:gd name="connsiteY2" fmla="*/ 81941 h 2399489"/>
              <a:gd name="connsiteX3" fmla="*/ 1759056 w 12192000"/>
              <a:gd name="connsiteY3" fmla="*/ 138890 h 2399489"/>
              <a:gd name="connsiteX4" fmla="*/ 1877728 w 12192000"/>
              <a:gd name="connsiteY4" fmla="*/ 168710 h 2399489"/>
              <a:gd name="connsiteX5" fmla="*/ 2042244 w 12192000"/>
              <a:gd name="connsiteY5" fmla="*/ 223786 h 2399489"/>
              <a:gd name="connsiteX6" fmla="*/ 2058061 w 12192000"/>
              <a:gd name="connsiteY6" fmla="*/ 233019 h 2399489"/>
              <a:gd name="connsiteX7" fmla="*/ 2164831 w 12192000"/>
              <a:gd name="connsiteY7" fmla="*/ 278831 h 2399489"/>
              <a:gd name="connsiteX8" fmla="*/ 2287219 w 12192000"/>
              <a:gd name="connsiteY8" fmla="*/ 292639 h 2399489"/>
              <a:gd name="connsiteX9" fmla="*/ 2373568 w 12192000"/>
              <a:gd name="connsiteY9" fmla="*/ 287222 h 2399489"/>
              <a:gd name="connsiteX10" fmla="*/ 2476147 w 12192000"/>
              <a:gd name="connsiteY10" fmla="*/ 293178 h 2399489"/>
              <a:gd name="connsiteX11" fmla="*/ 2713522 w 12192000"/>
              <a:gd name="connsiteY11" fmla="*/ 303034 h 2399489"/>
              <a:gd name="connsiteX12" fmla="*/ 2718916 w 12192000"/>
              <a:gd name="connsiteY12" fmla="*/ 302192 h 2399489"/>
              <a:gd name="connsiteX13" fmla="*/ 2843662 w 12192000"/>
              <a:gd name="connsiteY13" fmla="*/ 300216 h 2399489"/>
              <a:gd name="connsiteX14" fmla="*/ 2874892 w 12192000"/>
              <a:gd name="connsiteY14" fmla="*/ 295868 h 2399489"/>
              <a:gd name="connsiteX15" fmla="*/ 2875436 w 12192000"/>
              <a:gd name="connsiteY15" fmla="*/ 294787 h 2399489"/>
              <a:gd name="connsiteX16" fmla="*/ 2942858 w 12192000"/>
              <a:gd name="connsiteY16" fmla="*/ 313706 h 2399489"/>
              <a:gd name="connsiteX17" fmla="*/ 2995934 w 12192000"/>
              <a:gd name="connsiteY17" fmla="*/ 331016 h 2399489"/>
              <a:gd name="connsiteX18" fmla="*/ 3009910 w 12192000"/>
              <a:gd name="connsiteY18" fmla="*/ 342189 h 2399489"/>
              <a:gd name="connsiteX19" fmla="*/ 3280097 w 12192000"/>
              <a:gd name="connsiteY19" fmla="*/ 388554 h 2399489"/>
              <a:gd name="connsiteX20" fmla="*/ 3405770 w 12192000"/>
              <a:gd name="connsiteY20" fmla="*/ 406756 h 2399489"/>
              <a:gd name="connsiteX21" fmla="*/ 3567259 w 12192000"/>
              <a:gd name="connsiteY21" fmla="*/ 420220 h 2399489"/>
              <a:gd name="connsiteX22" fmla="*/ 3758105 w 12192000"/>
              <a:gd name="connsiteY22" fmla="*/ 446430 h 2399489"/>
              <a:gd name="connsiteX23" fmla="*/ 3812162 w 12192000"/>
              <a:gd name="connsiteY23" fmla="*/ 442013 h 2399489"/>
              <a:gd name="connsiteX24" fmla="*/ 3931396 w 12192000"/>
              <a:gd name="connsiteY24" fmla="*/ 462114 h 2399489"/>
              <a:gd name="connsiteX25" fmla="*/ 4002267 w 12192000"/>
              <a:gd name="connsiteY25" fmla="*/ 470069 h 2399489"/>
              <a:gd name="connsiteX26" fmla="*/ 4028460 w 12192000"/>
              <a:gd name="connsiteY26" fmla="*/ 466693 h 2399489"/>
              <a:gd name="connsiteX27" fmla="*/ 4065532 w 12192000"/>
              <a:gd name="connsiteY27" fmla="*/ 466281 h 2399489"/>
              <a:gd name="connsiteX28" fmla="*/ 4191732 w 12192000"/>
              <a:gd name="connsiteY28" fmla="*/ 464038 h 2399489"/>
              <a:gd name="connsiteX29" fmla="*/ 4232518 w 12192000"/>
              <a:gd name="connsiteY29" fmla="*/ 469808 h 2399489"/>
              <a:gd name="connsiteX30" fmla="*/ 4238372 w 12192000"/>
              <a:gd name="connsiteY30" fmla="*/ 471125 h 2399489"/>
              <a:gd name="connsiteX31" fmla="*/ 4290981 w 12192000"/>
              <a:gd name="connsiteY31" fmla="*/ 485430 h 2399489"/>
              <a:gd name="connsiteX32" fmla="*/ 4379064 w 12192000"/>
              <a:gd name="connsiteY32" fmla="*/ 512700 h 2399489"/>
              <a:gd name="connsiteX33" fmla="*/ 4459811 w 12192000"/>
              <a:gd name="connsiteY33" fmla="*/ 536080 h 2399489"/>
              <a:gd name="connsiteX34" fmla="*/ 4513724 w 12192000"/>
              <a:gd name="connsiteY34" fmla="*/ 543218 h 2399489"/>
              <a:gd name="connsiteX35" fmla="*/ 4536504 w 12192000"/>
              <a:gd name="connsiteY35" fmla="*/ 551292 h 2399489"/>
              <a:gd name="connsiteX36" fmla="*/ 4640313 w 12192000"/>
              <a:gd name="connsiteY36" fmla="*/ 552537 h 2399489"/>
              <a:gd name="connsiteX37" fmla="*/ 4691075 w 12192000"/>
              <a:gd name="connsiteY37" fmla="*/ 531834 h 2399489"/>
              <a:gd name="connsiteX38" fmla="*/ 4811440 w 12192000"/>
              <a:gd name="connsiteY38" fmla="*/ 527876 h 2399489"/>
              <a:gd name="connsiteX39" fmla="*/ 4882386 w 12192000"/>
              <a:gd name="connsiteY39" fmla="*/ 521587 h 2399489"/>
              <a:gd name="connsiteX40" fmla="*/ 4907662 w 12192000"/>
              <a:gd name="connsiteY40" fmla="*/ 513035 h 2399489"/>
              <a:gd name="connsiteX41" fmla="*/ 4944087 w 12192000"/>
              <a:gd name="connsiteY41" fmla="*/ 505240 h 2399489"/>
              <a:gd name="connsiteX42" fmla="*/ 5007075 w 12192000"/>
              <a:gd name="connsiteY42" fmla="*/ 486704 h 2399489"/>
              <a:gd name="connsiteX43" fmla="*/ 5067961 w 12192000"/>
              <a:gd name="connsiteY43" fmla="*/ 477868 h 2399489"/>
              <a:gd name="connsiteX44" fmla="*/ 5108970 w 12192000"/>
              <a:gd name="connsiteY44" fmla="*/ 475422 h 2399489"/>
              <a:gd name="connsiteX45" fmla="*/ 5114928 w 12192000"/>
              <a:gd name="connsiteY45" fmla="*/ 475553 h 2399489"/>
              <a:gd name="connsiteX46" fmla="*/ 5149802 w 12192000"/>
              <a:gd name="connsiteY46" fmla="*/ 479166 h 2399489"/>
              <a:gd name="connsiteX47" fmla="*/ 5221533 w 12192000"/>
              <a:gd name="connsiteY47" fmla="*/ 476616 h 2399489"/>
              <a:gd name="connsiteX48" fmla="*/ 5453307 w 12192000"/>
              <a:gd name="connsiteY48" fmla="*/ 514793 h 2399489"/>
              <a:gd name="connsiteX49" fmla="*/ 5505015 w 12192000"/>
              <a:gd name="connsiteY49" fmla="*/ 510176 h 2399489"/>
              <a:gd name="connsiteX50" fmla="*/ 5518799 w 12192000"/>
              <a:gd name="connsiteY50" fmla="*/ 511324 h 2399489"/>
              <a:gd name="connsiteX51" fmla="*/ 5643534 w 12192000"/>
              <a:gd name="connsiteY51" fmla="*/ 529980 h 2399489"/>
              <a:gd name="connsiteX52" fmla="*/ 5785959 w 12192000"/>
              <a:gd name="connsiteY52" fmla="*/ 563445 h 2399489"/>
              <a:gd name="connsiteX53" fmla="*/ 5880652 w 12192000"/>
              <a:gd name="connsiteY53" fmla="*/ 558190 h 2399489"/>
              <a:gd name="connsiteX54" fmla="*/ 6098321 w 12192000"/>
              <a:gd name="connsiteY54" fmla="*/ 628481 h 2399489"/>
              <a:gd name="connsiteX55" fmla="*/ 6243319 w 12192000"/>
              <a:gd name="connsiteY55" fmla="*/ 660096 h 2399489"/>
              <a:gd name="connsiteX56" fmla="*/ 6364035 w 12192000"/>
              <a:gd name="connsiteY56" fmla="*/ 693882 h 2399489"/>
              <a:gd name="connsiteX57" fmla="*/ 6471012 w 12192000"/>
              <a:gd name="connsiteY57" fmla="*/ 680646 h 2399489"/>
              <a:gd name="connsiteX58" fmla="*/ 6508541 w 12192000"/>
              <a:gd name="connsiteY58" fmla="*/ 692580 h 2399489"/>
              <a:gd name="connsiteX59" fmla="*/ 6516595 w 12192000"/>
              <a:gd name="connsiteY59" fmla="*/ 694134 h 2399489"/>
              <a:gd name="connsiteX60" fmla="*/ 6554894 w 12192000"/>
              <a:gd name="connsiteY60" fmla="*/ 697827 h 2399489"/>
              <a:gd name="connsiteX61" fmla="*/ 6655235 w 12192000"/>
              <a:gd name="connsiteY61" fmla="*/ 700929 h 2399489"/>
              <a:gd name="connsiteX62" fmla="*/ 6692251 w 12192000"/>
              <a:gd name="connsiteY62" fmla="*/ 707609 h 2399489"/>
              <a:gd name="connsiteX63" fmla="*/ 6795372 w 12192000"/>
              <a:gd name="connsiteY63" fmla="*/ 721561 h 2399489"/>
              <a:gd name="connsiteX64" fmla="*/ 6900177 w 12192000"/>
              <a:gd name="connsiteY64" fmla="*/ 732262 h 2399489"/>
              <a:gd name="connsiteX65" fmla="*/ 7164601 w 12192000"/>
              <a:gd name="connsiteY65" fmla="*/ 768046 h 2399489"/>
              <a:gd name="connsiteX66" fmla="*/ 7183121 w 12192000"/>
              <a:gd name="connsiteY66" fmla="*/ 781775 h 2399489"/>
              <a:gd name="connsiteX67" fmla="*/ 7224458 w 12192000"/>
              <a:gd name="connsiteY67" fmla="*/ 808625 h 2399489"/>
              <a:gd name="connsiteX68" fmla="*/ 7230737 w 12192000"/>
              <a:gd name="connsiteY68" fmla="*/ 821200 h 2399489"/>
              <a:gd name="connsiteX69" fmla="*/ 7377870 w 12192000"/>
              <a:gd name="connsiteY69" fmla="*/ 868847 h 2399489"/>
              <a:gd name="connsiteX70" fmla="*/ 7483437 w 12192000"/>
              <a:gd name="connsiteY70" fmla="*/ 923588 h 2399489"/>
              <a:gd name="connsiteX71" fmla="*/ 7548172 w 12192000"/>
              <a:gd name="connsiteY71" fmla="*/ 997145 h 2399489"/>
              <a:gd name="connsiteX72" fmla="*/ 7786819 w 12192000"/>
              <a:gd name="connsiteY72" fmla="*/ 1043794 h 2399489"/>
              <a:gd name="connsiteX73" fmla="*/ 7840612 w 12192000"/>
              <a:gd name="connsiteY73" fmla="*/ 1055425 h 2399489"/>
              <a:gd name="connsiteX74" fmla="*/ 7902328 w 12192000"/>
              <a:gd name="connsiteY74" fmla="*/ 1083916 h 2399489"/>
              <a:gd name="connsiteX75" fmla="*/ 8074238 w 12192000"/>
              <a:gd name="connsiteY75" fmla="*/ 1137206 h 2399489"/>
              <a:gd name="connsiteX76" fmla="*/ 8275497 w 12192000"/>
              <a:gd name="connsiteY76" fmla="*/ 1182654 h 2399489"/>
              <a:gd name="connsiteX77" fmla="*/ 8363469 w 12192000"/>
              <a:gd name="connsiteY77" fmla="*/ 1204152 h 2399489"/>
              <a:gd name="connsiteX78" fmla="*/ 8396651 w 12192000"/>
              <a:gd name="connsiteY78" fmla="*/ 1227407 h 2399489"/>
              <a:gd name="connsiteX79" fmla="*/ 8403539 w 12192000"/>
              <a:gd name="connsiteY79" fmla="*/ 1234696 h 2399489"/>
              <a:gd name="connsiteX80" fmla="*/ 8400610 w 12192000"/>
              <a:gd name="connsiteY80" fmla="*/ 1233558 h 2399489"/>
              <a:gd name="connsiteX81" fmla="*/ 8411626 w 12192000"/>
              <a:gd name="connsiteY81" fmla="*/ 1243252 h 2399489"/>
              <a:gd name="connsiteX82" fmla="*/ 8403539 w 12192000"/>
              <a:gd name="connsiteY82" fmla="*/ 1234696 h 2399489"/>
              <a:gd name="connsiteX83" fmla="*/ 8419755 w 12192000"/>
              <a:gd name="connsiteY83" fmla="*/ 1240994 h 2399489"/>
              <a:gd name="connsiteX84" fmla="*/ 8665605 w 12192000"/>
              <a:gd name="connsiteY84" fmla="*/ 1368819 h 2399489"/>
              <a:gd name="connsiteX85" fmla="*/ 8838610 w 12192000"/>
              <a:gd name="connsiteY85" fmla="*/ 1412086 h 2399489"/>
              <a:gd name="connsiteX86" fmla="*/ 8886001 w 12192000"/>
              <a:gd name="connsiteY86" fmla="*/ 1421325 h 2399489"/>
              <a:gd name="connsiteX87" fmla="*/ 8968445 w 12192000"/>
              <a:gd name="connsiteY87" fmla="*/ 1439867 h 2399489"/>
              <a:gd name="connsiteX88" fmla="*/ 9003462 w 12192000"/>
              <a:gd name="connsiteY88" fmla="*/ 1451700 h 2399489"/>
              <a:gd name="connsiteX89" fmla="*/ 9133985 w 12192000"/>
              <a:gd name="connsiteY89" fmla="*/ 1446798 h 2399489"/>
              <a:gd name="connsiteX90" fmla="*/ 9155969 w 12192000"/>
              <a:gd name="connsiteY90" fmla="*/ 1446369 h 2399489"/>
              <a:gd name="connsiteX91" fmla="*/ 9188177 w 12192000"/>
              <a:gd name="connsiteY91" fmla="*/ 1460101 h 2399489"/>
              <a:gd name="connsiteX92" fmla="*/ 9268019 w 12192000"/>
              <a:gd name="connsiteY92" fmla="*/ 1494075 h 2399489"/>
              <a:gd name="connsiteX93" fmla="*/ 9392919 w 12192000"/>
              <a:gd name="connsiteY93" fmla="*/ 1509571 h 2399489"/>
              <a:gd name="connsiteX94" fmla="*/ 9410017 w 12192000"/>
              <a:gd name="connsiteY94" fmla="*/ 1510450 h 2399489"/>
              <a:gd name="connsiteX95" fmla="*/ 9500499 w 12192000"/>
              <a:gd name="connsiteY95" fmla="*/ 1558021 h 2399489"/>
              <a:gd name="connsiteX96" fmla="*/ 9683005 w 12192000"/>
              <a:gd name="connsiteY96" fmla="*/ 1631408 h 2399489"/>
              <a:gd name="connsiteX97" fmla="*/ 9767091 w 12192000"/>
              <a:gd name="connsiteY97" fmla="*/ 1659984 h 2399489"/>
              <a:gd name="connsiteX98" fmla="*/ 9918248 w 12192000"/>
              <a:gd name="connsiteY98" fmla="*/ 1725336 h 2399489"/>
              <a:gd name="connsiteX99" fmla="*/ 9943887 w 12192000"/>
              <a:gd name="connsiteY99" fmla="*/ 1740470 h 2399489"/>
              <a:gd name="connsiteX100" fmla="*/ 9997044 w 12192000"/>
              <a:gd name="connsiteY100" fmla="*/ 1769572 h 2399489"/>
              <a:gd name="connsiteX101" fmla="*/ 10167995 w 12192000"/>
              <a:gd name="connsiteY101" fmla="*/ 1792946 h 2399489"/>
              <a:gd name="connsiteX102" fmla="*/ 10211200 w 12192000"/>
              <a:gd name="connsiteY102" fmla="*/ 1784862 h 2399489"/>
              <a:gd name="connsiteX103" fmla="*/ 10458762 w 12192000"/>
              <a:gd name="connsiteY103" fmla="*/ 1799542 h 2399489"/>
              <a:gd name="connsiteX104" fmla="*/ 10803046 w 12192000"/>
              <a:gd name="connsiteY104" fmla="*/ 1776602 h 2399489"/>
              <a:gd name="connsiteX105" fmla="*/ 11058755 w 12192000"/>
              <a:gd name="connsiteY105" fmla="*/ 1806551 h 2399489"/>
              <a:gd name="connsiteX106" fmla="*/ 11165209 w 12192000"/>
              <a:gd name="connsiteY106" fmla="*/ 1807478 h 2399489"/>
              <a:gd name="connsiteX107" fmla="*/ 11358455 w 12192000"/>
              <a:gd name="connsiteY107" fmla="*/ 1809004 h 2399489"/>
              <a:gd name="connsiteX108" fmla="*/ 11560424 w 12192000"/>
              <a:gd name="connsiteY108" fmla="*/ 1808490 h 2399489"/>
              <a:gd name="connsiteX109" fmla="*/ 11649954 w 12192000"/>
              <a:gd name="connsiteY109" fmla="*/ 1806538 h 2399489"/>
              <a:gd name="connsiteX110" fmla="*/ 11890686 w 12192000"/>
              <a:gd name="connsiteY110" fmla="*/ 1826974 h 2399489"/>
              <a:gd name="connsiteX111" fmla="*/ 12192000 w 12192000"/>
              <a:gd name="connsiteY111" fmla="*/ 1804513 h 2399489"/>
              <a:gd name="connsiteX112" fmla="*/ 12192000 w 12192000"/>
              <a:gd name="connsiteY112" fmla="*/ 2399489 h 2399489"/>
              <a:gd name="connsiteX113" fmla="*/ 0 w 12192000"/>
              <a:gd name="connsiteY113" fmla="*/ 2399489 h 2399489"/>
              <a:gd name="connsiteX114" fmla="*/ 0 w 12192000"/>
              <a:gd name="connsiteY114" fmla="*/ 157240 h 2399489"/>
              <a:gd name="connsiteX115" fmla="*/ 4572 w 12192000"/>
              <a:gd name="connsiteY115" fmla="*/ 156485 h 2399489"/>
              <a:gd name="connsiteX116" fmla="*/ 37645 w 12192000"/>
              <a:gd name="connsiteY116" fmla="*/ 151261 h 2399489"/>
              <a:gd name="connsiteX117" fmla="*/ 77641 w 12192000"/>
              <a:gd name="connsiteY117" fmla="*/ 137403 h 2399489"/>
              <a:gd name="connsiteX118" fmla="*/ 273386 w 12192000"/>
              <a:gd name="connsiteY118" fmla="*/ 118356 h 2399489"/>
              <a:gd name="connsiteX119" fmla="*/ 376513 w 12192000"/>
              <a:gd name="connsiteY119" fmla="*/ 104463 h 2399489"/>
              <a:gd name="connsiteX120" fmla="*/ 413835 w 12192000"/>
              <a:gd name="connsiteY120" fmla="*/ 101107 h 2399489"/>
              <a:gd name="connsiteX121" fmla="*/ 520671 w 12192000"/>
              <a:gd name="connsiteY121" fmla="*/ 71781 h 2399489"/>
              <a:gd name="connsiteX122" fmla="*/ 597225 w 12192000"/>
              <a:gd name="connsiteY122" fmla="*/ 71758 h 2399489"/>
              <a:gd name="connsiteX123" fmla="*/ 812914 w 12192000"/>
              <a:gd name="connsiteY123" fmla="*/ 36495 h 2399489"/>
              <a:gd name="connsiteX124" fmla="*/ 970251 w 12192000"/>
              <a:gd name="connsiteY124" fmla="*/ 23243 h 2399489"/>
              <a:gd name="connsiteX125" fmla="*/ 1195347 w 12192000"/>
              <a:gd name="connsiteY125" fmla="*/ 33757 h 2399489"/>
              <a:gd name="connsiteX126" fmla="*/ 1279765 w 12192000"/>
              <a:gd name="connsiteY126" fmla="*/ 12808 h 2399489"/>
              <a:gd name="connsiteX127" fmla="*/ 1356367 w 12192000"/>
              <a:gd name="connsiteY127" fmla="*/ 6203 h 2399489"/>
              <a:gd name="connsiteX128" fmla="*/ 1370962 w 12192000"/>
              <a:gd name="connsiteY128" fmla="*/ 3312 h 2399489"/>
              <a:gd name="connsiteX129" fmla="*/ 1390955 w 12192000"/>
              <a:gd name="connsiteY129" fmla="*/ 229 h 239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12192000" h="2399489">
                <a:moveTo>
                  <a:pt x="1390955" y="229"/>
                </a:moveTo>
                <a:cubicBezTo>
                  <a:pt x="1399661" y="-529"/>
                  <a:pt x="1412300" y="338"/>
                  <a:pt x="1434549" y="6890"/>
                </a:cubicBezTo>
                <a:cubicBezTo>
                  <a:pt x="1496241" y="37854"/>
                  <a:pt x="1587306" y="40181"/>
                  <a:pt x="1637948" y="81941"/>
                </a:cubicBezTo>
                <a:cubicBezTo>
                  <a:pt x="1691494" y="95879"/>
                  <a:pt x="1719091" y="124430"/>
                  <a:pt x="1759056" y="138890"/>
                </a:cubicBezTo>
                <a:cubicBezTo>
                  <a:pt x="1818769" y="159039"/>
                  <a:pt x="1839146" y="167516"/>
                  <a:pt x="1877728" y="168710"/>
                </a:cubicBezTo>
                <a:cubicBezTo>
                  <a:pt x="1896351" y="156162"/>
                  <a:pt x="2012576" y="213021"/>
                  <a:pt x="2042244" y="223786"/>
                </a:cubicBezTo>
                <a:lnTo>
                  <a:pt x="2058061" y="233019"/>
                </a:lnTo>
                <a:cubicBezTo>
                  <a:pt x="2078492" y="242193"/>
                  <a:pt x="2133996" y="270222"/>
                  <a:pt x="2164831" y="278831"/>
                </a:cubicBezTo>
                <a:cubicBezTo>
                  <a:pt x="2205627" y="283434"/>
                  <a:pt x="2221974" y="275852"/>
                  <a:pt x="2287219" y="292639"/>
                </a:cubicBezTo>
                <a:cubicBezTo>
                  <a:pt x="2308969" y="295041"/>
                  <a:pt x="2342080" y="287133"/>
                  <a:pt x="2373568" y="287222"/>
                </a:cubicBezTo>
                <a:cubicBezTo>
                  <a:pt x="2413847" y="291679"/>
                  <a:pt x="2437134" y="274596"/>
                  <a:pt x="2476147" y="293178"/>
                </a:cubicBezTo>
                <a:lnTo>
                  <a:pt x="2713522" y="303034"/>
                </a:lnTo>
                <a:lnTo>
                  <a:pt x="2718916" y="302192"/>
                </a:lnTo>
                <a:lnTo>
                  <a:pt x="2843662" y="300216"/>
                </a:lnTo>
                <a:cubicBezTo>
                  <a:pt x="2856789" y="296241"/>
                  <a:pt x="2869596" y="296773"/>
                  <a:pt x="2874892" y="295868"/>
                </a:cubicBezTo>
                <a:lnTo>
                  <a:pt x="2875436" y="294787"/>
                </a:lnTo>
                <a:lnTo>
                  <a:pt x="2942858" y="313706"/>
                </a:lnTo>
                <a:lnTo>
                  <a:pt x="2995934" y="331016"/>
                </a:lnTo>
                <a:cubicBezTo>
                  <a:pt x="3001138" y="334064"/>
                  <a:pt x="3005875" y="337714"/>
                  <a:pt x="3009910" y="342189"/>
                </a:cubicBezTo>
                <a:cubicBezTo>
                  <a:pt x="3052347" y="372475"/>
                  <a:pt x="3120979" y="358267"/>
                  <a:pt x="3280097" y="388554"/>
                </a:cubicBezTo>
                <a:cubicBezTo>
                  <a:pt x="3312439" y="408977"/>
                  <a:pt x="3361027" y="390967"/>
                  <a:pt x="3405770" y="406756"/>
                </a:cubicBezTo>
                <a:cubicBezTo>
                  <a:pt x="3463644" y="414598"/>
                  <a:pt x="3512865" y="414833"/>
                  <a:pt x="3567259" y="420220"/>
                </a:cubicBezTo>
                <a:cubicBezTo>
                  <a:pt x="3625982" y="426833"/>
                  <a:pt x="3717288" y="442798"/>
                  <a:pt x="3758105" y="446430"/>
                </a:cubicBezTo>
                <a:cubicBezTo>
                  <a:pt x="3780102" y="447652"/>
                  <a:pt x="3778518" y="440882"/>
                  <a:pt x="3812162" y="442013"/>
                </a:cubicBezTo>
                <a:cubicBezTo>
                  <a:pt x="3844059" y="461284"/>
                  <a:pt x="3891932" y="436805"/>
                  <a:pt x="3931396" y="462114"/>
                </a:cubicBezTo>
                <a:cubicBezTo>
                  <a:pt x="3946095" y="469154"/>
                  <a:pt x="3992749" y="477040"/>
                  <a:pt x="4002267" y="470069"/>
                </a:cubicBezTo>
                <a:cubicBezTo>
                  <a:pt x="4012138" y="469970"/>
                  <a:pt x="4023224" y="475055"/>
                  <a:pt x="4028460" y="466693"/>
                </a:cubicBezTo>
                <a:cubicBezTo>
                  <a:pt x="4036780" y="456996"/>
                  <a:pt x="4069305" y="480180"/>
                  <a:pt x="4065532" y="466281"/>
                </a:cubicBezTo>
                <a:lnTo>
                  <a:pt x="4191732" y="464038"/>
                </a:lnTo>
                <a:lnTo>
                  <a:pt x="4232518" y="469808"/>
                </a:lnTo>
                <a:lnTo>
                  <a:pt x="4238372" y="471125"/>
                </a:lnTo>
                <a:cubicBezTo>
                  <a:pt x="4248116" y="473729"/>
                  <a:pt x="4277508" y="482067"/>
                  <a:pt x="4290981" y="485430"/>
                </a:cubicBezTo>
                <a:cubicBezTo>
                  <a:pt x="4313198" y="503420"/>
                  <a:pt x="4349703" y="503610"/>
                  <a:pt x="4379064" y="512700"/>
                </a:cubicBezTo>
                <a:lnTo>
                  <a:pt x="4459811" y="536080"/>
                </a:lnTo>
                <a:lnTo>
                  <a:pt x="4513724" y="543218"/>
                </a:lnTo>
                <a:lnTo>
                  <a:pt x="4536504" y="551292"/>
                </a:lnTo>
                <a:cubicBezTo>
                  <a:pt x="4552839" y="554328"/>
                  <a:pt x="4614551" y="555780"/>
                  <a:pt x="4640313" y="552537"/>
                </a:cubicBezTo>
                <a:cubicBezTo>
                  <a:pt x="4662147" y="549356"/>
                  <a:pt x="4657791" y="537428"/>
                  <a:pt x="4691075" y="531834"/>
                </a:cubicBezTo>
                <a:cubicBezTo>
                  <a:pt x="4725356" y="544473"/>
                  <a:pt x="4768806" y="510796"/>
                  <a:pt x="4811440" y="527876"/>
                </a:cubicBezTo>
                <a:cubicBezTo>
                  <a:pt x="4826963" y="531883"/>
                  <a:pt x="4874062" y="530356"/>
                  <a:pt x="4882386" y="521587"/>
                </a:cubicBezTo>
                <a:cubicBezTo>
                  <a:pt x="4892087" y="519521"/>
                  <a:pt x="4903760" y="522323"/>
                  <a:pt x="4907662" y="513035"/>
                </a:cubicBezTo>
                <a:cubicBezTo>
                  <a:pt x="4914397" y="501820"/>
                  <a:pt x="4949882" y="518186"/>
                  <a:pt x="4944087" y="505240"/>
                </a:cubicBezTo>
                <a:cubicBezTo>
                  <a:pt x="4969259" y="516434"/>
                  <a:pt x="4987003" y="492861"/>
                  <a:pt x="5007075" y="486704"/>
                </a:cubicBezTo>
                <a:lnTo>
                  <a:pt x="5067961" y="477868"/>
                </a:lnTo>
                <a:lnTo>
                  <a:pt x="5108970" y="475422"/>
                </a:lnTo>
                <a:lnTo>
                  <a:pt x="5114928" y="475553"/>
                </a:lnTo>
                <a:cubicBezTo>
                  <a:pt x="5124907" y="476177"/>
                  <a:pt x="5138262" y="479483"/>
                  <a:pt x="5149802" y="479166"/>
                </a:cubicBezTo>
                <a:lnTo>
                  <a:pt x="5221533" y="476616"/>
                </a:lnTo>
                <a:cubicBezTo>
                  <a:pt x="5272117" y="482553"/>
                  <a:pt x="5364785" y="490412"/>
                  <a:pt x="5453307" y="514793"/>
                </a:cubicBezTo>
                <a:lnTo>
                  <a:pt x="5505015" y="510176"/>
                </a:lnTo>
                <a:lnTo>
                  <a:pt x="5518799" y="511324"/>
                </a:lnTo>
                <a:lnTo>
                  <a:pt x="5643534" y="529980"/>
                </a:lnTo>
                <a:cubicBezTo>
                  <a:pt x="5707481" y="552054"/>
                  <a:pt x="5732223" y="529133"/>
                  <a:pt x="5785959" y="563445"/>
                </a:cubicBezTo>
                <a:cubicBezTo>
                  <a:pt x="5777344" y="550117"/>
                  <a:pt x="5862008" y="551846"/>
                  <a:pt x="5880652" y="558190"/>
                </a:cubicBezTo>
                <a:cubicBezTo>
                  <a:pt x="5902526" y="569787"/>
                  <a:pt x="6036512" y="613355"/>
                  <a:pt x="6098321" y="628481"/>
                </a:cubicBezTo>
                <a:cubicBezTo>
                  <a:pt x="6162673" y="645465"/>
                  <a:pt x="6212879" y="653568"/>
                  <a:pt x="6243319" y="660096"/>
                </a:cubicBezTo>
                <a:lnTo>
                  <a:pt x="6364035" y="693882"/>
                </a:lnTo>
                <a:cubicBezTo>
                  <a:pt x="6395710" y="696048"/>
                  <a:pt x="6446928" y="680863"/>
                  <a:pt x="6471012" y="680646"/>
                </a:cubicBezTo>
                <a:cubicBezTo>
                  <a:pt x="6482908" y="684952"/>
                  <a:pt x="6495493" y="688995"/>
                  <a:pt x="6508541" y="692580"/>
                </a:cubicBezTo>
                <a:lnTo>
                  <a:pt x="6516595" y="694134"/>
                </a:lnTo>
                <a:lnTo>
                  <a:pt x="6554894" y="697827"/>
                </a:lnTo>
                <a:cubicBezTo>
                  <a:pt x="6578001" y="698959"/>
                  <a:pt x="6632342" y="699298"/>
                  <a:pt x="6655235" y="700929"/>
                </a:cubicBezTo>
                <a:cubicBezTo>
                  <a:pt x="6665282" y="712350"/>
                  <a:pt x="6678032" y="711806"/>
                  <a:pt x="6692251" y="707609"/>
                </a:cubicBezTo>
                <a:cubicBezTo>
                  <a:pt x="6723150" y="718598"/>
                  <a:pt x="6757466" y="715833"/>
                  <a:pt x="6795372" y="721561"/>
                </a:cubicBezTo>
                <a:cubicBezTo>
                  <a:pt x="6829973" y="741064"/>
                  <a:pt x="6859708" y="726056"/>
                  <a:pt x="6900177" y="732262"/>
                </a:cubicBezTo>
                <a:cubicBezTo>
                  <a:pt x="6961715" y="740009"/>
                  <a:pt x="7117444" y="759794"/>
                  <a:pt x="7164601" y="768046"/>
                </a:cubicBezTo>
                <a:lnTo>
                  <a:pt x="7183121" y="781775"/>
                </a:lnTo>
                <a:lnTo>
                  <a:pt x="7224458" y="808625"/>
                </a:lnTo>
                <a:cubicBezTo>
                  <a:pt x="7227568" y="812383"/>
                  <a:pt x="7229794" y="816529"/>
                  <a:pt x="7230737" y="821200"/>
                </a:cubicBezTo>
                <a:cubicBezTo>
                  <a:pt x="7290459" y="819847"/>
                  <a:pt x="7324166" y="853274"/>
                  <a:pt x="7377870" y="868847"/>
                </a:cubicBezTo>
                <a:cubicBezTo>
                  <a:pt x="7432754" y="894260"/>
                  <a:pt x="7446517" y="907936"/>
                  <a:pt x="7483437" y="923588"/>
                </a:cubicBezTo>
                <a:cubicBezTo>
                  <a:pt x="7499280" y="932926"/>
                  <a:pt x="7520370" y="1002341"/>
                  <a:pt x="7548172" y="997145"/>
                </a:cubicBezTo>
                <a:cubicBezTo>
                  <a:pt x="7556449" y="1006515"/>
                  <a:pt x="7732613" y="1011461"/>
                  <a:pt x="7786819" y="1043794"/>
                </a:cubicBezTo>
                <a:cubicBezTo>
                  <a:pt x="7836041" y="1031288"/>
                  <a:pt x="7803208" y="1047493"/>
                  <a:pt x="7840612" y="1055425"/>
                </a:cubicBezTo>
                <a:cubicBezTo>
                  <a:pt x="7861184" y="1064922"/>
                  <a:pt x="7876994" y="1053656"/>
                  <a:pt x="7902328" y="1083916"/>
                </a:cubicBezTo>
                <a:cubicBezTo>
                  <a:pt x="7936376" y="1082316"/>
                  <a:pt x="8012043" y="1120750"/>
                  <a:pt x="8074238" y="1137206"/>
                </a:cubicBezTo>
                <a:cubicBezTo>
                  <a:pt x="8141324" y="1152356"/>
                  <a:pt x="8194123" y="1191235"/>
                  <a:pt x="8275497" y="1182654"/>
                </a:cubicBezTo>
                <a:cubicBezTo>
                  <a:pt x="8283162" y="1199375"/>
                  <a:pt x="8322316" y="1189502"/>
                  <a:pt x="8363469" y="1204152"/>
                </a:cubicBezTo>
                <a:cubicBezTo>
                  <a:pt x="8369409" y="1218344"/>
                  <a:pt x="8382109" y="1216713"/>
                  <a:pt x="8396651" y="1227407"/>
                </a:cubicBezTo>
                <a:lnTo>
                  <a:pt x="8403539" y="1234696"/>
                </a:lnTo>
                <a:lnTo>
                  <a:pt x="8400610" y="1233558"/>
                </a:lnTo>
                <a:cubicBezTo>
                  <a:pt x="8392834" y="1231406"/>
                  <a:pt x="8413499" y="1242491"/>
                  <a:pt x="8411626" y="1243252"/>
                </a:cubicBezTo>
                <a:lnTo>
                  <a:pt x="8403539" y="1234696"/>
                </a:lnTo>
                <a:lnTo>
                  <a:pt x="8419755" y="1240994"/>
                </a:lnTo>
                <a:cubicBezTo>
                  <a:pt x="8491424" y="1271060"/>
                  <a:pt x="8590906" y="1373806"/>
                  <a:pt x="8665605" y="1368819"/>
                </a:cubicBezTo>
                <a:cubicBezTo>
                  <a:pt x="8730608" y="1371059"/>
                  <a:pt x="8780942" y="1397664"/>
                  <a:pt x="8838610" y="1412086"/>
                </a:cubicBezTo>
                <a:cubicBezTo>
                  <a:pt x="8863283" y="1420334"/>
                  <a:pt x="8847384" y="1442440"/>
                  <a:pt x="8886001" y="1421325"/>
                </a:cubicBezTo>
                <a:lnTo>
                  <a:pt x="8968445" y="1439867"/>
                </a:lnTo>
                <a:lnTo>
                  <a:pt x="9003462" y="1451700"/>
                </a:lnTo>
                <a:cubicBezTo>
                  <a:pt x="9019227" y="1470072"/>
                  <a:pt x="9112169" y="1427009"/>
                  <a:pt x="9133985" y="1446798"/>
                </a:cubicBezTo>
                <a:cubicBezTo>
                  <a:pt x="9138567" y="1452669"/>
                  <a:pt x="9154734" y="1452354"/>
                  <a:pt x="9155969" y="1446369"/>
                </a:cubicBezTo>
                <a:cubicBezTo>
                  <a:pt x="9162516" y="1450108"/>
                  <a:pt x="9182118" y="1468582"/>
                  <a:pt x="9188177" y="1460101"/>
                </a:cubicBezTo>
                <a:lnTo>
                  <a:pt x="9268019" y="1494075"/>
                </a:lnTo>
                <a:cubicBezTo>
                  <a:pt x="9294395" y="1499811"/>
                  <a:pt x="9369253" y="1506842"/>
                  <a:pt x="9392919" y="1509571"/>
                </a:cubicBezTo>
                <a:cubicBezTo>
                  <a:pt x="9395782" y="1514168"/>
                  <a:pt x="9408360" y="1514818"/>
                  <a:pt x="9410017" y="1510450"/>
                </a:cubicBezTo>
                <a:cubicBezTo>
                  <a:pt x="9427947" y="1518525"/>
                  <a:pt x="9451943" y="1543952"/>
                  <a:pt x="9500499" y="1558021"/>
                </a:cubicBezTo>
                <a:cubicBezTo>
                  <a:pt x="9553332" y="1562952"/>
                  <a:pt x="9638573" y="1614414"/>
                  <a:pt x="9683005" y="1631408"/>
                </a:cubicBezTo>
                <a:cubicBezTo>
                  <a:pt x="9714210" y="1673565"/>
                  <a:pt x="9728743" y="1647492"/>
                  <a:pt x="9767091" y="1659984"/>
                </a:cubicBezTo>
                <a:cubicBezTo>
                  <a:pt x="9807158" y="1678801"/>
                  <a:pt x="9873419" y="1730250"/>
                  <a:pt x="9918248" y="1725336"/>
                </a:cubicBezTo>
                <a:lnTo>
                  <a:pt x="9943887" y="1740470"/>
                </a:lnTo>
                <a:cubicBezTo>
                  <a:pt x="9951331" y="1769758"/>
                  <a:pt x="9972443" y="1743878"/>
                  <a:pt x="9997044" y="1769572"/>
                </a:cubicBezTo>
                <a:cubicBezTo>
                  <a:pt x="10031208" y="1772882"/>
                  <a:pt x="10131971" y="1793969"/>
                  <a:pt x="10167995" y="1792946"/>
                </a:cubicBezTo>
                <a:cubicBezTo>
                  <a:pt x="10172943" y="1807184"/>
                  <a:pt x="10195912" y="1792558"/>
                  <a:pt x="10211200" y="1784862"/>
                </a:cubicBezTo>
                <a:cubicBezTo>
                  <a:pt x="10327242" y="1777340"/>
                  <a:pt x="10426976" y="1809198"/>
                  <a:pt x="10458762" y="1799542"/>
                </a:cubicBezTo>
                <a:cubicBezTo>
                  <a:pt x="10540854" y="1798154"/>
                  <a:pt x="10741852" y="1773491"/>
                  <a:pt x="10803046" y="1776602"/>
                </a:cubicBezTo>
                <a:cubicBezTo>
                  <a:pt x="10849163" y="1768310"/>
                  <a:pt x="10973519" y="1796568"/>
                  <a:pt x="11058755" y="1806551"/>
                </a:cubicBezTo>
                <a:cubicBezTo>
                  <a:pt x="11140250" y="1822907"/>
                  <a:pt x="11113345" y="1801798"/>
                  <a:pt x="11165209" y="1807478"/>
                </a:cubicBezTo>
                <a:cubicBezTo>
                  <a:pt x="11184875" y="1824218"/>
                  <a:pt x="11316233" y="1800323"/>
                  <a:pt x="11358455" y="1809004"/>
                </a:cubicBezTo>
                <a:cubicBezTo>
                  <a:pt x="11449669" y="1777773"/>
                  <a:pt x="11488916" y="1808935"/>
                  <a:pt x="11560424" y="1808490"/>
                </a:cubicBezTo>
                <a:cubicBezTo>
                  <a:pt x="11593031" y="1817224"/>
                  <a:pt x="11613048" y="1817054"/>
                  <a:pt x="11649954" y="1806538"/>
                </a:cubicBezTo>
                <a:cubicBezTo>
                  <a:pt x="11704998" y="1809619"/>
                  <a:pt x="11800345" y="1827311"/>
                  <a:pt x="11890686" y="1826974"/>
                </a:cubicBezTo>
                <a:cubicBezTo>
                  <a:pt x="11991124" y="1819487"/>
                  <a:pt x="12034412" y="1797169"/>
                  <a:pt x="12192000" y="1804513"/>
                </a:cubicBezTo>
                <a:lnTo>
                  <a:pt x="12192000" y="2399489"/>
                </a:lnTo>
                <a:lnTo>
                  <a:pt x="0" y="2399489"/>
                </a:lnTo>
                <a:lnTo>
                  <a:pt x="0" y="157240"/>
                </a:lnTo>
                <a:lnTo>
                  <a:pt x="4572" y="156485"/>
                </a:lnTo>
                <a:cubicBezTo>
                  <a:pt x="16534" y="156493"/>
                  <a:pt x="29688" y="158313"/>
                  <a:pt x="37645" y="151261"/>
                </a:cubicBezTo>
                <a:lnTo>
                  <a:pt x="77641" y="137403"/>
                </a:lnTo>
                <a:cubicBezTo>
                  <a:pt x="116931" y="131919"/>
                  <a:pt x="223574" y="123846"/>
                  <a:pt x="273386" y="118356"/>
                </a:cubicBezTo>
                <a:cubicBezTo>
                  <a:pt x="311403" y="113833"/>
                  <a:pt x="344376" y="101985"/>
                  <a:pt x="376513" y="104463"/>
                </a:cubicBezTo>
                <a:cubicBezTo>
                  <a:pt x="389622" y="96576"/>
                  <a:pt x="401959" y="92645"/>
                  <a:pt x="413835" y="101107"/>
                </a:cubicBezTo>
                <a:cubicBezTo>
                  <a:pt x="449447" y="91331"/>
                  <a:pt x="455720" y="78511"/>
                  <a:pt x="520671" y="71781"/>
                </a:cubicBezTo>
                <a:cubicBezTo>
                  <a:pt x="534371" y="71430"/>
                  <a:pt x="575890" y="76858"/>
                  <a:pt x="597225" y="71758"/>
                </a:cubicBezTo>
                <a:cubicBezTo>
                  <a:pt x="645932" y="65878"/>
                  <a:pt x="762967" y="71993"/>
                  <a:pt x="812914" y="36495"/>
                </a:cubicBezTo>
                <a:cubicBezTo>
                  <a:pt x="857841" y="27612"/>
                  <a:pt x="913858" y="32884"/>
                  <a:pt x="970251" y="23243"/>
                </a:cubicBezTo>
                <a:cubicBezTo>
                  <a:pt x="1033292" y="21513"/>
                  <a:pt x="1171903" y="28277"/>
                  <a:pt x="1195347" y="33757"/>
                </a:cubicBezTo>
                <a:cubicBezTo>
                  <a:pt x="1209850" y="34668"/>
                  <a:pt x="1260110" y="23143"/>
                  <a:pt x="1279765" y="12808"/>
                </a:cubicBezTo>
                <a:cubicBezTo>
                  <a:pt x="1306602" y="8216"/>
                  <a:pt x="1341168" y="7785"/>
                  <a:pt x="1356367" y="6203"/>
                </a:cubicBezTo>
                <a:lnTo>
                  <a:pt x="1370962" y="3312"/>
                </a:lnTo>
                <a:cubicBezTo>
                  <a:pt x="1377477" y="3369"/>
                  <a:pt x="1382249" y="987"/>
                  <a:pt x="1390955" y="229"/>
                </a:cubicBezTo>
                <a:close/>
              </a:path>
            </a:pathLst>
          </a:custGeom>
          <a:blipFill>
            <a:blip r:embed="rId2"/>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3" name="TextBox 2">
            <a:extLst>
              <a:ext uri="{FF2B5EF4-FFF2-40B4-BE49-F238E27FC236}">
                <a16:creationId xmlns:a16="http://schemas.microsoft.com/office/drawing/2014/main" id="{D1E88048-FB68-46A4-5530-8CF854100472}"/>
              </a:ext>
            </a:extLst>
          </p:cNvPr>
          <p:cNvSpPr txBox="1"/>
          <p:nvPr/>
        </p:nvSpPr>
        <p:spPr>
          <a:xfrm>
            <a:off x="0" y="1"/>
            <a:ext cx="12192000" cy="6858000"/>
          </a:xfrm>
          <a:prstGeom prst="rect">
            <a:avLst/>
          </a:prstGeom>
        </p:spPr>
        <p:txBody>
          <a:bodyPr vert="horz" lIns="91440" tIns="45720" rIns="91440" bIns="45720" rtlCol="0" anchor="t">
            <a:normAutofit/>
          </a:bodyPr>
          <a:lstStyle/>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p:txBody>
      </p:sp>
      <p:pic>
        <p:nvPicPr>
          <p:cNvPr id="6" name="Picture 5" descr="A map of israel with red and yellow areas&#10;&#10;Description automatically generated">
            <a:extLst>
              <a:ext uri="{FF2B5EF4-FFF2-40B4-BE49-F238E27FC236}">
                <a16:creationId xmlns:a16="http://schemas.microsoft.com/office/drawing/2014/main" id="{72646EA7-FC93-4EC8-A861-75547585F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0328" y="1662"/>
            <a:ext cx="8604173" cy="6444825"/>
          </a:xfrm>
          <a:prstGeom prst="rect">
            <a:avLst/>
          </a:prstGeom>
        </p:spPr>
      </p:pic>
    </p:spTree>
    <p:extLst>
      <p:ext uri="{BB962C8B-B14F-4D97-AF65-F5344CB8AC3E}">
        <p14:creationId xmlns:p14="http://schemas.microsoft.com/office/powerpoint/2010/main" val="1251751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763560B-4D2D-43E2-BB63-B49BE2FE4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0" name="Freeform: Shape 9">
            <a:extLst>
              <a:ext uri="{FF2B5EF4-FFF2-40B4-BE49-F238E27FC236}">
                <a16:creationId xmlns:a16="http://schemas.microsoft.com/office/drawing/2014/main" id="{BA9B915C-700B-45DF-BCE2-87212D5E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166964"/>
            <a:ext cx="12192000" cy="2691037"/>
          </a:xfrm>
          <a:custGeom>
            <a:avLst/>
            <a:gdLst>
              <a:gd name="connsiteX0" fmla="*/ 1390955 w 12192000"/>
              <a:gd name="connsiteY0" fmla="*/ 229 h 2399489"/>
              <a:gd name="connsiteX1" fmla="*/ 1434549 w 12192000"/>
              <a:gd name="connsiteY1" fmla="*/ 6890 h 2399489"/>
              <a:gd name="connsiteX2" fmla="*/ 1637948 w 12192000"/>
              <a:gd name="connsiteY2" fmla="*/ 81941 h 2399489"/>
              <a:gd name="connsiteX3" fmla="*/ 1759056 w 12192000"/>
              <a:gd name="connsiteY3" fmla="*/ 138890 h 2399489"/>
              <a:gd name="connsiteX4" fmla="*/ 1877728 w 12192000"/>
              <a:gd name="connsiteY4" fmla="*/ 168710 h 2399489"/>
              <a:gd name="connsiteX5" fmla="*/ 2042244 w 12192000"/>
              <a:gd name="connsiteY5" fmla="*/ 223786 h 2399489"/>
              <a:gd name="connsiteX6" fmla="*/ 2058061 w 12192000"/>
              <a:gd name="connsiteY6" fmla="*/ 233019 h 2399489"/>
              <a:gd name="connsiteX7" fmla="*/ 2164831 w 12192000"/>
              <a:gd name="connsiteY7" fmla="*/ 278831 h 2399489"/>
              <a:gd name="connsiteX8" fmla="*/ 2287219 w 12192000"/>
              <a:gd name="connsiteY8" fmla="*/ 292639 h 2399489"/>
              <a:gd name="connsiteX9" fmla="*/ 2373568 w 12192000"/>
              <a:gd name="connsiteY9" fmla="*/ 287222 h 2399489"/>
              <a:gd name="connsiteX10" fmla="*/ 2476147 w 12192000"/>
              <a:gd name="connsiteY10" fmla="*/ 293178 h 2399489"/>
              <a:gd name="connsiteX11" fmla="*/ 2713522 w 12192000"/>
              <a:gd name="connsiteY11" fmla="*/ 303034 h 2399489"/>
              <a:gd name="connsiteX12" fmla="*/ 2718916 w 12192000"/>
              <a:gd name="connsiteY12" fmla="*/ 302192 h 2399489"/>
              <a:gd name="connsiteX13" fmla="*/ 2843662 w 12192000"/>
              <a:gd name="connsiteY13" fmla="*/ 300216 h 2399489"/>
              <a:gd name="connsiteX14" fmla="*/ 2874892 w 12192000"/>
              <a:gd name="connsiteY14" fmla="*/ 295868 h 2399489"/>
              <a:gd name="connsiteX15" fmla="*/ 2875436 w 12192000"/>
              <a:gd name="connsiteY15" fmla="*/ 294787 h 2399489"/>
              <a:gd name="connsiteX16" fmla="*/ 2942858 w 12192000"/>
              <a:gd name="connsiteY16" fmla="*/ 313706 h 2399489"/>
              <a:gd name="connsiteX17" fmla="*/ 2995934 w 12192000"/>
              <a:gd name="connsiteY17" fmla="*/ 331016 h 2399489"/>
              <a:gd name="connsiteX18" fmla="*/ 3009910 w 12192000"/>
              <a:gd name="connsiteY18" fmla="*/ 342189 h 2399489"/>
              <a:gd name="connsiteX19" fmla="*/ 3280097 w 12192000"/>
              <a:gd name="connsiteY19" fmla="*/ 388554 h 2399489"/>
              <a:gd name="connsiteX20" fmla="*/ 3405770 w 12192000"/>
              <a:gd name="connsiteY20" fmla="*/ 406756 h 2399489"/>
              <a:gd name="connsiteX21" fmla="*/ 3567259 w 12192000"/>
              <a:gd name="connsiteY21" fmla="*/ 420220 h 2399489"/>
              <a:gd name="connsiteX22" fmla="*/ 3758105 w 12192000"/>
              <a:gd name="connsiteY22" fmla="*/ 446430 h 2399489"/>
              <a:gd name="connsiteX23" fmla="*/ 3812162 w 12192000"/>
              <a:gd name="connsiteY23" fmla="*/ 442013 h 2399489"/>
              <a:gd name="connsiteX24" fmla="*/ 3931396 w 12192000"/>
              <a:gd name="connsiteY24" fmla="*/ 462114 h 2399489"/>
              <a:gd name="connsiteX25" fmla="*/ 4002267 w 12192000"/>
              <a:gd name="connsiteY25" fmla="*/ 470069 h 2399489"/>
              <a:gd name="connsiteX26" fmla="*/ 4028460 w 12192000"/>
              <a:gd name="connsiteY26" fmla="*/ 466693 h 2399489"/>
              <a:gd name="connsiteX27" fmla="*/ 4065532 w 12192000"/>
              <a:gd name="connsiteY27" fmla="*/ 466281 h 2399489"/>
              <a:gd name="connsiteX28" fmla="*/ 4191732 w 12192000"/>
              <a:gd name="connsiteY28" fmla="*/ 464038 h 2399489"/>
              <a:gd name="connsiteX29" fmla="*/ 4232518 w 12192000"/>
              <a:gd name="connsiteY29" fmla="*/ 469808 h 2399489"/>
              <a:gd name="connsiteX30" fmla="*/ 4238372 w 12192000"/>
              <a:gd name="connsiteY30" fmla="*/ 471125 h 2399489"/>
              <a:gd name="connsiteX31" fmla="*/ 4290981 w 12192000"/>
              <a:gd name="connsiteY31" fmla="*/ 485430 h 2399489"/>
              <a:gd name="connsiteX32" fmla="*/ 4379064 w 12192000"/>
              <a:gd name="connsiteY32" fmla="*/ 512700 h 2399489"/>
              <a:gd name="connsiteX33" fmla="*/ 4459811 w 12192000"/>
              <a:gd name="connsiteY33" fmla="*/ 536080 h 2399489"/>
              <a:gd name="connsiteX34" fmla="*/ 4513724 w 12192000"/>
              <a:gd name="connsiteY34" fmla="*/ 543218 h 2399489"/>
              <a:gd name="connsiteX35" fmla="*/ 4536504 w 12192000"/>
              <a:gd name="connsiteY35" fmla="*/ 551292 h 2399489"/>
              <a:gd name="connsiteX36" fmla="*/ 4640313 w 12192000"/>
              <a:gd name="connsiteY36" fmla="*/ 552537 h 2399489"/>
              <a:gd name="connsiteX37" fmla="*/ 4691075 w 12192000"/>
              <a:gd name="connsiteY37" fmla="*/ 531834 h 2399489"/>
              <a:gd name="connsiteX38" fmla="*/ 4811440 w 12192000"/>
              <a:gd name="connsiteY38" fmla="*/ 527876 h 2399489"/>
              <a:gd name="connsiteX39" fmla="*/ 4882386 w 12192000"/>
              <a:gd name="connsiteY39" fmla="*/ 521587 h 2399489"/>
              <a:gd name="connsiteX40" fmla="*/ 4907662 w 12192000"/>
              <a:gd name="connsiteY40" fmla="*/ 513035 h 2399489"/>
              <a:gd name="connsiteX41" fmla="*/ 4944087 w 12192000"/>
              <a:gd name="connsiteY41" fmla="*/ 505240 h 2399489"/>
              <a:gd name="connsiteX42" fmla="*/ 5007075 w 12192000"/>
              <a:gd name="connsiteY42" fmla="*/ 486704 h 2399489"/>
              <a:gd name="connsiteX43" fmla="*/ 5067961 w 12192000"/>
              <a:gd name="connsiteY43" fmla="*/ 477868 h 2399489"/>
              <a:gd name="connsiteX44" fmla="*/ 5108970 w 12192000"/>
              <a:gd name="connsiteY44" fmla="*/ 475422 h 2399489"/>
              <a:gd name="connsiteX45" fmla="*/ 5114928 w 12192000"/>
              <a:gd name="connsiteY45" fmla="*/ 475553 h 2399489"/>
              <a:gd name="connsiteX46" fmla="*/ 5149802 w 12192000"/>
              <a:gd name="connsiteY46" fmla="*/ 479166 h 2399489"/>
              <a:gd name="connsiteX47" fmla="*/ 5221533 w 12192000"/>
              <a:gd name="connsiteY47" fmla="*/ 476616 h 2399489"/>
              <a:gd name="connsiteX48" fmla="*/ 5453307 w 12192000"/>
              <a:gd name="connsiteY48" fmla="*/ 514793 h 2399489"/>
              <a:gd name="connsiteX49" fmla="*/ 5505015 w 12192000"/>
              <a:gd name="connsiteY49" fmla="*/ 510176 h 2399489"/>
              <a:gd name="connsiteX50" fmla="*/ 5518799 w 12192000"/>
              <a:gd name="connsiteY50" fmla="*/ 511324 h 2399489"/>
              <a:gd name="connsiteX51" fmla="*/ 5643534 w 12192000"/>
              <a:gd name="connsiteY51" fmla="*/ 529980 h 2399489"/>
              <a:gd name="connsiteX52" fmla="*/ 5785959 w 12192000"/>
              <a:gd name="connsiteY52" fmla="*/ 563445 h 2399489"/>
              <a:gd name="connsiteX53" fmla="*/ 5880652 w 12192000"/>
              <a:gd name="connsiteY53" fmla="*/ 558190 h 2399489"/>
              <a:gd name="connsiteX54" fmla="*/ 6098321 w 12192000"/>
              <a:gd name="connsiteY54" fmla="*/ 628481 h 2399489"/>
              <a:gd name="connsiteX55" fmla="*/ 6243319 w 12192000"/>
              <a:gd name="connsiteY55" fmla="*/ 660096 h 2399489"/>
              <a:gd name="connsiteX56" fmla="*/ 6364035 w 12192000"/>
              <a:gd name="connsiteY56" fmla="*/ 693882 h 2399489"/>
              <a:gd name="connsiteX57" fmla="*/ 6471012 w 12192000"/>
              <a:gd name="connsiteY57" fmla="*/ 680646 h 2399489"/>
              <a:gd name="connsiteX58" fmla="*/ 6508541 w 12192000"/>
              <a:gd name="connsiteY58" fmla="*/ 692580 h 2399489"/>
              <a:gd name="connsiteX59" fmla="*/ 6516595 w 12192000"/>
              <a:gd name="connsiteY59" fmla="*/ 694134 h 2399489"/>
              <a:gd name="connsiteX60" fmla="*/ 6554894 w 12192000"/>
              <a:gd name="connsiteY60" fmla="*/ 697827 h 2399489"/>
              <a:gd name="connsiteX61" fmla="*/ 6655235 w 12192000"/>
              <a:gd name="connsiteY61" fmla="*/ 700929 h 2399489"/>
              <a:gd name="connsiteX62" fmla="*/ 6692251 w 12192000"/>
              <a:gd name="connsiteY62" fmla="*/ 707609 h 2399489"/>
              <a:gd name="connsiteX63" fmla="*/ 6795372 w 12192000"/>
              <a:gd name="connsiteY63" fmla="*/ 721561 h 2399489"/>
              <a:gd name="connsiteX64" fmla="*/ 6900177 w 12192000"/>
              <a:gd name="connsiteY64" fmla="*/ 732262 h 2399489"/>
              <a:gd name="connsiteX65" fmla="*/ 7164601 w 12192000"/>
              <a:gd name="connsiteY65" fmla="*/ 768046 h 2399489"/>
              <a:gd name="connsiteX66" fmla="*/ 7183121 w 12192000"/>
              <a:gd name="connsiteY66" fmla="*/ 781775 h 2399489"/>
              <a:gd name="connsiteX67" fmla="*/ 7224458 w 12192000"/>
              <a:gd name="connsiteY67" fmla="*/ 808625 h 2399489"/>
              <a:gd name="connsiteX68" fmla="*/ 7230737 w 12192000"/>
              <a:gd name="connsiteY68" fmla="*/ 821200 h 2399489"/>
              <a:gd name="connsiteX69" fmla="*/ 7377870 w 12192000"/>
              <a:gd name="connsiteY69" fmla="*/ 868847 h 2399489"/>
              <a:gd name="connsiteX70" fmla="*/ 7483437 w 12192000"/>
              <a:gd name="connsiteY70" fmla="*/ 923588 h 2399489"/>
              <a:gd name="connsiteX71" fmla="*/ 7548172 w 12192000"/>
              <a:gd name="connsiteY71" fmla="*/ 997145 h 2399489"/>
              <a:gd name="connsiteX72" fmla="*/ 7786819 w 12192000"/>
              <a:gd name="connsiteY72" fmla="*/ 1043794 h 2399489"/>
              <a:gd name="connsiteX73" fmla="*/ 7840612 w 12192000"/>
              <a:gd name="connsiteY73" fmla="*/ 1055425 h 2399489"/>
              <a:gd name="connsiteX74" fmla="*/ 7902328 w 12192000"/>
              <a:gd name="connsiteY74" fmla="*/ 1083916 h 2399489"/>
              <a:gd name="connsiteX75" fmla="*/ 8074238 w 12192000"/>
              <a:gd name="connsiteY75" fmla="*/ 1137206 h 2399489"/>
              <a:gd name="connsiteX76" fmla="*/ 8275497 w 12192000"/>
              <a:gd name="connsiteY76" fmla="*/ 1182654 h 2399489"/>
              <a:gd name="connsiteX77" fmla="*/ 8363469 w 12192000"/>
              <a:gd name="connsiteY77" fmla="*/ 1204152 h 2399489"/>
              <a:gd name="connsiteX78" fmla="*/ 8396651 w 12192000"/>
              <a:gd name="connsiteY78" fmla="*/ 1227407 h 2399489"/>
              <a:gd name="connsiteX79" fmla="*/ 8403539 w 12192000"/>
              <a:gd name="connsiteY79" fmla="*/ 1234696 h 2399489"/>
              <a:gd name="connsiteX80" fmla="*/ 8400610 w 12192000"/>
              <a:gd name="connsiteY80" fmla="*/ 1233558 h 2399489"/>
              <a:gd name="connsiteX81" fmla="*/ 8411626 w 12192000"/>
              <a:gd name="connsiteY81" fmla="*/ 1243252 h 2399489"/>
              <a:gd name="connsiteX82" fmla="*/ 8403539 w 12192000"/>
              <a:gd name="connsiteY82" fmla="*/ 1234696 h 2399489"/>
              <a:gd name="connsiteX83" fmla="*/ 8419755 w 12192000"/>
              <a:gd name="connsiteY83" fmla="*/ 1240994 h 2399489"/>
              <a:gd name="connsiteX84" fmla="*/ 8665605 w 12192000"/>
              <a:gd name="connsiteY84" fmla="*/ 1368819 h 2399489"/>
              <a:gd name="connsiteX85" fmla="*/ 8838610 w 12192000"/>
              <a:gd name="connsiteY85" fmla="*/ 1412086 h 2399489"/>
              <a:gd name="connsiteX86" fmla="*/ 8886001 w 12192000"/>
              <a:gd name="connsiteY86" fmla="*/ 1421325 h 2399489"/>
              <a:gd name="connsiteX87" fmla="*/ 8968445 w 12192000"/>
              <a:gd name="connsiteY87" fmla="*/ 1439867 h 2399489"/>
              <a:gd name="connsiteX88" fmla="*/ 9003462 w 12192000"/>
              <a:gd name="connsiteY88" fmla="*/ 1451700 h 2399489"/>
              <a:gd name="connsiteX89" fmla="*/ 9133985 w 12192000"/>
              <a:gd name="connsiteY89" fmla="*/ 1446798 h 2399489"/>
              <a:gd name="connsiteX90" fmla="*/ 9155969 w 12192000"/>
              <a:gd name="connsiteY90" fmla="*/ 1446369 h 2399489"/>
              <a:gd name="connsiteX91" fmla="*/ 9188177 w 12192000"/>
              <a:gd name="connsiteY91" fmla="*/ 1460101 h 2399489"/>
              <a:gd name="connsiteX92" fmla="*/ 9268019 w 12192000"/>
              <a:gd name="connsiteY92" fmla="*/ 1494075 h 2399489"/>
              <a:gd name="connsiteX93" fmla="*/ 9392919 w 12192000"/>
              <a:gd name="connsiteY93" fmla="*/ 1509571 h 2399489"/>
              <a:gd name="connsiteX94" fmla="*/ 9410017 w 12192000"/>
              <a:gd name="connsiteY94" fmla="*/ 1510450 h 2399489"/>
              <a:gd name="connsiteX95" fmla="*/ 9500499 w 12192000"/>
              <a:gd name="connsiteY95" fmla="*/ 1558021 h 2399489"/>
              <a:gd name="connsiteX96" fmla="*/ 9683005 w 12192000"/>
              <a:gd name="connsiteY96" fmla="*/ 1631408 h 2399489"/>
              <a:gd name="connsiteX97" fmla="*/ 9767091 w 12192000"/>
              <a:gd name="connsiteY97" fmla="*/ 1659984 h 2399489"/>
              <a:gd name="connsiteX98" fmla="*/ 9918248 w 12192000"/>
              <a:gd name="connsiteY98" fmla="*/ 1725336 h 2399489"/>
              <a:gd name="connsiteX99" fmla="*/ 9943887 w 12192000"/>
              <a:gd name="connsiteY99" fmla="*/ 1740470 h 2399489"/>
              <a:gd name="connsiteX100" fmla="*/ 9997044 w 12192000"/>
              <a:gd name="connsiteY100" fmla="*/ 1769572 h 2399489"/>
              <a:gd name="connsiteX101" fmla="*/ 10167995 w 12192000"/>
              <a:gd name="connsiteY101" fmla="*/ 1792946 h 2399489"/>
              <a:gd name="connsiteX102" fmla="*/ 10211200 w 12192000"/>
              <a:gd name="connsiteY102" fmla="*/ 1784862 h 2399489"/>
              <a:gd name="connsiteX103" fmla="*/ 10458762 w 12192000"/>
              <a:gd name="connsiteY103" fmla="*/ 1799542 h 2399489"/>
              <a:gd name="connsiteX104" fmla="*/ 10803046 w 12192000"/>
              <a:gd name="connsiteY104" fmla="*/ 1776602 h 2399489"/>
              <a:gd name="connsiteX105" fmla="*/ 11058755 w 12192000"/>
              <a:gd name="connsiteY105" fmla="*/ 1806551 h 2399489"/>
              <a:gd name="connsiteX106" fmla="*/ 11165209 w 12192000"/>
              <a:gd name="connsiteY106" fmla="*/ 1807478 h 2399489"/>
              <a:gd name="connsiteX107" fmla="*/ 11358455 w 12192000"/>
              <a:gd name="connsiteY107" fmla="*/ 1809004 h 2399489"/>
              <a:gd name="connsiteX108" fmla="*/ 11560424 w 12192000"/>
              <a:gd name="connsiteY108" fmla="*/ 1808490 h 2399489"/>
              <a:gd name="connsiteX109" fmla="*/ 11649954 w 12192000"/>
              <a:gd name="connsiteY109" fmla="*/ 1806538 h 2399489"/>
              <a:gd name="connsiteX110" fmla="*/ 11890686 w 12192000"/>
              <a:gd name="connsiteY110" fmla="*/ 1826974 h 2399489"/>
              <a:gd name="connsiteX111" fmla="*/ 12192000 w 12192000"/>
              <a:gd name="connsiteY111" fmla="*/ 1804513 h 2399489"/>
              <a:gd name="connsiteX112" fmla="*/ 12192000 w 12192000"/>
              <a:gd name="connsiteY112" fmla="*/ 2399489 h 2399489"/>
              <a:gd name="connsiteX113" fmla="*/ 0 w 12192000"/>
              <a:gd name="connsiteY113" fmla="*/ 2399489 h 2399489"/>
              <a:gd name="connsiteX114" fmla="*/ 0 w 12192000"/>
              <a:gd name="connsiteY114" fmla="*/ 157240 h 2399489"/>
              <a:gd name="connsiteX115" fmla="*/ 4572 w 12192000"/>
              <a:gd name="connsiteY115" fmla="*/ 156485 h 2399489"/>
              <a:gd name="connsiteX116" fmla="*/ 37645 w 12192000"/>
              <a:gd name="connsiteY116" fmla="*/ 151261 h 2399489"/>
              <a:gd name="connsiteX117" fmla="*/ 77641 w 12192000"/>
              <a:gd name="connsiteY117" fmla="*/ 137403 h 2399489"/>
              <a:gd name="connsiteX118" fmla="*/ 273386 w 12192000"/>
              <a:gd name="connsiteY118" fmla="*/ 118356 h 2399489"/>
              <a:gd name="connsiteX119" fmla="*/ 376513 w 12192000"/>
              <a:gd name="connsiteY119" fmla="*/ 104463 h 2399489"/>
              <a:gd name="connsiteX120" fmla="*/ 413835 w 12192000"/>
              <a:gd name="connsiteY120" fmla="*/ 101107 h 2399489"/>
              <a:gd name="connsiteX121" fmla="*/ 520671 w 12192000"/>
              <a:gd name="connsiteY121" fmla="*/ 71781 h 2399489"/>
              <a:gd name="connsiteX122" fmla="*/ 597225 w 12192000"/>
              <a:gd name="connsiteY122" fmla="*/ 71758 h 2399489"/>
              <a:gd name="connsiteX123" fmla="*/ 812914 w 12192000"/>
              <a:gd name="connsiteY123" fmla="*/ 36495 h 2399489"/>
              <a:gd name="connsiteX124" fmla="*/ 970251 w 12192000"/>
              <a:gd name="connsiteY124" fmla="*/ 23243 h 2399489"/>
              <a:gd name="connsiteX125" fmla="*/ 1195347 w 12192000"/>
              <a:gd name="connsiteY125" fmla="*/ 33757 h 2399489"/>
              <a:gd name="connsiteX126" fmla="*/ 1279765 w 12192000"/>
              <a:gd name="connsiteY126" fmla="*/ 12808 h 2399489"/>
              <a:gd name="connsiteX127" fmla="*/ 1356367 w 12192000"/>
              <a:gd name="connsiteY127" fmla="*/ 6203 h 2399489"/>
              <a:gd name="connsiteX128" fmla="*/ 1370962 w 12192000"/>
              <a:gd name="connsiteY128" fmla="*/ 3312 h 2399489"/>
              <a:gd name="connsiteX129" fmla="*/ 1390955 w 12192000"/>
              <a:gd name="connsiteY129" fmla="*/ 229 h 239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12192000" h="2399489">
                <a:moveTo>
                  <a:pt x="1390955" y="229"/>
                </a:moveTo>
                <a:cubicBezTo>
                  <a:pt x="1399661" y="-529"/>
                  <a:pt x="1412300" y="338"/>
                  <a:pt x="1434549" y="6890"/>
                </a:cubicBezTo>
                <a:cubicBezTo>
                  <a:pt x="1496241" y="37854"/>
                  <a:pt x="1587306" y="40181"/>
                  <a:pt x="1637948" y="81941"/>
                </a:cubicBezTo>
                <a:cubicBezTo>
                  <a:pt x="1691494" y="95879"/>
                  <a:pt x="1719091" y="124430"/>
                  <a:pt x="1759056" y="138890"/>
                </a:cubicBezTo>
                <a:cubicBezTo>
                  <a:pt x="1818769" y="159039"/>
                  <a:pt x="1839146" y="167516"/>
                  <a:pt x="1877728" y="168710"/>
                </a:cubicBezTo>
                <a:cubicBezTo>
                  <a:pt x="1896351" y="156162"/>
                  <a:pt x="2012576" y="213021"/>
                  <a:pt x="2042244" y="223786"/>
                </a:cubicBezTo>
                <a:lnTo>
                  <a:pt x="2058061" y="233019"/>
                </a:lnTo>
                <a:cubicBezTo>
                  <a:pt x="2078492" y="242193"/>
                  <a:pt x="2133996" y="270222"/>
                  <a:pt x="2164831" y="278831"/>
                </a:cubicBezTo>
                <a:cubicBezTo>
                  <a:pt x="2205627" y="283434"/>
                  <a:pt x="2221974" y="275852"/>
                  <a:pt x="2287219" y="292639"/>
                </a:cubicBezTo>
                <a:cubicBezTo>
                  <a:pt x="2308969" y="295041"/>
                  <a:pt x="2342080" y="287133"/>
                  <a:pt x="2373568" y="287222"/>
                </a:cubicBezTo>
                <a:cubicBezTo>
                  <a:pt x="2413847" y="291679"/>
                  <a:pt x="2437134" y="274596"/>
                  <a:pt x="2476147" y="293178"/>
                </a:cubicBezTo>
                <a:lnTo>
                  <a:pt x="2713522" y="303034"/>
                </a:lnTo>
                <a:lnTo>
                  <a:pt x="2718916" y="302192"/>
                </a:lnTo>
                <a:lnTo>
                  <a:pt x="2843662" y="300216"/>
                </a:lnTo>
                <a:cubicBezTo>
                  <a:pt x="2856789" y="296241"/>
                  <a:pt x="2869596" y="296773"/>
                  <a:pt x="2874892" y="295868"/>
                </a:cubicBezTo>
                <a:lnTo>
                  <a:pt x="2875436" y="294787"/>
                </a:lnTo>
                <a:lnTo>
                  <a:pt x="2942858" y="313706"/>
                </a:lnTo>
                <a:lnTo>
                  <a:pt x="2995934" y="331016"/>
                </a:lnTo>
                <a:cubicBezTo>
                  <a:pt x="3001138" y="334064"/>
                  <a:pt x="3005875" y="337714"/>
                  <a:pt x="3009910" y="342189"/>
                </a:cubicBezTo>
                <a:cubicBezTo>
                  <a:pt x="3052347" y="372475"/>
                  <a:pt x="3120979" y="358267"/>
                  <a:pt x="3280097" y="388554"/>
                </a:cubicBezTo>
                <a:cubicBezTo>
                  <a:pt x="3312439" y="408977"/>
                  <a:pt x="3361027" y="390967"/>
                  <a:pt x="3405770" y="406756"/>
                </a:cubicBezTo>
                <a:cubicBezTo>
                  <a:pt x="3463644" y="414598"/>
                  <a:pt x="3512865" y="414833"/>
                  <a:pt x="3567259" y="420220"/>
                </a:cubicBezTo>
                <a:cubicBezTo>
                  <a:pt x="3625982" y="426833"/>
                  <a:pt x="3717288" y="442798"/>
                  <a:pt x="3758105" y="446430"/>
                </a:cubicBezTo>
                <a:cubicBezTo>
                  <a:pt x="3780102" y="447652"/>
                  <a:pt x="3778518" y="440882"/>
                  <a:pt x="3812162" y="442013"/>
                </a:cubicBezTo>
                <a:cubicBezTo>
                  <a:pt x="3844059" y="461284"/>
                  <a:pt x="3891932" y="436805"/>
                  <a:pt x="3931396" y="462114"/>
                </a:cubicBezTo>
                <a:cubicBezTo>
                  <a:pt x="3946095" y="469154"/>
                  <a:pt x="3992749" y="477040"/>
                  <a:pt x="4002267" y="470069"/>
                </a:cubicBezTo>
                <a:cubicBezTo>
                  <a:pt x="4012138" y="469970"/>
                  <a:pt x="4023224" y="475055"/>
                  <a:pt x="4028460" y="466693"/>
                </a:cubicBezTo>
                <a:cubicBezTo>
                  <a:pt x="4036780" y="456996"/>
                  <a:pt x="4069305" y="480180"/>
                  <a:pt x="4065532" y="466281"/>
                </a:cubicBezTo>
                <a:lnTo>
                  <a:pt x="4191732" y="464038"/>
                </a:lnTo>
                <a:lnTo>
                  <a:pt x="4232518" y="469808"/>
                </a:lnTo>
                <a:lnTo>
                  <a:pt x="4238372" y="471125"/>
                </a:lnTo>
                <a:cubicBezTo>
                  <a:pt x="4248116" y="473729"/>
                  <a:pt x="4277508" y="482067"/>
                  <a:pt x="4290981" y="485430"/>
                </a:cubicBezTo>
                <a:cubicBezTo>
                  <a:pt x="4313198" y="503420"/>
                  <a:pt x="4349703" y="503610"/>
                  <a:pt x="4379064" y="512700"/>
                </a:cubicBezTo>
                <a:lnTo>
                  <a:pt x="4459811" y="536080"/>
                </a:lnTo>
                <a:lnTo>
                  <a:pt x="4513724" y="543218"/>
                </a:lnTo>
                <a:lnTo>
                  <a:pt x="4536504" y="551292"/>
                </a:lnTo>
                <a:cubicBezTo>
                  <a:pt x="4552839" y="554328"/>
                  <a:pt x="4614551" y="555780"/>
                  <a:pt x="4640313" y="552537"/>
                </a:cubicBezTo>
                <a:cubicBezTo>
                  <a:pt x="4662147" y="549356"/>
                  <a:pt x="4657791" y="537428"/>
                  <a:pt x="4691075" y="531834"/>
                </a:cubicBezTo>
                <a:cubicBezTo>
                  <a:pt x="4725356" y="544473"/>
                  <a:pt x="4768806" y="510796"/>
                  <a:pt x="4811440" y="527876"/>
                </a:cubicBezTo>
                <a:cubicBezTo>
                  <a:pt x="4826963" y="531883"/>
                  <a:pt x="4874062" y="530356"/>
                  <a:pt x="4882386" y="521587"/>
                </a:cubicBezTo>
                <a:cubicBezTo>
                  <a:pt x="4892087" y="519521"/>
                  <a:pt x="4903760" y="522323"/>
                  <a:pt x="4907662" y="513035"/>
                </a:cubicBezTo>
                <a:cubicBezTo>
                  <a:pt x="4914397" y="501820"/>
                  <a:pt x="4949882" y="518186"/>
                  <a:pt x="4944087" y="505240"/>
                </a:cubicBezTo>
                <a:cubicBezTo>
                  <a:pt x="4969259" y="516434"/>
                  <a:pt x="4987003" y="492861"/>
                  <a:pt x="5007075" y="486704"/>
                </a:cubicBezTo>
                <a:lnTo>
                  <a:pt x="5067961" y="477868"/>
                </a:lnTo>
                <a:lnTo>
                  <a:pt x="5108970" y="475422"/>
                </a:lnTo>
                <a:lnTo>
                  <a:pt x="5114928" y="475553"/>
                </a:lnTo>
                <a:cubicBezTo>
                  <a:pt x="5124907" y="476177"/>
                  <a:pt x="5138262" y="479483"/>
                  <a:pt x="5149802" y="479166"/>
                </a:cubicBezTo>
                <a:lnTo>
                  <a:pt x="5221533" y="476616"/>
                </a:lnTo>
                <a:cubicBezTo>
                  <a:pt x="5272117" y="482553"/>
                  <a:pt x="5364785" y="490412"/>
                  <a:pt x="5453307" y="514793"/>
                </a:cubicBezTo>
                <a:lnTo>
                  <a:pt x="5505015" y="510176"/>
                </a:lnTo>
                <a:lnTo>
                  <a:pt x="5518799" y="511324"/>
                </a:lnTo>
                <a:lnTo>
                  <a:pt x="5643534" y="529980"/>
                </a:lnTo>
                <a:cubicBezTo>
                  <a:pt x="5707481" y="552054"/>
                  <a:pt x="5732223" y="529133"/>
                  <a:pt x="5785959" y="563445"/>
                </a:cubicBezTo>
                <a:cubicBezTo>
                  <a:pt x="5777344" y="550117"/>
                  <a:pt x="5862008" y="551846"/>
                  <a:pt x="5880652" y="558190"/>
                </a:cubicBezTo>
                <a:cubicBezTo>
                  <a:pt x="5902526" y="569787"/>
                  <a:pt x="6036512" y="613355"/>
                  <a:pt x="6098321" y="628481"/>
                </a:cubicBezTo>
                <a:cubicBezTo>
                  <a:pt x="6162673" y="645465"/>
                  <a:pt x="6212879" y="653568"/>
                  <a:pt x="6243319" y="660096"/>
                </a:cubicBezTo>
                <a:lnTo>
                  <a:pt x="6364035" y="693882"/>
                </a:lnTo>
                <a:cubicBezTo>
                  <a:pt x="6395710" y="696048"/>
                  <a:pt x="6446928" y="680863"/>
                  <a:pt x="6471012" y="680646"/>
                </a:cubicBezTo>
                <a:cubicBezTo>
                  <a:pt x="6482908" y="684952"/>
                  <a:pt x="6495493" y="688995"/>
                  <a:pt x="6508541" y="692580"/>
                </a:cubicBezTo>
                <a:lnTo>
                  <a:pt x="6516595" y="694134"/>
                </a:lnTo>
                <a:lnTo>
                  <a:pt x="6554894" y="697827"/>
                </a:lnTo>
                <a:cubicBezTo>
                  <a:pt x="6578001" y="698959"/>
                  <a:pt x="6632342" y="699298"/>
                  <a:pt x="6655235" y="700929"/>
                </a:cubicBezTo>
                <a:cubicBezTo>
                  <a:pt x="6665282" y="712350"/>
                  <a:pt x="6678032" y="711806"/>
                  <a:pt x="6692251" y="707609"/>
                </a:cubicBezTo>
                <a:cubicBezTo>
                  <a:pt x="6723150" y="718598"/>
                  <a:pt x="6757466" y="715833"/>
                  <a:pt x="6795372" y="721561"/>
                </a:cubicBezTo>
                <a:cubicBezTo>
                  <a:pt x="6829973" y="741064"/>
                  <a:pt x="6859708" y="726056"/>
                  <a:pt x="6900177" y="732262"/>
                </a:cubicBezTo>
                <a:cubicBezTo>
                  <a:pt x="6961715" y="740009"/>
                  <a:pt x="7117444" y="759794"/>
                  <a:pt x="7164601" y="768046"/>
                </a:cubicBezTo>
                <a:lnTo>
                  <a:pt x="7183121" y="781775"/>
                </a:lnTo>
                <a:lnTo>
                  <a:pt x="7224458" y="808625"/>
                </a:lnTo>
                <a:cubicBezTo>
                  <a:pt x="7227568" y="812383"/>
                  <a:pt x="7229794" y="816529"/>
                  <a:pt x="7230737" y="821200"/>
                </a:cubicBezTo>
                <a:cubicBezTo>
                  <a:pt x="7290459" y="819847"/>
                  <a:pt x="7324166" y="853274"/>
                  <a:pt x="7377870" y="868847"/>
                </a:cubicBezTo>
                <a:cubicBezTo>
                  <a:pt x="7432754" y="894260"/>
                  <a:pt x="7446517" y="907936"/>
                  <a:pt x="7483437" y="923588"/>
                </a:cubicBezTo>
                <a:cubicBezTo>
                  <a:pt x="7499280" y="932926"/>
                  <a:pt x="7520370" y="1002341"/>
                  <a:pt x="7548172" y="997145"/>
                </a:cubicBezTo>
                <a:cubicBezTo>
                  <a:pt x="7556449" y="1006515"/>
                  <a:pt x="7732613" y="1011461"/>
                  <a:pt x="7786819" y="1043794"/>
                </a:cubicBezTo>
                <a:cubicBezTo>
                  <a:pt x="7836041" y="1031288"/>
                  <a:pt x="7803208" y="1047493"/>
                  <a:pt x="7840612" y="1055425"/>
                </a:cubicBezTo>
                <a:cubicBezTo>
                  <a:pt x="7861184" y="1064922"/>
                  <a:pt x="7876994" y="1053656"/>
                  <a:pt x="7902328" y="1083916"/>
                </a:cubicBezTo>
                <a:cubicBezTo>
                  <a:pt x="7936376" y="1082316"/>
                  <a:pt x="8012043" y="1120750"/>
                  <a:pt x="8074238" y="1137206"/>
                </a:cubicBezTo>
                <a:cubicBezTo>
                  <a:pt x="8141324" y="1152356"/>
                  <a:pt x="8194123" y="1191235"/>
                  <a:pt x="8275497" y="1182654"/>
                </a:cubicBezTo>
                <a:cubicBezTo>
                  <a:pt x="8283162" y="1199375"/>
                  <a:pt x="8322316" y="1189502"/>
                  <a:pt x="8363469" y="1204152"/>
                </a:cubicBezTo>
                <a:cubicBezTo>
                  <a:pt x="8369409" y="1218344"/>
                  <a:pt x="8382109" y="1216713"/>
                  <a:pt x="8396651" y="1227407"/>
                </a:cubicBezTo>
                <a:lnTo>
                  <a:pt x="8403539" y="1234696"/>
                </a:lnTo>
                <a:lnTo>
                  <a:pt x="8400610" y="1233558"/>
                </a:lnTo>
                <a:cubicBezTo>
                  <a:pt x="8392834" y="1231406"/>
                  <a:pt x="8413499" y="1242491"/>
                  <a:pt x="8411626" y="1243252"/>
                </a:cubicBezTo>
                <a:lnTo>
                  <a:pt x="8403539" y="1234696"/>
                </a:lnTo>
                <a:lnTo>
                  <a:pt x="8419755" y="1240994"/>
                </a:lnTo>
                <a:cubicBezTo>
                  <a:pt x="8491424" y="1271060"/>
                  <a:pt x="8590906" y="1373806"/>
                  <a:pt x="8665605" y="1368819"/>
                </a:cubicBezTo>
                <a:cubicBezTo>
                  <a:pt x="8730608" y="1371059"/>
                  <a:pt x="8780942" y="1397664"/>
                  <a:pt x="8838610" y="1412086"/>
                </a:cubicBezTo>
                <a:cubicBezTo>
                  <a:pt x="8863283" y="1420334"/>
                  <a:pt x="8847384" y="1442440"/>
                  <a:pt x="8886001" y="1421325"/>
                </a:cubicBezTo>
                <a:lnTo>
                  <a:pt x="8968445" y="1439867"/>
                </a:lnTo>
                <a:lnTo>
                  <a:pt x="9003462" y="1451700"/>
                </a:lnTo>
                <a:cubicBezTo>
                  <a:pt x="9019227" y="1470072"/>
                  <a:pt x="9112169" y="1427009"/>
                  <a:pt x="9133985" y="1446798"/>
                </a:cubicBezTo>
                <a:cubicBezTo>
                  <a:pt x="9138567" y="1452669"/>
                  <a:pt x="9154734" y="1452354"/>
                  <a:pt x="9155969" y="1446369"/>
                </a:cubicBezTo>
                <a:cubicBezTo>
                  <a:pt x="9162516" y="1450108"/>
                  <a:pt x="9182118" y="1468582"/>
                  <a:pt x="9188177" y="1460101"/>
                </a:cubicBezTo>
                <a:lnTo>
                  <a:pt x="9268019" y="1494075"/>
                </a:lnTo>
                <a:cubicBezTo>
                  <a:pt x="9294395" y="1499811"/>
                  <a:pt x="9369253" y="1506842"/>
                  <a:pt x="9392919" y="1509571"/>
                </a:cubicBezTo>
                <a:cubicBezTo>
                  <a:pt x="9395782" y="1514168"/>
                  <a:pt x="9408360" y="1514818"/>
                  <a:pt x="9410017" y="1510450"/>
                </a:cubicBezTo>
                <a:cubicBezTo>
                  <a:pt x="9427947" y="1518525"/>
                  <a:pt x="9451943" y="1543952"/>
                  <a:pt x="9500499" y="1558021"/>
                </a:cubicBezTo>
                <a:cubicBezTo>
                  <a:pt x="9553332" y="1562952"/>
                  <a:pt x="9638573" y="1614414"/>
                  <a:pt x="9683005" y="1631408"/>
                </a:cubicBezTo>
                <a:cubicBezTo>
                  <a:pt x="9714210" y="1673565"/>
                  <a:pt x="9728743" y="1647492"/>
                  <a:pt x="9767091" y="1659984"/>
                </a:cubicBezTo>
                <a:cubicBezTo>
                  <a:pt x="9807158" y="1678801"/>
                  <a:pt x="9873419" y="1730250"/>
                  <a:pt x="9918248" y="1725336"/>
                </a:cubicBezTo>
                <a:lnTo>
                  <a:pt x="9943887" y="1740470"/>
                </a:lnTo>
                <a:cubicBezTo>
                  <a:pt x="9951331" y="1769758"/>
                  <a:pt x="9972443" y="1743878"/>
                  <a:pt x="9997044" y="1769572"/>
                </a:cubicBezTo>
                <a:cubicBezTo>
                  <a:pt x="10031208" y="1772882"/>
                  <a:pt x="10131971" y="1793969"/>
                  <a:pt x="10167995" y="1792946"/>
                </a:cubicBezTo>
                <a:cubicBezTo>
                  <a:pt x="10172943" y="1807184"/>
                  <a:pt x="10195912" y="1792558"/>
                  <a:pt x="10211200" y="1784862"/>
                </a:cubicBezTo>
                <a:cubicBezTo>
                  <a:pt x="10327242" y="1777340"/>
                  <a:pt x="10426976" y="1809198"/>
                  <a:pt x="10458762" y="1799542"/>
                </a:cubicBezTo>
                <a:cubicBezTo>
                  <a:pt x="10540854" y="1798154"/>
                  <a:pt x="10741852" y="1773491"/>
                  <a:pt x="10803046" y="1776602"/>
                </a:cubicBezTo>
                <a:cubicBezTo>
                  <a:pt x="10849163" y="1768310"/>
                  <a:pt x="10973519" y="1796568"/>
                  <a:pt x="11058755" y="1806551"/>
                </a:cubicBezTo>
                <a:cubicBezTo>
                  <a:pt x="11140250" y="1822907"/>
                  <a:pt x="11113345" y="1801798"/>
                  <a:pt x="11165209" y="1807478"/>
                </a:cubicBezTo>
                <a:cubicBezTo>
                  <a:pt x="11184875" y="1824218"/>
                  <a:pt x="11316233" y="1800323"/>
                  <a:pt x="11358455" y="1809004"/>
                </a:cubicBezTo>
                <a:cubicBezTo>
                  <a:pt x="11449669" y="1777773"/>
                  <a:pt x="11488916" y="1808935"/>
                  <a:pt x="11560424" y="1808490"/>
                </a:cubicBezTo>
                <a:cubicBezTo>
                  <a:pt x="11593031" y="1817224"/>
                  <a:pt x="11613048" y="1817054"/>
                  <a:pt x="11649954" y="1806538"/>
                </a:cubicBezTo>
                <a:cubicBezTo>
                  <a:pt x="11704998" y="1809619"/>
                  <a:pt x="11800345" y="1827311"/>
                  <a:pt x="11890686" y="1826974"/>
                </a:cubicBezTo>
                <a:cubicBezTo>
                  <a:pt x="11991124" y="1819487"/>
                  <a:pt x="12034412" y="1797169"/>
                  <a:pt x="12192000" y="1804513"/>
                </a:cubicBezTo>
                <a:lnTo>
                  <a:pt x="12192000" y="2399489"/>
                </a:lnTo>
                <a:lnTo>
                  <a:pt x="0" y="2399489"/>
                </a:lnTo>
                <a:lnTo>
                  <a:pt x="0" y="157240"/>
                </a:lnTo>
                <a:lnTo>
                  <a:pt x="4572" y="156485"/>
                </a:lnTo>
                <a:cubicBezTo>
                  <a:pt x="16534" y="156493"/>
                  <a:pt x="29688" y="158313"/>
                  <a:pt x="37645" y="151261"/>
                </a:cubicBezTo>
                <a:lnTo>
                  <a:pt x="77641" y="137403"/>
                </a:lnTo>
                <a:cubicBezTo>
                  <a:pt x="116931" y="131919"/>
                  <a:pt x="223574" y="123846"/>
                  <a:pt x="273386" y="118356"/>
                </a:cubicBezTo>
                <a:cubicBezTo>
                  <a:pt x="311403" y="113833"/>
                  <a:pt x="344376" y="101985"/>
                  <a:pt x="376513" y="104463"/>
                </a:cubicBezTo>
                <a:cubicBezTo>
                  <a:pt x="389622" y="96576"/>
                  <a:pt x="401959" y="92645"/>
                  <a:pt x="413835" y="101107"/>
                </a:cubicBezTo>
                <a:cubicBezTo>
                  <a:pt x="449447" y="91331"/>
                  <a:pt x="455720" y="78511"/>
                  <a:pt x="520671" y="71781"/>
                </a:cubicBezTo>
                <a:cubicBezTo>
                  <a:pt x="534371" y="71430"/>
                  <a:pt x="575890" y="76858"/>
                  <a:pt x="597225" y="71758"/>
                </a:cubicBezTo>
                <a:cubicBezTo>
                  <a:pt x="645932" y="65878"/>
                  <a:pt x="762967" y="71993"/>
                  <a:pt x="812914" y="36495"/>
                </a:cubicBezTo>
                <a:cubicBezTo>
                  <a:pt x="857841" y="27612"/>
                  <a:pt x="913858" y="32884"/>
                  <a:pt x="970251" y="23243"/>
                </a:cubicBezTo>
                <a:cubicBezTo>
                  <a:pt x="1033292" y="21513"/>
                  <a:pt x="1171903" y="28277"/>
                  <a:pt x="1195347" y="33757"/>
                </a:cubicBezTo>
                <a:cubicBezTo>
                  <a:pt x="1209850" y="34668"/>
                  <a:pt x="1260110" y="23143"/>
                  <a:pt x="1279765" y="12808"/>
                </a:cubicBezTo>
                <a:cubicBezTo>
                  <a:pt x="1306602" y="8216"/>
                  <a:pt x="1341168" y="7785"/>
                  <a:pt x="1356367" y="6203"/>
                </a:cubicBezTo>
                <a:lnTo>
                  <a:pt x="1370962" y="3312"/>
                </a:lnTo>
                <a:cubicBezTo>
                  <a:pt x="1377477" y="3369"/>
                  <a:pt x="1382249" y="987"/>
                  <a:pt x="1390955" y="229"/>
                </a:cubicBezTo>
                <a:close/>
              </a:path>
            </a:pathLst>
          </a:custGeom>
          <a:blipFill>
            <a:blip r:embed="rId2"/>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3" name="TextBox 2">
            <a:extLst>
              <a:ext uri="{FF2B5EF4-FFF2-40B4-BE49-F238E27FC236}">
                <a16:creationId xmlns:a16="http://schemas.microsoft.com/office/drawing/2014/main" id="{D1E88048-FB68-46A4-5530-8CF854100472}"/>
              </a:ext>
            </a:extLst>
          </p:cNvPr>
          <p:cNvSpPr txBox="1"/>
          <p:nvPr/>
        </p:nvSpPr>
        <p:spPr>
          <a:xfrm>
            <a:off x="0" y="1"/>
            <a:ext cx="12192000" cy="6858000"/>
          </a:xfrm>
          <a:prstGeom prst="rect">
            <a:avLst/>
          </a:prstGeom>
        </p:spPr>
        <p:txBody>
          <a:bodyPr vert="horz" lIns="91440" tIns="45720" rIns="91440" bIns="45720" rtlCol="0" anchor="t">
            <a:normAutofit/>
          </a:bodyPr>
          <a:lstStyle/>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A939138E-BBF6-9B9B-92E1-8E2C251799FD}"/>
              </a:ext>
            </a:extLst>
          </p:cNvPr>
          <p:cNvSpPr txBox="1"/>
          <p:nvPr/>
        </p:nvSpPr>
        <p:spPr>
          <a:xfrm>
            <a:off x="673806" y="1272480"/>
            <a:ext cx="11292289" cy="431304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0" i="1" u="none" strike="noStrike" kern="1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rPr>
              <a:t>If your outcasts are in the uttermost parts of heaven, from there the LORD your God will gather you, and from there he will take you. And the LORD your </a:t>
            </a:r>
            <a:r>
              <a:rPr kumimoji="0" lang="en-US" sz="2800" b="0" i="1" u="sng" strike="noStrike" kern="1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rPr>
              <a:t>God will bring you into the land that your fathers possessed, that you may possess it</a:t>
            </a:r>
            <a:r>
              <a:rPr kumimoji="0" lang="en-US" sz="2800" b="0" i="1" u="none" strike="noStrike" kern="1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rPr>
              <a:t>. And he will make you more prosperous and numerous than your fathers. And the LORD your God will circumcise your heart and the heart of your offspring, so that you will love the LORD your God with all your heart and with all your soul, that you may live. And the LORD your God will put all these curses on your foes and enemies who persecuted you.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0" i="1" u="none" strike="noStrike" kern="1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rPr>
              <a:t>(Deuteronomy 30:4-7 ESV)</a:t>
            </a:r>
          </a:p>
        </p:txBody>
      </p:sp>
    </p:spTree>
    <p:extLst>
      <p:ext uri="{BB962C8B-B14F-4D97-AF65-F5344CB8AC3E}">
        <p14:creationId xmlns:p14="http://schemas.microsoft.com/office/powerpoint/2010/main" val="2084939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A4236-9A3E-5924-74E2-FBAA9AA91AF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10A49E-79A5-FD98-F67E-2DC79A6257A1}"/>
              </a:ext>
            </a:extLst>
          </p:cNvPr>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50346" y="-37214"/>
            <a:ext cx="12399335" cy="6907068"/>
          </a:xfrm>
          <a:prstGeom prst="rect">
            <a:avLst/>
          </a:prstGeom>
        </p:spPr>
      </p:pic>
      <p:sp>
        <p:nvSpPr>
          <p:cNvPr id="4" name="TextBox 3">
            <a:extLst>
              <a:ext uri="{FF2B5EF4-FFF2-40B4-BE49-F238E27FC236}">
                <a16:creationId xmlns:a16="http://schemas.microsoft.com/office/drawing/2014/main" id="{CBC037F2-FDD8-6A84-64EC-FB72DDD65AFD}"/>
              </a:ext>
            </a:extLst>
          </p:cNvPr>
          <p:cNvSpPr txBox="1"/>
          <p:nvPr/>
        </p:nvSpPr>
        <p:spPr>
          <a:xfrm>
            <a:off x="370609" y="0"/>
            <a:ext cx="11450781" cy="657103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申命記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Deuteronomy 30:4-7</a:t>
            </a: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6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你被趕散的人，就是在天涯的，耶和華─你的　神也必從那裡將你招聚回來。 耶和華─你的　神必領你進入你列祖所得的地，使你可以得著；又必善待你，使你的人數比你列祖眾多。</a:t>
            </a:r>
            <a:r>
              <a:rPr kumimoji="0" lang="zh-TW" altLang="en-US" sz="1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耶和華─你</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神必將你心裡和你後裔心裡的污穢除掉，好叫你盡心盡性愛耶和華─你的</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神，使你可以存活。</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耶和華─你的</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神必將這一切咒詛加在你仇敵和恨惡你、逼迫你的人身上。</a:t>
            </a:r>
            <a:endParaRPr kumimoji="1"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01986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763560B-4D2D-43E2-BB63-B49BE2FE4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0" name="Freeform: Shape 9">
            <a:extLst>
              <a:ext uri="{FF2B5EF4-FFF2-40B4-BE49-F238E27FC236}">
                <a16:creationId xmlns:a16="http://schemas.microsoft.com/office/drawing/2014/main" id="{BA9B915C-700B-45DF-BCE2-87212D5E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166964"/>
            <a:ext cx="12192000" cy="2691037"/>
          </a:xfrm>
          <a:custGeom>
            <a:avLst/>
            <a:gdLst>
              <a:gd name="connsiteX0" fmla="*/ 1390955 w 12192000"/>
              <a:gd name="connsiteY0" fmla="*/ 229 h 2399489"/>
              <a:gd name="connsiteX1" fmla="*/ 1434549 w 12192000"/>
              <a:gd name="connsiteY1" fmla="*/ 6890 h 2399489"/>
              <a:gd name="connsiteX2" fmla="*/ 1637948 w 12192000"/>
              <a:gd name="connsiteY2" fmla="*/ 81941 h 2399489"/>
              <a:gd name="connsiteX3" fmla="*/ 1759056 w 12192000"/>
              <a:gd name="connsiteY3" fmla="*/ 138890 h 2399489"/>
              <a:gd name="connsiteX4" fmla="*/ 1877728 w 12192000"/>
              <a:gd name="connsiteY4" fmla="*/ 168710 h 2399489"/>
              <a:gd name="connsiteX5" fmla="*/ 2042244 w 12192000"/>
              <a:gd name="connsiteY5" fmla="*/ 223786 h 2399489"/>
              <a:gd name="connsiteX6" fmla="*/ 2058061 w 12192000"/>
              <a:gd name="connsiteY6" fmla="*/ 233019 h 2399489"/>
              <a:gd name="connsiteX7" fmla="*/ 2164831 w 12192000"/>
              <a:gd name="connsiteY7" fmla="*/ 278831 h 2399489"/>
              <a:gd name="connsiteX8" fmla="*/ 2287219 w 12192000"/>
              <a:gd name="connsiteY8" fmla="*/ 292639 h 2399489"/>
              <a:gd name="connsiteX9" fmla="*/ 2373568 w 12192000"/>
              <a:gd name="connsiteY9" fmla="*/ 287222 h 2399489"/>
              <a:gd name="connsiteX10" fmla="*/ 2476147 w 12192000"/>
              <a:gd name="connsiteY10" fmla="*/ 293178 h 2399489"/>
              <a:gd name="connsiteX11" fmla="*/ 2713522 w 12192000"/>
              <a:gd name="connsiteY11" fmla="*/ 303034 h 2399489"/>
              <a:gd name="connsiteX12" fmla="*/ 2718916 w 12192000"/>
              <a:gd name="connsiteY12" fmla="*/ 302192 h 2399489"/>
              <a:gd name="connsiteX13" fmla="*/ 2843662 w 12192000"/>
              <a:gd name="connsiteY13" fmla="*/ 300216 h 2399489"/>
              <a:gd name="connsiteX14" fmla="*/ 2874892 w 12192000"/>
              <a:gd name="connsiteY14" fmla="*/ 295868 h 2399489"/>
              <a:gd name="connsiteX15" fmla="*/ 2875436 w 12192000"/>
              <a:gd name="connsiteY15" fmla="*/ 294787 h 2399489"/>
              <a:gd name="connsiteX16" fmla="*/ 2942858 w 12192000"/>
              <a:gd name="connsiteY16" fmla="*/ 313706 h 2399489"/>
              <a:gd name="connsiteX17" fmla="*/ 2995934 w 12192000"/>
              <a:gd name="connsiteY17" fmla="*/ 331016 h 2399489"/>
              <a:gd name="connsiteX18" fmla="*/ 3009910 w 12192000"/>
              <a:gd name="connsiteY18" fmla="*/ 342189 h 2399489"/>
              <a:gd name="connsiteX19" fmla="*/ 3280097 w 12192000"/>
              <a:gd name="connsiteY19" fmla="*/ 388554 h 2399489"/>
              <a:gd name="connsiteX20" fmla="*/ 3405770 w 12192000"/>
              <a:gd name="connsiteY20" fmla="*/ 406756 h 2399489"/>
              <a:gd name="connsiteX21" fmla="*/ 3567259 w 12192000"/>
              <a:gd name="connsiteY21" fmla="*/ 420220 h 2399489"/>
              <a:gd name="connsiteX22" fmla="*/ 3758105 w 12192000"/>
              <a:gd name="connsiteY22" fmla="*/ 446430 h 2399489"/>
              <a:gd name="connsiteX23" fmla="*/ 3812162 w 12192000"/>
              <a:gd name="connsiteY23" fmla="*/ 442013 h 2399489"/>
              <a:gd name="connsiteX24" fmla="*/ 3931396 w 12192000"/>
              <a:gd name="connsiteY24" fmla="*/ 462114 h 2399489"/>
              <a:gd name="connsiteX25" fmla="*/ 4002267 w 12192000"/>
              <a:gd name="connsiteY25" fmla="*/ 470069 h 2399489"/>
              <a:gd name="connsiteX26" fmla="*/ 4028460 w 12192000"/>
              <a:gd name="connsiteY26" fmla="*/ 466693 h 2399489"/>
              <a:gd name="connsiteX27" fmla="*/ 4065532 w 12192000"/>
              <a:gd name="connsiteY27" fmla="*/ 466281 h 2399489"/>
              <a:gd name="connsiteX28" fmla="*/ 4191732 w 12192000"/>
              <a:gd name="connsiteY28" fmla="*/ 464038 h 2399489"/>
              <a:gd name="connsiteX29" fmla="*/ 4232518 w 12192000"/>
              <a:gd name="connsiteY29" fmla="*/ 469808 h 2399489"/>
              <a:gd name="connsiteX30" fmla="*/ 4238372 w 12192000"/>
              <a:gd name="connsiteY30" fmla="*/ 471125 h 2399489"/>
              <a:gd name="connsiteX31" fmla="*/ 4290981 w 12192000"/>
              <a:gd name="connsiteY31" fmla="*/ 485430 h 2399489"/>
              <a:gd name="connsiteX32" fmla="*/ 4379064 w 12192000"/>
              <a:gd name="connsiteY32" fmla="*/ 512700 h 2399489"/>
              <a:gd name="connsiteX33" fmla="*/ 4459811 w 12192000"/>
              <a:gd name="connsiteY33" fmla="*/ 536080 h 2399489"/>
              <a:gd name="connsiteX34" fmla="*/ 4513724 w 12192000"/>
              <a:gd name="connsiteY34" fmla="*/ 543218 h 2399489"/>
              <a:gd name="connsiteX35" fmla="*/ 4536504 w 12192000"/>
              <a:gd name="connsiteY35" fmla="*/ 551292 h 2399489"/>
              <a:gd name="connsiteX36" fmla="*/ 4640313 w 12192000"/>
              <a:gd name="connsiteY36" fmla="*/ 552537 h 2399489"/>
              <a:gd name="connsiteX37" fmla="*/ 4691075 w 12192000"/>
              <a:gd name="connsiteY37" fmla="*/ 531834 h 2399489"/>
              <a:gd name="connsiteX38" fmla="*/ 4811440 w 12192000"/>
              <a:gd name="connsiteY38" fmla="*/ 527876 h 2399489"/>
              <a:gd name="connsiteX39" fmla="*/ 4882386 w 12192000"/>
              <a:gd name="connsiteY39" fmla="*/ 521587 h 2399489"/>
              <a:gd name="connsiteX40" fmla="*/ 4907662 w 12192000"/>
              <a:gd name="connsiteY40" fmla="*/ 513035 h 2399489"/>
              <a:gd name="connsiteX41" fmla="*/ 4944087 w 12192000"/>
              <a:gd name="connsiteY41" fmla="*/ 505240 h 2399489"/>
              <a:gd name="connsiteX42" fmla="*/ 5007075 w 12192000"/>
              <a:gd name="connsiteY42" fmla="*/ 486704 h 2399489"/>
              <a:gd name="connsiteX43" fmla="*/ 5067961 w 12192000"/>
              <a:gd name="connsiteY43" fmla="*/ 477868 h 2399489"/>
              <a:gd name="connsiteX44" fmla="*/ 5108970 w 12192000"/>
              <a:gd name="connsiteY44" fmla="*/ 475422 h 2399489"/>
              <a:gd name="connsiteX45" fmla="*/ 5114928 w 12192000"/>
              <a:gd name="connsiteY45" fmla="*/ 475553 h 2399489"/>
              <a:gd name="connsiteX46" fmla="*/ 5149802 w 12192000"/>
              <a:gd name="connsiteY46" fmla="*/ 479166 h 2399489"/>
              <a:gd name="connsiteX47" fmla="*/ 5221533 w 12192000"/>
              <a:gd name="connsiteY47" fmla="*/ 476616 h 2399489"/>
              <a:gd name="connsiteX48" fmla="*/ 5453307 w 12192000"/>
              <a:gd name="connsiteY48" fmla="*/ 514793 h 2399489"/>
              <a:gd name="connsiteX49" fmla="*/ 5505015 w 12192000"/>
              <a:gd name="connsiteY49" fmla="*/ 510176 h 2399489"/>
              <a:gd name="connsiteX50" fmla="*/ 5518799 w 12192000"/>
              <a:gd name="connsiteY50" fmla="*/ 511324 h 2399489"/>
              <a:gd name="connsiteX51" fmla="*/ 5643534 w 12192000"/>
              <a:gd name="connsiteY51" fmla="*/ 529980 h 2399489"/>
              <a:gd name="connsiteX52" fmla="*/ 5785959 w 12192000"/>
              <a:gd name="connsiteY52" fmla="*/ 563445 h 2399489"/>
              <a:gd name="connsiteX53" fmla="*/ 5880652 w 12192000"/>
              <a:gd name="connsiteY53" fmla="*/ 558190 h 2399489"/>
              <a:gd name="connsiteX54" fmla="*/ 6098321 w 12192000"/>
              <a:gd name="connsiteY54" fmla="*/ 628481 h 2399489"/>
              <a:gd name="connsiteX55" fmla="*/ 6243319 w 12192000"/>
              <a:gd name="connsiteY55" fmla="*/ 660096 h 2399489"/>
              <a:gd name="connsiteX56" fmla="*/ 6364035 w 12192000"/>
              <a:gd name="connsiteY56" fmla="*/ 693882 h 2399489"/>
              <a:gd name="connsiteX57" fmla="*/ 6471012 w 12192000"/>
              <a:gd name="connsiteY57" fmla="*/ 680646 h 2399489"/>
              <a:gd name="connsiteX58" fmla="*/ 6508541 w 12192000"/>
              <a:gd name="connsiteY58" fmla="*/ 692580 h 2399489"/>
              <a:gd name="connsiteX59" fmla="*/ 6516595 w 12192000"/>
              <a:gd name="connsiteY59" fmla="*/ 694134 h 2399489"/>
              <a:gd name="connsiteX60" fmla="*/ 6554894 w 12192000"/>
              <a:gd name="connsiteY60" fmla="*/ 697827 h 2399489"/>
              <a:gd name="connsiteX61" fmla="*/ 6655235 w 12192000"/>
              <a:gd name="connsiteY61" fmla="*/ 700929 h 2399489"/>
              <a:gd name="connsiteX62" fmla="*/ 6692251 w 12192000"/>
              <a:gd name="connsiteY62" fmla="*/ 707609 h 2399489"/>
              <a:gd name="connsiteX63" fmla="*/ 6795372 w 12192000"/>
              <a:gd name="connsiteY63" fmla="*/ 721561 h 2399489"/>
              <a:gd name="connsiteX64" fmla="*/ 6900177 w 12192000"/>
              <a:gd name="connsiteY64" fmla="*/ 732262 h 2399489"/>
              <a:gd name="connsiteX65" fmla="*/ 7164601 w 12192000"/>
              <a:gd name="connsiteY65" fmla="*/ 768046 h 2399489"/>
              <a:gd name="connsiteX66" fmla="*/ 7183121 w 12192000"/>
              <a:gd name="connsiteY66" fmla="*/ 781775 h 2399489"/>
              <a:gd name="connsiteX67" fmla="*/ 7224458 w 12192000"/>
              <a:gd name="connsiteY67" fmla="*/ 808625 h 2399489"/>
              <a:gd name="connsiteX68" fmla="*/ 7230737 w 12192000"/>
              <a:gd name="connsiteY68" fmla="*/ 821200 h 2399489"/>
              <a:gd name="connsiteX69" fmla="*/ 7377870 w 12192000"/>
              <a:gd name="connsiteY69" fmla="*/ 868847 h 2399489"/>
              <a:gd name="connsiteX70" fmla="*/ 7483437 w 12192000"/>
              <a:gd name="connsiteY70" fmla="*/ 923588 h 2399489"/>
              <a:gd name="connsiteX71" fmla="*/ 7548172 w 12192000"/>
              <a:gd name="connsiteY71" fmla="*/ 997145 h 2399489"/>
              <a:gd name="connsiteX72" fmla="*/ 7786819 w 12192000"/>
              <a:gd name="connsiteY72" fmla="*/ 1043794 h 2399489"/>
              <a:gd name="connsiteX73" fmla="*/ 7840612 w 12192000"/>
              <a:gd name="connsiteY73" fmla="*/ 1055425 h 2399489"/>
              <a:gd name="connsiteX74" fmla="*/ 7902328 w 12192000"/>
              <a:gd name="connsiteY74" fmla="*/ 1083916 h 2399489"/>
              <a:gd name="connsiteX75" fmla="*/ 8074238 w 12192000"/>
              <a:gd name="connsiteY75" fmla="*/ 1137206 h 2399489"/>
              <a:gd name="connsiteX76" fmla="*/ 8275497 w 12192000"/>
              <a:gd name="connsiteY76" fmla="*/ 1182654 h 2399489"/>
              <a:gd name="connsiteX77" fmla="*/ 8363469 w 12192000"/>
              <a:gd name="connsiteY77" fmla="*/ 1204152 h 2399489"/>
              <a:gd name="connsiteX78" fmla="*/ 8396651 w 12192000"/>
              <a:gd name="connsiteY78" fmla="*/ 1227407 h 2399489"/>
              <a:gd name="connsiteX79" fmla="*/ 8403539 w 12192000"/>
              <a:gd name="connsiteY79" fmla="*/ 1234696 h 2399489"/>
              <a:gd name="connsiteX80" fmla="*/ 8400610 w 12192000"/>
              <a:gd name="connsiteY80" fmla="*/ 1233558 h 2399489"/>
              <a:gd name="connsiteX81" fmla="*/ 8411626 w 12192000"/>
              <a:gd name="connsiteY81" fmla="*/ 1243252 h 2399489"/>
              <a:gd name="connsiteX82" fmla="*/ 8403539 w 12192000"/>
              <a:gd name="connsiteY82" fmla="*/ 1234696 h 2399489"/>
              <a:gd name="connsiteX83" fmla="*/ 8419755 w 12192000"/>
              <a:gd name="connsiteY83" fmla="*/ 1240994 h 2399489"/>
              <a:gd name="connsiteX84" fmla="*/ 8665605 w 12192000"/>
              <a:gd name="connsiteY84" fmla="*/ 1368819 h 2399489"/>
              <a:gd name="connsiteX85" fmla="*/ 8838610 w 12192000"/>
              <a:gd name="connsiteY85" fmla="*/ 1412086 h 2399489"/>
              <a:gd name="connsiteX86" fmla="*/ 8886001 w 12192000"/>
              <a:gd name="connsiteY86" fmla="*/ 1421325 h 2399489"/>
              <a:gd name="connsiteX87" fmla="*/ 8968445 w 12192000"/>
              <a:gd name="connsiteY87" fmla="*/ 1439867 h 2399489"/>
              <a:gd name="connsiteX88" fmla="*/ 9003462 w 12192000"/>
              <a:gd name="connsiteY88" fmla="*/ 1451700 h 2399489"/>
              <a:gd name="connsiteX89" fmla="*/ 9133985 w 12192000"/>
              <a:gd name="connsiteY89" fmla="*/ 1446798 h 2399489"/>
              <a:gd name="connsiteX90" fmla="*/ 9155969 w 12192000"/>
              <a:gd name="connsiteY90" fmla="*/ 1446369 h 2399489"/>
              <a:gd name="connsiteX91" fmla="*/ 9188177 w 12192000"/>
              <a:gd name="connsiteY91" fmla="*/ 1460101 h 2399489"/>
              <a:gd name="connsiteX92" fmla="*/ 9268019 w 12192000"/>
              <a:gd name="connsiteY92" fmla="*/ 1494075 h 2399489"/>
              <a:gd name="connsiteX93" fmla="*/ 9392919 w 12192000"/>
              <a:gd name="connsiteY93" fmla="*/ 1509571 h 2399489"/>
              <a:gd name="connsiteX94" fmla="*/ 9410017 w 12192000"/>
              <a:gd name="connsiteY94" fmla="*/ 1510450 h 2399489"/>
              <a:gd name="connsiteX95" fmla="*/ 9500499 w 12192000"/>
              <a:gd name="connsiteY95" fmla="*/ 1558021 h 2399489"/>
              <a:gd name="connsiteX96" fmla="*/ 9683005 w 12192000"/>
              <a:gd name="connsiteY96" fmla="*/ 1631408 h 2399489"/>
              <a:gd name="connsiteX97" fmla="*/ 9767091 w 12192000"/>
              <a:gd name="connsiteY97" fmla="*/ 1659984 h 2399489"/>
              <a:gd name="connsiteX98" fmla="*/ 9918248 w 12192000"/>
              <a:gd name="connsiteY98" fmla="*/ 1725336 h 2399489"/>
              <a:gd name="connsiteX99" fmla="*/ 9943887 w 12192000"/>
              <a:gd name="connsiteY99" fmla="*/ 1740470 h 2399489"/>
              <a:gd name="connsiteX100" fmla="*/ 9997044 w 12192000"/>
              <a:gd name="connsiteY100" fmla="*/ 1769572 h 2399489"/>
              <a:gd name="connsiteX101" fmla="*/ 10167995 w 12192000"/>
              <a:gd name="connsiteY101" fmla="*/ 1792946 h 2399489"/>
              <a:gd name="connsiteX102" fmla="*/ 10211200 w 12192000"/>
              <a:gd name="connsiteY102" fmla="*/ 1784862 h 2399489"/>
              <a:gd name="connsiteX103" fmla="*/ 10458762 w 12192000"/>
              <a:gd name="connsiteY103" fmla="*/ 1799542 h 2399489"/>
              <a:gd name="connsiteX104" fmla="*/ 10803046 w 12192000"/>
              <a:gd name="connsiteY104" fmla="*/ 1776602 h 2399489"/>
              <a:gd name="connsiteX105" fmla="*/ 11058755 w 12192000"/>
              <a:gd name="connsiteY105" fmla="*/ 1806551 h 2399489"/>
              <a:gd name="connsiteX106" fmla="*/ 11165209 w 12192000"/>
              <a:gd name="connsiteY106" fmla="*/ 1807478 h 2399489"/>
              <a:gd name="connsiteX107" fmla="*/ 11358455 w 12192000"/>
              <a:gd name="connsiteY107" fmla="*/ 1809004 h 2399489"/>
              <a:gd name="connsiteX108" fmla="*/ 11560424 w 12192000"/>
              <a:gd name="connsiteY108" fmla="*/ 1808490 h 2399489"/>
              <a:gd name="connsiteX109" fmla="*/ 11649954 w 12192000"/>
              <a:gd name="connsiteY109" fmla="*/ 1806538 h 2399489"/>
              <a:gd name="connsiteX110" fmla="*/ 11890686 w 12192000"/>
              <a:gd name="connsiteY110" fmla="*/ 1826974 h 2399489"/>
              <a:gd name="connsiteX111" fmla="*/ 12192000 w 12192000"/>
              <a:gd name="connsiteY111" fmla="*/ 1804513 h 2399489"/>
              <a:gd name="connsiteX112" fmla="*/ 12192000 w 12192000"/>
              <a:gd name="connsiteY112" fmla="*/ 2399489 h 2399489"/>
              <a:gd name="connsiteX113" fmla="*/ 0 w 12192000"/>
              <a:gd name="connsiteY113" fmla="*/ 2399489 h 2399489"/>
              <a:gd name="connsiteX114" fmla="*/ 0 w 12192000"/>
              <a:gd name="connsiteY114" fmla="*/ 157240 h 2399489"/>
              <a:gd name="connsiteX115" fmla="*/ 4572 w 12192000"/>
              <a:gd name="connsiteY115" fmla="*/ 156485 h 2399489"/>
              <a:gd name="connsiteX116" fmla="*/ 37645 w 12192000"/>
              <a:gd name="connsiteY116" fmla="*/ 151261 h 2399489"/>
              <a:gd name="connsiteX117" fmla="*/ 77641 w 12192000"/>
              <a:gd name="connsiteY117" fmla="*/ 137403 h 2399489"/>
              <a:gd name="connsiteX118" fmla="*/ 273386 w 12192000"/>
              <a:gd name="connsiteY118" fmla="*/ 118356 h 2399489"/>
              <a:gd name="connsiteX119" fmla="*/ 376513 w 12192000"/>
              <a:gd name="connsiteY119" fmla="*/ 104463 h 2399489"/>
              <a:gd name="connsiteX120" fmla="*/ 413835 w 12192000"/>
              <a:gd name="connsiteY120" fmla="*/ 101107 h 2399489"/>
              <a:gd name="connsiteX121" fmla="*/ 520671 w 12192000"/>
              <a:gd name="connsiteY121" fmla="*/ 71781 h 2399489"/>
              <a:gd name="connsiteX122" fmla="*/ 597225 w 12192000"/>
              <a:gd name="connsiteY122" fmla="*/ 71758 h 2399489"/>
              <a:gd name="connsiteX123" fmla="*/ 812914 w 12192000"/>
              <a:gd name="connsiteY123" fmla="*/ 36495 h 2399489"/>
              <a:gd name="connsiteX124" fmla="*/ 970251 w 12192000"/>
              <a:gd name="connsiteY124" fmla="*/ 23243 h 2399489"/>
              <a:gd name="connsiteX125" fmla="*/ 1195347 w 12192000"/>
              <a:gd name="connsiteY125" fmla="*/ 33757 h 2399489"/>
              <a:gd name="connsiteX126" fmla="*/ 1279765 w 12192000"/>
              <a:gd name="connsiteY126" fmla="*/ 12808 h 2399489"/>
              <a:gd name="connsiteX127" fmla="*/ 1356367 w 12192000"/>
              <a:gd name="connsiteY127" fmla="*/ 6203 h 2399489"/>
              <a:gd name="connsiteX128" fmla="*/ 1370962 w 12192000"/>
              <a:gd name="connsiteY128" fmla="*/ 3312 h 2399489"/>
              <a:gd name="connsiteX129" fmla="*/ 1390955 w 12192000"/>
              <a:gd name="connsiteY129" fmla="*/ 229 h 239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12192000" h="2399489">
                <a:moveTo>
                  <a:pt x="1390955" y="229"/>
                </a:moveTo>
                <a:cubicBezTo>
                  <a:pt x="1399661" y="-529"/>
                  <a:pt x="1412300" y="338"/>
                  <a:pt x="1434549" y="6890"/>
                </a:cubicBezTo>
                <a:cubicBezTo>
                  <a:pt x="1496241" y="37854"/>
                  <a:pt x="1587306" y="40181"/>
                  <a:pt x="1637948" y="81941"/>
                </a:cubicBezTo>
                <a:cubicBezTo>
                  <a:pt x="1691494" y="95879"/>
                  <a:pt x="1719091" y="124430"/>
                  <a:pt x="1759056" y="138890"/>
                </a:cubicBezTo>
                <a:cubicBezTo>
                  <a:pt x="1818769" y="159039"/>
                  <a:pt x="1839146" y="167516"/>
                  <a:pt x="1877728" y="168710"/>
                </a:cubicBezTo>
                <a:cubicBezTo>
                  <a:pt x="1896351" y="156162"/>
                  <a:pt x="2012576" y="213021"/>
                  <a:pt x="2042244" y="223786"/>
                </a:cubicBezTo>
                <a:lnTo>
                  <a:pt x="2058061" y="233019"/>
                </a:lnTo>
                <a:cubicBezTo>
                  <a:pt x="2078492" y="242193"/>
                  <a:pt x="2133996" y="270222"/>
                  <a:pt x="2164831" y="278831"/>
                </a:cubicBezTo>
                <a:cubicBezTo>
                  <a:pt x="2205627" y="283434"/>
                  <a:pt x="2221974" y="275852"/>
                  <a:pt x="2287219" y="292639"/>
                </a:cubicBezTo>
                <a:cubicBezTo>
                  <a:pt x="2308969" y="295041"/>
                  <a:pt x="2342080" y="287133"/>
                  <a:pt x="2373568" y="287222"/>
                </a:cubicBezTo>
                <a:cubicBezTo>
                  <a:pt x="2413847" y="291679"/>
                  <a:pt x="2437134" y="274596"/>
                  <a:pt x="2476147" y="293178"/>
                </a:cubicBezTo>
                <a:lnTo>
                  <a:pt x="2713522" y="303034"/>
                </a:lnTo>
                <a:lnTo>
                  <a:pt x="2718916" y="302192"/>
                </a:lnTo>
                <a:lnTo>
                  <a:pt x="2843662" y="300216"/>
                </a:lnTo>
                <a:cubicBezTo>
                  <a:pt x="2856789" y="296241"/>
                  <a:pt x="2869596" y="296773"/>
                  <a:pt x="2874892" y="295868"/>
                </a:cubicBezTo>
                <a:lnTo>
                  <a:pt x="2875436" y="294787"/>
                </a:lnTo>
                <a:lnTo>
                  <a:pt x="2942858" y="313706"/>
                </a:lnTo>
                <a:lnTo>
                  <a:pt x="2995934" y="331016"/>
                </a:lnTo>
                <a:cubicBezTo>
                  <a:pt x="3001138" y="334064"/>
                  <a:pt x="3005875" y="337714"/>
                  <a:pt x="3009910" y="342189"/>
                </a:cubicBezTo>
                <a:cubicBezTo>
                  <a:pt x="3052347" y="372475"/>
                  <a:pt x="3120979" y="358267"/>
                  <a:pt x="3280097" y="388554"/>
                </a:cubicBezTo>
                <a:cubicBezTo>
                  <a:pt x="3312439" y="408977"/>
                  <a:pt x="3361027" y="390967"/>
                  <a:pt x="3405770" y="406756"/>
                </a:cubicBezTo>
                <a:cubicBezTo>
                  <a:pt x="3463644" y="414598"/>
                  <a:pt x="3512865" y="414833"/>
                  <a:pt x="3567259" y="420220"/>
                </a:cubicBezTo>
                <a:cubicBezTo>
                  <a:pt x="3625982" y="426833"/>
                  <a:pt x="3717288" y="442798"/>
                  <a:pt x="3758105" y="446430"/>
                </a:cubicBezTo>
                <a:cubicBezTo>
                  <a:pt x="3780102" y="447652"/>
                  <a:pt x="3778518" y="440882"/>
                  <a:pt x="3812162" y="442013"/>
                </a:cubicBezTo>
                <a:cubicBezTo>
                  <a:pt x="3844059" y="461284"/>
                  <a:pt x="3891932" y="436805"/>
                  <a:pt x="3931396" y="462114"/>
                </a:cubicBezTo>
                <a:cubicBezTo>
                  <a:pt x="3946095" y="469154"/>
                  <a:pt x="3992749" y="477040"/>
                  <a:pt x="4002267" y="470069"/>
                </a:cubicBezTo>
                <a:cubicBezTo>
                  <a:pt x="4012138" y="469970"/>
                  <a:pt x="4023224" y="475055"/>
                  <a:pt x="4028460" y="466693"/>
                </a:cubicBezTo>
                <a:cubicBezTo>
                  <a:pt x="4036780" y="456996"/>
                  <a:pt x="4069305" y="480180"/>
                  <a:pt x="4065532" y="466281"/>
                </a:cubicBezTo>
                <a:lnTo>
                  <a:pt x="4191732" y="464038"/>
                </a:lnTo>
                <a:lnTo>
                  <a:pt x="4232518" y="469808"/>
                </a:lnTo>
                <a:lnTo>
                  <a:pt x="4238372" y="471125"/>
                </a:lnTo>
                <a:cubicBezTo>
                  <a:pt x="4248116" y="473729"/>
                  <a:pt x="4277508" y="482067"/>
                  <a:pt x="4290981" y="485430"/>
                </a:cubicBezTo>
                <a:cubicBezTo>
                  <a:pt x="4313198" y="503420"/>
                  <a:pt x="4349703" y="503610"/>
                  <a:pt x="4379064" y="512700"/>
                </a:cubicBezTo>
                <a:lnTo>
                  <a:pt x="4459811" y="536080"/>
                </a:lnTo>
                <a:lnTo>
                  <a:pt x="4513724" y="543218"/>
                </a:lnTo>
                <a:lnTo>
                  <a:pt x="4536504" y="551292"/>
                </a:lnTo>
                <a:cubicBezTo>
                  <a:pt x="4552839" y="554328"/>
                  <a:pt x="4614551" y="555780"/>
                  <a:pt x="4640313" y="552537"/>
                </a:cubicBezTo>
                <a:cubicBezTo>
                  <a:pt x="4662147" y="549356"/>
                  <a:pt x="4657791" y="537428"/>
                  <a:pt x="4691075" y="531834"/>
                </a:cubicBezTo>
                <a:cubicBezTo>
                  <a:pt x="4725356" y="544473"/>
                  <a:pt x="4768806" y="510796"/>
                  <a:pt x="4811440" y="527876"/>
                </a:cubicBezTo>
                <a:cubicBezTo>
                  <a:pt x="4826963" y="531883"/>
                  <a:pt x="4874062" y="530356"/>
                  <a:pt x="4882386" y="521587"/>
                </a:cubicBezTo>
                <a:cubicBezTo>
                  <a:pt x="4892087" y="519521"/>
                  <a:pt x="4903760" y="522323"/>
                  <a:pt x="4907662" y="513035"/>
                </a:cubicBezTo>
                <a:cubicBezTo>
                  <a:pt x="4914397" y="501820"/>
                  <a:pt x="4949882" y="518186"/>
                  <a:pt x="4944087" y="505240"/>
                </a:cubicBezTo>
                <a:cubicBezTo>
                  <a:pt x="4969259" y="516434"/>
                  <a:pt x="4987003" y="492861"/>
                  <a:pt x="5007075" y="486704"/>
                </a:cubicBezTo>
                <a:lnTo>
                  <a:pt x="5067961" y="477868"/>
                </a:lnTo>
                <a:lnTo>
                  <a:pt x="5108970" y="475422"/>
                </a:lnTo>
                <a:lnTo>
                  <a:pt x="5114928" y="475553"/>
                </a:lnTo>
                <a:cubicBezTo>
                  <a:pt x="5124907" y="476177"/>
                  <a:pt x="5138262" y="479483"/>
                  <a:pt x="5149802" y="479166"/>
                </a:cubicBezTo>
                <a:lnTo>
                  <a:pt x="5221533" y="476616"/>
                </a:lnTo>
                <a:cubicBezTo>
                  <a:pt x="5272117" y="482553"/>
                  <a:pt x="5364785" y="490412"/>
                  <a:pt x="5453307" y="514793"/>
                </a:cubicBezTo>
                <a:lnTo>
                  <a:pt x="5505015" y="510176"/>
                </a:lnTo>
                <a:lnTo>
                  <a:pt x="5518799" y="511324"/>
                </a:lnTo>
                <a:lnTo>
                  <a:pt x="5643534" y="529980"/>
                </a:lnTo>
                <a:cubicBezTo>
                  <a:pt x="5707481" y="552054"/>
                  <a:pt x="5732223" y="529133"/>
                  <a:pt x="5785959" y="563445"/>
                </a:cubicBezTo>
                <a:cubicBezTo>
                  <a:pt x="5777344" y="550117"/>
                  <a:pt x="5862008" y="551846"/>
                  <a:pt x="5880652" y="558190"/>
                </a:cubicBezTo>
                <a:cubicBezTo>
                  <a:pt x="5902526" y="569787"/>
                  <a:pt x="6036512" y="613355"/>
                  <a:pt x="6098321" y="628481"/>
                </a:cubicBezTo>
                <a:cubicBezTo>
                  <a:pt x="6162673" y="645465"/>
                  <a:pt x="6212879" y="653568"/>
                  <a:pt x="6243319" y="660096"/>
                </a:cubicBezTo>
                <a:lnTo>
                  <a:pt x="6364035" y="693882"/>
                </a:lnTo>
                <a:cubicBezTo>
                  <a:pt x="6395710" y="696048"/>
                  <a:pt x="6446928" y="680863"/>
                  <a:pt x="6471012" y="680646"/>
                </a:cubicBezTo>
                <a:cubicBezTo>
                  <a:pt x="6482908" y="684952"/>
                  <a:pt x="6495493" y="688995"/>
                  <a:pt x="6508541" y="692580"/>
                </a:cubicBezTo>
                <a:lnTo>
                  <a:pt x="6516595" y="694134"/>
                </a:lnTo>
                <a:lnTo>
                  <a:pt x="6554894" y="697827"/>
                </a:lnTo>
                <a:cubicBezTo>
                  <a:pt x="6578001" y="698959"/>
                  <a:pt x="6632342" y="699298"/>
                  <a:pt x="6655235" y="700929"/>
                </a:cubicBezTo>
                <a:cubicBezTo>
                  <a:pt x="6665282" y="712350"/>
                  <a:pt x="6678032" y="711806"/>
                  <a:pt x="6692251" y="707609"/>
                </a:cubicBezTo>
                <a:cubicBezTo>
                  <a:pt x="6723150" y="718598"/>
                  <a:pt x="6757466" y="715833"/>
                  <a:pt x="6795372" y="721561"/>
                </a:cubicBezTo>
                <a:cubicBezTo>
                  <a:pt x="6829973" y="741064"/>
                  <a:pt x="6859708" y="726056"/>
                  <a:pt x="6900177" y="732262"/>
                </a:cubicBezTo>
                <a:cubicBezTo>
                  <a:pt x="6961715" y="740009"/>
                  <a:pt x="7117444" y="759794"/>
                  <a:pt x="7164601" y="768046"/>
                </a:cubicBezTo>
                <a:lnTo>
                  <a:pt x="7183121" y="781775"/>
                </a:lnTo>
                <a:lnTo>
                  <a:pt x="7224458" y="808625"/>
                </a:lnTo>
                <a:cubicBezTo>
                  <a:pt x="7227568" y="812383"/>
                  <a:pt x="7229794" y="816529"/>
                  <a:pt x="7230737" y="821200"/>
                </a:cubicBezTo>
                <a:cubicBezTo>
                  <a:pt x="7290459" y="819847"/>
                  <a:pt x="7324166" y="853274"/>
                  <a:pt x="7377870" y="868847"/>
                </a:cubicBezTo>
                <a:cubicBezTo>
                  <a:pt x="7432754" y="894260"/>
                  <a:pt x="7446517" y="907936"/>
                  <a:pt x="7483437" y="923588"/>
                </a:cubicBezTo>
                <a:cubicBezTo>
                  <a:pt x="7499280" y="932926"/>
                  <a:pt x="7520370" y="1002341"/>
                  <a:pt x="7548172" y="997145"/>
                </a:cubicBezTo>
                <a:cubicBezTo>
                  <a:pt x="7556449" y="1006515"/>
                  <a:pt x="7732613" y="1011461"/>
                  <a:pt x="7786819" y="1043794"/>
                </a:cubicBezTo>
                <a:cubicBezTo>
                  <a:pt x="7836041" y="1031288"/>
                  <a:pt x="7803208" y="1047493"/>
                  <a:pt x="7840612" y="1055425"/>
                </a:cubicBezTo>
                <a:cubicBezTo>
                  <a:pt x="7861184" y="1064922"/>
                  <a:pt x="7876994" y="1053656"/>
                  <a:pt x="7902328" y="1083916"/>
                </a:cubicBezTo>
                <a:cubicBezTo>
                  <a:pt x="7936376" y="1082316"/>
                  <a:pt x="8012043" y="1120750"/>
                  <a:pt x="8074238" y="1137206"/>
                </a:cubicBezTo>
                <a:cubicBezTo>
                  <a:pt x="8141324" y="1152356"/>
                  <a:pt x="8194123" y="1191235"/>
                  <a:pt x="8275497" y="1182654"/>
                </a:cubicBezTo>
                <a:cubicBezTo>
                  <a:pt x="8283162" y="1199375"/>
                  <a:pt x="8322316" y="1189502"/>
                  <a:pt x="8363469" y="1204152"/>
                </a:cubicBezTo>
                <a:cubicBezTo>
                  <a:pt x="8369409" y="1218344"/>
                  <a:pt x="8382109" y="1216713"/>
                  <a:pt x="8396651" y="1227407"/>
                </a:cubicBezTo>
                <a:lnTo>
                  <a:pt x="8403539" y="1234696"/>
                </a:lnTo>
                <a:lnTo>
                  <a:pt x="8400610" y="1233558"/>
                </a:lnTo>
                <a:cubicBezTo>
                  <a:pt x="8392834" y="1231406"/>
                  <a:pt x="8413499" y="1242491"/>
                  <a:pt x="8411626" y="1243252"/>
                </a:cubicBezTo>
                <a:lnTo>
                  <a:pt x="8403539" y="1234696"/>
                </a:lnTo>
                <a:lnTo>
                  <a:pt x="8419755" y="1240994"/>
                </a:lnTo>
                <a:cubicBezTo>
                  <a:pt x="8491424" y="1271060"/>
                  <a:pt x="8590906" y="1373806"/>
                  <a:pt x="8665605" y="1368819"/>
                </a:cubicBezTo>
                <a:cubicBezTo>
                  <a:pt x="8730608" y="1371059"/>
                  <a:pt x="8780942" y="1397664"/>
                  <a:pt x="8838610" y="1412086"/>
                </a:cubicBezTo>
                <a:cubicBezTo>
                  <a:pt x="8863283" y="1420334"/>
                  <a:pt x="8847384" y="1442440"/>
                  <a:pt x="8886001" y="1421325"/>
                </a:cubicBezTo>
                <a:lnTo>
                  <a:pt x="8968445" y="1439867"/>
                </a:lnTo>
                <a:lnTo>
                  <a:pt x="9003462" y="1451700"/>
                </a:lnTo>
                <a:cubicBezTo>
                  <a:pt x="9019227" y="1470072"/>
                  <a:pt x="9112169" y="1427009"/>
                  <a:pt x="9133985" y="1446798"/>
                </a:cubicBezTo>
                <a:cubicBezTo>
                  <a:pt x="9138567" y="1452669"/>
                  <a:pt x="9154734" y="1452354"/>
                  <a:pt x="9155969" y="1446369"/>
                </a:cubicBezTo>
                <a:cubicBezTo>
                  <a:pt x="9162516" y="1450108"/>
                  <a:pt x="9182118" y="1468582"/>
                  <a:pt x="9188177" y="1460101"/>
                </a:cubicBezTo>
                <a:lnTo>
                  <a:pt x="9268019" y="1494075"/>
                </a:lnTo>
                <a:cubicBezTo>
                  <a:pt x="9294395" y="1499811"/>
                  <a:pt x="9369253" y="1506842"/>
                  <a:pt x="9392919" y="1509571"/>
                </a:cubicBezTo>
                <a:cubicBezTo>
                  <a:pt x="9395782" y="1514168"/>
                  <a:pt x="9408360" y="1514818"/>
                  <a:pt x="9410017" y="1510450"/>
                </a:cubicBezTo>
                <a:cubicBezTo>
                  <a:pt x="9427947" y="1518525"/>
                  <a:pt x="9451943" y="1543952"/>
                  <a:pt x="9500499" y="1558021"/>
                </a:cubicBezTo>
                <a:cubicBezTo>
                  <a:pt x="9553332" y="1562952"/>
                  <a:pt x="9638573" y="1614414"/>
                  <a:pt x="9683005" y="1631408"/>
                </a:cubicBezTo>
                <a:cubicBezTo>
                  <a:pt x="9714210" y="1673565"/>
                  <a:pt x="9728743" y="1647492"/>
                  <a:pt x="9767091" y="1659984"/>
                </a:cubicBezTo>
                <a:cubicBezTo>
                  <a:pt x="9807158" y="1678801"/>
                  <a:pt x="9873419" y="1730250"/>
                  <a:pt x="9918248" y="1725336"/>
                </a:cubicBezTo>
                <a:lnTo>
                  <a:pt x="9943887" y="1740470"/>
                </a:lnTo>
                <a:cubicBezTo>
                  <a:pt x="9951331" y="1769758"/>
                  <a:pt x="9972443" y="1743878"/>
                  <a:pt x="9997044" y="1769572"/>
                </a:cubicBezTo>
                <a:cubicBezTo>
                  <a:pt x="10031208" y="1772882"/>
                  <a:pt x="10131971" y="1793969"/>
                  <a:pt x="10167995" y="1792946"/>
                </a:cubicBezTo>
                <a:cubicBezTo>
                  <a:pt x="10172943" y="1807184"/>
                  <a:pt x="10195912" y="1792558"/>
                  <a:pt x="10211200" y="1784862"/>
                </a:cubicBezTo>
                <a:cubicBezTo>
                  <a:pt x="10327242" y="1777340"/>
                  <a:pt x="10426976" y="1809198"/>
                  <a:pt x="10458762" y="1799542"/>
                </a:cubicBezTo>
                <a:cubicBezTo>
                  <a:pt x="10540854" y="1798154"/>
                  <a:pt x="10741852" y="1773491"/>
                  <a:pt x="10803046" y="1776602"/>
                </a:cubicBezTo>
                <a:cubicBezTo>
                  <a:pt x="10849163" y="1768310"/>
                  <a:pt x="10973519" y="1796568"/>
                  <a:pt x="11058755" y="1806551"/>
                </a:cubicBezTo>
                <a:cubicBezTo>
                  <a:pt x="11140250" y="1822907"/>
                  <a:pt x="11113345" y="1801798"/>
                  <a:pt x="11165209" y="1807478"/>
                </a:cubicBezTo>
                <a:cubicBezTo>
                  <a:pt x="11184875" y="1824218"/>
                  <a:pt x="11316233" y="1800323"/>
                  <a:pt x="11358455" y="1809004"/>
                </a:cubicBezTo>
                <a:cubicBezTo>
                  <a:pt x="11449669" y="1777773"/>
                  <a:pt x="11488916" y="1808935"/>
                  <a:pt x="11560424" y="1808490"/>
                </a:cubicBezTo>
                <a:cubicBezTo>
                  <a:pt x="11593031" y="1817224"/>
                  <a:pt x="11613048" y="1817054"/>
                  <a:pt x="11649954" y="1806538"/>
                </a:cubicBezTo>
                <a:cubicBezTo>
                  <a:pt x="11704998" y="1809619"/>
                  <a:pt x="11800345" y="1827311"/>
                  <a:pt x="11890686" y="1826974"/>
                </a:cubicBezTo>
                <a:cubicBezTo>
                  <a:pt x="11991124" y="1819487"/>
                  <a:pt x="12034412" y="1797169"/>
                  <a:pt x="12192000" y="1804513"/>
                </a:cubicBezTo>
                <a:lnTo>
                  <a:pt x="12192000" y="2399489"/>
                </a:lnTo>
                <a:lnTo>
                  <a:pt x="0" y="2399489"/>
                </a:lnTo>
                <a:lnTo>
                  <a:pt x="0" y="157240"/>
                </a:lnTo>
                <a:lnTo>
                  <a:pt x="4572" y="156485"/>
                </a:lnTo>
                <a:cubicBezTo>
                  <a:pt x="16534" y="156493"/>
                  <a:pt x="29688" y="158313"/>
                  <a:pt x="37645" y="151261"/>
                </a:cubicBezTo>
                <a:lnTo>
                  <a:pt x="77641" y="137403"/>
                </a:lnTo>
                <a:cubicBezTo>
                  <a:pt x="116931" y="131919"/>
                  <a:pt x="223574" y="123846"/>
                  <a:pt x="273386" y="118356"/>
                </a:cubicBezTo>
                <a:cubicBezTo>
                  <a:pt x="311403" y="113833"/>
                  <a:pt x="344376" y="101985"/>
                  <a:pt x="376513" y="104463"/>
                </a:cubicBezTo>
                <a:cubicBezTo>
                  <a:pt x="389622" y="96576"/>
                  <a:pt x="401959" y="92645"/>
                  <a:pt x="413835" y="101107"/>
                </a:cubicBezTo>
                <a:cubicBezTo>
                  <a:pt x="449447" y="91331"/>
                  <a:pt x="455720" y="78511"/>
                  <a:pt x="520671" y="71781"/>
                </a:cubicBezTo>
                <a:cubicBezTo>
                  <a:pt x="534371" y="71430"/>
                  <a:pt x="575890" y="76858"/>
                  <a:pt x="597225" y="71758"/>
                </a:cubicBezTo>
                <a:cubicBezTo>
                  <a:pt x="645932" y="65878"/>
                  <a:pt x="762967" y="71993"/>
                  <a:pt x="812914" y="36495"/>
                </a:cubicBezTo>
                <a:cubicBezTo>
                  <a:pt x="857841" y="27612"/>
                  <a:pt x="913858" y="32884"/>
                  <a:pt x="970251" y="23243"/>
                </a:cubicBezTo>
                <a:cubicBezTo>
                  <a:pt x="1033292" y="21513"/>
                  <a:pt x="1171903" y="28277"/>
                  <a:pt x="1195347" y="33757"/>
                </a:cubicBezTo>
                <a:cubicBezTo>
                  <a:pt x="1209850" y="34668"/>
                  <a:pt x="1260110" y="23143"/>
                  <a:pt x="1279765" y="12808"/>
                </a:cubicBezTo>
                <a:cubicBezTo>
                  <a:pt x="1306602" y="8216"/>
                  <a:pt x="1341168" y="7785"/>
                  <a:pt x="1356367" y="6203"/>
                </a:cubicBezTo>
                <a:lnTo>
                  <a:pt x="1370962" y="3312"/>
                </a:lnTo>
                <a:cubicBezTo>
                  <a:pt x="1377477" y="3369"/>
                  <a:pt x="1382249" y="987"/>
                  <a:pt x="1390955" y="229"/>
                </a:cubicBezTo>
                <a:close/>
              </a:path>
            </a:pathLst>
          </a:custGeom>
          <a:blipFill>
            <a:blip r:embed="rId2"/>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3" name="TextBox 2">
            <a:extLst>
              <a:ext uri="{FF2B5EF4-FFF2-40B4-BE49-F238E27FC236}">
                <a16:creationId xmlns:a16="http://schemas.microsoft.com/office/drawing/2014/main" id="{D1E88048-FB68-46A4-5530-8CF854100472}"/>
              </a:ext>
            </a:extLst>
          </p:cNvPr>
          <p:cNvSpPr txBox="1"/>
          <p:nvPr/>
        </p:nvSpPr>
        <p:spPr>
          <a:xfrm>
            <a:off x="0" y="1"/>
            <a:ext cx="12192000" cy="6858000"/>
          </a:xfrm>
          <a:prstGeom prst="rect">
            <a:avLst/>
          </a:prstGeom>
        </p:spPr>
        <p:txBody>
          <a:bodyPr vert="horz" lIns="91440" tIns="45720" rIns="91440" bIns="45720" rtlCol="0" anchor="t">
            <a:normAutofit/>
          </a:bodyPr>
          <a:lstStyle/>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A939138E-BBF6-9B9B-92E1-8E2C251799FD}"/>
              </a:ext>
            </a:extLst>
          </p:cNvPr>
          <p:cNvSpPr txBox="1"/>
          <p:nvPr/>
        </p:nvSpPr>
        <p:spPr>
          <a:xfrm>
            <a:off x="693903" y="350432"/>
            <a:ext cx="11292289" cy="6157135"/>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0" i="1" u="none" strike="noStrike" kern="1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rPr>
              <a:t>The word that Isaiah the son of </a:t>
            </a:r>
            <a:r>
              <a:rPr kumimoji="0" lang="en-US" sz="2800" b="0" i="1" u="none" strike="noStrike" kern="1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rPr>
              <a:t>Amoz</a:t>
            </a:r>
            <a:r>
              <a:rPr kumimoji="0" lang="en-US" sz="2800" b="0" i="1" u="none" strike="noStrike" kern="1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rPr>
              <a:t> saw concerning Judah and Jerusalem. It shall come to pass in the latter days that the mountain of the house of the LORD shall be established as the highest of the mountains, and shall be lifted up above the hills; and </a:t>
            </a:r>
            <a:r>
              <a:rPr kumimoji="0" lang="en-US" sz="2800" b="0" i="1" u="sng" strike="noStrike" kern="1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rPr>
              <a:t>all the nations shall flow to it, and many peoples shall come, and say: “Come, let us go up to the mountain of the LORD, to the house of the God of Jacob, that he may teach us his ways and that we may walk in his paths.” For out of Zion shall go forth the law, and the word of the LORD from Jerusalem</a:t>
            </a:r>
            <a:r>
              <a:rPr kumimoji="0" lang="en-US" sz="2800" b="0" i="1" u="none" strike="noStrike" kern="1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rPr>
              <a:t>. He shall judge between the nations, and shall decide disputes for many peoples; and they shall beat their swords into plowshares, and their spears into pruning hooks; nation shall not lift up sword against nation, neither shall they learn war anymore. O house of Jacob, come, let us walk in the light of the LORD.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0" i="1" u="none" strike="noStrike" kern="1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rPr>
              <a:t>(Isaiah 2:1-5 ESV)</a:t>
            </a:r>
          </a:p>
        </p:txBody>
      </p:sp>
    </p:spTree>
    <p:extLst>
      <p:ext uri="{BB962C8B-B14F-4D97-AF65-F5344CB8AC3E}">
        <p14:creationId xmlns:p14="http://schemas.microsoft.com/office/powerpoint/2010/main" val="19657075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E3401-28FC-1151-3B25-5BB03CD1BF4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3D49F35-0FE0-D5E0-B536-F20072E2B55D}"/>
              </a:ext>
            </a:extLst>
          </p:cNvPr>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50346" y="-37214"/>
            <a:ext cx="12399335" cy="6907068"/>
          </a:xfrm>
          <a:prstGeom prst="rect">
            <a:avLst/>
          </a:prstGeom>
        </p:spPr>
      </p:pic>
      <p:sp>
        <p:nvSpPr>
          <p:cNvPr id="4" name="TextBox 3">
            <a:extLst>
              <a:ext uri="{FF2B5EF4-FFF2-40B4-BE49-F238E27FC236}">
                <a16:creationId xmlns:a16="http://schemas.microsoft.com/office/drawing/2014/main" id="{C7C06F39-9EBE-06B2-5187-11D3290FA623}"/>
              </a:ext>
            </a:extLst>
          </p:cNvPr>
          <p:cNvSpPr txBox="1"/>
          <p:nvPr/>
        </p:nvSpPr>
        <p:spPr>
          <a:xfrm>
            <a:off x="367145" y="37214"/>
            <a:ext cx="11201400" cy="589392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以賽亞書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Isaiah 2:1-5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4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亞摩斯的兒子以賽亞得默示，論到猶大和耶路撒冷。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末後的日子，耶和華殿的山必堅立，超乎諸山，高舉過於萬嶺；萬民都要流歸這山。 必有許多國的民前往，說：來吧，我們登耶和華的山，奔雅各　神的殿。主必將他的道教訓我們；我們也要行他的路。因為訓誨必出於錫安；耶和華的言語必出於耶路撒冷。他必在列國中施行審判，為許多國民斷定是非。他們要將刀打成犁頭，把槍打成鐮刀。這國不舉刀攻擊那國；他們也不再學習戰事。 雅各家啊，來吧！我們在耶和華的光明中行走。</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6339797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763560B-4D2D-43E2-BB63-B49BE2FE4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0" name="Freeform: Shape 9">
            <a:extLst>
              <a:ext uri="{FF2B5EF4-FFF2-40B4-BE49-F238E27FC236}">
                <a16:creationId xmlns:a16="http://schemas.microsoft.com/office/drawing/2014/main" id="{BA9B915C-700B-45DF-BCE2-87212D5E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166964"/>
            <a:ext cx="12192000" cy="2691037"/>
          </a:xfrm>
          <a:custGeom>
            <a:avLst/>
            <a:gdLst>
              <a:gd name="connsiteX0" fmla="*/ 1390955 w 12192000"/>
              <a:gd name="connsiteY0" fmla="*/ 229 h 2399489"/>
              <a:gd name="connsiteX1" fmla="*/ 1434549 w 12192000"/>
              <a:gd name="connsiteY1" fmla="*/ 6890 h 2399489"/>
              <a:gd name="connsiteX2" fmla="*/ 1637948 w 12192000"/>
              <a:gd name="connsiteY2" fmla="*/ 81941 h 2399489"/>
              <a:gd name="connsiteX3" fmla="*/ 1759056 w 12192000"/>
              <a:gd name="connsiteY3" fmla="*/ 138890 h 2399489"/>
              <a:gd name="connsiteX4" fmla="*/ 1877728 w 12192000"/>
              <a:gd name="connsiteY4" fmla="*/ 168710 h 2399489"/>
              <a:gd name="connsiteX5" fmla="*/ 2042244 w 12192000"/>
              <a:gd name="connsiteY5" fmla="*/ 223786 h 2399489"/>
              <a:gd name="connsiteX6" fmla="*/ 2058061 w 12192000"/>
              <a:gd name="connsiteY6" fmla="*/ 233019 h 2399489"/>
              <a:gd name="connsiteX7" fmla="*/ 2164831 w 12192000"/>
              <a:gd name="connsiteY7" fmla="*/ 278831 h 2399489"/>
              <a:gd name="connsiteX8" fmla="*/ 2287219 w 12192000"/>
              <a:gd name="connsiteY8" fmla="*/ 292639 h 2399489"/>
              <a:gd name="connsiteX9" fmla="*/ 2373568 w 12192000"/>
              <a:gd name="connsiteY9" fmla="*/ 287222 h 2399489"/>
              <a:gd name="connsiteX10" fmla="*/ 2476147 w 12192000"/>
              <a:gd name="connsiteY10" fmla="*/ 293178 h 2399489"/>
              <a:gd name="connsiteX11" fmla="*/ 2713522 w 12192000"/>
              <a:gd name="connsiteY11" fmla="*/ 303034 h 2399489"/>
              <a:gd name="connsiteX12" fmla="*/ 2718916 w 12192000"/>
              <a:gd name="connsiteY12" fmla="*/ 302192 h 2399489"/>
              <a:gd name="connsiteX13" fmla="*/ 2843662 w 12192000"/>
              <a:gd name="connsiteY13" fmla="*/ 300216 h 2399489"/>
              <a:gd name="connsiteX14" fmla="*/ 2874892 w 12192000"/>
              <a:gd name="connsiteY14" fmla="*/ 295868 h 2399489"/>
              <a:gd name="connsiteX15" fmla="*/ 2875436 w 12192000"/>
              <a:gd name="connsiteY15" fmla="*/ 294787 h 2399489"/>
              <a:gd name="connsiteX16" fmla="*/ 2942858 w 12192000"/>
              <a:gd name="connsiteY16" fmla="*/ 313706 h 2399489"/>
              <a:gd name="connsiteX17" fmla="*/ 2995934 w 12192000"/>
              <a:gd name="connsiteY17" fmla="*/ 331016 h 2399489"/>
              <a:gd name="connsiteX18" fmla="*/ 3009910 w 12192000"/>
              <a:gd name="connsiteY18" fmla="*/ 342189 h 2399489"/>
              <a:gd name="connsiteX19" fmla="*/ 3280097 w 12192000"/>
              <a:gd name="connsiteY19" fmla="*/ 388554 h 2399489"/>
              <a:gd name="connsiteX20" fmla="*/ 3405770 w 12192000"/>
              <a:gd name="connsiteY20" fmla="*/ 406756 h 2399489"/>
              <a:gd name="connsiteX21" fmla="*/ 3567259 w 12192000"/>
              <a:gd name="connsiteY21" fmla="*/ 420220 h 2399489"/>
              <a:gd name="connsiteX22" fmla="*/ 3758105 w 12192000"/>
              <a:gd name="connsiteY22" fmla="*/ 446430 h 2399489"/>
              <a:gd name="connsiteX23" fmla="*/ 3812162 w 12192000"/>
              <a:gd name="connsiteY23" fmla="*/ 442013 h 2399489"/>
              <a:gd name="connsiteX24" fmla="*/ 3931396 w 12192000"/>
              <a:gd name="connsiteY24" fmla="*/ 462114 h 2399489"/>
              <a:gd name="connsiteX25" fmla="*/ 4002267 w 12192000"/>
              <a:gd name="connsiteY25" fmla="*/ 470069 h 2399489"/>
              <a:gd name="connsiteX26" fmla="*/ 4028460 w 12192000"/>
              <a:gd name="connsiteY26" fmla="*/ 466693 h 2399489"/>
              <a:gd name="connsiteX27" fmla="*/ 4065532 w 12192000"/>
              <a:gd name="connsiteY27" fmla="*/ 466281 h 2399489"/>
              <a:gd name="connsiteX28" fmla="*/ 4191732 w 12192000"/>
              <a:gd name="connsiteY28" fmla="*/ 464038 h 2399489"/>
              <a:gd name="connsiteX29" fmla="*/ 4232518 w 12192000"/>
              <a:gd name="connsiteY29" fmla="*/ 469808 h 2399489"/>
              <a:gd name="connsiteX30" fmla="*/ 4238372 w 12192000"/>
              <a:gd name="connsiteY30" fmla="*/ 471125 h 2399489"/>
              <a:gd name="connsiteX31" fmla="*/ 4290981 w 12192000"/>
              <a:gd name="connsiteY31" fmla="*/ 485430 h 2399489"/>
              <a:gd name="connsiteX32" fmla="*/ 4379064 w 12192000"/>
              <a:gd name="connsiteY32" fmla="*/ 512700 h 2399489"/>
              <a:gd name="connsiteX33" fmla="*/ 4459811 w 12192000"/>
              <a:gd name="connsiteY33" fmla="*/ 536080 h 2399489"/>
              <a:gd name="connsiteX34" fmla="*/ 4513724 w 12192000"/>
              <a:gd name="connsiteY34" fmla="*/ 543218 h 2399489"/>
              <a:gd name="connsiteX35" fmla="*/ 4536504 w 12192000"/>
              <a:gd name="connsiteY35" fmla="*/ 551292 h 2399489"/>
              <a:gd name="connsiteX36" fmla="*/ 4640313 w 12192000"/>
              <a:gd name="connsiteY36" fmla="*/ 552537 h 2399489"/>
              <a:gd name="connsiteX37" fmla="*/ 4691075 w 12192000"/>
              <a:gd name="connsiteY37" fmla="*/ 531834 h 2399489"/>
              <a:gd name="connsiteX38" fmla="*/ 4811440 w 12192000"/>
              <a:gd name="connsiteY38" fmla="*/ 527876 h 2399489"/>
              <a:gd name="connsiteX39" fmla="*/ 4882386 w 12192000"/>
              <a:gd name="connsiteY39" fmla="*/ 521587 h 2399489"/>
              <a:gd name="connsiteX40" fmla="*/ 4907662 w 12192000"/>
              <a:gd name="connsiteY40" fmla="*/ 513035 h 2399489"/>
              <a:gd name="connsiteX41" fmla="*/ 4944087 w 12192000"/>
              <a:gd name="connsiteY41" fmla="*/ 505240 h 2399489"/>
              <a:gd name="connsiteX42" fmla="*/ 5007075 w 12192000"/>
              <a:gd name="connsiteY42" fmla="*/ 486704 h 2399489"/>
              <a:gd name="connsiteX43" fmla="*/ 5067961 w 12192000"/>
              <a:gd name="connsiteY43" fmla="*/ 477868 h 2399489"/>
              <a:gd name="connsiteX44" fmla="*/ 5108970 w 12192000"/>
              <a:gd name="connsiteY44" fmla="*/ 475422 h 2399489"/>
              <a:gd name="connsiteX45" fmla="*/ 5114928 w 12192000"/>
              <a:gd name="connsiteY45" fmla="*/ 475553 h 2399489"/>
              <a:gd name="connsiteX46" fmla="*/ 5149802 w 12192000"/>
              <a:gd name="connsiteY46" fmla="*/ 479166 h 2399489"/>
              <a:gd name="connsiteX47" fmla="*/ 5221533 w 12192000"/>
              <a:gd name="connsiteY47" fmla="*/ 476616 h 2399489"/>
              <a:gd name="connsiteX48" fmla="*/ 5453307 w 12192000"/>
              <a:gd name="connsiteY48" fmla="*/ 514793 h 2399489"/>
              <a:gd name="connsiteX49" fmla="*/ 5505015 w 12192000"/>
              <a:gd name="connsiteY49" fmla="*/ 510176 h 2399489"/>
              <a:gd name="connsiteX50" fmla="*/ 5518799 w 12192000"/>
              <a:gd name="connsiteY50" fmla="*/ 511324 h 2399489"/>
              <a:gd name="connsiteX51" fmla="*/ 5643534 w 12192000"/>
              <a:gd name="connsiteY51" fmla="*/ 529980 h 2399489"/>
              <a:gd name="connsiteX52" fmla="*/ 5785959 w 12192000"/>
              <a:gd name="connsiteY52" fmla="*/ 563445 h 2399489"/>
              <a:gd name="connsiteX53" fmla="*/ 5880652 w 12192000"/>
              <a:gd name="connsiteY53" fmla="*/ 558190 h 2399489"/>
              <a:gd name="connsiteX54" fmla="*/ 6098321 w 12192000"/>
              <a:gd name="connsiteY54" fmla="*/ 628481 h 2399489"/>
              <a:gd name="connsiteX55" fmla="*/ 6243319 w 12192000"/>
              <a:gd name="connsiteY55" fmla="*/ 660096 h 2399489"/>
              <a:gd name="connsiteX56" fmla="*/ 6364035 w 12192000"/>
              <a:gd name="connsiteY56" fmla="*/ 693882 h 2399489"/>
              <a:gd name="connsiteX57" fmla="*/ 6471012 w 12192000"/>
              <a:gd name="connsiteY57" fmla="*/ 680646 h 2399489"/>
              <a:gd name="connsiteX58" fmla="*/ 6508541 w 12192000"/>
              <a:gd name="connsiteY58" fmla="*/ 692580 h 2399489"/>
              <a:gd name="connsiteX59" fmla="*/ 6516595 w 12192000"/>
              <a:gd name="connsiteY59" fmla="*/ 694134 h 2399489"/>
              <a:gd name="connsiteX60" fmla="*/ 6554894 w 12192000"/>
              <a:gd name="connsiteY60" fmla="*/ 697827 h 2399489"/>
              <a:gd name="connsiteX61" fmla="*/ 6655235 w 12192000"/>
              <a:gd name="connsiteY61" fmla="*/ 700929 h 2399489"/>
              <a:gd name="connsiteX62" fmla="*/ 6692251 w 12192000"/>
              <a:gd name="connsiteY62" fmla="*/ 707609 h 2399489"/>
              <a:gd name="connsiteX63" fmla="*/ 6795372 w 12192000"/>
              <a:gd name="connsiteY63" fmla="*/ 721561 h 2399489"/>
              <a:gd name="connsiteX64" fmla="*/ 6900177 w 12192000"/>
              <a:gd name="connsiteY64" fmla="*/ 732262 h 2399489"/>
              <a:gd name="connsiteX65" fmla="*/ 7164601 w 12192000"/>
              <a:gd name="connsiteY65" fmla="*/ 768046 h 2399489"/>
              <a:gd name="connsiteX66" fmla="*/ 7183121 w 12192000"/>
              <a:gd name="connsiteY66" fmla="*/ 781775 h 2399489"/>
              <a:gd name="connsiteX67" fmla="*/ 7224458 w 12192000"/>
              <a:gd name="connsiteY67" fmla="*/ 808625 h 2399489"/>
              <a:gd name="connsiteX68" fmla="*/ 7230737 w 12192000"/>
              <a:gd name="connsiteY68" fmla="*/ 821200 h 2399489"/>
              <a:gd name="connsiteX69" fmla="*/ 7377870 w 12192000"/>
              <a:gd name="connsiteY69" fmla="*/ 868847 h 2399489"/>
              <a:gd name="connsiteX70" fmla="*/ 7483437 w 12192000"/>
              <a:gd name="connsiteY70" fmla="*/ 923588 h 2399489"/>
              <a:gd name="connsiteX71" fmla="*/ 7548172 w 12192000"/>
              <a:gd name="connsiteY71" fmla="*/ 997145 h 2399489"/>
              <a:gd name="connsiteX72" fmla="*/ 7786819 w 12192000"/>
              <a:gd name="connsiteY72" fmla="*/ 1043794 h 2399489"/>
              <a:gd name="connsiteX73" fmla="*/ 7840612 w 12192000"/>
              <a:gd name="connsiteY73" fmla="*/ 1055425 h 2399489"/>
              <a:gd name="connsiteX74" fmla="*/ 7902328 w 12192000"/>
              <a:gd name="connsiteY74" fmla="*/ 1083916 h 2399489"/>
              <a:gd name="connsiteX75" fmla="*/ 8074238 w 12192000"/>
              <a:gd name="connsiteY75" fmla="*/ 1137206 h 2399489"/>
              <a:gd name="connsiteX76" fmla="*/ 8275497 w 12192000"/>
              <a:gd name="connsiteY76" fmla="*/ 1182654 h 2399489"/>
              <a:gd name="connsiteX77" fmla="*/ 8363469 w 12192000"/>
              <a:gd name="connsiteY77" fmla="*/ 1204152 h 2399489"/>
              <a:gd name="connsiteX78" fmla="*/ 8396651 w 12192000"/>
              <a:gd name="connsiteY78" fmla="*/ 1227407 h 2399489"/>
              <a:gd name="connsiteX79" fmla="*/ 8403539 w 12192000"/>
              <a:gd name="connsiteY79" fmla="*/ 1234696 h 2399489"/>
              <a:gd name="connsiteX80" fmla="*/ 8400610 w 12192000"/>
              <a:gd name="connsiteY80" fmla="*/ 1233558 h 2399489"/>
              <a:gd name="connsiteX81" fmla="*/ 8411626 w 12192000"/>
              <a:gd name="connsiteY81" fmla="*/ 1243252 h 2399489"/>
              <a:gd name="connsiteX82" fmla="*/ 8403539 w 12192000"/>
              <a:gd name="connsiteY82" fmla="*/ 1234696 h 2399489"/>
              <a:gd name="connsiteX83" fmla="*/ 8419755 w 12192000"/>
              <a:gd name="connsiteY83" fmla="*/ 1240994 h 2399489"/>
              <a:gd name="connsiteX84" fmla="*/ 8665605 w 12192000"/>
              <a:gd name="connsiteY84" fmla="*/ 1368819 h 2399489"/>
              <a:gd name="connsiteX85" fmla="*/ 8838610 w 12192000"/>
              <a:gd name="connsiteY85" fmla="*/ 1412086 h 2399489"/>
              <a:gd name="connsiteX86" fmla="*/ 8886001 w 12192000"/>
              <a:gd name="connsiteY86" fmla="*/ 1421325 h 2399489"/>
              <a:gd name="connsiteX87" fmla="*/ 8968445 w 12192000"/>
              <a:gd name="connsiteY87" fmla="*/ 1439867 h 2399489"/>
              <a:gd name="connsiteX88" fmla="*/ 9003462 w 12192000"/>
              <a:gd name="connsiteY88" fmla="*/ 1451700 h 2399489"/>
              <a:gd name="connsiteX89" fmla="*/ 9133985 w 12192000"/>
              <a:gd name="connsiteY89" fmla="*/ 1446798 h 2399489"/>
              <a:gd name="connsiteX90" fmla="*/ 9155969 w 12192000"/>
              <a:gd name="connsiteY90" fmla="*/ 1446369 h 2399489"/>
              <a:gd name="connsiteX91" fmla="*/ 9188177 w 12192000"/>
              <a:gd name="connsiteY91" fmla="*/ 1460101 h 2399489"/>
              <a:gd name="connsiteX92" fmla="*/ 9268019 w 12192000"/>
              <a:gd name="connsiteY92" fmla="*/ 1494075 h 2399489"/>
              <a:gd name="connsiteX93" fmla="*/ 9392919 w 12192000"/>
              <a:gd name="connsiteY93" fmla="*/ 1509571 h 2399489"/>
              <a:gd name="connsiteX94" fmla="*/ 9410017 w 12192000"/>
              <a:gd name="connsiteY94" fmla="*/ 1510450 h 2399489"/>
              <a:gd name="connsiteX95" fmla="*/ 9500499 w 12192000"/>
              <a:gd name="connsiteY95" fmla="*/ 1558021 h 2399489"/>
              <a:gd name="connsiteX96" fmla="*/ 9683005 w 12192000"/>
              <a:gd name="connsiteY96" fmla="*/ 1631408 h 2399489"/>
              <a:gd name="connsiteX97" fmla="*/ 9767091 w 12192000"/>
              <a:gd name="connsiteY97" fmla="*/ 1659984 h 2399489"/>
              <a:gd name="connsiteX98" fmla="*/ 9918248 w 12192000"/>
              <a:gd name="connsiteY98" fmla="*/ 1725336 h 2399489"/>
              <a:gd name="connsiteX99" fmla="*/ 9943887 w 12192000"/>
              <a:gd name="connsiteY99" fmla="*/ 1740470 h 2399489"/>
              <a:gd name="connsiteX100" fmla="*/ 9997044 w 12192000"/>
              <a:gd name="connsiteY100" fmla="*/ 1769572 h 2399489"/>
              <a:gd name="connsiteX101" fmla="*/ 10167995 w 12192000"/>
              <a:gd name="connsiteY101" fmla="*/ 1792946 h 2399489"/>
              <a:gd name="connsiteX102" fmla="*/ 10211200 w 12192000"/>
              <a:gd name="connsiteY102" fmla="*/ 1784862 h 2399489"/>
              <a:gd name="connsiteX103" fmla="*/ 10458762 w 12192000"/>
              <a:gd name="connsiteY103" fmla="*/ 1799542 h 2399489"/>
              <a:gd name="connsiteX104" fmla="*/ 10803046 w 12192000"/>
              <a:gd name="connsiteY104" fmla="*/ 1776602 h 2399489"/>
              <a:gd name="connsiteX105" fmla="*/ 11058755 w 12192000"/>
              <a:gd name="connsiteY105" fmla="*/ 1806551 h 2399489"/>
              <a:gd name="connsiteX106" fmla="*/ 11165209 w 12192000"/>
              <a:gd name="connsiteY106" fmla="*/ 1807478 h 2399489"/>
              <a:gd name="connsiteX107" fmla="*/ 11358455 w 12192000"/>
              <a:gd name="connsiteY107" fmla="*/ 1809004 h 2399489"/>
              <a:gd name="connsiteX108" fmla="*/ 11560424 w 12192000"/>
              <a:gd name="connsiteY108" fmla="*/ 1808490 h 2399489"/>
              <a:gd name="connsiteX109" fmla="*/ 11649954 w 12192000"/>
              <a:gd name="connsiteY109" fmla="*/ 1806538 h 2399489"/>
              <a:gd name="connsiteX110" fmla="*/ 11890686 w 12192000"/>
              <a:gd name="connsiteY110" fmla="*/ 1826974 h 2399489"/>
              <a:gd name="connsiteX111" fmla="*/ 12192000 w 12192000"/>
              <a:gd name="connsiteY111" fmla="*/ 1804513 h 2399489"/>
              <a:gd name="connsiteX112" fmla="*/ 12192000 w 12192000"/>
              <a:gd name="connsiteY112" fmla="*/ 2399489 h 2399489"/>
              <a:gd name="connsiteX113" fmla="*/ 0 w 12192000"/>
              <a:gd name="connsiteY113" fmla="*/ 2399489 h 2399489"/>
              <a:gd name="connsiteX114" fmla="*/ 0 w 12192000"/>
              <a:gd name="connsiteY114" fmla="*/ 157240 h 2399489"/>
              <a:gd name="connsiteX115" fmla="*/ 4572 w 12192000"/>
              <a:gd name="connsiteY115" fmla="*/ 156485 h 2399489"/>
              <a:gd name="connsiteX116" fmla="*/ 37645 w 12192000"/>
              <a:gd name="connsiteY116" fmla="*/ 151261 h 2399489"/>
              <a:gd name="connsiteX117" fmla="*/ 77641 w 12192000"/>
              <a:gd name="connsiteY117" fmla="*/ 137403 h 2399489"/>
              <a:gd name="connsiteX118" fmla="*/ 273386 w 12192000"/>
              <a:gd name="connsiteY118" fmla="*/ 118356 h 2399489"/>
              <a:gd name="connsiteX119" fmla="*/ 376513 w 12192000"/>
              <a:gd name="connsiteY119" fmla="*/ 104463 h 2399489"/>
              <a:gd name="connsiteX120" fmla="*/ 413835 w 12192000"/>
              <a:gd name="connsiteY120" fmla="*/ 101107 h 2399489"/>
              <a:gd name="connsiteX121" fmla="*/ 520671 w 12192000"/>
              <a:gd name="connsiteY121" fmla="*/ 71781 h 2399489"/>
              <a:gd name="connsiteX122" fmla="*/ 597225 w 12192000"/>
              <a:gd name="connsiteY122" fmla="*/ 71758 h 2399489"/>
              <a:gd name="connsiteX123" fmla="*/ 812914 w 12192000"/>
              <a:gd name="connsiteY123" fmla="*/ 36495 h 2399489"/>
              <a:gd name="connsiteX124" fmla="*/ 970251 w 12192000"/>
              <a:gd name="connsiteY124" fmla="*/ 23243 h 2399489"/>
              <a:gd name="connsiteX125" fmla="*/ 1195347 w 12192000"/>
              <a:gd name="connsiteY125" fmla="*/ 33757 h 2399489"/>
              <a:gd name="connsiteX126" fmla="*/ 1279765 w 12192000"/>
              <a:gd name="connsiteY126" fmla="*/ 12808 h 2399489"/>
              <a:gd name="connsiteX127" fmla="*/ 1356367 w 12192000"/>
              <a:gd name="connsiteY127" fmla="*/ 6203 h 2399489"/>
              <a:gd name="connsiteX128" fmla="*/ 1370962 w 12192000"/>
              <a:gd name="connsiteY128" fmla="*/ 3312 h 2399489"/>
              <a:gd name="connsiteX129" fmla="*/ 1390955 w 12192000"/>
              <a:gd name="connsiteY129" fmla="*/ 229 h 239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12192000" h="2399489">
                <a:moveTo>
                  <a:pt x="1390955" y="229"/>
                </a:moveTo>
                <a:cubicBezTo>
                  <a:pt x="1399661" y="-529"/>
                  <a:pt x="1412300" y="338"/>
                  <a:pt x="1434549" y="6890"/>
                </a:cubicBezTo>
                <a:cubicBezTo>
                  <a:pt x="1496241" y="37854"/>
                  <a:pt x="1587306" y="40181"/>
                  <a:pt x="1637948" y="81941"/>
                </a:cubicBezTo>
                <a:cubicBezTo>
                  <a:pt x="1691494" y="95879"/>
                  <a:pt x="1719091" y="124430"/>
                  <a:pt x="1759056" y="138890"/>
                </a:cubicBezTo>
                <a:cubicBezTo>
                  <a:pt x="1818769" y="159039"/>
                  <a:pt x="1839146" y="167516"/>
                  <a:pt x="1877728" y="168710"/>
                </a:cubicBezTo>
                <a:cubicBezTo>
                  <a:pt x="1896351" y="156162"/>
                  <a:pt x="2012576" y="213021"/>
                  <a:pt x="2042244" y="223786"/>
                </a:cubicBezTo>
                <a:lnTo>
                  <a:pt x="2058061" y="233019"/>
                </a:lnTo>
                <a:cubicBezTo>
                  <a:pt x="2078492" y="242193"/>
                  <a:pt x="2133996" y="270222"/>
                  <a:pt x="2164831" y="278831"/>
                </a:cubicBezTo>
                <a:cubicBezTo>
                  <a:pt x="2205627" y="283434"/>
                  <a:pt x="2221974" y="275852"/>
                  <a:pt x="2287219" y="292639"/>
                </a:cubicBezTo>
                <a:cubicBezTo>
                  <a:pt x="2308969" y="295041"/>
                  <a:pt x="2342080" y="287133"/>
                  <a:pt x="2373568" y="287222"/>
                </a:cubicBezTo>
                <a:cubicBezTo>
                  <a:pt x="2413847" y="291679"/>
                  <a:pt x="2437134" y="274596"/>
                  <a:pt x="2476147" y="293178"/>
                </a:cubicBezTo>
                <a:lnTo>
                  <a:pt x="2713522" y="303034"/>
                </a:lnTo>
                <a:lnTo>
                  <a:pt x="2718916" y="302192"/>
                </a:lnTo>
                <a:lnTo>
                  <a:pt x="2843662" y="300216"/>
                </a:lnTo>
                <a:cubicBezTo>
                  <a:pt x="2856789" y="296241"/>
                  <a:pt x="2869596" y="296773"/>
                  <a:pt x="2874892" y="295868"/>
                </a:cubicBezTo>
                <a:lnTo>
                  <a:pt x="2875436" y="294787"/>
                </a:lnTo>
                <a:lnTo>
                  <a:pt x="2942858" y="313706"/>
                </a:lnTo>
                <a:lnTo>
                  <a:pt x="2995934" y="331016"/>
                </a:lnTo>
                <a:cubicBezTo>
                  <a:pt x="3001138" y="334064"/>
                  <a:pt x="3005875" y="337714"/>
                  <a:pt x="3009910" y="342189"/>
                </a:cubicBezTo>
                <a:cubicBezTo>
                  <a:pt x="3052347" y="372475"/>
                  <a:pt x="3120979" y="358267"/>
                  <a:pt x="3280097" y="388554"/>
                </a:cubicBezTo>
                <a:cubicBezTo>
                  <a:pt x="3312439" y="408977"/>
                  <a:pt x="3361027" y="390967"/>
                  <a:pt x="3405770" y="406756"/>
                </a:cubicBezTo>
                <a:cubicBezTo>
                  <a:pt x="3463644" y="414598"/>
                  <a:pt x="3512865" y="414833"/>
                  <a:pt x="3567259" y="420220"/>
                </a:cubicBezTo>
                <a:cubicBezTo>
                  <a:pt x="3625982" y="426833"/>
                  <a:pt x="3717288" y="442798"/>
                  <a:pt x="3758105" y="446430"/>
                </a:cubicBezTo>
                <a:cubicBezTo>
                  <a:pt x="3780102" y="447652"/>
                  <a:pt x="3778518" y="440882"/>
                  <a:pt x="3812162" y="442013"/>
                </a:cubicBezTo>
                <a:cubicBezTo>
                  <a:pt x="3844059" y="461284"/>
                  <a:pt x="3891932" y="436805"/>
                  <a:pt x="3931396" y="462114"/>
                </a:cubicBezTo>
                <a:cubicBezTo>
                  <a:pt x="3946095" y="469154"/>
                  <a:pt x="3992749" y="477040"/>
                  <a:pt x="4002267" y="470069"/>
                </a:cubicBezTo>
                <a:cubicBezTo>
                  <a:pt x="4012138" y="469970"/>
                  <a:pt x="4023224" y="475055"/>
                  <a:pt x="4028460" y="466693"/>
                </a:cubicBezTo>
                <a:cubicBezTo>
                  <a:pt x="4036780" y="456996"/>
                  <a:pt x="4069305" y="480180"/>
                  <a:pt x="4065532" y="466281"/>
                </a:cubicBezTo>
                <a:lnTo>
                  <a:pt x="4191732" y="464038"/>
                </a:lnTo>
                <a:lnTo>
                  <a:pt x="4232518" y="469808"/>
                </a:lnTo>
                <a:lnTo>
                  <a:pt x="4238372" y="471125"/>
                </a:lnTo>
                <a:cubicBezTo>
                  <a:pt x="4248116" y="473729"/>
                  <a:pt x="4277508" y="482067"/>
                  <a:pt x="4290981" y="485430"/>
                </a:cubicBezTo>
                <a:cubicBezTo>
                  <a:pt x="4313198" y="503420"/>
                  <a:pt x="4349703" y="503610"/>
                  <a:pt x="4379064" y="512700"/>
                </a:cubicBezTo>
                <a:lnTo>
                  <a:pt x="4459811" y="536080"/>
                </a:lnTo>
                <a:lnTo>
                  <a:pt x="4513724" y="543218"/>
                </a:lnTo>
                <a:lnTo>
                  <a:pt x="4536504" y="551292"/>
                </a:lnTo>
                <a:cubicBezTo>
                  <a:pt x="4552839" y="554328"/>
                  <a:pt x="4614551" y="555780"/>
                  <a:pt x="4640313" y="552537"/>
                </a:cubicBezTo>
                <a:cubicBezTo>
                  <a:pt x="4662147" y="549356"/>
                  <a:pt x="4657791" y="537428"/>
                  <a:pt x="4691075" y="531834"/>
                </a:cubicBezTo>
                <a:cubicBezTo>
                  <a:pt x="4725356" y="544473"/>
                  <a:pt x="4768806" y="510796"/>
                  <a:pt x="4811440" y="527876"/>
                </a:cubicBezTo>
                <a:cubicBezTo>
                  <a:pt x="4826963" y="531883"/>
                  <a:pt x="4874062" y="530356"/>
                  <a:pt x="4882386" y="521587"/>
                </a:cubicBezTo>
                <a:cubicBezTo>
                  <a:pt x="4892087" y="519521"/>
                  <a:pt x="4903760" y="522323"/>
                  <a:pt x="4907662" y="513035"/>
                </a:cubicBezTo>
                <a:cubicBezTo>
                  <a:pt x="4914397" y="501820"/>
                  <a:pt x="4949882" y="518186"/>
                  <a:pt x="4944087" y="505240"/>
                </a:cubicBezTo>
                <a:cubicBezTo>
                  <a:pt x="4969259" y="516434"/>
                  <a:pt x="4987003" y="492861"/>
                  <a:pt x="5007075" y="486704"/>
                </a:cubicBezTo>
                <a:lnTo>
                  <a:pt x="5067961" y="477868"/>
                </a:lnTo>
                <a:lnTo>
                  <a:pt x="5108970" y="475422"/>
                </a:lnTo>
                <a:lnTo>
                  <a:pt x="5114928" y="475553"/>
                </a:lnTo>
                <a:cubicBezTo>
                  <a:pt x="5124907" y="476177"/>
                  <a:pt x="5138262" y="479483"/>
                  <a:pt x="5149802" y="479166"/>
                </a:cubicBezTo>
                <a:lnTo>
                  <a:pt x="5221533" y="476616"/>
                </a:lnTo>
                <a:cubicBezTo>
                  <a:pt x="5272117" y="482553"/>
                  <a:pt x="5364785" y="490412"/>
                  <a:pt x="5453307" y="514793"/>
                </a:cubicBezTo>
                <a:lnTo>
                  <a:pt x="5505015" y="510176"/>
                </a:lnTo>
                <a:lnTo>
                  <a:pt x="5518799" y="511324"/>
                </a:lnTo>
                <a:lnTo>
                  <a:pt x="5643534" y="529980"/>
                </a:lnTo>
                <a:cubicBezTo>
                  <a:pt x="5707481" y="552054"/>
                  <a:pt x="5732223" y="529133"/>
                  <a:pt x="5785959" y="563445"/>
                </a:cubicBezTo>
                <a:cubicBezTo>
                  <a:pt x="5777344" y="550117"/>
                  <a:pt x="5862008" y="551846"/>
                  <a:pt x="5880652" y="558190"/>
                </a:cubicBezTo>
                <a:cubicBezTo>
                  <a:pt x="5902526" y="569787"/>
                  <a:pt x="6036512" y="613355"/>
                  <a:pt x="6098321" y="628481"/>
                </a:cubicBezTo>
                <a:cubicBezTo>
                  <a:pt x="6162673" y="645465"/>
                  <a:pt x="6212879" y="653568"/>
                  <a:pt x="6243319" y="660096"/>
                </a:cubicBezTo>
                <a:lnTo>
                  <a:pt x="6364035" y="693882"/>
                </a:lnTo>
                <a:cubicBezTo>
                  <a:pt x="6395710" y="696048"/>
                  <a:pt x="6446928" y="680863"/>
                  <a:pt x="6471012" y="680646"/>
                </a:cubicBezTo>
                <a:cubicBezTo>
                  <a:pt x="6482908" y="684952"/>
                  <a:pt x="6495493" y="688995"/>
                  <a:pt x="6508541" y="692580"/>
                </a:cubicBezTo>
                <a:lnTo>
                  <a:pt x="6516595" y="694134"/>
                </a:lnTo>
                <a:lnTo>
                  <a:pt x="6554894" y="697827"/>
                </a:lnTo>
                <a:cubicBezTo>
                  <a:pt x="6578001" y="698959"/>
                  <a:pt x="6632342" y="699298"/>
                  <a:pt x="6655235" y="700929"/>
                </a:cubicBezTo>
                <a:cubicBezTo>
                  <a:pt x="6665282" y="712350"/>
                  <a:pt x="6678032" y="711806"/>
                  <a:pt x="6692251" y="707609"/>
                </a:cubicBezTo>
                <a:cubicBezTo>
                  <a:pt x="6723150" y="718598"/>
                  <a:pt x="6757466" y="715833"/>
                  <a:pt x="6795372" y="721561"/>
                </a:cubicBezTo>
                <a:cubicBezTo>
                  <a:pt x="6829973" y="741064"/>
                  <a:pt x="6859708" y="726056"/>
                  <a:pt x="6900177" y="732262"/>
                </a:cubicBezTo>
                <a:cubicBezTo>
                  <a:pt x="6961715" y="740009"/>
                  <a:pt x="7117444" y="759794"/>
                  <a:pt x="7164601" y="768046"/>
                </a:cubicBezTo>
                <a:lnTo>
                  <a:pt x="7183121" y="781775"/>
                </a:lnTo>
                <a:lnTo>
                  <a:pt x="7224458" y="808625"/>
                </a:lnTo>
                <a:cubicBezTo>
                  <a:pt x="7227568" y="812383"/>
                  <a:pt x="7229794" y="816529"/>
                  <a:pt x="7230737" y="821200"/>
                </a:cubicBezTo>
                <a:cubicBezTo>
                  <a:pt x="7290459" y="819847"/>
                  <a:pt x="7324166" y="853274"/>
                  <a:pt x="7377870" y="868847"/>
                </a:cubicBezTo>
                <a:cubicBezTo>
                  <a:pt x="7432754" y="894260"/>
                  <a:pt x="7446517" y="907936"/>
                  <a:pt x="7483437" y="923588"/>
                </a:cubicBezTo>
                <a:cubicBezTo>
                  <a:pt x="7499280" y="932926"/>
                  <a:pt x="7520370" y="1002341"/>
                  <a:pt x="7548172" y="997145"/>
                </a:cubicBezTo>
                <a:cubicBezTo>
                  <a:pt x="7556449" y="1006515"/>
                  <a:pt x="7732613" y="1011461"/>
                  <a:pt x="7786819" y="1043794"/>
                </a:cubicBezTo>
                <a:cubicBezTo>
                  <a:pt x="7836041" y="1031288"/>
                  <a:pt x="7803208" y="1047493"/>
                  <a:pt x="7840612" y="1055425"/>
                </a:cubicBezTo>
                <a:cubicBezTo>
                  <a:pt x="7861184" y="1064922"/>
                  <a:pt x="7876994" y="1053656"/>
                  <a:pt x="7902328" y="1083916"/>
                </a:cubicBezTo>
                <a:cubicBezTo>
                  <a:pt x="7936376" y="1082316"/>
                  <a:pt x="8012043" y="1120750"/>
                  <a:pt x="8074238" y="1137206"/>
                </a:cubicBezTo>
                <a:cubicBezTo>
                  <a:pt x="8141324" y="1152356"/>
                  <a:pt x="8194123" y="1191235"/>
                  <a:pt x="8275497" y="1182654"/>
                </a:cubicBezTo>
                <a:cubicBezTo>
                  <a:pt x="8283162" y="1199375"/>
                  <a:pt x="8322316" y="1189502"/>
                  <a:pt x="8363469" y="1204152"/>
                </a:cubicBezTo>
                <a:cubicBezTo>
                  <a:pt x="8369409" y="1218344"/>
                  <a:pt x="8382109" y="1216713"/>
                  <a:pt x="8396651" y="1227407"/>
                </a:cubicBezTo>
                <a:lnTo>
                  <a:pt x="8403539" y="1234696"/>
                </a:lnTo>
                <a:lnTo>
                  <a:pt x="8400610" y="1233558"/>
                </a:lnTo>
                <a:cubicBezTo>
                  <a:pt x="8392834" y="1231406"/>
                  <a:pt x="8413499" y="1242491"/>
                  <a:pt x="8411626" y="1243252"/>
                </a:cubicBezTo>
                <a:lnTo>
                  <a:pt x="8403539" y="1234696"/>
                </a:lnTo>
                <a:lnTo>
                  <a:pt x="8419755" y="1240994"/>
                </a:lnTo>
                <a:cubicBezTo>
                  <a:pt x="8491424" y="1271060"/>
                  <a:pt x="8590906" y="1373806"/>
                  <a:pt x="8665605" y="1368819"/>
                </a:cubicBezTo>
                <a:cubicBezTo>
                  <a:pt x="8730608" y="1371059"/>
                  <a:pt x="8780942" y="1397664"/>
                  <a:pt x="8838610" y="1412086"/>
                </a:cubicBezTo>
                <a:cubicBezTo>
                  <a:pt x="8863283" y="1420334"/>
                  <a:pt x="8847384" y="1442440"/>
                  <a:pt x="8886001" y="1421325"/>
                </a:cubicBezTo>
                <a:lnTo>
                  <a:pt x="8968445" y="1439867"/>
                </a:lnTo>
                <a:lnTo>
                  <a:pt x="9003462" y="1451700"/>
                </a:lnTo>
                <a:cubicBezTo>
                  <a:pt x="9019227" y="1470072"/>
                  <a:pt x="9112169" y="1427009"/>
                  <a:pt x="9133985" y="1446798"/>
                </a:cubicBezTo>
                <a:cubicBezTo>
                  <a:pt x="9138567" y="1452669"/>
                  <a:pt x="9154734" y="1452354"/>
                  <a:pt x="9155969" y="1446369"/>
                </a:cubicBezTo>
                <a:cubicBezTo>
                  <a:pt x="9162516" y="1450108"/>
                  <a:pt x="9182118" y="1468582"/>
                  <a:pt x="9188177" y="1460101"/>
                </a:cubicBezTo>
                <a:lnTo>
                  <a:pt x="9268019" y="1494075"/>
                </a:lnTo>
                <a:cubicBezTo>
                  <a:pt x="9294395" y="1499811"/>
                  <a:pt x="9369253" y="1506842"/>
                  <a:pt x="9392919" y="1509571"/>
                </a:cubicBezTo>
                <a:cubicBezTo>
                  <a:pt x="9395782" y="1514168"/>
                  <a:pt x="9408360" y="1514818"/>
                  <a:pt x="9410017" y="1510450"/>
                </a:cubicBezTo>
                <a:cubicBezTo>
                  <a:pt x="9427947" y="1518525"/>
                  <a:pt x="9451943" y="1543952"/>
                  <a:pt x="9500499" y="1558021"/>
                </a:cubicBezTo>
                <a:cubicBezTo>
                  <a:pt x="9553332" y="1562952"/>
                  <a:pt x="9638573" y="1614414"/>
                  <a:pt x="9683005" y="1631408"/>
                </a:cubicBezTo>
                <a:cubicBezTo>
                  <a:pt x="9714210" y="1673565"/>
                  <a:pt x="9728743" y="1647492"/>
                  <a:pt x="9767091" y="1659984"/>
                </a:cubicBezTo>
                <a:cubicBezTo>
                  <a:pt x="9807158" y="1678801"/>
                  <a:pt x="9873419" y="1730250"/>
                  <a:pt x="9918248" y="1725336"/>
                </a:cubicBezTo>
                <a:lnTo>
                  <a:pt x="9943887" y="1740470"/>
                </a:lnTo>
                <a:cubicBezTo>
                  <a:pt x="9951331" y="1769758"/>
                  <a:pt x="9972443" y="1743878"/>
                  <a:pt x="9997044" y="1769572"/>
                </a:cubicBezTo>
                <a:cubicBezTo>
                  <a:pt x="10031208" y="1772882"/>
                  <a:pt x="10131971" y="1793969"/>
                  <a:pt x="10167995" y="1792946"/>
                </a:cubicBezTo>
                <a:cubicBezTo>
                  <a:pt x="10172943" y="1807184"/>
                  <a:pt x="10195912" y="1792558"/>
                  <a:pt x="10211200" y="1784862"/>
                </a:cubicBezTo>
                <a:cubicBezTo>
                  <a:pt x="10327242" y="1777340"/>
                  <a:pt x="10426976" y="1809198"/>
                  <a:pt x="10458762" y="1799542"/>
                </a:cubicBezTo>
                <a:cubicBezTo>
                  <a:pt x="10540854" y="1798154"/>
                  <a:pt x="10741852" y="1773491"/>
                  <a:pt x="10803046" y="1776602"/>
                </a:cubicBezTo>
                <a:cubicBezTo>
                  <a:pt x="10849163" y="1768310"/>
                  <a:pt x="10973519" y="1796568"/>
                  <a:pt x="11058755" y="1806551"/>
                </a:cubicBezTo>
                <a:cubicBezTo>
                  <a:pt x="11140250" y="1822907"/>
                  <a:pt x="11113345" y="1801798"/>
                  <a:pt x="11165209" y="1807478"/>
                </a:cubicBezTo>
                <a:cubicBezTo>
                  <a:pt x="11184875" y="1824218"/>
                  <a:pt x="11316233" y="1800323"/>
                  <a:pt x="11358455" y="1809004"/>
                </a:cubicBezTo>
                <a:cubicBezTo>
                  <a:pt x="11449669" y="1777773"/>
                  <a:pt x="11488916" y="1808935"/>
                  <a:pt x="11560424" y="1808490"/>
                </a:cubicBezTo>
                <a:cubicBezTo>
                  <a:pt x="11593031" y="1817224"/>
                  <a:pt x="11613048" y="1817054"/>
                  <a:pt x="11649954" y="1806538"/>
                </a:cubicBezTo>
                <a:cubicBezTo>
                  <a:pt x="11704998" y="1809619"/>
                  <a:pt x="11800345" y="1827311"/>
                  <a:pt x="11890686" y="1826974"/>
                </a:cubicBezTo>
                <a:cubicBezTo>
                  <a:pt x="11991124" y="1819487"/>
                  <a:pt x="12034412" y="1797169"/>
                  <a:pt x="12192000" y="1804513"/>
                </a:cubicBezTo>
                <a:lnTo>
                  <a:pt x="12192000" y="2399489"/>
                </a:lnTo>
                <a:lnTo>
                  <a:pt x="0" y="2399489"/>
                </a:lnTo>
                <a:lnTo>
                  <a:pt x="0" y="157240"/>
                </a:lnTo>
                <a:lnTo>
                  <a:pt x="4572" y="156485"/>
                </a:lnTo>
                <a:cubicBezTo>
                  <a:pt x="16534" y="156493"/>
                  <a:pt x="29688" y="158313"/>
                  <a:pt x="37645" y="151261"/>
                </a:cubicBezTo>
                <a:lnTo>
                  <a:pt x="77641" y="137403"/>
                </a:lnTo>
                <a:cubicBezTo>
                  <a:pt x="116931" y="131919"/>
                  <a:pt x="223574" y="123846"/>
                  <a:pt x="273386" y="118356"/>
                </a:cubicBezTo>
                <a:cubicBezTo>
                  <a:pt x="311403" y="113833"/>
                  <a:pt x="344376" y="101985"/>
                  <a:pt x="376513" y="104463"/>
                </a:cubicBezTo>
                <a:cubicBezTo>
                  <a:pt x="389622" y="96576"/>
                  <a:pt x="401959" y="92645"/>
                  <a:pt x="413835" y="101107"/>
                </a:cubicBezTo>
                <a:cubicBezTo>
                  <a:pt x="449447" y="91331"/>
                  <a:pt x="455720" y="78511"/>
                  <a:pt x="520671" y="71781"/>
                </a:cubicBezTo>
                <a:cubicBezTo>
                  <a:pt x="534371" y="71430"/>
                  <a:pt x="575890" y="76858"/>
                  <a:pt x="597225" y="71758"/>
                </a:cubicBezTo>
                <a:cubicBezTo>
                  <a:pt x="645932" y="65878"/>
                  <a:pt x="762967" y="71993"/>
                  <a:pt x="812914" y="36495"/>
                </a:cubicBezTo>
                <a:cubicBezTo>
                  <a:pt x="857841" y="27612"/>
                  <a:pt x="913858" y="32884"/>
                  <a:pt x="970251" y="23243"/>
                </a:cubicBezTo>
                <a:cubicBezTo>
                  <a:pt x="1033292" y="21513"/>
                  <a:pt x="1171903" y="28277"/>
                  <a:pt x="1195347" y="33757"/>
                </a:cubicBezTo>
                <a:cubicBezTo>
                  <a:pt x="1209850" y="34668"/>
                  <a:pt x="1260110" y="23143"/>
                  <a:pt x="1279765" y="12808"/>
                </a:cubicBezTo>
                <a:cubicBezTo>
                  <a:pt x="1306602" y="8216"/>
                  <a:pt x="1341168" y="7785"/>
                  <a:pt x="1356367" y="6203"/>
                </a:cubicBezTo>
                <a:lnTo>
                  <a:pt x="1370962" y="3312"/>
                </a:lnTo>
                <a:cubicBezTo>
                  <a:pt x="1377477" y="3369"/>
                  <a:pt x="1382249" y="987"/>
                  <a:pt x="1390955" y="229"/>
                </a:cubicBezTo>
                <a:close/>
              </a:path>
            </a:pathLst>
          </a:custGeom>
          <a:blipFill>
            <a:blip r:embed="rId2"/>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3" name="TextBox 2">
            <a:extLst>
              <a:ext uri="{FF2B5EF4-FFF2-40B4-BE49-F238E27FC236}">
                <a16:creationId xmlns:a16="http://schemas.microsoft.com/office/drawing/2014/main" id="{D1E88048-FB68-46A4-5530-8CF854100472}"/>
              </a:ext>
            </a:extLst>
          </p:cNvPr>
          <p:cNvSpPr txBox="1"/>
          <p:nvPr/>
        </p:nvSpPr>
        <p:spPr>
          <a:xfrm>
            <a:off x="0" y="1"/>
            <a:ext cx="12192000" cy="6858000"/>
          </a:xfrm>
          <a:prstGeom prst="rect">
            <a:avLst/>
          </a:prstGeom>
        </p:spPr>
        <p:txBody>
          <a:bodyPr vert="horz" lIns="91440" tIns="45720" rIns="91440" bIns="45720" rtlCol="0" anchor="t">
            <a:normAutofit/>
          </a:bodyPr>
          <a:lstStyle/>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A939138E-BBF6-9B9B-92E1-8E2C251799FD}"/>
              </a:ext>
            </a:extLst>
          </p:cNvPr>
          <p:cNvSpPr txBox="1"/>
          <p:nvPr/>
        </p:nvSpPr>
        <p:spPr>
          <a:xfrm>
            <a:off x="683046" y="914400"/>
            <a:ext cx="11292289" cy="432137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0"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And I saw, coming out of the mouth of the dragon and out of the mouth of the beast and out of the mouth of the false prophet, three unclean spirits like frogs. For they are demonic spirits, performing signs, </a:t>
            </a:r>
            <a:r>
              <a:rPr kumimoji="0" lang="en-US" sz="2800" b="0" i="1" u="sng"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who go abroad to the kings of the whole world, to assemble them for battle on the great day of God the Almighty</a:t>
            </a:r>
            <a:r>
              <a:rPr kumimoji="0" lang="en-US" sz="2800" b="0" i="1"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 (“Behold, I am coming like a thief! Blessed is the one who stays awake, keeping his garments on, that he may not go about naked and be seen exposed!”) And they assembled them at the place that in Hebrew is called Armageddon. </a:t>
            </a:r>
            <a:endParaRPr kumimoji="0" lang="en-US" sz="1800" b="0" i="0" u="none" strike="noStrike" kern="100" cap="none" spc="0" normalizeH="0" baseline="0" noProof="0" dirty="0">
              <a:ln>
                <a:noFill/>
              </a:ln>
              <a:solidFill>
                <a:srgbClr val="FFFFFF"/>
              </a:solidFill>
              <a:effectLst/>
              <a:uLnTx/>
              <a:uFillTx/>
              <a:latin typeface="Calibri" panose="020F0502020204030204" pitchFamily="34" charset="0"/>
              <a:ea typeface="Yu Mincho" panose="02020400000000000000" pitchFamily="18" charset="-128"/>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0" i="0" u="none" strike="noStrike" kern="100" cap="none" spc="0" normalizeH="0" baseline="0" noProof="0" dirty="0">
                <a:ln>
                  <a:noFill/>
                </a:ln>
                <a:solidFill>
                  <a:srgbClr val="FFFFFF"/>
                </a:solidFill>
                <a:effectLst/>
                <a:uLnTx/>
                <a:uFillTx/>
                <a:latin typeface="Times New Roman" panose="02020603050405020304" pitchFamily="18" charset="0"/>
                <a:ea typeface="Yu Mincho" panose="02020400000000000000" pitchFamily="18" charset="-128"/>
                <a:cs typeface="Arial" panose="020B0604020202020204" pitchFamily="34" charset="0"/>
              </a:rPr>
              <a:t>(Revelation 16:13-16 ESV)</a:t>
            </a:r>
            <a:endParaRPr kumimoji="0" lang="en-US" sz="1800" b="0" i="0" u="none" strike="noStrike" kern="100" cap="none" spc="0" normalizeH="0" baseline="0" noProof="0" dirty="0">
              <a:ln>
                <a:noFill/>
              </a:ln>
              <a:solidFill>
                <a:srgbClr val="FFFFFF"/>
              </a:solidFill>
              <a:effectLst/>
              <a:uLnTx/>
              <a:uFillTx/>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2484302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E299F-47B1-3920-6DD2-14323ED17A6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307F623-ABDD-6F5D-FF09-25B221D93689}"/>
              </a:ext>
            </a:extLst>
          </p:cNvPr>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50346" y="-37214"/>
            <a:ext cx="12399335" cy="6907068"/>
          </a:xfrm>
          <a:prstGeom prst="rect">
            <a:avLst/>
          </a:prstGeom>
        </p:spPr>
      </p:pic>
      <p:sp>
        <p:nvSpPr>
          <p:cNvPr id="4" name="TextBox 3">
            <a:extLst>
              <a:ext uri="{FF2B5EF4-FFF2-40B4-BE49-F238E27FC236}">
                <a16:creationId xmlns:a16="http://schemas.microsoft.com/office/drawing/2014/main" id="{86CA8523-EA18-B6BB-D8D1-8EFAE4930264}"/>
              </a:ext>
            </a:extLst>
          </p:cNvPr>
          <p:cNvSpPr txBox="1"/>
          <p:nvPr/>
        </p:nvSpPr>
        <p:spPr>
          <a:xfrm>
            <a:off x="464126" y="37214"/>
            <a:ext cx="11291455" cy="647869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啟示錄</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Revelation 16:13-16</a:t>
            </a: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6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我又看見三個污穢的靈，好像青蛙，從龍口、獸口並假先知的口中出來。 他們本是鬼魔的靈，施行奇事，出去到普天下眾王那裡，叫他們在　神全能者的大日聚集爭戰。（看哪，我來像賊一樣。 那警醒、看守衣服、免得赤身而行、叫人見他羞恥的有福了！） 那三個鬼魔便叫眾王聚集在一處，希伯來話叫作哈米吉多頓。</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742956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763560B-4D2D-43E2-BB63-B49BE2FE4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10" name="Freeform: Shape 9">
            <a:extLst>
              <a:ext uri="{FF2B5EF4-FFF2-40B4-BE49-F238E27FC236}">
                <a16:creationId xmlns:a16="http://schemas.microsoft.com/office/drawing/2014/main" id="{BA9B915C-700B-45DF-BCE2-87212D5E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166964"/>
            <a:ext cx="12192000" cy="2691037"/>
          </a:xfrm>
          <a:custGeom>
            <a:avLst/>
            <a:gdLst>
              <a:gd name="connsiteX0" fmla="*/ 1390955 w 12192000"/>
              <a:gd name="connsiteY0" fmla="*/ 229 h 2399489"/>
              <a:gd name="connsiteX1" fmla="*/ 1434549 w 12192000"/>
              <a:gd name="connsiteY1" fmla="*/ 6890 h 2399489"/>
              <a:gd name="connsiteX2" fmla="*/ 1637948 w 12192000"/>
              <a:gd name="connsiteY2" fmla="*/ 81941 h 2399489"/>
              <a:gd name="connsiteX3" fmla="*/ 1759056 w 12192000"/>
              <a:gd name="connsiteY3" fmla="*/ 138890 h 2399489"/>
              <a:gd name="connsiteX4" fmla="*/ 1877728 w 12192000"/>
              <a:gd name="connsiteY4" fmla="*/ 168710 h 2399489"/>
              <a:gd name="connsiteX5" fmla="*/ 2042244 w 12192000"/>
              <a:gd name="connsiteY5" fmla="*/ 223786 h 2399489"/>
              <a:gd name="connsiteX6" fmla="*/ 2058061 w 12192000"/>
              <a:gd name="connsiteY6" fmla="*/ 233019 h 2399489"/>
              <a:gd name="connsiteX7" fmla="*/ 2164831 w 12192000"/>
              <a:gd name="connsiteY7" fmla="*/ 278831 h 2399489"/>
              <a:gd name="connsiteX8" fmla="*/ 2287219 w 12192000"/>
              <a:gd name="connsiteY8" fmla="*/ 292639 h 2399489"/>
              <a:gd name="connsiteX9" fmla="*/ 2373568 w 12192000"/>
              <a:gd name="connsiteY9" fmla="*/ 287222 h 2399489"/>
              <a:gd name="connsiteX10" fmla="*/ 2476147 w 12192000"/>
              <a:gd name="connsiteY10" fmla="*/ 293178 h 2399489"/>
              <a:gd name="connsiteX11" fmla="*/ 2713522 w 12192000"/>
              <a:gd name="connsiteY11" fmla="*/ 303034 h 2399489"/>
              <a:gd name="connsiteX12" fmla="*/ 2718916 w 12192000"/>
              <a:gd name="connsiteY12" fmla="*/ 302192 h 2399489"/>
              <a:gd name="connsiteX13" fmla="*/ 2843662 w 12192000"/>
              <a:gd name="connsiteY13" fmla="*/ 300216 h 2399489"/>
              <a:gd name="connsiteX14" fmla="*/ 2874892 w 12192000"/>
              <a:gd name="connsiteY14" fmla="*/ 295868 h 2399489"/>
              <a:gd name="connsiteX15" fmla="*/ 2875436 w 12192000"/>
              <a:gd name="connsiteY15" fmla="*/ 294787 h 2399489"/>
              <a:gd name="connsiteX16" fmla="*/ 2942858 w 12192000"/>
              <a:gd name="connsiteY16" fmla="*/ 313706 h 2399489"/>
              <a:gd name="connsiteX17" fmla="*/ 2995934 w 12192000"/>
              <a:gd name="connsiteY17" fmla="*/ 331016 h 2399489"/>
              <a:gd name="connsiteX18" fmla="*/ 3009910 w 12192000"/>
              <a:gd name="connsiteY18" fmla="*/ 342189 h 2399489"/>
              <a:gd name="connsiteX19" fmla="*/ 3280097 w 12192000"/>
              <a:gd name="connsiteY19" fmla="*/ 388554 h 2399489"/>
              <a:gd name="connsiteX20" fmla="*/ 3405770 w 12192000"/>
              <a:gd name="connsiteY20" fmla="*/ 406756 h 2399489"/>
              <a:gd name="connsiteX21" fmla="*/ 3567259 w 12192000"/>
              <a:gd name="connsiteY21" fmla="*/ 420220 h 2399489"/>
              <a:gd name="connsiteX22" fmla="*/ 3758105 w 12192000"/>
              <a:gd name="connsiteY22" fmla="*/ 446430 h 2399489"/>
              <a:gd name="connsiteX23" fmla="*/ 3812162 w 12192000"/>
              <a:gd name="connsiteY23" fmla="*/ 442013 h 2399489"/>
              <a:gd name="connsiteX24" fmla="*/ 3931396 w 12192000"/>
              <a:gd name="connsiteY24" fmla="*/ 462114 h 2399489"/>
              <a:gd name="connsiteX25" fmla="*/ 4002267 w 12192000"/>
              <a:gd name="connsiteY25" fmla="*/ 470069 h 2399489"/>
              <a:gd name="connsiteX26" fmla="*/ 4028460 w 12192000"/>
              <a:gd name="connsiteY26" fmla="*/ 466693 h 2399489"/>
              <a:gd name="connsiteX27" fmla="*/ 4065532 w 12192000"/>
              <a:gd name="connsiteY27" fmla="*/ 466281 h 2399489"/>
              <a:gd name="connsiteX28" fmla="*/ 4191732 w 12192000"/>
              <a:gd name="connsiteY28" fmla="*/ 464038 h 2399489"/>
              <a:gd name="connsiteX29" fmla="*/ 4232518 w 12192000"/>
              <a:gd name="connsiteY29" fmla="*/ 469808 h 2399489"/>
              <a:gd name="connsiteX30" fmla="*/ 4238372 w 12192000"/>
              <a:gd name="connsiteY30" fmla="*/ 471125 h 2399489"/>
              <a:gd name="connsiteX31" fmla="*/ 4290981 w 12192000"/>
              <a:gd name="connsiteY31" fmla="*/ 485430 h 2399489"/>
              <a:gd name="connsiteX32" fmla="*/ 4379064 w 12192000"/>
              <a:gd name="connsiteY32" fmla="*/ 512700 h 2399489"/>
              <a:gd name="connsiteX33" fmla="*/ 4459811 w 12192000"/>
              <a:gd name="connsiteY33" fmla="*/ 536080 h 2399489"/>
              <a:gd name="connsiteX34" fmla="*/ 4513724 w 12192000"/>
              <a:gd name="connsiteY34" fmla="*/ 543218 h 2399489"/>
              <a:gd name="connsiteX35" fmla="*/ 4536504 w 12192000"/>
              <a:gd name="connsiteY35" fmla="*/ 551292 h 2399489"/>
              <a:gd name="connsiteX36" fmla="*/ 4640313 w 12192000"/>
              <a:gd name="connsiteY36" fmla="*/ 552537 h 2399489"/>
              <a:gd name="connsiteX37" fmla="*/ 4691075 w 12192000"/>
              <a:gd name="connsiteY37" fmla="*/ 531834 h 2399489"/>
              <a:gd name="connsiteX38" fmla="*/ 4811440 w 12192000"/>
              <a:gd name="connsiteY38" fmla="*/ 527876 h 2399489"/>
              <a:gd name="connsiteX39" fmla="*/ 4882386 w 12192000"/>
              <a:gd name="connsiteY39" fmla="*/ 521587 h 2399489"/>
              <a:gd name="connsiteX40" fmla="*/ 4907662 w 12192000"/>
              <a:gd name="connsiteY40" fmla="*/ 513035 h 2399489"/>
              <a:gd name="connsiteX41" fmla="*/ 4944087 w 12192000"/>
              <a:gd name="connsiteY41" fmla="*/ 505240 h 2399489"/>
              <a:gd name="connsiteX42" fmla="*/ 5007075 w 12192000"/>
              <a:gd name="connsiteY42" fmla="*/ 486704 h 2399489"/>
              <a:gd name="connsiteX43" fmla="*/ 5067961 w 12192000"/>
              <a:gd name="connsiteY43" fmla="*/ 477868 h 2399489"/>
              <a:gd name="connsiteX44" fmla="*/ 5108970 w 12192000"/>
              <a:gd name="connsiteY44" fmla="*/ 475422 h 2399489"/>
              <a:gd name="connsiteX45" fmla="*/ 5114928 w 12192000"/>
              <a:gd name="connsiteY45" fmla="*/ 475553 h 2399489"/>
              <a:gd name="connsiteX46" fmla="*/ 5149802 w 12192000"/>
              <a:gd name="connsiteY46" fmla="*/ 479166 h 2399489"/>
              <a:gd name="connsiteX47" fmla="*/ 5221533 w 12192000"/>
              <a:gd name="connsiteY47" fmla="*/ 476616 h 2399489"/>
              <a:gd name="connsiteX48" fmla="*/ 5453307 w 12192000"/>
              <a:gd name="connsiteY48" fmla="*/ 514793 h 2399489"/>
              <a:gd name="connsiteX49" fmla="*/ 5505015 w 12192000"/>
              <a:gd name="connsiteY49" fmla="*/ 510176 h 2399489"/>
              <a:gd name="connsiteX50" fmla="*/ 5518799 w 12192000"/>
              <a:gd name="connsiteY50" fmla="*/ 511324 h 2399489"/>
              <a:gd name="connsiteX51" fmla="*/ 5643534 w 12192000"/>
              <a:gd name="connsiteY51" fmla="*/ 529980 h 2399489"/>
              <a:gd name="connsiteX52" fmla="*/ 5785959 w 12192000"/>
              <a:gd name="connsiteY52" fmla="*/ 563445 h 2399489"/>
              <a:gd name="connsiteX53" fmla="*/ 5880652 w 12192000"/>
              <a:gd name="connsiteY53" fmla="*/ 558190 h 2399489"/>
              <a:gd name="connsiteX54" fmla="*/ 6098321 w 12192000"/>
              <a:gd name="connsiteY54" fmla="*/ 628481 h 2399489"/>
              <a:gd name="connsiteX55" fmla="*/ 6243319 w 12192000"/>
              <a:gd name="connsiteY55" fmla="*/ 660096 h 2399489"/>
              <a:gd name="connsiteX56" fmla="*/ 6364035 w 12192000"/>
              <a:gd name="connsiteY56" fmla="*/ 693882 h 2399489"/>
              <a:gd name="connsiteX57" fmla="*/ 6471012 w 12192000"/>
              <a:gd name="connsiteY57" fmla="*/ 680646 h 2399489"/>
              <a:gd name="connsiteX58" fmla="*/ 6508541 w 12192000"/>
              <a:gd name="connsiteY58" fmla="*/ 692580 h 2399489"/>
              <a:gd name="connsiteX59" fmla="*/ 6516595 w 12192000"/>
              <a:gd name="connsiteY59" fmla="*/ 694134 h 2399489"/>
              <a:gd name="connsiteX60" fmla="*/ 6554894 w 12192000"/>
              <a:gd name="connsiteY60" fmla="*/ 697827 h 2399489"/>
              <a:gd name="connsiteX61" fmla="*/ 6655235 w 12192000"/>
              <a:gd name="connsiteY61" fmla="*/ 700929 h 2399489"/>
              <a:gd name="connsiteX62" fmla="*/ 6692251 w 12192000"/>
              <a:gd name="connsiteY62" fmla="*/ 707609 h 2399489"/>
              <a:gd name="connsiteX63" fmla="*/ 6795372 w 12192000"/>
              <a:gd name="connsiteY63" fmla="*/ 721561 h 2399489"/>
              <a:gd name="connsiteX64" fmla="*/ 6900177 w 12192000"/>
              <a:gd name="connsiteY64" fmla="*/ 732262 h 2399489"/>
              <a:gd name="connsiteX65" fmla="*/ 7164601 w 12192000"/>
              <a:gd name="connsiteY65" fmla="*/ 768046 h 2399489"/>
              <a:gd name="connsiteX66" fmla="*/ 7183121 w 12192000"/>
              <a:gd name="connsiteY66" fmla="*/ 781775 h 2399489"/>
              <a:gd name="connsiteX67" fmla="*/ 7224458 w 12192000"/>
              <a:gd name="connsiteY67" fmla="*/ 808625 h 2399489"/>
              <a:gd name="connsiteX68" fmla="*/ 7230737 w 12192000"/>
              <a:gd name="connsiteY68" fmla="*/ 821200 h 2399489"/>
              <a:gd name="connsiteX69" fmla="*/ 7377870 w 12192000"/>
              <a:gd name="connsiteY69" fmla="*/ 868847 h 2399489"/>
              <a:gd name="connsiteX70" fmla="*/ 7483437 w 12192000"/>
              <a:gd name="connsiteY70" fmla="*/ 923588 h 2399489"/>
              <a:gd name="connsiteX71" fmla="*/ 7548172 w 12192000"/>
              <a:gd name="connsiteY71" fmla="*/ 997145 h 2399489"/>
              <a:gd name="connsiteX72" fmla="*/ 7786819 w 12192000"/>
              <a:gd name="connsiteY72" fmla="*/ 1043794 h 2399489"/>
              <a:gd name="connsiteX73" fmla="*/ 7840612 w 12192000"/>
              <a:gd name="connsiteY73" fmla="*/ 1055425 h 2399489"/>
              <a:gd name="connsiteX74" fmla="*/ 7902328 w 12192000"/>
              <a:gd name="connsiteY74" fmla="*/ 1083916 h 2399489"/>
              <a:gd name="connsiteX75" fmla="*/ 8074238 w 12192000"/>
              <a:gd name="connsiteY75" fmla="*/ 1137206 h 2399489"/>
              <a:gd name="connsiteX76" fmla="*/ 8275497 w 12192000"/>
              <a:gd name="connsiteY76" fmla="*/ 1182654 h 2399489"/>
              <a:gd name="connsiteX77" fmla="*/ 8363469 w 12192000"/>
              <a:gd name="connsiteY77" fmla="*/ 1204152 h 2399489"/>
              <a:gd name="connsiteX78" fmla="*/ 8396651 w 12192000"/>
              <a:gd name="connsiteY78" fmla="*/ 1227407 h 2399489"/>
              <a:gd name="connsiteX79" fmla="*/ 8403539 w 12192000"/>
              <a:gd name="connsiteY79" fmla="*/ 1234696 h 2399489"/>
              <a:gd name="connsiteX80" fmla="*/ 8400610 w 12192000"/>
              <a:gd name="connsiteY80" fmla="*/ 1233558 h 2399489"/>
              <a:gd name="connsiteX81" fmla="*/ 8411626 w 12192000"/>
              <a:gd name="connsiteY81" fmla="*/ 1243252 h 2399489"/>
              <a:gd name="connsiteX82" fmla="*/ 8403539 w 12192000"/>
              <a:gd name="connsiteY82" fmla="*/ 1234696 h 2399489"/>
              <a:gd name="connsiteX83" fmla="*/ 8419755 w 12192000"/>
              <a:gd name="connsiteY83" fmla="*/ 1240994 h 2399489"/>
              <a:gd name="connsiteX84" fmla="*/ 8665605 w 12192000"/>
              <a:gd name="connsiteY84" fmla="*/ 1368819 h 2399489"/>
              <a:gd name="connsiteX85" fmla="*/ 8838610 w 12192000"/>
              <a:gd name="connsiteY85" fmla="*/ 1412086 h 2399489"/>
              <a:gd name="connsiteX86" fmla="*/ 8886001 w 12192000"/>
              <a:gd name="connsiteY86" fmla="*/ 1421325 h 2399489"/>
              <a:gd name="connsiteX87" fmla="*/ 8968445 w 12192000"/>
              <a:gd name="connsiteY87" fmla="*/ 1439867 h 2399489"/>
              <a:gd name="connsiteX88" fmla="*/ 9003462 w 12192000"/>
              <a:gd name="connsiteY88" fmla="*/ 1451700 h 2399489"/>
              <a:gd name="connsiteX89" fmla="*/ 9133985 w 12192000"/>
              <a:gd name="connsiteY89" fmla="*/ 1446798 h 2399489"/>
              <a:gd name="connsiteX90" fmla="*/ 9155969 w 12192000"/>
              <a:gd name="connsiteY90" fmla="*/ 1446369 h 2399489"/>
              <a:gd name="connsiteX91" fmla="*/ 9188177 w 12192000"/>
              <a:gd name="connsiteY91" fmla="*/ 1460101 h 2399489"/>
              <a:gd name="connsiteX92" fmla="*/ 9268019 w 12192000"/>
              <a:gd name="connsiteY92" fmla="*/ 1494075 h 2399489"/>
              <a:gd name="connsiteX93" fmla="*/ 9392919 w 12192000"/>
              <a:gd name="connsiteY93" fmla="*/ 1509571 h 2399489"/>
              <a:gd name="connsiteX94" fmla="*/ 9410017 w 12192000"/>
              <a:gd name="connsiteY94" fmla="*/ 1510450 h 2399489"/>
              <a:gd name="connsiteX95" fmla="*/ 9500499 w 12192000"/>
              <a:gd name="connsiteY95" fmla="*/ 1558021 h 2399489"/>
              <a:gd name="connsiteX96" fmla="*/ 9683005 w 12192000"/>
              <a:gd name="connsiteY96" fmla="*/ 1631408 h 2399489"/>
              <a:gd name="connsiteX97" fmla="*/ 9767091 w 12192000"/>
              <a:gd name="connsiteY97" fmla="*/ 1659984 h 2399489"/>
              <a:gd name="connsiteX98" fmla="*/ 9918248 w 12192000"/>
              <a:gd name="connsiteY98" fmla="*/ 1725336 h 2399489"/>
              <a:gd name="connsiteX99" fmla="*/ 9943887 w 12192000"/>
              <a:gd name="connsiteY99" fmla="*/ 1740470 h 2399489"/>
              <a:gd name="connsiteX100" fmla="*/ 9997044 w 12192000"/>
              <a:gd name="connsiteY100" fmla="*/ 1769572 h 2399489"/>
              <a:gd name="connsiteX101" fmla="*/ 10167995 w 12192000"/>
              <a:gd name="connsiteY101" fmla="*/ 1792946 h 2399489"/>
              <a:gd name="connsiteX102" fmla="*/ 10211200 w 12192000"/>
              <a:gd name="connsiteY102" fmla="*/ 1784862 h 2399489"/>
              <a:gd name="connsiteX103" fmla="*/ 10458762 w 12192000"/>
              <a:gd name="connsiteY103" fmla="*/ 1799542 h 2399489"/>
              <a:gd name="connsiteX104" fmla="*/ 10803046 w 12192000"/>
              <a:gd name="connsiteY104" fmla="*/ 1776602 h 2399489"/>
              <a:gd name="connsiteX105" fmla="*/ 11058755 w 12192000"/>
              <a:gd name="connsiteY105" fmla="*/ 1806551 h 2399489"/>
              <a:gd name="connsiteX106" fmla="*/ 11165209 w 12192000"/>
              <a:gd name="connsiteY106" fmla="*/ 1807478 h 2399489"/>
              <a:gd name="connsiteX107" fmla="*/ 11358455 w 12192000"/>
              <a:gd name="connsiteY107" fmla="*/ 1809004 h 2399489"/>
              <a:gd name="connsiteX108" fmla="*/ 11560424 w 12192000"/>
              <a:gd name="connsiteY108" fmla="*/ 1808490 h 2399489"/>
              <a:gd name="connsiteX109" fmla="*/ 11649954 w 12192000"/>
              <a:gd name="connsiteY109" fmla="*/ 1806538 h 2399489"/>
              <a:gd name="connsiteX110" fmla="*/ 11890686 w 12192000"/>
              <a:gd name="connsiteY110" fmla="*/ 1826974 h 2399489"/>
              <a:gd name="connsiteX111" fmla="*/ 12192000 w 12192000"/>
              <a:gd name="connsiteY111" fmla="*/ 1804513 h 2399489"/>
              <a:gd name="connsiteX112" fmla="*/ 12192000 w 12192000"/>
              <a:gd name="connsiteY112" fmla="*/ 2399489 h 2399489"/>
              <a:gd name="connsiteX113" fmla="*/ 0 w 12192000"/>
              <a:gd name="connsiteY113" fmla="*/ 2399489 h 2399489"/>
              <a:gd name="connsiteX114" fmla="*/ 0 w 12192000"/>
              <a:gd name="connsiteY114" fmla="*/ 157240 h 2399489"/>
              <a:gd name="connsiteX115" fmla="*/ 4572 w 12192000"/>
              <a:gd name="connsiteY115" fmla="*/ 156485 h 2399489"/>
              <a:gd name="connsiteX116" fmla="*/ 37645 w 12192000"/>
              <a:gd name="connsiteY116" fmla="*/ 151261 h 2399489"/>
              <a:gd name="connsiteX117" fmla="*/ 77641 w 12192000"/>
              <a:gd name="connsiteY117" fmla="*/ 137403 h 2399489"/>
              <a:gd name="connsiteX118" fmla="*/ 273386 w 12192000"/>
              <a:gd name="connsiteY118" fmla="*/ 118356 h 2399489"/>
              <a:gd name="connsiteX119" fmla="*/ 376513 w 12192000"/>
              <a:gd name="connsiteY119" fmla="*/ 104463 h 2399489"/>
              <a:gd name="connsiteX120" fmla="*/ 413835 w 12192000"/>
              <a:gd name="connsiteY120" fmla="*/ 101107 h 2399489"/>
              <a:gd name="connsiteX121" fmla="*/ 520671 w 12192000"/>
              <a:gd name="connsiteY121" fmla="*/ 71781 h 2399489"/>
              <a:gd name="connsiteX122" fmla="*/ 597225 w 12192000"/>
              <a:gd name="connsiteY122" fmla="*/ 71758 h 2399489"/>
              <a:gd name="connsiteX123" fmla="*/ 812914 w 12192000"/>
              <a:gd name="connsiteY123" fmla="*/ 36495 h 2399489"/>
              <a:gd name="connsiteX124" fmla="*/ 970251 w 12192000"/>
              <a:gd name="connsiteY124" fmla="*/ 23243 h 2399489"/>
              <a:gd name="connsiteX125" fmla="*/ 1195347 w 12192000"/>
              <a:gd name="connsiteY125" fmla="*/ 33757 h 2399489"/>
              <a:gd name="connsiteX126" fmla="*/ 1279765 w 12192000"/>
              <a:gd name="connsiteY126" fmla="*/ 12808 h 2399489"/>
              <a:gd name="connsiteX127" fmla="*/ 1356367 w 12192000"/>
              <a:gd name="connsiteY127" fmla="*/ 6203 h 2399489"/>
              <a:gd name="connsiteX128" fmla="*/ 1370962 w 12192000"/>
              <a:gd name="connsiteY128" fmla="*/ 3312 h 2399489"/>
              <a:gd name="connsiteX129" fmla="*/ 1390955 w 12192000"/>
              <a:gd name="connsiteY129" fmla="*/ 229 h 239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12192000" h="2399489">
                <a:moveTo>
                  <a:pt x="1390955" y="229"/>
                </a:moveTo>
                <a:cubicBezTo>
                  <a:pt x="1399661" y="-529"/>
                  <a:pt x="1412300" y="338"/>
                  <a:pt x="1434549" y="6890"/>
                </a:cubicBezTo>
                <a:cubicBezTo>
                  <a:pt x="1496241" y="37854"/>
                  <a:pt x="1587306" y="40181"/>
                  <a:pt x="1637948" y="81941"/>
                </a:cubicBezTo>
                <a:cubicBezTo>
                  <a:pt x="1691494" y="95879"/>
                  <a:pt x="1719091" y="124430"/>
                  <a:pt x="1759056" y="138890"/>
                </a:cubicBezTo>
                <a:cubicBezTo>
                  <a:pt x="1818769" y="159039"/>
                  <a:pt x="1839146" y="167516"/>
                  <a:pt x="1877728" y="168710"/>
                </a:cubicBezTo>
                <a:cubicBezTo>
                  <a:pt x="1896351" y="156162"/>
                  <a:pt x="2012576" y="213021"/>
                  <a:pt x="2042244" y="223786"/>
                </a:cubicBezTo>
                <a:lnTo>
                  <a:pt x="2058061" y="233019"/>
                </a:lnTo>
                <a:cubicBezTo>
                  <a:pt x="2078492" y="242193"/>
                  <a:pt x="2133996" y="270222"/>
                  <a:pt x="2164831" y="278831"/>
                </a:cubicBezTo>
                <a:cubicBezTo>
                  <a:pt x="2205627" y="283434"/>
                  <a:pt x="2221974" y="275852"/>
                  <a:pt x="2287219" y="292639"/>
                </a:cubicBezTo>
                <a:cubicBezTo>
                  <a:pt x="2308969" y="295041"/>
                  <a:pt x="2342080" y="287133"/>
                  <a:pt x="2373568" y="287222"/>
                </a:cubicBezTo>
                <a:cubicBezTo>
                  <a:pt x="2413847" y="291679"/>
                  <a:pt x="2437134" y="274596"/>
                  <a:pt x="2476147" y="293178"/>
                </a:cubicBezTo>
                <a:lnTo>
                  <a:pt x="2713522" y="303034"/>
                </a:lnTo>
                <a:lnTo>
                  <a:pt x="2718916" y="302192"/>
                </a:lnTo>
                <a:lnTo>
                  <a:pt x="2843662" y="300216"/>
                </a:lnTo>
                <a:cubicBezTo>
                  <a:pt x="2856789" y="296241"/>
                  <a:pt x="2869596" y="296773"/>
                  <a:pt x="2874892" y="295868"/>
                </a:cubicBezTo>
                <a:lnTo>
                  <a:pt x="2875436" y="294787"/>
                </a:lnTo>
                <a:lnTo>
                  <a:pt x="2942858" y="313706"/>
                </a:lnTo>
                <a:lnTo>
                  <a:pt x="2995934" y="331016"/>
                </a:lnTo>
                <a:cubicBezTo>
                  <a:pt x="3001138" y="334064"/>
                  <a:pt x="3005875" y="337714"/>
                  <a:pt x="3009910" y="342189"/>
                </a:cubicBezTo>
                <a:cubicBezTo>
                  <a:pt x="3052347" y="372475"/>
                  <a:pt x="3120979" y="358267"/>
                  <a:pt x="3280097" y="388554"/>
                </a:cubicBezTo>
                <a:cubicBezTo>
                  <a:pt x="3312439" y="408977"/>
                  <a:pt x="3361027" y="390967"/>
                  <a:pt x="3405770" y="406756"/>
                </a:cubicBezTo>
                <a:cubicBezTo>
                  <a:pt x="3463644" y="414598"/>
                  <a:pt x="3512865" y="414833"/>
                  <a:pt x="3567259" y="420220"/>
                </a:cubicBezTo>
                <a:cubicBezTo>
                  <a:pt x="3625982" y="426833"/>
                  <a:pt x="3717288" y="442798"/>
                  <a:pt x="3758105" y="446430"/>
                </a:cubicBezTo>
                <a:cubicBezTo>
                  <a:pt x="3780102" y="447652"/>
                  <a:pt x="3778518" y="440882"/>
                  <a:pt x="3812162" y="442013"/>
                </a:cubicBezTo>
                <a:cubicBezTo>
                  <a:pt x="3844059" y="461284"/>
                  <a:pt x="3891932" y="436805"/>
                  <a:pt x="3931396" y="462114"/>
                </a:cubicBezTo>
                <a:cubicBezTo>
                  <a:pt x="3946095" y="469154"/>
                  <a:pt x="3992749" y="477040"/>
                  <a:pt x="4002267" y="470069"/>
                </a:cubicBezTo>
                <a:cubicBezTo>
                  <a:pt x="4012138" y="469970"/>
                  <a:pt x="4023224" y="475055"/>
                  <a:pt x="4028460" y="466693"/>
                </a:cubicBezTo>
                <a:cubicBezTo>
                  <a:pt x="4036780" y="456996"/>
                  <a:pt x="4069305" y="480180"/>
                  <a:pt x="4065532" y="466281"/>
                </a:cubicBezTo>
                <a:lnTo>
                  <a:pt x="4191732" y="464038"/>
                </a:lnTo>
                <a:lnTo>
                  <a:pt x="4232518" y="469808"/>
                </a:lnTo>
                <a:lnTo>
                  <a:pt x="4238372" y="471125"/>
                </a:lnTo>
                <a:cubicBezTo>
                  <a:pt x="4248116" y="473729"/>
                  <a:pt x="4277508" y="482067"/>
                  <a:pt x="4290981" y="485430"/>
                </a:cubicBezTo>
                <a:cubicBezTo>
                  <a:pt x="4313198" y="503420"/>
                  <a:pt x="4349703" y="503610"/>
                  <a:pt x="4379064" y="512700"/>
                </a:cubicBezTo>
                <a:lnTo>
                  <a:pt x="4459811" y="536080"/>
                </a:lnTo>
                <a:lnTo>
                  <a:pt x="4513724" y="543218"/>
                </a:lnTo>
                <a:lnTo>
                  <a:pt x="4536504" y="551292"/>
                </a:lnTo>
                <a:cubicBezTo>
                  <a:pt x="4552839" y="554328"/>
                  <a:pt x="4614551" y="555780"/>
                  <a:pt x="4640313" y="552537"/>
                </a:cubicBezTo>
                <a:cubicBezTo>
                  <a:pt x="4662147" y="549356"/>
                  <a:pt x="4657791" y="537428"/>
                  <a:pt x="4691075" y="531834"/>
                </a:cubicBezTo>
                <a:cubicBezTo>
                  <a:pt x="4725356" y="544473"/>
                  <a:pt x="4768806" y="510796"/>
                  <a:pt x="4811440" y="527876"/>
                </a:cubicBezTo>
                <a:cubicBezTo>
                  <a:pt x="4826963" y="531883"/>
                  <a:pt x="4874062" y="530356"/>
                  <a:pt x="4882386" y="521587"/>
                </a:cubicBezTo>
                <a:cubicBezTo>
                  <a:pt x="4892087" y="519521"/>
                  <a:pt x="4903760" y="522323"/>
                  <a:pt x="4907662" y="513035"/>
                </a:cubicBezTo>
                <a:cubicBezTo>
                  <a:pt x="4914397" y="501820"/>
                  <a:pt x="4949882" y="518186"/>
                  <a:pt x="4944087" y="505240"/>
                </a:cubicBezTo>
                <a:cubicBezTo>
                  <a:pt x="4969259" y="516434"/>
                  <a:pt x="4987003" y="492861"/>
                  <a:pt x="5007075" y="486704"/>
                </a:cubicBezTo>
                <a:lnTo>
                  <a:pt x="5067961" y="477868"/>
                </a:lnTo>
                <a:lnTo>
                  <a:pt x="5108970" y="475422"/>
                </a:lnTo>
                <a:lnTo>
                  <a:pt x="5114928" y="475553"/>
                </a:lnTo>
                <a:cubicBezTo>
                  <a:pt x="5124907" y="476177"/>
                  <a:pt x="5138262" y="479483"/>
                  <a:pt x="5149802" y="479166"/>
                </a:cubicBezTo>
                <a:lnTo>
                  <a:pt x="5221533" y="476616"/>
                </a:lnTo>
                <a:cubicBezTo>
                  <a:pt x="5272117" y="482553"/>
                  <a:pt x="5364785" y="490412"/>
                  <a:pt x="5453307" y="514793"/>
                </a:cubicBezTo>
                <a:lnTo>
                  <a:pt x="5505015" y="510176"/>
                </a:lnTo>
                <a:lnTo>
                  <a:pt x="5518799" y="511324"/>
                </a:lnTo>
                <a:lnTo>
                  <a:pt x="5643534" y="529980"/>
                </a:lnTo>
                <a:cubicBezTo>
                  <a:pt x="5707481" y="552054"/>
                  <a:pt x="5732223" y="529133"/>
                  <a:pt x="5785959" y="563445"/>
                </a:cubicBezTo>
                <a:cubicBezTo>
                  <a:pt x="5777344" y="550117"/>
                  <a:pt x="5862008" y="551846"/>
                  <a:pt x="5880652" y="558190"/>
                </a:cubicBezTo>
                <a:cubicBezTo>
                  <a:pt x="5902526" y="569787"/>
                  <a:pt x="6036512" y="613355"/>
                  <a:pt x="6098321" y="628481"/>
                </a:cubicBezTo>
                <a:cubicBezTo>
                  <a:pt x="6162673" y="645465"/>
                  <a:pt x="6212879" y="653568"/>
                  <a:pt x="6243319" y="660096"/>
                </a:cubicBezTo>
                <a:lnTo>
                  <a:pt x="6364035" y="693882"/>
                </a:lnTo>
                <a:cubicBezTo>
                  <a:pt x="6395710" y="696048"/>
                  <a:pt x="6446928" y="680863"/>
                  <a:pt x="6471012" y="680646"/>
                </a:cubicBezTo>
                <a:cubicBezTo>
                  <a:pt x="6482908" y="684952"/>
                  <a:pt x="6495493" y="688995"/>
                  <a:pt x="6508541" y="692580"/>
                </a:cubicBezTo>
                <a:lnTo>
                  <a:pt x="6516595" y="694134"/>
                </a:lnTo>
                <a:lnTo>
                  <a:pt x="6554894" y="697827"/>
                </a:lnTo>
                <a:cubicBezTo>
                  <a:pt x="6578001" y="698959"/>
                  <a:pt x="6632342" y="699298"/>
                  <a:pt x="6655235" y="700929"/>
                </a:cubicBezTo>
                <a:cubicBezTo>
                  <a:pt x="6665282" y="712350"/>
                  <a:pt x="6678032" y="711806"/>
                  <a:pt x="6692251" y="707609"/>
                </a:cubicBezTo>
                <a:cubicBezTo>
                  <a:pt x="6723150" y="718598"/>
                  <a:pt x="6757466" y="715833"/>
                  <a:pt x="6795372" y="721561"/>
                </a:cubicBezTo>
                <a:cubicBezTo>
                  <a:pt x="6829973" y="741064"/>
                  <a:pt x="6859708" y="726056"/>
                  <a:pt x="6900177" y="732262"/>
                </a:cubicBezTo>
                <a:cubicBezTo>
                  <a:pt x="6961715" y="740009"/>
                  <a:pt x="7117444" y="759794"/>
                  <a:pt x="7164601" y="768046"/>
                </a:cubicBezTo>
                <a:lnTo>
                  <a:pt x="7183121" y="781775"/>
                </a:lnTo>
                <a:lnTo>
                  <a:pt x="7224458" y="808625"/>
                </a:lnTo>
                <a:cubicBezTo>
                  <a:pt x="7227568" y="812383"/>
                  <a:pt x="7229794" y="816529"/>
                  <a:pt x="7230737" y="821200"/>
                </a:cubicBezTo>
                <a:cubicBezTo>
                  <a:pt x="7290459" y="819847"/>
                  <a:pt x="7324166" y="853274"/>
                  <a:pt x="7377870" y="868847"/>
                </a:cubicBezTo>
                <a:cubicBezTo>
                  <a:pt x="7432754" y="894260"/>
                  <a:pt x="7446517" y="907936"/>
                  <a:pt x="7483437" y="923588"/>
                </a:cubicBezTo>
                <a:cubicBezTo>
                  <a:pt x="7499280" y="932926"/>
                  <a:pt x="7520370" y="1002341"/>
                  <a:pt x="7548172" y="997145"/>
                </a:cubicBezTo>
                <a:cubicBezTo>
                  <a:pt x="7556449" y="1006515"/>
                  <a:pt x="7732613" y="1011461"/>
                  <a:pt x="7786819" y="1043794"/>
                </a:cubicBezTo>
                <a:cubicBezTo>
                  <a:pt x="7836041" y="1031288"/>
                  <a:pt x="7803208" y="1047493"/>
                  <a:pt x="7840612" y="1055425"/>
                </a:cubicBezTo>
                <a:cubicBezTo>
                  <a:pt x="7861184" y="1064922"/>
                  <a:pt x="7876994" y="1053656"/>
                  <a:pt x="7902328" y="1083916"/>
                </a:cubicBezTo>
                <a:cubicBezTo>
                  <a:pt x="7936376" y="1082316"/>
                  <a:pt x="8012043" y="1120750"/>
                  <a:pt x="8074238" y="1137206"/>
                </a:cubicBezTo>
                <a:cubicBezTo>
                  <a:pt x="8141324" y="1152356"/>
                  <a:pt x="8194123" y="1191235"/>
                  <a:pt x="8275497" y="1182654"/>
                </a:cubicBezTo>
                <a:cubicBezTo>
                  <a:pt x="8283162" y="1199375"/>
                  <a:pt x="8322316" y="1189502"/>
                  <a:pt x="8363469" y="1204152"/>
                </a:cubicBezTo>
                <a:cubicBezTo>
                  <a:pt x="8369409" y="1218344"/>
                  <a:pt x="8382109" y="1216713"/>
                  <a:pt x="8396651" y="1227407"/>
                </a:cubicBezTo>
                <a:lnTo>
                  <a:pt x="8403539" y="1234696"/>
                </a:lnTo>
                <a:lnTo>
                  <a:pt x="8400610" y="1233558"/>
                </a:lnTo>
                <a:cubicBezTo>
                  <a:pt x="8392834" y="1231406"/>
                  <a:pt x="8413499" y="1242491"/>
                  <a:pt x="8411626" y="1243252"/>
                </a:cubicBezTo>
                <a:lnTo>
                  <a:pt x="8403539" y="1234696"/>
                </a:lnTo>
                <a:lnTo>
                  <a:pt x="8419755" y="1240994"/>
                </a:lnTo>
                <a:cubicBezTo>
                  <a:pt x="8491424" y="1271060"/>
                  <a:pt x="8590906" y="1373806"/>
                  <a:pt x="8665605" y="1368819"/>
                </a:cubicBezTo>
                <a:cubicBezTo>
                  <a:pt x="8730608" y="1371059"/>
                  <a:pt x="8780942" y="1397664"/>
                  <a:pt x="8838610" y="1412086"/>
                </a:cubicBezTo>
                <a:cubicBezTo>
                  <a:pt x="8863283" y="1420334"/>
                  <a:pt x="8847384" y="1442440"/>
                  <a:pt x="8886001" y="1421325"/>
                </a:cubicBezTo>
                <a:lnTo>
                  <a:pt x="8968445" y="1439867"/>
                </a:lnTo>
                <a:lnTo>
                  <a:pt x="9003462" y="1451700"/>
                </a:lnTo>
                <a:cubicBezTo>
                  <a:pt x="9019227" y="1470072"/>
                  <a:pt x="9112169" y="1427009"/>
                  <a:pt x="9133985" y="1446798"/>
                </a:cubicBezTo>
                <a:cubicBezTo>
                  <a:pt x="9138567" y="1452669"/>
                  <a:pt x="9154734" y="1452354"/>
                  <a:pt x="9155969" y="1446369"/>
                </a:cubicBezTo>
                <a:cubicBezTo>
                  <a:pt x="9162516" y="1450108"/>
                  <a:pt x="9182118" y="1468582"/>
                  <a:pt x="9188177" y="1460101"/>
                </a:cubicBezTo>
                <a:lnTo>
                  <a:pt x="9268019" y="1494075"/>
                </a:lnTo>
                <a:cubicBezTo>
                  <a:pt x="9294395" y="1499811"/>
                  <a:pt x="9369253" y="1506842"/>
                  <a:pt x="9392919" y="1509571"/>
                </a:cubicBezTo>
                <a:cubicBezTo>
                  <a:pt x="9395782" y="1514168"/>
                  <a:pt x="9408360" y="1514818"/>
                  <a:pt x="9410017" y="1510450"/>
                </a:cubicBezTo>
                <a:cubicBezTo>
                  <a:pt x="9427947" y="1518525"/>
                  <a:pt x="9451943" y="1543952"/>
                  <a:pt x="9500499" y="1558021"/>
                </a:cubicBezTo>
                <a:cubicBezTo>
                  <a:pt x="9553332" y="1562952"/>
                  <a:pt x="9638573" y="1614414"/>
                  <a:pt x="9683005" y="1631408"/>
                </a:cubicBezTo>
                <a:cubicBezTo>
                  <a:pt x="9714210" y="1673565"/>
                  <a:pt x="9728743" y="1647492"/>
                  <a:pt x="9767091" y="1659984"/>
                </a:cubicBezTo>
                <a:cubicBezTo>
                  <a:pt x="9807158" y="1678801"/>
                  <a:pt x="9873419" y="1730250"/>
                  <a:pt x="9918248" y="1725336"/>
                </a:cubicBezTo>
                <a:lnTo>
                  <a:pt x="9943887" y="1740470"/>
                </a:lnTo>
                <a:cubicBezTo>
                  <a:pt x="9951331" y="1769758"/>
                  <a:pt x="9972443" y="1743878"/>
                  <a:pt x="9997044" y="1769572"/>
                </a:cubicBezTo>
                <a:cubicBezTo>
                  <a:pt x="10031208" y="1772882"/>
                  <a:pt x="10131971" y="1793969"/>
                  <a:pt x="10167995" y="1792946"/>
                </a:cubicBezTo>
                <a:cubicBezTo>
                  <a:pt x="10172943" y="1807184"/>
                  <a:pt x="10195912" y="1792558"/>
                  <a:pt x="10211200" y="1784862"/>
                </a:cubicBezTo>
                <a:cubicBezTo>
                  <a:pt x="10327242" y="1777340"/>
                  <a:pt x="10426976" y="1809198"/>
                  <a:pt x="10458762" y="1799542"/>
                </a:cubicBezTo>
                <a:cubicBezTo>
                  <a:pt x="10540854" y="1798154"/>
                  <a:pt x="10741852" y="1773491"/>
                  <a:pt x="10803046" y="1776602"/>
                </a:cubicBezTo>
                <a:cubicBezTo>
                  <a:pt x="10849163" y="1768310"/>
                  <a:pt x="10973519" y="1796568"/>
                  <a:pt x="11058755" y="1806551"/>
                </a:cubicBezTo>
                <a:cubicBezTo>
                  <a:pt x="11140250" y="1822907"/>
                  <a:pt x="11113345" y="1801798"/>
                  <a:pt x="11165209" y="1807478"/>
                </a:cubicBezTo>
                <a:cubicBezTo>
                  <a:pt x="11184875" y="1824218"/>
                  <a:pt x="11316233" y="1800323"/>
                  <a:pt x="11358455" y="1809004"/>
                </a:cubicBezTo>
                <a:cubicBezTo>
                  <a:pt x="11449669" y="1777773"/>
                  <a:pt x="11488916" y="1808935"/>
                  <a:pt x="11560424" y="1808490"/>
                </a:cubicBezTo>
                <a:cubicBezTo>
                  <a:pt x="11593031" y="1817224"/>
                  <a:pt x="11613048" y="1817054"/>
                  <a:pt x="11649954" y="1806538"/>
                </a:cubicBezTo>
                <a:cubicBezTo>
                  <a:pt x="11704998" y="1809619"/>
                  <a:pt x="11800345" y="1827311"/>
                  <a:pt x="11890686" y="1826974"/>
                </a:cubicBezTo>
                <a:cubicBezTo>
                  <a:pt x="11991124" y="1819487"/>
                  <a:pt x="12034412" y="1797169"/>
                  <a:pt x="12192000" y="1804513"/>
                </a:cubicBezTo>
                <a:lnTo>
                  <a:pt x="12192000" y="2399489"/>
                </a:lnTo>
                <a:lnTo>
                  <a:pt x="0" y="2399489"/>
                </a:lnTo>
                <a:lnTo>
                  <a:pt x="0" y="157240"/>
                </a:lnTo>
                <a:lnTo>
                  <a:pt x="4572" y="156485"/>
                </a:lnTo>
                <a:cubicBezTo>
                  <a:pt x="16534" y="156493"/>
                  <a:pt x="29688" y="158313"/>
                  <a:pt x="37645" y="151261"/>
                </a:cubicBezTo>
                <a:lnTo>
                  <a:pt x="77641" y="137403"/>
                </a:lnTo>
                <a:cubicBezTo>
                  <a:pt x="116931" y="131919"/>
                  <a:pt x="223574" y="123846"/>
                  <a:pt x="273386" y="118356"/>
                </a:cubicBezTo>
                <a:cubicBezTo>
                  <a:pt x="311403" y="113833"/>
                  <a:pt x="344376" y="101985"/>
                  <a:pt x="376513" y="104463"/>
                </a:cubicBezTo>
                <a:cubicBezTo>
                  <a:pt x="389622" y="96576"/>
                  <a:pt x="401959" y="92645"/>
                  <a:pt x="413835" y="101107"/>
                </a:cubicBezTo>
                <a:cubicBezTo>
                  <a:pt x="449447" y="91331"/>
                  <a:pt x="455720" y="78511"/>
                  <a:pt x="520671" y="71781"/>
                </a:cubicBezTo>
                <a:cubicBezTo>
                  <a:pt x="534371" y="71430"/>
                  <a:pt x="575890" y="76858"/>
                  <a:pt x="597225" y="71758"/>
                </a:cubicBezTo>
                <a:cubicBezTo>
                  <a:pt x="645932" y="65878"/>
                  <a:pt x="762967" y="71993"/>
                  <a:pt x="812914" y="36495"/>
                </a:cubicBezTo>
                <a:cubicBezTo>
                  <a:pt x="857841" y="27612"/>
                  <a:pt x="913858" y="32884"/>
                  <a:pt x="970251" y="23243"/>
                </a:cubicBezTo>
                <a:cubicBezTo>
                  <a:pt x="1033292" y="21513"/>
                  <a:pt x="1171903" y="28277"/>
                  <a:pt x="1195347" y="33757"/>
                </a:cubicBezTo>
                <a:cubicBezTo>
                  <a:pt x="1209850" y="34668"/>
                  <a:pt x="1260110" y="23143"/>
                  <a:pt x="1279765" y="12808"/>
                </a:cubicBezTo>
                <a:cubicBezTo>
                  <a:pt x="1306602" y="8216"/>
                  <a:pt x="1341168" y="7785"/>
                  <a:pt x="1356367" y="6203"/>
                </a:cubicBezTo>
                <a:lnTo>
                  <a:pt x="1370962" y="3312"/>
                </a:lnTo>
                <a:cubicBezTo>
                  <a:pt x="1377477" y="3369"/>
                  <a:pt x="1382249" y="987"/>
                  <a:pt x="1390955" y="229"/>
                </a:cubicBezTo>
                <a:close/>
              </a:path>
            </a:pathLst>
          </a:custGeom>
          <a:blipFill>
            <a:blip r:embed="rId2"/>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olas"/>
              <a:ea typeface="+mn-ea"/>
              <a:cs typeface="+mn-cs"/>
            </a:endParaRPr>
          </a:p>
        </p:txBody>
      </p:sp>
      <p:sp>
        <p:nvSpPr>
          <p:cNvPr id="3" name="TextBox 2">
            <a:extLst>
              <a:ext uri="{FF2B5EF4-FFF2-40B4-BE49-F238E27FC236}">
                <a16:creationId xmlns:a16="http://schemas.microsoft.com/office/drawing/2014/main" id="{D1E88048-FB68-46A4-5530-8CF854100472}"/>
              </a:ext>
            </a:extLst>
          </p:cNvPr>
          <p:cNvSpPr txBox="1"/>
          <p:nvPr/>
        </p:nvSpPr>
        <p:spPr>
          <a:xfrm>
            <a:off x="0" y="1"/>
            <a:ext cx="12192000" cy="6858000"/>
          </a:xfrm>
          <a:prstGeom prst="rect">
            <a:avLst/>
          </a:prstGeom>
        </p:spPr>
        <p:txBody>
          <a:bodyPr vert="horz" lIns="91440" tIns="45720" rIns="91440" bIns="45720" rtlCol="0" anchor="t">
            <a:normAutofit/>
          </a:bodyPr>
          <a:lstStyle/>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51435"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A939138E-BBF6-9B9B-92E1-8E2C251799FD}"/>
              </a:ext>
            </a:extLst>
          </p:cNvPr>
          <p:cNvSpPr txBox="1"/>
          <p:nvPr/>
        </p:nvSpPr>
        <p:spPr>
          <a:xfrm>
            <a:off x="65315" y="713433"/>
            <a:ext cx="12061370" cy="5755550"/>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Yu Mincho" panose="02020400000000000000" pitchFamily="18" charset="-128"/>
                <a:cs typeface="+mn-cs"/>
              </a:rPr>
              <a:t>Then I saw heaven opened, and behold, a white horse! The one sitting on it is called Faithful and True, and in righteousness he judges and makes war. His eyes are like a flame of fire, and on his head are many diadems, and he has a name written that no one knows but himself. He is clothed in a robe dipped in blood, and the name by which he is called is The Word of God. And the armies of heaven, arrayed in fine linen, white and pure, were following him on white horses. From his mouth comes a sharp sword with which to strike down the nations, and he will rule them with a rod of iron. He will tread the winepress of the fury of the wrath of God the Almighty. On his robe and on his thigh he has a name written, King of kings and Lord of lords. Then I saw an angel standing in the sun, and with a loud voice he called to all the birds that fly directly overhead, “Come, gather for the great supper of God, to eat the flesh of kings, the flesh of captains, the flesh of mighty men, the flesh of horses and their riders, and the flesh of all men, both free and slave, both small and great.” </a:t>
            </a:r>
            <a:r>
              <a:rPr kumimoji="0" lang="en-US" sz="2000" b="1" i="1" u="sng"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Yu Mincho" panose="02020400000000000000" pitchFamily="18" charset="-128"/>
                <a:cs typeface="+mn-cs"/>
              </a:rPr>
              <a:t>And I saw the beast and the kings of the earth with their armies gathered to make war against him who was sitting on the horse and against his army. And the beast was captured, and with it the false prophet who in its presence had done the signs by which he deceived those who had received the mark of the beast and those who worshiped its image. These two were thrown alive into the lake of fire that burns with sulfur. </a:t>
            </a:r>
            <a:r>
              <a:rPr kumimoji="0" lang="en-US" sz="2000"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Yu Mincho" panose="02020400000000000000" pitchFamily="18" charset="-128"/>
                <a:cs typeface="+mn-cs"/>
              </a:rPr>
              <a:t>And the rest were slain by the sword that came from the mouth of him who was sitting on the horse, and all the birds were gorged with their flesh.</a:t>
            </a:r>
            <a: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Yu Mincho" panose="02020400000000000000" pitchFamily="18" charset="-128"/>
                <a:cs typeface="+mn-cs"/>
              </a:rPr>
              <a:t> </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Yu Mincho" panose="02020400000000000000" pitchFamily="18" charset="-128"/>
                <a:cs typeface="+mn-cs"/>
              </a:rPr>
              <a:t>(Revelation 19:11-21 ESV)</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200" b="1"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87808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6B383-ED84-CAE6-9554-326CCEAA748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39F2BDD-48E8-347F-9456-B725B9CD9CA5}"/>
              </a:ext>
            </a:extLst>
          </p:cNvPr>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50346" y="-37214"/>
            <a:ext cx="12399335" cy="6907068"/>
          </a:xfrm>
          <a:prstGeom prst="rect">
            <a:avLst/>
          </a:prstGeom>
        </p:spPr>
      </p:pic>
      <p:sp>
        <p:nvSpPr>
          <p:cNvPr id="4" name="TextBox 3">
            <a:extLst>
              <a:ext uri="{FF2B5EF4-FFF2-40B4-BE49-F238E27FC236}">
                <a16:creationId xmlns:a16="http://schemas.microsoft.com/office/drawing/2014/main" id="{803BE252-CB27-9E35-379E-E2F11FE9C1A9}"/>
              </a:ext>
            </a:extLst>
          </p:cNvPr>
          <p:cNvSpPr txBox="1"/>
          <p:nvPr/>
        </p:nvSpPr>
        <p:spPr>
          <a:xfrm>
            <a:off x="209630" y="-135968"/>
            <a:ext cx="11679381" cy="58785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啟示錄</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Revelation 19:11-21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6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11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我觀看，見天開了。有一匹白馬，騎在馬上的稱為誠信真實，他審判，爭戰，都按著公義。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12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他的眼睛如火焰，他頭上戴著許多冠冕；又有寫著的名字，除了他自己沒有人知道。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13</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他穿著濺了血的衣服；他的名稱為　神之道。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14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在天上的眾軍騎著白馬，穿著細麻衣，又白又潔，跟隨他。</a:t>
            </a:r>
            <a:endParaRPr kumimoji="1"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166473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ED5F3-F6AB-2EF7-3A63-59E91AC3F16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6DC5CDE-158A-E7AE-D3A1-F1AB65C701D4}"/>
              </a:ext>
            </a:extLst>
          </p:cNvPr>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50346" y="-37214"/>
            <a:ext cx="12399335" cy="6907068"/>
          </a:xfrm>
          <a:prstGeom prst="rect">
            <a:avLst/>
          </a:prstGeom>
        </p:spPr>
      </p:pic>
      <p:sp>
        <p:nvSpPr>
          <p:cNvPr id="4" name="TextBox 3">
            <a:extLst>
              <a:ext uri="{FF2B5EF4-FFF2-40B4-BE49-F238E27FC236}">
                <a16:creationId xmlns:a16="http://schemas.microsoft.com/office/drawing/2014/main" id="{179B0754-9D9F-9249-393F-ECCC05165BCF}"/>
              </a:ext>
            </a:extLst>
          </p:cNvPr>
          <p:cNvSpPr txBox="1"/>
          <p:nvPr/>
        </p:nvSpPr>
        <p:spPr>
          <a:xfrm>
            <a:off x="209630" y="-135968"/>
            <a:ext cx="11679381" cy="1264961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啟示錄</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Revelation 19:11-21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6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6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15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有利劍從他口中出來，可以擊殺列國。他必用鐵杖轄管他們，並要踹全能　神烈怒的酒醡。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16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在他衣服和大腿上有名寫著說：「萬王之王，萬主之主。」</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17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我又看見一位天使站在日頭中，向天空所飛的鳥大聲喊著說：「你們聚集來赴　神的大筵席，</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18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可以吃君王與將軍的肉，壯士與馬和騎馬者的肉，並一切自主的為奴的，以及大小人民的肉。」</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44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19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我看見那獸和地上的君王，並他們的眾軍都聚集，要與騎白馬的並他的軍兵爭戰。</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20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那獸被擒拿；那在獸面前曾行奇事、迷惑受獸印記和拜獸像之人的假先知，也與獸同被擒拿。他們兩個就活活地被扔在燒著硫磺的火湖裡；</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21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其餘的被騎白馬者口中出來的劍殺了；飛鳥都吃飽了他們的肉。</a:t>
            </a:r>
            <a:endParaRPr kumimoji="1"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987543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EE1D3-8ACC-62E3-DEED-B8ECB0C7F74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5A4818B-DA83-EA2B-9226-6BECCAD6A38F}"/>
              </a:ext>
            </a:extLst>
          </p:cNvPr>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50346" y="-37214"/>
            <a:ext cx="12399335" cy="6907068"/>
          </a:xfrm>
          <a:prstGeom prst="rect">
            <a:avLst/>
          </a:prstGeom>
        </p:spPr>
      </p:pic>
      <p:sp>
        <p:nvSpPr>
          <p:cNvPr id="4" name="TextBox 3">
            <a:extLst>
              <a:ext uri="{FF2B5EF4-FFF2-40B4-BE49-F238E27FC236}">
                <a16:creationId xmlns:a16="http://schemas.microsoft.com/office/drawing/2014/main" id="{BC265280-3940-63B0-E5AA-3B7F88600593}"/>
              </a:ext>
            </a:extLst>
          </p:cNvPr>
          <p:cNvSpPr txBox="1"/>
          <p:nvPr/>
        </p:nvSpPr>
        <p:spPr>
          <a:xfrm>
            <a:off x="464127" y="-135968"/>
            <a:ext cx="11014364" cy="594008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啟示錄</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Revelation 19:11-21</a:t>
            </a:r>
            <a:endParaRPr kumimoji="0" lang="en-US" altLang="zh-TW" sz="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19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我看見那獸和地上的君王，並他們的眾軍都聚集，要與騎白馬的並他的軍兵爭戰。</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20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那獸被擒拿；那在獸面前曾行奇事、迷惑受獸印記和拜獸像之人的假先知，也與獸同被擒拿。 他們兩個就活活地被扔在燒著硫磺的火湖裡；</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21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其餘的被騎白馬者口中出來的劍殺了；飛鳥都吃飽了他們的肉。</a:t>
            </a:r>
            <a:endParaRPr kumimoji="1"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48424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a:extLst>
              <a:ext uri="{FF2B5EF4-FFF2-40B4-BE49-F238E27FC236}">
                <a16:creationId xmlns:a16="http://schemas.microsoft.com/office/drawing/2014/main" id="{3F0B2125-2AB1-41A7-A4CA-083CF27FB7C8}"/>
              </a:ext>
            </a:extLst>
          </p:cNvPr>
          <p:cNvSpPr>
            <a:spLocks noChangeArrowheads="1"/>
          </p:cNvSpPr>
          <p:nvPr/>
        </p:nvSpPr>
        <p:spPr bwMode="auto">
          <a:xfrm>
            <a:off x="1524001" y="1"/>
            <a:ext cx="9045526" cy="6151563"/>
          </a:xfrm>
          <a:prstGeom prst="rect">
            <a:avLst/>
          </a:prstGeom>
          <a:noFill/>
          <a:ln w="9525" cap="flat">
            <a:noFill/>
            <a:round/>
            <a:headEnd/>
            <a:tailEnd/>
          </a:ln>
          <a:effectLst/>
        </p:spPr>
        <p:txBody>
          <a:bodyPr lIns="88200" tIns="44280" rIns="88200" bIns="44280"/>
          <a:lstStyle/>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1800" b="1" i="0" u="none" strike="noStrike" kern="1200" cap="none" spc="0" normalizeH="0" baseline="0" noProof="0" dirty="0">
              <a:ln>
                <a:noFill/>
              </a:ln>
              <a:solidFill>
                <a:srgbClr val="000000"/>
              </a:solidFill>
              <a:effectLst/>
              <a:uLnTx/>
              <a:uFillTx/>
              <a:latin typeface="Calibri" pitchFamily="32" charset="0"/>
              <a:ea typeface="Microsoft YaHei" pitchFamily="32" charset="-122"/>
              <a:cs typeface="DejaVu Sans"/>
            </a:endParaRPr>
          </a:p>
          <a:p>
            <a:pPr marL="449263" marR="0" lvl="0" indent="-346075" algn="ctr"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r>
              <a:rPr kumimoji="0" lang="en-US" sz="2800" b="1" i="0" u="none" strike="noStrike" kern="1200" cap="none" spc="0" normalizeH="0" baseline="0" noProof="0" dirty="0">
                <a:ln>
                  <a:noFill/>
                </a:ln>
                <a:solidFill>
                  <a:srgbClr val="000000"/>
                </a:solidFill>
                <a:effectLst/>
                <a:uLnTx/>
                <a:uFillTx/>
                <a:latin typeface="Calibri" pitchFamily="32" charset="0"/>
                <a:ea typeface="Microsoft YaHei" pitchFamily="32" charset="-122"/>
                <a:cs typeface="DejaVu Sans"/>
              </a:rPr>
              <a:t>ON BEHALF OF …</a:t>
            </a: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r>
              <a:rPr kumimoji="0" lang="en-US" sz="2800" b="1" i="0" u="none" strike="noStrike" kern="1200" cap="none" spc="0" normalizeH="0" baseline="0" noProof="0" dirty="0">
                <a:ln>
                  <a:noFill/>
                </a:ln>
                <a:solidFill>
                  <a:srgbClr val="000000"/>
                </a:solidFill>
                <a:effectLst/>
                <a:uLnTx/>
                <a:uFillTx/>
                <a:latin typeface="Calibri" pitchFamily="32" charset="0"/>
                <a:ea typeface="Microsoft YaHei" pitchFamily="32" charset="-122"/>
                <a:cs typeface="DejaVu Sans"/>
              </a:rPr>
              <a:t>THE LAND OF ISRAEL</a:t>
            </a:r>
            <a:endParaRPr kumimoji="0" lang="en-US" sz="2000" b="1" i="0" u="none" strike="noStrike" kern="1200" cap="none" spc="0" normalizeH="0" baseline="0" noProof="0" dirty="0">
              <a:ln>
                <a:noFill/>
              </a:ln>
              <a:solidFill>
                <a:srgbClr val="000000"/>
              </a:solidFill>
              <a:effectLst/>
              <a:uLnTx/>
              <a:uFillTx/>
              <a:latin typeface="Calibri" pitchFamily="32" charset="0"/>
              <a:ea typeface="Microsoft YaHei" pitchFamily="32" charset="-122"/>
              <a:cs typeface="DejaVu Sans"/>
            </a:endParaRP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2000" b="1" i="0" u="none" strike="noStrike" kern="1200" cap="none" spc="0" normalizeH="0" baseline="0" noProof="0" dirty="0">
              <a:ln>
                <a:noFill/>
              </a:ln>
              <a:solidFill>
                <a:srgbClr val="000000"/>
              </a:solidFill>
              <a:effectLst/>
              <a:uLnTx/>
              <a:uFillTx/>
              <a:latin typeface="Calibri" pitchFamily="32" charset="0"/>
              <a:ea typeface="Microsoft YaHei" pitchFamily="32" charset="-122"/>
              <a:cs typeface="DejaVu Sans"/>
            </a:endParaRP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r>
              <a:rPr kumimoji="0" lang="en-US" sz="2000" b="1" i="0" u="none" strike="noStrike" kern="1200" cap="none" spc="0" normalizeH="0" baseline="0" noProof="0" dirty="0">
                <a:ln>
                  <a:noFill/>
                </a:ln>
                <a:solidFill>
                  <a:srgbClr val="000000"/>
                </a:solidFill>
                <a:effectLst/>
                <a:uLnTx/>
                <a:uFillTx/>
                <a:latin typeface="Calibri" pitchFamily="32" charset="0"/>
                <a:ea typeface="Microsoft YaHei" pitchFamily="32" charset="-122"/>
                <a:cs typeface="DejaVu Sans"/>
              </a:rPr>
              <a:t>(Congregation)</a:t>
            </a:r>
            <a:r>
              <a:rPr kumimoji="0" lang="en-US" sz="2000" b="0" i="0" u="none" strike="noStrike" kern="1200" cap="none" spc="0" normalizeH="0" baseline="0" noProof="0" dirty="0">
                <a:ln>
                  <a:noFill/>
                </a:ln>
                <a:solidFill>
                  <a:srgbClr val="000000"/>
                </a:solidFill>
                <a:effectLst/>
                <a:uLnTx/>
                <a:uFillTx/>
                <a:latin typeface="Calibri" pitchFamily="32" charset="0"/>
                <a:ea typeface="Microsoft YaHei" pitchFamily="32" charset="-122"/>
                <a:cs typeface="DejaVu Sans"/>
              </a:rPr>
              <a:t> </a:t>
            </a: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r>
              <a:rPr kumimoji="0" lang="en-US" sz="2400" b="0" i="1"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itchFamily="32" charset="0"/>
                <a:ea typeface="Microsoft YaHei" pitchFamily="32" charset="-122"/>
                <a:cs typeface="DejaVu Sans"/>
              </a:rPr>
              <a:t>May He bless the Land of Return of the Jewish people: lead and guide the Israeli  military in order to fulfill their responsibilities.</a:t>
            </a: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2400" b="0" i="1"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itchFamily="32" charset="0"/>
              <a:ea typeface="Microsoft YaHei" pitchFamily="32" charset="-122"/>
              <a:cs typeface="DejaVu Sans"/>
            </a:endParaRP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r>
              <a:rPr kumimoji="0" lang="en-US" sz="2400" b="0" i="1"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itchFamily="32" charset="0"/>
                <a:ea typeface="Microsoft YaHei" pitchFamily="32" charset="-122"/>
                <a:cs typeface="DejaVu Sans"/>
              </a:rPr>
              <a:t>We ask that those in power in Israel be led to accomplish towards what was ordained by the prophets long ago; that the forces of Your Divine wisdom prevail. </a:t>
            </a: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2400" b="0" i="1"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itchFamily="32" charset="0"/>
              <a:ea typeface="Microsoft YaHei" pitchFamily="32" charset="-122"/>
              <a:cs typeface="DejaVu Sans"/>
            </a:endParaRP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r>
              <a:rPr kumimoji="0" lang="en-US" sz="2400" b="0" i="1"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itchFamily="32" charset="0"/>
                <a:ea typeface="Microsoft YaHei" pitchFamily="32" charset="-122"/>
                <a:cs typeface="DejaVu Sans"/>
              </a:rPr>
              <a:t>May He preserve and rescue those who fight for the defense of the Land from every trouble and distress and from every plague and illness. Send blessing and success in their every endeavor that may be fulfilled for them Your promise, “For it is the Lord your G-d, Who goes with you to battle your enemies for you to save you.” (Deut. 20:4)</a:t>
            </a: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18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7675" marR="0" lvl="0" indent="-346075" algn="l" defTabSz="457200" rtl="0" eaLnBrk="1" fontAlgn="base" latinLnBrk="0" hangingPunct="1">
              <a:lnSpc>
                <a:spcPct val="100000"/>
              </a:lnSpc>
              <a:spcBef>
                <a:spcPct val="0"/>
              </a:spcBef>
              <a:spcAft>
                <a:spcPct val="0"/>
              </a:spcAft>
              <a:buClr>
                <a:srgbClr val="000000"/>
              </a:buClr>
              <a:buSzPct val="100000"/>
              <a:buFont typeface="Calibri" pitchFamily="32" charset="0"/>
              <a:buChar char="●"/>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1800" b="1" i="1" u="none" strike="noStrike" kern="1200" cap="none" spc="0" normalizeH="0" baseline="0" noProof="0" dirty="0">
              <a:ln>
                <a:noFill/>
              </a:ln>
              <a:solidFill>
                <a:srgbClr val="000000"/>
              </a:solidFill>
              <a:effectLst/>
              <a:uLnTx/>
              <a:uFillTx/>
              <a:latin typeface="Calibri" pitchFamily="32" charset="0"/>
              <a:ea typeface="Microsoft YaHei" pitchFamily="32" charset="-122"/>
              <a:cs typeface="DejaVu Sans"/>
            </a:endParaRP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18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18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18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18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18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l"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18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ctr"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20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ctr"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20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ctr"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20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ctr"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20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ctr"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20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ctr"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20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ctr"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20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ctr"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20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ctr"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20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a:p>
            <a:pPr marL="449263" marR="0" lvl="0" indent="-346075" algn="ctr" defTabSz="457200" rtl="0" eaLnBrk="1" fontAlgn="base" latinLnBrk="0" hangingPunct="1">
              <a:lnSpc>
                <a:spcPct val="100000"/>
              </a:lnSpc>
              <a:spcBef>
                <a:spcPct val="0"/>
              </a:spcBef>
              <a:spcAft>
                <a:spcPct val="0"/>
              </a:spcAft>
              <a:buClrTx/>
              <a:buSzPct val="100000"/>
              <a:buFontTx/>
              <a:buNone/>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 pos="9593263" algn="l"/>
              </a:tabLst>
              <a:defRPr/>
            </a:pPr>
            <a:endParaRPr kumimoji="0" lang="en-US" sz="2000" b="0" i="0" u="none" strike="noStrike" kern="1200" cap="none" spc="0" normalizeH="0" baseline="0" noProof="0" dirty="0">
              <a:ln>
                <a:noFill/>
              </a:ln>
              <a:solidFill>
                <a:srgbClr val="000000"/>
              </a:solidFill>
              <a:effectLst/>
              <a:uLnTx/>
              <a:uFillTx/>
              <a:latin typeface="Arial" charset="0"/>
              <a:ea typeface="Microsoft YaHei" pitchFamily="32" charset="-122"/>
              <a:cs typeface="DejaVu Sans"/>
            </a:endParaRPr>
          </a:p>
        </p:txBody>
      </p:sp>
    </p:spTree>
  </p:cSld>
  <p:clrMapOvr>
    <a:masterClrMapping/>
  </p:clrMapOvr>
  <p:transition spd="med">
    <p:fade thruBlk="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209671" y="1439110"/>
            <a:ext cx="11770716"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Day of Messiah </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彌賽亞的日子」</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50119"/>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415600" y="0"/>
            <a:ext cx="11360800" cy="763600"/>
          </a:xfrm>
          <a:prstGeom prst="rect">
            <a:avLst/>
          </a:prstGeom>
        </p:spPr>
        <p:txBody>
          <a:bodyPr spcFirstLastPara="1" wrap="square" lIns="121900" tIns="121900" rIns="121900" bIns="121900" anchor="t" anchorCtr="0">
            <a:noAutofit/>
          </a:bodyPr>
          <a:lstStyle/>
          <a:p>
            <a:pPr algn="ctr">
              <a:lnSpc>
                <a:spcPct val="90000"/>
              </a:lnSpc>
            </a:pPr>
            <a:r>
              <a:rPr lang="en" sz="5867" u="sng" dirty="0">
                <a:solidFill>
                  <a:schemeClr val="lt1"/>
                </a:solidFill>
                <a:latin typeface="Verdana"/>
                <a:ea typeface="Verdana"/>
                <a:cs typeface="Verdana"/>
                <a:sym typeface="Verdana"/>
              </a:rPr>
              <a:t>Day of Messiah</a:t>
            </a:r>
            <a:endParaRPr sz="5867" u="sng" dirty="0">
              <a:solidFill>
                <a:schemeClr val="lt1"/>
              </a:solidFill>
              <a:latin typeface="Verdana"/>
              <a:ea typeface="Verdana"/>
              <a:cs typeface="Verdana"/>
              <a:sym typeface="Verdana"/>
            </a:endParaRPr>
          </a:p>
        </p:txBody>
      </p:sp>
      <p:sp>
        <p:nvSpPr>
          <p:cNvPr id="55" name="Google Shape;55;p13"/>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Autofit/>
          </a:bodyPr>
          <a:lstStyle/>
          <a:p>
            <a:pPr marL="0" indent="0" algn="ctr">
              <a:lnSpc>
                <a:spcPct val="100000"/>
              </a:lnSpc>
              <a:buClr>
                <a:schemeClr val="dk1"/>
              </a:buClr>
              <a:buSzPts val="3600"/>
              <a:buNone/>
            </a:pPr>
            <a:r>
              <a:rPr lang="en" sz="4267">
                <a:solidFill>
                  <a:schemeClr val="lt1"/>
                </a:solidFill>
                <a:latin typeface="Verdana"/>
                <a:ea typeface="Verdana"/>
                <a:cs typeface="Verdana"/>
                <a:sym typeface="Verdana"/>
              </a:rPr>
              <a:t>What will we do in the Day of Messiah?	</a:t>
            </a:r>
            <a:endParaRPr sz="4267">
              <a:solidFill>
                <a:schemeClr val="lt1"/>
              </a:solidFill>
              <a:latin typeface="Verdana"/>
              <a:ea typeface="Verdana"/>
              <a:cs typeface="Verdana"/>
              <a:sym typeface="Verdana"/>
            </a:endParaRPr>
          </a:p>
          <a:p>
            <a:pPr marL="0" indent="0" algn="ctr">
              <a:lnSpc>
                <a:spcPct val="100000"/>
              </a:lnSpc>
              <a:buNone/>
            </a:pPr>
            <a:r>
              <a:rPr lang="en" sz="4267">
                <a:solidFill>
                  <a:schemeClr val="lt1"/>
                </a:solidFill>
                <a:latin typeface="Verdana"/>
                <a:ea typeface="Verdana"/>
                <a:cs typeface="Verdana"/>
                <a:sym typeface="Verdana"/>
              </a:rPr>
              <a:t>What will we do in the Day</a:t>
            </a:r>
            <a:endParaRPr sz="4267">
              <a:solidFill>
                <a:schemeClr val="lt1"/>
              </a:solidFill>
              <a:latin typeface="Verdana"/>
              <a:ea typeface="Verdana"/>
              <a:cs typeface="Verdana"/>
              <a:sym typeface="Verdana"/>
            </a:endParaRPr>
          </a:p>
          <a:p>
            <a:pPr marL="0" indent="0" algn="ctr">
              <a:lnSpc>
                <a:spcPct val="100000"/>
              </a:lnSpc>
              <a:buClr>
                <a:schemeClr val="dk1"/>
              </a:buClr>
              <a:buSzPts val="3600"/>
              <a:buNone/>
            </a:pPr>
            <a:r>
              <a:rPr lang="en" sz="4267">
                <a:solidFill>
                  <a:schemeClr val="lt1"/>
                </a:solidFill>
                <a:latin typeface="Verdana"/>
                <a:ea typeface="Verdana"/>
                <a:cs typeface="Verdana"/>
                <a:sym typeface="Verdana"/>
              </a:rPr>
              <a:t>that He comes?</a:t>
            </a:r>
            <a:endParaRPr sz="4267">
              <a:solidFill>
                <a:schemeClr val="lt1"/>
              </a:solidFill>
              <a:latin typeface="Verdana"/>
              <a:ea typeface="Verdana"/>
              <a:cs typeface="Verdana"/>
              <a:sym typeface="Verdana"/>
            </a:endParaRPr>
          </a:p>
          <a:p>
            <a:pPr marL="0" indent="0" algn="ctr">
              <a:lnSpc>
                <a:spcPct val="100000"/>
              </a:lnSpc>
              <a:buNone/>
            </a:pPr>
            <a:r>
              <a:rPr lang="en" sz="4267">
                <a:solidFill>
                  <a:schemeClr val="lt1"/>
                </a:solidFill>
                <a:latin typeface="Verdana"/>
                <a:ea typeface="Verdana"/>
                <a:cs typeface="Verdana"/>
                <a:sym typeface="Verdana"/>
              </a:rPr>
              <a:t>What will we do in the </a:t>
            </a:r>
            <a:endParaRPr sz="4267">
              <a:solidFill>
                <a:schemeClr val="lt1"/>
              </a:solidFill>
              <a:latin typeface="Verdana"/>
              <a:ea typeface="Verdana"/>
              <a:cs typeface="Verdana"/>
              <a:sym typeface="Verdana"/>
            </a:endParaRPr>
          </a:p>
          <a:p>
            <a:pPr marL="0" indent="0" algn="ctr">
              <a:lnSpc>
                <a:spcPct val="100000"/>
              </a:lnSpc>
              <a:buClr>
                <a:schemeClr val="dk1"/>
              </a:buClr>
              <a:buSzPts val="3600"/>
              <a:buNone/>
            </a:pPr>
            <a:r>
              <a:rPr lang="en" sz="4267">
                <a:solidFill>
                  <a:schemeClr val="lt1"/>
                </a:solidFill>
                <a:latin typeface="Verdana"/>
                <a:ea typeface="Verdana"/>
                <a:cs typeface="Verdana"/>
                <a:sym typeface="Verdana"/>
              </a:rPr>
              <a:t>Day of Mashiach?</a:t>
            </a:r>
            <a:endParaRPr sz="4267">
              <a:solidFill>
                <a:schemeClr val="lt1"/>
              </a:solidFill>
              <a:latin typeface="Verdana"/>
              <a:ea typeface="Verdana"/>
              <a:cs typeface="Verdana"/>
              <a:sym typeface="Verdana"/>
            </a:endParaRPr>
          </a:p>
          <a:p>
            <a:pPr marL="0" indent="0" algn="ctr">
              <a:lnSpc>
                <a:spcPct val="100000"/>
              </a:lnSpc>
              <a:buNone/>
            </a:pPr>
            <a:r>
              <a:rPr lang="en" sz="4267">
                <a:solidFill>
                  <a:schemeClr val="lt1"/>
                </a:solidFill>
                <a:latin typeface="Verdana"/>
                <a:ea typeface="Verdana"/>
                <a:cs typeface="Verdana"/>
                <a:sym typeface="Verdana"/>
              </a:rPr>
              <a:t>When He comes to conquer</a:t>
            </a:r>
            <a:endParaRPr sz="4267">
              <a:solidFill>
                <a:schemeClr val="lt1"/>
              </a:solidFill>
              <a:latin typeface="Verdana"/>
              <a:ea typeface="Verdana"/>
              <a:cs typeface="Verdana"/>
              <a:sym typeface="Verdana"/>
            </a:endParaRPr>
          </a:p>
          <a:p>
            <a:pPr marL="0" indent="0" algn="ctr">
              <a:lnSpc>
                <a:spcPct val="100000"/>
              </a:lnSpc>
              <a:buNone/>
            </a:pPr>
            <a:r>
              <a:rPr lang="en" sz="4267">
                <a:solidFill>
                  <a:schemeClr val="lt1"/>
                </a:solidFill>
                <a:latin typeface="Verdana"/>
                <a:ea typeface="Verdana"/>
                <a:cs typeface="Verdana"/>
                <a:sym typeface="Verdana"/>
              </a:rPr>
              <a:t>the Land?</a:t>
            </a:r>
            <a:endParaRPr sz="4267">
              <a:solidFill>
                <a:schemeClr val="lt1"/>
              </a:solidFill>
              <a:latin typeface="Verdana"/>
              <a:ea typeface="Verdana"/>
              <a:cs typeface="Verdana"/>
              <a:sym typeface="Verdan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50119"/>
        </a:soli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600" y="0"/>
            <a:ext cx="11360800" cy="763600"/>
          </a:xfrm>
          <a:prstGeom prst="rect">
            <a:avLst/>
          </a:prstGeom>
        </p:spPr>
        <p:txBody>
          <a:bodyPr spcFirstLastPara="1" wrap="square" lIns="121900" tIns="121900" rIns="121900" bIns="121900" anchor="t" anchorCtr="0">
            <a:noAutofit/>
          </a:bodyPr>
          <a:lstStyle/>
          <a:p>
            <a:pPr algn="ctr">
              <a:lnSpc>
                <a:spcPct val="90000"/>
              </a:lnSpc>
            </a:pPr>
            <a:r>
              <a:rPr lang="en" sz="5867" u="sng">
                <a:solidFill>
                  <a:schemeClr val="lt1"/>
                </a:solidFill>
                <a:latin typeface="Verdana"/>
                <a:ea typeface="Verdana"/>
                <a:cs typeface="Verdana"/>
                <a:sym typeface="Verdana"/>
              </a:rPr>
              <a:t>Day of Messiah</a:t>
            </a:r>
            <a:endParaRPr sz="5867" u="sng">
              <a:solidFill>
                <a:schemeClr val="lt1"/>
              </a:solidFill>
              <a:latin typeface="Verdana"/>
              <a:ea typeface="Verdana"/>
              <a:cs typeface="Verdana"/>
              <a:sym typeface="Verdana"/>
            </a:endParaRPr>
          </a:p>
        </p:txBody>
      </p:sp>
      <p:sp>
        <p:nvSpPr>
          <p:cNvPr id="61" name="Google Shape;61;p14"/>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Autofit/>
          </a:bodyPr>
          <a:lstStyle/>
          <a:p>
            <a:pPr marL="0" indent="0" algn="ctr">
              <a:lnSpc>
                <a:spcPct val="100000"/>
              </a:lnSpc>
              <a:buNone/>
            </a:pPr>
            <a:r>
              <a:rPr lang="en" sz="4000" u="sng">
                <a:solidFill>
                  <a:schemeClr val="lt1"/>
                </a:solidFill>
                <a:latin typeface="Verdana"/>
                <a:ea typeface="Verdana"/>
                <a:cs typeface="Verdana"/>
                <a:sym typeface="Verdana"/>
              </a:rPr>
              <a:t>CHORUS</a:t>
            </a:r>
            <a:endParaRPr sz="4000" u="sng">
              <a:solidFill>
                <a:schemeClr val="lt1"/>
              </a:solidFill>
              <a:latin typeface="Verdana"/>
              <a:ea typeface="Verdana"/>
              <a:cs typeface="Verdana"/>
              <a:sym typeface="Verdana"/>
            </a:endParaRPr>
          </a:p>
          <a:p>
            <a:pPr marL="0" indent="0" algn="ctr">
              <a:lnSpc>
                <a:spcPct val="100000"/>
              </a:lnSpc>
              <a:buClr>
                <a:schemeClr val="dk1"/>
              </a:buClr>
              <a:buSzPts val="3600"/>
              <a:buNone/>
            </a:pPr>
            <a:r>
              <a:rPr lang="en" sz="4000">
                <a:solidFill>
                  <a:schemeClr val="lt1"/>
                </a:solidFill>
                <a:latin typeface="Verdana"/>
                <a:ea typeface="Verdana"/>
                <a:cs typeface="Verdana"/>
                <a:sym typeface="Verdana"/>
              </a:rPr>
              <a:t>The shofar will sound Jubilee</a:t>
            </a:r>
            <a:endParaRPr sz="4000">
              <a:solidFill>
                <a:schemeClr val="lt1"/>
              </a:solidFill>
              <a:latin typeface="Verdana"/>
              <a:ea typeface="Verdana"/>
              <a:cs typeface="Verdana"/>
              <a:sym typeface="Verdana"/>
            </a:endParaRPr>
          </a:p>
          <a:p>
            <a:pPr marL="0" indent="0" algn="ctr">
              <a:lnSpc>
                <a:spcPct val="100000"/>
              </a:lnSpc>
              <a:buClr>
                <a:schemeClr val="dk1"/>
              </a:buClr>
              <a:buSzPts val="3600"/>
              <a:buNone/>
            </a:pPr>
            <a:r>
              <a:rPr lang="en" sz="4000">
                <a:solidFill>
                  <a:schemeClr val="lt1"/>
                </a:solidFill>
                <a:latin typeface="Verdana"/>
                <a:ea typeface="Verdana"/>
                <a:cs typeface="Verdana"/>
                <a:sym typeface="Verdana"/>
              </a:rPr>
              <a:t>The captives at last will be free</a:t>
            </a:r>
            <a:endParaRPr sz="4000">
              <a:solidFill>
                <a:schemeClr val="lt1"/>
              </a:solidFill>
              <a:latin typeface="Verdana"/>
              <a:ea typeface="Verdana"/>
              <a:cs typeface="Verdana"/>
              <a:sym typeface="Verdana"/>
            </a:endParaRPr>
          </a:p>
          <a:p>
            <a:pPr marL="0" indent="0" algn="ctr">
              <a:lnSpc>
                <a:spcPct val="100000"/>
              </a:lnSpc>
              <a:buClr>
                <a:schemeClr val="dk1"/>
              </a:buClr>
              <a:buSzPts val="3600"/>
              <a:buNone/>
            </a:pPr>
            <a:r>
              <a:rPr lang="en" sz="4000">
                <a:solidFill>
                  <a:schemeClr val="lt1"/>
                </a:solidFill>
                <a:latin typeface="Verdana"/>
                <a:ea typeface="Verdana"/>
                <a:cs typeface="Verdana"/>
                <a:sym typeface="Verdana"/>
              </a:rPr>
              <a:t>To replenish the earth</a:t>
            </a:r>
            <a:endParaRPr sz="4000">
              <a:solidFill>
                <a:schemeClr val="lt1"/>
              </a:solidFill>
              <a:latin typeface="Verdana"/>
              <a:ea typeface="Verdana"/>
              <a:cs typeface="Verdana"/>
              <a:sym typeface="Verdana"/>
            </a:endParaRPr>
          </a:p>
          <a:p>
            <a:pPr marL="0" indent="0" algn="ctr">
              <a:lnSpc>
                <a:spcPct val="100000"/>
              </a:lnSpc>
              <a:buClr>
                <a:schemeClr val="dk1"/>
              </a:buClr>
              <a:buSzPts val="3600"/>
              <a:buNone/>
            </a:pPr>
            <a:r>
              <a:rPr lang="en" sz="4000">
                <a:solidFill>
                  <a:schemeClr val="lt1"/>
                </a:solidFill>
                <a:latin typeface="Verdana"/>
                <a:ea typeface="Verdana"/>
                <a:cs typeface="Verdana"/>
                <a:sym typeface="Verdana"/>
              </a:rPr>
              <a:t>Bring life and rebirth</a:t>
            </a:r>
            <a:endParaRPr sz="4000">
              <a:solidFill>
                <a:schemeClr val="lt1"/>
              </a:solidFill>
              <a:latin typeface="Verdana"/>
              <a:ea typeface="Verdana"/>
              <a:cs typeface="Verdana"/>
              <a:sym typeface="Verdana"/>
            </a:endParaRPr>
          </a:p>
          <a:p>
            <a:pPr marL="0" indent="0" algn="ctr">
              <a:lnSpc>
                <a:spcPct val="100000"/>
              </a:lnSpc>
              <a:buNone/>
            </a:pPr>
            <a:r>
              <a:rPr lang="en" sz="4000">
                <a:solidFill>
                  <a:schemeClr val="lt1"/>
                </a:solidFill>
                <a:latin typeface="Verdana"/>
                <a:ea typeface="Verdana"/>
                <a:cs typeface="Verdana"/>
                <a:sym typeface="Verdana"/>
              </a:rPr>
              <a:t>When the Lion of Judah</a:t>
            </a:r>
            <a:endParaRPr sz="4000">
              <a:solidFill>
                <a:schemeClr val="lt1"/>
              </a:solidFill>
              <a:latin typeface="Verdana"/>
              <a:ea typeface="Verdana"/>
              <a:cs typeface="Verdana"/>
              <a:sym typeface="Verdana"/>
            </a:endParaRPr>
          </a:p>
          <a:p>
            <a:pPr marL="0" indent="0" algn="ctr">
              <a:lnSpc>
                <a:spcPct val="100000"/>
              </a:lnSpc>
              <a:buNone/>
            </a:pPr>
            <a:r>
              <a:rPr lang="en" sz="4000">
                <a:solidFill>
                  <a:schemeClr val="lt1"/>
                </a:solidFill>
                <a:latin typeface="Verdana"/>
                <a:ea typeface="Verdana"/>
                <a:cs typeface="Verdana"/>
                <a:sym typeface="Verdana"/>
              </a:rPr>
              <a:t>Will reign</a:t>
            </a:r>
            <a:endParaRPr sz="4000">
              <a:solidFill>
                <a:schemeClr val="lt1"/>
              </a:solidFill>
              <a:latin typeface="Verdana"/>
              <a:ea typeface="Verdana"/>
              <a:cs typeface="Verdana"/>
              <a:sym typeface="Verdan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50119"/>
        </a:solidFill>
        <a:effectLst/>
      </p:bgPr>
    </p:bg>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415600" y="0"/>
            <a:ext cx="11360800" cy="763600"/>
          </a:xfrm>
          <a:prstGeom prst="rect">
            <a:avLst/>
          </a:prstGeom>
        </p:spPr>
        <p:txBody>
          <a:bodyPr spcFirstLastPara="1" wrap="square" lIns="121900" tIns="121900" rIns="121900" bIns="121900" anchor="t" anchorCtr="0">
            <a:noAutofit/>
          </a:bodyPr>
          <a:lstStyle/>
          <a:p>
            <a:pPr algn="ctr">
              <a:lnSpc>
                <a:spcPct val="90000"/>
              </a:lnSpc>
            </a:pPr>
            <a:r>
              <a:rPr lang="en" sz="5867" u="sng">
                <a:solidFill>
                  <a:schemeClr val="lt1"/>
                </a:solidFill>
                <a:latin typeface="Verdana"/>
                <a:ea typeface="Verdana"/>
                <a:cs typeface="Verdana"/>
                <a:sym typeface="Verdana"/>
              </a:rPr>
              <a:t>Day of Messiah</a:t>
            </a:r>
            <a:endParaRPr sz="5867" u="sng">
              <a:solidFill>
                <a:schemeClr val="lt1"/>
              </a:solidFill>
              <a:latin typeface="Verdana"/>
              <a:ea typeface="Verdana"/>
              <a:cs typeface="Verdana"/>
              <a:sym typeface="Verdana"/>
            </a:endParaRPr>
          </a:p>
        </p:txBody>
      </p:sp>
      <p:sp>
        <p:nvSpPr>
          <p:cNvPr id="67" name="Google Shape;67;p15"/>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Autofit/>
          </a:bodyPr>
          <a:lstStyle/>
          <a:p>
            <a:pPr marL="0" indent="0" algn="ctr">
              <a:lnSpc>
                <a:spcPct val="100000"/>
              </a:lnSpc>
              <a:buNone/>
            </a:pPr>
            <a:r>
              <a:rPr lang="en" sz="4267">
                <a:solidFill>
                  <a:schemeClr val="lt1"/>
                </a:solidFill>
                <a:latin typeface="Verdana"/>
                <a:ea typeface="Verdana"/>
                <a:cs typeface="Verdana"/>
                <a:sym typeface="Verdana"/>
              </a:rPr>
              <a:t>Who’ll take the stand in the</a:t>
            </a:r>
            <a:endParaRPr sz="4267">
              <a:solidFill>
                <a:schemeClr val="lt1"/>
              </a:solidFill>
              <a:latin typeface="Verdana"/>
              <a:ea typeface="Verdana"/>
              <a:cs typeface="Verdana"/>
              <a:sym typeface="Verdana"/>
            </a:endParaRPr>
          </a:p>
          <a:p>
            <a:pPr marL="0" indent="0" algn="ctr">
              <a:lnSpc>
                <a:spcPct val="100000"/>
              </a:lnSpc>
              <a:buClr>
                <a:schemeClr val="dk1"/>
              </a:buClr>
              <a:buSzPts val="4000"/>
              <a:buNone/>
            </a:pPr>
            <a:r>
              <a:rPr lang="en" sz="4267">
                <a:solidFill>
                  <a:schemeClr val="lt1"/>
                </a:solidFill>
                <a:latin typeface="Verdana"/>
                <a:ea typeface="Verdana"/>
                <a:cs typeface="Verdana"/>
                <a:sym typeface="Verdana"/>
              </a:rPr>
              <a:t>Day of Messiah?</a:t>
            </a:r>
            <a:endParaRPr sz="4267">
              <a:solidFill>
                <a:schemeClr val="lt1"/>
              </a:solidFill>
              <a:latin typeface="Verdana"/>
              <a:ea typeface="Verdana"/>
              <a:cs typeface="Verdana"/>
              <a:sym typeface="Verdana"/>
            </a:endParaRPr>
          </a:p>
          <a:p>
            <a:pPr marL="0" indent="0" algn="ctr">
              <a:lnSpc>
                <a:spcPct val="100000"/>
              </a:lnSpc>
              <a:buNone/>
            </a:pPr>
            <a:r>
              <a:rPr lang="en" sz="4267">
                <a:solidFill>
                  <a:schemeClr val="lt1"/>
                </a:solidFill>
                <a:latin typeface="Verdana"/>
                <a:ea typeface="Verdana"/>
                <a:cs typeface="Verdana"/>
                <a:sym typeface="Verdana"/>
              </a:rPr>
              <a:t>Who’ll be strong in the day</a:t>
            </a:r>
            <a:endParaRPr sz="4267">
              <a:solidFill>
                <a:schemeClr val="lt1"/>
              </a:solidFill>
              <a:latin typeface="Verdana"/>
              <a:ea typeface="Verdana"/>
              <a:cs typeface="Verdana"/>
              <a:sym typeface="Verdana"/>
            </a:endParaRPr>
          </a:p>
          <a:p>
            <a:pPr marL="0" indent="0" algn="ctr">
              <a:lnSpc>
                <a:spcPct val="100000"/>
              </a:lnSpc>
              <a:buClr>
                <a:schemeClr val="dk1"/>
              </a:buClr>
              <a:buSzPts val="4000"/>
              <a:buNone/>
            </a:pPr>
            <a:r>
              <a:rPr lang="en" sz="4267">
                <a:solidFill>
                  <a:schemeClr val="lt1"/>
                </a:solidFill>
                <a:latin typeface="Verdana"/>
                <a:ea typeface="Verdana"/>
                <a:cs typeface="Verdana"/>
                <a:sym typeface="Verdana"/>
              </a:rPr>
              <a:t>that He comes?</a:t>
            </a:r>
            <a:endParaRPr sz="4267">
              <a:solidFill>
                <a:schemeClr val="lt1"/>
              </a:solidFill>
              <a:latin typeface="Verdana"/>
              <a:ea typeface="Verdana"/>
              <a:cs typeface="Verdana"/>
              <a:sym typeface="Verdana"/>
            </a:endParaRPr>
          </a:p>
          <a:p>
            <a:pPr marL="0" indent="0" algn="ctr">
              <a:lnSpc>
                <a:spcPct val="100000"/>
              </a:lnSpc>
              <a:buNone/>
            </a:pPr>
            <a:r>
              <a:rPr lang="en" sz="4267">
                <a:solidFill>
                  <a:schemeClr val="lt1"/>
                </a:solidFill>
                <a:latin typeface="Verdana"/>
                <a:ea typeface="Verdana"/>
                <a:cs typeface="Verdana"/>
                <a:sym typeface="Verdana"/>
              </a:rPr>
              <a:t>Who will be found in the</a:t>
            </a:r>
            <a:endParaRPr sz="4267">
              <a:solidFill>
                <a:schemeClr val="lt1"/>
              </a:solidFill>
              <a:latin typeface="Verdana"/>
              <a:ea typeface="Verdana"/>
              <a:cs typeface="Verdana"/>
              <a:sym typeface="Verdana"/>
            </a:endParaRPr>
          </a:p>
          <a:p>
            <a:pPr marL="0" indent="0" algn="ctr">
              <a:lnSpc>
                <a:spcPct val="100000"/>
              </a:lnSpc>
              <a:buClr>
                <a:schemeClr val="dk1"/>
              </a:buClr>
              <a:buSzPts val="4000"/>
              <a:buNone/>
            </a:pPr>
            <a:r>
              <a:rPr lang="en" sz="4267">
                <a:solidFill>
                  <a:schemeClr val="lt1"/>
                </a:solidFill>
                <a:latin typeface="Verdana"/>
                <a:ea typeface="Verdana"/>
                <a:cs typeface="Verdana"/>
                <a:sym typeface="Verdana"/>
              </a:rPr>
              <a:t>Day of Mashiach</a:t>
            </a:r>
            <a:endParaRPr sz="4267">
              <a:solidFill>
                <a:schemeClr val="lt1"/>
              </a:solidFill>
              <a:latin typeface="Verdana"/>
              <a:ea typeface="Verdana"/>
              <a:cs typeface="Verdana"/>
              <a:sym typeface="Verdana"/>
            </a:endParaRPr>
          </a:p>
          <a:p>
            <a:pPr marL="0" indent="0" algn="ctr">
              <a:lnSpc>
                <a:spcPct val="100000"/>
              </a:lnSpc>
              <a:buNone/>
            </a:pPr>
            <a:r>
              <a:rPr lang="en" sz="4267">
                <a:solidFill>
                  <a:schemeClr val="lt1"/>
                </a:solidFill>
                <a:latin typeface="Verdana"/>
                <a:ea typeface="Verdana"/>
                <a:cs typeface="Verdana"/>
                <a:sym typeface="Verdana"/>
              </a:rPr>
              <a:t>Faithful to keep His commands?</a:t>
            </a:r>
            <a:endParaRPr sz="4267">
              <a:solidFill>
                <a:schemeClr val="lt1"/>
              </a:solidFill>
              <a:latin typeface="Verdana"/>
              <a:ea typeface="Verdana"/>
              <a:cs typeface="Verdana"/>
              <a:sym typeface="Verdan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50119"/>
        </a:solid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415600" y="0"/>
            <a:ext cx="11360800" cy="763600"/>
          </a:xfrm>
          <a:prstGeom prst="rect">
            <a:avLst/>
          </a:prstGeom>
        </p:spPr>
        <p:txBody>
          <a:bodyPr spcFirstLastPara="1" wrap="square" lIns="121900" tIns="121900" rIns="121900" bIns="121900" anchor="t" anchorCtr="0">
            <a:noAutofit/>
          </a:bodyPr>
          <a:lstStyle/>
          <a:p>
            <a:pPr algn="ctr">
              <a:lnSpc>
                <a:spcPct val="90000"/>
              </a:lnSpc>
            </a:pPr>
            <a:r>
              <a:rPr lang="en" sz="5867" u="sng">
                <a:solidFill>
                  <a:schemeClr val="lt1"/>
                </a:solidFill>
                <a:latin typeface="Verdana"/>
                <a:ea typeface="Verdana"/>
                <a:cs typeface="Verdana"/>
                <a:sym typeface="Verdana"/>
              </a:rPr>
              <a:t>Day of Messiah</a:t>
            </a:r>
            <a:endParaRPr sz="5867" u="sng">
              <a:solidFill>
                <a:schemeClr val="lt1"/>
              </a:solidFill>
              <a:latin typeface="Verdana"/>
              <a:ea typeface="Verdana"/>
              <a:cs typeface="Verdana"/>
              <a:sym typeface="Verdana"/>
            </a:endParaRPr>
          </a:p>
        </p:txBody>
      </p:sp>
      <p:sp>
        <p:nvSpPr>
          <p:cNvPr id="73" name="Google Shape;73;p16"/>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Autofit/>
          </a:bodyPr>
          <a:lstStyle/>
          <a:p>
            <a:pPr marL="0" indent="0" algn="ctr">
              <a:lnSpc>
                <a:spcPct val="100000"/>
              </a:lnSpc>
              <a:buNone/>
            </a:pPr>
            <a:r>
              <a:rPr lang="en" sz="4000" u="sng">
                <a:solidFill>
                  <a:schemeClr val="lt1"/>
                </a:solidFill>
                <a:latin typeface="Verdana"/>
                <a:ea typeface="Verdana"/>
                <a:cs typeface="Verdana"/>
                <a:sym typeface="Verdana"/>
              </a:rPr>
              <a:t>CHORUS</a:t>
            </a:r>
            <a:endParaRPr sz="4000" u="sng">
              <a:solidFill>
                <a:schemeClr val="lt1"/>
              </a:solidFill>
              <a:latin typeface="Verdana"/>
              <a:ea typeface="Verdana"/>
              <a:cs typeface="Verdana"/>
              <a:sym typeface="Verdana"/>
            </a:endParaRPr>
          </a:p>
          <a:p>
            <a:pPr marL="0" indent="0" algn="ctr">
              <a:lnSpc>
                <a:spcPct val="100000"/>
              </a:lnSpc>
              <a:buNone/>
            </a:pPr>
            <a:r>
              <a:rPr lang="en" sz="4000">
                <a:solidFill>
                  <a:schemeClr val="lt1"/>
                </a:solidFill>
                <a:latin typeface="Verdana"/>
                <a:ea typeface="Verdana"/>
                <a:cs typeface="Verdana"/>
                <a:sym typeface="Verdana"/>
              </a:rPr>
              <a:t>The shofar will sound Jubilee</a:t>
            </a:r>
            <a:endParaRPr sz="4000">
              <a:solidFill>
                <a:schemeClr val="lt1"/>
              </a:solidFill>
              <a:latin typeface="Verdana"/>
              <a:ea typeface="Verdana"/>
              <a:cs typeface="Verdana"/>
              <a:sym typeface="Verdana"/>
            </a:endParaRPr>
          </a:p>
          <a:p>
            <a:pPr marL="0" indent="0" algn="ctr">
              <a:lnSpc>
                <a:spcPct val="100000"/>
              </a:lnSpc>
              <a:buNone/>
            </a:pPr>
            <a:r>
              <a:rPr lang="en" sz="4000">
                <a:solidFill>
                  <a:schemeClr val="lt1"/>
                </a:solidFill>
                <a:latin typeface="Verdana"/>
                <a:ea typeface="Verdana"/>
                <a:cs typeface="Verdana"/>
                <a:sym typeface="Verdana"/>
              </a:rPr>
              <a:t>The captives at last will be free</a:t>
            </a:r>
            <a:endParaRPr sz="4000">
              <a:solidFill>
                <a:schemeClr val="lt1"/>
              </a:solidFill>
              <a:latin typeface="Verdana"/>
              <a:ea typeface="Verdana"/>
              <a:cs typeface="Verdana"/>
              <a:sym typeface="Verdana"/>
            </a:endParaRPr>
          </a:p>
          <a:p>
            <a:pPr marL="0" indent="0" algn="ctr">
              <a:lnSpc>
                <a:spcPct val="100000"/>
              </a:lnSpc>
              <a:buNone/>
            </a:pPr>
            <a:r>
              <a:rPr lang="en" sz="4000">
                <a:solidFill>
                  <a:schemeClr val="lt1"/>
                </a:solidFill>
                <a:latin typeface="Verdana"/>
                <a:ea typeface="Verdana"/>
                <a:cs typeface="Verdana"/>
                <a:sym typeface="Verdana"/>
              </a:rPr>
              <a:t>To replenish the earth</a:t>
            </a:r>
            <a:endParaRPr sz="4000">
              <a:solidFill>
                <a:schemeClr val="lt1"/>
              </a:solidFill>
              <a:latin typeface="Verdana"/>
              <a:ea typeface="Verdana"/>
              <a:cs typeface="Verdana"/>
              <a:sym typeface="Verdana"/>
            </a:endParaRPr>
          </a:p>
          <a:p>
            <a:pPr marL="0" indent="0" algn="ctr">
              <a:lnSpc>
                <a:spcPct val="100000"/>
              </a:lnSpc>
              <a:buNone/>
            </a:pPr>
            <a:r>
              <a:rPr lang="en" sz="4000">
                <a:solidFill>
                  <a:schemeClr val="lt1"/>
                </a:solidFill>
                <a:latin typeface="Verdana"/>
                <a:ea typeface="Verdana"/>
                <a:cs typeface="Verdana"/>
                <a:sym typeface="Verdana"/>
              </a:rPr>
              <a:t>Bring life and rebirth</a:t>
            </a:r>
            <a:endParaRPr sz="4000">
              <a:solidFill>
                <a:schemeClr val="lt1"/>
              </a:solidFill>
              <a:latin typeface="Verdana"/>
              <a:ea typeface="Verdana"/>
              <a:cs typeface="Verdana"/>
              <a:sym typeface="Verdana"/>
            </a:endParaRPr>
          </a:p>
          <a:p>
            <a:pPr marL="0" indent="0" algn="ctr">
              <a:lnSpc>
                <a:spcPct val="100000"/>
              </a:lnSpc>
              <a:buNone/>
            </a:pPr>
            <a:r>
              <a:rPr lang="en" sz="4000">
                <a:solidFill>
                  <a:schemeClr val="lt1"/>
                </a:solidFill>
                <a:latin typeface="Verdana"/>
                <a:ea typeface="Verdana"/>
                <a:cs typeface="Verdana"/>
                <a:sym typeface="Verdana"/>
              </a:rPr>
              <a:t>When the Lion of Judah</a:t>
            </a:r>
            <a:endParaRPr sz="4000">
              <a:solidFill>
                <a:schemeClr val="lt1"/>
              </a:solidFill>
              <a:latin typeface="Verdana"/>
              <a:ea typeface="Verdana"/>
              <a:cs typeface="Verdana"/>
              <a:sym typeface="Verdana"/>
            </a:endParaRPr>
          </a:p>
          <a:p>
            <a:pPr marL="0" indent="0" algn="ctr">
              <a:lnSpc>
                <a:spcPct val="100000"/>
              </a:lnSpc>
              <a:buNone/>
            </a:pPr>
            <a:r>
              <a:rPr lang="en" sz="4000">
                <a:solidFill>
                  <a:schemeClr val="lt1"/>
                </a:solidFill>
                <a:latin typeface="Verdana"/>
                <a:ea typeface="Verdana"/>
                <a:cs typeface="Verdana"/>
                <a:sym typeface="Verdana"/>
              </a:rPr>
              <a:t>Will reign</a:t>
            </a:r>
            <a:endParaRPr sz="4000">
              <a:solidFill>
                <a:schemeClr val="lt1"/>
              </a:solidFill>
              <a:latin typeface="Verdana"/>
              <a:ea typeface="Verdana"/>
              <a:cs typeface="Verdana"/>
              <a:sym typeface="Verdan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50119"/>
        </a:solidFill>
        <a:effectLst/>
      </p:bgPr>
    </p:bg>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415600" y="0"/>
            <a:ext cx="11360800" cy="763600"/>
          </a:xfrm>
          <a:prstGeom prst="rect">
            <a:avLst/>
          </a:prstGeom>
        </p:spPr>
        <p:txBody>
          <a:bodyPr spcFirstLastPara="1" wrap="square" lIns="121900" tIns="121900" rIns="121900" bIns="121900" anchor="t" anchorCtr="0">
            <a:noAutofit/>
          </a:bodyPr>
          <a:lstStyle/>
          <a:p>
            <a:pPr algn="ctr">
              <a:lnSpc>
                <a:spcPct val="90000"/>
              </a:lnSpc>
            </a:pPr>
            <a:r>
              <a:rPr lang="en" sz="5867" u="sng">
                <a:solidFill>
                  <a:schemeClr val="lt1"/>
                </a:solidFill>
                <a:latin typeface="Verdana"/>
                <a:ea typeface="Verdana"/>
                <a:cs typeface="Verdana"/>
                <a:sym typeface="Verdana"/>
              </a:rPr>
              <a:t>Day of Messiah</a:t>
            </a:r>
            <a:endParaRPr sz="5867" u="sng">
              <a:solidFill>
                <a:schemeClr val="lt1"/>
              </a:solidFill>
              <a:latin typeface="Verdana"/>
              <a:ea typeface="Verdana"/>
              <a:cs typeface="Verdana"/>
              <a:sym typeface="Verdana"/>
            </a:endParaRPr>
          </a:p>
        </p:txBody>
      </p:sp>
      <p:sp>
        <p:nvSpPr>
          <p:cNvPr id="79" name="Google Shape;79;p17"/>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0" indent="0">
              <a:lnSpc>
                <a:spcPct val="150000"/>
              </a:lnSpc>
              <a:buClr>
                <a:schemeClr val="dk1"/>
              </a:buClr>
              <a:buSzPts val="2800"/>
              <a:buNone/>
            </a:pPr>
            <a:endParaRPr sz="4533" u="sng">
              <a:solidFill>
                <a:schemeClr val="lt1"/>
              </a:solidFill>
              <a:latin typeface="Verdana"/>
              <a:ea typeface="Verdana"/>
              <a:cs typeface="Verdana"/>
              <a:sym typeface="Verdana"/>
            </a:endParaRPr>
          </a:p>
          <a:p>
            <a:pPr marL="0" indent="0" algn="ctr">
              <a:lnSpc>
                <a:spcPct val="150000"/>
              </a:lnSpc>
              <a:buNone/>
            </a:pPr>
            <a:r>
              <a:rPr lang="en" sz="4533" u="sng">
                <a:solidFill>
                  <a:schemeClr val="lt1"/>
                </a:solidFill>
                <a:latin typeface="Verdana"/>
                <a:ea typeface="Verdana"/>
                <a:cs typeface="Verdana"/>
                <a:sym typeface="Verdana"/>
              </a:rPr>
              <a:t>Lai, lai, lai, lai…</a:t>
            </a:r>
            <a:endParaRPr sz="4533">
              <a:solidFill>
                <a:schemeClr val="lt1"/>
              </a:solidFill>
              <a:latin typeface="Verdana"/>
              <a:ea typeface="Verdana"/>
              <a:cs typeface="Verdana"/>
              <a:sym typeface="Verdan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50119"/>
        </a:soli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600" y="0"/>
            <a:ext cx="11360800" cy="763600"/>
          </a:xfrm>
          <a:prstGeom prst="rect">
            <a:avLst/>
          </a:prstGeom>
        </p:spPr>
        <p:txBody>
          <a:bodyPr spcFirstLastPara="1" wrap="square" lIns="121900" tIns="121900" rIns="121900" bIns="121900" anchor="t" anchorCtr="0">
            <a:noAutofit/>
          </a:bodyPr>
          <a:lstStyle/>
          <a:p>
            <a:pPr algn="ctr">
              <a:lnSpc>
                <a:spcPct val="90000"/>
              </a:lnSpc>
            </a:pPr>
            <a:r>
              <a:rPr lang="en" sz="5867" u="sng">
                <a:solidFill>
                  <a:schemeClr val="lt1"/>
                </a:solidFill>
                <a:latin typeface="Verdana"/>
                <a:ea typeface="Verdana"/>
                <a:cs typeface="Verdana"/>
                <a:sym typeface="Verdana"/>
              </a:rPr>
              <a:t>Day of Messiah</a:t>
            </a:r>
            <a:endParaRPr sz="5867" u="sng">
              <a:solidFill>
                <a:schemeClr val="lt1"/>
              </a:solidFill>
              <a:latin typeface="Verdana"/>
              <a:ea typeface="Verdana"/>
              <a:cs typeface="Verdana"/>
              <a:sym typeface="Verdana"/>
            </a:endParaRPr>
          </a:p>
        </p:txBody>
      </p:sp>
      <p:sp>
        <p:nvSpPr>
          <p:cNvPr id="61" name="Google Shape;61;p14"/>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Autofit/>
          </a:bodyPr>
          <a:lstStyle/>
          <a:p>
            <a:pPr marL="0" indent="0" algn="ctr">
              <a:lnSpc>
                <a:spcPct val="100000"/>
              </a:lnSpc>
              <a:buNone/>
            </a:pPr>
            <a:r>
              <a:rPr lang="en" sz="4000" u="sng">
                <a:solidFill>
                  <a:schemeClr val="lt1"/>
                </a:solidFill>
                <a:latin typeface="Verdana"/>
                <a:ea typeface="Verdana"/>
                <a:cs typeface="Verdana"/>
                <a:sym typeface="Verdana"/>
              </a:rPr>
              <a:t>CHORUS</a:t>
            </a:r>
            <a:endParaRPr sz="4000" u="sng">
              <a:solidFill>
                <a:schemeClr val="lt1"/>
              </a:solidFill>
              <a:latin typeface="Verdana"/>
              <a:ea typeface="Verdana"/>
              <a:cs typeface="Verdana"/>
              <a:sym typeface="Verdana"/>
            </a:endParaRPr>
          </a:p>
          <a:p>
            <a:pPr marL="0" indent="0" algn="ctr">
              <a:lnSpc>
                <a:spcPct val="100000"/>
              </a:lnSpc>
              <a:buClr>
                <a:schemeClr val="dk1"/>
              </a:buClr>
              <a:buSzPts val="3600"/>
              <a:buNone/>
            </a:pPr>
            <a:r>
              <a:rPr lang="en" sz="4000">
                <a:solidFill>
                  <a:schemeClr val="lt1"/>
                </a:solidFill>
                <a:latin typeface="Verdana"/>
                <a:ea typeface="Verdana"/>
                <a:cs typeface="Verdana"/>
                <a:sym typeface="Verdana"/>
              </a:rPr>
              <a:t>The shofar will sound Jubilee</a:t>
            </a:r>
            <a:endParaRPr sz="4000">
              <a:solidFill>
                <a:schemeClr val="lt1"/>
              </a:solidFill>
              <a:latin typeface="Verdana"/>
              <a:ea typeface="Verdana"/>
              <a:cs typeface="Verdana"/>
              <a:sym typeface="Verdana"/>
            </a:endParaRPr>
          </a:p>
          <a:p>
            <a:pPr marL="0" indent="0" algn="ctr">
              <a:lnSpc>
                <a:spcPct val="100000"/>
              </a:lnSpc>
              <a:buClr>
                <a:schemeClr val="dk1"/>
              </a:buClr>
              <a:buSzPts val="3600"/>
              <a:buNone/>
            </a:pPr>
            <a:r>
              <a:rPr lang="en" sz="4000">
                <a:solidFill>
                  <a:schemeClr val="lt1"/>
                </a:solidFill>
                <a:latin typeface="Verdana"/>
                <a:ea typeface="Verdana"/>
                <a:cs typeface="Verdana"/>
                <a:sym typeface="Verdana"/>
              </a:rPr>
              <a:t>The captives at last will be free</a:t>
            </a:r>
            <a:endParaRPr sz="4000">
              <a:solidFill>
                <a:schemeClr val="lt1"/>
              </a:solidFill>
              <a:latin typeface="Verdana"/>
              <a:ea typeface="Verdana"/>
              <a:cs typeface="Verdana"/>
              <a:sym typeface="Verdana"/>
            </a:endParaRPr>
          </a:p>
          <a:p>
            <a:pPr marL="0" indent="0" algn="ctr">
              <a:lnSpc>
                <a:spcPct val="100000"/>
              </a:lnSpc>
              <a:buClr>
                <a:schemeClr val="dk1"/>
              </a:buClr>
              <a:buSzPts val="3600"/>
              <a:buNone/>
            </a:pPr>
            <a:r>
              <a:rPr lang="en" sz="4000">
                <a:solidFill>
                  <a:schemeClr val="lt1"/>
                </a:solidFill>
                <a:latin typeface="Verdana"/>
                <a:ea typeface="Verdana"/>
                <a:cs typeface="Verdana"/>
                <a:sym typeface="Verdana"/>
              </a:rPr>
              <a:t>To replenish the earth</a:t>
            </a:r>
            <a:endParaRPr sz="4000">
              <a:solidFill>
                <a:schemeClr val="lt1"/>
              </a:solidFill>
              <a:latin typeface="Verdana"/>
              <a:ea typeface="Verdana"/>
              <a:cs typeface="Verdana"/>
              <a:sym typeface="Verdana"/>
            </a:endParaRPr>
          </a:p>
          <a:p>
            <a:pPr marL="0" indent="0" algn="ctr">
              <a:lnSpc>
                <a:spcPct val="100000"/>
              </a:lnSpc>
              <a:buClr>
                <a:schemeClr val="dk1"/>
              </a:buClr>
              <a:buSzPts val="3600"/>
              <a:buNone/>
            </a:pPr>
            <a:r>
              <a:rPr lang="en" sz="4000">
                <a:solidFill>
                  <a:schemeClr val="lt1"/>
                </a:solidFill>
                <a:latin typeface="Verdana"/>
                <a:ea typeface="Verdana"/>
                <a:cs typeface="Verdana"/>
                <a:sym typeface="Verdana"/>
              </a:rPr>
              <a:t>Bring life and rebirth</a:t>
            </a:r>
            <a:endParaRPr sz="4000">
              <a:solidFill>
                <a:schemeClr val="lt1"/>
              </a:solidFill>
              <a:latin typeface="Verdana"/>
              <a:ea typeface="Verdana"/>
              <a:cs typeface="Verdana"/>
              <a:sym typeface="Verdana"/>
            </a:endParaRPr>
          </a:p>
          <a:p>
            <a:pPr marL="0" indent="0" algn="ctr">
              <a:lnSpc>
                <a:spcPct val="100000"/>
              </a:lnSpc>
              <a:buNone/>
            </a:pPr>
            <a:r>
              <a:rPr lang="en" sz="4000">
                <a:solidFill>
                  <a:schemeClr val="lt1"/>
                </a:solidFill>
                <a:latin typeface="Verdana"/>
                <a:ea typeface="Verdana"/>
                <a:cs typeface="Verdana"/>
                <a:sym typeface="Verdana"/>
              </a:rPr>
              <a:t>When the Lion of Judah</a:t>
            </a:r>
            <a:endParaRPr sz="4000">
              <a:solidFill>
                <a:schemeClr val="lt1"/>
              </a:solidFill>
              <a:latin typeface="Verdana"/>
              <a:ea typeface="Verdana"/>
              <a:cs typeface="Verdana"/>
              <a:sym typeface="Verdana"/>
            </a:endParaRPr>
          </a:p>
          <a:p>
            <a:pPr marL="0" indent="0" algn="ctr">
              <a:lnSpc>
                <a:spcPct val="100000"/>
              </a:lnSpc>
              <a:buNone/>
            </a:pPr>
            <a:r>
              <a:rPr lang="en" sz="4000">
                <a:solidFill>
                  <a:schemeClr val="lt1"/>
                </a:solidFill>
                <a:latin typeface="Verdana"/>
                <a:ea typeface="Verdana"/>
                <a:cs typeface="Verdana"/>
                <a:sym typeface="Verdana"/>
              </a:rPr>
              <a:t>Will reign</a:t>
            </a:r>
            <a:endParaRPr sz="4000">
              <a:solidFill>
                <a:schemeClr val="lt1"/>
              </a:solidFill>
              <a:latin typeface="Verdana"/>
              <a:ea typeface="Verdana"/>
              <a:cs typeface="Verdana"/>
              <a:sym typeface="Verdana"/>
            </a:endParaRPr>
          </a:p>
        </p:txBody>
      </p:sp>
    </p:spTree>
    <p:extLst>
      <p:ext uri="{BB962C8B-B14F-4D97-AF65-F5344CB8AC3E}">
        <p14:creationId xmlns:p14="http://schemas.microsoft.com/office/powerpoint/2010/main" val="12491344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72C8090E-2187-3027-D8CF-EC4780B440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A568E71-B052-5B10-A2A6-C43F6FEFDD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a:extLst>
              <a:ext uri="{FF2B5EF4-FFF2-40B4-BE49-F238E27FC236}">
                <a16:creationId xmlns:a16="http://schemas.microsoft.com/office/drawing/2014/main" id="{71BFF431-4A37-7092-C1D8-F73454A743F6}"/>
              </a:ext>
            </a:extLst>
          </p:cNvPr>
          <p:cNvSpPr txBox="1">
            <a:spLocks noChangeArrowheads="1"/>
          </p:cNvSpPr>
          <p:nvPr/>
        </p:nvSpPr>
        <p:spPr bwMode="auto">
          <a:xfrm>
            <a:off x="209671" y="1439110"/>
            <a:ext cx="11770716" cy="2616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祝福禱告</a:t>
            </a: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Benediction Prayer</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4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0000"/>
                </a:solidFill>
                <a:effectLst>
                  <a:outerShdw blurRad="38100" dist="38100" dir="2700000" algn="tl">
                    <a:srgbClr val="000000">
                      <a:alpha val="43137"/>
                    </a:srgbClr>
                  </a:outerShdw>
                </a:effectLst>
                <a:highlight>
                  <a:srgbClr val="FFFF00"/>
                </a:highlight>
                <a:uLnTx/>
                <a:uFillTx/>
                <a:latin typeface="Century" panose="02040604050505020304" pitchFamily="18" charset="0"/>
                <a:ea typeface="DFKai-SB" pitchFamily="65" charset="-120"/>
                <a:cs typeface="Arial" charset="0"/>
              </a:rPr>
              <a:t>民數記</a:t>
            </a:r>
            <a:r>
              <a:rPr kumimoji="0" lang="zh-TW" altLang="en-US" sz="6000" b="1" i="0" u="none" strike="noStrike" kern="1200" cap="none" spc="0" normalizeH="0" baseline="0" noProof="0" dirty="0">
                <a:ln>
                  <a:noFill/>
                </a:ln>
                <a:solidFill>
                  <a:srgbClr val="000000"/>
                </a:solidFill>
                <a:effectLst>
                  <a:outerShdw blurRad="38100" dist="38100" dir="2700000" algn="tl">
                    <a:srgbClr val="000000">
                      <a:alpha val="43137"/>
                    </a:srgbClr>
                  </a:outerShdw>
                </a:effectLst>
                <a:highlight>
                  <a:srgbClr val="FFFF00"/>
                </a:highlight>
                <a:uLnTx/>
                <a:uFillTx/>
                <a:latin typeface="Century" panose="02040604050505020304" pitchFamily="18" charset="0"/>
                <a:ea typeface="DFKai-SB" pitchFamily="65" charset="-120"/>
                <a:cs typeface="Arial" charset="0"/>
              </a:rPr>
              <a:t> </a:t>
            </a:r>
            <a:r>
              <a:rPr kumimoji="0" lang="en-US" altLang="zh-TW" sz="5400" b="1" i="0" u="none" strike="noStrike" kern="1200" cap="none" spc="0" normalizeH="0" baseline="0" noProof="0" dirty="0">
                <a:ln>
                  <a:noFill/>
                </a:ln>
                <a:solidFill>
                  <a:srgbClr val="000000"/>
                </a:solidFill>
                <a:effectLst>
                  <a:outerShdw blurRad="38100" dist="38100" dir="2700000" algn="tl">
                    <a:srgbClr val="000000">
                      <a:alpha val="43137"/>
                    </a:srgbClr>
                  </a:outerShdw>
                </a:effectLst>
                <a:highlight>
                  <a:srgbClr val="FFFF00"/>
                </a:highlight>
                <a:uLnTx/>
                <a:uFillTx/>
                <a:latin typeface="Century" panose="02040604050505020304" pitchFamily="18" charset="0"/>
                <a:ea typeface="DFKai-SB" pitchFamily="65" charset="-120"/>
                <a:cs typeface="Arial" charset="0"/>
              </a:rPr>
              <a:t>Numbers 6:24-26</a:t>
            </a:r>
            <a:endParaRPr kumimoji="0" lang="en-US" altLang="zh-TW" sz="6000" b="1" i="0" u="none" strike="noStrike" kern="1200" cap="none" spc="0" normalizeH="0" baseline="0" noProof="0" dirty="0">
              <a:ln>
                <a:noFill/>
              </a:ln>
              <a:solidFill>
                <a:srgbClr val="000000"/>
              </a:solidFill>
              <a:effectLst>
                <a:outerShdw blurRad="38100" dist="38100" dir="2700000" algn="tl">
                  <a:srgbClr val="000000">
                    <a:alpha val="43137"/>
                  </a:srgbClr>
                </a:outerShdw>
              </a:effectLst>
              <a:highlight>
                <a:srgbClr val="FFFF00"/>
              </a:highligh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8593525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Text Box 2">
            <a:extLst>
              <a:ext uri="{FF2B5EF4-FFF2-40B4-BE49-F238E27FC236}">
                <a16:creationId xmlns:a16="http://schemas.microsoft.com/office/drawing/2014/main" id="{79AABA34-1F23-4194-895C-EA7355986A1E}"/>
              </a:ext>
            </a:extLst>
          </p:cNvPr>
          <p:cNvSpPr txBox="1">
            <a:spLocks noChangeArrowheads="1"/>
          </p:cNvSpPr>
          <p:nvPr/>
        </p:nvSpPr>
        <p:spPr bwMode="auto">
          <a:xfrm>
            <a:off x="2588396" y="466260"/>
            <a:ext cx="7263355" cy="101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720" tIns="45360" rIns="90720" bIns="4536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marL="0" marR="0" lvl="0" indent="0" algn="l"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3600" b="1" i="0" u="none" strike="noStrike" kern="1200" cap="none" spc="0" normalizeH="0" baseline="0" noProof="0" err="1">
                <a:ln>
                  <a:noFill/>
                </a:ln>
                <a:solidFill>
                  <a:srgbClr val="1F497D"/>
                </a:solidFill>
                <a:effectLst/>
                <a:uLnTx/>
                <a:uFillTx/>
                <a:latin typeface="Times New Roman" panose="02020603050405020304" pitchFamily="18" charset="0"/>
                <a:ea typeface="Microsoft YaHei" panose="020B0503020204020204" pitchFamily="34" charset="-122"/>
                <a:cs typeface="Times New Roman" panose="02020603050405020304" pitchFamily="18" charset="0"/>
              </a:rPr>
              <a:t>Bircat</a:t>
            </a:r>
            <a:r>
              <a:rPr kumimoji="0" lang="en-US" altLang="en-US" sz="3600" b="1" i="0" u="none" strike="noStrike" kern="1200" cap="none" spc="0" normalizeH="0" baseline="0" noProof="0">
                <a:ln>
                  <a:noFill/>
                </a:ln>
                <a:solidFill>
                  <a:srgbClr val="1F497D"/>
                </a:solidFill>
                <a:effectLst/>
                <a:uLnTx/>
                <a:uFillTx/>
                <a:latin typeface="Times New Roman" panose="02020603050405020304" pitchFamily="18" charset="0"/>
                <a:ea typeface="Microsoft YaHei" panose="020B0503020204020204" pitchFamily="34" charset="-122"/>
                <a:cs typeface="Times New Roman" panose="02020603050405020304" pitchFamily="18" charset="0"/>
              </a:rPr>
              <a:t> </a:t>
            </a:r>
            <a:r>
              <a:rPr kumimoji="0" lang="en-US" altLang="en-US" sz="3600" b="1" i="0" u="none" strike="noStrike" kern="1200" cap="none" spc="0" normalizeH="0" baseline="0" noProof="0" err="1">
                <a:ln>
                  <a:noFill/>
                </a:ln>
                <a:solidFill>
                  <a:srgbClr val="1F497D"/>
                </a:solidFill>
                <a:effectLst/>
                <a:uLnTx/>
                <a:uFillTx/>
                <a:latin typeface="Times New Roman" panose="02020603050405020304" pitchFamily="18" charset="0"/>
                <a:ea typeface="Microsoft YaHei" panose="020B0503020204020204" pitchFamily="34" charset="-122"/>
                <a:cs typeface="Times New Roman" panose="02020603050405020304" pitchFamily="18" charset="0"/>
              </a:rPr>
              <a:t>HaKohanim</a:t>
            </a:r>
            <a:r>
              <a:rPr kumimoji="0" lang="en-US" altLang="en-US" sz="4000" b="1" i="0" u="none" strike="noStrike" kern="1200" cap="none" spc="0" normalizeH="0" baseline="0" noProof="0">
                <a:ln>
                  <a:noFill/>
                </a:ln>
                <a:solidFill>
                  <a:srgbClr val="1F497D"/>
                </a:solidFill>
                <a:effectLst/>
                <a:uLnTx/>
                <a:uFillTx/>
                <a:latin typeface="Times New Roman" panose="02020603050405020304" pitchFamily="18" charset="0"/>
                <a:ea typeface="Microsoft YaHei" panose="020B0503020204020204" pitchFamily="34" charset="-122"/>
                <a:cs typeface="Times New Roman" panose="02020603050405020304" pitchFamily="18" charset="0"/>
              </a:rPr>
              <a:t>    </a:t>
            </a:r>
            <a:r>
              <a:rPr kumimoji="0" lang="he-IL" sz="4000" b="1" i="0" u="none" strike="noStrike" kern="1200" cap="none" spc="0" normalizeH="0" baseline="0" noProof="0" err="1">
                <a:ln>
                  <a:noFill/>
                </a:ln>
                <a:solidFill>
                  <a:srgbClr val="1F497D"/>
                </a:solidFill>
                <a:effectLst/>
                <a:uLnTx/>
                <a:uFillTx/>
                <a:latin typeface="David" panose="020E0502060401010101" pitchFamily="34" charset="-79"/>
                <a:ea typeface="+mn-ea"/>
                <a:cs typeface="David" panose="020E0502060401010101" pitchFamily="34" charset="-79"/>
              </a:rPr>
              <a:t>בִּירכַּת</a:t>
            </a:r>
            <a:r>
              <a:rPr kumimoji="0" lang="he-IL" sz="4000" b="1" i="0" u="none" strike="noStrike" kern="1200" cap="none" spc="0" normalizeH="0" baseline="0" noProof="0">
                <a:ln>
                  <a:noFill/>
                </a:ln>
                <a:solidFill>
                  <a:srgbClr val="1F497D"/>
                </a:solidFill>
                <a:effectLst/>
                <a:uLnTx/>
                <a:uFillTx/>
                <a:latin typeface="David" panose="020E0502060401010101" pitchFamily="34" charset="-79"/>
                <a:ea typeface="+mn-ea"/>
                <a:cs typeface="David" panose="020E0502060401010101" pitchFamily="34" charset="-79"/>
              </a:rPr>
              <a:t> </a:t>
            </a:r>
            <a:r>
              <a:rPr kumimoji="0" lang="he-IL" sz="4000" b="1" i="0" u="none" strike="noStrike" kern="1200" cap="none" spc="0" normalizeH="0" baseline="0" noProof="0" err="1">
                <a:ln>
                  <a:noFill/>
                </a:ln>
                <a:solidFill>
                  <a:srgbClr val="1F497D"/>
                </a:solidFill>
                <a:effectLst/>
                <a:uLnTx/>
                <a:uFillTx/>
                <a:latin typeface="David" panose="020E0502060401010101" pitchFamily="34" charset="-79"/>
                <a:ea typeface="+mn-ea"/>
                <a:cs typeface="David" panose="020E0502060401010101" pitchFamily="34" charset="-79"/>
              </a:rPr>
              <a:t>הַכֹּהָנִים</a:t>
            </a:r>
            <a:endParaRPr kumimoji="0" lang="en-US" sz="4000" b="1" i="0" u="none" strike="noStrike" kern="1200" cap="none" spc="0" normalizeH="0" baseline="0" noProof="0">
              <a:ln>
                <a:noFill/>
              </a:ln>
              <a:solidFill>
                <a:srgbClr val="1F497D"/>
              </a:solidFill>
              <a:effectLst/>
              <a:uLnTx/>
              <a:uFillTx/>
              <a:latin typeface="David" panose="020E0502060401010101" pitchFamily="34" charset="-79"/>
              <a:ea typeface="+mn-ea"/>
              <a:cs typeface="David" panose="020E0502060401010101" pitchFamily="34" charset="-79"/>
            </a:endParaRPr>
          </a:p>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0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Times New Roman" panose="02020603050405020304" pitchFamily="18" charset="0"/>
              </a:rPr>
              <a:t>Num 6:24-26</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Times New Roman" panose="02020603050405020304" pitchFamily="18" charset="0"/>
            </a:endParaRPr>
          </a:p>
        </p:txBody>
      </p:sp>
      <p:sp>
        <p:nvSpPr>
          <p:cNvPr id="2" name="TextBox 1">
            <a:extLst>
              <a:ext uri="{FF2B5EF4-FFF2-40B4-BE49-F238E27FC236}">
                <a16:creationId xmlns:a16="http://schemas.microsoft.com/office/drawing/2014/main" id="{A935B783-5923-418A-BBBF-87BAFF7D2BB8}"/>
              </a:ext>
            </a:extLst>
          </p:cNvPr>
          <p:cNvSpPr txBox="1"/>
          <p:nvPr/>
        </p:nvSpPr>
        <p:spPr>
          <a:xfrm>
            <a:off x="6751404" y="1838065"/>
            <a:ext cx="3478837" cy="3970318"/>
          </a:xfrm>
          <a:prstGeom prst="rect">
            <a:avLst/>
          </a:prstGeom>
          <a:noFill/>
        </p:spPr>
        <p:txBody>
          <a:bodyPr wrap="none" rtlCol="0">
            <a:spAutoFit/>
          </a:body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he-IL" sz="3600" b="1" i="0" u="none" strike="noStrike" kern="1200" cap="none" spc="0" normalizeH="0" baseline="0" noProof="0">
                <a:ln>
                  <a:noFill/>
                </a:ln>
                <a:solidFill>
                  <a:srgbClr val="000000"/>
                </a:solidFill>
                <a:effectLst/>
                <a:uLnTx/>
                <a:uFillTx/>
                <a:latin typeface="FrankRuehl" panose="020E0503060101010101" pitchFamily="34" charset="-79"/>
                <a:ea typeface="+mn-ea"/>
                <a:cs typeface="FrankRuehl" panose="020E0503060101010101" pitchFamily="34" charset="-79"/>
              </a:rPr>
              <a:t>יְבָרֶכְךָ יְיָ וְיִשְׁמְרֶךָ׃</a:t>
            </a:r>
            <a:endParaRPr kumimoji="0" lang="en-US" sz="3600" b="1" i="0" u="none" strike="noStrike" kern="1200" cap="none" spc="0" normalizeH="0" baseline="0" noProof="0">
              <a:ln>
                <a:noFill/>
              </a:ln>
              <a:solidFill>
                <a:srgbClr val="000000"/>
              </a:solidFill>
              <a:effectLst/>
              <a:uLnTx/>
              <a:uFillTx/>
              <a:latin typeface="FrankRuehl" panose="020E0503060101010101" pitchFamily="34" charset="-79"/>
              <a:ea typeface="+mn-ea"/>
              <a:cs typeface="FrankRuehl" panose="020E0503060101010101" pitchFamily="34" charset="-79"/>
            </a:endParaRPr>
          </a:p>
          <a:p>
            <a:pPr marL="0" marR="0" lvl="0" indent="0" algn="r" defTabSz="457200" rtl="1"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David" panose="020E0502060401010101" pitchFamily="34" charset="-79"/>
                <a:ea typeface="+mn-ea"/>
                <a:cs typeface="David" panose="020E0502060401010101" pitchFamily="34" charset="-79"/>
              </a:rPr>
              <a:t>        </a:t>
            </a:r>
            <a:r>
              <a:rPr kumimoji="0" lang="he-IL" sz="2400" b="0" i="0" u="none" strike="noStrike" kern="1200" cap="none" spc="0" normalizeH="0" baseline="0" noProof="0">
                <a:ln>
                  <a:noFill/>
                </a:ln>
                <a:solidFill>
                  <a:srgbClr val="000000"/>
                </a:solidFill>
                <a:effectLst/>
                <a:uLnTx/>
                <a:uFillTx/>
                <a:latin typeface="David" panose="020E0502060401010101" pitchFamily="34" charset="-79"/>
                <a:ea typeface="+mn-ea"/>
                <a:cs typeface="David" panose="020E0502060401010101" pitchFamily="34" charset="-79"/>
              </a:rPr>
              <a:t>כֵן יְהִי </a:t>
            </a:r>
            <a:r>
              <a:rPr kumimoji="0" lang="he-IL" sz="2400" b="0" i="0" u="none" strike="noStrike" kern="1200" cap="none" spc="0" normalizeH="0" baseline="0" noProof="0" err="1">
                <a:ln>
                  <a:noFill/>
                </a:ln>
                <a:solidFill>
                  <a:srgbClr val="000000"/>
                </a:solidFill>
                <a:effectLst/>
                <a:uLnTx/>
                <a:uFillTx/>
                <a:latin typeface="David" panose="020E0502060401010101" pitchFamily="34" charset="-79"/>
                <a:ea typeface="+mn-ea"/>
                <a:cs typeface="David" panose="020E0502060401010101" pitchFamily="34" charset="-79"/>
              </a:rPr>
              <a:t>רָצוֹן</a:t>
            </a:r>
            <a:r>
              <a:rPr kumimoji="0" lang="en-US" sz="2400" b="0" i="0" u="none" strike="noStrike" kern="1200" cap="none" spc="0" normalizeH="0" baseline="0" noProof="0">
                <a:ln>
                  <a:noFill/>
                </a:ln>
                <a:solidFill>
                  <a:srgbClr val="000000"/>
                </a:solidFill>
                <a:effectLst/>
                <a:uLnTx/>
                <a:uFillTx/>
                <a:latin typeface="David" panose="020E0502060401010101" pitchFamily="34" charset="-79"/>
                <a:ea typeface="+mn-ea"/>
                <a:cs typeface="David" panose="020E0502060401010101" pitchFamily="34" charset="-79"/>
              </a:rPr>
              <a:t>  </a:t>
            </a:r>
            <a:endParaRPr kumimoji="0" lang="he-IL" sz="2400" b="0" i="0" u="none" strike="noStrike" kern="1200" cap="none" spc="0" normalizeH="0" baseline="0" noProof="0">
              <a:ln>
                <a:noFill/>
              </a:ln>
              <a:solidFill>
                <a:srgbClr val="000000"/>
              </a:solidFill>
              <a:effectLst/>
              <a:uLnTx/>
              <a:uFillTx/>
              <a:latin typeface="David" panose="020E0502060401010101" pitchFamily="34" charset="-79"/>
              <a:ea typeface="+mn-ea"/>
              <a:cs typeface="David" panose="020E0502060401010101" pitchFamily="34" charset="-79"/>
            </a:endParaRPr>
          </a:p>
          <a:p>
            <a:pPr marL="0" marR="0" lvl="0" indent="0" algn="r" defTabSz="457200" rtl="0" eaLnBrk="0" fontAlgn="base" latinLnBrk="0" hangingPunct="0">
              <a:lnSpc>
                <a:spcPct val="100000"/>
              </a:lnSpc>
              <a:spcBef>
                <a:spcPct val="0"/>
              </a:spcBef>
              <a:spcAft>
                <a:spcPct val="0"/>
              </a:spcAft>
              <a:buClrTx/>
              <a:buSzTx/>
              <a:buFontTx/>
              <a:buNone/>
              <a:tabLst/>
              <a:defRPr/>
            </a:pPr>
            <a:r>
              <a:rPr kumimoji="0" lang="he-IL" sz="3600" b="1" i="0" u="none" strike="noStrike" kern="1200" cap="none" spc="0" normalizeH="0" baseline="0" noProof="0" err="1">
                <a:ln>
                  <a:noFill/>
                </a:ln>
                <a:solidFill>
                  <a:srgbClr val="000000"/>
                </a:solidFill>
                <a:effectLst/>
                <a:uLnTx/>
                <a:uFillTx/>
                <a:latin typeface="FrankRuehl" panose="020E0503060101010101" pitchFamily="34" charset="-79"/>
                <a:ea typeface="+mn-ea"/>
                <a:cs typeface="FrankRuehl" panose="020E0503060101010101" pitchFamily="34" charset="-79"/>
              </a:rPr>
              <a:t>יָאֵר</a:t>
            </a:r>
            <a:r>
              <a:rPr kumimoji="0" lang="he-IL" sz="3600" b="1" i="0" u="none" strike="noStrike" kern="1200" cap="none" spc="0" normalizeH="0" baseline="0" noProof="0">
                <a:ln>
                  <a:noFill/>
                </a:ln>
                <a:solidFill>
                  <a:srgbClr val="000000"/>
                </a:solidFill>
                <a:effectLst/>
                <a:uLnTx/>
                <a:uFillTx/>
                <a:latin typeface="FrankRuehl" panose="020E0503060101010101" pitchFamily="34" charset="-79"/>
                <a:ea typeface="+mn-ea"/>
                <a:cs typeface="FrankRuehl" panose="020E0503060101010101" pitchFamily="34" charset="-79"/>
              </a:rPr>
              <a:t> יְיָ פָּנָיו אֵלֶיךָ וִיחֻנֶּךָּ׃</a:t>
            </a:r>
            <a:endParaRPr kumimoji="0" lang="en-US" sz="3600" b="1" i="0" u="none" strike="noStrike" kern="1200" cap="none" spc="0" normalizeH="0" baseline="0" noProof="0">
              <a:ln>
                <a:noFill/>
              </a:ln>
              <a:solidFill>
                <a:srgbClr val="000000"/>
              </a:solidFill>
              <a:effectLst/>
              <a:uLnTx/>
              <a:uFillTx/>
              <a:latin typeface="FrankRuehl" panose="020E0503060101010101" pitchFamily="34" charset="-79"/>
              <a:ea typeface="+mn-ea"/>
              <a:cs typeface="FrankRuehl" panose="020E0503060101010101" pitchFamily="34" charset="-79"/>
            </a:endParaRPr>
          </a:p>
          <a:p>
            <a:pPr marL="0" marR="0" lvl="0" indent="0" algn="r" defTabSz="4572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David" panose="020E0502060401010101" pitchFamily="34" charset="-79"/>
                <a:ea typeface="+mn-ea"/>
                <a:cs typeface="David" panose="020E0502060401010101" pitchFamily="34" charset="-79"/>
              </a:rPr>
              <a:t>    </a:t>
            </a:r>
            <a:r>
              <a:rPr kumimoji="0" lang="he-IL" sz="2400" b="0" i="0" u="none" strike="noStrike" kern="1200" cap="none" spc="0" normalizeH="0" baseline="0" noProof="0">
                <a:ln>
                  <a:noFill/>
                </a:ln>
                <a:solidFill>
                  <a:srgbClr val="000000"/>
                </a:solidFill>
                <a:effectLst/>
                <a:uLnTx/>
                <a:uFillTx/>
                <a:latin typeface="David" panose="020E0502060401010101" pitchFamily="34" charset="-79"/>
                <a:ea typeface="+mn-ea"/>
                <a:cs typeface="David" panose="020E0502060401010101" pitchFamily="34" charset="-79"/>
              </a:rPr>
              <a:t>כֵן יְהִי </a:t>
            </a:r>
            <a:r>
              <a:rPr kumimoji="0" lang="he-IL" sz="2400" b="0" i="0" u="none" strike="noStrike" kern="1200" cap="none" spc="0" normalizeH="0" baseline="0" noProof="0" err="1">
                <a:ln>
                  <a:noFill/>
                </a:ln>
                <a:solidFill>
                  <a:srgbClr val="000000"/>
                </a:solidFill>
                <a:effectLst/>
                <a:uLnTx/>
                <a:uFillTx/>
                <a:latin typeface="David" panose="020E0502060401010101" pitchFamily="34" charset="-79"/>
                <a:ea typeface="+mn-ea"/>
                <a:cs typeface="David" panose="020E0502060401010101" pitchFamily="34" charset="-79"/>
              </a:rPr>
              <a:t>רָצוֹן</a:t>
            </a:r>
            <a:r>
              <a:rPr kumimoji="0" lang="en-US" sz="2400" b="0" i="0" u="none" strike="noStrike" kern="1200" cap="none" spc="0" normalizeH="0" baseline="0" noProof="0">
                <a:ln>
                  <a:noFill/>
                </a:ln>
                <a:solidFill>
                  <a:srgbClr val="000000"/>
                </a:solidFill>
                <a:effectLst/>
                <a:uLnTx/>
                <a:uFillTx/>
                <a:latin typeface="David" panose="020E0502060401010101" pitchFamily="34" charset="-79"/>
                <a:ea typeface="+mn-ea"/>
                <a:cs typeface="David" panose="020E0502060401010101" pitchFamily="34" charset="-79"/>
              </a:rPr>
              <a:t>        </a:t>
            </a:r>
            <a:endParaRPr kumimoji="0" lang="he-IL" sz="2400" b="0" i="0" u="none" strike="noStrike" kern="1200" cap="none" spc="0" normalizeH="0" baseline="0" noProof="0">
              <a:ln>
                <a:noFill/>
              </a:ln>
              <a:solidFill>
                <a:srgbClr val="000000"/>
              </a:solidFill>
              <a:effectLst/>
              <a:uLnTx/>
              <a:uFillTx/>
              <a:latin typeface="David" panose="020E0502060401010101" pitchFamily="34" charset="-79"/>
              <a:ea typeface="+mn-ea"/>
              <a:cs typeface="David" panose="020E0502060401010101" pitchFamily="34" charset="-79"/>
            </a:endParaRPr>
          </a:p>
          <a:p>
            <a:pPr marL="0" marR="0" lvl="0" indent="0" algn="r" defTabSz="457200" rtl="0" eaLnBrk="0" fontAlgn="base" latinLnBrk="0" hangingPunct="0">
              <a:lnSpc>
                <a:spcPct val="100000"/>
              </a:lnSpc>
              <a:spcBef>
                <a:spcPct val="0"/>
              </a:spcBef>
              <a:spcAft>
                <a:spcPct val="0"/>
              </a:spcAft>
              <a:buClrTx/>
              <a:buSzTx/>
              <a:buFontTx/>
              <a:buNone/>
              <a:tabLst/>
              <a:defRPr/>
            </a:pPr>
            <a:r>
              <a:rPr kumimoji="0" lang="he-IL" sz="3600" b="1" i="0" u="none" strike="noStrike" kern="1200" cap="none" spc="0" normalizeH="0" baseline="0" noProof="0" err="1">
                <a:ln>
                  <a:noFill/>
                </a:ln>
                <a:solidFill>
                  <a:srgbClr val="000000"/>
                </a:solidFill>
                <a:effectLst/>
                <a:uLnTx/>
                <a:uFillTx/>
                <a:latin typeface="FrankRuehl" panose="020E0503060101010101" pitchFamily="34" charset="-79"/>
                <a:ea typeface="+mn-ea"/>
                <a:cs typeface="FrankRuehl" panose="020E0503060101010101" pitchFamily="34" charset="-79"/>
              </a:rPr>
              <a:t>יִשָּׂא</a:t>
            </a:r>
            <a:r>
              <a:rPr kumimoji="0" lang="he-IL" sz="3600" b="1" i="0" u="none" strike="noStrike" kern="1200" cap="none" spc="0" normalizeH="0" baseline="0" noProof="0">
                <a:ln>
                  <a:noFill/>
                </a:ln>
                <a:solidFill>
                  <a:srgbClr val="000000"/>
                </a:solidFill>
                <a:effectLst/>
                <a:uLnTx/>
                <a:uFillTx/>
                <a:latin typeface="FrankRuehl" panose="020E0503060101010101" pitchFamily="34" charset="-79"/>
                <a:ea typeface="+mn-ea"/>
                <a:cs typeface="FrankRuehl" panose="020E0503060101010101" pitchFamily="34" charset="-79"/>
              </a:rPr>
              <a:t> יְיָ פָּנָיו אֵלֶיךָ</a:t>
            </a:r>
            <a:endParaRPr kumimoji="0" lang="en-US" sz="3600" b="1" i="0" u="none" strike="noStrike" kern="1200" cap="none" spc="0" normalizeH="0" baseline="0" noProof="0">
              <a:ln>
                <a:noFill/>
              </a:ln>
              <a:solidFill>
                <a:srgbClr val="000000"/>
              </a:solidFill>
              <a:effectLst/>
              <a:uLnTx/>
              <a:uFillTx/>
              <a:latin typeface="FrankRuehl" panose="020E0503060101010101" pitchFamily="34" charset="-79"/>
              <a:ea typeface="+mn-ea"/>
              <a:cs typeface="FrankRuehl" panose="020E0503060101010101" pitchFamily="34" charset="-79"/>
            </a:endParaRPr>
          </a:p>
          <a:p>
            <a:pPr marL="0" marR="0" lvl="0" indent="0" algn="r" defTabSz="457200" rtl="0" eaLnBrk="0" fontAlgn="base" latinLnBrk="0" hangingPunct="0">
              <a:lnSpc>
                <a:spcPct val="100000"/>
              </a:lnSpc>
              <a:spcBef>
                <a:spcPct val="0"/>
              </a:spcBef>
              <a:spcAft>
                <a:spcPct val="0"/>
              </a:spcAft>
              <a:buClrTx/>
              <a:buSzTx/>
              <a:buFontTx/>
              <a:buNone/>
              <a:tabLst/>
              <a:defRPr/>
            </a:pPr>
            <a:r>
              <a:rPr kumimoji="0" lang="he-IL" sz="3600" b="1" i="0" u="none" strike="noStrike" kern="1200" cap="none" spc="0" normalizeH="0" baseline="0" noProof="0">
                <a:ln>
                  <a:noFill/>
                </a:ln>
                <a:solidFill>
                  <a:srgbClr val="000000"/>
                </a:solidFill>
                <a:effectLst/>
                <a:uLnTx/>
                <a:uFillTx/>
                <a:latin typeface="FrankRuehl" panose="020E0503060101010101" pitchFamily="34" charset="-79"/>
                <a:ea typeface="+mn-ea"/>
                <a:cs typeface="FrankRuehl" panose="020E0503060101010101" pitchFamily="34" charset="-79"/>
              </a:rPr>
              <a:t> וְיָשֵׂם לְךָ שָׁלוֹם׃</a:t>
            </a:r>
          </a:p>
          <a:p>
            <a:pPr marL="0" marR="0" lvl="0" indent="0" algn="r" defTabSz="457200" rtl="1"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David" panose="020E0502060401010101" pitchFamily="34" charset="-79"/>
                <a:ea typeface="+mn-ea"/>
                <a:cs typeface="David" panose="020E0502060401010101" pitchFamily="34" charset="-79"/>
              </a:rPr>
              <a:t>       </a:t>
            </a:r>
            <a:r>
              <a:rPr kumimoji="0" lang="he-IL" sz="2400" b="0" i="0" u="none" strike="noStrike" kern="1200" cap="none" spc="0" normalizeH="0" baseline="0" noProof="0">
                <a:ln>
                  <a:noFill/>
                </a:ln>
                <a:solidFill>
                  <a:srgbClr val="000000"/>
                </a:solidFill>
                <a:effectLst/>
                <a:uLnTx/>
                <a:uFillTx/>
                <a:latin typeface="David" panose="020E0502060401010101" pitchFamily="34" charset="-79"/>
                <a:ea typeface="+mn-ea"/>
                <a:cs typeface="David" panose="020E0502060401010101" pitchFamily="34" charset="-79"/>
              </a:rPr>
              <a:t>כֵן יְהִי </a:t>
            </a:r>
            <a:r>
              <a:rPr kumimoji="0" lang="he-IL" sz="2400" b="0" i="0" u="none" strike="noStrike" kern="1200" cap="none" spc="0" normalizeH="0" baseline="0" noProof="0" err="1">
                <a:ln>
                  <a:noFill/>
                </a:ln>
                <a:solidFill>
                  <a:srgbClr val="000000"/>
                </a:solidFill>
                <a:effectLst/>
                <a:uLnTx/>
                <a:uFillTx/>
                <a:latin typeface="David" panose="020E0502060401010101" pitchFamily="34" charset="-79"/>
                <a:ea typeface="+mn-ea"/>
                <a:cs typeface="David" panose="020E0502060401010101" pitchFamily="34" charset="-79"/>
              </a:rPr>
              <a:t>רָצוֹן</a:t>
            </a:r>
            <a:endParaRPr kumimoji="0" lang="he-IL" sz="2400" b="0" i="0" u="none" strike="noStrike" kern="1200" cap="none" spc="0" normalizeH="0" baseline="0" noProof="0">
              <a:ln>
                <a:noFill/>
              </a:ln>
              <a:solidFill>
                <a:srgbClr val="000000"/>
              </a:solidFill>
              <a:effectLst/>
              <a:uLnTx/>
              <a:uFillTx/>
              <a:latin typeface="David" panose="020E0502060401010101" pitchFamily="34" charset="-79"/>
              <a:ea typeface="+mn-ea"/>
              <a:cs typeface="David" panose="020E0502060401010101" pitchFamily="34" charset="-79"/>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3600" b="1" i="0" u="none" strike="noStrike" kern="1200" cap="none" spc="0" normalizeH="0" baseline="0" noProof="0">
              <a:ln>
                <a:noFill/>
              </a:ln>
              <a:solidFill>
                <a:srgbClr val="000000"/>
              </a:solidFill>
              <a:effectLst/>
              <a:uLnTx/>
              <a:uFillTx/>
              <a:latin typeface="FrankRuehl" panose="020E0503060101010101" pitchFamily="34" charset="-79"/>
              <a:ea typeface="+mn-ea"/>
              <a:cs typeface="FrankRuehl" panose="020E0503060101010101" pitchFamily="34" charset="-79"/>
            </a:endParaRPr>
          </a:p>
        </p:txBody>
      </p:sp>
      <p:sp>
        <p:nvSpPr>
          <p:cNvPr id="3" name="TextBox 2">
            <a:extLst>
              <a:ext uri="{FF2B5EF4-FFF2-40B4-BE49-F238E27FC236}">
                <a16:creationId xmlns:a16="http://schemas.microsoft.com/office/drawing/2014/main" id="{4450DB32-91EC-4891-BB0E-6810E0AC6F39}"/>
              </a:ext>
            </a:extLst>
          </p:cNvPr>
          <p:cNvSpPr txBox="1"/>
          <p:nvPr/>
        </p:nvSpPr>
        <p:spPr>
          <a:xfrm>
            <a:off x="4871977" y="5169220"/>
            <a:ext cx="3285780" cy="1354217"/>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3200" b="0" i="0" u="sng" strike="noStrike" kern="1200" cap="none" spc="0" normalizeH="0" baseline="0" noProof="0">
                <a:ln>
                  <a:noFill/>
                </a:ln>
                <a:solidFill>
                  <a:srgbClr val="000000"/>
                </a:solidFill>
                <a:effectLst/>
                <a:uLnTx/>
                <a:uFillTx/>
                <a:latin typeface="Arial" panose="020B0604020202020204" pitchFamily="34" charset="0"/>
                <a:ea typeface="+mn-ea"/>
                <a:cs typeface="Arial"/>
              </a:rPr>
              <a:t>Ken, </a:t>
            </a:r>
            <a:r>
              <a:rPr kumimoji="0" lang="en-US" sz="3200" b="0" i="0" u="sng" strike="noStrike" kern="1200" cap="none" spc="0" normalizeH="0" baseline="0" noProof="0" err="1">
                <a:ln>
                  <a:noFill/>
                </a:ln>
                <a:solidFill>
                  <a:srgbClr val="000000"/>
                </a:solidFill>
                <a:effectLst/>
                <a:uLnTx/>
                <a:uFillTx/>
                <a:latin typeface="Arial" panose="020B0604020202020204" pitchFamily="34" charset="0"/>
                <a:ea typeface="+mn-ea"/>
                <a:cs typeface="Arial"/>
              </a:rPr>
              <a:t>y’hi</a:t>
            </a:r>
            <a:r>
              <a:rPr kumimoji="0" lang="en-US" sz="3200" b="0" i="0" u="sng" strike="noStrike" kern="1200" cap="none" spc="0" normalizeH="0" baseline="0" noProof="0">
                <a:ln>
                  <a:noFill/>
                </a:ln>
                <a:solidFill>
                  <a:srgbClr val="000000"/>
                </a:solidFill>
                <a:effectLst/>
                <a:uLnTx/>
                <a:uFillTx/>
                <a:latin typeface="Arial" panose="020B0604020202020204" pitchFamily="34" charset="0"/>
                <a:ea typeface="+mn-ea"/>
                <a:cs typeface="Arial"/>
              </a:rPr>
              <a:t> </a:t>
            </a:r>
            <a:r>
              <a:rPr kumimoji="0" lang="en-US" sz="3200" b="0" i="0" u="sng" strike="noStrike" kern="1200" cap="none" spc="0" normalizeH="0" baseline="0" noProof="0" err="1">
                <a:ln>
                  <a:noFill/>
                </a:ln>
                <a:solidFill>
                  <a:srgbClr val="000000"/>
                </a:solidFill>
                <a:effectLst/>
                <a:uLnTx/>
                <a:uFillTx/>
                <a:latin typeface="Arial" panose="020B0604020202020204" pitchFamily="34" charset="0"/>
                <a:ea typeface="+mn-ea"/>
                <a:cs typeface="Arial"/>
              </a:rPr>
              <a:t>ratzon</a:t>
            </a:r>
            <a:endParaRPr kumimoji="0" lang="en-US" sz="3200" b="0" i="0" u="sng" strike="noStrike" kern="1200" cap="none" spc="0" normalizeH="0" baseline="0" noProof="0">
              <a:ln>
                <a:noFill/>
              </a:ln>
              <a:solidFill>
                <a:srgbClr val="000000"/>
              </a:solidFill>
              <a:effectLst/>
              <a:uLnTx/>
              <a:uFillTx/>
              <a:latin typeface="Arial" panose="020B0604020202020204" pitchFamily="34" charset="0"/>
              <a:ea typeface="+mn-ea"/>
              <a:cs typeface="Arial"/>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3200" b="0" i="0" u="sng" strike="noStrike" kern="1200" cap="none" spc="0" normalizeH="0" baseline="0" noProof="0">
              <a:ln>
                <a:noFill/>
              </a:ln>
              <a:solidFill>
                <a:srgbClr val="000000"/>
              </a:solidFill>
              <a:effectLst/>
              <a:uLnTx/>
              <a:uFillTx/>
              <a:latin typeface="Arial" panose="020B0604020202020204" pitchFamily="34" charset="0"/>
              <a:ea typeface="+mn-ea"/>
              <a:cs typeface="Arial"/>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sng" strike="noStrike" kern="1200" cap="none" spc="0" normalizeH="0" baseline="0" noProof="0">
                <a:ln>
                  <a:noFill/>
                </a:ln>
                <a:solidFill>
                  <a:srgbClr val="000000"/>
                </a:solidFill>
                <a:effectLst/>
                <a:uLnTx/>
                <a:uFillTx/>
                <a:latin typeface="Arial" panose="020B0604020202020204" pitchFamily="34" charset="0"/>
                <a:ea typeface="+mn-ea"/>
                <a:cs typeface="Arial"/>
              </a:rPr>
              <a:t>(May it be Your will)</a:t>
            </a:r>
          </a:p>
        </p:txBody>
      </p:sp>
      <p:sp>
        <p:nvSpPr>
          <p:cNvPr id="4" name="TextBox 3">
            <a:extLst>
              <a:ext uri="{FF2B5EF4-FFF2-40B4-BE49-F238E27FC236}">
                <a16:creationId xmlns:a16="http://schemas.microsoft.com/office/drawing/2014/main" id="{BFC5DF0C-38BF-47EB-B17D-BA5E76EB0DB8}"/>
              </a:ext>
            </a:extLst>
          </p:cNvPr>
          <p:cNvSpPr txBox="1"/>
          <p:nvPr/>
        </p:nvSpPr>
        <p:spPr>
          <a:xfrm>
            <a:off x="1742319" y="1950028"/>
            <a:ext cx="5046703" cy="2862322"/>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a:rPr>
              <a:t>May Adonai bless you and keep you!</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a:rPr>
              <a:t>May Adonai make His face shine on you</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a:rPr>
              <a:t>And show you His favor!</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a:rPr>
              <a:t>May Adonai lift up His face towards you</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a:rPr>
              <a:t>and give you peace</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a:rPr>
              <a:t>.</a:t>
            </a:r>
          </a:p>
        </p:txBody>
      </p:sp>
      <p:sp>
        <p:nvSpPr>
          <p:cNvPr id="5" name="TextBox 4">
            <a:extLst>
              <a:ext uri="{FF2B5EF4-FFF2-40B4-BE49-F238E27FC236}">
                <a16:creationId xmlns:a16="http://schemas.microsoft.com/office/drawing/2014/main" id="{C9450AEC-E207-B5F2-C782-5BDC728BCC74}"/>
              </a:ext>
            </a:extLst>
          </p:cNvPr>
          <p:cNvSpPr txBox="1"/>
          <p:nvPr/>
        </p:nvSpPr>
        <p:spPr>
          <a:xfrm>
            <a:off x="2484698" y="1340049"/>
            <a:ext cx="1095172" cy="369332"/>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panose="020B0604020202020204" pitchFamily="34" charset="0"/>
                <a:ea typeface="+mn-ea"/>
                <a:cs typeface="Arial"/>
              </a:rPr>
              <a:t>Standing</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461E42-9067-5CB9-CCA8-8442B9BB0DCC}"/>
              </a:ext>
            </a:extLst>
          </p:cNvPr>
          <p:cNvPicPr>
            <a:picLocks noChangeAspect="1"/>
          </p:cNvPicPr>
          <p:nvPr/>
        </p:nvPicPr>
        <p:blipFill>
          <a:blip r:embed="rId2"/>
          <a:stretch>
            <a:fillRect/>
          </a:stretch>
        </p:blipFill>
        <p:spPr>
          <a:xfrm>
            <a:off x="389561" y="1745672"/>
            <a:ext cx="11148657" cy="6682389"/>
          </a:xfrm>
          <a:prstGeom prst="rect">
            <a:avLst/>
          </a:prstGeom>
        </p:spPr>
      </p:pic>
      <p:sp>
        <p:nvSpPr>
          <p:cNvPr id="6" name="Rectangle 5">
            <a:extLst>
              <a:ext uri="{FF2B5EF4-FFF2-40B4-BE49-F238E27FC236}">
                <a16:creationId xmlns:a16="http://schemas.microsoft.com/office/drawing/2014/main" id="{A3BD93AF-409B-58E4-4C8F-A97575B52BBA}"/>
              </a:ext>
            </a:extLst>
          </p:cNvPr>
          <p:cNvSpPr/>
          <p:nvPr/>
        </p:nvSpPr>
        <p:spPr>
          <a:xfrm>
            <a:off x="2064328" y="2161310"/>
            <a:ext cx="4592782" cy="65809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DE10627-73AE-25E4-270F-AF6DBDD5EFA7}"/>
              </a:ext>
            </a:extLst>
          </p:cNvPr>
          <p:cNvSpPr/>
          <p:nvPr/>
        </p:nvSpPr>
        <p:spPr>
          <a:xfrm>
            <a:off x="1336964" y="1530927"/>
            <a:ext cx="5811981" cy="81049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A3FF3E7-D604-C7DC-B948-A350448B2EBF}"/>
              </a:ext>
            </a:extLst>
          </p:cNvPr>
          <p:cNvSpPr txBox="1"/>
          <p:nvPr/>
        </p:nvSpPr>
        <p:spPr>
          <a:xfrm>
            <a:off x="585354" y="99067"/>
            <a:ext cx="11021291" cy="329320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effectLst>
                  <a:outerShdw blurRad="38100" dist="38100" dir="2700000" algn="tl">
                    <a:srgbClr val="000000">
                      <a:alpha val="43137"/>
                    </a:srgbClr>
                  </a:outerShdw>
                </a:effectLst>
                <a:highlight>
                  <a:srgbClr val="FFFF00"/>
                </a:highlight>
                <a:uLnTx/>
                <a:uFillTx/>
                <a:latin typeface="Century" panose="02040604050505020304" pitchFamily="18" charset="0"/>
                <a:ea typeface="DFKai-SB" pitchFamily="65" charset="-120"/>
                <a:cs typeface="Arial" charset="0"/>
              </a:rPr>
              <a:t>民數記</a:t>
            </a:r>
            <a:r>
              <a:rPr kumimoji="0" lang="zh-TW" altLang="en-US" sz="4400" b="1" i="0" u="none" strike="noStrike" kern="1200" cap="none" spc="0" normalizeH="0" baseline="0" noProof="0" dirty="0">
                <a:ln>
                  <a:noFill/>
                </a:ln>
                <a:effectLst>
                  <a:outerShdw blurRad="38100" dist="38100" dir="2700000" algn="tl">
                    <a:srgbClr val="000000">
                      <a:alpha val="43137"/>
                    </a:srgbClr>
                  </a:outerShdw>
                </a:effectLst>
                <a:highlight>
                  <a:srgbClr val="FFFF00"/>
                </a:highlight>
                <a:uLnTx/>
                <a:uFillTx/>
                <a:latin typeface="Century" panose="02040604050505020304" pitchFamily="18" charset="0"/>
                <a:ea typeface="DFKai-SB" pitchFamily="65" charset="-120"/>
                <a:cs typeface="Arial" charset="0"/>
              </a:rPr>
              <a:t> </a:t>
            </a:r>
            <a:r>
              <a:rPr kumimoji="0" lang="en-US" altLang="zh-TW" sz="4000" b="1" i="0" u="none" strike="noStrike" kern="1200" cap="none" spc="0" normalizeH="0" baseline="0" noProof="0" dirty="0">
                <a:ln>
                  <a:noFill/>
                </a:ln>
                <a:effectLst>
                  <a:outerShdw blurRad="38100" dist="38100" dir="2700000" algn="tl">
                    <a:srgbClr val="000000">
                      <a:alpha val="43137"/>
                    </a:srgbClr>
                  </a:outerShdw>
                </a:effectLst>
                <a:highlight>
                  <a:srgbClr val="FFFF00"/>
                </a:highlight>
                <a:uLnTx/>
                <a:uFillTx/>
                <a:latin typeface="Century" panose="02040604050505020304" pitchFamily="18" charset="0"/>
                <a:ea typeface="DFKai-SB" pitchFamily="65" charset="-120"/>
                <a:cs typeface="Arial" charset="0"/>
              </a:rPr>
              <a:t>Numbers 6:24-26</a:t>
            </a:r>
            <a:endParaRPr kumimoji="0" lang="en-US" altLang="zh-TW" sz="4400" b="1" i="0" u="none" strike="noStrike" kern="1200" cap="none" spc="0" normalizeH="0" baseline="0" noProof="0" dirty="0">
              <a:ln>
                <a:noFill/>
              </a:ln>
              <a:effectLst>
                <a:outerShdw blurRad="38100" dist="38100" dir="2700000" algn="tl">
                  <a:srgbClr val="000000">
                    <a:alpha val="43137"/>
                  </a:srgbClr>
                </a:outerShdw>
              </a:effectLst>
              <a:highlight>
                <a:srgbClr val="FFFF00"/>
              </a:highligh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highlight>
                <a:srgbClr val="FFFF00"/>
              </a:highligh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願耶和華賜福給你，保護你。</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願耶和華使他的臉光照你，賜恩給你。</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願耶和華向你仰臉，賜你平安。</a:t>
            </a:r>
          </a:p>
        </p:txBody>
      </p:sp>
    </p:spTree>
    <p:extLst>
      <p:ext uri="{BB962C8B-B14F-4D97-AF65-F5344CB8AC3E}">
        <p14:creationId xmlns:p14="http://schemas.microsoft.com/office/powerpoint/2010/main" val="23101949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E2199-A3D8-944E-1735-C796870961E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994F5AE-1771-F4DA-D0DE-C8D38F38A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Tree>
    <p:extLst>
      <p:ext uri="{BB962C8B-B14F-4D97-AF65-F5344CB8AC3E}">
        <p14:creationId xmlns:p14="http://schemas.microsoft.com/office/powerpoint/2010/main" val="344800302"/>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fterhoursVTI">
  <a:themeElements>
    <a:clrScheme name="AnalogousFromLightSeedLeftStep">
      <a:dk1>
        <a:srgbClr val="000000"/>
      </a:dk1>
      <a:lt1>
        <a:srgbClr val="FFFFFF"/>
      </a:lt1>
      <a:dk2>
        <a:srgbClr val="2E2441"/>
      </a:dk2>
      <a:lt2>
        <a:srgbClr val="E7E8E2"/>
      </a:lt2>
      <a:accent1>
        <a:srgbClr val="A096C6"/>
      </a:accent1>
      <a:accent2>
        <a:srgbClr val="7F8BBA"/>
      </a:accent2>
      <a:accent3>
        <a:srgbClr val="86A9BD"/>
      </a:accent3>
      <a:accent4>
        <a:srgbClr val="77AFAC"/>
      </a:accent4>
      <a:accent5>
        <a:srgbClr val="83AD9A"/>
      </a:accent5>
      <a:accent6>
        <a:srgbClr val="78B07F"/>
      </a:accent6>
      <a:hlink>
        <a:srgbClr val="7D8852"/>
      </a:hlink>
      <a:folHlink>
        <a:srgbClr val="7F7F7F"/>
      </a:folHlink>
    </a:clrScheme>
    <a:fontScheme name="Street">
      <a:majorFont>
        <a:latin typeface="Franklin Gothic Heavy"/>
        <a:ea typeface=""/>
        <a:cs typeface=""/>
      </a:majorFont>
      <a:minorFont>
        <a:latin typeface="Consola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fterhoursVTI" id="{90A150B1-9C08-42C7-B4E0-C1D732064FA1}" vid="{A6104589-8A83-4A64-B7F1-AAF946A40515}"/>
    </a:ext>
  </a:extLst>
</a:theme>
</file>

<file path=ppt/theme/theme3.xml><?xml version="1.0" encoding="utf-8"?>
<a:theme xmlns:a="http://schemas.openxmlformats.org/drawingml/2006/main" name="7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Microsoft YaHei" pitchFamily="32"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Microsoft YaHei" pitchFamily="32"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Microsoft YaHei" pitchFamily="32"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Microsoft YaHei" pitchFamily="32"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12133</TotalTime>
  <Words>3476</Words>
  <Application>Microsoft Office PowerPoint</Application>
  <PresentationFormat>Widescreen</PresentationFormat>
  <Paragraphs>239</Paragraphs>
  <Slides>47</Slides>
  <Notes>11</Notes>
  <HiddenSlides>0</HiddenSlides>
  <MMClips>0</MMClips>
  <ScaleCrop>false</ScaleCrop>
  <HeadingPairs>
    <vt:vector size="6" baseType="variant">
      <vt:variant>
        <vt:lpstr>Fonts Used</vt:lpstr>
      </vt:variant>
      <vt:variant>
        <vt:i4>14</vt:i4>
      </vt:variant>
      <vt:variant>
        <vt:lpstr>Theme</vt:lpstr>
      </vt:variant>
      <vt:variant>
        <vt:i4>5</vt:i4>
      </vt:variant>
      <vt:variant>
        <vt:lpstr>Slide Titles</vt:lpstr>
      </vt:variant>
      <vt:variant>
        <vt:i4>47</vt:i4>
      </vt:variant>
    </vt:vector>
  </HeadingPairs>
  <TitlesOfParts>
    <vt:vector size="66" baseType="lpstr">
      <vt:lpstr>Arial Unicode MS</vt:lpstr>
      <vt:lpstr>DFKai-SB</vt:lpstr>
      <vt:lpstr>Arial</vt:lpstr>
      <vt:lpstr>Calibri</vt:lpstr>
      <vt:lpstr>Cambria</vt:lpstr>
      <vt:lpstr>Century</vt:lpstr>
      <vt:lpstr>Century Gothic</vt:lpstr>
      <vt:lpstr>Consolas</vt:lpstr>
      <vt:lpstr>David</vt:lpstr>
      <vt:lpstr>Franklin Gothic Heavy</vt:lpstr>
      <vt:lpstr>FrankRuehl</vt:lpstr>
      <vt:lpstr>Mongolian Baiti</vt:lpstr>
      <vt:lpstr>Times New Roman</vt:lpstr>
      <vt:lpstr>Verdana</vt:lpstr>
      <vt:lpstr>14_Default Design</vt:lpstr>
      <vt:lpstr>AfterhoursVTI</vt:lpstr>
      <vt:lpstr>7_Office Theme</vt:lpstr>
      <vt:lpstr>Simple Light</vt:lpstr>
      <vt:lpstr>11_Office Theme</vt:lpstr>
      <vt:lpstr>PowerPoint Presentation</vt:lpstr>
      <vt:lpstr>PowerPoint Presentation</vt:lpstr>
      <vt:lpstr>THE 5784 HAMAS/ISRAEL CONFLICT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Day of Messiah</vt:lpstr>
      <vt:lpstr>Day of Messiah</vt:lpstr>
      <vt:lpstr>Day of Messiah</vt:lpstr>
      <vt:lpstr>Day of Messiah</vt:lpstr>
      <vt:lpstr>Day of Messiah</vt:lpstr>
      <vt:lpstr>Day of Messiah</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821</cp:revision>
  <cp:lastPrinted>2020-09-23T16:34:05Z</cp:lastPrinted>
  <dcterms:created xsi:type="dcterms:W3CDTF">2015-02-24T04:35:26Z</dcterms:created>
  <dcterms:modified xsi:type="dcterms:W3CDTF">2024-09-23T02:27:01Z</dcterms:modified>
</cp:coreProperties>
</file>