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</p:sldMasterIdLst>
  <p:notesMasterIdLst>
    <p:notesMasterId r:id="rId17"/>
  </p:notesMasterIdLst>
  <p:sldIdLst>
    <p:sldId id="12377" r:id="rId2"/>
    <p:sldId id="12378" r:id="rId3"/>
    <p:sldId id="12379" r:id="rId4"/>
    <p:sldId id="12473" r:id="rId5"/>
    <p:sldId id="12475" r:id="rId6"/>
    <p:sldId id="12474" r:id="rId7"/>
    <p:sldId id="12469" r:id="rId8"/>
    <p:sldId id="12470" r:id="rId9"/>
    <p:sldId id="12472" r:id="rId10"/>
    <p:sldId id="12471" r:id="rId11"/>
    <p:sldId id="12465" r:id="rId12"/>
    <p:sldId id="12468" r:id="rId13"/>
    <p:sldId id="12478" r:id="rId14"/>
    <p:sldId id="12462" r:id="rId15"/>
    <p:sldId id="12466" r:id="rId16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B2A8716-B26D-46E7-ABFF-694D9CD40E14}">
          <p14:sldIdLst>
            <p14:sldId id="12377"/>
            <p14:sldId id="12378"/>
            <p14:sldId id="12379"/>
            <p14:sldId id="12473"/>
            <p14:sldId id="12475"/>
            <p14:sldId id="12474"/>
            <p14:sldId id="12469"/>
            <p14:sldId id="12470"/>
            <p14:sldId id="12472"/>
            <p14:sldId id="12471"/>
            <p14:sldId id="12465"/>
            <p14:sldId id="12468"/>
            <p14:sldId id="12478"/>
            <p14:sldId id="12462"/>
            <p14:sldId id="12466"/>
          </p14:sldIdLst>
        </p14:section>
        <p14:section name="Untitled Section" id="{C12EB83B-5434-4E4C-8B96-A1C66C3B2C00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465" autoAdjust="0"/>
    <p:restoredTop sz="92509" autoAdjust="0"/>
  </p:normalViewPr>
  <p:slideViewPr>
    <p:cSldViewPr snapToGrid="0">
      <p:cViewPr varScale="1">
        <p:scale>
          <a:sx n="79" d="100"/>
          <a:sy n="79" d="100"/>
        </p:scale>
        <p:origin x="357" y="5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59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10/29/2024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8C60B-61D9-DB0E-06EC-A9BB7ED18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BF1081-A479-003F-4172-85C636E2E3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AEE1FA-3B1B-2FF1-F5EC-7B0D29A9B0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FCD9D-A116-0E25-F5FA-A529C41B4B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2531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FF0DE-44EA-149C-D057-C36DFDA41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2159DE-5185-53F9-A008-D487703AE4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C77FCD-591F-EA41-9BA0-CF654569E4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2815BD-BA48-BDB8-6BF6-9E03FD5351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189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514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F7834E8-05D9-5BE6-0DAE-A0213C770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8243"/>
            <a:ext cx="12192000" cy="69948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346784-B1B4-70E5-F9C0-17B488A63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03587-9B81-0CE3-87C0-BD44E5E27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304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69EC16-9E33-13DC-DD2B-C247DCF06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5F6F35-79B3-93CD-2AF7-49420327B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BC47B2E0-31E5-1CF1-355E-C975CFE2B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372937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176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1AF28A-EC28-5E6C-5776-E8C0AE5BA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0009D8-CBCE-AD6F-A5B7-6109AA1038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595"/>
            <a:ext cx="12192000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DE871693-0B7E-317E-7FC6-0DB9C87C5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0481" y="1189930"/>
            <a:ext cx="9971037" cy="4385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耶和華的意念與道路</a:t>
            </a:r>
            <a:endParaRPr kumimoji="0" lang="en-US" altLang="zh-TW" sz="6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The Thoughts and Ways of God</a:t>
            </a: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</a:t>
            </a: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    </a:t>
            </a:r>
            <a:r>
              <a: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October 27, 2024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330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C10381-0E42-A700-6AC7-7AA63381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131CB-1490-AF28-868D-301E3DB82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6B2BA02-AECB-641D-530C-782D36ECC3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1819" y="93518"/>
            <a:ext cx="8894618" cy="667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357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90ACF2-002B-2E5F-208D-85B22E0E0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E2DDB-DF2E-82B7-9D9C-10DFABD3B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37FD436-2A6F-BF7F-57ED-8ACE0CD389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405" y="400414"/>
            <a:ext cx="10777946" cy="605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519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A3C7A-6875-580C-6DA6-604CCB991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3E78A0-11A6-3744-5210-CE867E349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A0BF1F-38AB-591A-5937-B2DD28EA8F1B}"/>
              </a:ext>
            </a:extLst>
          </p:cNvPr>
          <p:cNvSpPr txBox="1"/>
          <p:nvPr/>
        </p:nvSpPr>
        <p:spPr>
          <a:xfrm>
            <a:off x="436814" y="0"/>
            <a:ext cx="11297986" cy="6586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dirty="0">
                <a:solidFill>
                  <a:srgbClr val="000000"/>
                </a:solidFill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以賽亞書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Isaiah 55:8-9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耶和華說：我的意念非同你們的意念；我的道路非同你們的道路。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天怎樣高過地，照樣，我的道路高過你們的道路；我的意念高過你們的意念。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For My thoughts are not your thoughts,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Nor are your ways My ways,” declares the Lord.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For as the heavens are higher than the earth,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So are My ways higher than your ways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And My thoughts than your thoughts.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182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0ACAB8-9962-44A4-A6E4-738D596E1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134" y="-668211"/>
            <a:ext cx="10542052" cy="7590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098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9B2DF5-EABD-F0BD-DA14-414DCF1D6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B6B712-AAC1-A248-942D-E75C2B65D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91" y="-887164"/>
            <a:ext cx="10402501" cy="774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162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E64105-6510-DE11-1C5E-C2B212FCC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0FEDB-6D78-E706-F74C-8158F2AE7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7511895-153C-3B72-7E58-BFD914AD06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84501" y="274639"/>
            <a:ext cx="5088728" cy="522537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70A2FD-A043-95C1-5E05-2A3E950D2677}"/>
              </a:ext>
            </a:extLst>
          </p:cNvPr>
          <p:cNvSpPr txBox="1"/>
          <p:nvPr/>
        </p:nvSpPr>
        <p:spPr>
          <a:xfrm>
            <a:off x="2510233" y="5725192"/>
            <a:ext cx="77520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dirty="0">
                <a:solidFill>
                  <a:srgbClr val="FFFF00"/>
                </a:solidFill>
              </a:rPr>
              <a:t>我的親家 </a:t>
            </a:r>
            <a:r>
              <a:rPr lang="en-US" altLang="zh-TW" sz="4400" dirty="0">
                <a:solidFill>
                  <a:srgbClr val="FFFF00"/>
                </a:solidFill>
              </a:rPr>
              <a:t>─ </a:t>
            </a:r>
            <a:r>
              <a:rPr lang="en-US" altLang="zh-TW" sz="4000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Mr. &amp; Mrs. </a:t>
            </a:r>
            <a:r>
              <a:rPr lang="en-US" altLang="zh-TW" sz="4000" dirty="0" err="1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Lukito</a:t>
            </a:r>
            <a:endParaRPr lang="en-US" sz="4400" dirty="0">
              <a:solidFill>
                <a:srgbClr val="FFFF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1719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A42C3-7171-8BAF-AFE9-F27F7FF90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0334C3E-4F3F-0CBF-2905-5647601EAA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97498" y="609600"/>
            <a:ext cx="6197003" cy="41286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8C03D3B-CB8C-3153-B2C9-386F2F0382EB}"/>
              </a:ext>
            </a:extLst>
          </p:cNvPr>
          <p:cNvSpPr txBox="1"/>
          <p:nvPr/>
        </p:nvSpPr>
        <p:spPr>
          <a:xfrm>
            <a:off x="2168236" y="5073215"/>
            <a:ext cx="793172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US Election 2024</a:t>
            </a:r>
          </a:p>
        </p:txBody>
      </p:sp>
    </p:spTree>
    <p:extLst>
      <p:ext uri="{BB962C8B-B14F-4D97-AF65-F5344CB8AC3E}">
        <p14:creationId xmlns:p14="http://schemas.microsoft.com/office/powerpoint/2010/main" val="2747671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B0DA6-2C14-F111-DF7C-7AFD49AD9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2A67708-7334-2E1D-5403-3CA9EFF4FB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65286" y="-149542"/>
            <a:ext cx="18279311" cy="744113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0092C2B-5A2E-E279-029D-7270A2139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893" y="549467"/>
            <a:ext cx="11033357" cy="53593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4A53BA7-A74F-541E-40B6-0C6E0160A2BA}"/>
              </a:ext>
            </a:extLst>
          </p:cNvPr>
          <p:cNvSpPr txBox="1"/>
          <p:nvPr/>
        </p:nvSpPr>
        <p:spPr>
          <a:xfrm>
            <a:off x="1883301" y="2740029"/>
            <a:ext cx="87746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800" b="1" u="sng" dirty="0">
                <a:solidFill>
                  <a:srgbClr val="C0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合</a:t>
            </a: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神心意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的候選人？</a:t>
            </a:r>
            <a:endParaRPr kumimoji="0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BE3A153-6494-016A-50F0-DFC8A03E6302}"/>
              </a:ext>
            </a:extLst>
          </p:cNvPr>
          <p:cNvSpPr/>
          <p:nvPr/>
        </p:nvSpPr>
        <p:spPr>
          <a:xfrm>
            <a:off x="3911937" y="4944421"/>
            <a:ext cx="926511" cy="52986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388A36D-91E5-4835-825A-691425E8EE4D}"/>
              </a:ext>
            </a:extLst>
          </p:cNvPr>
          <p:cNvSpPr/>
          <p:nvPr/>
        </p:nvSpPr>
        <p:spPr>
          <a:xfrm>
            <a:off x="3179205" y="5527271"/>
            <a:ext cx="690342" cy="38150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75270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BFFF5-B322-C839-7481-C737B5906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6F31EC-4500-8DE7-7B5D-3F7981FC98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038E8CC-21A5-ACFD-9D6E-6457641C3898}"/>
              </a:ext>
            </a:extLst>
          </p:cNvPr>
          <p:cNvSpPr txBox="1"/>
          <p:nvPr/>
        </p:nvSpPr>
        <p:spPr>
          <a:xfrm>
            <a:off x="501014" y="0"/>
            <a:ext cx="11306456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dirty="0">
                <a:solidFill>
                  <a:srgbClr val="000000"/>
                </a:solidFill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使徒行傳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Luke 13:22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既廢了掃羅，就選立大衛作他們的王，又為他作見證說：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『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我尋得耶西的兒子大衛，他是</a:t>
            </a: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合我心意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的人，凡事要遵行我的旨意。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』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After He had removed him, He raised up David to be their king, concerning whom He also testified and said, ‘I have found David the son of Jesse, a man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after My heart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, who will do all My will.’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86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E2FD4-4463-441B-079F-F73B39BAD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B698D48-AE84-09A1-401B-C11AEE1C7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65286" y="-149542"/>
            <a:ext cx="18279311" cy="744113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3D2540C-ACE2-BA0B-30EF-A66371682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893" y="549467"/>
            <a:ext cx="11033357" cy="53593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09447C9-C67E-E96B-AAA0-BB619203CBA0}"/>
              </a:ext>
            </a:extLst>
          </p:cNvPr>
          <p:cNvSpPr txBox="1"/>
          <p:nvPr/>
        </p:nvSpPr>
        <p:spPr>
          <a:xfrm>
            <a:off x="1883301" y="2740029"/>
            <a:ext cx="87746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8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屬靈追求的目的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？</a:t>
            </a:r>
            <a:endParaRPr kumimoji="0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72F29A2-B736-CD31-32EE-F6CCB8FA1DF5}"/>
              </a:ext>
            </a:extLst>
          </p:cNvPr>
          <p:cNvSpPr/>
          <p:nvPr/>
        </p:nvSpPr>
        <p:spPr>
          <a:xfrm>
            <a:off x="3911937" y="4944421"/>
            <a:ext cx="926511" cy="52986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6D418F8-A414-BA69-B604-3611C3B0EF8D}"/>
              </a:ext>
            </a:extLst>
          </p:cNvPr>
          <p:cNvSpPr/>
          <p:nvPr/>
        </p:nvSpPr>
        <p:spPr>
          <a:xfrm>
            <a:off x="3179205" y="5527271"/>
            <a:ext cx="690342" cy="38150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954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3A6AD-2E56-34ED-B1A5-E3AE9F5EE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556F6F-63FD-7FDF-5021-7377AD260F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6598" y="-105327"/>
            <a:ext cx="12538598" cy="7068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90A628-46AB-4D90-C6D1-BDACCBA95F5D}"/>
              </a:ext>
            </a:extLst>
          </p:cNvPr>
          <p:cNvSpPr txBox="1"/>
          <p:nvPr/>
        </p:nvSpPr>
        <p:spPr>
          <a:xfrm>
            <a:off x="386795" y="0"/>
            <a:ext cx="11139304" cy="4878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馬太福音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dirty="0">
                <a:solidFill>
                  <a:srgbClr val="000000"/>
                </a:solidFill>
                <a:highlight>
                  <a:srgbClr val="FFFF00"/>
                </a:highlight>
                <a:latin typeface="Century" panose="02040604050505020304" pitchFamily="18" charset="0"/>
                <a:ea typeface="DFKai-SB" panose="03000509000000000000" pitchFamily="65" charset="-120"/>
              </a:rPr>
              <a:t>Matthew 17:4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彼得對耶穌說：「主啊，我們在這裡真好！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你若願意，我就在這裡搭三座棚，一座為你，一座為摩西，一座為以利亞。」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Peter said to Jesus, “Lord, it is good for us to be here; if You wish, I will make three tabernacles here, one for You, and one for Moses, and one for Elijah.”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6841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35" y="-1"/>
            <a:ext cx="12247735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32207" y="1439110"/>
            <a:ext cx="10536147" cy="433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Response Song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60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祢的意念高過我的意念</a:t>
            </a:r>
            <a:r>
              <a:rPr kumimoji="0" lang="zh-TW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zh-TW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655545"/>
      </p:ext>
    </p:extLst>
  </p:cSld>
  <p:clrMapOvr>
    <a:masterClrMapping/>
  </p:clrMapOvr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12313</TotalTime>
  <Words>410</Words>
  <Application>Microsoft Office PowerPoint</Application>
  <PresentationFormat>Widescreen</PresentationFormat>
  <Paragraphs>71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Arial Unicode MS</vt:lpstr>
      <vt:lpstr>DFKai-SB</vt:lpstr>
      <vt:lpstr>Yu Gothic UI Semibold</vt:lpstr>
      <vt:lpstr>Arial</vt:lpstr>
      <vt:lpstr>Calibri</vt:lpstr>
      <vt:lpstr>Cambria</vt:lpstr>
      <vt:lpstr>Century</vt:lpstr>
      <vt:lpstr>Century Gothic</vt:lpstr>
      <vt:lpstr>Mongolian Baiti</vt:lpstr>
      <vt:lpstr>14_Default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Ray Hwong</cp:lastModifiedBy>
  <cp:revision>832</cp:revision>
  <cp:lastPrinted>2020-09-23T16:34:05Z</cp:lastPrinted>
  <dcterms:created xsi:type="dcterms:W3CDTF">2015-02-24T04:35:26Z</dcterms:created>
  <dcterms:modified xsi:type="dcterms:W3CDTF">2024-10-30T06:06:13Z</dcterms:modified>
</cp:coreProperties>
</file>