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63" r:id="rId2"/>
  </p:sldMasterIdLst>
  <p:notesMasterIdLst>
    <p:notesMasterId r:id="rId26"/>
  </p:notesMasterIdLst>
  <p:sldIdLst>
    <p:sldId id="12470" r:id="rId3"/>
    <p:sldId id="12471" r:id="rId4"/>
    <p:sldId id="12472" r:id="rId5"/>
    <p:sldId id="12483" r:id="rId6"/>
    <p:sldId id="12473" r:id="rId7"/>
    <p:sldId id="12487" r:id="rId8"/>
    <p:sldId id="12489" r:id="rId9"/>
    <p:sldId id="12488" r:id="rId10"/>
    <p:sldId id="12465" r:id="rId11"/>
    <p:sldId id="12493" r:id="rId12"/>
    <p:sldId id="12482" r:id="rId13"/>
    <p:sldId id="12484" r:id="rId14"/>
    <p:sldId id="658" r:id="rId15"/>
    <p:sldId id="11942" r:id="rId16"/>
    <p:sldId id="11944" r:id="rId17"/>
    <p:sldId id="11943" r:id="rId18"/>
    <p:sldId id="12491" r:id="rId19"/>
    <p:sldId id="12485" r:id="rId20"/>
    <p:sldId id="12492" r:id="rId21"/>
    <p:sldId id="12490" r:id="rId22"/>
    <p:sldId id="666" r:id="rId23"/>
    <p:sldId id="11770" r:id="rId24"/>
    <p:sldId id="12149" r:id="rId25"/>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93"/>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11/5/2024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8"/>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1" indent="0" algn="ctr">
              <a:buNone/>
              <a:defRPr>
                <a:solidFill>
                  <a:schemeClr val="tx1">
                    <a:tint val="75000"/>
                  </a:schemeClr>
                </a:solidFill>
              </a:defRPr>
            </a:lvl2pPr>
            <a:lvl3pPr marL="914300" indent="0" algn="ctr">
              <a:buNone/>
              <a:defRPr>
                <a:solidFill>
                  <a:schemeClr val="tx1">
                    <a:tint val="75000"/>
                  </a:schemeClr>
                </a:solidFill>
              </a:defRPr>
            </a:lvl3pPr>
            <a:lvl4pPr marL="1371451" indent="0" algn="ctr">
              <a:buNone/>
              <a:defRPr>
                <a:solidFill>
                  <a:schemeClr val="tx1">
                    <a:tint val="75000"/>
                  </a:schemeClr>
                </a:solidFill>
              </a:defRPr>
            </a:lvl4pPr>
            <a:lvl5pPr marL="1828601" indent="0" algn="ctr">
              <a:buNone/>
              <a:defRPr>
                <a:solidFill>
                  <a:schemeClr val="tx1">
                    <a:tint val="75000"/>
                  </a:schemeClr>
                </a:solidFill>
              </a:defRPr>
            </a:lvl5pPr>
            <a:lvl6pPr marL="2285750" indent="0" algn="ctr">
              <a:buNone/>
              <a:defRPr>
                <a:solidFill>
                  <a:schemeClr val="tx1">
                    <a:tint val="75000"/>
                  </a:schemeClr>
                </a:solidFill>
              </a:defRPr>
            </a:lvl6pPr>
            <a:lvl7pPr marL="2742901" indent="0" algn="ctr">
              <a:buNone/>
              <a:defRPr>
                <a:solidFill>
                  <a:schemeClr val="tx1">
                    <a:tint val="75000"/>
                  </a:schemeClr>
                </a:solidFill>
              </a:defRPr>
            </a:lvl7pPr>
            <a:lvl8pPr marL="3200051" indent="0" algn="ctr">
              <a:buNone/>
              <a:defRPr>
                <a:solidFill>
                  <a:schemeClr val="tx1">
                    <a:tint val="75000"/>
                  </a:schemeClr>
                </a:solidFill>
              </a:defRPr>
            </a:lvl8pPr>
            <a:lvl9pPr marL="3657201" indent="0" algn="ctr">
              <a:buNone/>
              <a:defRPr>
                <a:solidFill>
                  <a:schemeClr val="tx1">
                    <a:tint val="75000"/>
                  </a:schemeClr>
                </a:solidFill>
              </a:defRPr>
            </a:lvl9pPr>
          </a:lstStyle>
          <a:p>
            <a:r>
              <a:rPr lang="zh-TW" altLang="en-US"/>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47310E6-29EF-4A1D-AAEF-DA37F8D53DA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410193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92022E7-3A11-4B50-A1B9-68AA8B5F1928}"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857195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3"/>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51" indent="0">
              <a:buNone/>
              <a:defRPr sz="1800">
                <a:solidFill>
                  <a:schemeClr val="tx1">
                    <a:tint val="75000"/>
                  </a:schemeClr>
                </a:solidFill>
              </a:defRPr>
            </a:lvl2pPr>
            <a:lvl3pPr marL="914300" indent="0">
              <a:buNone/>
              <a:defRPr sz="1600">
                <a:solidFill>
                  <a:schemeClr val="tx1">
                    <a:tint val="75000"/>
                  </a:schemeClr>
                </a:solidFill>
              </a:defRPr>
            </a:lvl3pPr>
            <a:lvl4pPr marL="1371451" indent="0">
              <a:buNone/>
              <a:defRPr sz="1400">
                <a:solidFill>
                  <a:schemeClr val="tx1">
                    <a:tint val="75000"/>
                  </a:schemeClr>
                </a:solidFill>
              </a:defRPr>
            </a:lvl4pPr>
            <a:lvl5pPr marL="1828601" indent="0">
              <a:buNone/>
              <a:defRPr sz="1400">
                <a:solidFill>
                  <a:schemeClr val="tx1">
                    <a:tint val="75000"/>
                  </a:schemeClr>
                </a:solidFill>
              </a:defRPr>
            </a:lvl5pPr>
            <a:lvl6pPr marL="2285750" indent="0">
              <a:buNone/>
              <a:defRPr sz="1400">
                <a:solidFill>
                  <a:schemeClr val="tx1">
                    <a:tint val="75000"/>
                  </a:schemeClr>
                </a:solidFill>
              </a:defRPr>
            </a:lvl6pPr>
            <a:lvl7pPr marL="2742901" indent="0">
              <a:buNone/>
              <a:defRPr sz="1400">
                <a:solidFill>
                  <a:schemeClr val="tx1">
                    <a:tint val="75000"/>
                  </a:schemeClr>
                </a:solidFill>
              </a:defRPr>
            </a:lvl7pPr>
            <a:lvl8pPr marL="3200051" indent="0">
              <a:buNone/>
              <a:defRPr sz="1400">
                <a:solidFill>
                  <a:schemeClr val="tx1">
                    <a:tint val="75000"/>
                  </a:schemeClr>
                </a:solidFill>
              </a:defRPr>
            </a:lvl8pPr>
            <a:lvl9pPr marL="3657201"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7546064-3F81-40E4-AF43-F0114894F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001336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62CF6BEF-25EC-42A1-A202-92E64CE4AE39}"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595817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77" y="1535113"/>
            <a:ext cx="5389033"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35223DB6-1025-4D46-9B09-B30164AFE29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1991511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A179C79-861F-4250-A6BC-60DCA3177A9C}"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799568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C15553EC-2986-44BC-ADA4-6CE26B6F1972}"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22794080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49"/>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6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03" y="1435104"/>
            <a:ext cx="4011084" cy="46910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9E7D456F-3718-479C-9ED5-6D72FA609F75}"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8802488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51" indent="0">
              <a:buNone/>
              <a:defRPr sz="2800"/>
            </a:lvl2pPr>
            <a:lvl3pPr marL="914300" indent="0">
              <a:buNone/>
              <a:defRPr sz="2400"/>
            </a:lvl3pPr>
            <a:lvl4pPr marL="1371451" indent="0">
              <a:buNone/>
              <a:defRPr sz="2000"/>
            </a:lvl4pPr>
            <a:lvl5pPr marL="1828601" indent="0">
              <a:buNone/>
              <a:defRPr sz="2000"/>
            </a:lvl5pPr>
            <a:lvl6pPr marL="2285750" indent="0">
              <a:buNone/>
              <a:defRPr sz="2000"/>
            </a:lvl6pPr>
            <a:lvl7pPr marL="2742901" indent="0">
              <a:buNone/>
              <a:defRPr sz="2000"/>
            </a:lvl7pPr>
            <a:lvl8pPr marL="3200051" indent="0">
              <a:buNone/>
              <a:defRPr sz="2000"/>
            </a:lvl8pPr>
            <a:lvl9pPr marL="3657201" indent="0">
              <a:buNone/>
              <a:defRPr sz="2000"/>
            </a:lvl9pPr>
          </a:lstStyle>
          <a:p>
            <a:pPr lvl="0"/>
            <a:endParaRPr lang="en-US" noProof="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B722FC8F-A772-4141-B1DE-FC21E65EC7CF}"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4266765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E06EE5AB-AC42-4778-9A21-1F80D686FF23}"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434508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50"/>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50"/>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marL="0" marR="0" lvl="0" indent="0" algn="l" defTabSz="456363" rtl="0" eaLnBrk="1" fontAlgn="auto" latinLnBrk="0" hangingPunct="1">
              <a:lnSpc>
                <a:spcPct val="100000"/>
              </a:lnSpc>
              <a:spcBef>
                <a:spcPts val="0"/>
              </a:spcBef>
              <a:spcAft>
                <a:spcPts val="0"/>
              </a:spcAft>
              <a:buClrTx/>
              <a:buSzTx/>
              <a:buFontTx/>
              <a:buNone/>
              <a:tabLst/>
              <a:defRPr/>
            </a:pPr>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marL="0" marR="0" lvl="0" indent="0" algn="r" defTabSz="456363" rtl="0" eaLnBrk="1" fontAlgn="auto" latinLnBrk="0" hangingPunct="1">
              <a:lnSpc>
                <a:spcPct val="100000"/>
              </a:lnSpc>
              <a:spcBef>
                <a:spcPts val="0"/>
              </a:spcBef>
              <a:spcAft>
                <a:spcPts val="0"/>
              </a:spcAft>
              <a:buClrTx/>
              <a:buSzTx/>
              <a:buFontTx/>
              <a:buNone/>
              <a:tabLst/>
              <a:defRPr/>
            </a:pPr>
            <a:fld id="{4FB80B9E-9A50-4D5B-8DC9-0FA1675BDA30}" type="slidenum">
              <a:rPr kumimoji="0" lang="en-US" altLang="zh-TW" sz="1200" b="0" i="0" u="none" strike="noStrike" kern="1200" cap="none" spc="0" normalizeH="0" baseline="0" noProof="0" smtClean="0">
                <a:ln>
                  <a:noFill/>
                </a:ln>
                <a:solidFill>
                  <a:srgbClr val="898989"/>
                </a:solidFill>
                <a:effectLst/>
                <a:uLnTx/>
                <a:uFillTx/>
                <a:latin typeface="Verdana" pitchFamily="34" charset="0"/>
                <a:ea typeface="DFKai-SB" pitchFamily="65" charset="-120"/>
                <a:cs typeface="+mn-cs"/>
                <a:sym typeface="Arial"/>
              </a:rPr>
              <a:pPr marL="0" marR="0" lvl="0" indent="0" algn="r" defTabSz="456363" rtl="0" eaLnBrk="1" fontAlgn="auto" latinLnBrk="0" hangingPunct="1">
                <a:lnSpc>
                  <a:spcPct val="100000"/>
                </a:lnSpc>
                <a:spcBef>
                  <a:spcPts val="0"/>
                </a:spcBef>
                <a:spcAft>
                  <a:spcPts val="0"/>
                </a:spcAft>
                <a:buClrTx/>
                <a:buSzTx/>
                <a:buFontTx/>
                <a:buNone/>
                <a:tabLst/>
                <a:defRPr/>
              </a:pPr>
              <a:t>‹#›</a:t>
            </a:fld>
            <a:endParaRPr kumimoji="0" lang="en-US" altLang="zh-TW" sz="1200" b="0" i="0" u="none" strike="noStrike" kern="1200" cap="none" spc="0" normalizeH="0" baseline="0" noProof="0">
              <a:ln>
                <a:noFill/>
              </a:ln>
              <a:solidFill>
                <a:srgbClr val="898989"/>
              </a:solidFill>
              <a:effectLst/>
              <a:uLnTx/>
              <a:uFillTx/>
              <a:latin typeface="Verdana" pitchFamily="34" charset="0"/>
              <a:ea typeface="DFKai-SB" pitchFamily="65" charset="-120"/>
              <a:cs typeface="+mn-cs"/>
              <a:sym typeface="Arial"/>
            </a:endParaRPr>
          </a:p>
        </p:txBody>
      </p:sp>
    </p:spTree>
    <p:extLst>
      <p:ext uri="{BB962C8B-B14F-4D97-AF65-F5344CB8AC3E}">
        <p14:creationId xmlns:p14="http://schemas.microsoft.com/office/powerpoint/2010/main" val="3545040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09600" y="6356358"/>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5" name="頁尾版面配置區 4"/>
          <p:cNvSpPr>
            <a:spLocks noGrp="1"/>
          </p:cNvSpPr>
          <p:nvPr>
            <p:ph type="ftr" sz="quarter" idx="3"/>
          </p:nvPr>
        </p:nvSpPr>
        <p:spPr>
          <a:xfrm>
            <a:off x="4165600" y="6356358"/>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
        <p:nvSpPr>
          <p:cNvPr id="6" name="投影片編號版面配置區 5"/>
          <p:cNvSpPr>
            <a:spLocks noGrp="1"/>
          </p:cNvSpPr>
          <p:nvPr>
            <p:ph type="sldNum" sz="quarter" idx="4"/>
          </p:nvPr>
        </p:nvSpPr>
        <p:spPr>
          <a:xfrm>
            <a:off x="8737600" y="6356358"/>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marL="0" marR="0" lvl="0" indent="0" algn="r" defTabSz="914377" rtl="0" eaLnBrk="0" fontAlgn="base" latinLnBrk="0" hangingPunct="0">
              <a:lnSpc>
                <a:spcPct val="100000"/>
              </a:lnSpc>
              <a:spcBef>
                <a:spcPct val="0"/>
              </a:spcBef>
              <a:spcAft>
                <a:spcPct val="0"/>
              </a:spcAft>
              <a:buClrTx/>
              <a:buSzTx/>
              <a:buFontTx/>
              <a:buNone/>
              <a:tabLst/>
              <a:defRPr/>
            </a:pPr>
            <a:fld id="{14C0E2AB-EE73-460D-87A6-4D908BF08581}" type="slidenum">
              <a:rPr kumimoji="0" lang="en-US" altLang="zh-TW" sz="1200" b="1" i="0" u="none" strike="noStrike" kern="1200" cap="none" spc="0" normalizeH="0" baseline="0" noProof="0" smtClean="0">
                <a:ln>
                  <a:noFill/>
                </a:ln>
                <a:solidFill>
                  <a:srgbClr val="898989"/>
                </a:solidFill>
                <a:effectLst/>
                <a:uLnTx/>
                <a:uFillTx/>
                <a:latin typeface="Tahoma" pitchFamily="34" charset="0"/>
                <a:ea typeface="新細明體"/>
                <a:cs typeface="Arial" charset="0"/>
                <a:sym typeface="Arial"/>
              </a:rPr>
              <a:pPr marL="0" marR="0" lvl="0" indent="0" algn="r" defTabSz="914377" rtl="0" eaLnBrk="0" fontAlgn="base" latinLnBrk="0" hangingPunct="0">
                <a:lnSpc>
                  <a:spcPct val="100000"/>
                </a:lnSpc>
                <a:spcBef>
                  <a:spcPct val="0"/>
                </a:spcBef>
                <a:spcAft>
                  <a:spcPct val="0"/>
                </a:spcAft>
                <a:buClrTx/>
                <a:buSzTx/>
                <a:buFontTx/>
                <a:buNone/>
                <a:tabLst/>
                <a:defRPr/>
              </a:pPr>
              <a:t>‹#›</a:t>
            </a:fld>
            <a:endParaRPr kumimoji="0" lang="en-US" altLang="zh-TW" sz="1200" b="1" i="0" u="none" strike="noStrike" kern="1200" cap="none" spc="0" normalizeH="0" baseline="0" noProof="0">
              <a:ln>
                <a:noFill/>
              </a:ln>
              <a:solidFill>
                <a:srgbClr val="898989"/>
              </a:solidFill>
              <a:effectLst/>
              <a:uLnTx/>
              <a:uFillTx/>
              <a:latin typeface="Tahoma" pitchFamily="34" charset="0"/>
              <a:ea typeface="新細明體"/>
              <a:cs typeface="Arial" charset="0"/>
              <a:sym typeface="Arial"/>
            </a:endParaRPr>
          </a:p>
        </p:txBody>
      </p:sp>
    </p:spTree>
    <p:extLst>
      <p:ext uri="{BB962C8B-B14F-4D97-AF65-F5344CB8AC3E}">
        <p14:creationId xmlns:p14="http://schemas.microsoft.com/office/powerpoint/2010/main" val="4163504256"/>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51" algn="ctr" rtl="0" fontAlgn="base">
        <a:spcBef>
          <a:spcPct val="0"/>
        </a:spcBef>
        <a:spcAft>
          <a:spcPct val="0"/>
        </a:spcAft>
        <a:defRPr sz="4400">
          <a:solidFill>
            <a:schemeClr val="tx1"/>
          </a:solidFill>
          <a:latin typeface="Calibri" pitchFamily="34" charset="0"/>
        </a:defRPr>
      </a:lvl6pPr>
      <a:lvl7pPr marL="914300" algn="ctr" rtl="0" fontAlgn="base">
        <a:spcBef>
          <a:spcPct val="0"/>
        </a:spcBef>
        <a:spcAft>
          <a:spcPct val="0"/>
        </a:spcAft>
        <a:defRPr sz="4400">
          <a:solidFill>
            <a:schemeClr val="tx1"/>
          </a:solidFill>
          <a:latin typeface="Calibri" pitchFamily="34" charset="0"/>
        </a:defRPr>
      </a:lvl7pPr>
      <a:lvl8pPr marL="1371451" algn="ctr" rtl="0" fontAlgn="base">
        <a:spcBef>
          <a:spcPct val="0"/>
        </a:spcBef>
        <a:spcAft>
          <a:spcPct val="0"/>
        </a:spcAft>
        <a:defRPr sz="4400">
          <a:solidFill>
            <a:schemeClr val="tx1"/>
          </a:solidFill>
          <a:latin typeface="Calibri" pitchFamily="34" charset="0"/>
        </a:defRPr>
      </a:lvl8pPr>
      <a:lvl9pPr marL="1828601" algn="ctr" rtl="0" fontAlgn="base">
        <a:spcBef>
          <a:spcPct val="0"/>
        </a:spcBef>
        <a:spcAft>
          <a:spcPct val="0"/>
        </a:spcAft>
        <a:defRPr sz="4400">
          <a:solidFill>
            <a:schemeClr val="tx1"/>
          </a:solidFill>
          <a:latin typeface="Calibri" pitchFamily="34" charset="0"/>
        </a:defRPr>
      </a:lvl9pPr>
    </p:titleStyle>
    <p:bodyStyle>
      <a:lvl1pPr marL="341305" indent="-341305"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44" indent="-28415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385" indent="-227008"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573"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762"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25"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0" rtl="0" eaLnBrk="1" latinLnBrk="0" hangingPunct="1">
        <a:defRPr sz="1800" kern="1200">
          <a:solidFill>
            <a:schemeClr val="tx1"/>
          </a:solidFill>
          <a:latin typeface="+mn-lt"/>
          <a:ea typeface="+mn-ea"/>
          <a:cs typeface="+mn-cs"/>
        </a:defRPr>
      </a:lvl1pPr>
      <a:lvl2pPr marL="457151" algn="l" defTabSz="914300" rtl="0" eaLnBrk="1" latinLnBrk="0" hangingPunct="1">
        <a:defRPr sz="1800" kern="1200">
          <a:solidFill>
            <a:schemeClr val="tx1"/>
          </a:solidFill>
          <a:latin typeface="+mn-lt"/>
          <a:ea typeface="+mn-ea"/>
          <a:cs typeface="+mn-cs"/>
        </a:defRPr>
      </a:lvl2pPr>
      <a:lvl3pPr marL="914300" algn="l" defTabSz="914300" rtl="0" eaLnBrk="1" latinLnBrk="0" hangingPunct="1">
        <a:defRPr sz="1800" kern="1200">
          <a:solidFill>
            <a:schemeClr val="tx1"/>
          </a:solidFill>
          <a:latin typeface="+mn-lt"/>
          <a:ea typeface="+mn-ea"/>
          <a:cs typeface="+mn-cs"/>
        </a:defRPr>
      </a:lvl3pPr>
      <a:lvl4pPr marL="1371451" algn="l" defTabSz="914300" rtl="0" eaLnBrk="1" latinLnBrk="0" hangingPunct="1">
        <a:defRPr sz="1800" kern="1200">
          <a:solidFill>
            <a:schemeClr val="tx1"/>
          </a:solidFill>
          <a:latin typeface="+mn-lt"/>
          <a:ea typeface="+mn-ea"/>
          <a:cs typeface="+mn-cs"/>
        </a:defRPr>
      </a:lvl4pPr>
      <a:lvl5pPr marL="1828601" algn="l" defTabSz="914300" rtl="0" eaLnBrk="1" latinLnBrk="0" hangingPunct="1">
        <a:defRPr sz="1800" kern="1200">
          <a:solidFill>
            <a:schemeClr val="tx1"/>
          </a:solidFill>
          <a:latin typeface="+mn-lt"/>
          <a:ea typeface="+mn-ea"/>
          <a:cs typeface="+mn-cs"/>
        </a:defRPr>
      </a:lvl5pPr>
      <a:lvl6pPr marL="2285750" algn="l" defTabSz="914300" rtl="0" eaLnBrk="1" latinLnBrk="0" hangingPunct="1">
        <a:defRPr sz="1800" kern="1200">
          <a:solidFill>
            <a:schemeClr val="tx1"/>
          </a:solidFill>
          <a:latin typeface="+mn-lt"/>
          <a:ea typeface="+mn-ea"/>
          <a:cs typeface="+mn-cs"/>
        </a:defRPr>
      </a:lvl6pPr>
      <a:lvl7pPr marL="2742901" algn="l" defTabSz="914300" rtl="0" eaLnBrk="1" latinLnBrk="0" hangingPunct="1">
        <a:defRPr sz="1800" kern="1200">
          <a:solidFill>
            <a:schemeClr val="tx1"/>
          </a:solidFill>
          <a:latin typeface="+mn-lt"/>
          <a:ea typeface="+mn-ea"/>
          <a:cs typeface="+mn-cs"/>
        </a:defRPr>
      </a:lvl7pPr>
      <a:lvl8pPr marL="3200051" algn="l" defTabSz="914300" rtl="0" eaLnBrk="1" latinLnBrk="0" hangingPunct="1">
        <a:defRPr sz="1800" kern="1200">
          <a:solidFill>
            <a:schemeClr val="tx1"/>
          </a:solidFill>
          <a:latin typeface="+mn-lt"/>
          <a:ea typeface="+mn-ea"/>
          <a:cs typeface="+mn-cs"/>
        </a:defRPr>
      </a:lvl8pPr>
      <a:lvl9pPr marL="3657201" algn="l" defTabSz="9143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7834E8-05D9-5BE6-0DAE-A0213C770806}"/>
              </a:ext>
            </a:extLst>
          </p:cNvPr>
          <p:cNvPicPr>
            <a:picLocks noChangeAspect="1"/>
          </p:cNvPicPr>
          <p:nvPr/>
        </p:nvPicPr>
        <p:blipFill>
          <a:blip r:embed="rId2"/>
          <a:stretch>
            <a:fillRect/>
          </a:stretch>
        </p:blipFill>
        <p:spPr>
          <a:xfrm>
            <a:off x="0" y="-58243"/>
            <a:ext cx="12192000" cy="6994869"/>
          </a:xfrm>
          <a:prstGeom prst="rect">
            <a:avLst/>
          </a:prstGeom>
        </p:spPr>
      </p:pic>
      <p:sp>
        <p:nvSpPr>
          <p:cNvPr id="2" name="Title 1">
            <a:extLst>
              <a:ext uri="{FF2B5EF4-FFF2-40B4-BE49-F238E27FC236}">
                <a16:creationId xmlns:a16="http://schemas.microsoft.com/office/drawing/2014/main" id="{B4346784-B1B4-70E5-F9C0-17B488A6341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1B03587-9B81-0CE3-87C0-BD44E5E2745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907878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1630479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32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600" b="1" dirty="0">
                <a:solidFill>
                  <a:srgbClr val="002060"/>
                </a:solidFill>
                <a:latin typeface="Century" panose="02040604050505020304" pitchFamily="18" charset="0"/>
                <a:ea typeface="DFKai-SB" panose="03000509000000000000" pitchFamily="65" charset="-120"/>
                <a:cs typeface="Arial" charset="0"/>
              </a:rPr>
              <a:t>不跳電</a:t>
            </a: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的傳承</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 Sustainable Inheritance</a:t>
            </a: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kumimoji="0" lang="zh-TW" altLang="en-US"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sz="2800"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November 3</a:t>
            </a:r>
            <a:r>
              <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4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728226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3A6AD-2E56-34ED-B1A5-E3AE9F5EEC6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556F6F-63FD-7FDF-5021-7377AD260FC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490A628-46AB-4D90-C6D1-BDACCBA95F5D}"/>
              </a:ext>
            </a:extLst>
          </p:cNvPr>
          <p:cNvSpPr txBox="1"/>
          <p:nvPr/>
        </p:nvSpPr>
        <p:spPr>
          <a:xfrm>
            <a:off x="386795" y="0"/>
            <a:ext cx="11139304" cy="632480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4:17-18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有人把先知以賽亞的書交給他，他就打開，找到一處寫著說：主的靈在我身上，因為他用膏膏我，叫我傳福音給貧窮的人；差遣我報告：被擄的得釋放，瞎眼的得看見，叫那受壓制的得自由，報告　神悅納人的禧年。</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18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 Spirit of the Lord is upon Me, Because He anointed Me to preach the gospel to the poor.  He has sent Me to proclaim release to the captives, And recovery of sight to the blind, To set free those who are oppressed,</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19</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To proclaim the favorable year of the Lord.”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61179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46C10381-0E42-A700-6AC7-7AA6338152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131CB-1490-AF28-868D-301E3DB822C3}"/>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36B2BA02-AECB-641D-530C-782D36ECC353}"/>
              </a:ext>
            </a:extLst>
          </p:cNvPr>
          <p:cNvPicPr>
            <a:picLocks noGrp="1" noChangeAspect="1"/>
          </p:cNvPicPr>
          <p:nvPr>
            <p:ph idx="1"/>
          </p:nvPr>
        </p:nvPicPr>
        <p:blipFill>
          <a:blip r:embed="rId2"/>
          <a:stretch>
            <a:fillRect/>
          </a:stretch>
        </p:blipFill>
        <p:spPr>
          <a:xfrm>
            <a:off x="1731819" y="93518"/>
            <a:ext cx="8894618" cy="6670964"/>
          </a:xfrm>
          <a:prstGeom prst="rect">
            <a:avLst/>
          </a:prstGeom>
        </p:spPr>
      </p:pic>
    </p:spTree>
    <p:extLst>
      <p:ext uri="{BB962C8B-B14F-4D97-AF65-F5344CB8AC3E}">
        <p14:creationId xmlns:p14="http://schemas.microsoft.com/office/powerpoint/2010/main" val="3246357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2DF409A6-7B79-8D8C-F8A8-431E269BC8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8828FF-996A-4B8E-3D43-5C94E40460A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1D01D93-4815-36DA-D4CC-7FBB4AB50A3C}"/>
              </a:ext>
            </a:extLst>
          </p:cNvPr>
          <p:cNvPicPr>
            <a:picLocks noGrp="1" noChangeAspect="1"/>
          </p:cNvPicPr>
          <p:nvPr>
            <p:ph idx="1"/>
          </p:nvPr>
        </p:nvPicPr>
        <p:blipFill>
          <a:blip r:embed="rId2"/>
          <a:stretch>
            <a:fillRect/>
          </a:stretch>
        </p:blipFill>
        <p:spPr>
          <a:xfrm>
            <a:off x="2279901" y="40769"/>
            <a:ext cx="7632198" cy="5049586"/>
          </a:xfrm>
        </p:spPr>
      </p:pic>
      <p:sp>
        <p:nvSpPr>
          <p:cNvPr id="7" name="TextBox 6">
            <a:extLst>
              <a:ext uri="{FF2B5EF4-FFF2-40B4-BE49-F238E27FC236}">
                <a16:creationId xmlns:a16="http://schemas.microsoft.com/office/drawing/2014/main" id="{2D3D185A-CB99-7D44-BB07-4CB298B06052}"/>
              </a:ext>
            </a:extLst>
          </p:cNvPr>
          <p:cNvSpPr txBox="1"/>
          <p:nvPr/>
        </p:nvSpPr>
        <p:spPr>
          <a:xfrm>
            <a:off x="471761" y="5090355"/>
            <a:ext cx="11397967" cy="1600438"/>
          </a:xfrm>
          <a:prstGeom prst="rect">
            <a:avLst/>
          </a:prstGeom>
          <a:noFill/>
        </p:spPr>
        <p:txBody>
          <a:bodyPr wrap="square" rtlCol="0">
            <a:spAutoFit/>
          </a:bodyPr>
          <a:lstStyle/>
          <a:p>
            <a:pPr algn="ctr"/>
            <a:r>
              <a:rPr lang="zh-TW" altLang="en-US" sz="4800" b="1" dirty="0">
                <a:solidFill>
                  <a:schemeClr val="bg1"/>
                </a:solidFill>
              </a:rPr>
              <a:t>台北靈糧堂歷任主任牧師</a:t>
            </a:r>
            <a:endParaRPr lang="en-US" altLang="zh-TW" sz="4800" b="1" dirty="0">
              <a:solidFill>
                <a:schemeClr val="bg1"/>
              </a:solidFill>
            </a:endParaRPr>
          </a:p>
          <a:p>
            <a:pPr algn="ctr"/>
            <a:endParaRPr lang="en-US" altLang="zh-TW" sz="1000" b="1" dirty="0">
              <a:solidFill>
                <a:schemeClr val="bg1"/>
              </a:solidFill>
            </a:endParaRPr>
          </a:p>
          <a:p>
            <a:pPr algn="ctr"/>
            <a:r>
              <a:rPr lang="zh-TW" altLang="en-US" sz="4000" b="1" dirty="0">
                <a:solidFill>
                  <a:schemeClr val="bg1"/>
                </a:solidFill>
              </a:rPr>
              <a:t>趙世光、寇世遠、鄭昌國、周神助、區永亮、周巽正</a:t>
            </a:r>
            <a:endParaRPr lang="en-US" sz="4000" b="1" dirty="0">
              <a:solidFill>
                <a:schemeClr val="bg1"/>
              </a:solidFill>
            </a:endParaRPr>
          </a:p>
        </p:txBody>
      </p:sp>
    </p:spTree>
    <p:extLst>
      <p:ext uri="{BB962C8B-B14F-4D97-AF65-F5344CB8AC3E}">
        <p14:creationId xmlns:p14="http://schemas.microsoft.com/office/powerpoint/2010/main" val="705013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CBF85C9F-9B3E-4F9B-CD6D-A9A59ED471F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E3F6F5B-C605-1E71-31E9-2211ADCCE71E}"/>
              </a:ext>
            </a:extLst>
          </p:cNvPr>
          <p:cNvPicPr>
            <a:picLocks noChangeAspect="1"/>
          </p:cNvPicPr>
          <p:nvPr/>
        </p:nvPicPr>
        <p:blipFill>
          <a:blip r:embed="rId2"/>
          <a:stretch>
            <a:fillRect/>
          </a:stretch>
        </p:blipFill>
        <p:spPr>
          <a:xfrm>
            <a:off x="1472993" y="602405"/>
            <a:ext cx="9246013" cy="5763450"/>
          </a:xfrm>
          <a:prstGeom prst="rect">
            <a:avLst/>
          </a:prstGeom>
        </p:spPr>
      </p:pic>
    </p:spTree>
    <p:extLst>
      <p:ext uri="{BB962C8B-B14F-4D97-AF65-F5344CB8AC3E}">
        <p14:creationId xmlns:p14="http://schemas.microsoft.com/office/powerpoint/2010/main" val="1713355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95D1A187-5C87-D5BE-7DDB-2C2DEBC72A8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2434C6D-8C5D-9CB5-5AEB-82F0F53F3614}"/>
              </a:ext>
            </a:extLst>
          </p:cNvPr>
          <p:cNvPicPr>
            <a:picLocks noChangeAspect="1"/>
          </p:cNvPicPr>
          <p:nvPr/>
        </p:nvPicPr>
        <p:blipFill>
          <a:blip r:embed="rId2"/>
          <a:stretch>
            <a:fillRect/>
          </a:stretch>
        </p:blipFill>
        <p:spPr>
          <a:xfrm>
            <a:off x="1923831" y="0"/>
            <a:ext cx="8233580" cy="7159635"/>
          </a:xfrm>
          <a:prstGeom prst="rect">
            <a:avLst/>
          </a:prstGeom>
        </p:spPr>
      </p:pic>
    </p:spTree>
    <p:extLst>
      <p:ext uri="{BB962C8B-B14F-4D97-AF65-F5344CB8AC3E}">
        <p14:creationId xmlns:p14="http://schemas.microsoft.com/office/powerpoint/2010/main" val="3271975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B0DA6-2C14-F111-DF7C-7AFD49AD9E5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2A67708-7334-2E1D-5403-3CA9EFF4FBA9}"/>
              </a:ext>
            </a:extLst>
          </p:cNvPr>
          <p:cNvPicPr>
            <a:picLocks noChangeAspect="1"/>
          </p:cNvPicPr>
          <p:nvPr/>
        </p:nvPicPr>
        <p:blipFill>
          <a:blip r:embed="rId2"/>
          <a:stretch>
            <a:fillRect/>
          </a:stretch>
        </p:blipFill>
        <p:spPr>
          <a:xfrm>
            <a:off x="-3770849" y="0"/>
            <a:ext cx="18279311" cy="7441135"/>
          </a:xfrm>
          <a:prstGeom prst="rect">
            <a:avLst/>
          </a:prstGeom>
        </p:spPr>
      </p:pic>
      <p:pic>
        <p:nvPicPr>
          <p:cNvPr id="2" name="Picture 1">
            <a:extLst>
              <a:ext uri="{FF2B5EF4-FFF2-40B4-BE49-F238E27FC236}">
                <a16:creationId xmlns:a16="http://schemas.microsoft.com/office/drawing/2014/main" id="{70092C2B-5A2E-E279-029D-7270A2139D6B}"/>
              </a:ext>
            </a:extLst>
          </p:cNvPr>
          <p:cNvPicPr>
            <a:picLocks noChangeAspect="1"/>
          </p:cNvPicPr>
          <p:nvPr/>
        </p:nvPicPr>
        <p:blipFill>
          <a:blip r:embed="rId3"/>
          <a:stretch>
            <a:fillRect/>
          </a:stretch>
        </p:blipFill>
        <p:spPr>
          <a:xfrm>
            <a:off x="149372" y="246763"/>
            <a:ext cx="11893255" cy="5662012"/>
          </a:xfrm>
          <a:prstGeom prst="rect">
            <a:avLst/>
          </a:prstGeom>
        </p:spPr>
      </p:pic>
      <p:sp>
        <p:nvSpPr>
          <p:cNvPr id="3" name="TextBox 2">
            <a:extLst>
              <a:ext uri="{FF2B5EF4-FFF2-40B4-BE49-F238E27FC236}">
                <a16:creationId xmlns:a16="http://schemas.microsoft.com/office/drawing/2014/main" id="{C4A53BA7-A74F-541E-40B6-0C6E0160A2BA}"/>
              </a:ext>
            </a:extLst>
          </p:cNvPr>
          <p:cNvSpPr txBox="1"/>
          <p:nvPr/>
        </p:nvSpPr>
        <p:spPr>
          <a:xfrm>
            <a:off x="2058914" y="2471519"/>
            <a:ext cx="8774607" cy="830997"/>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4800" b="1" i="0" u="none"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n-cs"/>
              </a:rPr>
              <a:t>空前絕後</a:t>
            </a:r>
            <a:r>
              <a:rPr kumimoji="0" lang="zh-TW" altLang="en-US"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rPr>
              <a:t>」 的講道？！</a:t>
            </a:r>
            <a:endPar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4" name="Oval 3">
            <a:extLst>
              <a:ext uri="{FF2B5EF4-FFF2-40B4-BE49-F238E27FC236}">
                <a16:creationId xmlns:a16="http://schemas.microsoft.com/office/drawing/2014/main" id="{2BE3A153-6494-016A-50F0-DFC8A03E6302}"/>
              </a:ext>
            </a:extLst>
          </p:cNvPr>
          <p:cNvSpPr/>
          <p:nvPr/>
        </p:nvSpPr>
        <p:spPr>
          <a:xfrm>
            <a:off x="3911937" y="4944421"/>
            <a:ext cx="926511" cy="5298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Oval 7">
            <a:extLst>
              <a:ext uri="{FF2B5EF4-FFF2-40B4-BE49-F238E27FC236}">
                <a16:creationId xmlns:a16="http://schemas.microsoft.com/office/drawing/2014/main" id="{4388A36D-91E5-4835-825A-691425E8EE4D}"/>
              </a:ext>
            </a:extLst>
          </p:cNvPr>
          <p:cNvSpPr/>
          <p:nvPr/>
        </p:nvSpPr>
        <p:spPr>
          <a:xfrm>
            <a:off x="3179205" y="5527271"/>
            <a:ext cx="690342" cy="38150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807527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AC5E6-0D2B-5732-A845-AB69E5FE616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5550E3D-30AC-E8F8-31AC-F0A85339BCD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A5FD5F16-23B8-C625-3445-C5036B9E4FCD}"/>
              </a:ext>
            </a:extLst>
          </p:cNvPr>
          <p:cNvSpPr txBox="1"/>
          <p:nvPr/>
        </p:nvSpPr>
        <p:spPr>
          <a:xfrm>
            <a:off x="693764" y="0"/>
            <a:ext cx="10702489" cy="607858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路加福音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Luke 4:18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主的靈在我身上，因為他用膏膏我，叫我傳福音給貧窮的人；差遣我報告：被擄的得釋放，瞎眼的得看見，叫那受壓制的得自由，報告　神悅納人的禧年。</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Spirit of the Lord is upon Me, Because He anointed Me to preach the gospel to the poor.  He has sent Me to proclaim release to the captives, And recovery of sight to the blind, To set free those who are oppressed,</a:t>
            </a: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19</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To proclaim the favorable year of the Lord.”</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609888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BFFF5-B322-C839-7481-C737B59061E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6F31EC-4500-8DE7-7B5D-3F7981FC98C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038E8CC-21A5-ACFD-9D6E-6457641C3898}"/>
              </a:ext>
            </a:extLst>
          </p:cNvPr>
          <p:cNvSpPr txBox="1"/>
          <p:nvPr/>
        </p:nvSpPr>
        <p:spPr>
          <a:xfrm>
            <a:off x="394371" y="0"/>
            <a:ext cx="11184148" cy="350865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箴言</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Proverbs 4:23</a:t>
            </a: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你要保守你心，勝過保守一切，因為一生的果效是由心發出。</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Watch over your heart with all diligence,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from it flow the springs of life.</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98086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帶我進水深處</a:t>
            </a:r>
            <a:r>
              <a:rPr kumimoji="0" lang="zh-TW" altLang="en-US"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3919164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3CB24ADA-764A-7109-9641-CAD1E567F4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D074D8F-C2B0-55EC-05A9-3848FF2E40C3}"/>
              </a:ext>
            </a:extLst>
          </p:cNvPr>
          <p:cNvPicPr>
            <a:picLocks noChangeAspect="1"/>
          </p:cNvPicPr>
          <p:nvPr/>
        </p:nvPicPr>
        <p:blipFill>
          <a:blip r:embed="rId2"/>
          <a:stretch>
            <a:fillRect/>
          </a:stretch>
        </p:blipFill>
        <p:spPr>
          <a:xfrm>
            <a:off x="2524837" y="611355"/>
            <a:ext cx="7265159" cy="4506239"/>
          </a:xfrm>
          <a:prstGeom prst="rect">
            <a:avLst/>
          </a:prstGeom>
        </p:spPr>
      </p:pic>
      <p:sp>
        <p:nvSpPr>
          <p:cNvPr id="111618" name="Rectangle 1">
            <a:extLst>
              <a:ext uri="{FF2B5EF4-FFF2-40B4-BE49-F238E27FC236}">
                <a16:creationId xmlns:a16="http://schemas.microsoft.com/office/drawing/2014/main" id="{FC2F2F1D-30F2-7E9D-1467-79C3760B8125}"/>
              </a:ext>
            </a:extLst>
          </p:cNvPr>
          <p:cNvSpPr>
            <a:spLocks noChangeArrowheads="1"/>
          </p:cNvSpPr>
          <p:nvPr/>
        </p:nvSpPr>
        <p:spPr bwMode="auto">
          <a:xfrm>
            <a:off x="1587501" y="5259180"/>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zh-TW" altLang="en-US" sz="5400" b="1"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同領聖餐</a:t>
            </a:r>
            <a:r>
              <a:rPr kumimoji="0" lang="zh-TW" altLang="en-US" sz="4800" b="0" i="0" u="sng"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r>
              <a:rPr kumimoji="0" lang="en-US" altLang="zh-TW" sz="4800" b="0" i="0" u="sng" strike="noStrike" kern="1200" cap="none" spc="0" normalizeH="0" baseline="0" noProof="0" dirty="0">
                <a:ln>
                  <a:noFill/>
                </a:ln>
                <a:solidFill>
                  <a:srgbClr val="FFFFFF"/>
                </a:solidFill>
                <a:effectLst/>
                <a:uLnTx/>
                <a:uFillTx/>
                <a:latin typeface="Mongolian Baiti" pitchFamily="66" charset="0"/>
                <a:ea typeface="DFKai-SB" pitchFamily="65" charset="-120"/>
                <a:cs typeface="Mongolian Baiti" pitchFamily="66" charset="0"/>
                <a:sym typeface="Arial"/>
              </a:rPr>
              <a:t>Holy Communion</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p:txBody>
      </p:sp>
    </p:spTree>
    <p:extLst>
      <p:ext uri="{BB962C8B-B14F-4D97-AF65-F5344CB8AC3E}">
        <p14:creationId xmlns:p14="http://schemas.microsoft.com/office/powerpoint/2010/main" val="1112996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E4296-CCDC-5F23-DB93-59BADAE818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17428F1-0EDB-3B0A-9BB3-B3B5235E0021}"/>
              </a:ext>
            </a:extLst>
          </p:cNvPr>
          <p:cNvPicPr>
            <a:picLocks noChangeAspect="1"/>
          </p:cNvPicPr>
          <p:nvPr/>
        </p:nvPicPr>
        <p:blipFill>
          <a:blip r:embed="rId2"/>
          <a:stretch>
            <a:fillRect/>
          </a:stretch>
        </p:blipFill>
        <p:spPr>
          <a:xfrm>
            <a:off x="-64066" y="-1"/>
            <a:ext cx="12417202" cy="6936627"/>
          </a:xfrm>
          <a:prstGeom prst="rect">
            <a:avLst/>
          </a:prstGeom>
        </p:spPr>
      </p:pic>
      <p:sp>
        <p:nvSpPr>
          <p:cNvPr id="5" name="TextBox 4">
            <a:extLst>
              <a:ext uri="{FF2B5EF4-FFF2-40B4-BE49-F238E27FC236}">
                <a16:creationId xmlns:a16="http://schemas.microsoft.com/office/drawing/2014/main" id="{8BACA43C-E8B3-27F6-FCB2-0B50117F0521}"/>
              </a:ext>
            </a:extLst>
          </p:cNvPr>
          <p:cNvSpPr txBox="1"/>
          <p:nvPr/>
        </p:nvSpPr>
        <p:spPr>
          <a:xfrm>
            <a:off x="925031" y="508923"/>
            <a:ext cx="10457121" cy="4955203"/>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206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2060"/>
                </a:solidFill>
                <a:effectLst/>
                <a:highlight>
                  <a:srgbClr val="FFFF00"/>
                </a:highlight>
                <a:uLnTx/>
                <a:uFillTx/>
                <a:latin typeface="Century" panose="02040604050505020304" pitchFamily="18" charset="0"/>
                <a:ea typeface="DFKai-SB" pitchFamily="65" charset="-120"/>
                <a:cs typeface="Arial" charset="0"/>
                <a:sym typeface="Arial"/>
              </a:rPr>
              <a:t>Corinthians 11:23-24</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主耶穌被賣的那一夜</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拿起餅來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祝謝了</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就擘開</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說</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這是我的身體，為你們捨的，你們應當如此行</a:t>
            </a:r>
            <a:r>
              <a:rPr kumimoji="1"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a:t>
            </a: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為的是記念我</a:t>
            </a:r>
            <a:r>
              <a:rPr kumimoji="1"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r>
              <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rPr>
              <a:t>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The Lord Jesus, on the night he was betrayed, took bread, and when he had given thanks, he broke it and said, “This is my body, which is for you; do this in remembrance of me.” </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1968182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B7A9B-A6B6-F76F-4501-F169E82A548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5E143EF-0089-AD14-DAFE-9C064994C696}"/>
              </a:ext>
            </a:extLst>
          </p:cNvPr>
          <p:cNvPicPr>
            <a:picLocks noChangeAspect="1"/>
          </p:cNvPicPr>
          <p:nvPr/>
        </p:nvPicPr>
        <p:blipFill>
          <a:blip r:embed="rId2"/>
          <a:stretch>
            <a:fillRect/>
          </a:stretch>
        </p:blipFill>
        <p:spPr>
          <a:xfrm>
            <a:off x="-93188" y="0"/>
            <a:ext cx="12567784" cy="7018166"/>
          </a:xfrm>
          <a:prstGeom prst="rect">
            <a:avLst/>
          </a:prstGeom>
        </p:spPr>
      </p:pic>
      <p:sp>
        <p:nvSpPr>
          <p:cNvPr id="5" name="TextBox 4">
            <a:extLst>
              <a:ext uri="{FF2B5EF4-FFF2-40B4-BE49-F238E27FC236}">
                <a16:creationId xmlns:a16="http://schemas.microsoft.com/office/drawing/2014/main" id="{CDED6971-8689-88CC-798B-A360614E58E2}"/>
              </a:ext>
            </a:extLst>
          </p:cNvPr>
          <p:cNvSpPr txBox="1"/>
          <p:nvPr/>
        </p:nvSpPr>
        <p:spPr>
          <a:xfrm>
            <a:off x="925031" y="508923"/>
            <a:ext cx="10457121" cy="4370427"/>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Corinthians 11:25</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飯後，也照樣拿起杯來，說：「這杯是用我的血所立的新約，你們每逢喝的時候，要如此行，為的是記念我。」</a:t>
            </a:r>
            <a:endParaRPr kumimoji="0" lang="en-US" altLang="zh-TW" sz="3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In the same way, after supper he took the cup, saying, “This cup is the new covenant in my blood; do this, whenever you drink it, in remembrance of me.”</a:t>
            </a:r>
            <a:endParaRPr kumimoji="0" lang="en-US" altLang="zh-TW" sz="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1161359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C2A83-3E15-3114-BD76-4138C34D0D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23659F3-BFC1-C669-516B-A5C67B49C4E6}"/>
              </a:ext>
            </a:extLst>
          </p:cNvPr>
          <p:cNvPicPr>
            <a:picLocks noChangeAspect="1"/>
          </p:cNvPicPr>
          <p:nvPr/>
        </p:nvPicPr>
        <p:blipFill>
          <a:blip r:embed="rId2"/>
          <a:stretch>
            <a:fillRect/>
          </a:stretch>
        </p:blipFill>
        <p:spPr>
          <a:xfrm>
            <a:off x="-69891" y="-99013"/>
            <a:ext cx="13017096" cy="7099705"/>
          </a:xfrm>
          <a:prstGeom prst="rect">
            <a:avLst/>
          </a:prstGeom>
        </p:spPr>
      </p:pic>
      <p:sp>
        <p:nvSpPr>
          <p:cNvPr id="5" name="TextBox 4">
            <a:extLst>
              <a:ext uri="{FF2B5EF4-FFF2-40B4-BE49-F238E27FC236}">
                <a16:creationId xmlns:a16="http://schemas.microsoft.com/office/drawing/2014/main" id="{50B7FE7F-065C-B0D1-6A89-84CD361AD009}"/>
              </a:ext>
            </a:extLst>
          </p:cNvPr>
          <p:cNvSpPr txBox="1"/>
          <p:nvPr/>
        </p:nvSpPr>
        <p:spPr>
          <a:xfrm>
            <a:off x="925032" y="508923"/>
            <a:ext cx="10324216" cy="5206490"/>
          </a:xfrm>
          <a:prstGeom prst="rect">
            <a:avLst/>
          </a:prstGeom>
          <a:noFill/>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哥林多前書</a:t>
            </a:r>
            <a:r>
              <a:rPr kumimoji="1" lang="zh-TW" altLang="en-US" sz="11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zh-TW" altLang="en-US" sz="1400" b="0"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1</a:t>
            </a:r>
            <a:r>
              <a:rPr kumimoji="0" lang="zh-TW" altLang="en-US"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sym typeface="Arial"/>
              </a:rPr>
              <a:t>Corinthians 11:26, 28</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1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你們每逢吃這餅，喝這杯，是表明主的死，直等到他來。</a:t>
            </a:r>
            <a:r>
              <a:rPr kumimoji="1" lang="zh-TW" altLang="en-US"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 </a:t>
            </a:r>
            <a:endParaRPr kumimoji="1"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133"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For whenever you eat this bread and drink this cup, you proclaim the Lord’s death until he comes.</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rPr>
              <a:t>人應當自己省察，然後吃這餅、喝這杯。</a:t>
            </a:r>
            <a:endParaRPr kumimoji="1"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1" lang="en-US" altLang="zh-TW" sz="3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a:sym typeface="Arial"/>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rPr>
              <a:t>Everyone ought to examine themselves before they eat of the bread and drink from the cup.</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1816419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210DC932-1EAC-85A2-62FE-F8FAB3A1D27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68575C8-63BF-8829-D1C6-AF04D6057699}"/>
              </a:ext>
            </a:extLst>
          </p:cNvPr>
          <p:cNvPicPr>
            <a:picLocks noChangeAspect="1"/>
          </p:cNvPicPr>
          <p:nvPr/>
        </p:nvPicPr>
        <p:blipFill>
          <a:blip r:embed="rId2"/>
          <a:stretch>
            <a:fillRect/>
          </a:stretch>
        </p:blipFill>
        <p:spPr>
          <a:xfrm>
            <a:off x="-163350" y="-2615068"/>
            <a:ext cx="12518700" cy="10221478"/>
          </a:xfrm>
          <a:prstGeom prst="rect">
            <a:avLst/>
          </a:prstGeom>
        </p:spPr>
      </p:pic>
    </p:spTree>
    <p:extLst>
      <p:ext uri="{BB962C8B-B14F-4D97-AF65-F5344CB8AC3E}">
        <p14:creationId xmlns:p14="http://schemas.microsoft.com/office/powerpoint/2010/main" val="2328775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3006-88CB-6AA8-7FE8-D95C87F120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AAB8C5-F487-8A01-1466-98A9ED563CE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773F989-AF5A-49B1-1006-1C587C8952AA}"/>
              </a:ext>
            </a:extLst>
          </p:cNvPr>
          <p:cNvSpPr txBox="1"/>
          <p:nvPr/>
        </p:nvSpPr>
        <p:spPr>
          <a:xfrm>
            <a:off x="232968" y="0"/>
            <a:ext cx="11456209" cy="58785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約翰福音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John 13:13-15</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你們稱呼我夫子，稱呼我主，你們說的不錯，我本來是。</a:t>
            </a:r>
            <a:r>
              <a:rPr kumimoji="0" lang="zh-TW" altLang="en-US" sz="1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我是你們的主，你們的夫子，尚且洗你們的腳，你們也當彼此洗腳。</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我給你們作了榜樣，叫你們照著我向你們所做的去做。</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call Me Teacher and Lord; and you are right, for so I am. If I then, the Lord and the Teacher, washed your feet, you also ought to wash one another’s feet. For I gave you an example that you also should do as I did to you.</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38400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C6045-AF77-0C92-AD78-AD6429CB8B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E2C825-C12A-ADE9-DBDE-38BF6B30C45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F73509EE-83D4-6166-1C58-C08F72B78704}"/>
              </a:ext>
            </a:extLst>
          </p:cNvPr>
          <p:cNvSpPr txBox="1"/>
          <p:nvPr/>
        </p:nvSpPr>
        <p:spPr>
          <a:xfrm>
            <a:off x="499207" y="0"/>
            <a:ext cx="11009420" cy="637097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Ephesians 4:2-4</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凡事謙虛、溫柔、忍耐，用愛心互相寬容，</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用和平彼此聯絡，竭力保守聖靈所賜合而為一的心。 身體只有一個，聖靈只有一個，正如你們蒙召同有一個指望。</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with all humility and gentleness, with patience, showing tolerance for one another in love, being diligent to preserve the unity of the Spirit in the bond of peace. There is one body and one Spirit, just as also you were called in one hope of your calling;</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136391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BC3FC-1FA7-52BC-CE88-FCC4822E85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81B326-9FFB-6452-0934-ED170B48172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2685862-FA82-7E91-76FB-12184175A878}"/>
              </a:ext>
            </a:extLst>
          </p:cNvPr>
          <p:cNvSpPr txBox="1"/>
          <p:nvPr/>
        </p:nvSpPr>
        <p:spPr>
          <a:xfrm>
            <a:off x="318655" y="0"/>
            <a:ext cx="11561617" cy="672491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Ephesians 4:30-3</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8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不要叫　神的聖靈擔憂；你們原是受了他的印記，等候得贖的日子來到。 一切苦毒、惱恨、忿怒、嚷鬧、毀謗，並一切的惡毒，都當從你們中間除掉；並要以恩慈相待，存憐憫的心，彼此饒恕，正如　神在基督裡饒恕了你們一樣。</a:t>
            </a: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30</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do not grieve the Holy Spirit of God, with whom you were sealed for the day of redemption.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31</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Get rid of all bitterness, rage and anger, brawling and slander, along with every form of malice.</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612668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7999"/>
          </a:xfrm>
          <a:prstGeom prst="rect">
            <a:avLst/>
          </a:prstGeom>
        </p:spPr>
      </p:pic>
      <p:sp>
        <p:nvSpPr>
          <p:cNvPr id="123906" name="TextBox 1"/>
          <p:cNvSpPr txBox="1">
            <a:spLocks noChangeArrowheads="1"/>
          </p:cNvSpPr>
          <p:nvPr/>
        </p:nvSpPr>
        <p:spPr bwMode="auto">
          <a:xfrm>
            <a:off x="1420764" y="936014"/>
            <a:ext cx="9205527" cy="449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愛心奉獻 </a:t>
            </a:r>
            <a:r>
              <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Offering</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網上奉獻：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除了 </a:t>
            </a:r>
            <a:r>
              <a:rPr kumimoji="0" lang="en-US" altLang="zh-TW" sz="3600" b="1" i="0" u="none" strike="noStrike" kern="1200" cap="none" spc="0" normalizeH="0" baseline="0" noProof="0" dirty="0" err="1">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Paypal</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奉獻以外，歡迎使用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ZELLE</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奉獻給教會帳號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bolip.donation@gmail.com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請在 </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comment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註明奉獻要歸給</a:t>
            </a:r>
            <a:r>
              <a:rPr kumimoji="0" lang="en-US" altLang="zh-TW"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   </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一般常費、會堂基金、宣教基金、 或是  慈惠基金。</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1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支票奉獻：</a:t>
            </a:r>
            <a:r>
              <a:rPr kumimoji="0" lang="zh-TW" altLang="en-US" sz="3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抬頭請寫</a:t>
            </a:r>
            <a:r>
              <a:rPr kumimoji="0" lang="zh-TW" altLang="en-US"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  </a:t>
            </a:r>
            <a:r>
              <a:rPr kumimoji="0" lang="en-US" altLang="zh-TW" sz="36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BOLIP</a:t>
            </a: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942780" y="4286716"/>
            <a:ext cx="2172984" cy="2172984"/>
          </a:xfrm>
          <a:prstGeom prst="rect">
            <a:avLst/>
          </a:prstGeom>
        </p:spPr>
      </p:pic>
    </p:spTree>
    <p:extLst>
      <p:ext uri="{BB962C8B-B14F-4D97-AF65-F5344CB8AC3E}">
        <p14:creationId xmlns:p14="http://schemas.microsoft.com/office/powerpoint/2010/main" val="1772472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B2B10C-28D6-13E4-C559-991FFC5368A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3828"/>
                    </a14:imgEffect>
                    <a14:imgEffect>
                      <a14:saturation sat="348000"/>
                    </a14:imgEffect>
                  </a14:imgLayer>
                </a14:imgProps>
              </a:ext>
            </a:extLst>
          </a:blip>
          <a:stretch>
            <a:fillRect/>
          </a:stretch>
        </p:blipFill>
        <p:spPr>
          <a:xfrm>
            <a:off x="-103668" y="-121994"/>
            <a:ext cx="12399335" cy="7110189"/>
          </a:xfrm>
          <a:prstGeom prst="rect">
            <a:avLst/>
          </a:prstGeom>
        </p:spPr>
      </p:pic>
      <p:sp>
        <p:nvSpPr>
          <p:cNvPr id="4" name="TextBox 3">
            <a:extLst>
              <a:ext uri="{FF2B5EF4-FFF2-40B4-BE49-F238E27FC236}">
                <a16:creationId xmlns:a16="http://schemas.microsoft.com/office/drawing/2014/main" id="{8286F2E5-9AF1-0A2D-1ED6-13AB16A33FB3}"/>
              </a:ext>
            </a:extLst>
          </p:cNvPr>
          <p:cNvSpPr txBox="1"/>
          <p:nvPr/>
        </p:nvSpPr>
        <p:spPr>
          <a:xfrm>
            <a:off x="877186" y="620361"/>
            <a:ext cx="10531549" cy="465512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000000"/>
                </a:solidFill>
                <a:effectLst/>
                <a:highlight>
                  <a:srgbClr val="FFFF00"/>
                </a:highlight>
                <a:uLnTx/>
                <a:uFillTx/>
                <a:latin typeface="DFKai-SB" pitchFamily="65" charset="-120"/>
                <a:ea typeface="DFKai-SB" pitchFamily="65" charset="-120"/>
                <a:cs typeface="Arial" charset="0"/>
              </a:rPr>
              <a:t>哥林多後書‬</a:t>
            </a:r>
            <a:r>
              <a:rPr kumimoji="0" lang="zh-TW" altLang="en-US" sz="40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Corinthians. 9:6-7</a:t>
            </a:r>
            <a:endParaRPr kumimoji="0" lang="en-US" altLang="zh-TW" sz="3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「少種的少收，多種的多收」，這話是真的。 </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各人要隨本心所酌定的，不要作難，不要勉強，因為捐得樂意的人是</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神所喜愛的。</a:t>
            </a:r>
            <a:endParaRPr kumimoji="1" lang="en-US" altLang="zh-TW" sz="2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this I say, he who sows sparingly will also reap sparingly, and he who sows bountifully will also reap bountifully.  Each one must do just as he has purposed in his heart, not grudgingly or under compulsion, for God loves a cheerful giver.</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62685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5BA3FE-CED0-E110-6B1E-F13C3FBA94B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1866A25-65EC-09BB-7399-4776D3B10169}"/>
              </a:ext>
            </a:extLst>
          </p:cNvPr>
          <p:cNvPicPr>
            <a:picLocks noChangeAspect="1"/>
          </p:cNvPicPr>
          <p:nvPr/>
        </p:nvPicPr>
        <p:blipFill>
          <a:blip r:embed="rId2"/>
          <a:stretch>
            <a:fillRect/>
          </a:stretch>
        </p:blipFill>
        <p:spPr>
          <a:xfrm>
            <a:off x="0" y="0"/>
            <a:ext cx="12192000" cy="6857999"/>
          </a:xfrm>
          <a:prstGeom prst="rect">
            <a:avLst/>
          </a:prstGeom>
        </p:spPr>
      </p:pic>
      <p:sp>
        <p:nvSpPr>
          <p:cNvPr id="123906" name="TextBox 1">
            <a:extLst>
              <a:ext uri="{FF2B5EF4-FFF2-40B4-BE49-F238E27FC236}">
                <a16:creationId xmlns:a16="http://schemas.microsoft.com/office/drawing/2014/main" id="{F33098E3-0E7B-6424-76C8-425AF8037A3B}"/>
              </a:ext>
            </a:extLst>
          </p:cNvPr>
          <p:cNvSpPr txBox="1">
            <a:spLocks noChangeArrowheads="1"/>
          </p:cNvSpPr>
          <p:nvPr/>
        </p:nvSpPr>
        <p:spPr bwMode="auto">
          <a:xfrm>
            <a:off x="1493236" y="2584264"/>
            <a:ext cx="9205527"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奉獻</a:t>
            </a:r>
            <a:r>
              <a:rPr lang="zh-TW" altLang="en-US" sz="5400" b="1" dirty="0">
                <a:solidFill>
                  <a:srgbClr val="002060"/>
                </a:solidFill>
                <a:latin typeface="Yu Gothic UI Semibold" panose="020B0700000000000000" pitchFamily="34" charset="-128"/>
                <a:ea typeface="Yu Gothic UI Semibold" panose="020B0700000000000000" pitchFamily="34" charset="-128"/>
                <a:cs typeface="Arial" charset="0"/>
              </a:rPr>
              <a:t>禱告</a:t>
            </a:r>
            <a:r>
              <a:rPr kumimoji="0" lang="zh-TW" altLang="en-US"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 </a:t>
            </a:r>
            <a:endParaRPr kumimoji="0" lang="en-US" altLang="zh-TW" sz="4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p:txBody>
      </p:sp>
    </p:spTree>
    <p:extLst>
      <p:ext uri="{BB962C8B-B14F-4D97-AF65-F5344CB8AC3E}">
        <p14:creationId xmlns:p14="http://schemas.microsoft.com/office/powerpoint/2010/main" val="165339900"/>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12260</TotalTime>
  <Words>1349</Words>
  <Application>Microsoft Office PowerPoint</Application>
  <PresentationFormat>Widescreen</PresentationFormat>
  <Paragraphs>147</Paragraphs>
  <Slides>23</Slides>
  <Notes>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23</vt:i4>
      </vt:variant>
    </vt:vector>
  </HeadingPairs>
  <TitlesOfParts>
    <vt:vector size="36" baseType="lpstr">
      <vt:lpstr>Arial Unicode MS</vt:lpstr>
      <vt:lpstr>DFKai-SB</vt:lpstr>
      <vt:lpstr>Yu Gothic UI Semibold</vt:lpstr>
      <vt:lpstr>Arial</vt:lpstr>
      <vt:lpstr>Calibri</vt:lpstr>
      <vt:lpstr>Cambria</vt:lpstr>
      <vt:lpstr>Century</vt:lpstr>
      <vt:lpstr>Century Gothic</vt:lpstr>
      <vt:lpstr>Mongolian Baiti</vt:lpstr>
      <vt:lpstr>Tahoma</vt:lpstr>
      <vt:lpstr>Verdana</vt:lpstr>
      <vt:lpstr>14_Default Design</vt:lpstr>
      <vt:lpstr>17_Office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826</cp:revision>
  <cp:lastPrinted>2020-09-23T16:34:05Z</cp:lastPrinted>
  <dcterms:created xsi:type="dcterms:W3CDTF">2015-02-24T04:35:26Z</dcterms:created>
  <dcterms:modified xsi:type="dcterms:W3CDTF">2024-11-06T07:18:28Z</dcterms:modified>
</cp:coreProperties>
</file>