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63" r:id="rId2"/>
  </p:sldMasterIdLst>
  <p:notesMasterIdLst>
    <p:notesMasterId r:id="rId46"/>
  </p:notesMasterIdLst>
  <p:sldIdLst>
    <p:sldId id="12471" r:id="rId3"/>
    <p:sldId id="256" r:id="rId4"/>
    <p:sldId id="300" r:id="rId5"/>
    <p:sldId id="299" r:id="rId6"/>
    <p:sldId id="316" r:id="rId7"/>
    <p:sldId id="303" r:id="rId8"/>
    <p:sldId id="302" r:id="rId9"/>
    <p:sldId id="267" r:id="rId10"/>
    <p:sldId id="278" r:id="rId11"/>
    <p:sldId id="269" r:id="rId12"/>
    <p:sldId id="279" r:id="rId13"/>
    <p:sldId id="259" r:id="rId14"/>
    <p:sldId id="270" r:id="rId15"/>
    <p:sldId id="273" r:id="rId16"/>
    <p:sldId id="271" r:id="rId17"/>
    <p:sldId id="283" r:id="rId18"/>
    <p:sldId id="305" r:id="rId19"/>
    <p:sldId id="277" r:id="rId20"/>
    <p:sldId id="285" r:id="rId21"/>
    <p:sldId id="274" r:id="rId22"/>
    <p:sldId id="306" r:id="rId23"/>
    <p:sldId id="276" r:id="rId24"/>
    <p:sldId id="261" r:id="rId25"/>
    <p:sldId id="318" r:id="rId26"/>
    <p:sldId id="317" r:id="rId27"/>
    <p:sldId id="282" r:id="rId28"/>
    <p:sldId id="301" r:id="rId29"/>
    <p:sldId id="12473" r:id="rId30"/>
    <p:sldId id="280" r:id="rId31"/>
    <p:sldId id="307" r:id="rId32"/>
    <p:sldId id="309" r:id="rId33"/>
    <p:sldId id="310" r:id="rId34"/>
    <p:sldId id="308" r:id="rId35"/>
    <p:sldId id="312" r:id="rId36"/>
    <p:sldId id="287" r:id="rId37"/>
    <p:sldId id="314" r:id="rId38"/>
    <p:sldId id="313" r:id="rId39"/>
    <p:sldId id="297" r:id="rId40"/>
    <p:sldId id="265" r:id="rId41"/>
    <p:sldId id="264" r:id="rId42"/>
    <p:sldId id="293" r:id="rId43"/>
    <p:sldId id="12466" r:id="rId44"/>
    <p:sldId id="12467" r:id="rId45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465" autoAdjust="0"/>
    <p:restoredTop sz="92509" autoAdjust="0"/>
  </p:normalViewPr>
  <p:slideViewPr>
    <p:cSldViewPr snapToGrid="0">
      <p:cViewPr varScale="1">
        <p:scale>
          <a:sx n="82" d="100"/>
          <a:sy n="82" d="100"/>
        </p:scale>
        <p:origin x="240" y="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FCAB03-CF34-43E7-92E2-355EFF7E1119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70E9434-A3E1-4D3A-978A-76022660FC0E}">
      <dgm:prSet/>
      <dgm:spPr/>
      <dgm:t>
        <a:bodyPr/>
        <a:lstStyle/>
        <a:p>
          <a:r>
            <a:rPr lang="zh-CN" altLang="en-US" b="1" i="0" dirty="0">
              <a:latin typeface="DFKai-SB" panose="03000509000000000000" pitchFamily="65" charset="-120"/>
              <a:ea typeface="DFKai-SB" panose="03000509000000000000" pitchFamily="65" charset="-120"/>
            </a:rPr>
            <a:t>產</a:t>
          </a:r>
          <a:r>
            <a:rPr lang="zh-TW" b="1" i="0" dirty="0">
              <a:latin typeface="DFKai-SB" panose="03000509000000000000" pitchFamily="65" charset="-120"/>
              <a:ea typeface="DFKai-SB" panose="03000509000000000000" pitchFamily="65" charset="-120"/>
            </a:rPr>
            <a:t>生影響力</a:t>
          </a:r>
          <a:r>
            <a:rPr lang="zh-CN" b="1" i="0" dirty="0">
              <a:latin typeface="DFKai-SB" panose="03000509000000000000" pitchFamily="65" charset="-120"/>
              <a:ea typeface="DFKai-SB" panose="03000509000000000000" pitchFamily="65" charset="-120"/>
            </a:rPr>
            <a:t>，</a:t>
          </a:r>
          <a:r>
            <a:rPr lang="en-US" altLang="zh-CN" b="1" i="0" dirty="0">
              <a:latin typeface="DFKai-SB" panose="03000509000000000000" pitchFamily="65" charset="-120"/>
              <a:ea typeface="DFKai-SB" panose="03000509000000000000" pitchFamily="65" charset="-120"/>
            </a:rPr>
            <a:t> </a:t>
          </a:r>
          <a:r>
            <a:rPr lang="zh-TW" b="1" i="0" dirty="0">
              <a:latin typeface="DFKai-SB" panose="03000509000000000000" pitchFamily="65" charset="-120"/>
              <a:ea typeface="DFKai-SB" panose="03000509000000000000" pitchFamily="65" charset="-120"/>
            </a:rPr>
            <a:t>翻轉這個</a:t>
          </a:r>
          <a:r>
            <a:rPr lang="zh-CN" altLang="en-US" b="1" i="0" dirty="0">
              <a:latin typeface="DFKai-SB" panose="03000509000000000000" pitchFamily="65" charset="-120"/>
              <a:ea typeface="DFKai-SB" panose="03000509000000000000" pitchFamily="65" charset="-120"/>
            </a:rPr>
            <a:t>世</a:t>
          </a:r>
          <a:r>
            <a:rPr lang="zh-TW" b="1" i="0" dirty="0">
              <a:latin typeface="DFKai-SB" panose="03000509000000000000" pitchFamily="65" charset="-120"/>
              <a:ea typeface="DFKai-SB" panose="03000509000000000000" pitchFamily="65" charset="-120"/>
            </a:rPr>
            <a:t>代</a:t>
          </a:r>
          <a:r>
            <a:rPr lang="zh-CN" b="1" i="0" dirty="0">
              <a:latin typeface="DFKai-SB" panose="03000509000000000000" pitchFamily="65" charset="-120"/>
              <a:ea typeface="DFKai-SB" panose="03000509000000000000" pitchFamily="65" charset="-120"/>
            </a:rPr>
            <a:t>！</a:t>
          </a:r>
          <a:endParaRPr lang="en-US" dirty="0">
            <a:latin typeface="DFKai-SB" panose="03000509000000000000" pitchFamily="65" charset="-120"/>
            <a:ea typeface="DFKai-SB" panose="03000509000000000000" pitchFamily="65" charset="-120"/>
          </a:endParaRPr>
        </a:p>
      </dgm:t>
    </dgm:pt>
    <dgm:pt modelId="{9BC55256-345F-4354-AFA8-51F3B36E3643}" type="parTrans" cxnId="{343104C0-0DA7-4C7B-AAA2-A5B9288DB99D}">
      <dgm:prSet/>
      <dgm:spPr/>
      <dgm:t>
        <a:bodyPr/>
        <a:lstStyle/>
        <a:p>
          <a:endParaRPr lang="en-US"/>
        </a:p>
      </dgm:t>
    </dgm:pt>
    <dgm:pt modelId="{644E81B4-D3B1-4D85-A423-536C6DE13550}" type="sibTrans" cxnId="{343104C0-0DA7-4C7B-AAA2-A5B9288DB99D}">
      <dgm:prSet/>
      <dgm:spPr/>
      <dgm:t>
        <a:bodyPr/>
        <a:lstStyle/>
        <a:p>
          <a:endParaRPr lang="en-US"/>
        </a:p>
      </dgm:t>
    </dgm:pt>
    <dgm:pt modelId="{FECADBA0-3847-4BEC-AE2D-BCD32E42C2E2}">
      <dgm:prSet/>
      <dgm:spPr/>
      <dgm:t>
        <a:bodyPr/>
        <a:lstStyle/>
        <a:p>
          <a:r>
            <a:rPr lang="zh-TW" b="1" i="0" dirty="0">
              <a:latin typeface="DFKai-SB" panose="03000509000000000000" pitchFamily="65" charset="-120"/>
              <a:ea typeface="DFKai-SB" panose="03000509000000000000" pitchFamily="65" charset="-120"/>
            </a:rPr>
            <a:t>枯骨要成為</a:t>
          </a:r>
          <a:r>
            <a:rPr lang="en-US" altLang="zh-TW" b="1" i="0" dirty="0">
              <a:latin typeface="DFKai-SB" panose="03000509000000000000" pitchFamily="65" charset="-120"/>
              <a:ea typeface="DFKai-SB" panose="03000509000000000000" pitchFamily="65" charset="-120"/>
            </a:rPr>
            <a:t>    </a:t>
          </a:r>
          <a:r>
            <a:rPr lang="zh-TW" b="1" i="0" dirty="0">
              <a:latin typeface="DFKai-SB" panose="03000509000000000000" pitchFamily="65" charset="-120"/>
              <a:ea typeface="DFKai-SB" panose="03000509000000000000" pitchFamily="65" charset="-120"/>
            </a:rPr>
            <a:t>耶和華的大軍！</a:t>
          </a:r>
          <a:r>
            <a:rPr lang="zh-CN" b="1" dirty="0">
              <a:latin typeface="DFKai-SB" panose="03000509000000000000" pitchFamily="65" charset="-120"/>
              <a:ea typeface="DFKai-SB" panose="03000509000000000000" pitchFamily="65" charset="-120"/>
            </a:rPr>
            <a:t>（以西結 </a:t>
          </a:r>
          <a:r>
            <a:rPr lang="en-US" b="1" dirty="0">
              <a:latin typeface="DFKai-SB" panose="03000509000000000000" pitchFamily="65" charset="-120"/>
              <a:ea typeface="DFKai-SB" panose="03000509000000000000" pitchFamily="65" charset="-120"/>
            </a:rPr>
            <a:t>37)</a:t>
          </a:r>
          <a:endParaRPr lang="en-US" dirty="0">
            <a:latin typeface="DFKai-SB" panose="03000509000000000000" pitchFamily="65" charset="-120"/>
            <a:ea typeface="DFKai-SB" panose="03000509000000000000" pitchFamily="65" charset="-120"/>
          </a:endParaRPr>
        </a:p>
      </dgm:t>
    </dgm:pt>
    <dgm:pt modelId="{97F34F63-EE49-4F52-A42F-F68025971B38}" type="parTrans" cxnId="{BA301FED-7021-4321-80FA-BFE5FFC6E817}">
      <dgm:prSet/>
      <dgm:spPr/>
      <dgm:t>
        <a:bodyPr/>
        <a:lstStyle/>
        <a:p>
          <a:endParaRPr lang="en-US"/>
        </a:p>
      </dgm:t>
    </dgm:pt>
    <dgm:pt modelId="{4FBB4797-CDE2-498D-9B5E-800831D20D26}" type="sibTrans" cxnId="{BA301FED-7021-4321-80FA-BFE5FFC6E817}">
      <dgm:prSet/>
      <dgm:spPr/>
      <dgm:t>
        <a:bodyPr/>
        <a:lstStyle/>
        <a:p>
          <a:endParaRPr lang="en-US"/>
        </a:p>
      </dgm:t>
    </dgm:pt>
    <dgm:pt modelId="{7A1BB619-8DAF-4FB0-A183-F2DC6B0F7772}" type="pres">
      <dgm:prSet presAssocID="{FDFCAB03-CF34-43E7-92E2-355EFF7E1119}" presName="linear" presStyleCnt="0">
        <dgm:presLayoutVars>
          <dgm:animLvl val="lvl"/>
          <dgm:resizeHandles val="exact"/>
        </dgm:presLayoutVars>
      </dgm:prSet>
      <dgm:spPr/>
    </dgm:pt>
    <dgm:pt modelId="{38F29303-80EC-45C8-A5C7-721B530D35F7}" type="pres">
      <dgm:prSet presAssocID="{770E9434-A3E1-4D3A-978A-76022660FC0E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B81A651-876B-4B7C-8E75-3FD8C89358FA}" type="pres">
      <dgm:prSet presAssocID="{644E81B4-D3B1-4D85-A423-536C6DE13550}" presName="spacer" presStyleCnt="0"/>
      <dgm:spPr/>
    </dgm:pt>
    <dgm:pt modelId="{AE899EE8-B4A1-4C9B-B857-0264857DF53C}" type="pres">
      <dgm:prSet presAssocID="{FECADBA0-3847-4BEC-AE2D-BCD32E42C2E2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0B48231D-53F9-4867-9EB4-070757B70587}" type="presOf" srcId="{770E9434-A3E1-4D3A-978A-76022660FC0E}" destId="{38F29303-80EC-45C8-A5C7-721B530D35F7}" srcOrd="0" destOrd="0" presId="urn:microsoft.com/office/officeart/2005/8/layout/vList2"/>
    <dgm:cxn modelId="{343104C0-0DA7-4C7B-AAA2-A5B9288DB99D}" srcId="{FDFCAB03-CF34-43E7-92E2-355EFF7E1119}" destId="{770E9434-A3E1-4D3A-978A-76022660FC0E}" srcOrd="0" destOrd="0" parTransId="{9BC55256-345F-4354-AFA8-51F3B36E3643}" sibTransId="{644E81B4-D3B1-4D85-A423-536C6DE13550}"/>
    <dgm:cxn modelId="{EEDFD6DE-5FEB-47DA-B65C-A8D626374DCB}" type="presOf" srcId="{FDFCAB03-CF34-43E7-92E2-355EFF7E1119}" destId="{7A1BB619-8DAF-4FB0-A183-F2DC6B0F7772}" srcOrd="0" destOrd="0" presId="urn:microsoft.com/office/officeart/2005/8/layout/vList2"/>
    <dgm:cxn modelId="{30FD31EC-A1D5-4C4B-ACC9-50AF54D3F20A}" type="presOf" srcId="{FECADBA0-3847-4BEC-AE2D-BCD32E42C2E2}" destId="{AE899EE8-B4A1-4C9B-B857-0264857DF53C}" srcOrd="0" destOrd="0" presId="urn:microsoft.com/office/officeart/2005/8/layout/vList2"/>
    <dgm:cxn modelId="{BA301FED-7021-4321-80FA-BFE5FFC6E817}" srcId="{FDFCAB03-CF34-43E7-92E2-355EFF7E1119}" destId="{FECADBA0-3847-4BEC-AE2D-BCD32E42C2E2}" srcOrd="1" destOrd="0" parTransId="{97F34F63-EE49-4F52-A42F-F68025971B38}" sibTransId="{4FBB4797-CDE2-498D-9B5E-800831D20D26}"/>
    <dgm:cxn modelId="{ACBFC7C0-2749-4246-ACBF-48520BD414C4}" type="presParOf" srcId="{7A1BB619-8DAF-4FB0-A183-F2DC6B0F7772}" destId="{38F29303-80EC-45C8-A5C7-721B530D35F7}" srcOrd="0" destOrd="0" presId="urn:microsoft.com/office/officeart/2005/8/layout/vList2"/>
    <dgm:cxn modelId="{E6AB3A1D-F933-4F1F-9B2F-7AEEB91D51BD}" type="presParOf" srcId="{7A1BB619-8DAF-4FB0-A183-F2DC6B0F7772}" destId="{5B81A651-876B-4B7C-8E75-3FD8C89358FA}" srcOrd="1" destOrd="0" presId="urn:microsoft.com/office/officeart/2005/8/layout/vList2"/>
    <dgm:cxn modelId="{87BF1074-8973-4F4E-8A88-118D84995F18}" type="presParOf" srcId="{7A1BB619-8DAF-4FB0-A183-F2DC6B0F7772}" destId="{AE899EE8-B4A1-4C9B-B857-0264857DF53C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387F2E-3A7F-42A3-A4F7-7B8AEC7B1EB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1E8C56D-D060-439B-85F7-8827346FC2F1}">
      <dgm:prSet/>
      <dgm:spPr/>
      <dgm:t>
        <a:bodyPr/>
        <a:lstStyle/>
        <a:p>
          <a:r>
            <a:rPr lang="zh-CN" b="1" dirty="0">
              <a:latin typeface="DFKai-SB" panose="03000509000000000000" pitchFamily="65" charset="-120"/>
              <a:ea typeface="DFKai-SB" panose="03000509000000000000" pitchFamily="65" charset="-120"/>
            </a:rPr>
            <a:t>言語</a:t>
          </a:r>
          <a:endParaRPr lang="en-US" dirty="0">
            <a:latin typeface="DFKai-SB" panose="03000509000000000000" pitchFamily="65" charset="-120"/>
            <a:ea typeface="DFKai-SB" panose="03000509000000000000" pitchFamily="65" charset="-120"/>
          </a:endParaRPr>
        </a:p>
      </dgm:t>
    </dgm:pt>
    <dgm:pt modelId="{3D9F197D-F1F2-4313-9421-CB7A80472377}" type="parTrans" cxnId="{59E22637-EB80-4380-A59F-38E8EB0D0A44}">
      <dgm:prSet/>
      <dgm:spPr/>
      <dgm:t>
        <a:bodyPr/>
        <a:lstStyle/>
        <a:p>
          <a:endParaRPr lang="en-US"/>
        </a:p>
      </dgm:t>
    </dgm:pt>
    <dgm:pt modelId="{02F7B3FD-DF88-4C43-8AA6-EA2662ABB109}" type="sibTrans" cxnId="{59E22637-EB80-4380-A59F-38E8EB0D0A44}">
      <dgm:prSet/>
      <dgm:spPr/>
      <dgm:t>
        <a:bodyPr/>
        <a:lstStyle/>
        <a:p>
          <a:endParaRPr lang="en-US"/>
        </a:p>
      </dgm:t>
    </dgm:pt>
    <dgm:pt modelId="{5ECBE0DA-DB12-404B-8572-58ED7023898A}">
      <dgm:prSet/>
      <dgm:spPr/>
      <dgm:t>
        <a:bodyPr/>
        <a:lstStyle/>
        <a:p>
          <a:r>
            <a:rPr lang="zh-CN" b="1" dirty="0">
              <a:latin typeface="DFKai-SB" panose="03000509000000000000" pitchFamily="65" charset="-120"/>
              <a:ea typeface="DFKai-SB" panose="03000509000000000000" pitchFamily="65" charset="-120"/>
            </a:rPr>
            <a:t>權能</a:t>
          </a:r>
          <a:endParaRPr lang="en-US" dirty="0">
            <a:latin typeface="DFKai-SB" panose="03000509000000000000" pitchFamily="65" charset="-120"/>
            <a:ea typeface="DFKai-SB" panose="03000509000000000000" pitchFamily="65" charset="-120"/>
          </a:endParaRPr>
        </a:p>
      </dgm:t>
    </dgm:pt>
    <dgm:pt modelId="{63C724B1-E052-43B5-A267-24BC1DEF339D}" type="parTrans" cxnId="{83C4E16D-05AE-4BE9-99B0-7F8B72A73462}">
      <dgm:prSet/>
      <dgm:spPr/>
      <dgm:t>
        <a:bodyPr/>
        <a:lstStyle/>
        <a:p>
          <a:endParaRPr lang="en-US"/>
        </a:p>
      </dgm:t>
    </dgm:pt>
    <dgm:pt modelId="{B029893E-B0D4-4A5C-BF0C-DCB90007CB8F}" type="sibTrans" cxnId="{83C4E16D-05AE-4BE9-99B0-7F8B72A73462}">
      <dgm:prSet/>
      <dgm:spPr/>
      <dgm:t>
        <a:bodyPr/>
        <a:lstStyle/>
        <a:p>
          <a:endParaRPr lang="en-US"/>
        </a:p>
      </dgm:t>
    </dgm:pt>
    <dgm:pt modelId="{D1B53766-58C7-40DA-977A-3063C5504DC0}">
      <dgm:prSet/>
      <dgm:spPr/>
      <dgm:t>
        <a:bodyPr/>
        <a:lstStyle/>
        <a:p>
          <a:r>
            <a:rPr lang="zh-TW" b="1" i="0" dirty="0">
              <a:latin typeface="DFKai-SB" panose="03000509000000000000" pitchFamily="65" charset="-120"/>
              <a:ea typeface="DFKai-SB" panose="03000509000000000000" pitchFamily="65" charset="-120"/>
            </a:rPr>
            <a:t>聖靈</a:t>
          </a:r>
          <a:endParaRPr lang="en-US" dirty="0">
            <a:latin typeface="DFKai-SB" panose="03000509000000000000" pitchFamily="65" charset="-120"/>
            <a:ea typeface="DFKai-SB" panose="03000509000000000000" pitchFamily="65" charset="-120"/>
          </a:endParaRPr>
        </a:p>
      </dgm:t>
    </dgm:pt>
    <dgm:pt modelId="{098679DB-C7AE-4D97-979E-3002C6D0122C}" type="parTrans" cxnId="{33F13CA1-4A10-4B40-A4BB-2F519C27CBAE}">
      <dgm:prSet/>
      <dgm:spPr/>
      <dgm:t>
        <a:bodyPr/>
        <a:lstStyle/>
        <a:p>
          <a:endParaRPr lang="en-US"/>
        </a:p>
      </dgm:t>
    </dgm:pt>
    <dgm:pt modelId="{73530DDB-714B-404B-9CD9-378C0FF30C15}" type="sibTrans" cxnId="{33F13CA1-4A10-4B40-A4BB-2F519C27CBAE}">
      <dgm:prSet/>
      <dgm:spPr/>
      <dgm:t>
        <a:bodyPr/>
        <a:lstStyle/>
        <a:p>
          <a:endParaRPr lang="en-US"/>
        </a:p>
      </dgm:t>
    </dgm:pt>
    <dgm:pt modelId="{0A6D5856-60E8-4A13-90A7-DB3BF6AF338F}">
      <dgm:prSet/>
      <dgm:spPr/>
      <dgm:t>
        <a:bodyPr/>
        <a:lstStyle/>
        <a:p>
          <a:r>
            <a:rPr lang="zh-TW" b="1" i="0" dirty="0">
              <a:latin typeface="DFKai-SB" panose="03000509000000000000" pitchFamily="65" charset="-120"/>
              <a:ea typeface="DFKai-SB" panose="03000509000000000000" pitchFamily="65" charset="-120"/>
            </a:rPr>
            <a:t>充足的信心</a:t>
          </a:r>
          <a:endParaRPr lang="en-US" dirty="0">
            <a:latin typeface="DFKai-SB" panose="03000509000000000000" pitchFamily="65" charset="-120"/>
            <a:ea typeface="DFKai-SB" panose="03000509000000000000" pitchFamily="65" charset="-120"/>
          </a:endParaRPr>
        </a:p>
      </dgm:t>
    </dgm:pt>
    <dgm:pt modelId="{98CEF3AB-089E-4351-9EEE-28264FDF540E}" type="parTrans" cxnId="{527A768D-9E61-495A-B972-D7C124C971D8}">
      <dgm:prSet/>
      <dgm:spPr/>
      <dgm:t>
        <a:bodyPr/>
        <a:lstStyle/>
        <a:p>
          <a:endParaRPr lang="en-US"/>
        </a:p>
      </dgm:t>
    </dgm:pt>
    <dgm:pt modelId="{09C28F1C-787A-4A51-8371-CA060ACB54B2}" type="sibTrans" cxnId="{527A768D-9E61-495A-B972-D7C124C971D8}">
      <dgm:prSet/>
      <dgm:spPr/>
      <dgm:t>
        <a:bodyPr/>
        <a:lstStyle/>
        <a:p>
          <a:endParaRPr lang="en-US"/>
        </a:p>
      </dgm:t>
    </dgm:pt>
    <dgm:pt modelId="{A49BC4A2-DE21-407E-9B61-FDC6395B1683}" type="pres">
      <dgm:prSet presAssocID="{82387F2E-3A7F-42A3-A4F7-7B8AEC7B1EB9}" presName="linear" presStyleCnt="0">
        <dgm:presLayoutVars>
          <dgm:animLvl val="lvl"/>
          <dgm:resizeHandles val="exact"/>
        </dgm:presLayoutVars>
      </dgm:prSet>
      <dgm:spPr/>
    </dgm:pt>
    <dgm:pt modelId="{ACFEDA71-210D-49B7-8882-D7DA2E1138A2}" type="pres">
      <dgm:prSet presAssocID="{51E8C56D-D060-439B-85F7-8827346FC2F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6F798A4-4515-4059-8D09-DDE4D115537E}" type="pres">
      <dgm:prSet presAssocID="{02F7B3FD-DF88-4C43-8AA6-EA2662ABB109}" presName="spacer" presStyleCnt="0"/>
      <dgm:spPr/>
    </dgm:pt>
    <dgm:pt modelId="{42182240-C047-4DA0-8B94-CCE2D7A11B90}" type="pres">
      <dgm:prSet presAssocID="{5ECBE0DA-DB12-404B-8572-58ED7023898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49A765C-9C46-42EA-B177-F97421780C8C}" type="pres">
      <dgm:prSet presAssocID="{B029893E-B0D4-4A5C-BF0C-DCB90007CB8F}" presName="spacer" presStyleCnt="0"/>
      <dgm:spPr/>
    </dgm:pt>
    <dgm:pt modelId="{B3A710FA-58CC-4BE0-AA2E-3128CCF8C18B}" type="pres">
      <dgm:prSet presAssocID="{D1B53766-58C7-40DA-977A-3063C5504DC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E25BE37-D850-4583-BE89-879A3E38FF66}" type="pres">
      <dgm:prSet presAssocID="{73530DDB-714B-404B-9CD9-378C0FF30C15}" presName="spacer" presStyleCnt="0"/>
      <dgm:spPr/>
    </dgm:pt>
    <dgm:pt modelId="{9D8345F6-E79D-4C0E-A681-9CD3BD496674}" type="pres">
      <dgm:prSet presAssocID="{0A6D5856-60E8-4A13-90A7-DB3BF6AF338F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59E22637-EB80-4380-A59F-38E8EB0D0A44}" srcId="{82387F2E-3A7F-42A3-A4F7-7B8AEC7B1EB9}" destId="{51E8C56D-D060-439B-85F7-8827346FC2F1}" srcOrd="0" destOrd="0" parTransId="{3D9F197D-F1F2-4313-9421-CB7A80472377}" sibTransId="{02F7B3FD-DF88-4C43-8AA6-EA2662ABB109}"/>
    <dgm:cxn modelId="{39C0073A-7322-4477-AC90-93054076BFF9}" type="presOf" srcId="{82387F2E-3A7F-42A3-A4F7-7B8AEC7B1EB9}" destId="{A49BC4A2-DE21-407E-9B61-FDC6395B1683}" srcOrd="0" destOrd="0" presId="urn:microsoft.com/office/officeart/2005/8/layout/vList2"/>
    <dgm:cxn modelId="{83C4E16D-05AE-4BE9-99B0-7F8B72A73462}" srcId="{82387F2E-3A7F-42A3-A4F7-7B8AEC7B1EB9}" destId="{5ECBE0DA-DB12-404B-8572-58ED7023898A}" srcOrd="1" destOrd="0" parTransId="{63C724B1-E052-43B5-A267-24BC1DEF339D}" sibTransId="{B029893E-B0D4-4A5C-BF0C-DCB90007CB8F}"/>
    <dgm:cxn modelId="{38FE8F86-5EFB-4C60-A49E-2AC59C701AD9}" type="presOf" srcId="{5ECBE0DA-DB12-404B-8572-58ED7023898A}" destId="{42182240-C047-4DA0-8B94-CCE2D7A11B90}" srcOrd="0" destOrd="0" presId="urn:microsoft.com/office/officeart/2005/8/layout/vList2"/>
    <dgm:cxn modelId="{DAFD6F8C-8C45-4DCF-85C1-47E4FC311BCA}" type="presOf" srcId="{D1B53766-58C7-40DA-977A-3063C5504DC0}" destId="{B3A710FA-58CC-4BE0-AA2E-3128CCF8C18B}" srcOrd="0" destOrd="0" presId="urn:microsoft.com/office/officeart/2005/8/layout/vList2"/>
    <dgm:cxn modelId="{527A768D-9E61-495A-B972-D7C124C971D8}" srcId="{82387F2E-3A7F-42A3-A4F7-7B8AEC7B1EB9}" destId="{0A6D5856-60E8-4A13-90A7-DB3BF6AF338F}" srcOrd="3" destOrd="0" parTransId="{98CEF3AB-089E-4351-9EEE-28264FDF540E}" sibTransId="{09C28F1C-787A-4A51-8371-CA060ACB54B2}"/>
    <dgm:cxn modelId="{33F13CA1-4A10-4B40-A4BB-2F519C27CBAE}" srcId="{82387F2E-3A7F-42A3-A4F7-7B8AEC7B1EB9}" destId="{D1B53766-58C7-40DA-977A-3063C5504DC0}" srcOrd="2" destOrd="0" parTransId="{098679DB-C7AE-4D97-979E-3002C6D0122C}" sibTransId="{73530DDB-714B-404B-9CD9-378C0FF30C15}"/>
    <dgm:cxn modelId="{95B2C4E1-FAFC-4E8F-92F0-5C97EA317F39}" type="presOf" srcId="{51E8C56D-D060-439B-85F7-8827346FC2F1}" destId="{ACFEDA71-210D-49B7-8882-D7DA2E1138A2}" srcOrd="0" destOrd="0" presId="urn:microsoft.com/office/officeart/2005/8/layout/vList2"/>
    <dgm:cxn modelId="{50EC0EF0-8D47-4A1B-8637-B2DB1A86B065}" type="presOf" srcId="{0A6D5856-60E8-4A13-90A7-DB3BF6AF338F}" destId="{9D8345F6-E79D-4C0E-A681-9CD3BD496674}" srcOrd="0" destOrd="0" presId="urn:microsoft.com/office/officeart/2005/8/layout/vList2"/>
    <dgm:cxn modelId="{EF25FB0D-5F24-4466-B5F6-0F41C89CB7D1}" type="presParOf" srcId="{A49BC4A2-DE21-407E-9B61-FDC6395B1683}" destId="{ACFEDA71-210D-49B7-8882-D7DA2E1138A2}" srcOrd="0" destOrd="0" presId="urn:microsoft.com/office/officeart/2005/8/layout/vList2"/>
    <dgm:cxn modelId="{EAB53FD1-D5A6-4686-82DD-DA70D5832BB8}" type="presParOf" srcId="{A49BC4A2-DE21-407E-9B61-FDC6395B1683}" destId="{E6F798A4-4515-4059-8D09-DDE4D115537E}" srcOrd="1" destOrd="0" presId="urn:microsoft.com/office/officeart/2005/8/layout/vList2"/>
    <dgm:cxn modelId="{FF57FD05-1E5F-4681-B795-8931BA88D46E}" type="presParOf" srcId="{A49BC4A2-DE21-407E-9B61-FDC6395B1683}" destId="{42182240-C047-4DA0-8B94-CCE2D7A11B90}" srcOrd="2" destOrd="0" presId="urn:microsoft.com/office/officeart/2005/8/layout/vList2"/>
    <dgm:cxn modelId="{F34C9870-8AA9-471D-AE98-54CE44A9D7F1}" type="presParOf" srcId="{A49BC4A2-DE21-407E-9B61-FDC6395B1683}" destId="{049A765C-9C46-42EA-B177-F97421780C8C}" srcOrd="3" destOrd="0" presId="urn:microsoft.com/office/officeart/2005/8/layout/vList2"/>
    <dgm:cxn modelId="{7A7B61EE-7E9A-45D0-8706-7CCB8CFD66E7}" type="presParOf" srcId="{A49BC4A2-DE21-407E-9B61-FDC6395B1683}" destId="{B3A710FA-58CC-4BE0-AA2E-3128CCF8C18B}" srcOrd="4" destOrd="0" presId="urn:microsoft.com/office/officeart/2005/8/layout/vList2"/>
    <dgm:cxn modelId="{0C28D0E9-F7CF-45DE-AB9A-ECF3E5F204DB}" type="presParOf" srcId="{A49BC4A2-DE21-407E-9B61-FDC6395B1683}" destId="{7E25BE37-D850-4583-BE89-879A3E38FF66}" srcOrd="5" destOrd="0" presId="urn:microsoft.com/office/officeart/2005/8/layout/vList2"/>
    <dgm:cxn modelId="{FECD5483-001C-4F6D-97C9-47A87BCC5BF2}" type="presParOf" srcId="{A49BC4A2-DE21-407E-9B61-FDC6395B1683}" destId="{9D8345F6-E79D-4C0E-A681-9CD3BD49667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356271B-03F6-4AD4-A06F-0FA36F5601CA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C56749E-7814-415D-972A-CF1614334870}">
      <dgm:prSet custT="1"/>
      <dgm:spPr/>
      <dgm:t>
        <a:bodyPr/>
        <a:lstStyle/>
        <a:p>
          <a:r>
            <a:rPr lang="zh-CN" sz="4400" b="1" dirty="0">
              <a:latin typeface="DFKai-SB" panose="03000509000000000000" pitchFamily="65" charset="-120"/>
              <a:ea typeface="DFKai-SB" panose="03000509000000000000" pitchFamily="65" charset="-120"/>
            </a:rPr>
            <a:t>初代教會的特色</a:t>
          </a:r>
          <a:endParaRPr lang="en-US" sz="4400" b="1" dirty="0">
            <a:latin typeface="DFKai-SB" panose="03000509000000000000" pitchFamily="65" charset="-120"/>
            <a:ea typeface="DFKai-SB" panose="03000509000000000000" pitchFamily="65" charset="-120"/>
          </a:endParaRPr>
        </a:p>
      </dgm:t>
    </dgm:pt>
    <dgm:pt modelId="{D321C78D-1385-4417-8924-47EED50D708D}" type="parTrans" cxnId="{8349F57F-ED13-4C0E-8F03-CA9A4A49CE7E}">
      <dgm:prSet/>
      <dgm:spPr/>
      <dgm:t>
        <a:bodyPr/>
        <a:lstStyle/>
        <a:p>
          <a:endParaRPr lang="en-US"/>
        </a:p>
      </dgm:t>
    </dgm:pt>
    <dgm:pt modelId="{7C9566A7-45D1-4A54-BF17-50645BBA8DF7}" type="sibTrans" cxnId="{8349F57F-ED13-4C0E-8F03-CA9A4A49CE7E}">
      <dgm:prSet/>
      <dgm:spPr/>
      <dgm:t>
        <a:bodyPr/>
        <a:lstStyle/>
        <a:p>
          <a:endParaRPr lang="en-US"/>
        </a:p>
      </dgm:t>
    </dgm:pt>
    <dgm:pt modelId="{F6B512BE-F480-488B-98A0-8E98EF7E239E}">
      <dgm:prSet custT="1"/>
      <dgm:spPr/>
      <dgm:t>
        <a:bodyPr/>
        <a:lstStyle/>
        <a:p>
          <a:r>
            <a:rPr lang="zh-CN" sz="4400" b="1" dirty="0">
              <a:latin typeface="DFKai-SB" panose="03000509000000000000" pitchFamily="65" charset="-120"/>
              <a:ea typeface="DFKai-SB" panose="03000509000000000000" pitchFamily="65" charset="-120"/>
            </a:rPr>
            <a:t>初代教會的榜樣</a:t>
          </a:r>
          <a:endParaRPr lang="en-US" sz="4400" b="1" dirty="0">
            <a:latin typeface="DFKai-SB" panose="03000509000000000000" pitchFamily="65" charset="-120"/>
            <a:ea typeface="DFKai-SB" panose="03000509000000000000" pitchFamily="65" charset="-120"/>
          </a:endParaRPr>
        </a:p>
      </dgm:t>
    </dgm:pt>
    <dgm:pt modelId="{9C33F73C-1DF8-4236-81D2-D27F2DF7F775}" type="parTrans" cxnId="{04E91915-27B9-47BB-9481-F5A8AB6539F8}">
      <dgm:prSet/>
      <dgm:spPr/>
      <dgm:t>
        <a:bodyPr/>
        <a:lstStyle/>
        <a:p>
          <a:endParaRPr lang="en-US"/>
        </a:p>
      </dgm:t>
    </dgm:pt>
    <dgm:pt modelId="{56894BB6-D00D-4CBD-84FB-BFC3C42C37CE}" type="sibTrans" cxnId="{04E91915-27B9-47BB-9481-F5A8AB6539F8}">
      <dgm:prSet/>
      <dgm:spPr/>
      <dgm:t>
        <a:bodyPr/>
        <a:lstStyle/>
        <a:p>
          <a:endParaRPr lang="en-US"/>
        </a:p>
      </dgm:t>
    </dgm:pt>
    <dgm:pt modelId="{9B888BF5-FEE4-4471-82BC-C71835993E99}" type="pres">
      <dgm:prSet presAssocID="{A356271B-03F6-4AD4-A06F-0FA36F5601CA}" presName="linear" presStyleCnt="0">
        <dgm:presLayoutVars>
          <dgm:animLvl val="lvl"/>
          <dgm:resizeHandles val="exact"/>
        </dgm:presLayoutVars>
      </dgm:prSet>
      <dgm:spPr/>
    </dgm:pt>
    <dgm:pt modelId="{59035269-DC20-4932-9D3D-A18711D7EB92}" type="pres">
      <dgm:prSet presAssocID="{0C56749E-7814-415D-972A-CF161433487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26E1A17-ED0C-4CF6-B15E-BF2E4C7B26A4}" type="pres">
      <dgm:prSet presAssocID="{7C9566A7-45D1-4A54-BF17-50645BBA8DF7}" presName="spacer" presStyleCnt="0"/>
      <dgm:spPr/>
    </dgm:pt>
    <dgm:pt modelId="{5462349B-D56E-4637-A9F6-EF00CAC66323}" type="pres">
      <dgm:prSet presAssocID="{F6B512BE-F480-488B-98A0-8E98EF7E239E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04E91915-27B9-47BB-9481-F5A8AB6539F8}" srcId="{A356271B-03F6-4AD4-A06F-0FA36F5601CA}" destId="{F6B512BE-F480-488B-98A0-8E98EF7E239E}" srcOrd="1" destOrd="0" parTransId="{9C33F73C-1DF8-4236-81D2-D27F2DF7F775}" sibTransId="{56894BB6-D00D-4CBD-84FB-BFC3C42C37CE}"/>
    <dgm:cxn modelId="{1D585716-4222-44FD-B08B-49FCB065A8E8}" type="presOf" srcId="{F6B512BE-F480-488B-98A0-8E98EF7E239E}" destId="{5462349B-D56E-4637-A9F6-EF00CAC66323}" srcOrd="0" destOrd="0" presId="urn:microsoft.com/office/officeart/2005/8/layout/vList2"/>
    <dgm:cxn modelId="{8349F57F-ED13-4C0E-8F03-CA9A4A49CE7E}" srcId="{A356271B-03F6-4AD4-A06F-0FA36F5601CA}" destId="{0C56749E-7814-415D-972A-CF1614334870}" srcOrd="0" destOrd="0" parTransId="{D321C78D-1385-4417-8924-47EED50D708D}" sibTransId="{7C9566A7-45D1-4A54-BF17-50645BBA8DF7}"/>
    <dgm:cxn modelId="{0BC040A1-F3B0-4C5A-9B6B-36C981B141C5}" type="presOf" srcId="{A356271B-03F6-4AD4-A06F-0FA36F5601CA}" destId="{9B888BF5-FEE4-4471-82BC-C71835993E99}" srcOrd="0" destOrd="0" presId="urn:microsoft.com/office/officeart/2005/8/layout/vList2"/>
    <dgm:cxn modelId="{008F8BEF-7839-431E-B616-43764CA4C80A}" type="presOf" srcId="{0C56749E-7814-415D-972A-CF1614334870}" destId="{59035269-DC20-4932-9D3D-A18711D7EB92}" srcOrd="0" destOrd="0" presId="urn:microsoft.com/office/officeart/2005/8/layout/vList2"/>
    <dgm:cxn modelId="{507334ED-074E-44D6-B156-A1F6988219A0}" type="presParOf" srcId="{9B888BF5-FEE4-4471-82BC-C71835993E99}" destId="{59035269-DC20-4932-9D3D-A18711D7EB92}" srcOrd="0" destOrd="0" presId="urn:microsoft.com/office/officeart/2005/8/layout/vList2"/>
    <dgm:cxn modelId="{F6AB629B-31EC-4DF5-984D-572CEF557D6D}" type="presParOf" srcId="{9B888BF5-FEE4-4471-82BC-C71835993E99}" destId="{626E1A17-ED0C-4CF6-B15E-BF2E4C7B26A4}" srcOrd="1" destOrd="0" presId="urn:microsoft.com/office/officeart/2005/8/layout/vList2"/>
    <dgm:cxn modelId="{BCADE22F-B059-4F2C-A1CD-455A4B88D9C4}" type="presParOf" srcId="{9B888BF5-FEE4-4471-82BC-C71835993E99}" destId="{5462349B-D56E-4637-A9F6-EF00CAC6632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FA4A988-8E5D-4AD3-81E2-6CBCF8ADEBF2}" type="doc">
      <dgm:prSet loTypeId="urn:microsoft.com/office/officeart/2008/layout/LinedLis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70B9EEF4-4B6C-44F1-9C41-4BE416D247D9}">
      <dgm:prSet custT="1"/>
      <dgm:spPr/>
      <dgm:t>
        <a:bodyPr/>
        <a:lstStyle/>
        <a:p>
          <a:r>
            <a:rPr lang="zh-CN" sz="3600" b="1" dirty="0">
              <a:latin typeface="DFKai-SB" panose="03000509000000000000" pitchFamily="65" charset="-120"/>
              <a:ea typeface="DFKai-SB" panose="03000509000000000000" pitchFamily="65" charset="-120"/>
            </a:rPr>
            <a:t>恆心遵守使徒的教訓</a:t>
          </a:r>
          <a:endParaRPr lang="en-US" sz="3600" b="1" dirty="0">
            <a:latin typeface="DFKai-SB" panose="03000509000000000000" pitchFamily="65" charset="-120"/>
            <a:ea typeface="DFKai-SB" panose="03000509000000000000" pitchFamily="65" charset="-120"/>
          </a:endParaRPr>
        </a:p>
      </dgm:t>
    </dgm:pt>
    <dgm:pt modelId="{876BE7CF-42E9-4900-9619-44959734FCE6}" type="parTrans" cxnId="{F064172D-E1E5-4C86-9A31-BDA655C29ECF}">
      <dgm:prSet/>
      <dgm:spPr/>
      <dgm:t>
        <a:bodyPr/>
        <a:lstStyle/>
        <a:p>
          <a:endParaRPr lang="en-US"/>
        </a:p>
      </dgm:t>
    </dgm:pt>
    <dgm:pt modelId="{DE6B2379-5C15-4560-B2FD-580CB545C0A1}" type="sibTrans" cxnId="{F064172D-E1E5-4C86-9A31-BDA655C29ECF}">
      <dgm:prSet/>
      <dgm:spPr/>
      <dgm:t>
        <a:bodyPr/>
        <a:lstStyle/>
        <a:p>
          <a:endParaRPr lang="en-US"/>
        </a:p>
      </dgm:t>
    </dgm:pt>
    <dgm:pt modelId="{94EBD0A6-A821-4B67-B63E-FCAF2A32844E}">
      <dgm:prSet custT="1"/>
      <dgm:spPr/>
      <dgm:t>
        <a:bodyPr/>
        <a:lstStyle/>
        <a:p>
          <a:r>
            <a:rPr lang="zh-CN" sz="3600" b="1" dirty="0">
              <a:latin typeface="DFKai-SB" panose="03000509000000000000" pitchFamily="65" charset="-120"/>
              <a:ea typeface="DFKai-SB" panose="03000509000000000000" pitchFamily="65" charset="-120"/>
            </a:rPr>
            <a:t>充滿神蹟：充滿大能的服事</a:t>
          </a:r>
          <a:endParaRPr lang="en-US" sz="3600" dirty="0">
            <a:latin typeface="DFKai-SB" panose="03000509000000000000" pitchFamily="65" charset="-120"/>
            <a:ea typeface="DFKai-SB" panose="03000509000000000000" pitchFamily="65" charset="-120"/>
          </a:endParaRPr>
        </a:p>
      </dgm:t>
    </dgm:pt>
    <dgm:pt modelId="{850E4BF4-29AC-49F5-BA6C-B183BFB677C5}" type="parTrans" cxnId="{9320330C-6CD7-4A80-A666-03A9CEE01BED}">
      <dgm:prSet/>
      <dgm:spPr/>
      <dgm:t>
        <a:bodyPr/>
        <a:lstStyle/>
        <a:p>
          <a:endParaRPr lang="en-US"/>
        </a:p>
      </dgm:t>
    </dgm:pt>
    <dgm:pt modelId="{6FA0DA42-25F4-4D82-A7C1-A4364AE041D7}" type="sibTrans" cxnId="{9320330C-6CD7-4A80-A666-03A9CEE01BED}">
      <dgm:prSet/>
      <dgm:spPr/>
      <dgm:t>
        <a:bodyPr/>
        <a:lstStyle/>
        <a:p>
          <a:endParaRPr lang="en-US"/>
        </a:p>
      </dgm:t>
    </dgm:pt>
    <dgm:pt modelId="{AD0B2873-A35C-487B-82FC-463AE42A1D9B}">
      <dgm:prSet custT="1"/>
      <dgm:spPr/>
      <dgm:t>
        <a:bodyPr/>
        <a:lstStyle/>
        <a:p>
          <a:r>
            <a:rPr lang="zh-CN" sz="3600" b="1" dirty="0">
              <a:latin typeface="DFKai-SB" panose="03000509000000000000" pitchFamily="65" charset="-120"/>
              <a:ea typeface="DFKai-SB" panose="03000509000000000000" pitchFamily="65" charset="-120"/>
            </a:rPr>
            <a:t>彼此相愛</a:t>
          </a:r>
          <a:endParaRPr lang="en-US" sz="3600" dirty="0">
            <a:latin typeface="DFKai-SB" panose="03000509000000000000" pitchFamily="65" charset="-120"/>
            <a:ea typeface="DFKai-SB" panose="03000509000000000000" pitchFamily="65" charset="-120"/>
          </a:endParaRPr>
        </a:p>
      </dgm:t>
    </dgm:pt>
    <dgm:pt modelId="{D1055655-852E-4764-8B1B-A0B5F3C93663}" type="parTrans" cxnId="{F07DA56F-252E-493B-9629-5981A1838229}">
      <dgm:prSet/>
      <dgm:spPr/>
      <dgm:t>
        <a:bodyPr/>
        <a:lstStyle/>
        <a:p>
          <a:endParaRPr lang="en-US"/>
        </a:p>
      </dgm:t>
    </dgm:pt>
    <dgm:pt modelId="{6B7B4FE6-A14E-4ADB-B993-E30E3A35C15E}" type="sibTrans" cxnId="{F07DA56F-252E-493B-9629-5981A1838229}">
      <dgm:prSet/>
      <dgm:spPr/>
      <dgm:t>
        <a:bodyPr/>
        <a:lstStyle/>
        <a:p>
          <a:endParaRPr lang="en-US"/>
        </a:p>
      </dgm:t>
    </dgm:pt>
    <dgm:pt modelId="{694358CB-CEA6-4A51-A9DA-EFBEA35C7AB7}">
      <dgm:prSet custT="1"/>
      <dgm:spPr/>
      <dgm:t>
        <a:bodyPr/>
        <a:lstStyle/>
        <a:p>
          <a:r>
            <a:rPr lang="zh-CN" sz="3600" b="1" dirty="0">
              <a:latin typeface="DFKai-SB" panose="03000509000000000000" pitchFamily="65" charset="-120"/>
              <a:ea typeface="DFKai-SB" panose="03000509000000000000" pitchFamily="65" charset="-120"/>
            </a:rPr>
            <a:t>同心合意，在主裏合而爲一</a:t>
          </a:r>
          <a:endParaRPr lang="en-US" sz="3600" dirty="0">
            <a:latin typeface="DFKai-SB" panose="03000509000000000000" pitchFamily="65" charset="-120"/>
            <a:ea typeface="DFKai-SB" panose="03000509000000000000" pitchFamily="65" charset="-120"/>
          </a:endParaRPr>
        </a:p>
      </dgm:t>
    </dgm:pt>
    <dgm:pt modelId="{E3C2DDD8-051A-4021-B40A-22202F263D8C}" type="parTrans" cxnId="{1089624B-E533-4562-85D1-207153E76474}">
      <dgm:prSet/>
      <dgm:spPr/>
      <dgm:t>
        <a:bodyPr/>
        <a:lstStyle/>
        <a:p>
          <a:endParaRPr lang="en-US"/>
        </a:p>
      </dgm:t>
    </dgm:pt>
    <dgm:pt modelId="{D049B134-576B-4B9E-B37D-0AF55863D1C3}" type="sibTrans" cxnId="{1089624B-E533-4562-85D1-207153E76474}">
      <dgm:prSet/>
      <dgm:spPr/>
      <dgm:t>
        <a:bodyPr/>
        <a:lstStyle/>
        <a:p>
          <a:endParaRPr lang="en-US"/>
        </a:p>
      </dgm:t>
    </dgm:pt>
    <dgm:pt modelId="{FD0FDCF3-60E3-4A58-ADAC-FCD4E42E86E2}">
      <dgm:prSet custT="1"/>
      <dgm:spPr/>
      <dgm:t>
        <a:bodyPr/>
        <a:lstStyle/>
        <a:p>
          <a:r>
            <a:rPr lang="zh-CN" sz="3400" b="1" dirty="0">
              <a:latin typeface="DFKai-SB" panose="03000509000000000000" pitchFamily="65" charset="-120"/>
              <a:ea typeface="DFKai-SB" panose="03000509000000000000" pitchFamily="65" charset="-120"/>
            </a:rPr>
            <a:t>充</a:t>
          </a:r>
          <a:r>
            <a:rPr lang="zh-CN" sz="3600" b="1" dirty="0">
              <a:latin typeface="DFKai-SB" panose="03000509000000000000" pitchFamily="65" charset="-120"/>
              <a:ea typeface="DFKai-SB" panose="03000509000000000000" pitchFamily="65" charset="-120"/>
            </a:rPr>
            <a:t>滿信仰的熱情</a:t>
          </a:r>
          <a:endParaRPr lang="en-US" sz="3400" dirty="0">
            <a:latin typeface="DFKai-SB" panose="03000509000000000000" pitchFamily="65" charset="-120"/>
            <a:ea typeface="DFKai-SB" panose="03000509000000000000" pitchFamily="65" charset="-120"/>
          </a:endParaRPr>
        </a:p>
      </dgm:t>
    </dgm:pt>
    <dgm:pt modelId="{A9F2CC17-5731-4CC7-A071-5253BAE3717C}" type="parTrans" cxnId="{18758E19-CF59-4C21-8E8B-DB3F04FD89C3}">
      <dgm:prSet/>
      <dgm:spPr/>
      <dgm:t>
        <a:bodyPr/>
        <a:lstStyle/>
        <a:p>
          <a:endParaRPr lang="en-US"/>
        </a:p>
      </dgm:t>
    </dgm:pt>
    <dgm:pt modelId="{4E9723E7-21C9-460B-850F-5943F0E50A39}" type="sibTrans" cxnId="{18758E19-CF59-4C21-8E8B-DB3F04FD89C3}">
      <dgm:prSet/>
      <dgm:spPr/>
      <dgm:t>
        <a:bodyPr/>
        <a:lstStyle/>
        <a:p>
          <a:endParaRPr lang="en-US"/>
        </a:p>
      </dgm:t>
    </dgm:pt>
    <dgm:pt modelId="{FD63FA41-316F-4F94-B905-6AF91B6CBFEC}">
      <dgm:prSet custT="1"/>
      <dgm:spPr/>
      <dgm:t>
        <a:bodyPr/>
        <a:lstStyle/>
        <a:p>
          <a:r>
            <a:rPr lang="zh-CN" sz="3600" b="1" dirty="0">
              <a:latin typeface="DFKai-SB" panose="03000509000000000000" pitchFamily="65" charset="-120"/>
              <a:ea typeface="DFKai-SB" panose="03000509000000000000" pitchFamily="65" charset="-120"/>
            </a:rPr>
            <a:t>充滿喜樂的地方</a:t>
          </a:r>
          <a:endParaRPr lang="en-US" sz="3600" dirty="0">
            <a:latin typeface="DFKai-SB" panose="03000509000000000000" pitchFamily="65" charset="-120"/>
            <a:ea typeface="DFKai-SB" panose="03000509000000000000" pitchFamily="65" charset="-120"/>
          </a:endParaRPr>
        </a:p>
      </dgm:t>
    </dgm:pt>
    <dgm:pt modelId="{0658AD37-676B-4292-AFAC-6B24F56CDA02}" type="parTrans" cxnId="{3A0617D2-A4F2-4628-AABC-40E7ADD1C660}">
      <dgm:prSet/>
      <dgm:spPr/>
      <dgm:t>
        <a:bodyPr/>
        <a:lstStyle/>
        <a:p>
          <a:endParaRPr lang="en-US"/>
        </a:p>
      </dgm:t>
    </dgm:pt>
    <dgm:pt modelId="{BA73C8FF-A906-42FF-A10B-276E3A11EB98}" type="sibTrans" cxnId="{3A0617D2-A4F2-4628-AABC-40E7ADD1C660}">
      <dgm:prSet/>
      <dgm:spPr/>
      <dgm:t>
        <a:bodyPr/>
        <a:lstStyle/>
        <a:p>
          <a:endParaRPr lang="en-US"/>
        </a:p>
      </dgm:t>
    </dgm:pt>
    <dgm:pt modelId="{7325C323-FCC3-478C-80AE-6F8471E2D2DF}">
      <dgm:prSet custT="1"/>
      <dgm:spPr/>
      <dgm:t>
        <a:bodyPr/>
        <a:lstStyle/>
        <a:p>
          <a:r>
            <a:rPr lang="zh-CN" sz="3600" b="1" dirty="0">
              <a:latin typeface="DFKai-SB" panose="03000509000000000000" pitchFamily="65" charset="-120"/>
              <a:ea typeface="DFKai-SB" panose="03000509000000000000" pitchFamily="65" charset="-120"/>
            </a:rPr>
            <a:t>教會内是一群可愛的人</a:t>
          </a:r>
          <a:endParaRPr lang="en-US" sz="3600" dirty="0">
            <a:latin typeface="DFKai-SB" panose="03000509000000000000" pitchFamily="65" charset="-120"/>
            <a:ea typeface="DFKai-SB" panose="03000509000000000000" pitchFamily="65" charset="-120"/>
          </a:endParaRPr>
        </a:p>
      </dgm:t>
    </dgm:pt>
    <dgm:pt modelId="{07F93ABF-6080-4DB2-9E72-F2ADAD67860A}" type="parTrans" cxnId="{C6DDA286-7782-4AB0-8430-17EA289291DA}">
      <dgm:prSet/>
      <dgm:spPr/>
      <dgm:t>
        <a:bodyPr/>
        <a:lstStyle/>
        <a:p>
          <a:endParaRPr lang="en-US"/>
        </a:p>
      </dgm:t>
    </dgm:pt>
    <dgm:pt modelId="{0345B88B-C12E-443A-B9E1-221F095B2756}" type="sibTrans" cxnId="{C6DDA286-7782-4AB0-8430-17EA289291DA}">
      <dgm:prSet/>
      <dgm:spPr/>
      <dgm:t>
        <a:bodyPr/>
        <a:lstStyle/>
        <a:p>
          <a:endParaRPr lang="en-US"/>
        </a:p>
      </dgm:t>
    </dgm:pt>
    <dgm:pt modelId="{95420BD3-1EB2-4683-83C6-29E01F30A22C}" type="pres">
      <dgm:prSet presAssocID="{EFA4A988-8E5D-4AD3-81E2-6CBCF8ADEBF2}" presName="vert0" presStyleCnt="0">
        <dgm:presLayoutVars>
          <dgm:dir/>
          <dgm:animOne val="branch"/>
          <dgm:animLvl val="lvl"/>
        </dgm:presLayoutVars>
      </dgm:prSet>
      <dgm:spPr/>
    </dgm:pt>
    <dgm:pt modelId="{C4E621B9-D2F8-4266-92F2-448C8C64F0C5}" type="pres">
      <dgm:prSet presAssocID="{70B9EEF4-4B6C-44F1-9C41-4BE416D247D9}" presName="thickLine" presStyleLbl="alignNode1" presStyleIdx="0" presStyleCnt="7"/>
      <dgm:spPr/>
    </dgm:pt>
    <dgm:pt modelId="{0B18CE02-3C88-43E4-8815-7A387A1861F0}" type="pres">
      <dgm:prSet presAssocID="{70B9EEF4-4B6C-44F1-9C41-4BE416D247D9}" presName="horz1" presStyleCnt="0"/>
      <dgm:spPr/>
    </dgm:pt>
    <dgm:pt modelId="{87600DA4-8FEB-4859-A033-BD5576928461}" type="pres">
      <dgm:prSet presAssocID="{70B9EEF4-4B6C-44F1-9C41-4BE416D247D9}" presName="tx1" presStyleLbl="revTx" presStyleIdx="0" presStyleCnt="7"/>
      <dgm:spPr/>
    </dgm:pt>
    <dgm:pt modelId="{FAB20259-4E26-46C5-999B-2BFF5A15978A}" type="pres">
      <dgm:prSet presAssocID="{70B9EEF4-4B6C-44F1-9C41-4BE416D247D9}" presName="vert1" presStyleCnt="0"/>
      <dgm:spPr/>
    </dgm:pt>
    <dgm:pt modelId="{D95D4692-C192-4289-9136-98C7274A11BF}" type="pres">
      <dgm:prSet presAssocID="{94EBD0A6-A821-4B67-B63E-FCAF2A32844E}" presName="thickLine" presStyleLbl="alignNode1" presStyleIdx="1" presStyleCnt="7"/>
      <dgm:spPr/>
    </dgm:pt>
    <dgm:pt modelId="{A391253C-0D69-4F1B-BC7F-F537580A1418}" type="pres">
      <dgm:prSet presAssocID="{94EBD0A6-A821-4B67-B63E-FCAF2A32844E}" presName="horz1" presStyleCnt="0"/>
      <dgm:spPr/>
    </dgm:pt>
    <dgm:pt modelId="{BFF94643-32B0-4193-B9A2-CBBD6F0012F2}" type="pres">
      <dgm:prSet presAssocID="{94EBD0A6-A821-4B67-B63E-FCAF2A32844E}" presName="tx1" presStyleLbl="revTx" presStyleIdx="1" presStyleCnt="7"/>
      <dgm:spPr/>
    </dgm:pt>
    <dgm:pt modelId="{9BEA92A9-A20A-40F7-A853-AF3F01880222}" type="pres">
      <dgm:prSet presAssocID="{94EBD0A6-A821-4B67-B63E-FCAF2A32844E}" presName="vert1" presStyleCnt="0"/>
      <dgm:spPr/>
    </dgm:pt>
    <dgm:pt modelId="{3B53B6D0-6DA4-4554-BBBF-C966A32FC012}" type="pres">
      <dgm:prSet presAssocID="{AD0B2873-A35C-487B-82FC-463AE42A1D9B}" presName="thickLine" presStyleLbl="alignNode1" presStyleIdx="2" presStyleCnt="7"/>
      <dgm:spPr/>
    </dgm:pt>
    <dgm:pt modelId="{52022B36-26A3-44A1-8597-33C9E7977D73}" type="pres">
      <dgm:prSet presAssocID="{AD0B2873-A35C-487B-82FC-463AE42A1D9B}" presName="horz1" presStyleCnt="0"/>
      <dgm:spPr/>
    </dgm:pt>
    <dgm:pt modelId="{E1C2EA20-61B8-4682-868B-0579F4B83264}" type="pres">
      <dgm:prSet presAssocID="{AD0B2873-A35C-487B-82FC-463AE42A1D9B}" presName="tx1" presStyleLbl="revTx" presStyleIdx="2" presStyleCnt="7"/>
      <dgm:spPr/>
    </dgm:pt>
    <dgm:pt modelId="{28F5515E-8C31-48AB-A607-FD3633B98111}" type="pres">
      <dgm:prSet presAssocID="{AD0B2873-A35C-487B-82FC-463AE42A1D9B}" presName="vert1" presStyleCnt="0"/>
      <dgm:spPr/>
    </dgm:pt>
    <dgm:pt modelId="{85799364-7E6D-44EC-B687-D5D40F1F81C4}" type="pres">
      <dgm:prSet presAssocID="{694358CB-CEA6-4A51-A9DA-EFBEA35C7AB7}" presName="thickLine" presStyleLbl="alignNode1" presStyleIdx="3" presStyleCnt="7"/>
      <dgm:spPr/>
    </dgm:pt>
    <dgm:pt modelId="{D87500A2-A1A8-40D8-885A-5B1355A363E1}" type="pres">
      <dgm:prSet presAssocID="{694358CB-CEA6-4A51-A9DA-EFBEA35C7AB7}" presName="horz1" presStyleCnt="0"/>
      <dgm:spPr/>
    </dgm:pt>
    <dgm:pt modelId="{DD830F43-6DBE-4F40-B2F3-901A1EB45656}" type="pres">
      <dgm:prSet presAssocID="{694358CB-CEA6-4A51-A9DA-EFBEA35C7AB7}" presName="tx1" presStyleLbl="revTx" presStyleIdx="3" presStyleCnt="7"/>
      <dgm:spPr/>
    </dgm:pt>
    <dgm:pt modelId="{8E7BC9A5-2E9D-4C4A-B8CB-4DBA5F6E6EB2}" type="pres">
      <dgm:prSet presAssocID="{694358CB-CEA6-4A51-A9DA-EFBEA35C7AB7}" presName="vert1" presStyleCnt="0"/>
      <dgm:spPr/>
    </dgm:pt>
    <dgm:pt modelId="{3411B174-A061-42F2-910A-DF77251D7B54}" type="pres">
      <dgm:prSet presAssocID="{FD0FDCF3-60E3-4A58-ADAC-FCD4E42E86E2}" presName="thickLine" presStyleLbl="alignNode1" presStyleIdx="4" presStyleCnt="7"/>
      <dgm:spPr/>
    </dgm:pt>
    <dgm:pt modelId="{4E3B3FB2-74B4-4EA0-BA04-5419076D7AAB}" type="pres">
      <dgm:prSet presAssocID="{FD0FDCF3-60E3-4A58-ADAC-FCD4E42E86E2}" presName="horz1" presStyleCnt="0"/>
      <dgm:spPr/>
    </dgm:pt>
    <dgm:pt modelId="{A9DBA2CE-008D-4DAD-814F-330D563F8BE5}" type="pres">
      <dgm:prSet presAssocID="{FD0FDCF3-60E3-4A58-ADAC-FCD4E42E86E2}" presName="tx1" presStyleLbl="revTx" presStyleIdx="4" presStyleCnt="7"/>
      <dgm:spPr/>
    </dgm:pt>
    <dgm:pt modelId="{FD7F1DFF-B36A-4712-9177-023CA8DDB456}" type="pres">
      <dgm:prSet presAssocID="{FD0FDCF3-60E3-4A58-ADAC-FCD4E42E86E2}" presName="vert1" presStyleCnt="0"/>
      <dgm:spPr/>
    </dgm:pt>
    <dgm:pt modelId="{68F0B910-A16B-4C96-B315-B523899E1AC8}" type="pres">
      <dgm:prSet presAssocID="{FD63FA41-316F-4F94-B905-6AF91B6CBFEC}" presName="thickLine" presStyleLbl="alignNode1" presStyleIdx="5" presStyleCnt="7"/>
      <dgm:spPr/>
    </dgm:pt>
    <dgm:pt modelId="{7CD6B393-4A7F-4DFB-A07D-F3228718A05B}" type="pres">
      <dgm:prSet presAssocID="{FD63FA41-316F-4F94-B905-6AF91B6CBFEC}" presName="horz1" presStyleCnt="0"/>
      <dgm:spPr/>
    </dgm:pt>
    <dgm:pt modelId="{0BBB7FFB-5C9A-47C1-B021-A4FB9DC785F1}" type="pres">
      <dgm:prSet presAssocID="{FD63FA41-316F-4F94-B905-6AF91B6CBFEC}" presName="tx1" presStyleLbl="revTx" presStyleIdx="5" presStyleCnt="7"/>
      <dgm:spPr/>
    </dgm:pt>
    <dgm:pt modelId="{95D10B98-A951-44AC-955E-91612062B06F}" type="pres">
      <dgm:prSet presAssocID="{FD63FA41-316F-4F94-B905-6AF91B6CBFEC}" presName="vert1" presStyleCnt="0"/>
      <dgm:spPr/>
    </dgm:pt>
    <dgm:pt modelId="{D0CEC5D7-8C96-4CEA-BCE2-ED3CB55AD4A7}" type="pres">
      <dgm:prSet presAssocID="{7325C323-FCC3-478C-80AE-6F8471E2D2DF}" presName="thickLine" presStyleLbl="alignNode1" presStyleIdx="6" presStyleCnt="7"/>
      <dgm:spPr/>
    </dgm:pt>
    <dgm:pt modelId="{BFCFBECA-596B-4B87-A36E-9FE2F417C2E2}" type="pres">
      <dgm:prSet presAssocID="{7325C323-FCC3-478C-80AE-6F8471E2D2DF}" presName="horz1" presStyleCnt="0"/>
      <dgm:spPr/>
    </dgm:pt>
    <dgm:pt modelId="{4DA67A37-71A4-4BD1-A743-88DC9942013A}" type="pres">
      <dgm:prSet presAssocID="{7325C323-FCC3-478C-80AE-6F8471E2D2DF}" presName="tx1" presStyleLbl="revTx" presStyleIdx="6" presStyleCnt="7"/>
      <dgm:spPr/>
    </dgm:pt>
    <dgm:pt modelId="{4550F048-82BC-45CF-A22B-652ABDC26436}" type="pres">
      <dgm:prSet presAssocID="{7325C323-FCC3-478C-80AE-6F8471E2D2DF}" presName="vert1" presStyleCnt="0"/>
      <dgm:spPr/>
    </dgm:pt>
  </dgm:ptLst>
  <dgm:cxnLst>
    <dgm:cxn modelId="{5E0D4809-B7A2-475B-AAC4-FFF4F8DBF3B4}" type="presOf" srcId="{FD63FA41-316F-4F94-B905-6AF91B6CBFEC}" destId="{0BBB7FFB-5C9A-47C1-B021-A4FB9DC785F1}" srcOrd="0" destOrd="0" presId="urn:microsoft.com/office/officeart/2008/layout/LinedList"/>
    <dgm:cxn modelId="{9320330C-6CD7-4A80-A666-03A9CEE01BED}" srcId="{EFA4A988-8E5D-4AD3-81E2-6CBCF8ADEBF2}" destId="{94EBD0A6-A821-4B67-B63E-FCAF2A32844E}" srcOrd="1" destOrd="0" parTransId="{850E4BF4-29AC-49F5-BA6C-B183BFB677C5}" sibTransId="{6FA0DA42-25F4-4D82-A7C1-A4364AE041D7}"/>
    <dgm:cxn modelId="{B0118314-4E3F-4FB2-AFCA-6B212CDF207E}" type="presOf" srcId="{70B9EEF4-4B6C-44F1-9C41-4BE416D247D9}" destId="{87600DA4-8FEB-4859-A033-BD5576928461}" srcOrd="0" destOrd="0" presId="urn:microsoft.com/office/officeart/2008/layout/LinedList"/>
    <dgm:cxn modelId="{18758E19-CF59-4C21-8E8B-DB3F04FD89C3}" srcId="{EFA4A988-8E5D-4AD3-81E2-6CBCF8ADEBF2}" destId="{FD0FDCF3-60E3-4A58-ADAC-FCD4E42E86E2}" srcOrd="4" destOrd="0" parTransId="{A9F2CC17-5731-4CC7-A071-5253BAE3717C}" sibTransId="{4E9723E7-21C9-460B-850F-5943F0E50A39}"/>
    <dgm:cxn modelId="{F064172D-E1E5-4C86-9A31-BDA655C29ECF}" srcId="{EFA4A988-8E5D-4AD3-81E2-6CBCF8ADEBF2}" destId="{70B9EEF4-4B6C-44F1-9C41-4BE416D247D9}" srcOrd="0" destOrd="0" parTransId="{876BE7CF-42E9-4900-9619-44959734FCE6}" sibTransId="{DE6B2379-5C15-4560-B2FD-580CB545C0A1}"/>
    <dgm:cxn modelId="{1C202342-909E-4AE7-8DB0-083E51BB6D00}" type="presOf" srcId="{FD0FDCF3-60E3-4A58-ADAC-FCD4E42E86E2}" destId="{A9DBA2CE-008D-4DAD-814F-330D563F8BE5}" srcOrd="0" destOrd="0" presId="urn:microsoft.com/office/officeart/2008/layout/LinedList"/>
    <dgm:cxn modelId="{1089624B-E533-4562-85D1-207153E76474}" srcId="{EFA4A988-8E5D-4AD3-81E2-6CBCF8ADEBF2}" destId="{694358CB-CEA6-4A51-A9DA-EFBEA35C7AB7}" srcOrd="3" destOrd="0" parTransId="{E3C2DDD8-051A-4021-B40A-22202F263D8C}" sibTransId="{D049B134-576B-4B9E-B37D-0AF55863D1C3}"/>
    <dgm:cxn modelId="{F07DA56F-252E-493B-9629-5981A1838229}" srcId="{EFA4A988-8E5D-4AD3-81E2-6CBCF8ADEBF2}" destId="{AD0B2873-A35C-487B-82FC-463AE42A1D9B}" srcOrd="2" destOrd="0" parTransId="{D1055655-852E-4764-8B1B-A0B5F3C93663}" sibTransId="{6B7B4FE6-A14E-4ADB-B993-E30E3A35C15E}"/>
    <dgm:cxn modelId="{C6DDA286-7782-4AB0-8430-17EA289291DA}" srcId="{EFA4A988-8E5D-4AD3-81E2-6CBCF8ADEBF2}" destId="{7325C323-FCC3-478C-80AE-6F8471E2D2DF}" srcOrd="6" destOrd="0" parTransId="{07F93ABF-6080-4DB2-9E72-F2ADAD67860A}" sibTransId="{0345B88B-C12E-443A-B9E1-221F095B2756}"/>
    <dgm:cxn modelId="{A7F8D68E-DFE0-43F7-B0B8-924F5925AA57}" type="presOf" srcId="{7325C323-FCC3-478C-80AE-6F8471E2D2DF}" destId="{4DA67A37-71A4-4BD1-A743-88DC9942013A}" srcOrd="0" destOrd="0" presId="urn:microsoft.com/office/officeart/2008/layout/LinedList"/>
    <dgm:cxn modelId="{09928098-2DC3-4E30-831E-90535EB9977A}" type="presOf" srcId="{AD0B2873-A35C-487B-82FC-463AE42A1D9B}" destId="{E1C2EA20-61B8-4682-868B-0579F4B83264}" srcOrd="0" destOrd="0" presId="urn:microsoft.com/office/officeart/2008/layout/LinedList"/>
    <dgm:cxn modelId="{E510CBA5-D31A-498D-8353-1B0580627C7E}" type="presOf" srcId="{694358CB-CEA6-4A51-A9DA-EFBEA35C7AB7}" destId="{DD830F43-6DBE-4F40-B2F3-901A1EB45656}" srcOrd="0" destOrd="0" presId="urn:microsoft.com/office/officeart/2008/layout/LinedList"/>
    <dgm:cxn modelId="{3A8E59B2-EE97-42CC-BCD8-80016937C2D0}" type="presOf" srcId="{EFA4A988-8E5D-4AD3-81E2-6CBCF8ADEBF2}" destId="{95420BD3-1EB2-4683-83C6-29E01F30A22C}" srcOrd="0" destOrd="0" presId="urn:microsoft.com/office/officeart/2008/layout/LinedList"/>
    <dgm:cxn modelId="{AA077FBD-2402-45B2-A856-65E1EBADDA25}" type="presOf" srcId="{94EBD0A6-A821-4B67-B63E-FCAF2A32844E}" destId="{BFF94643-32B0-4193-B9A2-CBBD6F0012F2}" srcOrd="0" destOrd="0" presId="urn:microsoft.com/office/officeart/2008/layout/LinedList"/>
    <dgm:cxn modelId="{3A0617D2-A4F2-4628-AABC-40E7ADD1C660}" srcId="{EFA4A988-8E5D-4AD3-81E2-6CBCF8ADEBF2}" destId="{FD63FA41-316F-4F94-B905-6AF91B6CBFEC}" srcOrd="5" destOrd="0" parTransId="{0658AD37-676B-4292-AFAC-6B24F56CDA02}" sibTransId="{BA73C8FF-A906-42FF-A10B-276E3A11EB98}"/>
    <dgm:cxn modelId="{A7FC59F2-5652-4D70-A1E4-FAA2DB3ADBA0}" type="presParOf" srcId="{95420BD3-1EB2-4683-83C6-29E01F30A22C}" destId="{C4E621B9-D2F8-4266-92F2-448C8C64F0C5}" srcOrd="0" destOrd="0" presId="urn:microsoft.com/office/officeart/2008/layout/LinedList"/>
    <dgm:cxn modelId="{0DE895E5-99AE-4F07-959A-CE9876F7D41E}" type="presParOf" srcId="{95420BD3-1EB2-4683-83C6-29E01F30A22C}" destId="{0B18CE02-3C88-43E4-8815-7A387A1861F0}" srcOrd="1" destOrd="0" presId="urn:microsoft.com/office/officeart/2008/layout/LinedList"/>
    <dgm:cxn modelId="{7A97C94E-FEC4-44DF-A900-A670A21281A6}" type="presParOf" srcId="{0B18CE02-3C88-43E4-8815-7A387A1861F0}" destId="{87600DA4-8FEB-4859-A033-BD5576928461}" srcOrd="0" destOrd="0" presId="urn:microsoft.com/office/officeart/2008/layout/LinedList"/>
    <dgm:cxn modelId="{9A6BB927-A8B4-4888-80CA-F7D65221ED2F}" type="presParOf" srcId="{0B18CE02-3C88-43E4-8815-7A387A1861F0}" destId="{FAB20259-4E26-46C5-999B-2BFF5A15978A}" srcOrd="1" destOrd="0" presId="urn:microsoft.com/office/officeart/2008/layout/LinedList"/>
    <dgm:cxn modelId="{8620D710-6F6F-4B43-BC49-1AA7AE9B2A93}" type="presParOf" srcId="{95420BD3-1EB2-4683-83C6-29E01F30A22C}" destId="{D95D4692-C192-4289-9136-98C7274A11BF}" srcOrd="2" destOrd="0" presId="urn:microsoft.com/office/officeart/2008/layout/LinedList"/>
    <dgm:cxn modelId="{A56026E5-F74E-4969-9563-641D92876498}" type="presParOf" srcId="{95420BD3-1EB2-4683-83C6-29E01F30A22C}" destId="{A391253C-0D69-4F1B-BC7F-F537580A1418}" srcOrd="3" destOrd="0" presId="urn:microsoft.com/office/officeart/2008/layout/LinedList"/>
    <dgm:cxn modelId="{3751044B-C99A-4CA3-B2C9-10B9163AC61A}" type="presParOf" srcId="{A391253C-0D69-4F1B-BC7F-F537580A1418}" destId="{BFF94643-32B0-4193-B9A2-CBBD6F0012F2}" srcOrd="0" destOrd="0" presId="urn:microsoft.com/office/officeart/2008/layout/LinedList"/>
    <dgm:cxn modelId="{B82E1275-501D-4E3B-BD43-F8A52519FFF5}" type="presParOf" srcId="{A391253C-0D69-4F1B-BC7F-F537580A1418}" destId="{9BEA92A9-A20A-40F7-A853-AF3F01880222}" srcOrd="1" destOrd="0" presId="urn:microsoft.com/office/officeart/2008/layout/LinedList"/>
    <dgm:cxn modelId="{8DF27AAD-7954-418E-875B-4D859D61BE69}" type="presParOf" srcId="{95420BD3-1EB2-4683-83C6-29E01F30A22C}" destId="{3B53B6D0-6DA4-4554-BBBF-C966A32FC012}" srcOrd="4" destOrd="0" presId="urn:microsoft.com/office/officeart/2008/layout/LinedList"/>
    <dgm:cxn modelId="{50044987-CAAD-4AB4-ABE2-D9E4DFC3D534}" type="presParOf" srcId="{95420BD3-1EB2-4683-83C6-29E01F30A22C}" destId="{52022B36-26A3-44A1-8597-33C9E7977D73}" srcOrd="5" destOrd="0" presId="urn:microsoft.com/office/officeart/2008/layout/LinedList"/>
    <dgm:cxn modelId="{ADEDA2F5-1735-46FF-A58C-54E9FCB3E7C3}" type="presParOf" srcId="{52022B36-26A3-44A1-8597-33C9E7977D73}" destId="{E1C2EA20-61B8-4682-868B-0579F4B83264}" srcOrd="0" destOrd="0" presId="urn:microsoft.com/office/officeart/2008/layout/LinedList"/>
    <dgm:cxn modelId="{68A46C73-F261-4139-AF95-9695C1B31DB7}" type="presParOf" srcId="{52022B36-26A3-44A1-8597-33C9E7977D73}" destId="{28F5515E-8C31-48AB-A607-FD3633B98111}" srcOrd="1" destOrd="0" presId="urn:microsoft.com/office/officeart/2008/layout/LinedList"/>
    <dgm:cxn modelId="{216830B4-C311-48B8-BDB4-674BF9E68D7F}" type="presParOf" srcId="{95420BD3-1EB2-4683-83C6-29E01F30A22C}" destId="{85799364-7E6D-44EC-B687-D5D40F1F81C4}" srcOrd="6" destOrd="0" presId="urn:microsoft.com/office/officeart/2008/layout/LinedList"/>
    <dgm:cxn modelId="{6EC052AA-CDDC-4576-AEAE-A592732D3810}" type="presParOf" srcId="{95420BD3-1EB2-4683-83C6-29E01F30A22C}" destId="{D87500A2-A1A8-40D8-885A-5B1355A363E1}" srcOrd="7" destOrd="0" presId="urn:microsoft.com/office/officeart/2008/layout/LinedList"/>
    <dgm:cxn modelId="{0075B0D3-F29D-4D36-8A34-D61A230FB3D2}" type="presParOf" srcId="{D87500A2-A1A8-40D8-885A-5B1355A363E1}" destId="{DD830F43-6DBE-4F40-B2F3-901A1EB45656}" srcOrd="0" destOrd="0" presId="urn:microsoft.com/office/officeart/2008/layout/LinedList"/>
    <dgm:cxn modelId="{41D81529-9CE2-4F45-80FF-76798BDEAAA1}" type="presParOf" srcId="{D87500A2-A1A8-40D8-885A-5B1355A363E1}" destId="{8E7BC9A5-2E9D-4C4A-B8CB-4DBA5F6E6EB2}" srcOrd="1" destOrd="0" presId="urn:microsoft.com/office/officeart/2008/layout/LinedList"/>
    <dgm:cxn modelId="{8ED8EBAB-6705-4D6D-B167-D6AB922702D9}" type="presParOf" srcId="{95420BD3-1EB2-4683-83C6-29E01F30A22C}" destId="{3411B174-A061-42F2-910A-DF77251D7B54}" srcOrd="8" destOrd="0" presId="urn:microsoft.com/office/officeart/2008/layout/LinedList"/>
    <dgm:cxn modelId="{6B74462F-6772-40AB-93A0-AA9FF99A8453}" type="presParOf" srcId="{95420BD3-1EB2-4683-83C6-29E01F30A22C}" destId="{4E3B3FB2-74B4-4EA0-BA04-5419076D7AAB}" srcOrd="9" destOrd="0" presId="urn:microsoft.com/office/officeart/2008/layout/LinedList"/>
    <dgm:cxn modelId="{593EE863-1336-4FFD-9EE3-B451E828904B}" type="presParOf" srcId="{4E3B3FB2-74B4-4EA0-BA04-5419076D7AAB}" destId="{A9DBA2CE-008D-4DAD-814F-330D563F8BE5}" srcOrd="0" destOrd="0" presId="urn:microsoft.com/office/officeart/2008/layout/LinedList"/>
    <dgm:cxn modelId="{B1763392-1BA9-4BC9-974C-F372315330E2}" type="presParOf" srcId="{4E3B3FB2-74B4-4EA0-BA04-5419076D7AAB}" destId="{FD7F1DFF-B36A-4712-9177-023CA8DDB456}" srcOrd="1" destOrd="0" presId="urn:microsoft.com/office/officeart/2008/layout/LinedList"/>
    <dgm:cxn modelId="{39043CCB-6C96-4D96-864A-198AB5BF5902}" type="presParOf" srcId="{95420BD3-1EB2-4683-83C6-29E01F30A22C}" destId="{68F0B910-A16B-4C96-B315-B523899E1AC8}" srcOrd="10" destOrd="0" presId="urn:microsoft.com/office/officeart/2008/layout/LinedList"/>
    <dgm:cxn modelId="{087F5437-D0F5-49FA-BC7F-2B093901C3EE}" type="presParOf" srcId="{95420BD3-1EB2-4683-83C6-29E01F30A22C}" destId="{7CD6B393-4A7F-4DFB-A07D-F3228718A05B}" srcOrd="11" destOrd="0" presId="urn:microsoft.com/office/officeart/2008/layout/LinedList"/>
    <dgm:cxn modelId="{8B13F876-C3C4-4844-82A3-130D94FBDC91}" type="presParOf" srcId="{7CD6B393-4A7F-4DFB-A07D-F3228718A05B}" destId="{0BBB7FFB-5C9A-47C1-B021-A4FB9DC785F1}" srcOrd="0" destOrd="0" presId="urn:microsoft.com/office/officeart/2008/layout/LinedList"/>
    <dgm:cxn modelId="{4E3DB2A6-3699-45BB-A32C-504549AC3AD8}" type="presParOf" srcId="{7CD6B393-4A7F-4DFB-A07D-F3228718A05B}" destId="{95D10B98-A951-44AC-955E-91612062B06F}" srcOrd="1" destOrd="0" presId="urn:microsoft.com/office/officeart/2008/layout/LinedList"/>
    <dgm:cxn modelId="{6CB56CD6-1D61-431B-9202-3CEF7A590EAA}" type="presParOf" srcId="{95420BD3-1EB2-4683-83C6-29E01F30A22C}" destId="{D0CEC5D7-8C96-4CEA-BCE2-ED3CB55AD4A7}" srcOrd="12" destOrd="0" presId="urn:microsoft.com/office/officeart/2008/layout/LinedList"/>
    <dgm:cxn modelId="{62BB2C88-ACC8-44BC-A586-DEEA5F609096}" type="presParOf" srcId="{95420BD3-1EB2-4683-83C6-29E01F30A22C}" destId="{BFCFBECA-596B-4B87-A36E-9FE2F417C2E2}" srcOrd="13" destOrd="0" presId="urn:microsoft.com/office/officeart/2008/layout/LinedList"/>
    <dgm:cxn modelId="{8A30A37E-C8B3-4369-931B-11F1595E1269}" type="presParOf" srcId="{BFCFBECA-596B-4B87-A36E-9FE2F417C2E2}" destId="{4DA67A37-71A4-4BD1-A743-88DC9942013A}" srcOrd="0" destOrd="0" presId="urn:microsoft.com/office/officeart/2008/layout/LinedList"/>
    <dgm:cxn modelId="{AEC08A30-9164-492B-BF1A-618F9BF3CB96}" type="presParOf" srcId="{BFCFBECA-596B-4B87-A36E-9FE2F417C2E2}" destId="{4550F048-82BC-45CF-A22B-652ABDC2643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DFFE059-6D69-4D10-8AE3-377FC0CEEB1B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69BDD1C-6EF0-4C48-9EEB-D730C27757B4}">
      <dgm:prSet custT="1"/>
      <dgm:spPr/>
      <dgm:t>
        <a:bodyPr/>
        <a:lstStyle/>
        <a:p>
          <a:r>
            <a:rPr lang="zh-CN" sz="3600" b="1" dirty="0">
              <a:latin typeface="DFKai-SB" panose="03000509000000000000" pitchFamily="65" charset="-120"/>
              <a:ea typeface="DFKai-SB" panose="03000509000000000000" pitchFamily="65" charset="-120"/>
            </a:rPr>
            <a:t>勤奮地讀經</a:t>
          </a:r>
          <a:r>
            <a:rPr lang="zh-CN" sz="3600" b="1" dirty="0"/>
            <a:t> </a:t>
          </a:r>
          <a:r>
            <a:rPr lang="en-US" altLang="zh-CN" sz="3600" b="1" dirty="0"/>
            <a:t>           </a:t>
          </a:r>
          <a:r>
            <a:rPr lang="en-US" sz="3600" b="1" dirty="0">
              <a:latin typeface="DengXian" panose="02010600030101010101" pitchFamily="2" charset="-122"/>
              <a:ea typeface="DengXian" panose="02010600030101010101" pitchFamily="2" charset="-122"/>
            </a:rPr>
            <a:t>Study Diligently</a:t>
          </a:r>
          <a:endParaRPr lang="en-US" sz="3600" dirty="0">
            <a:latin typeface="DengXian" panose="02010600030101010101" pitchFamily="2" charset="-122"/>
            <a:ea typeface="DengXian" panose="02010600030101010101" pitchFamily="2" charset="-122"/>
          </a:endParaRPr>
        </a:p>
      </dgm:t>
    </dgm:pt>
    <dgm:pt modelId="{3C7B737E-0DB9-4005-89EC-D9A5EBBC48E5}" type="parTrans" cxnId="{E21F9C89-230E-4137-AC21-7B23D402D00F}">
      <dgm:prSet/>
      <dgm:spPr/>
      <dgm:t>
        <a:bodyPr/>
        <a:lstStyle/>
        <a:p>
          <a:endParaRPr lang="en-US"/>
        </a:p>
      </dgm:t>
    </dgm:pt>
    <dgm:pt modelId="{9BCC55E5-396F-4F8D-955B-8798BFD366EA}" type="sibTrans" cxnId="{E21F9C89-230E-4137-AC21-7B23D402D00F}">
      <dgm:prSet/>
      <dgm:spPr/>
      <dgm:t>
        <a:bodyPr/>
        <a:lstStyle/>
        <a:p>
          <a:endParaRPr lang="en-US"/>
        </a:p>
      </dgm:t>
    </dgm:pt>
    <dgm:pt modelId="{7CFDB4D6-D77E-4729-A035-ED6E42EE69D0}">
      <dgm:prSet custT="1"/>
      <dgm:spPr/>
      <dgm:t>
        <a:bodyPr/>
        <a:lstStyle/>
        <a:p>
          <a:r>
            <a:rPr lang="zh-CN" sz="3600" b="1" dirty="0">
              <a:latin typeface="DFKai-SB" panose="03000509000000000000" pitchFamily="65" charset="-120"/>
              <a:ea typeface="DFKai-SB" panose="03000509000000000000" pitchFamily="65" charset="-120"/>
            </a:rPr>
            <a:t>癲狂地愛</a:t>
          </a:r>
          <a:r>
            <a:rPr lang="zh-CN" sz="3600" b="1" dirty="0"/>
            <a:t> </a:t>
          </a:r>
          <a:r>
            <a:rPr lang="en-US" altLang="zh-CN" sz="3600" b="1" dirty="0"/>
            <a:t>                  </a:t>
          </a:r>
          <a:r>
            <a:rPr lang="en-US" sz="3600" b="1" dirty="0">
              <a:latin typeface="DengXian" panose="02010600030101010101" pitchFamily="2" charset="-122"/>
              <a:ea typeface="DengXian" panose="02010600030101010101" pitchFamily="2" charset="-122"/>
            </a:rPr>
            <a:t>Love Radically</a:t>
          </a:r>
          <a:endParaRPr lang="en-US" sz="3600" dirty="0">
            <a:latin typeface="DengXian" panose="02010600030101010101" pitchFamily="2" charset="-122"/>
            <a:ea typeface="DengXian" panose="02010600030101010101" pitchFamily="2" charset="-122"/>
          </a:endParaRPr>
        </a:p>
      </dgm:t>
    </dgm:pt>
    <dgm:pt modelId="{90AFA660-8E17-47A2-9C89-C6FEDB5C8DE0}" type="parTrans" cxnId="{1FF7AF33-F4BD-4FB5-B2EE-3D376757BC17}">
      <dgm:prSet/>
      <dgm:spPr/>
      <dgm:t>
        <a:bodyPr/>
        <a:lstStyle/>
        <a:p>
          <a:endParaRPr lang="en-US"/>
        </a:p>
      </dgm:t>
    </dgm:pt>
    <dgm:pt modelId="{E9524C2D-71E1-46CC-B25B-507DC02A7767}" type="sibTrans" cxnId="{1FF7AF33-F4BD-4FB5-B2EE-3D376757BC17}">
      <dgm:prSet/>
      <dgm:spPr/>
      <dgm:t>
        <a:bodyPr/>
        <a:lstStyle/>
        <a:p>
          <a:endParaRPr lang="en-US"/>
        </a:p>
      </dgm:t>
    </dgm:pt>
    <dgm:pt modelId="{2D861004-FD62-400F-9B9F-6BF1F9F8327B}">
      <dgm:prSet custT="1"/>
      <dgm:spPr/>
      <dgm:t>
        <a:bodyPr/>
        <a:lstStyle/>
        <a:p>
          <a:r>
            <a:rPr lang="zh-CN" sz="3600" b="1" dirty="0">
              <a:latin typeface="DFKai-SB" panose="03000509000000000000" pitchFamily="65" charset="-120"/>
              <a:ea typeface="DFKai-SB" panose="03000509000000000000" pitchFamily="65" charset="-120"/>
            </a:rPr>
            <a:t>大膽地說</a:t>
          </a:r>
          <a:r>
            <a:rPr lang="en-US" altLang="zh-CN" sz="3600" b="1" dirty="0">
              <a:latin typeface="DFKai-SB" panose="03000509000000000000" pitchFamily="65" charset="-120"/>
              <a:ea typeface="DFKai-SB" panose="03000509000000000000" pitchFamily="65" charset="-120"/>
            </a:rPr>
            <a:t>               </a:t>
          </a:r>
          <a:r>
            <a:rPr lang="zh-CN" sz="3600" b="1" dirty="0"/>
            <a:t> </a:t>
          </a:r>
          <a:r>
            <a:rPr lang="en-US" sz="3600" b="1" dirty="0">
              <a:latin typeface="DengXian" panose="02010600030101010101" pitchFamily="2" charset="-122"/>
              <a:ea typeface="DengXian" panose="02010600030101010101" pitchFamily="2" charset="-122"/>
            </a:rPr>
            <a:t>Speak Boldly</a:t>
          </a:r>
          <a:endParaRPr lang="en-US" sz="3600" dirty="0">
            <a:latin typeface="DengXian" panose="02010600030101010101" pitchFamily="2" charset="-122"/>
            <a:ea typeface="DengXian" panose="02010600030101010101" pitchFamily="2" charset="-122"/>
          </a:endParaRPr>
        </a:p>
      </dgm:t>
    </dgm:pt>
    <dgm:pt modelId="{3579F94B-A429-469A-863D-F6E7B440D790}" type="parTrans" cxnId="{C2A24869-FB56-48EC-910D-B26EEBEA70CF}">
      <dgm:prSet/>
      <dgm:spPr/>
      <dgm:t>
        <a:bodyPr/>
        <a:lstStyle/>
        <a:p>
          <a:endParaRPr lang="en-US"/>
        </a:p>
      </dgm:t>
    </dgm:pt>
    <dgm:pt modelId="{BF736FB1-C7B8-4A23-9BC9-0F6C15E2DE88}" type="sibTrans" cxnId="{C2A24869-FB56-48EC-910D-B26EEBEA70CF}">
      <dgm:prSet/>
      <dgm:spPr/>
      <dgm:t>
        <a:bodyPr/>
        <a:lstStyle/>
        <a:p>
          <a:endParaRPr lang="en-US"/>
        </a:p>
      </dgm:t>
    </dgm:pt>
    <dgm:pt modelId="{9658F1D3-919B-4D9D-BD94-64F505FE436A}">
      <dgm:prSet custT="1"/>
      <dgm:spPr/>
      <dgm:t>
        <a:bodyPr/>
        <a:lstStyle/>
        <a:p>
          <a:r>
            <a:rPr lang="zh-CN" sz="3600" b="1" dirty="0">
              <a:latin typeface="DFKai-SB" panose="03000509000000000000" pitchFamily="65" charset="-120"/>
              <a:ea typeface="DFKai-SB" panose="03000509000000000000" pitchFamily="65" charset="-120"/>
            </a:rPr>
            <a:t>熱切地禱告 </a:t>
          </a:r>
          <a:r>
            <a:rPr lang="en-US" altLang="zh-CN" sz="3600" b="1" dirty="0">
              <a:latin typeface="DFKai-SB" panose="03000509000000000000" pitchFamily="65" charset="-120"/>
              <a:ea typeface="DFKai-SB" panose="03000509000000000000" pitchFamily="65" charset="-120"/>
            </a:rPr>
            <a:t>         </a:t>
          </a:r>
          <a:r>
            <a:rPr lang="en-US" sz="3600" b="1" dirty="0">
              <a:latin typeface="DengXian" panose="02010600030101010101" pitchFamily="2" charset="-122"/>
              <a:ea typeface="DengXian" panose="02010600030101010101" pitchFamily="2" charset="-122"/>
            </a:rPr>
            <a:t>Pray Fervently</a:t>
          </a:r>
          <a:endParaRPr lang="en-US" sz="3600" dirty="0">
            <a:latin typeface="DengXian" panose="02010600030101010101" pitchFamily="2" charset="-122"/>
            <a:ea typeface="DengXian" panose="02010600030101010101" pitchFamily="2" charset="-122"/>
          </a:endParaRPr>
        </a:p>
      </dgm:t>
    </dgm:pt>
    <dgm:pt modelId="{93C4FF7F-FDE3-423E-8345-56CFC2E3D623}" type="parTrans" cxnId="{1A297B4E-027B-476C-A93C-982049490374}">
      <dgm:prSet/>
      <dgm:spPr/>
      <dgm:t>
        <a:bodyPr/>
        <a:lstStyle/>
        <a:p>
          <a:endParaRPr lang="en-US"/>
        </a:p>
      </dgm:t>
    </dgm:pt>
    <dgm:pt modelId="{D45F62AE-DD91-4DED-AC57-2441A467803E}" type="sibTrans" cxnId="{1A297B4E-027B-476C-A93C-982049490374}">
      <dgm:prSet/>
      <dgm:spPr/>
      <dgm:t>
        <a:bodyPr/>
        <a:lstStyle/>
        <a:p>
          <a:endParaRPr lang="en-US"/>
        </a:p>
      </dgm:t>
    </dgm:pt>
    <dgm:pt modelId="{AA609BB6-67C3-4AD1-9D36-528315615267}">
      <dgm:prSet custT="1"/>
      <dgm:spPr/>
      <dgm:t>
        <a:bodyPr/>
        <a:lstStyle/>
        <a:p>
          <a:r>
            <a:rPr lang="zh-CN" sz="3600" b="1" dirty="0">
              <a:latin typeface="DFKai-SB" panose="03000509000000000000" pitchFamily="65" charset="-120"/>
              <a:ea typeface="DFKai-SB" panose="03000509000000000000" pitchFamily="65" charset="-120"/>
            </a:rPr>
            <a:t>完全地相信 </a:t>
          </a:r>
          <a:r>
            <a:rPr lang="en-US" altLang="zh-CN" sz="3600" b="1" dirty="0">
              <a:latin typeface="DFKai-SB" panose="03000509000000000000" pitchFamily="65" charset="-120"/>
              <a:ea typeface="DFKai-SB" panose="03000509000000000000" pitchFamily="65" charset="-120"/>
            </a:rPr>
            <a:t>             </a:t>
          </a:r>
          <a:r>
            <a:rPr lang="en-US" sz="3600" b="1" dirty="0">
              <a:latin typeface="DengXian" panose="02010600030101010101" pitchFamily="2" charset="-122"/>
              <a:ea typeface="DengXian" panose="02010600030101010101" pitchFamily="2" charset="-122"/>
            </a:rPr>
            <a:t>Trust Completely</a:t>
          </a:r>
          <a:endParaRPr lang="en-US" sz="3600" dirty="0">
            <a:latin typeface="DengXian" panose="02010600030101010101" pitchFamily="2" charset="-122"/>
            <a:ea typeface="DengXian" panose="02010600030101010101" pitchFamily="2" charset="-122"/>
          </a:endParaRPr>
        </a:p>
      </dgm:t>
    </dgm:pt>
    <dgm:pt modelId="{70B2217B-2C75-40A0-AB49-F0CB1A02CB9E}" type="parTrans" cxnId="{5B51841F-FFFD-49C1-936D-460B774AEA80}">
      <dgm:prSet/>
      <dgm:spPr/>
      <dgm:t>
        <a:bodyPr/>
        <a:lstStyle/>
        <a:p>
          <a:endParaRPr lang="en-US"/>
        </a:p>
      </dgm:t>
    </dgm:pt>
    <dgm:pt modelId="{A76711E3-4138-4843-ACB3-A660D200DF31}" type="sibTrans" cxnId="{5B51841F-FFFD-49C1-936D-460B774AEA80}">
      <dgm:prSet/>
      <dgm:spPr/>
      <dgm:t>
        <a:bodyPr/>
        <a:lstStyle/>
        <a:p>
          <a:endParaRPr lang="en-US"/>
        </a:p>
      </dgm:t>
    </dgm:pt>
    <dgm:pt modelId="{54DEABC3-7188-421F-A9CC-A96228A07BE1}" type="pres">
      <dgm:prSet presAssocID="{FDFFE059-6D69-4D10-8AE3-377FC0CEEB1B}" presName="linear" presStyleCnt="0">
        <dgm:presLayoutVars>
          <dgm:animLvl val="lvl"/>
          <dgm:resizeHandles val="exact"/>
        </dgm:presLayoutVars>
      </dgm:prSet>
      <dgm:spPr/>
    </dgm:pt>
    <dgm:pt modelId="{D88C3D5A-1F92-4723-958E-EAC2E227970D}" type="pres">
      <dgm:prSet presAssocID="{669BDD1C-6EF0-4C48-9EEB-D730C27757B4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DC96F87F-8F28-47C6-8DE3-7D24B61480C1}" type="pres">
      <dgm:prSet presAssocID="{9BCC55E5-396F-4F8D-955B-8798BFD366EA}" presName="spacer" presStyleCnt="0"/>
      <dgm:spPr/>
    </dgm:pt>
    <dgm:pt modelId="{F40AFBB7-5279-4114-8F37-334318BE0F2B}" type="pres">
      <dgm:prSet presAssocID="{7CFDB4D6-D77E-4729-A035-ED6E42EE69D0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B207A8B7-8C8F-446D-968B-505FA50938C0}" type="pres">
      <dgm:prSet presAssocID="{E9524C2D-71E1-46CC-B25B-507DC02A7767}" presName="spacer" presStyleCnt="0"/>
      <dgm:spPr/>
    </dgm:pt>
    <dgm:pt modelId="{87973B66-10C0-4598-9F29-9E65624D7778}" type="pres">
      <dgm:prSet presAssocID="{2D861004-FD62-400F-9B9F-6BF1F9F8327B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FCEDC62E-6951-4E4C-BE3A-D1974D2472BB}" type="pres">
      <dgm:prSet presAssocID="{BF736FB1-C7B8-4A23-9BC9-0F6C15E2DE88}" presName="spacer" presStyleCnt="0"/>
      <dgm:spPr/>
    </dgm:pt>
    <dgm:pt modelId="{77F550AF-51BD-44D6-BB09-4543B9978BBF}" type="pres">
      <dgm:prSet presAssocID="{9658F1D3-919B-4D9D-BD94-64F505FE436A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A084F591-4071-4739-B0A9-32E7E6F625D7}" type="pres">
      <dgm:prSet presAssocID="{D45F62AE-DD91-4DED-AC57-2441A467803E}" presName="spacer" presStyleCnt="0"/>
      <dgm:spPr/>
    </dgm:pt>
    <dgm:pt modelId="{4554BF46-5E75-4923-897F-AE192BD1BC1F}" type="pres">
      <dgm:prSet presAssocID="{AA609BB6-67C3-4AD1-9D36-528315615267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872E0C12-0B27-418B-B98E-4DF8BC01BAB8}" type="presOf" srcId="{669BDD1C-6EF0-4C48-9EEB-D730C27757B4}" destId="{D88C3D5A-1F92-4723-958E-EAC2E227970D}" srcOrd="0" destOrd="0" presId="urn:microsoft.com/office/officeart/2005/8/layout/vList2"/>
    <dgm:cxn modelId="{5B51841F-FFFD-49C1-936D-460B774AEA80}" srcId="{FDFFE059-6D69-4D10-8AE3-377FC0CEEB1B}" destId="{AA609BB6-67C3-4AD1-9D36-528315615267}" srcOrd="4" destOrd="0" parTransId="{70B2217B-2C75-40A0-AB49-F0CB1A02CB9E}" sibTransId="{A76711E3-4138-4843-ACB3-A660D200DF31}"/>
    <dgm:cxn modelId="{1FF7AF33-F4BD-4FB5-B2EE-3D376757BC17}" srcId="{FDFFE059-6D69-4D10-8AE3-377FC0CEEB1B}" destId="{7CFDB4D6-D77E-4729-A035-ED6E42EE69D0}" srcOrd="1" destOrd="0" parTransId="{90AFA660-8E17-47A2-9C89-C6FEDB5C8DE0}" sibTransId="{E9524C2D-71E1-46CC-B25B-507DC02A7767}"/>
    <dgm:cxn modelId="{8D5EE940-59C3-4DEB-9DAF-28832DEEFDB5}" type="presOf" srcId="{9658F1D3-919B-4D9D-BD94-64F505FE436A}" destId="{77F550AF-51BD-44D6-BB09-4543B9978BBF}" srcOrd="0" destOrd="0" presId="urn:microsoft.com/office/officeart/2005/8/layout/vList2"/>
    <dgm:cxn modelId="{C2A24869-FB56-48EC-910D-B26EEBEA70CF}" srcId="{FDFFE059-6D69-4D10-8AE3-377FC0CEEB1B}" destId="{2D861004-FD62-400F-9B9F-6BF1F9F8327B}" srcOrd="2" destOrd="0" parTransId="{3579F94B-A429-469A-863D-F6E7B440D790}" sibTransId="{BF736FB1-C7B8-4A23-9BC9-0F6C15E2DE88}"/>
    <dgm:cxn modelId="{1A297B4E-027B-476C-A93C-982049490374}" srcId="{FDFFE059-6D69-4D10-8AE3-377FC0CEEB1B}" destId="{9658F1D3-919B-4D9D-BD94-64F505FE436A}" srcOrd="3" destOrd="0" parTransId="{93C4FF7F-FDE3-423E-8345-56CFC2E3D623}" sibTransId="{D45F62AE-DD91-4DED-AC57-2441A467803E}"/>
    <dgm:cxn modelId="{0BEFF780-9CEA-48EE-BC50-261B74FB26BE}" type="presOf" srcId="{AA609BB6-67C3-4AD1-9D36-528315615267}" destId="{4554BF46-5E75-4923-897F-AE192BD1BC1F}" srcOrd="0" destOrd="0" presId="urn:microsoft.com/office/officeart/2005/8/layout/vList2"/>
    <dgm:cxn modelId="{6A8D0384-5830-46CB-A40B-D440230F7622}" type="presOf" srcId="{2D861004-FD62-400F-9B9F-6BF1F9F8327B}" destId="{87973B66-10C0-4598-9F29-9E65624D7778}" srcOrd="0" destOrd="0" presId="urn:microsoft.com/office/officeart/2005/8/layout/vList2"/>
    <dgm:cxn modelId="{FC942B89-9F5F-4F75-A998-8BDA029C836B}" type="presOf" srcId="{FDFFE059-6D69-4D10-8AE3-377FC0CEEB1B}" destId="{54DEABC3-7188-421F-A9CC-A96228A07BE1}" srcOrd="0" destOrd="0" presId="urn:microsoft.com/office/officeart/2005/8/layout/vList2"/>
    <dgm:cxn modelId="{E21F9C89-230E-4137-AC21-7B23D402D00F}" srcId="{FDFFE059-6D69-4D10-8AE3-377FC0CEEB1B}" destId="{669BDD1C-6EF0-4C48-9EEB-D730C27757B4}" srcOrd="0" destOrd="0" parTransId="{3C7B737E-0DB9-4005-89EC-D9A5EBBC48E5}" sibTransId="{9BCC55E5-396F-4F8D-955B-8798BFD366EA}"/>
    <dgm:cxn modelId="{EBC043B9-FF44-4225-850F-D2D15E020AE6}" type="presOf" srcId="{7CFDB4D6-D77E-4729-A035-ED6E42EE69D0}" destId="{F40AFBB7-5279-4114-8F37-334318BE0F2B}" srcOrd="0" destOrd="0" presId="urn:microsoft.com/office/officeart/2005/8/layout/vList2"/>
    <dgm:cxn modelId="{CEBCE6E4-F5A7-4136-B920-37B6E9E3514C}" type="presParOf" srcId="{54DEABC3-7188-421F-A9CC-A96228A07BE1}" destId="{D88C3D5A-1F92-4723-958E-EAC2E227970D}" srcOrd="0" destOrd="0" presId="urn:microsoft.com/office/officeart/2005/8/layout/vList2"/>
    <dgm:cxn modelId="{F3C2C7DB-781C-4150-922A-C8B19634AA65}" type="presParOf" srcId="{54DEABC3-7188-421F-A9CC-A96228A07BE1}" destId="{DC96F87F-8F28-47C6-8DE3-7D24B61480C1}" srcOrd="1" destOrd="0" presId="urn:microsoft.com/office/officeart/2005/8/layout/vList2"/>
    <dgm:cxn modelId="{DAEC233E-AD83-4F98-AAE0-1E503C6EB28D}" type="presParOf" srcId="{54DEABC3-7188-421F-A9CC-A96228A07BE1}" destId="{F40AFBB7-5279-4114-8F37-334318BE0F2B}" srcOrd="2" destOrd="0" presId="urn:microsoft.com/office/officeart/2005/8/layout/vList2"/>
    <dgm:cxn modelId="{2A443EDB-E8FF-417D-87A4-DD2C0B6EFE75}" type="presParOf" srcId="{54DEABC3-7188-421F-A9CC-A96228A07BE1}" destId="{B207A8B7-8C8F-446D-968B-505FA50938C0}" srcOrd="3" destOrd="0" presId="urn:microsoft.com/office/officeart/2005/8/layout/vList2"/>
    <dgm:cxn modelId="{6428CECB-B16D-4C30-89CA-619A2BA26A76}" type="presParOf" srcId="{54DEABC3-7188-421F-A9CC-A96228A07BE1}" destId="{87973B66-10C0-4598-9F29-9E65624D7778}" srcOrd="4" destOrd="0" presId="urn:microsoft.com/office/officeart/2005/8/layout/vList2"/>
    <dgm:cxn modelId="{A9B4C10D-DC9D-4193-9C20-EDF5BD300118}" type="presParOf" srcId="{54DEABC3-7188-421F-A9CC-A96228A07BE1}" destId="{FCEDC62E-6951-4E4C-BE3A-D1974D2472BB}" srcOrd="5" destOrd="0" presId="urn:microsoft.com/office/officeart/2005/8/layout/vList2"/>
    <dgm:cxn modelId="{1844839F-DE5A-481C-A4EC-DE636FDB7147}" type="presParOf" srcId="{54DEABC3-7188-421F-A9CC-A96228A07BE1}" destId="{77F550AF-51BD-44D6-BB09-4543B9978BBF}" srcOrd="6" destOrd="0" presId="urn:microsoft.com/office/officeart/2005/8/layout/vList2"/>
    <dgm:cxn modelId="{B7615C52-49DA-4E9E-9805-19C1FA00A5F5}" type="presParOf" srcId="{54DEABC3-7188-421F-A9CC-A96228A07BE1}" destId="{A084F591-4071-4739-B0A9-32E7E6F625D7}" srcOrd="7" destOrd="0" presId="urn:microsoft.com/office/officeart/2005/8/layout/vList2"/>
    <dgm:cxn modelId="{36568E39-75DA-44CD-9705-657BC9D3BED4}" type="presParOf" srcId="{54DEABC3-7188-421F-A9CC-A96228A07BE1}" destId="{4554BF46-5E75-4923-897F-AE192BD1BC1F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11C7183-B53C-4C87-920D-01AEFDE20936}" type="doc">
      <dgm:prSet loTypeId="urn:microsoft.com/office/officeart/2008/layout/LinedLis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D560A584-FA1C-41B1-B29D-1C8A2399C007}">
      <dgm:prSet custT="1"/>
      <dgm:spPr/>
      <dgm:t>
        <a:bodyPr/>
        <a:lstStyle/>
        <a:p>
          <a:r>
            <a:rPr lang="zh-CN" sz="4400" b="1" dirty="0">
              <a:latin typeface="DFKai-SB" panose="03000509000000000000" pitchFamily="65" charset="-120"/>
              <a:ea typeface="DFKai-SB" panose="03000509000000000000" pitchFamily="65" charset="-120"/>
            </a:rPr>
            <a:t>耶穌的熱情</a:t>
          </a:r>
          <a:r>
            <a:rPr lang="zh-CN" sz="4400" b="1" dirty="0"/>
            <a:t> </a:t>
          </a:r>
          <a:r>
            <a:rPr lang="en-US" sz="4400" b="1" dirty="0">
              <a:latin typeface="DengXian" panose="02010600030101010101" pitchFamily="2" charset="-122"/>
              <a:ea typeface="DengXian" panose="02010600030101010101" pitchFamily="2" charset="-122"/>
            </a:rPr>
            <a:t>Passion</a:t>
          </a:r>
          <a:endParaRPr lang="en-US" sz="4400" dirty="0">
            <a:latin typeface="DengXian" panose="02010600030101010101" pitchFamily="2" charset="-122"/>
            <a:ea typeface="DengXian" panose="02010600030101010101" pitchFamily="2" charset="-122"/>
          </a:endParaRPr>
        </a:p>
      </dgm:t>
    </dgm:pt>
    <dgm:pt modelId="{C14EDA6C-0895-4248-A270-776B72E80A70}" type="parTrans" cxnId="{D6061E35-9CB5-4E67-ACA8-70E8FC47DB1D}">
      <dgm:prSet/>
      <dgm:spPr/>
      <dgm:t>
        <a:bodyPr/>
        <a:lstStyle/>
        <a:p>
          <a:endParaRPr lang="en-US"/>
        </a:p>
      </dgm:t>
    </dgm:pt>
    <dgm:pt modelId="{5BF3D615-614B-4406-8344-C763D6D698D0}" type="sibTrans" cxnId="{D6061E35-9CB5-4E67-ACA8-70E8FC47DB1D}">
      <dgm:prSet/>
      <dgm:spPr/>
      <dgm:t>
        <a:bodyPr/>
        <a:lstStyle/>
        <a:p>
          <a:endParaRPr lang="en-US"/>
        </a:p>
      </dgm:t>
    </dgm:pt>
    <dgm:pt modelId="{7DA494B2-38B5-4452-99A9-580E17CE4B30}">
      <dgm:prSet custT="1"/>
      <dgm:spPr/>
      <dgm:t>
        <a:bodyPr/>
        <a:lstStyle/>
        <a:p>
          <a:r>
            <a:rPr lang="zh-CN" sz="4400" b="1" dirty="0">
              <a:latin typeface="DFKai-SB" panose="03000509000000000000" pitchFamily="65" charset="-120"/>
              <a:ea typeface="DFKai-SB" panose="03000509000000000000" pitchFamily="65" charset="-120"/>
            </a:rPr>
            <a:t>純潔</a:t>
          </a:r>
          <a:r>
            <a:rPr lang="zh-CN" sz="4400" b="1" dirty="0"/>
            <a:t> </a:t>
          </a:r>
          <a:r>
            <a:rPr lang="en-US" sz="4400" b="1" dirty="0">
              <a:latin typeface="DengXian" panose="02010600030101010101" pitchFamily="2" charset="-122"/>
              <a:ea typeface="DengXian" panose="02010600030101010101" pitchFamily="2" charset="-122"/>
            </a:rPr>
            <a:t>Purity</a:t>
          </a:r>
          <a:endParaRPr lang="en-US" sz="4400" dirty="0">
            <a:latin typeface="DengXian" panose="02010600030101010101" pitchFamily="2" charset="-122"/>
            <a:ea typeface="DengXian" panose="02010600030101010101" pitchFamily="2" charset="-122"/>
          </a:endParaRPr>
        </a:p>
      </dgm:t>
    </dgm:pt>
    <dgm:pt modelId="{D15500CF-AB9F-4AE6-ACC1-6F806BD7DCAF}" type="parTrans" cxnId="{19CD0F2A-EEF6-4C93-A314-4321AD6FC763}">
      <dgm:prSet/>
      <dgm:spPr/>
      <dgm:t>
        <a:bodyPr/>
        <a:lstStyle/>
        <a:p>
          <a:endParaRPr lang="en-US"/>
        </a:p>
      </dgm:t>
    </dgm:pt>
    <dgm:pt modelId="{E6477C5F-F0C8-40E8-AB3E-8EA59348A564}" type="sibTrans" cxnId="{19CD0F2A-EEF6-4C93-A314-4321AD6FC763}">
      <dgm:prSet/>
      <dgm:spPr/>
      <dgm:t>
        <a:bodyPr/>
        <a:lstStyle/>
        <a:p>
          <a:endParaRPr lang="en-US"/>
        </a:p>
      </dgm:t>
    </dgm:pt>
    <dgm:pt modelId="{D4DC2BA9-6444-4BC6-A995-7DA7E97D4A38}">
      <dgm:prSet custT="1"/>
      <dgm:spPr/>
      <dgm:t>
        <a:bodyPr/>
        <a:lstStyle/>
        <a:p>
          <a:r>
            <a:rPr lang="zh-CN" sz="4400" b="1" dirty="0">
              <a:latin typeface="DFKai-SB" panose="03000509000000000000" pitchFamily="65" charset="-120"/>
              <a:ea typeface="DFKai-SB" panose="03000509000000000000" pitchFamily="65" charset="-120"/>
            </a:rPr>
            <a:t>能力</a:t>
          </a:r>
          <a:r>
            <a:rPr lang="zh-CN" sz="4400" b="1" dirty="0"/>
            <a:t> </a:t>
          </a:r>
          <a:r>
            <a:rPr lang="en-US" sz="4400" b="1" dirty="0">
              <a:latin typeface="DengXian" panose="02010600030101010101" pitchFamily="2" charset="-122"/>
              <a:ea typeface="DengXian" panose="02010600030101010101" pitchFamily="2" charset="-122"/>
            </a:rPr>
            <a:t>Power </a:t>
          </a:r>
          <a:endParaRPr lang="en-US" sz="4400" dirty="0">
            <a:latin typeface="DengXian" panose="02010600030101010101" pitchFamily="2" charset="-122"/>
            <a:ea typeface="DengXian" panose="02010600030101010101" pitchFamily="2" charset="-122"/>
          </a:endParaRPr>
        </a:p>
      </dgm:t>
    </dgm:pt>
    <dgm:pt modelId="{DC0151EB-EE6E-486B-9D9C-26DB6C65E0DD}" type="parTrans" cxnId="{92A0D2BE-AE3A-4502-B72F-E4E81028F685}">
      <dgm:prSet/>
      <dgm:spPr/>
      <dgm:t>
        <a:bodyPr/>
        <a:lstStyle/>
        <a:p>
          <a:endParaRPr lang="en-US"/>
        </a:p>
      </dgm:t>
    </dgm:pt>
    <dgm:pt modelId="{4DE0C30F-109E-4258-BABD-7DEF6457F0E8}" type="sibTrans" cxnId="{92A0D2BE-AE3A-4502-B72F-E4E81028F685}">
      <dgm:prSet/>
      <dgm:spPr/>
      <dgm:t>
        <a:bodyPr/>
        <a:lstStyle/>
        <a:p>
          <a:endParaRPr lang="en-US"/>
        </a:p>
      </dgm:t>
    </dgm:pt>
    <dgm:pt modelId="{AF617725-D02A-4D8F-8568-8707002BEB3F}" type="pres">
      <dgm:prSet presAssocID="{611C7183-B53C-4C87-920D-01AEFDE20936}" presName="vert0" presStyleCnt="0">
        <dgm:presLayoutVars>
          <dgm:dir/>
          <dgm:animOne val="branch"/>
          <dgm:animLvl val="lvl"/>
        </dgm:presLayoutVars>
      </dgm:prSet>
      <dgm:spPr/>
    </dgm:pt>
    <dgm:pt modelId="{B39C2019-8F4E-4B93-90FA-C70B5C24DB04}" type="pres">
      <dgm:prSet presAssocID="{D560A584-FA1C-41B1-B29D-1C8A2399C007}" presName="thickLine" presStyleLbl="alignNode1" presStyleIdx="0" presStyleCnt="3"/>
      <dgm:spPr/>
    </dgm:pt>
    <dgm:pt modelId="{6CECDA5D-991C-4F94-8AB9-D28976C387DF}" type="pres">
      <dgm:prSet presAssocID="{D560A584-FA1C-41B1-B29D-1C8A2399C007}" presName="horz1" presStyleCnt="0"/>
      <dgm:spPr/>
    </dgm:pt>
    <dgm:pt modelId="{00E99EAB-B1C0-46C1-B650-D458A3FD407C}" type="pres">
      <dgm:prSet presAssocID="{D560A584-FA1C-41B1-B29D-1C8A2399C007}" presName="tx1" presStyleLbl="revTx" presStyleIdx="0" presStyleCnt="3"/>
      <dgm:spPr/>
    </dgm:pt>
    <dgm:pt modelId="{CE51CE20-0CD9-4A88-B8D9-E7AB4062BAFD}" type="pres">
      <dgm:prSet presAssocID="{D560A584-FA1C-41B1-B29D-1C8A2399C007}" presName="vert1" presStyleCnt="0"/>
      <dgm:spPr/>
    </dgm:pt>
    <dgm:pt modelId="{6C2ABA95-E240-431C-A280-3AE9E27F17FF}" type="pres">
      <dgm:prSet presAssocID="{7DA494B2-38B5-4452-99A9-580E17CE4B30}" presName="thickLine" presStyleLbl="alignNode1" presStyleIdx="1" presStyleCnt="3"/>
      <dgm:spPr/>
    </dgm:pt>
    <dgm:pt modelId="{C8E98B37-490B-4B60-BA0C-A2C1BA2EE32F}" type="pres">
      <dgm:prSet presAssocID="{7DA494B2-38B5-4452-99A9-580E17CE4B30}" presName="horz1" presStyleCnt="0"/>
      <dgm:spPr/>
    </dgm:pt>
    <dgm:pt modelId="{FDF3516D-8015-44B5-9C5E-82307D6564D9}" type="pres">
      <dgm:prSet presAssocID="{7DA494B2-38B5-4452-99A9-580E17CE4B30}" presName="tx1" presStyleLbl="revTx" presStyleIdx="1" presStyleCnt="3"/>
      <dgm:spPr/>
    </dgm:pt>
    <dgm:pt modelId="{2250F2C5-E638-48CD-871E-C778EACC8E54}" type="pres">
      <dgm:prSet presAssocID="{7DA494B2-38B5-4452-99A9-580E17CE4B30}" presName="vert1" presStyleCnt="0"/>
      <dgm:spPr/>
    </dgm:pt>
    <dgm:pt modelId="{F006745D-6364-47E4-BDA1-F273CCA91F34}" type="pres">
      <dgm:prSet presAssocID="{D4DC2BA9-6444-4BC6-A995-7DA7E97D4A38}" presName="thickLine" presStyleLbl="alignNode1" presStyleIdx="2" presStyleCnt="3"/>
      <dgm:spPr/>
    </dgm:pt>
    <dgm:pt modelId="{7C6BE11B-2B5D-402C-B795-AD9E175B64AE}" type="pres">
      <dgm:prSet presAssocID="{D4DC2BA9-6444-4BC6-A995-7DA7E97D4A38}" presName="horz1" presStyleCnt="0"/>
      <dgm:spPr/>
    </dgm:pt>
    <dgm:pt modelId="{985C1CA9-B2D2-461A-B76C-AE6B15AAFC03}" type="pres">
      <dgm:prSet presAssocID="{D4DC2BA9-6444-4BC6-A995-7DA7E97D4A38}" presName="tx1" presStyleLbl="revTx" presStyleIdx="2" presStyleCnt="3"/>
      <dgm:spPr/>
    </dgm:pt>
    <dgm:pt modelId="{63F1E29B-B7C5-4320-B3FD-28684437AF21}" type="pres">
      <dgm:prSet presAssocID="{D4DC2BA9-6444-4BC6-A995-7DA7E97D4A38}" presName="vert1" presStyleCnt="0"/>
      <dgm:spPr/>
    </dgm:pt>
  </dgm:ptLst>
  <dgm:cxnLst>
    <dgm:cxn modelId="{DF0BCF17-8B4F-40DE-8DCC-3C4061EB1D48}" type="presOf" srcId="{611C7183-B53C-4C87-920D-01AEFDE20936}" destId="{AF617725-D02A-4D8F-8568-8707002BEB3F}" srcOrd="0" destOrd="0" presId="urn:microsoft.com/office/officeart/2008/layout/LinedList"/>
    <dgm:cxn modelId="{19CD0F2A-EEF6-4C93-A314-4321AD6FC763}" srcId="{611C7183-B53C-4C87-920D-01AEFDE20936}" destId="{7DA494B2-38B5-4452-99A9-580E17CE4B30}" srcOrd="1" destOrd="0" parTransId="{D15500CF-AB9F-4AE6-ACC1-6F806BD7DCAF}" sibTransId="{E6477C5F-F0C8-40E8-AB3E-8EA59348A564}"/>
    <dgm:cxn modelId="{D6061E35-9CB5-4E67-ACA8-70E8FC47DB1D}" srcId="{611C7183-B53C-4C87-920D-01AEFDE20936}" destId="{D560A584-FA1C-41B1-B29D-1C8A2399C007}" srcOrd="0" destOrd="0" parTransId="{C14EDA6C-0895-4248-A270-776B72E80A70}" sibTransId="{5BF3D615-614B-4406-8344-C763D6D698D0}"/>
    <dgm:cxn modelId="{29149374-9DF8-4085-807B-035F52A439AE}" type="presOf" srcId="{D560A584-FA1C-41B1-B29D-1C8A2399C007}" destId="{00E99EAB-B1C0-46C1-B650-D458A3FD407C}" srcOrd="0" destOrd="0" presId="urn:microsoft.com/office/officeart/2008/layout/LinedList"/>
    <dgm:cxn modelId="{C7CC819F-87A4-4394-88DA-1AF2D681243F}" type="presOf" srcId="{7DA494B2-38B5-4452-99A9-580E17CE4B30}" destId="{FDF3516D-8015-44B5-9C5E-82307D6564D9}" srcOrd="0" destOrd="0" presId="urn:microsoft.com/office/officeart/2008/layout/LinedList"/>
    <dgm:cxn modelId="{92A0D2BE-AE3A-4502-B72F-E4E81028F685}" srcId="{611C7183-B53C-4C87-920D-01AEFDE20936}" destId="{D4DC2BA9-6444-4BC6-A995-7DA7E97D4A38}" srcOrd="2" destOrd="0" parTransId="{DC0151EB-EE6E-486B-9D9C-26DB6C65E0DD}" sibTransId="{4DE0C30F-109E-4258-BABD-7DEF6457F0E8}"/>
    <dgm:cxn modelId="{1DA9C7E7-F6AF-4D58-B617-83470E8776A7}" type="presOf" srcId="{D4DC2BA9-6444-4BC6-A995-7DA7E97D4A38}" destId="{985C1CA9-B2D2-461A-B76C-AE6B15AAFC03}" srcOrd="0" destOrd="0" presId="urn:microsoft.com/office/officeart/2008/layout/LinedList"/>
    <dgm:cxn modelId="{88EE8733-E0AF-45C8-AC43-F5E6710D52AD}" type="presParOf" srcId="{AF617725-D02A-4D8F-8568-8707002BEB3F}" destId="{B39C2019-8F4E-4B93-90FA-C70B5C24DB04}" srcOrd="0" destOrd="0" presId="urn:microsoft.com/office/officeart/2008/layout/LinedList"/>
    <dgm:cxn modelId="{B5914DD8-4819-4D84-8583-CC97B018EBFE}" type="presParOf" srcId="{AF617725-D02A-4D8F-8568-8707002BEB3F}" destId="{6CECDA5D-991C-4F94-8AB9-D28976C387DF}" srcOrd="1" destOrd="0" presId="urn:microsoft.com/office/officeart/2008/layout/LinedList"/>
    <dgm:cxn modelId="{3E096FE9-F448-428A-9BBF-7EB088F58EA5}" type="presParOf" srcId="{6CECDA5D-991C-4F94-8AB9-D28976C387DF}" destId="{00E99EAB-B1C0-46C1-B650-D458A3FD407C}" srcOrd="0" destOrd="0" presId="urn:microsoft.com/office/officeart/2008/layout/LinedList"/>
    <dgm:cxn modelId="{D65C029A-C71F-48EA-9355-643FCD417D59}" type="presParOf" srcId="{6CECDA5D-991C-4F94-8AB9-D28976C387DF}" destId="{CE51CE20-0CD9-4A88-B8D9-E7AB4062BAFD}" srcOrd="1" destOrd="0" presId="urn:microsoft.com/office/officeart/2008/layout/LinedList"/>
    <dgm:cxn modelId="{58B6FFE5-CDA3-4DA7-A2C3-1CE9EF7371BB}" type="presParOf" srcId="{AF617725-D02A-4D8F-8568-8707002BEB3F}" destId="{6C2ABA95-E240-431C-A280-3AE9E27F17FF}" srcOrd="2" destOrd="0" presId="urn:microsoft.com/office/officeart/2008/layout/LinedList"/>
    <dgm:cxn modelId="{220AB1E3-A56F-4256-A19E-1AE0E16357F7}" type="presParOf" srcId="{AF617725-D02A-4D8F-8568-8707002BEB3F}" destId="{C8E98B37-490B-4B60-BA0C-A2C1BA2EE32F}" srcOrd="3" destOrd="0" presId="urn:microsoft.com/office/officeart/2008/layout/LinedList"/>
    <dgm:cxn modelId="{2835A209-3A42-48D2-89F6-CC78C254B2AB}" type="presParOf" srcId="{C8E98B37-490B-4B60-BA0C-A2C1BA2EE32F}" destId="{FDF3516D-8015-44B5-9C5E-82307D6564D9}" srcOrd="0" destOrd="0" presId="urn:microsoft.com/office/officeart/2008/layout/LinedList"/>
    <dgm:cxn modelId="{14DF3A42-1555-42C0-A338-7F10D49285D1}" type="presParOf" srcId="{C8E98B37-490B-4B60-BA0C-A2C1BA2EE32F}" destId="{2250F2C5-E638-48CD-871E-C778EACC8E54}" srcOrd="1" destOrd="0" presId="urn:microsoft.com/office/officeart/2008/layout/LinedList"/>
    <dgm:cxn modelId="{19CB3160-FF0A-4146-8DC1-E3072CB70139}" type="presParOf" srcId="{AF617725-D02A-4D8F-8568-8707002BEB3F}" destId="{F006745D-6364-47E4-BDA1-F273CCA91F34}" srcOrd="4" destOrd="0" presId="urn:microsoft.com/office/officeart/2008/layout/LinedList"/>
    <dgm:cxn modelId="{64F34594-D2C9-44FC-A129-7E15AE8CC740}" type="presParOf" srcId="{AF617725-D02A-4D8F-8568-8707002BEB3F}" destId="{7C6BE11B-2B5D-402C-B795-AD9E175B64AE}" srcOrd="5" destOrd="0" presId="urn:microsoft.com/office/officeart/2008/layout/LinedList"/>
    <dgm:cxn modelId="{6C69D903-C4B5-4A09-9D69-A58A7E4E126D}" type="presParOf" srcId="{7C6BE11B-2B5D-402C-B795-AD9E175B64AE}" destId="{985C1CA9-B2D2-461A-B76C-AE6B15AAFC03}" srcOrd="0" destOrd="0" presId="urn:microsoft.com/office/officeart/2008/layout/LinedList"/>
    <dgm:cxn modelId="{E12A3214-E302-4831-9F21-1D5784EF630A}" type="presParOf" srcId="{7C6BE11B-2B5D-402C-B795-AD9E175B64AE}" destId="{63F1E29B-B7C5-4320-B3FD-28684437AF2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356271B-03F6-4AD4-A06F-0FA36F5601CA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C56749E-7814-415D-972A-CF1614334870}">
      <dgm:prSet custT="1"/>
      <dgm:spPr/>
      <dgm:t>
        <a:bodyPr/>
        <a:lstStyle/>
        <a:p>
          <a:r>
            <a:rPr lang="zh-CN" altLang="en-US" sz="4000" b="1" dirty="0">
              <a:latin typeface="DFKai-SB" panose="03000509000000000000" pitchFamily="65" charset="-120"/>
              <a:ea typeface="DFKai-SB" panose="03000509000000000000" pitchFamily="65" charset="-120"/>
            </a:rPr>
            <a:t>認清自己屬天的身份（</a:t>
          </a:r>
          <a:r>
            <a:rPr lang="zh-TW" altLang="en-US" sz="4000" b="1" i="0" dirty="0">
              <a:effectLst/>
              <a:latin typeface="DFKai-SB" panose="03000509000000000000" pitchFamily="65" charset="-120"/>
              <a:ea typeface="DFKai-SB" panose="03000509000000000000" pitchFamily="65" charset="-120"/>
            </a:rPr>
            <a:t>羅 </a:t>
          </a:r>
          <a:r>
            <a:rPr lang="en-US" altLang="zh-TW" sz="4000" b="1" i="0" dirty="0">
              <a:effectLst/>
              <a:latin typeface="DengXian" panose="02010600030101010101" pitchFamily="2" charset="-122"/>
              <a:ea typeface="DengXian" panose="02010600030101010101" pitchFamily="2" charset="-122"/>
            </a:rPr>
            <a:t>8:14-17</a:t>
          </a:r>
          <a:r>
            <a:rPr lang="zh-CN" altLang="en-US" sz="4000" b="1" i="0" dirty="0">
              <a:effectLst/>
              <a:latin typeface="DFKai-SB" panose="03000509000000000000" pitchFamily="65" charset="-120"/>
              <a:ea typeface="DFKai-SB" panose="03000509000000000000" pitchFamily="65" charset="-120"/>
            </a:rPr>
            <a:t>；</a:t>
          </a:r>
          <a:r>
            <a:rPr lang="zh-CN" altLang="en-US" sz="4000" b="1" dirty="0">
              <a:latin typeface="DFKai-SB" panose="03000509000000000000" pitchFamily="65" charset="-120"/>
              <a:ea typeface="DFKai-SB" panose="03000509000000000000" pitchFamily="65" charset="-120"/>
            </a:rPr>
            <a:t>帖前 </a:t>
          </a:r>
          <a:r>
            <a:rPr lang="en-US" altLang="zh-CN" sz="4000" b="1" dirty="0">
              <a:latin typeface="DengXian" panose="02010600030101010101" pitchFamily="2" charset="-122"/>
              <a:ea typeface="DengXian" panose="02010600030101010101" pitchFamily="2" charset="-122"/>
            </a:rPr>
            <a:t>1:4</a:t>
          </a:r>
          <a:r>
            <a:rPr lang="zh-CN" altLang="en-US" sz="4000" b="1" dirty="0">
              <a:latin typeface="DFKai-SB" panose="03000509000000000000" pitchFamily="65" charset="-120"/>
              <a:ea typeface="DFKai-SB" panose="03000509000000000000" pitchFamily="65" charset="-120"/>
            </a:rPr>
            <a:t>）</a:t>
          </a:r>
          <a:endParaRPr lang="en-US" altLang="zh-CN" sz="4000" b="1" dirty="0">
            <a:latin typeface="DFKai-SB" panose="03000509000000000000" pitchFamily="65" charset="-120"/>
            <a:ea typeface="DFKai-SB" panose="03000509000000000000" pitchFamily="65" charset="-120"/>
          </a:endParaRPr>
        </a:p>
      </dgm:t>
    </dgm:pt>
    <dgm:pt modelId="{D321C78D-1385-4417-8924-47EED50D708D}" type="parTrans" cxnId="{8349F57F-ED13-4C0E-8F03-CA9A4A49CE7E}">
      <dgm:prSet/>
      <dgm:spPr/>
      <dgm:t>
        <a:bodyPr/>
        <a:lstStyle/>
        <a:p>
          <a:endParaRPr lang="en-US"/>
        </a:p>
      </dgm:t>
    </dgm:pt>
    <dgm:pt modelId="{7C9566A7-45D1-4A54-BF17-50645BBA8DF7}" type="sibTrans" cxnId="{8349F57F-ED13-4C0E-8F03-CA9A4A49CE7E}">
      <dgm:prSet/>
      <dgm:spPr/>
      <dgm:t>
        <a:bodyPr/>
        <a:lstStyle/>
        <a:p>
          <a:endParaRPr lang="en-US"/>
        </a:p>
      </dgm:t>
    </dgm:pt>
    <dgm:pt modelId="{F6B512BE-F480-488B-98A0-8E98EF7E239E}">
      <dgm:prSet custT="1"/>
      <dgm:spPr/>
      <dgm:t>
        <a:bodyPr/>
        <a:lstStyle/>
        <a:p>
          <a:r>
            <a:rPr lang="zh-CN" altLang="en-US" sz="40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  <a:sym typeface="Wingdings" panose="05000000000000000000" pitchFamily="2" charset="2"/>
            </a:rPr>
            <a:t>能力在於有 神的同在（</a:t>
          </a:r>
          <a:r>
            <a:rPr lang="zh-CN" altLang="en-US" sz="4000" b="1" i="0" dirty="0">
              <a:solidFill>
                <a:schemeClr val="bg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rPr>
            <a:t>出 </a:t>
          </a:r>
          <a:r>
            <a:rPr lang="en-US" altLang="zh-CN" sz="4000" b="1" i="0" dirty="0">
              <a:solidFill>
                <a:schemeClr val="bg1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</a:rPr>
            <a:t>3:12</a:t>
          </a:r>
          <a:r>
            <a:rPr lang="zh-CN" altLang="en-US" sz="4000" b="1" i="0" dirty="0">
              <a:solidFill>
                <a:schemeClr val="bg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rPr>
            <a:t>）</a:t>
          </a:r>
          <a:endParaRPr lang="en-US" sz="4000" b="1" dirty="0">
            <a:solidFill>
              <a:schemeClr val="bg1"/>
            </a:solidFill>
            <a:latin typeface="DFKai-SB" panose="03000509000000000000" pitchFamily="65" charset="-120"/>
            <a:ea typeface="DFKai-SB" panose="03000509000000000000" pitchFamily="65" charset="-120"/>
          </a:endParaRPr>
        </a:p>
      </dgm:t>
    </dgm:pt>
    <dgm:pt modelId="{9C33F73C-1DF8-4236-81D2-D27F2DF7F775}" type="parTrans" cxnId="{04E91915-27B9-47BB-9481-F5A8AB6539F8}">
      <dgm:prSet/>
      <dgm:spPr/>
      <dgm:t>
        <a:bodyPr/>
        <a:lstStyle/>
        <a:p>
          <a:endParaRPr lang="en-US"/>
        </a:p>
      </dgm:t>
    </dgm:pt>
    <dgm:pt modelId="{56894BB6-D00D-4CBD-84FB-BFC3C42C37CE}" type="sibTrans" cxnId="{04E91915-27B9-47BB-9481-F5A8AB6539F8}">
      <dgm:prSet/>
      <dgm:spPr/>
      <dgm:t>
        <a:bodyPr/>
        <a:lstStyle/>
        <a:p>
          <a:endParaRPr lang="en-US"/>
        </a:p>
      </dgm:t>
    </dgm:pt>
    <dgm:pt modelId="{9B888BF5-FEE4-4471-82BC-C71835993E99}" type="pres">
      <dgm:prSet presAssocID="{A356271B-03F6-4AD4-A06F-0FA36F5601CA}" presName="linear" presStyleCnt="0">
        <dgm:presLayoutVars>
          <dgm:animLvl val="lvl"/>
          <dgm:resizeHandles val="exact"/>
        </dgm:presLayoutVars>
      </dgm:prSet>
      <dgm:spPr/>
    </dgm:pt>
    <dgm:pt modelId="{59035269-DC20-4932-9D3D-A18711D7EB92}" type="pres">
      <dgm:prSet presAssocID="{0C56749E-7814-415D-972A-CF161433487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26E1A17-ED0C-4CF6-B15E-BF2E4C7B26A4}" type="pres">
      <dgm:prSet presAssocID="{7C9566A7-45D1-4A54-BF17-50645BBA8DF7}" presName="spacer" presStyleCnt="0"/>
      <dgm:spPr/>
    </dgm:pt>
    <dgm:pt modelId="{5462349B-D56E-4637-A9F6-EF00CAC66323}" type="pres">
      <dgm:prSet presAssocID="{F6B512BE-F480-488B-98A0-8E98EF7E239E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04E91915-27B9-47BB-9481-F5A8AB6539F8}" srcId="{A356271B-03F6-4AD4-A06F-0FA36F5601CA}" destId="{F6B512BE-F480-488B-98A0-8E98EF7E239E}" srcOrd="1" destOrd="0" parTransId="{9C33F73C-1DF8-4236-81D2-D27F2DF7F775}" sibTransId="{56894BB6-D00D-4CBD-84FB-BFC3C42C37CE}"/>
    <dgm:cxn modelId="{1D585716-4222-44FD-B08B-49FCB065A8E8}" type="presOf" srcId="{F6B512BE-F480-488B-98A0-8E98EF7E239E}" destId="{5462349B-D56E-4637-A9F6-EF00CAC66323}" srcOrd="0" destOrd="0" presId="urn:microsoft.com/office/officeart/2005/8/layout/vList2"/>
    <dgm:cxn modelId="{8349F57F-ED13-4C0E-8F03-CA9A4A49CE7E}" srcId="{A356271B-03F6-4AD4-A06F-0FA36F5601CA}" destId="{0C56749E-7814-415D-972A-CF1614334870}" srcOrd="0" destOrd="0" parTransId="{D321C78D-1385-4417-8924-47EED50D708D}" sibTransId="{7C9566A7-45D1-4A54-BF17-50645BBA8DF7}"/>
    <dgm:cxn modelId="{0BC040A1-F3B0-4C5A-9B6B-36C981B141C5}" type="presOf" srcId="{A356271B-03F6-4AD4-A06F-0FA36F5601CA}" destId="{9B888BF5-FEE4-4471-82BC-C71835993E99}" srcOrd="0" destOrd="0" presId="urn:microsoft.com/office/officeart/2005/8/layout/vList2"/>
    <dgm:cxn modelId="{008F8BEF-7839-431E-B616-43764CA4C80A}" type="presOf" srcId="{0C56749E-7814-415D-972A-CF1614334870}" destId="{59035269-DC20-4932-9D3D-A18711D7EB92}" srcOrd="0" destOrd="0" presId="urn:microsoft.com/office/officeart/2005/8/layout/vList2"/>
    <dgm:cxn modelId="{507334ED-074E-44D6-B156-A1F6988219A0}" type="presParOf" srcId="{9B888BF5-FEE4-4471-82BC-C71835993E99}" destId="{59035269-DC20-4932-9D3D-A18711D7EB92}" srcOrd="0" destOrd="0" presId="urn:microsoft.com/office/officeart/2005/8/layout/vList2"/>
    <dgm:cxn modelId="{F6AB629B-31EC-4DF5-984D-572CEF557D6D}" type="presParOf" srcId="{9B888BF5-FEE4-4471-82BC-C71835993E99}" destId="{626E1A17-ED0C-4CF6-B15E-BF2E4C7B26A4}" srcOrd="1" destOrd="0" presId="urn:microsoft.com/office/officeart/2005/8/layout/vList2"/>
    <dgm:cxn modelId="{BCADE22F-B059-4F2C-A1CD-455A4B88D9C4}" type="presParOf" srcId="{9B888BF5-FEE4-4471-82BC-C71835993E99}" destId="{5462349B-D56E-4637-A9F6-EF00CAC6632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7AB387F-D7AE-4531-B82B-9CE8B29BE88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6FDD1F1-659A-4BA8-B2C8-DB6745A8BB6A}">
      <dgm:prSet custT="1"/>
      <dgm:spPr/>
      <dgm:t>
        <a:bodyPr/>
        <a:lstStyle/>
        <a:p>
          <a:r>
            <a:rPr lang="zh-CN" sz="4000" b="1" dirty="0">
              <a:latin typeface="DFKai-SB" panose="03000509000000000000" pitchFamily="65" charset="-120"/>
              <a:ea typeface="DFKai-SB" panose="03000509000000000000" pitchFamily="65" charset="-120"/>
            </a:rPr>
            <a:t>敬拜改變我們的心 </a:t>
          </a:r>
          <a:r>
            <a:rPr lang="en-US" sz="4100" b="1" dirty="0">
              <a:latin typeface="DengXian" panose="02010600030101010101" pitchFamily="2" charset="-122"/>
              <a:ea typeface="DengXian" panose="02010600030101010101" pitchFamily="2" charset="-122"/>
            </a:rPr>
            <a:t>Worship </a:t>
          </a:r>
          <a:r>
            <a:rPr lang="en-US" altLang="zh-CN" sz="4100" b="1" dirty="0">
              <a:latin typeface="DengXian" panose="02010600030101010101" pitchFamily="2" charset="-122"/>
              <a:ea typeface="DengXian" panose="02010600030101010101" pitchFamily="2" charset="-122"/>
            </a:rPr>
            <a:t>C</a:t>
          </a:r>
          <a:r>
            <a:rPr lang="en-US" sz="4100" b="1" dirty="0">
              <a:latin typeface="DengXian" panose="02010600030101010101" pitchFamily="2" charset="-122"/>
              <a:ea typeface="DengXian" panose="02010600030101010101" pitchFamily="2" charset="-122"/>
            </a:rPr>
            <a:t>hanges Our Heart</a:t>
          </a:r>
          <a:endParaRPr lang="en-US" sz="4100" dirty="0">
            <a:latin typeface="DengXian" panose="02010600030101010101" pitchFamily="2" charset="-122"/>
            <a:ea typeface="DengXian" panose="02010600030101010101" pitchFamily="2" charset="-122"/>
          </a:endParaRPr>
        </a:p>
      </dgm:t>
    </dgm:pt>
    <dgm:pt modelId="{5F95478A-7587-4267-88F6-0163930F5275}" type="parTrans" cxnId="{26183253-CD05-4677-84DD-5F2A4627BD96}">
      <dgm:prSet/>
      <dgm:spPr/>
      <dgm:t>
        <a:bodyPr/>
        <a:lstStyle/>
        <a:p>
          <a:endParaRPr lang="en-US"/>
        </a:p>
      </dgm:t>
    </dgm:pt>
    <dgm:pt modelId="{F7C4C5CF-6FD7-4AC1-A19B-C6DBB2637F69}" type="sibTrans" cxnId="{26183253-CD05-4677-84DD-5F2A4627BD96}">
      <dgm:prSet/>
      <dgm:spPr/>
      <dgm:t>
        <a:bodyPr/>
        <a:lstStyle/>
        <a:p>
          <a:endParaRPr lang="en-US"/>
        </a:p>
      </dgm:t>
    </dgm:pt>
    <dgm:pt modelId="{392AED7D-E602-4D01-A1D1-7CA443D19C10}">
      <dgm:prSet custT="1"/>
      <dgm:spPr/>
      <dgm:t>
        <a:bodyPr/>
        <a:lstStyle/>
        <a:p>
          <a:r>
            <a:rPr lang="zh-CN" sz="4000" b="1" dirty="0">
              <a:latin typeface="DFKai-SB" panose="03000509000000000000" pitchFamily="65" charset="-120"/>
              <a:ea typeface="DFKai-SB" panose="03000509000000000000" pitchFamily="65" charset="-120"/>
            </a:rPr>
            <a:t>讚美改變我們的態度</a:t>
          </a:r>
          <a:r>
            <a:rPr lang="zh-CN" sz="3600" b="1" dirty="0"/>
            <a:t> </a:t>
          </a:r>
          <a:r>
            <a:rPr lang="en-US" altLang="zh-CN" sz="3600" b="1" dirty="0"/>
            <a:t>                         </a:t>
          </a:r>
          <a:r>
            <a:rPr lang="en-US" sz="4100" b="1" dirty="0">
              <a:latin typeface="DengXian" panose="02010600030101010101" pitchFamily="2" charset="-122"/>
              <a:ea typeface="DengXian" panose="02010600030101010101" pitchFamily="2" charset="-122"/>
            </a:rPr>
            <a:t>Praise Changes Our Attitude</a:t>
          </a:r>
          <a:endParaRPr lang="en-US" sz="4100" dirty="0">
            <a:latin typeface="DengXian" panose="02010600030101010101" pitchFamily="2" charset="-122"/>
            <a:ea typeface="DengXian" panose="02010600030101010101" pitchFamily="2" charset="-122"/>
          </a:endParaRPr>
        </a:p>
      </dgm:t>
    </dgm:pt>
    <dgm:pt modelId="{FDABAF2C-ADDF-4875-B41F-04E293B65E74}" type="parTrans" cxnId="{C89881F1-EF0E-4655-8D08-9F9F1BC26BCF}">
      <dgm:prSet/>
      <dgm:spPr/>
      <dgm:t>
        <a:bodyPr/>
        <a:lstStyle/>
        <a:p>
          <a:endParaRPr lang="en-US"/>
        </a:p>
      </dgm:t>
    </dgm:pt>
    <dgm:pt modelId="{EE1E94BC-AD37-4CBD-A218-D861ADE8862F}" type="sibTrans" cxnId="{C89881F1-EF0E-4655-8D08-9F9F1BC26BCF}">
      <dgm:prSet/>
      <dgm:spPr/>
      <dgm:t>
        <a:bodyPr/>
        <a:lstStyle/>
        <a:p>
          <a:endParaRPr lang="en-US"/>
        </a:p>
      </dgm:t>
    </dgm:pt>
    <dgm:pt modelId="{C1F5B554-3BCF-43C7-B559-8DCE8719B394}" type="pres">
      <dgm:prSet presAssocID="{47AB387F-D7AE-4531-B82B-9CE8B29BE889}" presName="linear" presStyleCnt="0">
        <dgm:presLayoutVars>
          <dgm:animLvl val="lvl"/>
          <dgm:resizeHandles val="exact"/>
        </dgm:presLayoutVars>
      </dgm:prSet>
      <dgm:spPr/>
    </dgm:pt>
    <dgm:pt modelId="{6649BA3D-CB44-4073-A3FE-78D00E6B6E04}" type="pres">
      <dgm:prSet presAssocID="{E6FDD1F1-659A-4BA8-B2C8-DB6745A8BB6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B6CC94AC-A028-495D-A000-32AA6032FC0D}" type="pres">
      <dgm:prSet presAssocID="{F7C4C5CF-6FD7-4AC1-A19B-C6DBB2637F69}" presName="spacer" presStyleCnt="0"/>
      <dgm:spPr/>
    </dgm:pt>
    <dgm:pt modelId="{29640833-EB06-47A3-A015-666F216ECDAB}" type="pres">
      <dgm:prSet presAssocID="{392AED7D-E602-4D01-A1D1-7CA443D19C10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50965E10-DDB2-4347-9054-63BDAB416369}" type="presOf" srcId="{47AB387F-D7AE-4531-B82B-9CE8B29BE889}" destId="{C1F5B554-3BCF-43C7-B559-8DCE8719B394}" srcOrd="0" destOrd="0" presId="urn:microsoft.com/office/officeart/2005/8/layout/vList2"/>
    <dgm:cxn modelId="{26183253-CD05-4677-84DD-5F2A4627BD96}" srcId="{47AB387F-D7AE-4531-B82B-9CE8B29BE889}" destId="{E6FDD1F1-659A-4BA8-B2C8-DB6745A8BB6A}" srcOrd="0" destOrd="0" parTransId="{5F95478A-7587-4267-88F6-0163930F5275}" sibTransId="{F7C4C5CF-6FD7-4AC1-A19B-C6DBB2637F69}"/>
    <dgm:cxn modelId="{52CC2D83-402C-4951-A471-6A85F4D485E4}" type="presOf" srcId="{E6FDD1F1-659A-4BA8-B2C8-DB6745A8BB6A}" destId="{6649BA3D-CB44-4073-A3FE-78D00E6B6E04}" srcOrd="0" destOrd="0" presId="urn:microsoft.com/office/officeart/2005/8/layout/vList2"/>
    <dgm:cxn modelId="{84EEEBB6-240A-4929-B452-5BB6A6962FC3}" type="presOf" srcId="{392AED7D-E602-4D01-A1D1-7CA443D19C10}" destId="{29640833-EB06-47A3-A015-666F216ECDAB}" srcOrd="0" destOrd="0" presId="urn:microsoft.com/office/officeart/2005/8/layout/vList2"/>
    <dgm:cxn modelId="{C89881F1-EF0E-4655-8D08-9F9F1BC26BCF}" srcId="{47AB387F-D7AE-4531-B82B-9CE8B29BE889}" destId="{392AED7D-E602-4D01-A1D1-7CA443D19C10}" srcOrd="1" destOrd="0" parTransId="{FDABAF2C-ADDF-4875-B41F-04E293B65E74}" sibTransId="{EE1E94BC-AD37-4CBD-A218-D861ADE8862F}"/>
    <dgm:cxn modelId="{40DE99D9-7D55-4BFE-B54B-063CB48AA2DB}" type="presParOf" srcId="{C1F5B554-3BCF-43C7-B559-8DCE8719B394}" destId="{6649BA3D-CB44-4073-A3FE-78D00E6B6E04}" srcOrd="0" destOrd="0" presId="urn:microsoft.com/office/officeart/2005/8/layout/vList2"/>
    <dgm:cxn modelId="{3DE8A239-D3A9-4F53-A226-13534E602C51}" type="presParOf" srcId="{C1F5B554-3BCF-43C7-B559-8DCE8719B394}" destId="{B6CC94AC-A028-495D-A000-32AA6032FC0D}" srcOrd="1" destOrd="0" presId="urn:microsoft.com/office/officeart/2005/8/layout/vList2"/>
    <dgm:cxn modelId="{7C47784B-9656-4173-88BC-5EAA1C53BF1F}" type="presParOf" srcId="{C1F5B554-3BCF-43C7-B559-8DCE8719B394}" destId="{29640833-EB06-47A3-A015-666F216ECDA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F29303-80EC-45C8-A5C7-721B530D35F7}">
      <dsp:nvSpPr>
        <dsp:cNvPr id="0" name=""/>
        <dsp:cNvSpPr/>
      </dsp:nvSpPr>
      <dsp:spPr>
        <a:xfrm>
          <a:off x="0" y="35099"/>
          <a:ext cx="4828172" cy="272463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4600" b="1" i="0" kern="1200" dirty="0">
              <a:latin typeface="DFKai-SB" panose="03000509000000000000" pitchFamily="65" charset="-120"/>
              <a:ea typeface="DFKai-SB" panose="03000509000000000000" pitchFamily="65" charset="-120"/>
            </a:rPr>
            <a:t>產</a:t>
          </a:r>
          <a:r>
            <a:rPr lang="zh-TW" sz="4600" b="1" i="0" kern="1200" dirty="0">
              <a:latin typeface="DFKai-SB" panose="03000509000000000000" pitchFamily="65" charset="-120"/>
              <a:ea typeface="DFKai-SB" panose="03000509000000000000" pitchFamily="65" charset="-120"/>
            </a:rPr>
            <a:t>生影響力</a:t>
          </a:r>
          <a:r>
            <a:rPr lang="zh-CN" sz="4600" b="1" i="0" kern="1200" dirty="0">
              <a:latin typeface="DFKai-SB" panose="03000509000000000000" pitchFamily="65" charset="-120"/>
              <a:ea typeface="DFKai-SB" panose="03000509000000000000" pitchFamily="65" charset="-120"/>
            </a:rPr>
            <a:t>，</a:t>
          </a:r>
          <a:r>
            <a:rPr lang="en-US" altLang="zh-CN" sz="4600" b="1" i="0" kern="1200" dirty="0">
              <a:latin typeface="DFKai-SB" panose="03000509000000000000" pitchFamily="65" charset="-120"/>
              <a:ea typeface="DFKai-SB" panose="03000509000000000000" pitchFamily="65" charset="-120"/>
            </a:rPr>
            <a:t> </a:t>
          </a:r>
          <a:r>
            <a:rPr lang="zh-TW" sz="4600" b="1" i="0" kern="1200" dirty="0">
              <a:latin typeface="DFKai-SB" panose="03000509000000000000" pitchFamily="65" charset="-120"/>
              <a:ea typeface="DFKai-SB" panose="03000509000000000000" pitchFamily="65" charset="-120"/>
            </a:rPr>
            <a:t>翻轉這個</a:t>
          </a:r>
          <a:r>
            <a:rPr lang="zh-CN" altLang="en-US" sz="4600" b="1" i="0" kern="1200" dirty="0">
              <a:latin typeface="DFKai-SB" panose="03000509000000000000" pitchFamily="65" charset="-120"/>
              <a:ea typeface="DFKai-SB" panose="03000509000000000000" pitchFamily="65" charset="-120"/>
            </a:rPr>
            <a:t>世</a:t>
          </a:r>
          <a:r>
            <a:rPr lang="zh-TW" sz="4600" b="1" i="0" kern="1200" dirty="0">
              <a:latin typeface="DFKai-SB" panose="03000509000000000000" pitchFamily="65" charset="-120"/>
              <a:ea typeface="DFKai-SB" panose="03000509000000000000" pitchFamily="65" charset="-120"/>
            </a:rPr>
            <a:t>代</a:t>
          </a:r>
          <a:r>
            <a:rPr lang="zh-CN" sz="4600" b="1" i="0" kern="1200" dirty="0">
              <a:latin typeface="DFKai-SB" panose="03000509000000000000" pitchFamily="65" charset="-120"/>
              <a:ea typeface="DFKai-SB" panose="03000509000000000000" pitchFamily="65" charset="-120"/>
            </a:rPr>
            <a:t>！</a:t>
          </a:r>
          <a:endParaRPr lang="en-US" sz="4600" kern="1200" dirty="0">
            <a:latin typeface="DFKai-SB" panose="03000509000000000000" pitchFamily="65" charset="-120"/>
            <a:ea typeface="DFKai-SB" panose="03000509000000000000" pitchFamily="65" charset="-120"/>
          </a:endParaRPr>
        </a:p>
      </dsp:txBody>
      <dsp:txXfrm>
        <a:off x="133006" y="168105"/>
        <a:ext cx="4562160" cy="2458625"/>
      </dsp:txXfrm>
    </dsp:sp>
    <dsp:sp modelId="{AE899EE8-B4A1-4C9B-B857-0264857DF53C}">
      <dsp:nvSpPr>
        <dsp:cNvPr id="0" name=""/>
        <dsp:cNvSpPr/>
      </dsp:nvSpPr>
      <dsp:spPr>
        <a:xfrm>
          <a:off x="0" y="2892217"/>
          <a:ext cx="4828172" cy="2724637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4600" b="1" i="0" kern="1200" dirty="0">
              <a:latin typeface="DFKai-SB" panose="03000509000000000000" pitchFamily="65" charset="-120"/>
              <a:ea typeface="DFKai-SB" panose="03000509000000000000" pitchFamily="65" charset="-120"/>
            </a:rPr>
            <a:t>枯骨要成為</a:t>
          </a:r>
          <a:r>
            <a:rPr lang="en-US" altLang="zh-TW" sz="4600" b="1" i="0" kern="1200" dirty="0">
              <a:latin typeface="DFKai-SB" panose="03000509000000000000" pitchFamily="65" charset="-120"/>
              <a:ea typeface="DFKai-SB" panose="03000509000000000000" pitchFamily="65" charset="-120"/>
            </a:rPr>
            <a:t>    </a:t>
          </a:r>
          <a:r>
            <a:rPr lang="zh-TW" sz="4600" b="1" i="0" kern="1200" dirty="0">
              <a:latin typeface="DFKai-SB" panose="03000509000000000000" pitchFamily="65" charset="-120"/>
              <a:ea typeface="DFKai-SB" panose="03000509000000000000" pitchFamily="65" charset="-120"/>
            </a:rPr>
            <a:t>耶和華的大軍！</a:t>
          </a:r>
          <a:r>
            <a:rPr lang="zh-CN" sz="4600" b="1" kern="1200" dirty="0">
              <a:latin typeface="DFKai-SB" panose="03000509000000000000" pitchFamily="65" charset="-120"/>
              <a:ea typeface="DFKai-SB" panose="03000509000000000000" pitchFamily="65" charset="-120"/>
            </a:rPr>
            <a:t>（以西結 </a:t>
          </a:r>
          <a:r>
            <a:rPr lang="en-US" sz="4600" b="1" kern="1200" dirty="0">
              <a:latin typeface="DFKai-SB" panose="03000509000000000000" pitchFamily="65" charset="-120"/>
              <a:ea typeface="DFKai-SB" panose="03000509000000000000" pitchFamily="65" charset="-120"/>
            </a:rPr>
            <a:t>37)</a:t>
          </a:r>
          <a:endParaRPr lang="en-US" sz="4600" kern="1200" dirty="0">
            <a:latin typeface="DFKai-SB" panose="03000509000000000000" pitchFamily="65" charset="-120"/>
            <a:ea typeface="DFKai-SB" panose="03000509000000000000" pitchFamily="65" charset="-120"/>
          </a:endParaRPr>
        </a:p>
      </dsp:txBody>
      <dsp:txXfrm>
        <a:off x="133006" y="3025223"/>
        <a:ext cx="4562160" cy="24586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FEDA71-210D-49B7-8882-D7DA2E1138A2}">
      <dsp:nvSpPr>
        <dsp:cNvPr id="0" name=""/>
        <dsp:cNvSpPr/>
      </dsp:nvSpPr>
      <dsp:spPr>
        <a:xfrm>
          <a:off x="0" y="35977"/>
          <a:ext cx="4828172" cy="1287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5000" b="1" kern="1200" dirty="0">
              <a:latin typeface="DFKai-SB" panose="03000509000000000000" pitchFamily="65" charset="-120"/>
              <a:ea typeface="DFKai-SB" panose="03000509000000000000" pitchFamily="65" charset="-120"/>
            </a:rPr>
            <a:t>言語</a:t>
          </a:r>
          <a:endParaRPr lang="en-US" sz="5000" kern="1200" dirty="0">
            <a:latin typeface="DFKai-SB" panose="03000509000000000000" pitchFamily="65" charset="-120"/>
            <a:ea typeface="DFKai-SB" panose="03000509000000000000" pitchFamily="65" charset="-120"/>
          </a:endParaRPr>
        </a:p>
      </dsp:txBody>
      <dsp:txXfrm>
        <a:off x="62826" y="98803"/>
        <a:ext cx="4702520" cy="1161348"/>
      </dsp:txXfrm>
    </dsp:sp>
    <dsp:sp modelId="{42182240-C047-4DA0-8B94-CCE2D7A11B90}">
      <dsp:nvSpPr>
        <dsp:cNvPr id="0" name=""/>
        <dsp:cNvSpPr/>
      </dsp:nvSpPr>
      <dsp:spPr>
        <a:xfrm>
          <a:off x="0" y="1466977"/>
          <a:ext cx="4828172" cy="1287000"/>
        </a:xfrm>
        <a:prstGeom prst="roundRect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5000" b="1" kern="1200" dirty="0">
              <a:latin typeface="DFKai-SB" panose="03000509000000000000" pitchFamily="65" charset="-120"/>
              <a:ea typeface="DFKai-SB" panose="03000509000000000000" pitchFamily="65" charset="-120"/>
            </a:rPr>
            <a:t>權能</a:t>
          </a:r>
          <a:endParaRPr lang="en-US" sz="5000" kern="1200" dirty="0">
            <a:latin typeface="DFKai-SB" panose="03000509000000000000" pitchFamily="65" charset="-120"/>
            <a:ea typeface="DFKai-SB" panose="03000509000000000000" pitchFamily="65" charset="-120"/>
          </a:endParaRPr>
        </a:p>
      </dsp:txBody>
      <dsp:txXfrm>
        <a:off x="62826" y="1529803"/>
        <a:ext cx="4702520" cy="1161348"/>
      </dsp:txXfrm>
    </dsp:sp>
    <dsp:sp modelId="{B3A710FA-58CC-4BE0-AA2E-3128CCF8C18B}">
      <dsp:nvSpPr>
        <dsp:cNvPr id="0" name=""/>
        <dsp:cNvSpPr/>
      </dsp:nvSpPr>
      <dsp:spPr>
        <a:xfrm>
          <a:off x="0" y="2897977"/>
          <a:ext cx="4828172" cy="1287000"/>
        </a:xfrm>
        <a:prstGeom prst="roundRect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5000" b="1" i="0" kern="1200" dirty="0">
              <a:latin typeface="DFKai-SB" panose="03000509000000000000" pitchFamily="65" charset="-120"/>
              <a:ea typeface="DFKai-SB" panose="03000509000000000000" pitchFamily="65" charset="-120"/>
            </a:rPr>
            <a:t>聖靈</a:t>
          </a:r>
          <a:endParaRPr lang="en-US" sz="5000" kern="1200" dirty="0">
            <a:latin typeface="DFKai-SB" panose="03000509000000000000" pitchFamily="65" charset="-120"/>
            <a:ea typeface="DFKai-SB" panose="03000509000000000000" pitchFamily="65" charset="-120"/>
          </a:endParaRPr>
        </a:p>
      </dsp:txBody>
      <dsp:txXfrm>
        <a:off x="62826" y="2960803"/>
        <a:ext cx="4702520" cy="1161348"/>
      </dsp:txXfrm>
    </dsp:sp>
    <dsp:sp modelId="{9D8345F6-E79D-4C0E-A681-9CD3BD496674}">
      <dsp:nvSpPr>
        <dsp:cNvPr id="0" name=""/>
        <dsp:cNvSpPr/>
      </dsp:nvSpPr>
      <dsp:spPr>
        <a:xfrm>
          <a:off x="0" y="4328977"/>
          <a:ext cx="4828172" cy="1287000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5000" b="1" i="0" kern="1200" dirty="0">
              <a:latin typeface="DFKai-SB" panose="03000509000000000000" pitchFamily="65" charset="-120"/>
              <a:ea typeface="DFKai-SB" panose="03000509000000000000" pitchFamily="65" charset="-120"/>
            </a:rPr>
            <a:t>充足的信心</a:t>
          </a:r>
          <a:endParaRPr lang="en-US" sz="5000" kern="1200" dirty="0">
            <a:latin typeface="DFKai-SB" panose="03000509000000000000" pitchFamily="65" charset="-120"/>
            <a:ea typeface="DFKai-SB" panose="03000509000000000000" pitchFamily="65" charset="-120"/>
          </a:endParaRPr>
        </a:p>
      </dsp:txBody>
      <dsp:txXfrm>
        <a:off x="62826" y="4391803"/>
        <a:ext cx="4702520" cy="11613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035269-DC20-4932-9D3D-A18711D7EB92}">
      <dsp:nvSpPr>
        <dsp:cNvPr id="0" name=""/>
        <dsp:cNvSpPr/>
      </dsp:nvSpPr>
      <dsp:spPr>
        <a:xfrm>
          <a:off x="0" y="1515577"/>
          <a:ext cx="4828172" cy="12168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4400" b="1" kern="1200" dirty="0">
              <a:latin typeface="DFKai-SB" panose="03000509000000000000" pitchFamily="65" charset="-120"/>
              <a:ea typeface="DFKai-SB" panose="03000509000000000000" pitchFamily="65" charset="-120"/>
            </a:rPr>
            <a:t>初代教會的特色</a:t>
          </a:r>
          <a:endParaRPr lang="en-US" sz="4400" b="1" kern="1200" dirty="0">
            <a:latin typeface="DFKai-SB" panose="03000509000000000000" pitchFamily="65" charset="-120"/>
            <a:ea typeface="DFKai-SB" panose="03000509000000000000" pitchFamily="65" charset="-120"/>
          </a:endParaRPr>
        </a:p>
      </dsp:txBody>
      <dsp:txXfrm>
        <a:off x="59399" y="1574976"/>
        <a:ext cx="4709374" cy="1098002"/>
      </dsp:txXfrm>
    </dsp:sp>
    <dsp:sp modelId="{5462349B-D56E-4637-A9F6-EF00CAC66323}">
      <dsp:nvSpPr>
        <dsp:cNvPr id="0" name=""/>
        <dsp:cNvSpPr/>
      </dsp:nvSpPr>
      <dsp:spPr>
        <a:xfrm>
          <a:off x="0" y="2919577"/>
          <a:ext cx="4828172" cy="1216800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4400" b="1" kern="1200" dirty="0">
              <a:latin typeface="DFKai-SB" panose="03000509000000000000" pitchFamily="65" charset="-120"/>
              <a:ea typeface="DFKai-SB" panose="03000509000000000000" pitchFamily="65" charset="-120"/>
            </a:rPr>
            <a:t>初代教會的榜樣</a:t>
          </a:r>
          <a:endParaRPr lang="en-US" sz="4400" b="1" kern="1200" dirty="0">
            <a:latin typeface="DFKai-SB" panose="03000509000000000000" pitchFamily="65" charset="-120"/>
            <a:ea typeface="DFKai-SB" panose="03000509000000000000" pitchFamily="65" charset="-120"/>
          </a:endParaRPr>
        </a:p>
      </dsp:txBody>
      <dsp:txXfrm>
        <a:off x="59399" y="2978976"/>
        <a:ext cx="4709374" cy="10980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E621B9-D2F8-4266-92F2-448C8C64F0C5}">
      <dsp:nvSpPr>
        <dsp:cNvPr id="0" name=""/>
        <dsp:cNvSpPr/>
      </dsp:nvSpPr>
      <dsp:spPr>
        <a:xfrm>
          <a:off x="0" y="675"/>
          <a:ext cx="6291714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600DA4-8FEB-4859-A033-BD5576928461}">
      <dsp:nvSpPr>
        <dsp:cNvPr id="0" name=""/>
        <dsp:cNvSpPr/>
      </dsp:nvSpPr>
      <dsp:spPr>
        <a:xfrm>
          <a:off x="0" y="675"/>
          <a:ext cx="6291714" cy="789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3600" b="1" kern="1200" dirty="0">
              <a:latin typeface="DFKai-SB" panose="03000509000000000000" pitchFamily="65" charset="-120"/>
              <a:ea typeface="DFKai-SB" panose="03000509000000000000" pitchFamily="65" charset="-120"/>
            </a:rPr>
            <a:t>恆心遵守使徒的教訓</a:t>
          </a:r>
          <a:endParaRPr lang="en-US" sz="3600" b="1" kern="1200" dirty="0">
            <a:latin typeface="DFKai-SB" panose="03000509000000000000" pitchFamily="65" charset="-120"/>
            <a:ea typeface="DFKai-SB" panose="03000509000000000000" pitchFamily="65" charset="-120"/>
          </a:endParaRPr>
        </a:p>
      </dsp:txBody>
      <dsp:txXfrm>
        <a:off x="0" y="675"/>
        <a:ext cx="6291714" cy="789912"/>
      </dsp:txXfrm>
    </dsp:sp>
    <dsp:sp modelId="{D95D4692-C192-4289-9136-98C7274A11BF}">
      <dsp:nvSpPr>
        <dsp:cNvPr id="0" name=""/>
        <dsp:cNvSpPr/>
      </dsp:nvSpPr>
      <dsp:spPr>
        <a:xfrm>
          <a:off x="0" y="790587"/>
          <a:ext cx="6291714" cy="0"/>
        </a:xfrm>
        <a:prstGeom prst="line">
          <a:avLst/>
        </a:prstGeom>
        <a:solidFill>
          <a:schemeClr val="accent5">
            <a:hueOff val="-2025358"/>
            <a:satOff val="-138"/>
            <a:lumOff val="327"/>
            <a:alphaOff val="0"/>
          </a:schemeClr>
        </a:solidFill>
        <a:ln w="19050" cap="flat" cmpd="sng" algn="ctr">
          <a:solidFill>
            <a:schemeClr val="accent5">
              <a:hueOff val="-2025358"/>
              <a:satOff val="-138"/>
              <a:lumOff val="32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F94643-32B0-4193-B9A2-CBBD6F0012F2}">
      <dsp:nvSpPr>
        <dsp:cNvPr id="0" name=""/>
        <dsp:cNvSpPr/>
      </dsp:nvSpPr>
      <dsp:spPr>
        <a:xfrm>
          <a:off x="0" y="790587"/>
          <a:ext cx="6291714" cy="789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3600" b="1" kern="1200" dirty="0">
              <a:latin typeface="DFKai-SB" panose="03000509000000000000" pitchFamily="65" charset="-120"/>
              <a:ea typeface="DFKai-SB" panose="03000509000000000000" pitchFamily="65" charset="-120"/>
            </a:rPr>
            <a:t>充滿神蹟：充滿大能的服事</a:t>
          </a:r>
          <a:endParaRPr lang="en-US" sz="3600" kern="1200" dirty="0">
            <a:latin typeface="DFKai-SB" panose="03000509000000000000" pitchFamily="65" charset="-120"/>
            <a:ea typeface="DFKai-SB" panose="03000509000000000000" pitchFamily="65" charset="-120"/>
          </a:endParaRPr>
        </a:p>
      </dsp:txBody>
      <dsp:txXfrm>
        <a:off x="0" y="790587"/>
        <a:ext cx="6291714" cy="789912"/>
      </dsp:txXfrm>
    </dsp:sp>
    <dsp:sp modelId="{3B53B6D0-6DA4-4554-BBBF-C966A32FC012}">
      <dsp:nvSpPr>
        <dsp:cNvPr id="0" name=""/>
        <dsp:cNvSpPr/>
      </dsp:nvSpPr>
      <dsp:spPr>
        <a:xfrm>
          <a:off x="0" y="1580499"/>
          <a:ext cx="6291714" cy="0"/>
        </a:xfrm>
        <a:prstGeom prst="line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accent5">
              <a:hueOff val="-4050717"/>
              <a:satOff val="-275"/>
              <a:lumOff val="65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C2EA20-61B8-4682-868B-0579F4B83264}">
      <dsp:nvSpPr>
        <dsp:cNvPr id="0" name=""/>
        <dsp:cNvSpPr/>
      </dsp:nvSpPr>
      <dsp:spPr>
        <a:xfrm>
          <a:off x="0" y="1580499"/>
          <a:ext cx="6291714" cy="789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3600" b="1" kern="1200" dirty="0">
              <a:latin typeface="DFKai-SB" panose="03000509000000000000" pitchFamily="65" charset="-120"/>
              <a:ea typeface="DFKai-SB" panose="03000509000000000000" pitchFamily="65" charset="-120"/>
            </a:rPr>
            <a:t>彼此相愛</a:t>
          </a:r>
          <a:endParaRPr lang="en-US" sz="3600" kern="1200" dirty="0">
            <a:latin typeface="DFKai-SB" panose="03000509000000000000" pitchFamily="65" charset="-120"/>
            <a:ea typeface="DFKai-SB" panose="03000509000000000000" pitchFamily="65" charset="-120"/>
          </a:endParaRPr>
        </a:p>
      </dsp:txBody>
      <dsp:txXfrm>
        <a:off x="0" y="1580499"/>
        <a:ext cx="6291714" cy="789912"/>
      </dsp:txXfrm>
    </dsp:sp>
    <dsp:sp modelId="{85799364-7E6D-44EC-B687-D5D40F1F81C4}">
      <dsp:nvSpPr>
        <dsp:cNvPr id="0" name=""/>
        <dsp:cNvSpPr/>
      </dsp:nvSpPr>
      <dsp:spPr>
        <a:xfrm>
          <a:off x="0" y="2370411"/>
          <a:ext cx="6291714" cy="0"/>
        </a:xfrm>
        <a:prstGeom prst="line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accent5">
              <a:hueOff val="-6076075"/>
              <a:satOff val="-413"/>
              <a:lumOff val="9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830F43-6DBE-4F40-B2F3-901A1EB45656}">
      <dsp:nvSpPr>
        <dsp:cNvPr id="0" name=""/>
        <dsp:cNvSpPr/>
      </dsp:nvSpPr>
      <dsp:spPr>
        <a:xfrm>
          <a:off x="0" y="2370411"/>
          <a:ext cx="6291714" cy="789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3600" b="1" kern="1200" dirty="0">
              <a:latin typeface="DFKai-SB" panose="03000509000000000000" pitchFamily="65" charset="-120"/>
              <a:ea typeface="DFKai-SB" panose="03000509000000000000" pitchFamily="65" charset="-120"/>
            </a:rPr>
            <a:t>同心合意，在主裏合而爲一</a:t>
          </a:r>
          <a:endParaRPr lang="en-US" sz="3600" kern="1200" dirty="0">
            <a:latin typeface="DFKai-SB" panose="03000509000000000000" pitchFamily="65" charset="-120"/>
            <a:ea typeface="DFKai-SB" panose="03000509000000000000" pitchFamily="65" charset="-120"/>
          </a:endParaRPr>
        </a:p>
      </dsp:txBody>
      <dsp:txXfrm>
        <a:off x="0" y="2370411"/>
        <a:ext cx="6291714" cy="789912"/>
      </dsp:txXfrm>
    </dsp:sp>
    <dsp:sp modelId="{3411B174-A061-42F2-910A-DF77251D7B54}">
      <dsp:nvSpPr>
        <dsp:cNvPr id="0" name=""/>
        <dsp:cNvSpPr/>
      </dsp:nvSpPr>
      <dsp:spPr>
        <a:xfrm>
          <a:off x="0" y="3160323"/>
          <a:ext cx="6291714" cy="0"/>
        </a:xfrm>
        <a:prstGeom prst="line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accent5">
              <a:hueOff val="-8101434"/>
              <a:satOff val="-551"/>
              <a:lumOff val="13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DBA2CE-008D-4DAD-814F-330D563F8BE5}">
      <dsp:nvSpPr>
        <dsp:cNvPr id="0" name=""/>
        <dsp:cNvSpPr/>
      </dsp:nvSpPr>
      <dsp:spPr>
        <a:xfrm>
          <a:off x="0" y="3160323"/>
          <a:ext cx="6291714" cy="789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3400" b="1" kern="1200" dirty="0">
              <a:latin typeface="DFKai-SB" panose="03000509000000000000" pitchFamily="65" charset="-120"/>
              <a:ea typeface="DFKai-SB" panose="03000509000000000000" pitchFamily="65" charset="-120"/>
            </a:rPr>
            <a:t>充</a:t>
          </a:r>
          <a:r>
            <a:rPr lang="zh-CN" sz="3600" b="1" kern="1200" dirty="0">
              <a:latin typeface="DFKai-SB" panose="03000509000000000000" pitchFamily="65" charset="-120"/>
              <a:ea typeface="DFKai-SB" panose="03000509000000000000" pitchFamily="65" charset="-120"/>
            </a:rPr>
            <a:t>滿信仰的熱情</a:t>
          </a:r>
          <a:endParaRPr lang="en-US" sz="3400" kern="1200" dirty="0">
            <a:latin typeface="DFKai-SB" panose="03000509000000000000" pitchFamily="65" charset="-120"/>
            <a:ea typeface="DFKai-SB" panose="03000509000000000000" pitchFamily="65" charset="-120"/>
          </a:endParaRPr>
        </a:p>
      </dsp:txBody>
      <dsp:txXfrm>
        <a:off x="0" y="3160323"/>
        <a:ext cx="6291714" cy="789912"/>
      </dsp:txXfrm>
    </dsp:sp>
    <dsp:sp modelId="{68F0B910-A16B-4C96-B315-B523899E1AC8}">
      <dsp:nvSpPr>
        <dsp:cNvPr id="0" name=""/>
        <dsp:cNvSpPr/>
      </dsp:nvSpPr>
      <dsp:spPr>
        <a:xfrm>
          <a:off x="0" y="3950235"/>
          <a:ext cx="6291714" cy="0"/>
        </a:xfrm>
        <a:prstGeom prst="line">
          <a:avLst/>
        </a:prstGeom>
        <a:solidFill>
          <a:schemeClr val="accent5">
            <a:hueOff val="-10126791"/>
            <a:satOff val="-688"/>
            <a:lumOff val="1634"/>
            <a:alphaOff val="0"/>
          </a:schemeClr>
        </a:solidFill>
        <a:ln w="19050" cap="flat" cmpd="sng" algn="ctr">
          <a:solidFill>
            <a:schemeClr val="accent5">
              <a:hueOff val="-10126791"/>
              <a:satOff val="-688"/>
              <a:lumOff val="163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BB7FFB-5C9A-47C1-B021-A4FB9DC785F1}">
      <dsp:nvSpPr>
        <dsp:cNvPr id="0" name=""/>
        <dsp:cNvSpPr/>
      </dsp:nvSpPr>
      <dsp:spPr>
        <a:xfrm>
          <a:off x="0" y="3950235"/>
          <a:ext cx="6291714" cy="789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3600" b="1" kern="1200" dirty="0">
              <a:latin typeface="DFKai-SB" panose="03000509000000000000" pitchFamily="65" charset="-120"/>
              <a:ea typeface="DFKai-SB" panose="03000509000000000000" pitchFamily="65" charset="-120"/>
            </a:rPr>
            <a:t>充滿喜樂的地方</a:t>
          </a:r>
          <a:endParaRPr lang="en-US" sz="3600" kern="1200" dirty="0">
            <a:latin typeface="DFKai-SB" panose="03000509000000000000" pitchFamily="65" charset="-120"/>
            <a:ea typeface="DFKai-SB" panose="03000509000000000000" pitchFamily="65" charset="-120"/>
          </a:endParaRPr>
        </a:p>
      </dsp:txBody>
      <dsp:txXfrm>
        <a:off x="0" y="3950235"/>
        <a:ext cx="6291714" cy="789912"/>
      </dsp:txXfrm>
    </dsp:sp>
    <dsp:sp modelId="{D0CEC5D7-8C96-4CEA-BCE2-ED3CB55AD4A7}">
      <dsp:nvSpPr>
        <dsp:cNvPr id="0" name=""/>
        <dsp:cNvSpPr/>
      </dsp:nvSpPr>
      <dsp:spPr>
        <a:xfrm>
          <a:off x="0" y="4740147"/>
          <a:ext cx="6291714" cy="0"/>
        </a:xfrm>
        <a:prstGeom prst="line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A67A37-71A4-4BD1-A743-88DC9942013A}">
      <dsp:nvSpPr>
        <dsp:cNvPr id="0" name=""/>
        <dsp:cNvSpPr/>
      </dsp:nvSpPr>
      <dsp:spPr>
        <a:xfrm>
          <a:off x="0" y="4740147"/>
          <a:ext cx="6291714" cy="789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3600" b="1" kern="1200" dirty="0">
              <a:latin typeface="DFKai-SB" panose="03000509000000000000" pitchFamily="65" charset="-120"/>
              <a:ea typeface="DFKai-SB" panose="03000509000000000000" pitchFamily="65" charset="-120"/>
            </a:rPr>
            <a:t>教會内是一群可愛的人</a:t>
          </a:r>
          <a:endParaRPr lang="en-US" sz="3600" kern="1200" dirty="0">
            <a:latin typeface="DFKai-SB" panose="03000509000000000000" pitchFamily="65" charset="-120"/>
            <a:ea typeface="DFKai-SB" panose="03000509000000000000" pitchFamily="65" charset="-120"/>
          </a:endParaRPr>
        </a:p>
      </dsp:txBody>
      <dsp:txXfrm>
        <a:off x="0" y="4740147"/>
        <a:ext cx="6291714" cy="78991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8C3D5A-1F92-4723-958E-EAC2E227970D}">
      <dsp:nvSpPr>
        <dsp:cNvPr id="0" name=""/>
        <dsp:cNvSpPr/>
      </dsp:nvSpPr>
      <dsp:spPr>
        <a:xfrm>
          <a:off x="0" y="3593"/>
          <a:ext cx="4828172" cy="112059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3600" b="1" kern="1200" dirty="0">
              <a:latin typeface="DFKai-SB" panose="03000509000000000000" pitchFamily="65" charset="-120"/>
              <a:ea typeface="DFKai-SB" panose="03000509000000000000" pitchFamily="65" charset="-120"/>
            </a:rPr>
            <a:t>勤奮地讀經</a:t>
          </a:r>
          <a:r>
            <a:rPr lang="zh-CN" sz="3600" b="1" kern="1200" dirty="0"/>
            <a:t> </a:t>
          </a:r>
          <a:r>
            <a:rPr lang="en-US" altLang="zh-CN" sz="3600" b="1" kern="1200" dirty="0"/>
            <a:t>           </a:t>
          </a:r>
          <a:r>
            <a:rPr lang="en-US" sz="3600" b="1" kern="1200" dirty="0">
              <a:latin typeface="DengXian" panose="02010600030101010101" pitchFamily="2" charset="-122"/>
              <a:ea typeface="DengXian" panose="02010600030101010101" pitchFamily="2" charset="-122"/>
            </a:rPr>
            <a:t>Study Diligently</a:t>
          </a:r>
          <a:endParaRPr lang="en-US" sz="3600" kern="1200" dirty="0">
            <a:latin typeface="DengXian" panose="02010600030101010101" pitchFamily="2" charset="-122"/>
            <a:ea typeface="DengXian" panose="02010600030101010101" pitchFamily="2" charset="-122"/>
          </a:endParaRPr>
        </a:p>
      </dsp:txBody>
      <dsp:txXfrm>
        <a:off x="54703" y="58296"/>
        <a:ext cx="4718766" cy="1011188"/>
      </dsp:txXfrm>
    </dsp:sp>
    <dsp:sp modelId="{F40AFBB7-5279-4114-8F37-334318BE0F2B}">
      <dsp:nvSpPr>
        <dsp:cNvPr id="0" name=""/>
        <dsp:cNvSpPr/>
      </dsp:nvSpPr>
      <dsp:spPr>
        <a:xfrm>
          <a:off x="0" y="1134636"/>
          <a:ext cx="4828172" cy="1120594"/>
        </a:xfrm>
        <a:prstGeom prst="roundRect">
          <a:avLst/>
        </a:prstGeom>
        <a:solidFill>
          <a:schemeClr val="accent5">
            <a:hueOff val="-3038037"/>
            <a:satOff val="-207"/>
            <a:lumOff val="49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3600" b="1" kern="1200" dirty="0">
              <a:latin typeface="DFKai-SB" panose="03000509000000000000" pitchFamily="65" charset="-120"/>
              <a:ea typeface="DFKai-SB" panose="03000509000000000000" pitchFamily="65" charset="-120"/>
            </a:rPr>
            <a:t>癲狂地愛</a:t>
          </a:r>
          <a:r>
            <a:rPr lang="zh-CN" sz="3600" b="1" kern="1200" dirty="0"/>
            <a:t> </a:t>
          </a:r>
          <a:r>
            <a:rPr lang="en-US" altLang="zh-CN" sz="3600" b="1" kern="1200" dirty="0"/>
            <a:t>                  </a:t>
          </a:r>
          <a:r>
            <a:rPr lang="en-US" sz="3600" b="1" kern="1200" dirty="0">
              <a:latin typeface="DengXian" panose="02010600030101010101" pitchFamily="2" charset="-122"/>
              <a:ea typeface="DengXian" panose="02010600030101010101" pitchFamily="2" charset="-122"/>
            </a:rPr>
            <a:t>Love Radically</a:t>
          </a:r>
          <a:endParaRPr lang="en-US" sz="3600" kern="1200" dirty="0">
            <a:latin typeface="DengXian" panose="02010600030101010101" pitchFamily="2" charset="-122"/>
            <a:ea typeface="DengXian" panose="02010600030101010101" pitchFamily="2" charset="-122"/>
          </a:endParaRPr>
        </a:p>
      </dsp:txBody>
      <dsp:txXfrm>
        <a:off x="54703" y="1189339"/>
        <a:ext cx="4718766" cy="1011188"/>
      </dsp:txXfrm>
    </dsp:sp>
    <dsp:sp modelId="{87973B66-10C0-4598-9F29-9E65624D7778}">
      <dsp:nvSpPr>
        <dsp:cNvPr id="0" name=""/>
        <dsp:cNvSpPr/>
      </dsp:nvSpPr>
      <dsp:spPr>
        <a:xfrm>
          <a:off x="0" y="2265680"/>
          <a:ext cx="4828172" cy="1120594"/>
        </a:xfrm>
        <a:prstGeom prst="round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3600" b="1" kern="1200" dirty="0">
              <a:latin typeface="DFKai-SB" panose="03000509000000000000" pitchFamily="65" charset="-120"/>
              <a:ea typeface="DFKai-SB" panose="03000509000000000000" pitchFamily="65" charset="-120"/>
            </a:rPr>
            <a:t>大膽地說</a:t>
          </a:r>
          <a:r>
            <a:rPr lang="en-US" altLang="zh-CN" sz="3600" b="1" kern="1200" dirty="0">
              <a:latin typeface="DFKai-SB" panose="03000509000000000000" pitchFamily="65" charset="-120"/>
              <a:ea typeface="DFKai-SB" panose="03000509000000000000" pitchFamily="65" charset="-120"/>
            </a:rPr>
            <a:t>               </a:t>
          </a:r>
          <a:r>
            <a:rPr lang="zh-CN" sz="3600" b="1" kern="1200" dirty="0"/>
            <a:t> </a:t>
          </a:r>
          <a:r>
            <a:rPr lang="en-US" sz="3600" b="1" kern="1200" dirty="0">
              <a:latin typeface="DengXian" panose="02010600030101010101" pitchFamily="2" charset="-122"/>
              <a:ea typeface="DengXian" panose="02010600030101010101" pitchFamily="2" charset="-122"/>
            </a:rPr>
            <a:t>Speak Boldly</a:t>
          </a:r>
          <a:endParaRPr lang="en-US" sz="3600" kern="1200" dirty="0">
            <a:latin typeface="DengXian" panose="02010600030101010101" pitchFamily="2" charset="-122"/>
            <a:ea typeface="DengXian" panose="02010600030101010101" pitchFamily="2" charset="-122"/>
          </a:endParaRPr>
        </a:p>
      </dsp:txBody>
      <dsp:txXfrm>
        <a:off x="54703" y="2320383"/>
        <a:ext cx="4718766" cy="1011188"/>
      </dsp:txXfrm>
    </dsp:sp>
    <dsp:sp modelId="{77F550AF-51BD-44D6-BB09-4543B9978BBF}">
      <dsp:nvSpPr>
        <dsp:cNvPr id="0" name=""/>
        <dsp:cNvSpPr/>
      </dsp:nvSpPr>
      <dsp:spPr>
        <a:xfrm>
          <a:off x="0" y="3396723"/>
          <a:ext cx="4828172" cy="1120594"/>
        </a:xfrm>
        <a:prstGeom prst="roundRect">
          <a:avLst/>
        </a:prstGeom>
        <a:solidFill>
          <a:schemeClr val="accent5">
            <a:hueOff val="-9114112"/>
            <a:satOff val="-620"/>
            <a:lumOff val="147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3600" b="1" kern="1200" dirty="0">
              <a:latin typeface="DFKai-SB" panose="03000509000000000000" pitchFamily="65" charset="-120"/>
              <a:ea typeface="DFKai-SB" panose="03000509000000000000" pitchFamily="65" charset="-120"/>
            </a:rPr>
            <a:t>熱切地禱告 </a:t>
          </a:r>
          <a:r>
            <a:rPr lang="en-US" altLang="zh-CN" sz="3600" b="1" kern="1200" dirty="0">
              <a:latin typeface="DFKai-SB" panose="03000509000000000000" pitchFamily="65" charset="-120"/>
              <a:ea typeface="DFKai-SB" panose="03000509000000000000" pitchFamily="65" charset="-120"/>
            </a:rPr>
            <a:t>         </a:t>
          </a:r>
          <a:r>
            <a:rPr lang="en-US" sz="3600" b="1" kern="1200" dirty="0">
              <a:latin typeface="DengXian" panose="02010600030101010101" pitchFamily="2" charset="-122"/>
              <a:ea typeface="DengXian" panose="02010600030101010101" pitchFamily="2" charset="-122"/>
            </a:rPr>
            <a:t>Pray Fervently</a:t>
          </a:r>
          <a:endParaRPr lang="en-US" sz="3600" kern="1200" dirty="0">
            <a:latin typeface="DengXian" panose="02010600030101010101" pitchFamily="2" charset="-122"/>
            <a:ea typeface="DengXian" panose="02010600030101010101" pitchFamily="2" charset="-122"/>
          </a:endParaRPr>
        </a:p>
      </dsp:txBody>
      <dsp:txXfrm>
        <a:off x="54703" y="3451426"/>
        <a:ext cx="4718766" cy="1011188"/>
      </dsp:txXfrm>
    </dsp:sp>
    <dsp:sp modelId="{4554BF46-5E75-4923-897F-AE192BD1BC1F}">
      <dsp:nvSpPr>
        <dsp:cNvPr id="0" name=""/>
        <dsp:cNvSpPr/>
      </dsp:nvSpPr>
      <dsp:spPr>
        <a:xfrm>
          <a:off x="0" y="4527766"/>
          <a:ext cx="4828172" cy="1120594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3600" b="1" kern="1200" dirty="0">
              <a:latin typeface="DFKai-SB" panose="03000509000000000000" pitchFamily="65" charset="-120"/>
              <a:ea typeface="DFKai-SB" panose="03000509000000000000" pitchFamily="65" charset="-120"/>
            </a:rPr>
            <a:t>完全地相信 </a:t>
          </a:r>
          <a:r>
            <a:rPr lang="en-US" altLang="zh-CN" sz="3600" b="1" kern="1200" dirty="0">
              <a:latin typeface="DFKai-SB" panose="03000509000000000000" pitchFamily="65" charset="-120"/>
              <a:ea typeface="DFKai-SB" panose="03000509000000000000" pitchFamily="65" charset="-120"/>
            </a:rPr>
            <a:t>             </a:t>
          </a:r>
          <a:r>
            <a:rPr lang="en-US" sz="3600" b="1" kern="1200" dirty="0">
              <a:latin typeface="DengXian" panose="02010600030101010101" pitchFamily="2" charset="-122"/>
              <a:ea typeface="DengXian" panose="02010600030101010101" pitchFamily="2" charset="-122"/>
            </a:rPr>
            <a:t>Trust Completely</a:t>
          </a:r>
          <a:endParaRPr lang="en-US" sz="3600" kern="1200" dirty="0">
            <a:latin typeface="DengXian" panose="02010600030101010101" pitchFamily="2" charset="-122"/>
            <a:ea typeface="DengXian" panose="02010600030101010101" pitchFamily="2" charset="-122"/>
          </a:endParaRPr>
        </a:p>
      </dsp:txBody>
      <dsp:txXfrm>
        <a:off x="54703" y="4582469"/>
        <a:ext cx="4718766" cy="101118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9C2019-8F4E-4B93-90FA-C70B5C24DB04}">
      <dsp:nvSpPr>
        <dsp:cNvPr id="0" name=""/>
        <dsp:cNvSpPr/>
      </dsp:nvSpPr>
      <dsp:spPr>
        <a:xfrm>
          <a:off x="0" y="2700"/>
          <a:ext cx="6291714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E99EAB-B1C0-46C1-B650-D458A3FD407C}">
      <dsp:nvSpPr>
        <dsp:cNvPr id="0" name=""/>
        <dsp:cNvSpPr/>
      </dsp:nvSpPr>
      <dsp:spPr>
        <a:xfrm>
          <a:off x="0" y="2700"/>
          <a:ext cx="6291714" cy="18417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4400" b="1" kern="1200" dirty="0">
              <a:latin typeface="DFKai-SB" panose="03000509000000000000" pitchFamily="65" charset="-120"/>
              <a:ea typeface="DFKai-SB" panose="03000509000000000000" pitchFamily="65" charset="-120"/>
            </a:rPr>
            <a:t>耶穌的熱情</a:t>
          </a:r>
          <a:r>
            <a:rPr lang="zh-CN" sz="4400" b="1" kern="1200" dirty="0"/>
            <a:t> </a:t>
          </a:r>
          <a:r>
            <a:rPr lang="en-US" sz="4400" b="1" kern="1200" dirty="0">
              <a:latin typeface="DengXian" panose="02010600030101010101" pitchFamily="2" charset="-122"/>
              <a:ea typeface="DengXian" panose="02010600030101010101" pitchFamily="2" charset="-122"/>
            </a:rPr>
            <a:t>Passion</a:t>
          </a:r>
          <a:endParaRPr lang="en-US" sz="4400" kern="1200" dirty="0">
            <a:latin typeface="DengXian" panose="02010600030101010101" pitchFamily="2" charset="-122"/>
            <a:ea typeface="DengXian" panose="02010600030101010101" pitchFamily="2" charset="-122"/>
          </a:endParaRPr>
        </a:p>
      </dsp:txBody>
      <dsp:txXfrm>
        <a:off x="0" y="2700"/>
        <a:ext cx="6291714" cy="1841777"/>
      </dsp:txXfrm>
    </dsp:sp>
    <dsp:sp modelId="{6C2ABA95-E240-431C-A280-3AE9E27F17FF}">
      <dsp:nvSpPr>
        <dsp:cNvPr id="0" name=""/>
        <dsp:cNvSpPr/>
      </dsp:nvSpPr>
      <dsp:spPr>
        <a:xfrm>
          <a:off x="0" y="1844478"/>
          <a:ext cx="6291714" cy="0"/>
        </a:xfrm>
        <a:prstGeom prst="line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accent5">
              <a:hueOff val="-6076075"/>
              <a:satOff val="-413"/>
              <a:lumOff val="9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F3516D-8015-44B5-9C5E-82307D6564D9}">
      <dsp:nvSpPr>
        <dsp:cNvPr id="0" name=""/>
        <dsp:cNvSpPr/>
      </dsp:nvSpPr>
      <dsp:spPr>
        <a:xfrm>
          <a:off x="0" y="1844478"/>
          <a:ext cx="6291714" cy="18417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4400" b="1" kern="1200" dirty="0">
              <a:latin typeface="DFKai-SB" panose="03000509000000000000" pitchFamily="65" charset="-120"/>
              <a:ea typeface="DFKai-SB" panose="03000509000000000000" pitchFamily="65" charset="-120"/>
            </a:rPr>
            <a:t>純潔</a:t>
          </a:r>
          <a:r>
            <a:rPr lang="zh-CN" sz="4400" b="1" kern="1200" dirty="0"/>
            <a:t> </a:t>
          </a:r>
          <a:r>
            <a:rPr lang="en-US" sz="4400" b="1" kern="1200" dirty="0">
              <a:latin typeface="DengXian" panose="02010600030101010101" pitchFamily="2" charset="-122"/>
              <a:ea typeface="DengXian" panose="02010600030101010101" pitchFamily="2" charset="-122"/>
            </a:rPr>
            <a:t>Purity</a:t>
          </a:r>
          <a:endParaRPr lang="en-US" sz="4400" kern="1200" dirty="0">
            <a:latin typeface="DengXian" panose="02010600030101010101" pitchFamily="2" charset="-122"/>
            <a:ea typeface="DengXian" panose="02010600030101010101" pitchFamily="2" charset="-122"/>
          </a:endParaRPr>
        </a:p>
      </dsp:txBody>
      <dsp:txXfrm>
        <a:off x="0" y="1844478"/>
        <a:ext cx="6291714" cy="1841777"/>
      </dsp:txXfrm>
    </dsp:sp>
    <dsp:sp modelId="{F006745D-6364-47E4-BDA1-F273CCA91F34}">
      <dsp:nvSpPr>
        <dsp:cNvPr id="0" name=""/>
        <dsp:cNvSpPr/>
      </dsp:nvSpPr>
      <dsp:spPr>
        <a:xfrm>
          <a:off x="0" y="3686256"/>
          <a:ext cx="6291714" cy="0"/>
        </a:xfrm>
        <a:prstGeom prst="line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5C1CA9-B2D2-461A-B76C-AE6B15AAFC03}">
      <dsp:nvSpPr>
        <dsp:cNvPr id="0" name=""/>
        <dsp:cNvSpPr/>
      </dsp:nvSpPr>
      <dsp:spPr>
        <a:xfrm>
          <a:off x="0" y="3686256"/>
          <a:ext cx="6291714" cy="18417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4400" b="1" kern="1200" dirty="0">
              <a:latin typeface="DFKai-SB" panose="03000509000000000000" pitchFamily="65" charset="-120"/>
              <a:ea typeface="DFKai-SB" panose="03000509000000000000" pitchFamily="65" charset="-120"/>
            </a:rPr>
            <a:t>能力</a:t>
          </a:r>
          <a:r>
            <a:rPr lang="zh-CN" sz="4400" b="1" kern="1200" dirty="0"/>
            <a:t> </a:t>
          </a:r>
          <a:r>
            <a:rPr lang="en-US" sz="4400" b="1" kern="1200" dirty="0">
              <a:latin typeface="DengXian" panose="02010600030101010101" pitchFamily="2" charset="-122"/>
              <a:ea typeface="DengXian" panose="02010600030101010101" pitchFamily="2" charset="-122"/>
            </a:rPr>
            <a:t>Power </a:t>
          </a:r>
          <a:endParaRPr lang="en-US" sz="4400" kern="1200" dirty="0">
            <a:latin typeface="DengXian" panose="02010600030101010101" pitchFamily="2" charset="-122"/>
            <a:ea typeface="DengXian" panose="02010600030101010101" pitchFamily="2" charset="-122"/>
          </a:endParaRPr>
        </a:p>
      </dsp:txBody>
      <dsp:txXfrm>
        <a:off x="0" y="3686256"/>
        <a:ext cx="6291714" cy="184177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035269-DC20-4932-9D3D-A18711D7EB92}">
      <dsp:nvSpPr>
        <dsp:cNvPr id="0" name=""/>
        <dsp:cNvSpPr/>
      </dsp:nvSpPr>
      <dsp:spPr>
        <a:xfrm>
          <a:off x="0" y="336802"/>
          <a:ext cx="4828172" cy="239557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4000" b="1" kern="1200" dirty="0">
              <a:latin typeface="DFKai-SB" panose="03000509000000000000" pitchFamily="65" charset="-120"/>
              <a:ea typeface="DFKai-SB" panose="03000509000000000000" pitchFamily="65" charset="-120"/>
            </a:rPr>
            <a:t>認清自己屬天的身份（</a:t>
          </a:r>
          <a:r>
            <a:rPr lang="zh-TW" altLang="en-US" sz="4000" b="1" i="0" kern="1200" dirty="0">
              <a:effectLst/>
              <a:latin typeface="DFKai-SB" panose="03000509000000000000" pitchFamily="65" charset="-120"/>
              <a:ea typeface="DFKai-SB" panose="03000509000000000000" pitchFamily="65" charset="-120"/>
            </a:rPr>
            <a:t>羅 </a:t>
          </a:r>
          <a:r>
            <a:rPr lang="en-US" altLang="zh-TW" sz="4000" b="1" i="0" kern="1200" dirty="0">
              <a:effectLst/>
              <a:latin typeface="DengXian" panose="02010600030101010101" pitchFamily="2" charset="-122"/>
              <a:ea typeface="DengXian" panose="02010600030101010101" pitchFamily="2" charset="-122"/>
            </a:rPr>
            <a:t>8:14-17</a:t>
          </a:r>
          <a:r>
            <a:rPr lang="zh-CN" altLang="en-US" sz="4000" b="1" i="0" kern="1200" dirty="0">
              <a:effectLst/>
              <a:latin typeface="DFKai-SB" panose="03000509000000000000" pitchFamily="65" charset="-120"/>
              <a:ea typeface="DFKai-SB" panose="03000509000000000000" pitchFamily="65" charset="-120"/>
            </a:rPr>
            <a:t>；</a:t>
          </a:r>
          <a:r>
            <a:rPr lang="zh-CN" altLang="en-US" sz="4000" b="1" kern="1200" dirty="0">
              <a:latin typeface="DFKai-SB" panose="03000509000000000000" pitchFamily="65" charset="-120"/>
              <a:ea typeface="DFKai-SB" panose="03000509000000000000" pitchFamily="65" charset="-120"/>
            </a:rPr>
            <a:t>帖前 </a:t>
          </a:r>
          <a:r>
            <a:rPr lang="en-US" altLang="zh-CN" sz="4000" b="1" kern="1200" dirty="0">
              <a:latin typeface="DengXian" panose="02010600030101010101" pitchFamily="2" charset="-122"/>
              <a:ea typeface="DengXian" panose="02010600030101010101" pitchFamily="2" charset="-122"/>
            </a:rPr>
            <a:t>1:4</a:t>
          </a:r>
          <a:r>
            <a:rPr lang="zh-CN" altLang="en-US" sz="4000" b="1" kern="1200" dirty="0">
              <a:latin typeface="DFKai-SB" panose="03000509000000000000" pitchFamily="65" charset="-120"/>
              <a:ea typeface="DFKai-SB" panose="03000509000000000000" pitchFamily="65" charset="-120"/>
            </a:rPr>
            <a:t>）</a:t>
          </a:r>
          <a:endParaRPr lang="en-US" altLang="zh-CN" sz="4000" b="1" kern="1200" dirty="0">
            <a:latin typeface="DFKai-SB" panose="03000509000000000000" pitchFamily="65" charset="-120"/>
            <a:ea typeface="DFKai-SB" panose="03000509000000000000" pitchFamily="65" charset="-120"/>
          </a:endParaRPr>
        </a:p>
      </dsp:txBody>
      <dsp:txXfrm>
        <a:off x="116942" y="453744"/>
        <a:ext cx="4594288" cy="2161691"/>
      </dsp:txXfrm>
    </dsp:sp>
    <dsp:sp modelId="{5462349B-D56E-4637-A9F6-EF00CAC66323}">
      <dsp:nvSpPr>
        <dsp:cNvPr id="0" name=""/>
        <dsp:cNvSpPr/>
      </dsp:nvSpPr>
      <dsp:spPr>
        <a:xfrm>
          <a:off x="0" y="2919577"/>
          <a:ext cx="4828172" cy="2395575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4000" b="1" kern="1200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  <a:sym typeface="Wingdings" panose="05000000000000000000" pitchFamily="2" charset="2"/>
            </a:rPr>
            <a:t>能力在於有 神的同在（</a:t>
          </a:r>
          <a:r>
            <a:rPr lang="zh-CN" altLang="en-US" sz="4000" b="1" i="0" kern="1200" dirty="0">
              <a:solidFill>
                <a:schemeClr val="bg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rPr>
            <a:t>出 </a:t>
          </a:r>
          <a:r>
            <a:rPr lang="en-US" altLang="zh-CN" sz="4000" b="1" i="0" kern="1200" dirty="0">
              <a:solidFill>
                <a:schemeClr val="bg1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</a:rPr>
            <a:t>3:12</a:t>
          </a:r>
          <a:r>
            <a:rPr lang="zh-CN" altLang="en-US" sz="4000" b="1" i="0" kern="1200" dirty="0">
              <a:solidFill>
                <a:schemeClr val="bg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rPr>
            <a:t>）</a:t>
          </a:r>
          <a:endParaRPr lang="en-US" sz="4000" b="1" kern="1200" dirty="0">
            <a:solidFill>
              <a:schemeClr val="bg1"/>
            </a:solidFill>
            <a:latin typeface="DFKai-SB" panose="03000509000000000000" pitchFamily="65" charset="-120"/>
            <a:ea typeface="DFKai-SB" panose="03000509000000000000" pitchFamily="65" charset="-120"/>
          </a:endParaRPr>
        </a:p>
      </dsp:txBody>
      <dsp:txXfrm>
        <a:off x="116942" y="3036519"/>
        <a:ext cx="4594288" cy="216169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49BA3D-CB44-4073-A3FE-78D00E6B6E04}">
      <dsp:nvSpPr>
        <dsp:cNvPr id="0" name=""/>
        <dsp:cNvSpPr/>
      </dsp:nvSpPr>
      <dsp:spPr>
        <a:xfrm>
          <a:off x="0" y="2875"/>
          <a:ext cx="4828172" cy="281659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4000" b="1" kern="1200" dirty="0">
              <a:latin typeface="DFKai-SB" panose="03000509000000000000" pitchFamily="65" charset="-120"/>
              <a:ea typeface="DFKai-SB" panose="03000509000000000000" pitchFamily="65" charset="-120"/>
            </a:rPr>
            <a:t>敬拜改變我們的心 </a:t>
          </a:r>
          <a:r>
            <a:rPr lang="en-US" sz="4100" b="1" kern="1200" dirty="0">
              <a:latin typeface="DengXian" panose="02010600030101010101" pitchFamily="2" charset="-122"/>
              <a:ea typeface="DengXian" panose="02010600030101010101" pitchFamily="2" charset="-122"/>
            </a:rPr>
            <a:t>Worship </a:t>
          </a:r>
          <a:r>
            <a:rPr lang="en-US" altLang="zh-CN" sz="4100" b="1" kern="1200" dirty="0">
              <a:latin typeface="DengXian" panose="02010600030101010101" pitchFamily="2" charset="-122"/>
              <a:ea typeface="DengXian" panose="02010600030101010101" pitchFamily="2" charset="-122"/>
            </a:rPr>
            <a:t>C</a:t>
          </a:r>
          <a:r>
            <a:rPr lang="en-US" sz="4100" b="1" kern="1200" dirty="0">
              <a:latin typeface="DengXian" panose="02010600030101010101" pitchFamily="2" charset="-122"/>
              <a:ea typeface="DengXian" panose="02010600030101010101" pitchFamily="2" charset="-122"/>
            </a:rPr>
            <a:t>hanges Our Heart</a:t>
          </a:r>
          <a:endParaRPr lang="en-US" sz="4100" kern="1200" dirty="0">
            <a:latin typeface="DengXian" panose="02010600030101010101" pitchFamily="2" charset="-122"/>
            <a:ea typeface="DengXian" panose="02010600030101010101" pitchFamily="2" charset="-122"/>
          </a:endParaRPr>
        </a:p>
      </dsp:txBody>
      <dsp:txXfrm>
        <a:off x="137495" y="140370"/>
        <a:ext cx="4553182" cy="2541607"/>
      </dsp:txXfrm>
    </dsp:sp>
    <dsp:sp modelId="{29640833-EB06-47A3-A015-666F216ECDAB}">
      <dsp:nvSpPr>
        <dsp:cNvPr id="0" name=""/>
        <dsp:cNvSpPr/>
      </dsp:nvSpPr>
      <dsp:spPr>
        <a:xfrm>
          <a:off x="0" y="2832481"/>
          <a:ext cx="4828172" cy="2816597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4000" b="1" kern="1200" dirty="0">
              <a:latin typeface="DFKai-SB" panose="03000509000000000000" pitchFamily="65" charset="-120"/>
              <a:ea typeface="DFKai-SB" panose="03000509000000000000" pitchFamily="65" charset="-120"/>
            </a:rPr>
            <a:t>讚美改變我們的態度</a:t>
          </a:r>
          <a:r>
            <a:rPr lang="zh-CN" sz="3600" b="1" kern="1200" dirty="0"/>
            <a:t> </a:t>
          </a:r>
          <a:r>
            <a:rPr lang="en-US" altLang="zh-CN" sz="3600" b="1" kern="1200" dirty="0"/>
            <a:t>                         </a:t>
          </a:r>
          <a:r>
            <a:rPr lang="en-US" sz="4100" b="1" kern="1200" dirty="0">
              <a:latin typeface="DengXian" panose="02010600030101010101" pitchFamily="2" charset="-122"/>
              <a:ea typeface="DengXian" panose="02010600030101010101" pitchFamily="2" charset="-122"/>
            </a:rPr>
            <a:t>Praise Changes Our Attitude</a:t>
          </a:r>
          <a:endParaRPr lang="en-US" sz="4100" kern="1200" dirty="0">
            <a:latin typeface="DengXian" panose="02010600030101010101" pitchFamily="2" charset="-122"/>
            <a:ea typeface="DengXian" panose="02010600030101010101" pitchFamily="2" charset="-122"/>
          </a:endParaRPr>
        </a:p>
      </dsp:txBody>
      <dsp:txXfrm>
        <a:off x="137495" y="2969976"/>
        <a:ext cx="4553182" cy="25416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11/18/2024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8C60B-61D9-DB0E-06EC-A9BB7ED18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BF1081-A479-003F-4172-85C636E2E3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AEE1FA-3B1B-2FF1-F5EC-7B0D29A9B0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FCD9D-A116-0E25-F5FA-A529C41B4B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2531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330CE7-3E34-45E8-B13D-B33C8D79B8D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4071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8A533-7B69-A05B-DB40-DD1F89738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8F5DCB-92C1-D8B7-55B0-9271F1DAC6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ABF721-707B-BA2B-9644-32ACA8B17B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2D0569-C6D5-10DF-E6A9-24A7A95D66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6775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514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8269F-23E5-1CB3-D0E7-6A824EA1C5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A19AD2-7692-18D1-46AD-AFA310CFA7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B03804-131D-9092-A7A7-F2B5BCCB6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DF7F3-258D-4B6C-B1B0-8F9B8E2210BE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9990E7-C3B4-D2CE-829F-367E201B2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7C96A6-E544-9239-74E6-063182ABD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39C4-F3E4-4C8F-88D5-2906E4636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9294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0BE7C-81DA-F939-6E9D-87ABF7086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7B801-C5CA-648C-1E56-B53FE81E78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EBEF7D-660F-CF56-E663-7FEA7D3B3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DF7F3-258D-4B6C-B1B0-8F9B8E2210BE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07033-A8FC-F79C-E5E9-2592C4054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27FBD-F797-CC01-D590-87A339DE9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39C4-F3E4-4C8F-88D5-2906E4636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348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F0975-1398-546C-5D76-11F05FC8B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C00C6-E68D-400D-A53B-E4346A64C4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29E466-770A-3F4C-5BCB-BED0C4F66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DF7F3-258D-4B6C-B1B0-8F9B8E2210BE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EFE77-FBA6-FD82-433E-BC16615E3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734AF-5D1E-D225-DBCC-51379FA59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39C4-F3E4-4C8F-88D5-2906E4636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5583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33644-0DBE-59F8-458F-F9FDE2CEC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B7025-3F5B-881C-78DF-A5041E771E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33339E-7854-0824-49C5-2B6A31917D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2B54EC-DF6E-0565-5B5D-03FF85EFC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DF7F3-258D-4B6C-B1B0-8F9B8E2210BE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563794-4218-0B8D-1495-81F754109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C296B-2F96-F28A-9FDD-A52EAB6D2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39C4-F3E4-4C8F-88D5-2906E4636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3083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3109A-9FA5-6384-8D00-BABCAB5B4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8EF517-1880-4DA0-8F8F-ED8E30877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90B35B-580D-679A-D4E7-E522CC6D6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469A22-117B-C1D5-EBAA-F140FB156F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36ED9D-3FBD-0E70-BD2C-394B67AC61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704FBD-4867-0BF6-9678-B555092F0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DF7F3-258D-4B6C-B1B0-8F9B8E2210BE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8DD455-B29C-5A53-9B4A-EF59E1DF4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F485FE-6A9E-4FFD-C568-1CF07971D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39C4-F3E4-4C8F-88D5-2906E4636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9736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1FECB-86A3-CA43-A5B2-99B3D45CD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B38B46-AB7A-FE3A-1504-B7A19D19F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DF7F3-258D-4B6C-B1B0-8F9B8E2210BE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EBC2E8-4162-DCB7-1203-0788D78C8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356487-02B6-A93A-6445-BE961ACA9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39C4-F3E4-4C8F-88D5-2906E4636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5461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65EBF1-16E0-4891-9C9A-58525B59D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DF7F3-258D-4B6C-B1B0-8F9B8E2210BE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3DD3A2-9B82-C376-965C-05844B35C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9CB645-64A1-595F-D4C0-AE6CAD6A9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39C4-F3E4-4C8F-88D5-2906E4636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7757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1055C-B8A4-BCC8-1D43-1117A6D4C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797132-CDB7-A3FF-CCB6-230775E1B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C0E61-C060-9564-AA67-1C75722069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4C7A7F-1673-A096-2FC8-4E7C5175F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DF7F3-258D-4B6C-B1B0-8F9B8E2210BE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172F76-DEC8-7E48-0EF3-67440B022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E7152A-8A43-25CB-B290-25E689EB6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39C4-F3E4-4C8F-88D5-2906E4636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7731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36AFC-E344-1251-428F-CB3D4DCC8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2C9036-D397-CF26-CEB7-2FCE2A11A6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5436B6-D29D-C610-A386-51DF531181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F32861-D321-0A5A-E5F2-57129A2EF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DF7F3-258D-4B6C-B1B0-8F9B8E2210BE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62BAF4-00FD-DE61-8865-615112F4A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DF41B8-B014-27B8-AB87-D0306FF4C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39C4-F3E4-4C8F-88D5-2906E4636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6736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B440E-FFDC-8911-C064-B19CCAA57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A921E8-43AE-65AC-C685-4483A4C918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F6505C-F7DB-293A-1F2B-030D9CAF5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DF7F3-258D-4B6C-B1B0-8F9B8E2210BE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821F6-5D89-E103-C742-8B385AB7F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AC84C2-0323-6CAA-C0A3-4C4A21CBA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39C4-F3E4-4C8F-88D5-2906E4636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0370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988007-4800-391E-341F-FFB635E877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0FF036-43E4-F591-2B38-C06F06792C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88EFF8-2363-8FA8-0A96-80AC2C130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DF7F3-258D-4B6C-B1B0-8F9B8E2210BE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42268-6E08-1062-EB72-568B21DC2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F64DF2-B3BA-F87E-83A0-71A5B674B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39C4-F3E4-4C8F-88D5-2906E4636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675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0CC08B-8381-B8AC-6679-C3002D9D3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76E54-45A9-FB51-DE82-5FA6401C2E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B1BD4F-B7E4-B014-AD40-38462743C5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7DF7F3-258D-4B6C-B1B0-8F9B8E2210BE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71E0EA-E970-A264-244E-EA96C06BFC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3687FB-271C-72EB-7BD2-37A028D851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1239C4-F3E4-4C8F-88D5-2906E4636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614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vimeo.com/1030361686?share=copy" TargetMode="Externa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V73fbdGsEo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69EC16-9E33-13DC-DD2B-C247DCF06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5F6F35-79B3-93CD-2AF7-49420327B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BC47B2E0-31E5-1CF1-355E-C975CFE2B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372937"/>
            <a:ext cx="9144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479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E7073C-B965-640B-CB6F-B8F1353F86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451381"/>
            <a:ext cx="10512552" cy="2904467"/>
          </a:xfrm>
        </p:spPr>
        <p:txBody>
          <a:bodyPr anchor="b">
            <a:normAutofit/>
          </a:bodyPr>
          <a:lstStyle/>
          <a:p>
            <a:pPr algn="l"/>
            <a:r>
              <a:rPr lang="zh-CN" altLang="en-US" sz="6600" b="1" dirty="0">
                <a:latin typeface="DFKai-SB" panose="03000509000000000000" pitchFamily="65" charset="-120"/>
                <a:ea typeface="DFKai-SB" panose="03000509000000000000" pitchFamily="65" charset="-120"/>
              </a:rPr>
              <a:t>在西雅圖烈火特會的得著</a:t>
            </a:r>
            <a:endParaRPr lang="en-US" sz="6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EE8157-9D7B-D407-5855-CC2477231F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9" y="4983276"/>
            <a:ext cx="10512552" cy="1126680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zh-TW" altLang="en-US" sz="4000" b="1" dirty="0"/>
              <a:t>   </a:t>
            </a:r>
            <a:r>
              <a:rPr lang="en-US" sz="4000" b="1" dirty="0"/>
              <a:t>11/17/2024</a:t>
            </a:r>
          </a:p>
          <a:p>
            <a:pPr algn="l"/>
            <a:endParaRPr lang="en-US" b="1" dirty="0"/>
          </a:p>
          <a:p>
            <a:pPr algn="l"/>
            <a:r>
              <a:rPr lang="en-US" b="1" dirty="0"/>
              <a:t>                                                                                                    </a:t>
            </a:r>
            <a:r>
              <a:rPr lang="en-US" sz="3800" b="1" dirty="0">
                <a:latin typeface="Century Schoolbook" panose="02040604050505020304" pitchFamily="18" charset="0"/>
              </a:rPr>
              <a:t>Emma Lin </a:t>
            </a:r>
            <a:r>
              <a:rPr lang="zh-TW" altLang="en-US" sz="3800" b="1" dirty="0">
                <a:latin typeface="Century Schoolbook" panose="02040604050505020304" pitchFamily="18" charset="0"/>
              </a:rPr>
              <a:t> </a:t>
            </a:r>
            <a:r>
              <a:rPr lang="zh-TW" altLang="en-US" sz="4500" b="1" dirty="0">
                <a:latin typeface="DFKai-SB" panose="03000509000000000000" pitchFamily="65" charset="-120"/>
                <a:ea typeface="DFKai-SB" panose="03000509000000000000" pitchFamily="65" charset="-120"/>
              </a:rPr>
              <a:t>林蓉姿</a:t>
            </a:r>
            <a:r>
              <a:rPr lang="zh-TW" altLang="en-US" sz="1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500" b="1" dirty="0">
                <a:latin typeface="DFKai-SB" panose="03000509000000000000" pitchFamily="65" charset="-120"/>
                <a:ea typeface="DFKai-SB" panose="03000509000000000000" pitchFamily="65" charset="-120"/>
              </a:rPr>
              <a:t>姊妹</a:t>
            </a:r>
            <a:endParaRPr lang="en-US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9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18595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4422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5776D-43C0-D036-ED98-F1972B624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95C2-463B-CD44-4CCF-1E389C3003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2024 西雅圖烈火特會| 烈火特會FireConference">
            <a:extLst>
              <a:ext uri="{FF2B5EF4-FFF2-40B4-BE49-F238E27FC236}">
                <a16:creationId xmlns:a16="http://schemas.microsoft.com/office/drawing/2014/main" id="{7187C454-69F3-02D8-E64F-6AFC84F47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2307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C494F11-4FB2-5687-EFC6-47A1C019A52B}"/>
              </a:ext>
            </a:extLst>
          </p:cNvPr>
          <p:cNvGrpSpPr/>
          <p:nvPr/>
        </p:nvGrpSpPr>
        <p:grpSpPr>
          <a:xfrm>
            <a:off x="1466851" y="363690"/>
            <a:ext cx="9258298" cy="6092053"/>
            <a:chOff x="1466851" y="363690"/>
            <a:chExt cx="9258298" cy="609205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1EE846E-43FC-3985-FD00-8D86D975F3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26629" y="363690"/>
              <a:ext cx="4798520" cy="609205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18C906C-62FA-348C-46F5-51669687A4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9555" r="31355"/>
            <a:stretch/>
          </p:blipFill>
          <p:spPr>
            <a:xfrm>
              <a:off x="1466851" y="363690"/>
              <a:ext cx="4801262" cy="609205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3636459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89ED1AA-8684-4D37-B208-8777E1A77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Graphic 33">
            <a:extLst>
              <a:ext uri="{FF2B5EF4-FFF2-40B4-BE49-F238E27FC236}">
                <a16:creationId xmlns:a16="http://schemas.microsoft.com/office/drawing/2014/main" id="{4180E01B-B1F4-437C-807D-1C930718E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10784" y="0"/>
            <a:ext cx="9570431" cy="6858000"/>
          </a:xfrm>
          <a:custGeom>
            <a:avLst/>
            <a:gdLst>
              <a:gd name="connsiteX0" fmla="*/ 7178288 w 7187261"/>
              <a:gd name="connsiteY0" fmla="*/ 2604802 h 5150263"/>
              <a:gd name="connsiteX1" fmla="*/ 7169335 w 7187261"/>
              <a:gd name="connsiteY1" fmla="*/ 2328577 h 5150263"/>
              <a:gd name="connsiteX2" fmla="*/ 7060845 w 7187261"/>
              <a:gd name="connsiteY2" fmla="*/ 1661160 h 5150263"/>
              <a:gd name="connsiteX3" fmla="*/ 6212263 w 7187261"/>
              <a:gd name="connsiteY3" fmla="*/ 243840 h 5150263"/>
              <a:gd name="connsiteX4" fmla="*/ 5953564 w 7187261"/>
              <a:gd name="connsiteY4" fmla="*/ 0 h 5150263"/>
              <a:gd name="connsiteX5" fmla="*/ 1408615 w 7187261"/>
              <a:gd name="connsiteY5" fmla="*/ 0 h 5150263"/>
              <a:gd name="connsiteX6" fmla="*/ 805111 w 7187261"/>
              <a:gd name="connsiteY6" fmla="*/ 676275 h 5150263"/>
              <a:gd name="connsiteX7" fmla="*/ 104928 w 7187261"/>
              <a:gd name="connsiteY7" fmla="*/ 2183035 h 5150263"/>
              <a:gd name="connsiteX8" fmla="*/ 51588 w 7187261"/>
              <a:gd name="connsiteY8" fmla="*/ 2400014 h 5150263"/>
              <a:gd name="connsiteX9" fmla="*/ 41301 w 7187261"/>
              <a:gd name="connsiteY9" fmla="*/ 2424208 h 5150263"/>
              <a:gd name="connsiteX10" fmla="*/ 119692 w 7187261"/>
              <a:gd name="connsiteY10" fmla="*/ 1834801 h 5150263"/>
              <a:gd name="connsiteX11" fmla="*/ 870071 w 7187261"/>
              <a:gd name="connsiteY11" fmla="*/ 462248 h 5150263"/>
              <a:gd name="connsiteX12" fmla="*/ 1389279 w 7187261"/>
              <a:gd name="connsiteY12" fmla="*/ 476 h 5150263"/>
              <a:gd name="connsiteX13" fmla="*/ 1320223 w 7187261"/>
              <a:gd name="connsiteY13" fmla="*/ 476 h 5150263"/>
              <a:gd name="connsiteX14" fmla="*/ 423158 w 7187261"/>
              <a:gd name="connsiteY14" fmla="*/ 989743 h 5150263"/>
              <a:gd name="connsiteX15" fmla="*/ 25585 w 7187261"/>
              <a:gd name="connsiteY15" fmla="*/ 2113693 h 5150263"/>
              <a:gd name="connsiteX16" fmla="*/ 2344 w 7187261"/>
              <a:gd name="connsiteY16" fmla="*/ 2725865 h 5150263"/>
              <a:gd name="connsiteX17" fmla="*/ 447256 w 7187261"/>
              <a:gd name="connsiteY17" fmla="*/ 4210717 h 5150263"/>
              <a:gd name="connsiteX18" fmla="*/ 1138962 w 7187261"/>
              <a:gd name="connsiteY18" fmla="*/ 4988910 h 5150263"/>
              <a:gd name="connsiteX19" fmla="*/ 1348512 w 7187261"/>
              <a:gd name="connsiteY19" fmla="*/ 5146834 h 5150263"/>
              <a:gd name="connsiteX20" fmla="*/ 1422712 w 7187261"/>
              <a:gd name="connsiteY20" fmla="*/ 5146834 h 5150263"/>
              <a:gd name="connsiteX21" fmla="*/ 480594 w 7187261"/>
              <a:gd name="connsiteY21" fmla="*/ 4187952 h 5150263"/>
              <a:gd name="connsiteX22" fmla="*/ 398679 w 7187261"/>
              <a:gd name="connsiteY22" fmla="*/ 4046125 h 5150263"/>
              <a:gd name="connsiteX23" fmla="*/ 411823 w 7187261"/>
              <a:gd name="connsiteY23" fmla="*/ 4053078 h 5150263"/>
              <a:gd name="connsiteX24" fmla="*/ 1439380 w 7187261"/>
              <a:gd name="connsiteY24" fmla="*/ 5147405 h 5150263"/>
              <a:gd name="connsiteX25" fmla="*/ 5710010 w 7187261"/>
              <a:gd name="connsiteY25" fmla="*/ 5150263 h 5150263"/>
              <a:gd name="connsiteX26" fmla="*/ 5999665 w 7187261"/>
              <a:gd name="connsiteY26" fmla="*/ 4910900 h 5150263"/>
              <a:gd name="connsiteX27" fmla="*/ 6954165 w 7187261"/>
              <a:gd name="connsiteY27" fmla="*/ 3545777 h 5150263"/>
              <a:gd name="connsiteX28" fmla="*/ 7137712 w 7187261"/>
              <a:gd name="connsiteY28" fmla="*/ 2799207 h 5150263"/>
              <a:gd name="connsiteX29" fmla="*/ 7142951 w 7187261"/>
              <a:gd name="connsiteY29" fmla="*/ 2754535 h 5150263"/>
              <a:gd name="connsiteX30" fmla="*/ 7149428 w 7187261"/>
              <a:gd name="connsiteY30" fmla="*/ 2774823 h 5150263"/>
              <a:gd name="connsiteX31" fmla="*/ 7066465 w 7187261"/>
              <a:gd name="connsiteY31" fmla="*/ 3465672 h 5150263"/>
              <a:gd name="connsiteX32" fmla="*/ 6452578 w 7187261"/>
              <a:gd name="connsiteY32" fmla="*/ 4552760 h 5150263"/>
              <a:gd name="connsiteX33" fmla="*/ 5752110 w 7187261"/>
              <a:gd name="connsiteY33" fmla="*/ 5150263 h 5150263"/>
              <a:gd name="connsiteX34" fmla="*/ 5827643 w 7187261"/>
              <a:gd name="connsiteY34" fmla="*/ 5150263 h 5150263"/>
              <a:gd name="connsiteX35" fmla="*/ 6642793 w 7187261"/>
              <a:gd name="connsiteY35" fmla="*/ 4389406 h 5150263"/>
              <a:gd name="connsiteX36" fmla="*/ 7102469 w 7187261"/>
              <a:gd name="connsiteY36" fmla="*/ 3490817 h 5150263"/>
              <a:gd name="connsiteX37" fmla="*/ 7187242 w 7187261"/>
              <a:gd name="connsiteY37" fmla="*/ 2990183 h 5150263"/>
              <a:gd name="connsiteX38" fmla="*/ 7178288 w 7187261"/>
              <a:gd name="connsiteY38" fmla="*/ 2604802 h 5150263"/>
              <a:gd name="connsiteX39" fmla="*/ 6342565 w 7187261"/>
              <a:gd name="connsiteY39" fmla="*/ 441389 h 5150263"/>
              <a:gd name="connsiteX40" fmla="*/ 7126567 w 7187261"/>
              <a:gd name="connsiteY40" fmla="*/ 2355056 h 5150263"/>
              <a:gd name="connsiteX41" fmla="*/ 6342565 w 7187261"/>
              <a:gd name="connsiteY41" fmla="*/ 441389 h 515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87261" h="5150263">
                <a:moveTo>
                  <a:pt x="7178288" y="2604802"/>
                </a:moveTo>
                <a:cubicBezTo>
                  <a:pt x="7168763" y="2513076"/>
                  <a:pt x="7174478" y="2420684"/>
                  <a:pt x="7169335" y="2328577"/>
                </a:cubicBezTo>
                <a:cubicBezTo>
                  <a:pt x="7156952" y="2102882"/>
                  <a:pt x="7120586" y="1879149"/>
                  <a:pt x="7060845" y="1661160"/>
                </a:cubicBezTo>
                <a:cubicBezTo>
                  <a:pt x="6910588" y="1121007"/>
                  <a:pt x="6617428" y="631374"/>
                  <a:pt x="6212263" y="243840"/>
                </a:cubicBezTo>
                <a:cubicBezTo>
                  <a:pt x="6126538" y="162496"/>
                  <a:pt x="6040813" y="80201"/>
                  <a:pt x="5953564" y="0"/>
                </a:cubicBezTo>
                <a:lnTo>
                  <a:pt x="1408615" y="0"/>
                </a:lnTo>
                <a:cubicBezTo>
                  <a:pt x="1180967" y="200316"/>
                  <a:pt x="978332" y="427387"/>
                  <a:pt x="805111" y="676275"/>
                </a:cubicBezTo>
                <a:cubicBezTo>
                  <a:pt x="481261" y="1136523"/>
                  <a:pt x="252089" y="1640872"/>
                  <a:pt x="104928" y="2183035"/>
                </a:cubicBezTo>
                <a:cubicBezTo>
                  <a:pt x="85878" y="2254853"/>
                  <a:pt x="69495" y="2327720"/>
                  <a:pt x="51588" y="2400014"/>
                </a:cubicBezTo>
                <a:cubicBezTo>
                  <a:pt x="49683" y="2407634"/>
                  <a:pt x="51588" y="2416969"/>
                  <a:pt x="41301" y="2424208"/>
                </a:cubicBezTo>
                <a:cubicBezTo>
                  <a:pt x="45900" y="2225469"/>
                  <a:pt x="72186" y="2027834"/>
                  <a:pt x="119692" y="1834801"/>
                </a:cubicBezTo>
                <a:cubicBezTo>
                  <a:pt x="247993" y="1310926"/>
                  <a:pt x="506121" y="857726"/>
                  <a:pt x="870071" y="462248"/>
                </a:cubicBezTo>
                <a:cubicBezTo>
                  <a:pt x="1027729" y="291823"/>
                  <a:pt x="1201617" y="137169"/>
                  <a:pt x="1389279" y="476"/>
                </a:cubicBezTo>
                <a:lnTo>
                  <a:pt x="1320223" y="476"/>
                </a:lnTo>
                <a:cubicBezTo>
                  <a:pt x="960844" y="274320"/>
                  <a:pt x="656330" y="599123"/>
                  <a:pt x="423158" y="989743"/>
                </a:cubicBezTo>
                <a:cubicBezTo>
                  <a:pt x="215608" y="1337596"/>
                  <a:pt x="80258" y="1711357"/>
                  <a:pt x="25585" y="2113693"/>
                </a:cubicBezTo>
                <a:cubicBezTo>
                  <a:pt x="-2705" y="2316480"/>
                  <a:pt x="-2228" y="2521077"/>
                  <a:pt x="2344" y="2725865"/>
                </a:cubicBezTo>
                <a:cubicBezTo>
                  <a:pt x="14155" y="3261932"/>
                  <a:pt x="170650" y="3754565"/>
                  <a:pt x="447256" y="4210717"/>
                </a:cubicBezTo>
                <a:cubicBezTo>
                  <a:pt x="629851" y="4511612"/>
                  <a:pt x="866356" y="4767167"/>
                  <a:pt x="1138962" y="4988910"/>
                </a:cubicBezTo>
                <a:cubicBezTo>
                  <a:pt x="1207161" y="5044345"/>
                  <a:pt x="1277008" y="5096990"/>
                  <a:pt x="1348512" y="5146834"/>
                </a:cubicBezTo>
                <a:lnTo>
                  <a:pt x="1422712" y="5146834"/>
                </a:lnTo>
                <a:cubicBezTo>
                  <a:pt x="1043426" y="4892802"/>
                  <a:pt x="724720" y="4577334"/>
                  <a:pt x="480594" y="4187952"/>
                </a:cubicBezTo>
                <a:cubicBezTo>
                  <a:pt x="452019" y="4141851"/>
                  <a:pt x="423444" y="4095179"/>
                  <a:pt x="398679" y="4046125"/>
                </a:cubicBezTo>
                <a:cubicBezTo>
                  <a:pt x="407442" y="4043267"/>
                  <a:pt x="409156" y="4048982"/>
                  <a:pt x="411823" y="4053078"/>
                </a:cubicBezTo>
                <a:cubicBezTo>
                  <a:pt x="683572" y="4484656"/>
                  <a:pt x="1033139" y="4842701"/>
                  <a:pt x="1439380" y="5147405"/>
                </a:cubicBezTo>
                <a:lnTo>
                  <a:pt x="5710010" y="5150263"/>
                </a:lnTo>
                <a:cubicBezTo>
                  <a:pt x="5810594" y="5075482"/>
                  <a:pt x="5907272" y="4995587"/>
                  <a:pt x="5999665" y="4910900"/>
                </a:cubicBezTo>
                <a:cubicBezTo>
                  <a:pt x="6418765" y="4526661"/>
                  <a:pt x="6746901" y="4078129"/>
                  <a:pt x="6954165" y="3545777"/>
                </a:cubicBezTo>
                <a:cubicBezTo>
                  <a:pt x="7048234" y="3306175"/>
                  <a:pt x="7109956" y="3055115"/>
                  <a:pt x="7137712" y="2799207"/>
                </a:cubicBezTo>
                <a:cubicBezTo>
                  <a:pt x="7139236" y="2784920"/>
                  <a:pt x="7141046" y="2770632"/>
                  <a:pt x="7142951" y="2754535"/>
                </a:cubicBezTo>
                <a:cubicBezTo>
                  <a:pt x="7151714" y="2760440"/>
                  <a:pt x="7149237" y="2768441"/>
                  <a:pt x="7149428" y="2774823"/>
                </a:cubicBezTo>
                <a:cubicBezTo>
                  <a:pt x="7156743" y="3007967"/>
                  <a:pt x="7128777" y="3240881"/>
                  <a:pt x="7066465" y="3465672"/>
                </a:cubicBezTo>
                <a:cubicBezTo>
                  <a:pt x="6952165" y="3878580"/>
                  <a:pt x="6737948" y="4235863"/>
                  <a:pt x="6452578" y="4552760"/>
                </a:cubicBezTo>
                <a:cubicBezTo>
                  <a:pt x="6244553" y="4783836"/>
                  <a:pt x="6008809" y="4980242"/>
                  <a:pt x="5752110" y="5150263"/>
                </a:cubicBezTo>
                <a:lnTo>
                  <a:pt x="5827643" y="5150263"/>
                </a:lnTo>
                <a:cubicBezTo>
                  <a:pt x="6136539" y="4938904"/>
                  <a:pt x="6412192" y="4689348"/>
                  <a:pt x="6642793" y="4389406"/>
                </a:cubicBezTo>
                <a:cubicBezTo>
                  <a:pt x="6851295" y="4118324"/>
                  <a:pt x="7009125" y="3820859"/>
                  <a:pt x="7102469" y="3490817"/>
                </a:cubicBezTo>
                <a:cubicBezTo>
                  <a:pt x="7148646" y="3327473"/>
                  <a:pt x="7177069" y="3159624"/>
                  <a:pt x="7187242" y="2990183"/>
                </a:cubicBezTo>
                <a:cubicBezTo>
                  <a:pt x="7187623" y="2984087"/>
                  <a:pt x="7182384" y="2642330"/>
                  <a:pt x="7178288" y="2604802"/>
                </a:cubicBezTo>
                <a:close/>
                <a:moveTo>
                  <a:pt x="6342565" y="441389"/>
                </a:moveTo>
                <a:cubicBezTo>
                  <a:pt x="6829797" y="986533"/>
                  <a:pt x="7091135" y="1624422"/>
                  <a:pt x="7126567" y="2355056"/>
                </a:cubicBezTo>
                <a:cubicBezTo>
                  <a:pt x="7001123" y="1661827"/>
                  <a:pt x="6756426" y="1017365"/>
                  <a:pt x="6342565" y="441389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97E6324-C6BD-55CD-5D8B-35CAFD32A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8716" y="955309"/>
            <a:ext cx="7074568" cy="289897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zh-CN" altLang="en-US" sz="66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信息點滴</a:t>
            </a:r>
            <a:endParaRPr lang="en-US" sz="6600" b="1" kern="12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3" name="sketch line">
            <a:extLst>
              <a:ext uri="{FF2B5EF4-FFF2-40B4-BE49-F238E27FC236}">
                <a16:creationId xmlns:a16="http://schemas.microsoft.com/office/drawing/2014/main" id="{41F77738-2AF0-4750-A0C7-F97C2C175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17349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0705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C836-A2CC-6109-6DEB-CD1D796ED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CE2D3-8AB9-E2EE-ACD6-92C2D634B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5400" b="1" dirty="0">
                <a:latin typeface="DFKai-SB" panose="03000509000000000000" pitchFamily="65" charset="-120"/>
                <a:ea typeface="DFKai-SB" panose="03000509000000000000" pitchFamily="65" charset="-120"/>
              </a:rPr>
              <a:t>攪亂天下的人</a:t>
            </a:r>
            <a:r>
              <a:rPr lang="en-US" altLang="zh-CN" sz="5400" b="1" dirty="0">
                <a:latin typeface="DFKai-SB" panose="03000509000000000000" pitchFamily="65" charset="-120"/>
                <a:ea typeface="DFKai-SB" panose="03000509000000000000" pitchFamily="65" charset="-120"/>
              </a:rPr>
              <a:t>—176 </a:t>
            </a:r>
            <a:r>
              <a:rPr lang="zh-CN" altLang="en-US" sz="5400" b="1" dirty="0">
                <a:latin typeface="DFKai-SB" panose="03000509000000000000" pitchFamily="65" charset="-120"/>
                <a:ea typeface="DFKai-SB" panose="03000509000000000000" pitchFamily="65" charset="-120"/>
              </a:rPr>
              <a:t>的人</a:t>
            </a:r>
            <a:endParaRPr lang="en-US" sz="54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292D9-A76A-48C7-9CCE-22CDF69F5E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4400" b="1" i="0" dirty="0">
                <a:solidFill>
                  <a:srgbClr val="4D5156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【</a:t>
            </a:r>
            <a:r>
              <a:rPr lang="zh-CN" altLang="en-US" sz="4400" b="1" i="0" dirty="0"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使徒行傳 </a:t>
            </a:r>
            <a:r>
              <a:rPr lang="en-US" altLang="zh-CN" sz="4400" b="1" i="0" dirty="0"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Acts</a:t>
            </a:r>
            <a:r>
              <a:rPr lang="zh-CN" altLang="en-US" sz="4400" b="1" i="0" dirty="0">
                <a:solidFill>
                  <a:srgbClr val="4D5156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CN" sz="4400" b="1" i="0" dirty="0">
                <a:solidFill>
                  <a:srgbClr val="4D5156"/>
                </a:solidFill>
                <a:effectLst/>
                <a:latin typeface="+mn-ea"/>
              </a:rPr>
              <a:t>17:6</a:t>
            </a:r>
            <a:r>
              <a:rPr lang="en-US" altLang="zh-CN" sz="4400" b="1" i="0" dirty="0">
                <a:solidFill>
                  <a:srgbClr val="4D5156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】</a:t>
            </a:r>
          </a:p>
          <a:p>
            <a:pPr marL="0" indent="0">
              <a:buNone/>
            </a:pP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找不著他們，就把耶孫和幾個弟兄拉到地方官那裡，喊叫說：「那</a:t>
            </a:r>
            <a:r>
              <a:rPr lang="zh-TW" altLang="en-US" sz="40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攪亂天下的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也到這裡來了</a:t>
            </a:r>
            <a:r>
              <a:rPr lang="zh-CN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。」</a:t>
            </a:r>
            <a:endParaRPr lang="en-US" altLang="zh-CN" sz="3600" b="1" i="0" dirty="0">
              <a:solidFill>
                <a:srgbClr val="000000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“</a:t>
            </a:r>
            <a:r>
              <a:rPr lang="en-US" sz="3600" b="1" i="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These </a:t>
            </a:r>
            <a:r>
              <a:rPr lang="en-US" sz="36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engXian" panose="02010600030101010101" pitchFamily="2" charset="-122"/>
                <a:ea typeface="DengXian" panose="02010600030101010101" pitchFamily="2" charset="-122"/>
              </a:rPr>
              <a:t>who have turned the world upside down </a:t>
            </a:r>
            <a:r>
              <a:rPr lang="en-US" sz="3600" b="1" i="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have come here too</a:t>
            </a:r>
            <a:r>
              <a:rPr lang="en-US" sz="3600" b="1" i="0" dirty="0">
                <a:solidFill>
                  <a:srgbClr val="4D5156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.</a:t>
            </a:r>
            <a:r>
              <a:rPr lang="zh-CN" altLang="en-US" sz="3600" b="1" dirty="0">
                <a:solidFill>
                  <a:srgbClr val="474747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”</a:t>
            </a:r>
            <a:endParaRPr lang="en-US" sz="3600" b="1" i="0" dirty="0">
              <a:solidFill>
                <a:srgbClr val="474747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1497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4053EA68-CF05-D359-C7FB-B19FB0936B3B}"/>
              </a:ext>
            </a:extLst>
          </p:cNvPr>
          <p:cNvGrpSpPr/>
          <p:nvPr/>
        </p:nvGrpSpPr>
        <p:grpSpPr>
          <a:xfrm>
            <a:off x="1465684" y="0"/>
            <a:ext cx="9260632" cy="6858000"/>
            <a:chOff x="1465684" y="0"/>
            <a:chExt cx="9260632" cy="6858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6A50A67-684A-6685-1563-075ED05595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65684" y="0"/>
              <a:ext cx="9260632" cy="68580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9A478DB-4BC6-6F9C-565D-9FE9334C9124}"/>
                </a:ext>
              </a:extLst>
            </p:cNvPr>
            <p:cNvSpPr txBox="1"/>
            <p:nvPr/>
          </p:nvSpPr>
          <p:spPr>
            <a:xfrm>
              <a:off x="6096000" y="1434991"/>
              <a:ext cx="1581150" cy="646331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ptos" panose="02110004020202020204"/>
                  <a:ea typeface="等线" panose="02010600030101010101" pitchFamily="2" charset="-122"/>
                  <a:cs typeface="+mn-cs"/>
                </a:rPr>
                <a:t>腓立比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Arrow: Left 8">
              <a:extLst>
                <a:ext uri="{FF2B5EF4-FFF2-40B4-BE49-F238E27FC236}">
                  <a16:creationId xmlns:a16="http://schemas.microsoft.com/office/drawing/2014/main" id="{1E4EF770-11C6-4E46-697D-4A27CF7EA1CE}"/>
                </a:ext>
              </a:extLst>
            </p:cNvPr>
            <p:cNvSpPr/>
            <p:nvPr/>
          </p:nvSpPr>
          <p:spPr>
            <a:xfrm>
              <a:off x="5562599" y="1608138"/>
              <a:ext cx="533401" cy="300038"/>
            </a:xfrm>
            <a:prstGeom prst="left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5B35572-A43B-5D54-3BCD-BCCF366522A7}"/>
                </a:ext>
              </a:extLst>
            </p:cNvPr>
            <p:cNvSpPr txBox="1"/>
            <p:nvPr/>
          </p:nvSpPr>
          <p:spPr>
            <a:xfrm>
              <a:off x="2098513" y="1608138"/>
              <a:ext cx="2487191" cy="646331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ptos" panose="02110004020202020204"/>
                  <a:ea typeface="等线" panose="02010600030101010101" pitchFamily="2" charset="-122"/>
                  <a:cs typeface="+mn-cs"/>
                </a:rPr>
                <a:t>帖撒羅尼迦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" name="Arrow: Left 12">
              <a:extLst>
                <a:ext uri="{FF2B5EF4-FFF2-40B4-BE49-F238E27FC236}">
                  <a16:creationId xmlns:a16="http://schemas.microsoft.com/office/drawing/2014/main" id="{F251CE15-C1B7-8123-05B8-555AF077400D}"/>
                </a:ext>
              </a:extLst>
            </p:cNvPr>
            <p:cNvSpPr/>
            <p:nvPr/>
          </p:nvSpPr>
          <p:spPr>
            <a:xfrm flipH="1">
              <a:off x="4579193" y="1758157"/>
              <a:ext cx="533401" cy="300038"/>
            </a:xfrm>
            <a:prstGeom prst="left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2AC0389-E971-4266-D423-DDBC74EB4D5C}"/>
                </a:ext>
              </a:extLst>
            </p:cNvPr>
            <p:cNvSpPr txBox="1"/>
            <p:nvPr/>
          </p:nvSpPr>
          <p:spPr>
            <a:xfrm>
              <a:off x="6467475" y="5217722"/>
              <a:ext cx="2030090" cy="646331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ptos" panose="02110004020202020204"/>
                  <a:ea typeface="等线" panose="02010600030101010101" pitchFamily="2" charset="-122"/>
                  <a:cs typeface="+mn-cs"/>
                </a:rPr>
                <a:t>耶路撒冷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Arrow: Left 15">
              <a:extLst>
                <a:ext uri="{FF2B5EF4-FFF2-40B4-BE49-F238E27FC236}">
                  <a16:creationId xmlns:a16="http://schemas.microsoft.com/office/drawing/2014/main" id="{467EFDB2-FAC8-80F0-D62C-1CA7EB715071}"/>
                </a:ext>
              </a:extLst>
            </p:cNvPr>
            <p:cNvSpPr/>
            <p:nvPr/>
          </p:nvSpPr>
          <p:spPr>
            <a:xfrm rot="10800000">
              <a:off x="8497565" y="5390869"/>
              <a:ext cx="533401" cy="300038"/>
            </a:xfrm>
            <a:prstGeom prst="left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5311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8DF67618-B87B-4195-8E24-3B126F79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olor 2">
            <a:extLst>
              <a:ext uri="{FF2B5EF4-FFF2-40B4-BE49-F238E27FC236}">
                <a16:creationId xmlns:a16="http://schemas.microsoft.com/office/drawing/2014/main" id="{64960379-9FF9-400A-A8A8-F5AB633FD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C491629-AE25-486B-9B22-2CE4EE8F7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218159" cy="6858000"/>
            <a:chOff x="651279" y="598259"/>
            <a:chExt cx="10889442" cy="5680742"/>
          </a:xfrm>
        </p:grpSpPr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590EB173-7DC2-4BE8-BC08-19BC09DBD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0731E2C9-2CF0-48B4-9CEA-35B2199AF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2F4DF4-9B9B-2AEE-10AC-8C98AB768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5" y="841248"/>
            <a:ext cx="5129600" cy="5340097"/>
          </a:xfrm>
        </p:spPr>
        <p:txBody>
          <a:bodyPr anchor="ctr">
            <a:normAutofit/>
          </a:bodyPr>
          <a:lstStyle/>
          <a:p>
            <a:r>
              <a:rPr lang="zh-CN" altLang="en-US" sz="6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攪亂天下</a:t>
            </a:r>
            <a:br>
              <a:rPr lang="en-US" altLang="zh-CN" sz="48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altLang="zh-CN" sz="4800" b="1" i="0" dirty="0">
                <a:solidFill>
                  <a:schemeClr val="bg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Turn the World Upside Down</a:t>
            </a:r>
            <a:endParaRPr lang="en-US" sz="4800" b="1" dirty="0">
              <a:solidFill>
                <a:schemeClr val="bg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F3794FE-A0CF-F604-5389-58BE393EA00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525628" y="529388"/>
          <a:ext cx="4828172" cy="5651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64580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1BC62-80A6-581A-6001-FB71A5FD5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3BEB9-83E0-9C62-E2F7-3EFD82DF1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latin typeface="DFKai-SB" panose="03000509000000000000" pitchFamily="65" charset="-120"/>
                <a:ea typeface="DFKai-SB" panose="03000509000000000000" pitchFamily="65" charset="-120"/>
              </a:rPr>
              <a:t>【</a:t>
            </a:r>
            <a:r>
              <a:rPr lang="zh-CN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帖撒羅尼迦前書 </a:t>
            </a:r>
            <a:r>
              <a:rPr lang="en-US" altLang="zh-CN" b="1" dirty="0">
                <a:latin typeface="DengXian" panose="02010600030101010101" pitchFamily="2" charset="-122"/>
                <a:ea typeface="DengXian" panose="02010600030101010101" pitchFamily="2" charset="-122"/>
              </a:rPr>
              <a:t>1:4-5</a:t>
            </a:r>
            <a:r>
              <a:rPr lang="en-US" altLang="zh-CN" b="1" dirty="0">
                <a:latin typeface="DFKai-SB" panose="03000509000000000000" pitchFamily="65" charset="-120"/>
                <a:ea typeface="DFKai-SB" panose="03000509000000000000" pitchFamily="65" charset="-120"/>
              </a:rPr>
              <a:t>】</a:t>
            </a:r>
            <a:endParaRPr lang="en-US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13AEB-87E2-A3E7-F6D4-BB5E452F9D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altLang="zh-TW" sz="3600" b="1" i="0" baseline="30000" dirty="0">
                <a:solidFill>
                  <a:srgbClr val="000000"/>
                </a:solidFill>
                <a:effectLst/>
                <a:latin typeface="system-ui"/>
              </a:rPr>
              <a:t>4 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被 神所愛的弟兄阿，我知道你們是蒙揀選的；</a:t>
            </a:r>
          </a:p>
          <a:p>
            <a:pPr marL="0" indent="0" algn="l">
              <a:buNone/>
            </a:pPr>
            <a:r>
              <a:rPr lang="en-US" altLang="zh-TW" sz="3600" b="1" i="0" baseline="30000" dirty="0">
                <a:solidFill>
                  <a:srgbClr val="000000"/>
                </a:solidFill>
                <a:effectLst/>
                <a:latin typeface="system-ui"/>
              </a:rPr>
              <a:t>5 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因為我們的</a:t>
            </a:r>
            <a:r>
              <a:rPr lang="zh-TW" altLang="en-US" sz="4000" b="1" i="0" u="sng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福音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傳到你們那裡，不獨在乎</a:t>
            </a:r>
            <a:r>
              <a:rPr lang="zh-TW" altLang="en-US" sz="4000" b="1" i="0" u="sng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言語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，也在乎</a:t>
            </a:r>
            <a:r>
              <a:rPr lang="zh-TW" altLang="en-US" sz="4000" b="1" i="0" u="sng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權能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和</a:t>
            </a:r>
            <a:r>
              <a:rPr lang="zh-TW" altLang="en-US" sz="4000" b="1" i="0" u="sng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聖靈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，並</a:t>
            </a:r>
            <a:r>
              <a:rPr lang="zh-TW" altLang="en-US" sz="4000" b="1" i="0" u="sng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充足的信心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，正如你們知道、我們在你們那裡，為你們的緣故是怎樣為人。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710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8DF67618-B87B-4195-8E24-3B126F79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olor 2">
            <a:extLst>
              <a:ext uri="{FF2B5EF4-FFF2-40B4-BE49-F238E27FC236}">
                <a16:creationId xmlns:a16="http://schemas.microsoft.com/office/drawing/2014/main" id="{64960379-9FF9-400A-A8A8-F5AB633FD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C491629-AE25-486B-9B22-2CE4EE8F7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218159" cy="6858000"/>
            <a:chOff x="651279" y="598259"/>
            <a:chExt cx="10889442" cy="5680742"/>
          </a:xfrm>
        </p:grpSpPr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590EB173-7DC2-4BE8-BC08-19BC09DBD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0731E2C9-2CF0-48B4-9CEA-35B2199AF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35B3BD4-9396-532E-A821-456B4493B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5" y="841248"/>
            <a:ext cx="5129600" cy="5340097"/>
          </a:xfrm>
        </p:spPr>
        <p:txBody>
          <a:bodyPr anchor="ctr">
            <a:normAutofit/>
          </a:bodyPr>
          <a:lstStyle/>
          <a:p>
            <a:r>
              <a:rPr lang="zh-CN" altLang="en-US" sz="6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傳福音在乎：</a:t>
            </a:r>
            <a:endParaRPr lang="en-US" sz="60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9712EB1-599D-9C1B-BD5E-DCE3A36EA2D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525628" y="529388"/>
          <a:ext cx="4828172" cy="5651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5934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78DB9-DDAB-9A66-82EB-53F5E7E3C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83B2DA-DFBF-414E-6D09-18A21458D00E}"/>
              </a:ext>
            </a:extLst>
          </p:cNvPr>
          <p:cNvSpPr/>
          <p:nvPr/>
        </p:nvSpPr>
        <p:spPr>
          <a:xfrm>
            <a:off x="0" y="4067175"/>
            <a:ext cx="12192000" cy="279082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003955-F5C2-BEE0-7086-B779D9F08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【</a:t>
            </a:r>
            <a:r>
              <a:rPr lang="zh-CN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帖撒羅尼迦前書 </a:t>
            </a:r>
            <a:r>
              <a:rPr lang="en-US" altLang="zh-CN" b="1" dirty="0">
                <a:latin typeface="+mn-ea"/>
                <a:ea typeface="+mn-ea"/>
              </a:rPr>
              <a:t>1:6-7</a:t>
            </a:r>
            <a:r>
              <a:rPr lang="en-US" altLang="zh-CN" dirty="0"/>
              <a:t>】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E7FA5-0CF5-1880-3B4C-4AF48D1056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3900" b="1" i="0" baseline="30000" dirty="0">
                <a:solidFill>
                  <a:srgbClr val="000000"/>
                </a:solidFill>
                <a:effectLst/>
                <a:latin typeface="system-ui"/>
              </a:rPr>
              <a:t>6 </a:t>
            </a:r>
            <a:r>
              <a:rPr lang="zh-TW" altLang="en-US" sz="39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並且你們在大難之中，蒙了聖靈所賜的喜樂，領受真道就</a:t>
            </a:r>
            <a:r>
              <a:rPr lang="zh-TW" altLang="en-US" sz="43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效法我們</a:t>
            </a:r>
            <a:r>
              <a:rPr lang="zh-TW" altLang="en-US" sz="39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43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也效法了主</a:t>
            </a:r>
            <a:r>
              <a:rPr lang="zh-TW" altLang="en-US" sz="39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</a:p>
          <a:p>
            <a:pPr marL="0" indent="0" algn="l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3900" b="1" i="0" baseline="30000" dirty="0">
                <a:solidFill>
                  <a:srgbClr val="000000"/>
                </a:solidFill>
                <a:effectLst/>
                <a:latin typeface="system-ui"/>
              </a:rPr>
              <a:t>7 </a:t>
            </a:r>
            <a:r>
              <a:rPr lang="zh-TW" altLang="en-US" sz="39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甚至你們</a:t>
            </a:r>
            <a:r>
              <a:rPr lang="zh-TW" altLang="en-US" sz="43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作</a:t>
            </a:r>
            <a:r>
              <a:rPr lang="zh-TW" altLang="en-US" sz="39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了馬其頓和亞該亞</a:t>
            </a:r>
            <a:r>
              <a:rPr lang="zh-TW" altLang="en-US" sz="43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所有信主之人的榜樣</a:t>
            </a:r>
            <a:r>
              <a:rPr lang="zh-TW" altLang="en-US" sz="3900" b="0" i="0" dirty="0">
                <a:solidFill>
                  <a:srgbClr val="000000"/>
                </a:solidFill>
                <a:effectLst/>
                <a:latin typeface="system-ui"/>
              </a:rPr>
              <a:t>。</a:t>
            </a:r>
            <a:endParaRPr lang="en-US" altLang="zh-TW" sz="3900" b="0" i="0" dirty="0">
              <a:solidFill>
                <a:srgbClr val="000000"/>
              </a:solidFill>
              <a:effectLst/>
              <a:latin typeface="system-ui"/>
            </a:endParaRPr>
          </a:p>
          <a:p>
            <a:pPr marL="0" indent="0" algn="l">
              <a:lnSpc>
                <a:spcPct val="95000"/>
              </a:lnSpc>
              <a:buNone/>
            </a:pPr>
            <a:endParaRPr lang="en-US" altLang="zh-TW" sz="3000" b="0" i="0" dirty="0">
              <a:solidFill>
                <a:srgbClr val="000000"/>
              </a:solidFill>
              <a:effectLst/>
              <a:latin typeface="system-ui"/>
            </a:endParaRPr>
          </a:p>
          <a:p>
            <a:pPr marL="0" indent="0">
              <a:lnSpc>
                <a:spcPct val="95000"/>
              </a:lnSpc>
              <a:buNone/>
            </a:pPr>
            <a:r>
              <a:rPr lang="zh-CN" altLang="en-US" sz="47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神的兒女要：</a:t>
            </a:r>
            <a:endParaRPr lang="en-US" sz="47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028700" lvl="1" indent="-571500"/>
            <a:r>
              <a:rPr lang="zh-CN" altLang="en-US" sz="42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效法主耶穌</a:t>
            </a:r>
            <a:endParaRPr lang="en-US" altLang="zh-CN" sz="42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028700" lvl="1" indent="-571500"/>
            <a:r>
              <a:rPr lang="zh-CN" altLang="en-US" sz="42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效法屬靈長者</a:t>
            </a:r>
            <a:endParaRPr lang="en-US" altLang="zh-CN" sz="42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028700" lvl="1" indent="-571500"/>
            <a:r>
              <a:rPr lang="zh-CN" altLang="en-US" sz="42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作弟兄姐妹的榜樣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30013539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8DF67618-B87B-4195-8E24-3B126F79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olor 2">
            <a:extLst>
              <a:ext uri="{FF2B5EF4-FFF2-40B4-BE49-F238E27FC236}">
                <a16:creationId xmlns:a16="http://schemas.microsoft.com/office/drawing/2014/main" id="{64960379-9FF9-400A-A8A8-F5AB633FD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C491629-AE25-486B-9B22-2CE4EE8F7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218159" cy="6858000"/>
            <a:chOff x="651279" y="598259"/>
            <a:chExt cx="10889442" cy="5680742"/>
          </a:xfrm>
        </p:grpSpPr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590EB173-7DC2-4BE8-BC08-19BC09DBD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0731E2C9-2CF0-48B4-9CEA-35B2199AF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8517C91-BE91-E57A-15D7-C480820CA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5" y="841248"/>
            <a:ext cx="5129600" cy="5340097"/>
          </a:xfrm>
        </p:spPr>
        <p:txBody>
          <a:bodyPr anchor="ctr">
            <a:normAutofit/>
          </a:bodyPr>
          <a:lstStyle/>
          <a:p>
            <a:r>
              <a:rPr lang="zh-CN" altLang="en-US" sz="6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教會的原型</a:t>
            </a:r>
            <a:r>
              <a:rPr lang="zh-CN" altLang="en-US" sz="54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CN" sz="6000" b="1" dirty="0">
                <a:solidFill>
                  <a:schemeClr val="bg1"/>
                </a:solidFill>
                <a:latin typeface="+mn-ea"/>
                <a:ea typeface="+mn-ea"/>
              </a:rPr>
              <a:t>Church</a:t>
            </a:r>
            <a:br>
              <a:rPr lang="en-US" altLang="zh-CN" sz="6000" b="1" dirty="0">
                <a:solidFill>
                  <a:schemeClr val="bg1"/>
                </a:solidFill>
                <a:latin typeface="+mn-ea"/>
                <a:ea typeface="+mn-ea"/>
              </a:rPr>
            </a:br>
            <a:r>
              <a:rPr lang="en-US" altLang="zh-CN" sz="6000" b="1" dirty="0">
                <a:solidFill>
                  <a:schemeClr val="bg1"/>
                </a:solidFill>
                <a:latin typeface="+mn-ea"/>
                <a:ea typeface="+mn-ea"/>
              </a:rPr>
              <a:t>Prototype</a:t>
            </a:r>
            <a:endParaRPr lang="en-US" sz="54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77D5825-D4FA-0ED7-B5A1-DEE5A662359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525628" y="529388"/>
          <a:ext cx="4828172" cy="5651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00456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FFCBC-113B-2AE2-C1F5-6DAC1C1FD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altLang="zh-CN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【</a:t>
            </a:r>
            <a:r>
              <a:rPr lang="zh-CN" altLang="en-US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使徒行傳</a:t>
            </a:r>
            <a:r>
              <a:rPr lang="zh-CN" altLang="en-US" b="1" i="0" dirty="0">
                <a:solidFill>
                  <a:srgbClr val="000000"/>
                </a:solidFill>
                <a:effectLst/>
                <a:latin typeface="system-ui"/>
              </a:rPr>
              <a:t> </a:t>
            </a:r>
            <a:r>
              <a:rPr lang="en-US" altLang="zh-CN" b="1" i="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2:42-47</a:t>
            </a:r>
            <a:r>
              <a:rPr lang="en-US" altLang="zh-CN" b="1" i="0" dirty="0">
                <a:solidFill>
                  <a:srgbClr val="000000"/>
                </a:solidFill>
                <a:effectLst/>
                <a:latin typeface="system-ui"/>
              </a:rPr>
              <a:t>】</a:t>
            </a:r>
            <a:endParaRPr lang="en-US" altLang="zh-TW" b="1" i="0" dirty="0">
              <a:solidFill>
                <a:srgbClr val="000000"/>
              </a:solidFill>
              <a:effectLst/>
              <a:latin typeface="system-u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286AC-77C0-E8DF-F848-AAC91D45AB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altLang="zh-TW" sz="3600" b="1" i="0" baseline="30000" dirty="0">
                <a:solidFill>
                  <a:srgbClr val="000000"/>
                </a:solidFill>
                <a:effectLst/>
                <a:latin typeface="system-ui"/>
              </a:rPr>
              <a:t>42 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都恆心遵守使徒的教訓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，彼此交接，擘餅，祈禱。</a:t>
            </a:r>
          </a:p>
          <a:p>
            <a:pPr marL="0" indent="0" algn="l">
              <a:buNone/>
            </a:pPr>
            <a:r>
              <a:rPr lang="en-US" altLang="zh-TW" sz="3600" b="1" i="0" baseline="30000" dirty="0">
                <a:solidFill>
                  <a:srgbClr val="000000"/>
                </a:solidFill>
                <a:effectLst/>
                <a:latin typeface="system-ui"/>
              </a:rPr>
              <a:t>43 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眾人都懼怕；使徒又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行了許多奇事神蹟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</a:p>
          <a:p>
            <a:pPr marL="0" indent="0" algn="l">
              <a:buNone/>
            </a:pPr>
            <a:r>
              <a:rPr lang="en-US" altLang="zh-TW" sz="3600" b="1" i="0" baseline="30000" dirty="0">
                <a:solidFill>
                  <a:srgbClr val="000000"/>
                </a:solidFill>
                <a:effectLst/>
                <a:latin typeface="system-ui"/>
              </a:rPr>
              <a:t>44</a:t>
            </a:r>
            <a:r>
              <a:rPr lang="en-US" altLang="zh-TW" sz="3600" b="1" i="0" baseline="3000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 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信的人都在一處，</a:t>
            </a:r>
            <a:r>
              <a:rPr lang="zh-TW" altLang="en-US" sz="3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凡物公用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</a:p>
          <a:p>
            <a:pPr marL="0" indent="0" algn="l">
              <a:buNone/>
            </a:pPr>
            <a:r>
              <a:rPr lang="en-US" altLang="zh-TW" sz="3600" b="1" i="0" baseline="30000" dirty="0">
                <a:solidFill>
                  <a:srgbClr val="000000"/>
                </a:solidFill>
                <a:effectLst/>
                <a:latin typeface="system-ui"/>
              </a:rPr>
              <a:t>45 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並且賣了田產，家業，照各人所需用的分給各人。</a:t>
            </a:r>
          </a:p>
          <a:p>
            <a:pPr marL="0" indent="0" algn="l">
              <a:buNone/>
            </a:pPr>
            <a:r>
              <a:rPr lang="en-US" altLang="zh-TW" sz="3600" b="1" i="0" baseline="30000" dirty="0">
                <a:solidFill>
                  <a:srgbClr val="000000"/>
                </a:solidFill>
                <a:effectLst/>
                <a:latin typeface="system-ui"/>
              </a:rPr>
              <a:t>46 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他們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天天同心合意恆切的在殿裡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，且在家中擘餅，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存著歡喜、誠實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的心用飯，</a:t>
            </a:r>
            <a:r>
              <a:rPr lang="en-US" altLang="zh-TW" sz="3600" b="1" i="0" baseline="3000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47 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讚美神，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得眾民的喜愛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。主將得救的人天天加給他們。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7376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0A5E73-D2D8-B097-765F-647A15270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12467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85D392-3AEE-E582-0573-BBCE34520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286" y="643467"/>
            <a:ext cx="3939701" cy="5571066"/>
          </a:xfrm>
        </p:spPr>
        <p:txBody>
          <a:bodyPr>
            <a:normAutofit/>
          </a:bodyPr>
          <a:lstStyle/>
          <a:p>
            <a:r>
              <a:rPr lang="zh-CN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初代教會 的特色</a:t>
            </a:r>
            <a:endParaRPr lang="en-US" sz="5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9B8330D-AC96-9D85-A174-DA9EDADA36C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207640" y="643466"/>
          <a:ext cx="6291714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118738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FAD89E-AD2C-28E2-CE03-67364834B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8DF67618-B87B-4195-8E24-3B126F79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olor 2">
            <a:extLst>
              <a:ext uri="{FF2B5EF4-FFF2-40B4-BE49-F238E27FC236}">
                <a16:creationId xmlns:a16="http://schemas.microsoft.com/office/drawing/2014/main" id="{64960379-9FF9-400A-A8A8-F5AB633FD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C491629-AE25-486B-9B22-2CE4EE8F7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218159" cy="6858000"/>
            <a:chOff x="651279" y="598259"/>
            <a:chExt cx="10889442" cy="5680742"/>
          </a:xfrm>
        </p:grpSpPr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590EB173-7DC2-4BE8-BC08-19BC09DBD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0731E2C9-2CF0-48B4-9CEA-35B2199AF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859DC7B-CD67-2106-87ED-B345F8511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929" y="841248"/>
            <a:ext cx="5557056" cy="534009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zh-CN" altLang="en-US" sz="54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初代教會的榜樣</a:t>
            </a:r>
            <a:endParaRPr lang="en-US" altLang="zh-CN" sz="54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8993F25-6851-FA8D-6ECF-D391FEA9E89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525628" y="529388"/>
          <a:ext cx="4828172" cy="5651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135786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12467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06B713-C887-3CD9-F793-54B65F340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646" y="643467"/>
            <a:ext cx="3096760" cy="5571066"/>
          </a:xfrm>
        </p:spPr>
        <p:txBody>
          <a:bodyPr>
            <a:normAutofit/>
          </a:bodyPr>
          <a:lstStyle/>
          <a:p>
            <a:r>
              <a:rPr lang="zh-CN" altLang="en-US" sz="5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現在教會應該要有</a:t>
            </a:r>
            <a:endParaRPr lang="en-US" sz="5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E00F468-E5F5-9DE9-B3B1-7D44DDA727E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207640" y="643466"/>
          <a:ext cx="6291714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43105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40F25-BA96-9517-7048-CCD0019EE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1887167"/>
            <a:ext cx="8074815" cy="388269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zh-CN" altLang="en-US" sz="5400" b="1" dirty="0">
                <a:latin typeface="DFKai-SB" panose="03000509000000000000" pitchFamily="65" charset="-120"/>
                <a:ea typeface="DFKai-SB" panose="03000509000000000000" pitchFamily="65" charset="-120"/>
              </a:rPr>
              <a:t>神的兒女要</a:t>
            </a:r>
            <a:endParaRPr lang="en-US" altLang="zh-CN" sz="54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5400" b="1" dirty="0">
                <a:latin typeface="DFKai-SB" panose="03000509000000000000" pitchFamily="65" charset="-120"/>
                <a:ea typeface="DFKai-SB" panose="03000509000000000000" pitchFamily="65" charset="-120"/>
              </a:rPr>
              <a:t>認清自己是誰，</a:t>
            </a:r>
            <a:br>
              <a:rPr lang="en-US" altLang="zh-CN" sz="5400" b="1" dirty="0"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CN" altLang="en-US" sz="5400" b="1" dirty="0">
                <a:latin typeface="DFKai-SB" panose="03000509000000000000" pitchFamily="65" charset="-120"/>
                <a:ea typeface="DFKai-SB" panose="03000509000000000000" pitchFamily="65" charset="-120"/>
              </a:rPr>
              <a:t>回應 神的呼召！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17570262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C6C80-E6FF-9D1C-1A59-1DFDD222F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神呼召</a:t>
            </a:r>
            <a:r>
              <a:rPr lang="zh-TW" altLang="en-US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摩西領以色列人出埃及</a:t>
            </a:r>
            <a:endParaRPr lang="en-US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76B11-7FEB-351A-3047-06EE5DE809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en-US" altLang="zh-CN" sz="40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【</a:t>
            </a:r>
            <a:r>
              <a:rPr lang="zh-CN" altLang="en-US" sz="40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出埃及記</a:t>
            </a:r>
            <a:r>
              <a:rPr lang="zh-CN" altLang="en-US" sz="4000" b="1" i="0" dirty="0">
                <a:solidFill>
                  <a:srgbClr val="000000"/>
                </a:solidFill>
                <a:effectLst/>
                <a:latin typeface="system-ui"/>
              </a:rPr>
              <a:t> </a:t>
            </a:r>
            <a:r>
              <a:rPr lang="en-US" altLang="zh-CN" sz="4000" b="1" i="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3:7-8】</a:t>
            </a:r>
            <a:endParaRPr lang="en-US" altLang="zh-TW" sz="4000" b="1" i="0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marL="0" indent="0" algn="l">
              <a:buNone/>
            </a:pPr>
            <a:r>
              <a:rPr lang="en-US" altLang="zh-TW" sz="3600" b="1" i="0" baseline="30000" dirty="0">
                <a:solidFill>
                  <a:srgbClr val="000000"/>
                </a:solidFill>
                <a:effectLst/>
                <a:latin typeface="system-ui"/>
              </a:rPr>
              <a:t>7 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耶和華說：「我的百姓在埃及所受的困苦，我實在</a:t>
            </a:r>
            <a:r>
              <a:rPr lang="zh-TW" altLang="en-US" sz="40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看見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了；他們因受督工的轄制所發的哀聲，我也</a:t>
            </a:r>
            <a:r>
              <a:rPr lang="zh-TW" altLang="en-US" sz="40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聽見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了。我原知道他們的痛苦，</a:t>
            </a:r>
          </a:p>
          <a:p>
            <a:pPr marL="0" indent="0" algn="l">
              <a:buNone/>
            </a:pPr>
            <a:r>
              <a:rPr lang="en-US" altLang="zh-TW" sz="3600" b="1" i="0" baseline="30000" dirty="0">
                <a:solidFill>
                  <a:srgbClr val="000000"/>
                </a:solidFill>
                <a:effectLst/>
                <a:latin typeface="system-ui"/>
              </a:rPr>
              <a:t>8 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0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下來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sz="40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要救他們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脫離埃及人的手，領他們出了那地，到美好、寬闊、流奶與蜜之地，就是到迦南人、赫人、亞摩利人、比利洗人、希未人、耶布斯人之地。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2109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E1530-F026-A9D9-56F4-CE77B74B4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8ED1F-653E-03C8-7AAC-C48588B0E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40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【</a:t>
            </a:r>
            <a:r>
              <a:rPr lang="zh-CN" altLang="en-US" sz="40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出埃及記</a:t>
            </a:r>
            <a:r>
              <a:rPr lang="zh-CN" altLang="en-US" sz="4000" b="1" i="0" dirty="0">
                <a:solidFill>
                  <a:srgbClr val="000000"/>
                </a:solidFill>
                <a:effectLst/>
                <a:latin typeface="system-ui"/>
              </a:rPr>
              <a:t> </a:t>
            </a:r>
            <a:r>
              <a:rPr lang="en-US" altLang="zh-CN" sz="4000" b="1" i="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3:9-10】</a:t>
            </a:r>
            <a:endParaRPr lang="en-US" altLang="zh-TW" sz="4000" b="1" i="0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6431F-7DAE-DD70-C8F8-B3E0B61C8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altLang="zh-TW" sz="3600" b="1" i="0" baseline="3000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9 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現在</a:t>
            </a:r>
            <a:r>
              <a:rPr lang="zh-TW" altLang="en-US" sz="3600" b="1" i="0" u="sng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以色列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人的哀聲達到我耳中，我也看見</a:t>
            </a:r>
            <a:r>
              <a:rPr lang="zh-TW" altLang="en-US" sz="3600" b="1" i="0" u="sng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埃及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人怎樣欺壓他們。 </a:t>
            </a:r>
            <a:r>
              <a:rPr lang="en-US" altLang="zh-TW" sz="3600" b="1" i="0" baseline="3000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10 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故此，我要</a:t>
            </a:r>
            <a:r>
              <a:rPr lang="zh-TW" altLang="en-US" sz="40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打發你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去見法老，使你可以將我的百姓</a:t>
            </a:r>
            <a:r>
              <a:rPr lang="zh-TW" altLang="en-US" sz="3600" b="1" i="0" u="sng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以色列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人從</a:t>
            </a:r>
            <a:r>
              <a:rPr lang="zh-TW" altLang="en-US" sz="3600" b="1" i="0" u="sng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埃及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領出來。」</a:t>
            </a:r>
            <a:endParaRPr lang="en-US" sz="3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757244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0D78E-706E-B4A9-9CE9-BF8AFA76D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8533B9-04EB-AD65-9056-37DC67ED356C}"/>
              </a:ext>
            </a:extLst>
          </p:cNvPr>
          <p:cNvSpPr/>
          <p:nvPr/>
        </p:nvSpPr>
        <p:spPr>
          <a:xfrm>
            <a:off x="0" y="3886200"/>
            <a:ext cx="12192000" cy="29718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9BE66B-BB1C-CAFD-BD34-21EFDE904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摩西的反應</a:t>
            </a:r>
            <a:endParaRPr lang="en-US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B2DC49-B5D1-9FA1-942C-0C3D4F7683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40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【</a:t>
            </a:r>
            <a:r>
              <a:rPr lang="zh-TW" altLang="en-US" sz="40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出埃及記 </a:t>
            </a:r>
            <a:r>
              <a:rPr lang="en-US" altLang="zh-TW" sz="4000" b="1" i="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3:11-12</a:t>
            </a:r>
            <a:r>
              <a:rPr lang="en-US" altLang="zh-CN" sz="4000" b="1" i="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】</a:t>
            </a:r>
            <a:endParaRPr lang="en-US" altLang="zh-TW" sz="4000" b="1" i="0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marL="0" indent="0">
              <a:buNone/>
            </a:pPr>
            <a:r>
              <a:rPr lang="en-US" altLang="zh-TW" sz="3600" b="1" i="0" baseline="3000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11 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摩西對神說：「</a:t>
            </a:r>
            <a:r>
              <a:rPr lang="zh-TW" altLang="en-US" sz="40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我是</a:t>
            </a:r>
            <a:r>
              <a:rPr lang="zh-CN" altLang="en-US" sz="40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什</a:t>
            </a:r>
            <a:r>
              <a:rPr lang="zh-TW" altLang="en-US" sz="40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麼人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，竟能去見法老，將以色列人從埃及領出來</a:t>
            </a:r>
            <a:r>
              <a:rPr lang="zh-CN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。」</a:t>
            </a:r>
            <a:endParaRPr lang="en-US" altLang="zh-CN" sz="3600" b="1" i="0" dirty="0">
              <a:solidFill>
                <a:srgbClr val="000000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endParaRPr lang="en-US" altLang="zh-TW" sz="3600" b="1" dirty="0">
              <a:solidFill>
                <a:srgbClr val="0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i="0" dirty="0">
                <a:solidFill>
                  <a:schemeClr val="bg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我是</a:t>
            </a:r>
            <a:r>
              <a:rPr lang="zh-CN" altLang="en-US" sz="4000" b="1" i="0" dirty="0">
                <a:solidFill>
                  <a:schemeClr val="bg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什</a:t>
            </a:r>
            <a:r>
              <a:rPr lang="zh-TW" altLang="en-US" sz="4000" b="1" i="0" dirty="0">
                <a:solidFill>
                  <a:schemeClr val="bg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麼人</a:t>
            </a:r>
            <a:r>
              <a:rPr lang="zh-CN" altLang="en-US" sz="4000" b="1" i="0" dirty="0">
                <a:solidFill>
                  <a:schemeClr val="bg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endParaRPr lang="en-US" altLang="zh-TW" sz="40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>
              <a:buAutoNum type="arabicPeriod"/>
            </a:pPr>
            <a:r>
              <a:rPr lang="zh-CN" altLang="en-US" sz="3600" b="1" i="0" dirty="0">
                <a:solidFill>
                  <a:schemeClr val="bg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我是誰 </a:t>
            </a:r>
            <a:r>
              <a:rPr lang="en-US" altLang="zh-CN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Wingdings" panose="05000000000000000000" pitchFamily="2" charset="2"/>
              </a:rPr>
              <a:t> </a:t>
            </a:r>
            <a:r>
              <a:rPr lang="zh-CN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Wingdings" panose="05000000000000000000" pitchFamily="2" charset="2"/>
              </a:rPr>
              <a:t>不清楚自己的身份</a:t>
            </a:r>
            <a:endParaRPr lang="en-US" altLang="zh-CN" sz="36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  <a:sym typeface="Wingdings" panose="05000000000000000000" pitchFamily="2" charset="2"/>
            </a:endParaRPr>
          </a:p>
          <a:p>
            <a:pPr marL="914400" lvl="1" indent="-457200">
              <a:buAutoNum type="arabicPeriod"/>
            </a:pPr>
            <a:r>
              <a:rPr lang="zh-CN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Wingdings" panose="05000000000000000000" pitchFamily="2" charset="2"/>
              </a:rPr>
              <a:t>我是什麽人？ </a:t>
            </a:r>
            <a:r>
              <a:rPr lang="en-US" altLang="zh-CN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Wingdings" panose="05000000000000000000" pitchFamily="2" charset="2"/>
              </a:rPr>
              <a:t> </a:t>
            </a:r>
            <a:r>
              <a:rPr lang="zh-CN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Wingdings" panose="05000000000000000000" pitchFamily="2" charset="2"/>
              </a:rPr>
              <a:t>我沒有能力</a:t>
            </a:r>
            <a:endParaRPr lang="en-US" altLang="zh-CN" sz="36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  <a:sym typeface="Wingdings" panose="05000000000000000000" pitchFamily="2" charset="2"/>
            </a:endParaRPr>
          </a:p>
          <a:p>
            <a:pPr marL="914400" lvl="1" indent="-457200">
              <a:buAutoNum type="arabicPeriod"/>
            </a:pPr>
            <a:endParaRPr lang="en-US" altLang="zh-TW" b="0" i="0" dirty="0">
              <a:solidFill>
                <a:srgbClr val="000000"/>
              </a:solidFill>
              <a:effectLst/>
              <a:latin typeface="system-ui"/>
            </a:endParaRPr>
          </a:p>
        </p:txBody>
      </p:sp>
    </p:spTree>
    <p:extLst>
      <p:ext uri="{BB962C8B-B14F-4D97-AF65-F5344CB8AC3E}">
        <p14:creationId xmlns:p14="http://schemas.microsoft.com/office/powerpoint/2010/main" val="17729871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42CE4B-AE55-EE03-CBE1-203469A6C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C464D6A0-3F62-408A-56F4-D7AE95674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olor 2">
            <a:extLst>
              <a:ext uri="{FF2B5EF4-FFF2-40B4-BE49-F238E27FC236}">
                <a16:creationId xmlns:a16="http://schemas.microsoft.com/office/drawing/2014/main" id="{B3525C6E-D4AE-3D65-112A-AD403F1AA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80A4913-2F87-E746-1085-E9BD61130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218159" cy="6858000"/>
            <a:chOff x="651279" y="598259"/>
            <a:chExt cx="10889442" cy="5680742"/>
          </a:xfrm>
        </p:grpSpPr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5E5A0192-DB10-6679-87FD-F3CFFF6176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EDA5AC7E-62EF-175C-6F07-365877BD9E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3A1B254-78C7-3A8E-5749-FD3344A7D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FCCF5DA-7D2C-FA98-1624-BE0E5249B0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E5DFCF0-ACAE-3806-C9C7-914B2575E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B9F463E-F3D8-466D-227F-58E4BE38F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8C4D569-2281-00A4-6E97-1CF839990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DCEEAA6-7F3C-83D6-E5E3-651F97509B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2D2AAD-5530-122D-E414-8A650FFAB5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A3CB181-C4CE-3E44-0FB6-144FE8FF15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76D603C-9E81-742A-A419-E5C8B5175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5" y="841248"/>
            <a:ext cx="5129600" cy="5340097"/>
          </a:xfrm>
        </p:spPr>
        <p:txBody>
          <a:bodyPr anchor="ctr">
            <a:normAutofit/>
          </a:bodyPr>
          <a:lstStyle/>
          <a:p>
            <a:r>
              <a:rPr lang="zh-CN" altLang="en-US" sz="6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認清自己是誰</a:t>
            </a:r>
            <a:r>
              <a:rPr lang="zh-CN" altLang="en-US" sz="54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CN" sz="6000" b="1" dirty="0">
                <a:solidFill>
                  <a:schemeClr val="bg1"/>
                </a:solidFill>
                <a:latin typeface="+mn-ea"/>
                <a:ea typeface="+mn-ea"/>
              </a:rPr>
              <a:t>Know </a:t>
            </a:r>
            <a:r>
              <a:rPr lang="en-US" altLang="zh-CN" sz="6000" b="1" dirty="0" err="1">
                <a:solidFill>
                  <a:schemeClr val="bg1"/>
                </a:solidFill>
                <a:latin typeface="+mn-ea"/>
                <a:ea typeface="+mn-ea"/>
              </a:rPr>
              <a:t>WhoYou</a:t>
            </a:r>
            <a:r>
              <a:rPr lang="en-US" altLang="zh-CN" sz="6000" b="1" dirty="0">
                <a:solidFill>
                  <a:schemeClr val="bg1"/>
                </a:solidFill>
                <a:latin typeface="+mn-ea"/>
                <a:ea typeface="+mn-ea"/>
              </a:rPr>
              <a:t> Are</a:t>
            </a:r>
            <a:endParaRPr lang="en-US" sz="54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C278B46-A917-8D65-4C7F-4363B5A295F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525628" y="529388"/>
          <a:ext cx="4828172" cy="5651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69408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F97F7-EC20-46E6-29A4-49A9B8C87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得勝的秘訣</a:t>
            </a:r>
            <a:r>
              <a:rPr lang="en-US" altLang="zh-CN" sz="4800" b="1" dirty="0">
                <a:latin typeface="DFKai-SB" panose="03000509000000000000" pitchFamily="65" charset="-120"/>
                <a:ea typeface="DFKai-SB" panose="03000509000000000000" pitchFamily="65" charset="-120"/>
              </a:rPr>
              <a:t>--</a:t>
            </a:r>
            <a:r>
              <a:rPr lang="zh-CN" altLang="en-US" sz="4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在於有 神的同在</a:t>
            </a:r>
            <a:endParaRPr lang="en-US" sz="4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3F9E0-1462-964B-C996-87A6B585F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【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出埃及記 </a:t>
            </a:r>
            <a:r>
              <a:rPr lang="en-US" altLang="zh-TW" sz="3600" b="1" i="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3:12</a:t>
            </a:r>
            <a:r>
              <a:rPr lang="en-US" altLang="zh-CN" sz="3600" b="1" i="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】</a:t>
            </a:r>
            <a:endParaRPr lang="en-US" altLang="zh-TW" sz="3600" b="1" i="0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marL="0" indent="0" algn="l">
              <a:buNone/>
            </a:pPr>
            <a:r>
              <a:rPr lang="en-US" altLang="zh-TW" sz="3600" b="1" i="0" baseline="3000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12 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神說：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「</a:t>
            </a:r>
            <a:r>
              <a:rPr lang="zh-TW" altLang="en-US" sz="40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我必與你同在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。你將百姓從埃及領出來之後，你們必在這山上事奉我；這就是我打發你去的證據。</a:t>
            </a:r>
            <a:r>
              <a:rPr lang="zh-TW" altLang="en-US" sz="3600" b="1" i="0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」</a:t>
            </a:r>
            <a:endParaRPr lang="zh-TW" altLang="en-US" sz="3600" b="1" i="0" dirty="0">
              <a:solidFill>
                <a:srgbClr val="000000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762111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8DF67618-B87B-4195-8E24-3B126F79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olor 2">
            <a:extLst>
              <a:ext uri="{FF2B5EF4-FFF2-40B4-BE49-F238E27FC236}">
                <a16:creationId xmlns:a16="http://schemas.microsoft.com/office/drawing/2014/main" id="{64960379-9FF9-400A-A8A8-F5AB633FD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C491629-AE25-486B-9B22-2CE4EE8F7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218159" cy="6858000"/>
            <a:chOff x="651279" y="598259"/>
            <a:chExt cx="10889442" cy="5680742"/>
          </a:xfrm>
        </p:grpSpPr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590EB173-7DC2-4BE8-BC08-19BC09DBD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0731E2C9-2CF0-48B4-9CEA-35B2199AF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D8436E6-A5DC-ED6A-D8F5-C97CEB09C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5" y="841248"/>
            <a:ext cx="5129600" cy="5340097"/>
          </a:xfrm>
        </p:spPr>
        <p:txBody>
          <a:bodyPr anchor="ctr">
            <a:norm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敬拜</a:t>
            </a:r>
            <a:endParaRPr lang="en-US" sz="60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ADD0548-CCCA-8ACD-B217-ECA7423C6B8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525628" y="529388"/>
          <a:ext cx="4828172" cy="5651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404299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5" name="Rectangle 308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7321D462-F13A-E60D-4038-9B6CF2E82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r="9344"/>
          <a:stretch/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6" name="Rectangle 3085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5228B9-61F8-E87D-3F36-2822A63E3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035357" cy="1899912"/>
          </a:xfrm>
        </p:spPr>
        <p:txBody>
          <a:bodyPr>
            <a:normAutofit/>
          </a:bodyPr>
          <a:lstStyle/>
          <a:p>
            <a:r>
              <a:rPr lang="en-US" altLang="zh-TW" sz="4000" b="1" i="0" dirty="0"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2024</a:t>
            </a:r>
            <a:r>
              <a:rPr lang="zh-TW" altLang="en-US" sz="4000" b="1" i="0" dirty="0"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西雅图烈火</a:t>
            </a:r>
            <a:r>
              <a:rPr lang="zh-CN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七場</a:t>
            </a:r>
            <a:r>
              <a:rPr lang="zh-TW" altLang="en-US" sz="4000" b="1" i="0" dirty="0"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敬拜视频： 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BB325-412A-7160-7444-C6CEE1F23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4972050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4000" b="1" dirty="0">
                <a:latin typeface="DengXian" panose="02010600030101010101" pitchFamily="2" charset="-122"/>
                <a:ea typeface="DengXian" panose="02010600030101010101" pitchFamily="2" charset="-122"/>
              </a:rPr>
              <a:t>Google search</a:t>
            </a:r>
            <a:r>
              <a:rPr lang="zh-CN" altLang="en-US" sz="4000" b="1" dirty="0"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CN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</a:p>
          <a:p>
            <a:pPr marL="0" indent="0">
              <a:buNone/>
            </a:pPr>
            <a:r>
              <a:rPr lang="en-US" altLang="zh-CN" sz="4000" b="1" u="sng" dirty="0">
                <a:latin typeface="DengXian" panose="02010600030101010101" pitchFamily="2" charset="-122"/>
                <a:ea typeface="DengXian" panose="02010600030101010101" pitchFamily="2" charset="-122"/>
              </a:rPr>
              <a:t>2024</a:t>
            </a:r>
            <a:r>
              <a:rPr lang="zh-CN" altLang="en-US" sz="40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西雅图烈火敬拜</a:t>
            </a:r>
            <a:endParaRPr lang="en-US" sz="4000" b="1" u="sng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899910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E6849B-1775-9D8A-CBAD-B86BFEEFF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E7FCE1B7-B97C-F741-98B7-6FD6115BB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Graphic 33">
            <a:extLst>
              <a:ext uri="{FF2B5EF4-FFF2-40B4-BE49-F238E27FC236}">
                <a16:creationId xmlns:a16="http://schemas.microsoft.com/office/drawing/2014/main" id="{5F5BC156-31B9-EC07-78F6-52819A8AC7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10784" y="0"/>
            <a:ext cx="9570431" cy="6858000"/>
          </a:xfrm>
          <a:custGeom>
            <a:avLst/>
            <a:gdLst>
              <a:gd name="connsiteX0" fmla="*/ 7178288 w 7187261"/>
              <a:gd name="connsiteY0" fmla="*/ 2604802 h 5150263"/>
              <a:gd name="connsiteX1" fmla="*/ 7169335 w 7187261"/>
              <a:gd name="connsiteY1" fmla="*/ 2328577 h 5150263"/>
              <a:gd name="connsiteX2" fmla="*/ 7060845 w 7187261"/>
              <a:gd name="connsiteY2" fmla="*/ 1661160 h 5150263"/>
              <a:gd name="connsiteX3" fmla="*/ 6212263 w 7187261"/>
              <a:gd name="connsiteY3" fmla="*/ 243840 h 5150263"/>
              <a:gd name="connsiteX4" fmla="*/ 5953564 w 7187261"/>
              <a:gd name="connsiteY4" fmla="*/ 0 h 5150263"/>
              <a:gd name="connsiteX5" fmla="*/ 1408615 w 7187261"/>
              <a:gd name="connsiteY5" fmla="*/ 0 h 5150263"/>
              <a:gd name="connsiteX6" fmla="*/ 805111 w 7187261"/>
              <a:gd name="connsiteY6" fmla="*/ 676275 h 5150263"/>
              <a:gd name="connsiteX7" fmla="*/ 104928 w 7187261"/>
              <a:gd name="connsiteY7" fmla="*/ 2183035 h 5150263"/>
              <a:gd name="connsiteX8" fmla="*/ 51588 w 7187261"/>
              <a:gd name="connsiteY8" fmla="*/ 2400014 h 5150263"/>
              <a:gd name="connsiteX9" fmla="*/ 41301 w 7187261"/>
              <a:gd name="connsiteY9" fmla="*/ 2424208 h 5150263"/>
              <a:gd name="connsiteX10" fmla="*/ 119692 w 7187261"/>
              <a:gd name="connsiteY10" fmla="*/ 1834801 h 5150263"/>
              <a:gd name="connsiteX11" fmla="*/ 870071 w 7187261"/>
              <a:gd name="connsiteY11" fmla="*/ 462248 h 5150263"/>
              <a:gd name="connsiteX12" fmla="*/ 1389279 w 7187261"/>
              <a:gd name="connsiteY12" fmla="*/ 476 h 5150263"/>
              <a:gd name="connsiteX13" fmla="*/ 1320223 w 7187261"/>
              <a:gd name="connsiteY13" fmla="*/ 476 h 5150263"/>
              <a:gd name="connsiteX14" fmla="*/ 423158 w 7187261"/>
              <a:gd name="connsiteY14" fmla="*/ 989743 h 5150263"/>
              <a:gd name="connsiteX15" fmla="*/ 25585 w 7187261"/>
              <a:gd name="connsiteY15" fmla="*/ 2113693 h 5150263"/>
              <a:gd name="connsiteX16" fmla="*/ 2344 w 7187261"/>
              <a:gd name="connsiteY16" fmla="*/ 2725865 h 5150263"/>
              <a:gd name="connsiteX17" fmla="*/ 447256 w 7187261"/>
              <a:gd name="connsiteY17" fmla="*/ 4210717 h 5150263"/>
              <a:gd name="connsiteX18" fmla="*/ 1138962 w 7187261"/>
              <a:gd name="connsiteY18" fmla="*/ 4988910 h 5150263"/>
              <a:gd name="connsiteX19" fmla="*/ 1348512 w 7187261"/>
              <a:gd name="connsiteY19" fmla="*/ 5146834 h 5150263"/>
              <a:gd name="connsiteX20" fmla="*/ 1422712 w 7187261"/>
              <a:gd name="connsiteY20" fmla="*/ 5146834 h 5150263"/>
              <a:gd name="connsiteX21" fmla="*/ 480594 w 7187261"/>
              <a:gd name="connsiteY21" fmla="*/ 4187952 h 5150263"/>
              <a:gd name="connsiteX22" fmla="*/ 398679 w 7187261"/>
              <a:gd name="connsiteY22" fmla="*/ 4046125 h 5150263"/>
              <a:gd name="connsiteX23" fmla="*/ 411823 w 7187261"/>
              <a:gd name="connsiteY23" fmla="*/ 4053078 h 5150263"/>
              <a:gd name="connsiteX24" fmla="*/ 1439380 w 7187261"/>
              <a:gd name="connsiteY24" fmla="*/ 5147405 h 5150263"/>
              <a:gd name="connsiteX25" fmla="*/ 5710010 w 7187261"/>
              <a:gd name="connsiteY25" fmla="*/ 5150263 h 5150263"/>
              <a:gd name="connsiteX26" fmla="*/ 5999665 w 7187261"/>
              <a:gd name="connsiteY26" fmla="*/ 4910900 h 5150263"/>
              <a:gd name="connsiteX27" fmla="*/ 6954165 w 7187261"/>
              <a:gd name="connsiteY27" fmla="*/ 3545777 h 5150263"/>
              <a:gd name="connsiteX28" fmla="*/ 7137712 w 7187261"/>
              <a:gd name="connsiteY28" fmla="*/ 2799207 h 5150263"/>
              <a:gd name="connsiteX29" fmla="*/ 7142951 w 7187261"/>
              <a:gd name="connsiteY29" fmla="*/ 2754535 h 5150263"/>
              <a:gd name="connsiteX30" fmla="*/ 7149428 w 7187261"/>
              <a:gd name="connsiteY30" fmla="*/ 2774823 h 5150263"/>
              <a:gd name="connsiteX31" fmla="*/ 7066465 w 7187261"/>
              <a:gd name="connsiteY31" fmla="*/ 3465672 h 5150263"/>
              <a:gd name="connsiteX32" fmla="*/ 6452578 w 7187261"/>
              <a:gd name="connsiteY32" fmla="*/ 4552760 h 5150263"/>
              <a:gd name="connsiteX33" fmla="*/ 5752110 w 7187261"/>
              <a:gd name="connsiteY33" fmla="*/ 5150263 h 5150263"/>
              <a:gd name="connsiteX34" fmla="*/ 5827643 w 7187261"/>
              <a:gd name="connsiteY34" fmla="*/ 5150263 h 5150263"/>
              <a:gd name="connsiteX35" fmla="*/ 6642793 w 7187261"/>
              <a:gd name="connsiteY35" fmla="*/ 4389406 h 5150263"/>
              <a:gd name="connsiteX36" fmla="*/ 7102469 w 7187261"/>
              <a:gd name="connsiteY36" fmla="*/ 3490817 h 5150263"/>
              <a:gd name="connsiteX37" fmla="*/ 7187242 w 7187261"/>
              <a:gd name="connsiteY37" fmla="*/ 2990183 h 5150263"/>
              <a:gd name="connsiteX38" fmla="*/ 7178288 w 7187261"/>
              <a:gd name="connsiteY38" fmla="*/ 2604802 h 5150263"/>
              <a:gd name="connsiteX39" fmla="*/ 6342565 w 7187261"/>
              <a:gd name="connsiteY39" fmla="*/ 441389 h 5150263"/>
              <a:gd name="connsiteX40" fmla="*/ 7126567 w 7187261"/>
              <a:gd name="connsiteY40" fmla="*/ 2355056 h 5150263"/>
              <a:gd name="connsiteX41" fmla="*/ 6342565 w 7187261"/>
              <a:gd name="connsiteY41" fmla="*/ 441389 h 515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87261" h="5150263">
                <a:moveTo>
                  <a:pt x="7178288" y="2604802"/>
                </a:moveTo>
                <a:cubicBezTo>
                  <a:pt x="7168763" y="2513076"/>
                  <a:pt x="7174478" y="2420684"/>
                  <a:pt x="7169335" y="2328577"/>
                </a:cubicBezTo>
                <a:cubicBezTo>
                  <a:pt x="7156952" y="2102882"/>
                  <a:pt x="7120586" y="1879149"/>
                  <a:pt x="7060845" y="1661160"/>
                </a:cubicBezTo>
                <a:cubicBezTo>
                  <a:pt x="6910588" y="1121007"/>
                  <a:pt x="6617428" y="631374"/>
                  <a:pt x="6212263" y="243840"/>
                </a:cubicBezTo>
                <a:cubicBezTo>
                  <a:pt x="6126538" y="162496"/>
                  <a:pt x="6040813" y="80201"/>
                  <a:pt x="5953564" y="0"/>
                </a:cubicBezTo>
                <a:lnTo>
                  <a:pt x="1408615" y="0"/>
                </a:lnTo>
                <a:cubicBezTo>
                  <a:pt x="1180967" y="200316"/>
                  <a:pt x="978332" y="427387"/>
                  <a:pt x="805111" y="676275"/>
                </a:cubicBezTo>
                <a:cubicBezTo>
                  <a:pt x="481261" y="1136523"/>
                  <a:pt x="252089" y="1640872"/>
                  <a:pt x="104928" y="2183035"/>
                </a:cubicBezTo>
                <a:cubicBezTo>
                  <a:pt x="85878" y="2254853"/>
                  <a:pt x="69495" y="2327720"/>
                  <a:pt x="51588" y="2400014"/>
                </a:cubicBezTo>
                <a:cubicBezTo>
                  <a:pt x="49683" y="2407634"/>
                  <a:pt x="51588" y="2416969"/>
                  <a:pt x="41301" y="2424208"/>
                </a:cubicBezTo>
                <a:cubicBezTo>
                  <a:pt x="45900" y="2225469"/>
                  <a:pt x="72186" y="2027834"/>
                  <a:pt x="119692" y="1834801"/>
                </a:cubicBezTo>
                <a:cubicBezTo>
                  <a:pt x="247993" y="1310926"/>
                  <a:pt x="506121" y="857726"/>
                  <a:pt x="870071" y="462248"/>
                </a:cubicBezTo>
                <a:cubicBezTo>
                  <a:pt x="1027729" y="291823"/>
                  <a:pt x="1201617" y="137169"/>
                  <a:pt x="1389279" y="476"/>
                </a:cubicBezTo>
                <a:lnTo>
                  <a:pt x="1320223" y="476"/>
                </a:lnTo>
                <a:cubicBezTo>
                  <a:pt x="960844" y="274320"/>
                  <a:pt x="656330" y="599123"/>
                  <a:pt x="423158" y="989743"/>
                </a:cubicBezTo>
                <a:cubicBezTo>
                  <a:pt x="215608" y="1337596"/>
                  <a:pt x="80258" y="1711357"/>
                  <a:pt x="25585" y="2113693"/>
                </a:cubicBezTo>
                <a:cubicBezTo>
                  <a:pt x="-2705" y="2316480"/>
                  <a:pt x="-2228" y="2521077"/>
                  <a:pt x="2344" y="2725865"/>
                </a:cubicBezTo>
                <a:cubicBezTo>
                  <a:pt x="14155" y="3261932"/>
                  <a:pt x="170650" y="3754565"/>
                  <a:pt x="447256" y="4210717"/>
                </a:cubicBezTo>
                <a:cubicBezTo>
                  <a:pt x="629851" y="4511612"/>
                  <a:pt x="866356" y="4767167"/>
                  <a:pt x="1138962" y="4988910"/>
                </a:cubicBezTo>
                <a:cubicBezTo>
                  <a:pt x="1207161" y="5044345"/>
                  <a:pt x="1277008" y="5096990"/>
                  <a:pt x="1348512" y="5146834"/>
                </a:cubicBezTo>
                <a:lnTo>
                  <a:pt x="1422712" y="5146834"/>
                </a:lnTo>
                <a:cubicBezTo>
                  <a:pt x="1043426" y="4892802"/>
                  <a:pt x="724720" y="4577334"/>
                  <a:pt x="480594" y="4187952"/>
                </a:cubicBezTo>
                <a:cubicBezTo>
                  <a:pt x="452019" y="4141851"/>
                  <a:pt x="423444" y="4095179"/>
                  <a:pt x="398679" y="4046125"/>
                </a:cubicBezTo>
                <a:cubicBezTo>
                  <a:pt x="407442" y="4043267"/>
                  <a:pt x="409156" y="4048982"/>
                  <a:pt x="411823" y="4053078"/>
                </a:cubicBezTo>
                <a:cubicBezTo>
                  <a:pt x="683572" y="4484656"/>
                  <a:pt x="1033139" y="4842701"/>
                  <a:pt x="1439380" y="5147405"/>
                </a:cubicBezTo>
                <a:lnTo>
                  <a:pt x="5710010" y="5150263"/>
                </a:lnTo>
                <a:cubicBezTo>
                  <a:pt x="5810594" y="5075482"/>
                  <a:pt x="5907272" y="4995587"/>
                  <a:pt x="5999665" y="4910900"/>
                </a:cubicBezTo>
                <a:cubicBezTo>
                  <a:pt x="6418765" y="4526661"/>
                  <a:pt x="6746901" y="4078129"/>
                  <a:pt x="6954165" y="3545777"/>
                </a:cubicBezTo>
                <a:cubicBezTo>
                  <a:pt x="7048234" y="3306175"/>
                  <a:pt x="7109956" y="3055115"/>
                  <a:pt x="7137712" y="2799207"/>
                </a:cubicBezTo>
                <a:cubicBezTo>
                  <a:pt x="7139236" y="2784920"/>
                  <a:pt x="7141046" y="2770632"/>
                  <a:pt x="7142951" y="2754535"/>
                </a:cubicBezTo>
                <a:cubicBezTo>
                  <a:pt x="7151714" y="2760440"/>
                  <a:pt x="7149237" y="2768441"/>
                  <a:pt x="7149428" y="2774823"/>
                </a:cubicBezTo>
                <a:cubicBezTo>
                  <a:pt x="7156743" y="3007967"/>
                  <a:pt x="7128777" y="3240881"/>
                  <a:pt x="7066465" y="3465672"/>
                </a:cubicBezTo>
                <a:cubicBezTo>
                  <a:pt x="6952165" y="3878580"/>
                  <a:pt x="6737948" y="4235863"/>
                  <a:pt x="6452578" y="4552760"/>
                </a:cubicBezTo>
                <a:cubicBezTo>
                  <a:pt x="6244553" y="4783836"/>
                  <a:pt x="6008809" y="4980242"/>
                  <a:pt x="5752110" y="5150263"/>
                </a:cubicBezTo>
                <a:lnTo>
                  <a:pt x="5827643" y="5150263"/>
                </a:lnTo>
                <a:cubicBezTo>
                  <a:pt x="6136539" y="4938904"/>
                  <a:pt x="6412192" y="4689348"/>
                  <a:pt x="6642793" y="4389406"/>
                </a:cubicBezTo>
                <a:cubicBezTo>
                  <a:pt x="6851295" y="4118324"/>
                  <a:pt x="7009125" y="3820859"/>
                  <a:pt x="7102469" y="3490817"/>
                </a:cubicBezTo>
                <a:cubicBezTo>
                  <a:pt x="7148646" y="3327473"/>
                  <a:pt x="7177069" y="3159624"/>
                  <a:pt x="7187242" y="2990183"/>
                </a:cubicBezTo>
                <a:cubicBezTo>
                  <a:pt x="7187623" y="2984087"/>
                  <a:pt x="7182384" y="2642330"/>
                  <a:pt x="7178288" y="2604802"/>
                </a:cubicBezTo>
                <a:close/>
                <a:moveTo>
                  <a:pt x="6342565" y="441389"/>
                </a:moveTo>
                <a:cubicBezTo>
                  <a:pt x="6829797" y="986533"/>
                  <a:pt x="7091135" y="1624422"/>
                  <a:pt x="7126567" y="2355056"/>
                </a:cubicBezTo>
                <a:cubicBezTo>
                  <a:pt x="7001123" y="1661827"/>
                  <a:pt x="6756426" y="1017365"/>
                  <a:pt x="6342565" y="441389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9F1EC5D-EFEA-77EC-E217-26A9D51B5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8716" y="955309"/>
            <a:ext cx="7074568" cy="289897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zh-CN" altLang="en-US" sz="66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領受分享</a:t>
            </a:r>
            <a:endParaRPr lang="en-US" sz="6600" b="1" kern="12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3" name="sketch line">
            <a:extLst>
              <a:ext uri="{FF2B5EF4-FFF2-40B4-BE49-F238E27FC236}">
                <a16:creationId xmlns:a16="http://schemas.microsoft.com/office/drawing/2014/main" id="{59DB34C5-A89A-12DA-3079-819AD69DF7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17349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62644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4556D3F-F9E0-4DD4-A96F-6A8297B92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929"/>
            <a:ext cx="12188952" cy="3490956"/>
            <a:chOff x="651279" y="598259"/>
            <a:chExt cx="10889442" cy="5680742"/>
          </a:xfrm>
        </p:grpSpPr>
        <p:sp>
          <p:nvSpPr>
            <p:cNvPr id="47" name="Color">
              <a:extLst>
                <a:ext uri="{FF2B5EF4-FFF2-40B4-BE49-F238E27FC236}">
                  <a16:creationId xmlns:a16="http://schemas.microsoft.com/office/drawing/2014/main" id="{86D4FF5D-6473-4BE3-A6EC-40CE250274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Color">
              <a:extLst>
                <a:ext uri="{FF2B5EF4-FFF2-40B4-BE49-F238E27FC236}">
                  <a16:creationId xmlns:a16="http://schemas.microsoft.com/office/drawing/2014/main" id="{993888FB-861F-4B4A-819C-BEB6D558A8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F0B2291-07EF-D539-11CB-5368979ECE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6" r="22100" b="-2"/>
          <a:stretch/>
        </p:blipFill>
        <p:spPr>
          <a:xfrm>
            <a:off x="6803647" y="1065276"/>
            <a:ext cx="4730214" cy="4727448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65EABBED-2B80-4B13-A7A8-1D34C4A02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0" y="0"/>
            <a:chExt cx="12188952" cy="6858000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73A7A746-A7C1-443C-9B24-406D22245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D71425D-6031-4121-BA40-815DACCD0E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7A43343-A25B-49D5-9967-D5647ADF7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F066E434-22B6-48A1-BC19-A80163E819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5470CE2-E5F8-489C-84E9-775AE8D3E3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12435DD6-F0FB-492A-9267-CE09EC2C5D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5B17117C-64EA-4B8B-9DDC-D10E947C4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19E8822-3336-0A5E-5DCB-C1EC46D37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708" y="1014574"/>
            <a:ext cx="5633531" cy="222676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聖靈的比喻</a:t>
            </a:r>
            <a:endParaRPr lang="en-US" sz="60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374722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1BA2F6-4DFC-D19C-4762-F01093694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z="5400" b="1" dirty="0">
                <a:latin typeface="DFKai-SB" panose="03000509000000000000" pitchFamily="65" charset="-120"/>
                <a:ea typeface="DFKai-SB" panose="03000509000000000000" pitchFamily="65" charset="-120"/>
              </a:rPr>
              <a:t>帶著信心</a:t>
            </a:r>
            <a:br>
              <a:rPr lang="en-US" altLang="zh-CN" sz="5400" b="1" dirty="0"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CN" altLang="en-US" sz="5400" b="1" dirty="0">
                <a:latin typeface="DFKai-SB" panose="03000509000000000000" pitchFamily="65" charset="-120"/>
                <a:ea typeface="DFKai-SB" panose="03000509000000000000" pitchFamily="65" charset="-120"/>
              </a:rPr>
              <a:t>向主呼喊</a:t>
            </a:r>
            <a:r>
              <a:rPr lang="zh-CN" altLang="en-US" sz="6600" b="1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CN" sz="2800" dirty="0">
                <a:hlinkClick r:id="rId2"/>
              </a:rPr>
              <a:t>https://vimeo.com/1030361686?share=copy</a:t>
            </a:r>
            <a:endParaRPr lang="en-US" sz="4200" dirty="0"/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5542DEB-6CE1-086D-418C-676E83655E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73" r="23471" b="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16310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10F84A-90B6-427A-9581-D56C837FA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5F53BF-DE1F-A374-E4AC-938DF673BF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35" y="-1"/>
            <a:ext cx="12247735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B00D9AAF-478B-382C-7995-5B46F0801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207" y="1439110"/>
            <a:ext cx="10536147" cy="4585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Play Video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帶著信心向主呼喊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0350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8561454-8D6C-28FB-EC87-A91CE4E69A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2" b="44716"/>
          <a:stretch/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5" name="Rectangle 410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EEA306-4E48-8725-BBB9-7553C0B9E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張茂松牧師的禱告服事：</a:t>
            </a:r>
            <a:endParaRPr lang="en-US" sz="4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795035-F9CE-2DA9-9859-A2FE71CBE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https://photos.google.com/share/AF1QipNujjPBho_P6ilUwJ9B16VwD937zgRq2gTFR4LSHiw5c2IjRdvPW6_n8E7njFEfDA/photo/AF1QipNoNUmCIiqSOkFYKOnyOtf0oEv8x1a73nD0bHnF?key=NzMyaGpnWUhsa3A1Q3dqRC1uVmYwWWM0ZjZXVzRB</a:t>
            </a:r>
          </a:p>
        </p:txBody>
      </p:sp>
    </p:spTree>
    <p:extLst>
      <p:ext uri="{BB962C8B-B14F-4D97-AF65-F5344CB8AC3E}">
        <p14:creationId xmlns:p14="http://schemas.microsoft.com/office/powerpoint/2010/main" val="7300532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D24BFD5-D814-402B-B6C4-EEF6AE14B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21B864-E11B-738E-D6DF-DD78A22EC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2362"/>
            <a:ext cx="6281928" cy="41354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z="5400" b="1" kern="1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屬靈長者的榜樣和鼓勵</a:t>
            </a:r>
            <a:endParaRPr lang="en-US" sz="5400" b="1" kern="12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FED7E8-9A97-475F-9FA4-113410D44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06139" y="1031284"/>
            <a:ext cx="3647661" cy="4436126"/>
          </a:xfrm>
          <a:custGeom>
            <a:avLst/>
            <a:gdLst>
              <a:gd name="connsiteX0" fmla="*/ 0 w 3647661"/>
              <a:gd name="connsiteY0" fmla="*/ 0 h 4436126"/>
              <a:gd name="connsiteX1" fmla="*/ 498514 w 3647661"/>
              <a:gd name="connsiteY1" fmla="*/ 0 h 4436126"/>
              <a:gd name="connsiteX2" fmla="*/ 1069981 w 3647661"/>
              <a:gd name="connsiteY2" fmla="*/ 0 h 4436126"/>
              <a:gd name="connsiteX3" fmla="*/ 1714401 w 3647661"/>
              <a:gd name="connsiteY3" fmla="*/ 0 h 4436126"/>
              <a:gd name="connsiteX4" fmla="*/ 2285868 w 3647661"/>
              <a:gd name="connsiteY4" fmla="*/ 0 h 4436126"/>
              <a:gd name="connsiteX5" fmla="*/ 2784381 w 3647661"/>
              <a:gd name="connsiteY5" fmla="*/ 0 h 4436126"/>
              <a:gd name="connsiteX6" fmla="*/ 3647661 w 3647661"/>
              <a:gd name="connsiteY6" fmla="*/ 0 h 4436126"/>
              <a:gd name="connsiteX7" fmla="*/ 3647661 w 3647661"/>
              <a:gd name="connsiteY7" fmla="*/ 633732 h 4436126"/>
              <a:gd name="connsiteX8" fmla="*/ 3647661 w 3647661"/>
              <a:gd name="connsiteY8" fmla="*/ 1267465 h 4436126"/>
              <a:gd name="connsiteX9" fmla="*/ 3647661 w 3647661"/>
              <a:gd name="connsiteY9" fmla="*/ 1768113 h 4436126"/>
              <a:gd name="connsiteX10" fmla="*/ 3647661 w 3647661"/>
              <a:gd name="connsiteY10" fmla="*/ 2446207 h 4436126"/>
              <a:gd name="connsiteX11" fmla="*/ 3647661 w 3647661"/>
              <a:gd name="connsiteY11" fmla="*/ 2946855 h 4436126"/>
              <a:gd name="connsiteX12" fmla="*/ 3647661 w 3647661"/>
              <a:gd name="connsiteY12" fmla="*/ 3580587 h 4436126"/>
              <a:gd name="connsiteX13" fmla="*/ 3647661 w 3647661"/>
              <a:gd name="connsiteY13" fmla="*/ 4436126 h 4436126"/>
              <a:gd name="connsiteX14" fmla="*/ 3039718 w 3647661"/>
              <a:gd name="connsiteY14" fmla="*/ 4436126 h 4436126"/>
              <a:gd name="connsiteX15" fmla="*/ 2431774 w 3647661"/>
              <a:gd name="connsiteY15" fmla="*/ 4436126 h 4436126"/>
              <a:gd name="connsiteX16" fmla="*/ 1823831 w 3647661"/>
              <a:gd name="connsiteY16" fmla="*/ 4436126 h 4436126"/>
              <a:gd name="connsiteX17" fmla="*/ 1288840 w 3647661"/>
              <a:gd name="connsiteY17" fmla="*/ 4436126 h 4436126"/>
              <a:gd name="connsiteX18" fmla="*/ 607943 w 3647661"/>
              <a:gd name="connsiteY18" fmla="*/ 4436126 h 4436126"/>
              <a:gd name="connsiteX19" fmla="*/ 0 w 3647661"/>
              <a:gd name="connsiteY19" fmla="*/ 4436126 h 4436126"/>
              <a:gd name="connsiteX20" fmla="*/ 0 w 3647661"/>
              <a:gd name="connsiteY20" fmla="*/ 3758032 h 4436126"/>
              <a:gd name="connsiteX21" fmla="*/ 0 w 3647661"/>
              <a:gd name="connsiteY21" fmla="*/ 3035578 h 4436126"/>
              <a:gd name="connsiteX22" fmla="*/ 0 w 3647661"/>
              <a:gd name="connsiteY22" fmla="*/ 2401845 h 4436126"/>
              <a:gd name="connsiteX23" fmla="*/ 0 w 3647661"/>
              <a:gd name="connsiteY23" fmla="*/ 1768113 h 4436126"/>
              <a:gd name="connsiteX24" fmla="*/ 0 w 3647661"/>
              <a:gd name="connsiteY24" fmla="*/ 1178742 h 4436126"/>
              <a:gd name="connsiteX25" fmla="*/ 0 w 3647661"/>
              <a:gd name="connsiteY25" fmla="*/ 589371 h 4436126"/>
              <a:gd name="connsiteX26" fmla="*/ 0 w 3647661"/>
              <a:gd name="connsiteY26" fmla="*/ 0 h 4436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647661" h="4436126" fill="none" extrusionOk="0">
                <a:moveTo>
                  <a:pt x="0" y="0"/>
                </a:moveTo>
                <a:cubicBezTo>
                  <a:pt x="116158" y="-16963"/>
                  <a:pt x="364681" y="-4006"/>
                  <a:pt x="498514" y="0"/>
                </a:cubicBezTo>
                <a:cubicBezTo>
                  <a:pt x="632347" y="4006"/>
                  <a:pt x="950865" y="15164"/>
                  <a:pt x="1069981" y="0"/>
                </a:cubicBezTo>
                <a:cubicBezTo>
                  <a:pt x="1189097" y="-15164"/>
                  <a:pt x="1556518" y="-23132"/>
                  <a:pt x="1714401" y="0"/>
                </a:cubicBezTo>
                <a:cubicBezTo>
                  <a:pt x="1872284" y="23132"/>
                  <a:pt x="2015985" y="9364"/>
                  <a:pt x="2285868" y="0"/>
                </a:cubicBezTo>
                <a:cubicBezTo>
                  <a:pt x="2555751" y="-9364"/>
                  <a:pt x="2555148" y="14141"/>
                  <a:pt x="2784381" y="0"/>
                </a:cubicBezTo>
                <a:cubicBezTo>
                  <a:pt x="3013614" y="-14141"/>
                  <a:pt x="3216105" y="-3763"/>
                  <a:pt x="3647661" y="0"/>
                </a:cubicBezTo>
                <a:cubicBezTo>
                  <a:pt x="3623206" y="221859"/>
                  <a:pt x="3622213" y="458853"/>
                  <a:pt x="3647661" y="633732"/>
                </a:cubicBezTo>
                <a:cubicBezTo>
                  <a:pt x="3673109" y="808611"/>
                  <a:pt x="3674779" y="1138417"/>
                  <a:pt x="3647661" y="1267465"/>
                </a:cubicBezTo>
                <a:cubicBezTo>
                  <a:pt x="3620543" y="1396513"/>
                  <a:pt x="3664792" y="1625185"/>
                  <a:pt x="3647661" y="1768113"/>
                </a:cubicBezTo>
                <a:cubicBezTo>
                  <a:pt x="3630530" y="1911041"/>
                  <a:pt x="3671056" y="2135008"/>
                  <a:pt x="3647661" y="2446207"/>
                </a:cubicBezTo>
                <a:cubicBezTo>
                  <a:pt x="3624266" y="2757406"/>
                  <a:pt x="3642702" y="2713342"/>
                  <a:pt x="3647661" y="2946855"/>
                </a:cubicBezTo>
                <a:cubicBezTo>
                  <a:pt x="3652620" y="3180368"/>
                  <a:pt x="3664319" y="3290221"/>
                  <a:pt x="3647661" y="3580587"/>
                </a:cubicBezTo>
                <a:cubicBezTo>
                  <a:pt x="3631003" y="3870953"/>
                  <a:pt x="3617531" y="4259425"/>
                  <a:pt x="3647661" y="4436126"/>
                </a:cubicBezTo>
                <a:cubicBezTo>
                  <a:pt x="3523929" y="4410412"/>
                  <a:pt x="3241413" y="4436068"/>
                  <a:pt x="3039718" y="4436126"/>
                </a:cubicBezTo>
                <a:cubicBezTo>
                  <a:pt x="2838023" y="4436184"/>
                  <a:pt x="2630387" y="4431142"/>
                  <a:pt x="2431774" y="4436126"/>
                </a:cubicBezTo>
                <a:cubicBezTo>
                  <a:pt x="2233161" y="4441110"/>
                  <a:pt x="2003296" y="4449826"/>
                  <a:pt x="1823831" y="4436126"/>
                </a:cubicBezTo>
                <a:cubicBezTo>
                  <a:pt x="1644366" y="4422426"/>
                  <a:pt x="1399453" y="4442442"/>
                  <a:pt x="1288840" y="4436126"/>
                </a:cubicBezTo>
                <a:cubicBezTo>
                  <a:pt x="1178227" y="4429810"/>
                  <a:pt x="793482" y="4411099"/>
                  <a:pt x="607943" y="4436126"/>
                </a:cubicBezTo>
                <a:cubicBezTo>
                  <a:pt x="422404" y="4461153"/>
                  <a:pt x="158703" y="4453091"/>
                  <a:pt x="0" y="4436126"/>
                </a:cubicBezTo>
                <a:cubicBezTo>
                  <a:pt x="8129" y="4099466"/>
                  <a:pt x="23502" y="4014012"/>
                  <a:pt x="0" y="3758032"/>
                </a:cubicBezTo>
                <a:cubicBezTo>
                  <a:pt x="-23502" y="3502052"/>
                  <a:pt x="8018" y="3295661"/>
                  <a:pt x="0" y="3035578"/>
                </a:cubicBezTo>
                <a:cubicBezTo>
                  <a:pt x="-8018" y="2775495"/>
                  <a:pt x="-8720" y="2595880"/>
                  <a:pt x="0" y="2401845"/>
                </a:cubicBezTo>
                <a:cubicBezTo>
                  <a:pt x="8720" y="2207810"/>
                  <a:pt x="9279" y="1982551"/>
                  <a:pt x="0" y="1768113"/>
                </a:cubicBezTo>
                <a:cubicBezTo>
                  <a:pt x="-9279" y="1553675"/>
                  <a:pt x="7090" y="1354447"/>
                  <a:pt x="0" y="1178742"/>
                </a:cubicBezTo>
                <a:cubicBezTo>
                  <a:pt x="-7090" y="1003037"/>
                  <a:pt x="-23786" y="768334"/>
                  <a:pt x="0" y="589371"/>
                </a:cubicBezTo>
                <a:cubicBezTo>
                  <a:pt x="23786" y="410408"/>
                  <a:pt x="-16955" y="242082"/>
                  <a:pt x="0" y="0"/>
                </a:cubicBezTo>
                <a:close/>
              </a:path>
              <a:path w="3647661" h="4436126" stroke="0" extrusionOk="0">
                <a:moveTo>
                  <a:pt x="0" y="0"/>
                </a:moveTo>
                <a:cubicBezTo>
                  <a:pt x="171149" y="-7244"/>
                  <a:pt x="374684" y="2591"/>
                  <a:pt x="534990" y="0"/>
                </a:cubicBezTo>
                <a:cubicBezTo>
                  <a:pt x="695296" y="-2591"/>
                  <a:pt x="907320" y="7483"/>
                  <a:pt x="1069981" y="0"/>
                </a:cubicBezTo>
                <a:cubicBezTo>
                  <a:pt x="1232642" y="-7483"/>
                  <a:pt x="1543604" y="-26203"/>
                  <a:pt x="1677924" y="0"/>
                </a:cubicBezTo>
                <a:cubicBezTo>
                  <a:pt x="1812244" y="26203"/>
                  <a:pt x="2140632" y="31361"/>
                  <a:pt x="2322344" y="0"/>
                </a:cubicBezTo>
                <a:cubicBezTo>
                  <a:pt x="2504056" y="-31361"/>
                  <a:pt x="2658834" y="3381"/>
                  <a:pt x="2893811" y="0"/>
                </a:cubicBezTo>
                <a:cubicBezTo>
                  <a:pt x="3128788" y="-3381"/>
                  <a:pt x="3338741" y="-10376"/>
                  <a:pt x="3647661" y="0"/>
                </a:cubicBezTo>
                <a:cubicBezTo>
                  <a:pt x="3628986" y="244498"/>
                  <a:pt x="3624774" y="362520"/>
                  <a:pt x="3647661" y="545010"/>
                </a:cubicBezTo>
                <a:cubicBezTo>
                  <a:pt x="3670549" y="727500"/>
                  <a:pt x="3619543" y="968439"/>
                  <a:pt x="3647661" y="1134381"/>
                </a:cubicBezTo>
                <a:cubicBezTo>
                  <a:pt x="3675779" y="1300323"/>
                  <a:pt x="3670065" y="1646297"/>
                  <a:pt x="3647661" y="1856836"/>
                </a:cubicBezTo>
                <a:cubicBezTo>
                  <a:pt x="3625257" y="2067375"/>
                  <a:pt x="3632904" y="2315399"/>
                  <a:pt x="3647661" y="2490568"/>
                </a:cubicBezTo>
                <a:cubicBezTo>
                  <a:pt x="3662418" y="2665737"/>
                  <a:pt x="3616073" y="2880164"/>
                  <a:pt x="3647661" y="3124300"/>
                </a:cubicBezTo>
                <a:cubicBezTo>
                  <a:pt x="3679249" y="3368436"/>
                  <a:pt x="3677361" y="3519722"/>
                  <a:pt x="3647661" y="3758032"/>
                </a:cubicBezTo>
                <a:cubicBezTo>
                  <a:pt x="3617961" y="3996342"/>
                  <a:pt x="3615180" y="4147465"/>
                  <a:pt x="3647661" y="4436126"/>
                </a:cubicBezTo>
                <a:cubicBezTo>
                  <a:pt x="3506685" y="4421969"/>
                  <a:pt x="3266652" y="4433618"/>
                  <a:pt x="3149147" y="4436126"/>
                </a:cubicBezTo>
                <a:cubicBezTo>
                  <a:pt x="3031642" y="4438634"/>
                  <a:pt x="2832267" y="4432536"/>
                  <a:pt x="2650634" y="4436126"/>
                </a:cubicBezTo>
                <a:cubicBezTo>
                  <a:pt x="2469001" y="4439716"/>
                  <a:pt x="2324677" y="4416284"/>
                  <a:pt x="2042690" y="4436126"/>
                </a:cubicBezTo>
                <a:cubicBezTo>
                  <a:pt x="1760703" y="4455968"/>
                  <a:pt x="1686949" y="4416099"/>
                  <a:pt x="1398270" y="4436126"/>
                </a:cubicBezTo>
                <a:cubicBezTo>
                  <a:pt x="1109591" y="4456153"/>
                  <a:pt x="1071585" y="4455485"/>
                  <a:pt x="899756" y="4436126"/>
                </a:cubicBezTo>
                <a:cubicBezTo>
                  <a:pt x="727927" y="4416767"/>
                  <a:pt x="344407" y="4430463"/>
                  <a:pt x="0" y="4436126"/>
                </a:cubicBezTo>
                <a:cubicBezTo>
                  <a:pt x="5440" y="4303018"/>
                  <a:pt x="91" y="4161914"/>
                  <a:pt x="0" y="3891116"/>
                </a:cubicBezTo>
                <a:cubicBezTo>
                  <a:pt x="-91" y="3620318"/>
                  <a:pt x="-11601" y="3462294"/>
                  <a:pt x="0" y="3301745"/>
                </a:cubicBezTo>
                <a:cubicBezTo>
                  <a:pt x="11601" y="3141196"/>
                  <a:pt x="22776" y="2916996"/>
                  <a:pt x="0" y="2756735"/>
                </a:cubicBezTo>
                <a:cubicBezTo>
                  <a:pt x="-22776" y="2596474"/>
                  <a:pt x="5257" y="2440491"/>
                  <a:pt x="0" y="2256087"/>
                </a:cubicBezTo>
                <a:cubicBezTo>
                  <a:pt x="-5257" y="2071683"/>
                  <a:pt x="20189" y="1902567"/>
                  <a:pt x="0" y="1666716"/>
                </a:cubicBezTo>
                <a:cubicBezTo>
                  <a:pt x="-20189" y="1430865"/>
                  <a:pt x="-21241" y="1161108"/>
                  <a:pt x="0" y="988622"/>
                </a:cubicBezTo>
                <a:cubicBezTo>
                  <a:pt x="21241" y="816136"/>
                  <a:pt x="17108" y="40674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5715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68728339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2A39B854-4B6C-4F7F-A602-6F97770CE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5439978"/>
            <a:ext cx="6281928" cy="18288"/>
          </a:xfrm>
          <a:custGeom>
            <a:avLst/>
            <a:gdLst>
              <a:gd name="connsiteX0" fmla="*/ 0 w 6281928"/>
              <a:gd name="connsiteY0" fmla="*/ 0 h 18288"/>
              <a:gd name="connsiteX1" fmla="*/ 572353 w 6281928"/>
              <a:gd name="connsiteY1" fmla="*/ 0 h 18288"/>
              <a:gd name="connsiteX2" fmla="*/ 1207526 w 6281928"/>
              <a:gd name="connsiteY2" fmla="*/ 0 h 18288"/>
              <a:gd name="connsiteX3" fmla="*/ 1779880 w 6281928"/>
              <a:gd name="connsiteY3" fmla="*/ 0 h 18288"/>
              <a:gd name="connsiteX4" fmla="*/ 2540691 w 6281928"/>
              <a:gd name="connsiteY4" fmla="*/ 0 h 18288"/>
              <a:gd name="connsiteX5" fmla="*/ 3238683 w 6281928"/>
              <a:gd name="connsiteY5" fmla="*/ 0 h 18288"/>
              <a:gd name="connsiteX6" fmla="*/ 3936675 w 6281928"/>
              <a:gd name="connsiteY6" fmla="*/ 0 h 18288"/>
              <a:gd name="connsiteX7" fmla="*/ 4760305 w 6281928"/>
              <a:gd name="connsiteY7" fmla="*/ 0 h 18288"/>
              <a:gd name="connsiteX8" fmla="*/ 5521117 w 6281928"/>
              <a:gd name="connsiteY8" fmla="*/ 0 h 18288"/>
              <a:gd name="connsiteX9" fmla="*/ 6281928 w 6281928"/>
              <a:gd name="connsiteY9" fmla="*/ 0 h 18288"/>
              <a:gd name="connsiteX10" fmla="*/ 6281928 w 6281928"/>
              <a:gd name="connsiteY10" fmla="*/ 18288 h 18288"/>
              <a:gd name="connsiteX11" fmla="*/ 5772394 w 6281928"/>
              <a:gd name="connsiteY11" fmla="*/ 18288 h 18288"/>
              <a:gd name="connsiteX12" fmla="*/ 5200040 w 6281928"/>
              <a:gd name="connsiteY12" fmla="*/ 18288 h 18288"/>
              <a:gd name="connsiteX13" fmla="*/ 4439229 w 6281928"/>
              <a:gd name="connsiteY13" fmla="*/ 18288 h 18288"/>
              <a:gd name="connsiteX14" fmla="*/ 3615599 w 6281928"/>
              <a:gd name="connsiteY14" fmla="*/ 18288 h 18288"/>
              <a:gd name="connsiteX15" fmla="*/ 2980426 w 6281928"/>
              <a:gd name="connsiteY15" fmla="*/ 18288 h 18288"/>
              <a:gd name="connsiteX16" fmla="*/ 2156795 w 6281928"/>
              <a:gd name="connsiteY16" fmla="*/ 18288 h 18288"/>
              <a:gd name="connsiteX17" fmla="*/ 1584442 w 6281928"/>
              <a:gd name="connsiteY17" fmla="*/ 18288 h 18288"/>
              <a:gd name="connsiteX18" fmla="*/ 1074908 w 6281928"/>
              <a:gd name="connsiteY18" fmla="*/ 18288 h 18288"/>
              <a:gd name="connsiteX19" fmla="*/ 0 w 6281928"/>
              <a:gd name="connsiteY19" fmla="*/ 18288 h 18288"/>
              <a:gd name="connsiteX20" fmla="*/ 0 w 6281928"/>
              <a:gd name="connsiteY2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281928" h="18288" fill="none" extrusionOk="0">
                <a:moveTo>
                  <a:pt x="0" y="0"/>
                </a:moveTo>
                <a:cubicBezTo>
                  <a:pt x="205960" y="24870"/>
                  <a:pt x="343550" y="5918"/>
                  <a:pt x="572353" y="0"/>
                </a:cubicBezTo>
                <a:cubicBezTo>
                  <a:pt x="801156" y="-5918"/>
                  <a:pt x="1015649" y="-11381"/>
                  <a:pt x="1207526" y="0"/>
                </a:cubicBezTo>
                <a:cubicBezTo>
                  <a:pt x="1399403" y="11381"/>
                  <a:pt x="1549725" y="7866"/>
                  <a:pt x="1779880" y="0"/>
                </a:cubicBezTo>
                <a:cubicBezTo>
                  <a:pt x="2010035" y="-7866"/>
                  <a:pt x="2190674" y="12826"/>
                  <a:pt x="2540691" y="0"/>
                </a:cubicBezTo>
                <a:cubicBezTo>
                  <a:pt x="2890708" y="-12826"/>
                  <a:pt x="3025718" y="-18534"/>
                  <a:pt x="3238683" y="0"/>
                </a:cubicBezTo>
                <a:cubicBezTo>
                  <a:pt x="3451648" y="18534"/>
                  <a:pt x="3603947" y="14884"/>
                  <a:pt x="3936675" y="0"/>
                </a:cubicBezTo>
                <a:cubicBezTo>
                  <a:pt x="4269403" y="-14884"/>
                  <a:pt x="4480718" y="-24607"/>
                  <a:pt x="4760305" y="0"/>
                </a:cubicBezTo>
                <a:cubicBezTo>
                  <a:pt x="5039892" y="24607"/>
                  <a:pt x="5359549" y="-31311"/>
                  <a:pt x="5521117" y="0"/>
                </a:cubicBezTo>
                <a:cubicBezTo>
                  <a:pt x="5682685" y="31311"/>
                  <a:pt x="5986067" y="-12593"/>
                  <a:pt x="6281928" y="0"/>
                </a:cubicBezTo>
                <a:cubicBezTo>
                  <a:pt x="6282307" y="7355"/>
                  <a:pt x="6282212" y="10249"/>
                  <a:pt x="6281928" y="18288"/>
                </a:cubicBezTo>
                <a:cubicBezTo>
                  <a:pt x="6078981" y="8428"/>
                  <a:pt x="5961061" y="2290"/>
                  <a:pt x="5772394" y="18288"/>
                </a:cubicBezTo>
                <a:cubicBezTo>
                  <a:pt x="5583727" y="34286"/>
                  <a:pt x="5329968" y="24208"/>
                  <a:pt x="5200040" y="18288"/>
                </a:cubicBezTo>
                <a:cubicBezTo>
                  <a:pt x="5070112" y="12368"/>
                  <a:pt x="4793288" y="21070"/>
                  <a:pt x="4439229" y="18288"/>
                </a:cubicBezTo>
                <a:cubicBezTo>
                  <a:pt x="4085170" y="15506"/>
                  <a:pt x="3813765" y="-16466"/>
                  <a:pt x="3615599" y="18288"/>
                </a:cubicBezTo>
                <a:cubicBezTo>
                  <a:pt x="3417433" y="53042"/>
                  <a:pt x="3133643" y="20727"/>
                  <a:pt x="2980426" y="18288"/>
                </a:cubicBezTo>
                <a:cubicBezTo>
                  <a:pt x="2827209" y="15849"/>
                  <a:pt x="2380685" y="51850"/>
                  <a:pt x="2156795" y="18288"/>
                </a:cubicBezTo>
                <a:cubicBezTo>
                  <a:pt x="1932905" y="-15274"/>
                  <a:pt x="1716744" y="-1398"/>
                  <a:pt x="1584442" y="18288"/>
                </a:cubicBezTo>
                <a:cubicBezTo>
                  <a:pt x="1452140" y="37974"/>
                  <a:pt x="1280887" y="12750"/>
                  <a:pt x="1074908" y="18288"/>
                </a:cubicBezTo>
                <a:cubicBezTo>
                  <a:pt x="868929" y="23826"/>
                  <a:pt x="318124" y="-17878"/>
                  <a:pt x="0" y="18288"/>
                </a:cubicBezTo>
                <a:cubicBezTo>
                  <a:pt x="-384" y="12702"/>
                  <a:pt x="-513" y="4636"/>
                  <a:pt x="0" y="0"/>
                </a:cubicBezTo>
                <a:close/>
              </a:path>
              <a:path w="6281928" h="18288" stroke="0" extrusionOk="0">
                <a:moveTo>
                  <a:pt x="0" y="0"/>
                </a:moveTo>
                <a:cubicBezTo>
                  <a:pt x="135290" y="27650"/>
                  <a:pt x="488372" y="4391"/>
                  <a:pt x="635173" y="0"/>
                </a:cubicBezTo>
                <a:cubicBezTo>
                  <a:pt x="781974" y="-4391"/>
                  <a:pt x="992816" y="14310"/>
                  <a:pt x="1144707" y="0"/>
                </a:cubicBezTo>
                <a:cubicBezTo>
                  <a:pt x="1296598" y="-14310"/>
                  <a:pt x="1796462" y="-1258"/>
                  <a:pt x="1968337" y="0"/>
                </a:cubicBezTo>
                <a:cubicBezTo>
                  <a:pt x="2140212" y="1258"/>
                  <a:pt x="2343376" y="-12852"/>
                  <a:pt x="2603510" y="0"/>
                </a:cubicBezTo>
                <a:cubicBezTo>
                  <a:pt x="2863644" y="12852"/>
                  <a:pt x="2935073" y="-10591"/>
                  <a:pt x="3238683" y="0"/>
                </a:cubicBezTo>
                <a:cubicBezTo>
                  <a:pt x="3542293" y="10591"/>
                  <a:pt x="3731676" y="3538"/>
                  <a:pt x="4062313" y="0"/>
                </a:cubicBezTo>
                <a:cubicBezTo>
                  <a:pt x="4392950" y="-3538"/>
                  <a:pt x="4440715" y="28126"/>
                  <a:pt x="4634667" y="0"/>
                </a:cubicBezTo>
                <a:cubicBezTo>
                  <a:pt x="4828619" y="-28126"/>
                  <a:pt x="5052661" y="8974"/>
                  <a:pt x="5458297" y="0"/>
                </a:cubicBezTo>
                <a:cubicBezTo>
                  <a:pt x="5863933" y="-8974"/>
                  <a:pt x="5906900" y="-24516"/>
                  <a:pt x="6281928" y="0"/>
                </a:cubicBezTo>
                <a:cubicBezTo>
                  <a:pt x="6282268" y="5688"/>
                  <a:pt x="6281759" y="13142"/>
                  <a:pt x="6281928" y="18288"/>
                </a:cubicBezTo>
                <a:cubicBezTo>
                  <a:pt x="6036108" y="15339"/>
                  <a:pt x="5743611" y="10415"/>
                  <a:pt x="5583936" y="18288"/>
                </a:cubicBezTo>
                <a:cubicBezTo>
                  <a:pt x="5424261" y="26161"/>
                  <a:pt x="5250533" y="-179"/>
                  <a:pt x="4948763" y="18288"/>
                </a:cubicBezTo>
                <a:cubicBezTo>
                  <a:pt x="4646993" y="36755"/>
                  <a:pt x="4354673" y="7565"/>
                  <a:pt x="4125133" y="18288"/>
                </a:cubicBezTo>
                <a:cubicBezTo>
                  <a:pt x="3895593" y="29012"/>
                  <a:pt x="3570246" y="29209"/>
                  <a:pt x="3301502" y="18288"/>
                </a:cubicBezTo>
                <a:cubicBezTo>
                  <a:pt x="3032758" y="7367"/>
                  <a:pt x="2955340" y="11905"/>
                  <a:pt x="2729149" y="18288"/>
                </a:cubicBezTo>
                <a:cubicBezTo>
                  <a:pt x="2502958" y="24671"/>
                  <a:pt x="2269423" y="3142"/>
                  <a:pt x="2031157" y="18288"/>
                </a:cubicBezTo>
                <a:cubicBezTo>
                  <a:pt x="1792891" y="33434"/>
                  <a:pt x="1484731" y="22122"/>
                  <a:pt x="1207526" y="18288"/>
                </a:cubicBezTo>
                <a:cubicBezTo>
                  <a:pt x="930321" y="14454"/>
                  <a:pt x="560231" y="-33402"/>
                  <a:pt x="0" y="18288"/>
                </a:cubicBezTo>
                <a:cubicBezTo>
                  <a:pt x="-478" y="10520"/>
                  <a:pt x="210" y="5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43614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DDACF2-F974-C746-84A7-2B6FCF734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6" name="Rectangle 1045">
            <a:extLst>
              <a:ext uri="{FF2B5EF4-FFF2-40B4-BE49-F238E27FC236}">
                <a16:creationId xmlns:a16="http://schemas.microsoft.com/office/drawing/2014/main" id="{89BF55CE-D34A-9CEC-6E73-7BE501C81E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48" name="Oval 1047">
            <a:extLst>
              <a:ext uri="{FF2B5EF4-FFF2-40B4-BE49-F238E27FC236}">
                <a16:creationId xmlns:a16="http://schemas.microsoft.com/office/drawing/2014/main" id="{1890C847-3B0A-26B7-5549-1A9AEFC58F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50" name="!!plus graphic">
            <a:extLst>
              <a:ext uri="{FF2B5EF4-FFF2-40B4-BE49-F238E27FC236}">
                <a16:creationId xmlns:a16="http://schemas.microsoft.com/office/drawing/2014/main" id="{B5900E33-2E9B-01C1-EFDD-A0EDFA4C4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52" name="!!circle graphic">
            <a:extLst>
              <a:ext uri="{FF2B5EF4-FFF2-40B4-BE49-F238E27FC236}">
                <a16:creationId xmlns:a16="http://schemas.microsoft.com/office/drawing/2014/main" id="{659BB192-422B-4EE2-2734-50CC2D5BCD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6E35C-0B8D-DAC4-A466-DEDF607D0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1060315"/>
            <a:ext cx="4195673" cy="4844375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每個會衆都要卓越，「卓越」就是把每樣事都做到位，多走一里路。</a:t>
            </a:r>
            <a:endParaRPr lang="en-US" altLang="zh-CN" sz="4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altLang="zh-CN" sz="4000" b="1" dirty="0">
                <a:solidFill>
                  <a:schemeClr val="tx1">
                    <a:alpha val="8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-- </a:t>
            </a:r>
            <a:r>
              <a:rPr lang="zh-CN" altLang="en-US" sz="4000" b="1" dirty="0">
                <a:solidFill>
                  <a:schemeClr val="tx1">
                    <a:alpha val="8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張茂松牧師</a:t>
            </a:r>
            <a:endParaRPr lang="en-US" sz="3600" b="1" dirty="0">
              <a:solidFill>
                <a:schemeClr val="tx1">
                  <a:alpha val="8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054" name="!!dot graphic">
            <a:extLst>
              <a:ext uri="{FF2B5EF4-FFF2-40B4-BE49-F238E27FC236}">
                <a16:creationId xmlns:a16="http://schemas.microsoft.com/office/drawing/2014/main" id="{0176FB58-BB03-384C-23C5-533F42939F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056" name="!!Straight Connector">
            <a:extLst>
              <a:ext uri="{FF2B5EF4-FFF2-40B4-BE49-F238E27FC236}">
                <a16:creationId xmlns:a16="http://schemas.microsoft.com/office/drawing/2014/main" id="{23F30B57-9B92-ED99-7604-5F7DD3E688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F8FBAAEA-A918-2FA8-AB68-23A042E107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425" t="14425" r="17718" b="20073"/>
          <a:stretch/>
        </p:blipFill>
        <p:spPr>
          <a:xfrm>
            <a:off x="521736" y="561659"/>
            <a:ext cx="5742188" cy="5734682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855567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EF3BB2-69FB-12F9-77C5-F6A4556F9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6" name="Rectangle 1045">
            <a:extLst>
              <a:ext uri="{FF2B5EF4-FFF2-40B4-BE49-F238E27FC236}">
                <a16:creationId xmlns:a16="http://schemas.microsoft.com/office/drawing/2014/main" id="{9DE58F04-9720-D2A9-22D9-7A55A5ADF9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48" name="Oval 1047">
            <a:extLst>
              <a:ext uri="{FF2B5EF4-FFF2-40B4-BE49-F238E27FC236}">
                <a16:creationId xmlns:a16="http://schemas.microsoft.com/office/drawing/2014/main" id="{76D65DE7-6CC4-9C7A-1BD3-2340068C0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50" name="!!plus graphic">
            <a:extLst>
              <a:ext uri="{FF2B5EF4-FFF2-40B4-BE49-F238E27FC236}">
                <a16:creationId xmlns:a16="http://schemas.microsoft.com/office/drawing/2014/main" id="{3E17F549-170D-0213-AA74-97E0D4341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52" name="!!circle graphic">
            <a:extLst>
              <a:ext uri="{FF2B5EF4-FFF2-40B4-BE49-F238E27FC236}">
                <a16:creationId xmlns:a16="http://schemas.microsoft.com/office/drawing/2014/main" id="{7447FBAE-56D8-4DD7-4017-3A6846C6C5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1614F-C05B-DC35-C3AC-B2B6BF879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1060315"/>
            <a:ext cx="4195673" cy="4844375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到教會就要服事，在自己的崗位上讓人經歷到 神。</a:t>
            </a:r>
            <a:endParaRPr lang="en-US" altLang="zh-CN" sz="4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>
                    <a:alpha val="8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我們的信心、態度和熱情可以影響別人。</a:t>
            </a:r>
            <a:endParaRPr lang="en-US" altLang="zh-CN" sz="4000" b="1" dirty="0">
              <a:solidFill>
                <a:schemeClr val="tx1">
                  <a:alpha val="8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chemeClr val="tx1">
                    <a:alpha val="8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-- </a:t>
            </a:r>
            <a:r>
              <a:rPr lang="zh-CN" altLang="en-US" sz="4000" b="1" dirty="0">
                <a:solidFill>
                  <a:schemeClr val="tx1">
                    <a:alpha val="8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張光偉牧師</a:t>
            </a:r>
            <a:endParaRPr lang="en-US" sz="4000" b="1" dirty="0">
              <a:solidFill>
                <a:schemeClr val="tx1">
                  <a:alpha val="8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054" name="!!dot graphic">
            <a:extLst>
              <a:ext uri="{FF2B5EF4-FFF2-40B4-BE49-F238E27FC236}">
                <a16:creationId xmlns:a16="http://schemas.microsoft.com/office/drawing/2014/main" id="{0B12D201-17A7-6EB0-9DD9-EDDCC488C2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056" name="!!Straight Connector">
            <a:extLst>
              <a:ext uri="{FF2B5EF4-FFF2-40B4-BE49-F238E27FC236}">
                <a16:creationId xmlns:a16="http://schemas.microsoft.com/office/drawing/2014/main" id="{5E544E4A-D46A-B3BB-177E-4FAFA1619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2">
            <a:extLst>
              <a:ext uri="{FF2B5EF4-FFF2-40B4-BE49-F238E27FC236}">
                <a16:creationId xmlns:a16="http://schemas.microsoft.com/office/drawing/2014/main" id="{59B19F5D-F0CD-AA63-22BD-6033A34B4C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56" r="16643" b="30834"/>
          <a:stretch/>
        </p:blipFill>
        <p:spPr bwMode="auto">
          <a:xfrm>
            <a:off x="572253" y="596178"/>
            <a:ext cx="5554595" cy="5742189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83399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331769-46D8-CB54-6262-3EB0CC4B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6" name="Rectangle 1045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48" name="Oval 1047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0E42028A-AC12-A6FF-C18D-88112941B3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2" r="20047" b="-2"/>
          <a:stretch/>
        </p:blipFill>
        <p:spPr bwMode="auto"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0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52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2057D6-CD82-D751-4F67-C66D54748E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1060315"/>
            <a:ext cx="4195673" cy="4844375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教孩子禱告就是給孩子最大的資產。</a:t>
            </a:r>
            <a:endParaRPr lang="en-US" altLang="zh-CN" sz="4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altLang="zh-CN" sz="4000" b="1" dirty="0">
                <a:solidFill>
                  <a:schemeClr val="tx1">
                    <a:alpha val="8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-- </a:t>
            </a:r>
            <a:r>
              <a:rPr lang="zh-CN" altLang="en-US" sz="4000" b="1" dirty="0">
                <a:solidFill>
                  <a:schemeClr val="tx1">
                    <a:alpha val="8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陳耀欽牧師</a:t>
            </a:r>
            <a:endParaRPr lang="en-US" sz="3600" b="1" dirty="0">
              <a:solidFill>
                <a:schemeClr val="tx1">
                  <a:alpha val="8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054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056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85982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AE6F1C-42D1-F21D-2F4B-74A7C0207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6" name="Rectangle 1045">
            <a:extLst>
              <a:ext uri="{FF2B5EF4-FFF2-40B4-BE49-F238E27FC236}">
                <a16:creationId xmlns:a16="http://schemas.microsoft.com/office/drawing/2014/main" id="{754CE653-6D70-DF79-A7E9-E1AB4008C1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48" name="Oval 1047">
            <a:extLst>
              <a:ext uri="{FF2B5EF4-FFF2-40B4-BE49-F238E27FC236}">
                <a16:creationId xmlns:a16="http://schemas.microsoft.com/office/drawing/2014/main" id="{B744E813-A744-F164-3FC7-D57508E9EF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50" name="!!plus graphic">
            <a:extLst>
              <a:ext uri="{FF2B5EF4-FFF2-40B4-BE49-F238E27FC236}">
                <a16:creationId xmlns:a16="http://schemas.microsoft.com/office/drawing/2014/main" id="{ACEDB516-43D0-7382-075B-08A8F9B7E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52" name="!!circle graphic">
            <a:extLst>
              <a:ext uri="{FF2B5EF4-FFF2-40B4-BE49-F238E27FC236}">
                <a16:creationId xmlns:a16="http://schemas.microsoft.com/office/drawing/2014/main" id="{F0782070-5A7D-D031-524A-8F1318E3B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99147B-06FF-3441-3B84-DB3D64B16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1060315"/>
            <a:ext cx="4195673" cy="4844375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生命的安全感在於知道你是誰</a:t>
            </a:r>
            <a:r>
              <a:rPr lang="zh-CN" altLang="en-US" sz="4000" b="1" dirty="0">
                <a:solidFill>
                  <a:schemeClr val="tx1">
                    <a:alpha val="8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CN" sz="4000" b="1" dirty="0">
              <a:solidFill>
                <a:schemeClr val="tx1">
                  <a:alpha val="8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altLang="zh-CN" sz="4000" b="1" dirty="0">
                <a:solidFill>
                  <a:schemeClr val="tx1">
                    <a:alpha val="80000"/>
                  </a:schemeClr>
                </a:solidFill>
                <a:latin typeface="+mn-ea"/>
              </a:rPr>
              <a:t>Security comes from knowing who you are.</a:t>
            </a:r>
            <a:endParaRPr lang="en-US" sz="4000" b="1" dirty="0">
              <a:solidFill>
                <a:schemeClr val="tx1">
                  <a:alpha val="80000"/>
                </a:schemeClr>
              </a:solidFill>
              <a:latin typeface="+mn-ea"/>
            </a:endParaRPr>
          </a:p>
        </p:txBody>
      </p:sp>
      <p:sp>
        <p:nvSpPr>
          <p:cNvPr id="1054" name="!!dot graphic">
            <a:extLst>
              <a:ext uri="{FF2B5EF4-FFF2-40B4-BE49-F238E27FC236}">
                <a16:creationId xmlns:a16="http://schemas.microsoft.com/office/drawing/2014/main" id="{86125C50-DE16-07AB-CD1A-3FFFA41E2A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056" name="!!Straight Connector">
            <a:extLst>
              <a:ext uri="{FF2B5EF4-FFF2-40B4-BE49-F238E27FC236}">
                <a16:creationId xmlns:a16="http://schemas.microsoft.com/office/drawing/2014/main" id="{8A7BDCDF-4DA4-CC17-A9BB-F996EB49E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18" name="Picture 2">
            <a:extLst>
              <a:ext uri="{FF2B5EF4-FFF2-40B4-BE49-F238E27FC236}">
                <a16:creationId xmlns:a16="http://schemas.microsoft.com/office/drawing/2014/main" id="{ADE3E64E-9C0E-6FA3-C802-7607E2695F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13" t="32127" r="38778" b="33429"/>
          <a:stretch/>
        </p:blipFill>
        <p:spPr bwMode="auto">
          <a:xfrm>
            <a:off x="580298" y="455182"/>
            <a:ext cx="5754449" cy="584866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1918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33" name="Oval 1032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26" name="Picture 2" descr="專訪中央大學認知神經科學研究所講座教授洪蘭：不能孩子生氣，就不教了-未來Family">
            <a:extLst>
              <a:ext uri="{FF2B5EF4-FFF2-40B4-BE49-F238E27FC236}">
                <a16:creationId xmlns:a16="http://schemas.microsoft.com/office/drawing/2014/main" id="{C246C9E9-7CFC-F809-3E0A-16F39CB841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0" r="23751" b="1"/>
          <a:stretch/>
        </p:blipFill>
        <p:spPr bwMode="auto"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37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48806-05CE-2098-F81B-0141618E1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1167319"/>
            <a:ext cx="4195673" cy="4737371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chemeClr val="tx1">
                    <a:alpha val="8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人生不是贏在起跑點上，</a:t>
            </a:r>
            <a:r>
              <a:rPr lang="zh-CN" altLang="en-US" sz="4000" b="1" u="sng" dirty="0">
                <a:solidFill>
                  <a:schemeClr val="tx1">
                    <a:alpha val="8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人生道路每一個點都可以是起跑點</a:t>
            </a:r>
            <a:r>
              <a:rPr lang="zh-CN" altLang="en-US" sz="4000" b="1" dirty="0">
                <a:solidFill>
                  <a:schemeClr val="tx1">
                    <a:alpha val="8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CN" sz="4000" b="1" dirty="0">
              <a:solidFill>
                <a:schemeClr val="tx1">
                  <a:alpha val="8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>
                    <a:alpha val="8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你要去找答案，你就會找到你人生的許多起跑點。</a:t>
            </a:r>
            <a:endParaRPr lang="en-US" altLang="zh-CN" sz="4000" b="1" dirty="0">
              <a:solidFill>
                <a:schemeClr val="tx1">
                  <a:alpha val="8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altLang="zh-CN" sz="4000" b="1" dirty="0">
                <a:solidFill>
                  <a:schemeClr val="tx1">
                    <a:alpha val="8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-- </a:t>
            </a:r>
            <a:r>
              <a:rPr lang="zh-CN" altLang="en-US" sz="4000" b="1" dirty="0">
                <a:solidFill>
                  <a:schemeClr val="tx1">
                    <a:alpha val="8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洪蘭教授</a:t>
            </a:r>
            <a:endParaRPr lang="en-US" sz="3600" b="1" dirty="0">
              <a:solidFill>
                <a:schemeClr val="tx1">
                  <a:alpha val="8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039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041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99661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9095C1F4-AE7F-44E4-8693-40D3D6831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734DDD3-F723-4DD3-8ABE-EC0B2AC87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522324" y="-15978"/>
            <a:ext cx="7147352" cy="5876916"/>
            <a:chOff x="329184" y="-99107"/>
            <a:chExt cx="524256" cy="5876916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7C8EA93-3210-4C62-99E9-153C275E3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EB7D2A2-F448-44D4-938C-DC84CBCB3B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-99107"/>
              <a:ext cx="524256" cy="56312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1055718"/>
            <a:ext cx="10999072" cy="33583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4BA9024-C626-3245-25A0-3F226A77B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584683"/>
            <a:ext cx="9144000" cy="25518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zh-CN" altLang="en-US" sz="5400" b="1" kern="1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令人感動的時刻</a:t>
            </a:r>
            <a:endParaRPr lang="en-US" sz="5400" kern="12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049340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E45B1D5C-0827-4AF0-8186-11FC5A8B8B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130031-7BDD-7EA5-6B14-84EED61DF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0242" y="2041442"/>
            <a:ext cx="3054938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z="5400" b="1" dirty="0">
                <a:latin typeface="DFKai-SB" panose="03000509000000000000" pitchFamily="65" charset="-120"/>
                <a:ea typeface="DFKai-SB" panose="03000509000000000000" pitchFamily="65" charset="-120"/>
              </a:rPr>
              <a:t>同心合意敬拜禱告</a:t>
            </a:r>
            <a:endParaRPr lang="en-US" sz="54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8201" name="Rectangle 8200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203" name="Rectangle 820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7012226E-B55D-8BAA-C750-EF3CE07E8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9" r="-1" b="-1"/>
          <a:stretch/>
        </p:blipFill>
        <p:spPr bwMode="auto">
          <a:xfrm>
            <a:off x="545238" y="858525"/>
            <a:ext cx="7608304" cy="5211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5" name="Rectangle 8204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02927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58" name="Rectangle 10257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9650FC-A297-3AA3-3BFB-77B47A8D0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sz="5400" b="1" kern="1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小孩子也跟著大人一起舉雙手敬拜</a:t>
            </a:r>
            <a:endParaRPr lang="en-US" sz="5400" b="1" kern="12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grpSp>
        <p:nvGrpSpPr>
          <p:cNvPr id="10260" name="Group 10259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0261" name="Rectangle 10260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262" name="Rectangle 1026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263" name="Rectangle 1026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0265" name="Rectangle 10264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267" name="Rectangle 10266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4EE182FB-1CFF-4A04-E994-9BAB8B972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40821" y="666728"/>
            <a:ext cx="4099343" cy="5465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9292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91DC6ABD-215C-4EA8-A483-CEF5B99AB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58EF3A-BDA5-B9CC-CB7D-072697C18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609" y="679731"/>
            <a:ext cx="4171994" cy="373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z="5400" b="1" kern="1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弟兄相愛，</a:t>
            </a:r>
            <a:r>
              <a:rPr lang="zh-TW" altLang="en-US" sz="54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携手</a:t>
            </a:r>
            <a:r>
              <a:rPr lang="zh-CN" altLang="en-US" sz="54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並</a:t>
            </a:r>
            <a:r>
              <a:rPr lang="zh-TW" altLang="en-US" sz="54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肩</a:t>
            </a:r>
            <a:r>
              <a:rPr lang="zh-CN" altLang="en-US" sz="5400" b="1" i="0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一起</a:t>
            </a:r>
            <a:r>
              <a:rPr lang="zh-CN" altLang="en-US" sz="5400" b="1" dirty="0">
                <a:latin typeface="DFKai-SB" panose="03000509000000000000" pitchFamily="65" charset="-120"/>
                <a:ea typeface="DFKai-SB" panose="03000509000000000000" pitchFamily="65" charset="-120"/>
              </a:rPr>
              <a:t>奔走天路！</a:t>
            </a:r>
            <a:endParaRPr lang="en-US" sz="5400" b="1" kern="12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6598" y="269324"/>
            <a:ext cx="6116779" cy="6208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E28E9D-3003-B837-D18F-B3ABCAF2D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1603" y="756971"/>
            <a:ext cx="6507549" cy="5233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9609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7AC368E-7107-A4EF-E6D4-F5D769AF49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39" b="546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4" name="Rectangle 103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689D72-35E1-DB3F-315B-71088A4D3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屬靈同伴</a:t>
            </a:r>
            <a:endParaRPr lang="en-US" sz="3600" b="1" dirty="0">
              <a:solidFill>
                <a:schemeClr val="tx1">
                  <a:lumMod val="85000"/>
                  <a:lumOff val="1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cxnSp>
        <p:nvCxnSpPr>
          <p:cNvPr id="1033" name="Straight Connector 103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7788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Content Placeholder 6" descr="A group of people in a room with a screen and a projector&#10;&#10;Description automatically generated">
            <a:extLst>
              <a:ext uri="{FF2B5EF4-FFF2-40B4-BE49-F238E27FC236}">
                <a16:creationId xmlns:a16="http://schemas.microsoft.com/office/drawing/2014/main" id="{F9FB55D2-D445-BCCD-A30B-739E223BC37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853" r="15253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EC3D7F-E0AF-CBD4-BE22-CB9C9CD1D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z="6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回應詩歌：</a:t>
            </a:r>
            <a:br>
              <a:rPr lang="en-US" altLang="zh-CN" sz="6000" b="1" dirty="0"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6000" b="1" i="0" dirty="0"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點燃</a:t>
            </a:r>
            <a:endParaRPr lang="en-US" sz="6000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C5C165-D00A-C63E-EB46-A0F657C8DE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 dirty="0">
                <a:hlinkClick r:id="rId3"/>
              </a:rPr>
              <a:t>https://www.youtube.com/watch?v=VV73fbdGsEo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384389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35" y="-1"/>
            <a:ext cx="12247735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32207" y="1439110"/>
            <a:ext cx="10536147" cy="433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Response Song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點燃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zh-TW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6555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E2199-A3D8-944E-1735-C79687096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94F5AE-1771-F4DA-D0DE-C8D38F38A0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559" y="-167630"/>
            <a:ext cx="12606876" cy="709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00302"/>
      </p:ext>
    </p:extLst>
  </p:cSld>
  <p:clrMapOvr>
    <a:masterClrMapping/>
  </p:clrMapOvr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12165</TotalTime>
  <Words>1490</Words>
  <Application>Microsoft Office PowerPoint</Application>
  <PresentationFormat>Widescreen</PresentationFormat>
  <Paragraphs>125</Paragraphs>
  <Slides>43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56" baseType="lpstr">
      <vt:lpstr>DengXian</vt:lpstr>
      <vt:lpstr>DFKai-SB</vt:lpstr>
      <vt:lpstr>system-ui</vt:lpstr>
      <vt:lpstr>Aptos</vt:lpstr>
      <vt:lpstr>Aptos Display</vt:lpstr>
      <vt:lpstr>Arial</vt:lpstr>
      <vt:lpstr>Calibri</vt:lpstr>
      <vt:lpstr>Cambria</vt:lpstr>
      <vt:lpstr>Century</vt:lpstr>
      <vt:lpstr>Century Gothic</vt:lpstr>
      <vt:lpstr>Century Schoolbook</vt:lpstr>
      <vt:lpstr>14_Default Design</vt:lpstr>
      <vt:lpstr>Office Theme</vt:lpstr>
      <vt:lpstr>PowerPoint Presentation</vt:lpstr>
      <vt:lpstr>在西雅圖烈火特會的得著</vt:lpstr>
      <vt:lpstr>PowerPoint Presentation</vt:lpstr>
      <vt:lpstr>PowerPoint Presentation</vt:lpstr>
      <vt:lpstr>信息點滴</vt:lpstr>
      <vt:lpstr>攪亂天下的人—176 的人</vt:lpstr>
      <vt:lpstr>PowerPoint Presentation</vt:lpstr>
      <vt:lpstr>攪亂天下 Turn the World Upside Down</vt:lpstr>
      <vt:lpstr>【帖撒羅尼迦前書 1:4-5】</vt:lpstr>
      <vt:lpstr>傳福音在乎：</vt:lpstr>
      <vt:lpstr>【帖撒羅尼迦前書 1:6-7】</vt:lpstr>
      <vt:lpstr>教會的原型 Church Prototype</vt:lpstr>
      <vt:lpstr>【使徒行傳 2:42-47】</vt:lpstr>
      <vt:lpstr>初代教會 的特色</vt:lpstr>
      <vt:lpstr>初代教會的榜樣</vt:lpstr>
      <vt:lpstr>現在教會應該要有</vt:lpstr>
      <vt:lpstr>PowerPoint Presentation</vt:lpstr>
      <vt:lpstr>神呼召摩西領以色列人出埃及</vt:lpstr>
      <vt:lpstr>【出埃及記 3:9-10】</vt:lpstr>
      <vt:lpstr>摩西的反應</vt:lpstr>
      <vt:lpstr>認清自己是誰 Know WhoYou Are</vt:lpstr>
      <vt:lpstr>得勝的秘訣--在於有 神的同在</vt:lpstr>
      <vt:lpstr>敬拜</vt:lpstr>
      <vt:lpstr>2024西雅图烈火七場敬拜视频： </vt:lpstr>
      <vt:lpstr>領受分享</vt:lpstr>
      <vt:lpstr>聖靈的比喻</vt:lpstr>
      <vt:lpstr>帶著信心 向主呼喊 https://vimeo.com/1030361686?share=copy</vt:lpstr>
      <vt:lpstr>PowerPoint Presentation</vt:lpstr>
      <vt:lpstr>張茂松牧師的禱告服事：</vt:lpstr>
      <vt:lpstr>屬靈長者的榜樣和鼓勵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令人感動的時刻</vt:lpstr>
      <vt:lpstr>同心合意敬拜禱告</vt:lpstr>
      <vt:lpstr>小孩子也跟著大人一起舉雙手敬拜</vt:lpstr>
      <vt:lpstr>弟兄相愛，携手並肩一起奔走天路！</vt:lpstr>
      <vt:lpstr>屬靈同伴</vt:lpstr>
      <vt:lpstr>回應詩歌： 點燃</vt:lpstr>
      <vt:lpstr>PowerPoint Presentation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Ray Hwong</cp:lastModifiedBy>
  <cp:revision>819</cp:revision>
  <cp:lastPrinted>2020-09-23T16:34:05Z</cp:lastPrinted>
  <dcterms:created xsi:type="dcterms:W3CDTF">2015-02-24T04:35:26Z</dcterms:created>
  <dcterms:modified xsi:type="dcterms:W3CDTF">2024-11-19T02:52:29Z</dcterms:modified>
</cp:coreProperties>
</file>