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51" r:id="rId1"/>
  </p:sldMasterIdLst>
  <p:notesMasterIdLst>
    <p:notesMasterId r:id="rId7"/>
  </p:notesMasterIdLst>
  <p:sldIdLst>
    <p:sldId id="12378" r:id="rId2"/>
    <p:sldId id="12379" r:id="rId3"/>
    <p:sldId id="12474" r:id="rId4"/>
    <p:sldId id="12475" r:id="rId5"/>
    <p:sldId id="12466" r:id="rId6"/>
  </p:sldIdLst>
  <p:sldSz cx="12192000" cy="6858000"/>
  <p:notesSz cx="6950075" cy="9167813"/>
  <p:defaultTextStyle>
    <a:defPPr>
      <a:defRPr lang="en-US"/>
    </a:defPPr>
    <a:lvl1pPr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0465" autoAdjust="0"/>
    <p:restoredTop sz="92509" autoAdjust="0"/>
  </p:normalViewPr>
  <p:slideViewPr>
    <p:cSldViewPr snapToGrid="0">
      <p:cViewPr varScale="1">
        <p:scale>
          <a:sx n="69" d="100"/>
          <a:sy n="69" d="100"/>
        </p:scale>
        <p:origin x="51" y="267"/>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C71DBA3-F712-4CC4-A2C8-8FF55DE7A485}"/>
              </a:ext>
            </a:extLst>
          </p:cNvPr>
          <p:cNvSpPr>
            <a:spLocks noGrp="1"/>
          </p:cNvSpPr>
          <p:nvPr>
            <p:ph type="hdr" sz="quarter"/>
          </p:nvPr>
        </p:nvSpPr>
        <p:spPr>
          <a:xfrm>
            <a:off x="0" y="0"/>
            <a:ext cx="3011488" cy="460375"/>
          </a:xfrm>
          <a:prstGeom prst="rect">
            <a:avLst/>
          </a:prstGeom>
        </p:spPr>
        <p:txBody>
          <a:bodyPr vert="horz" lIns="92098" tIns="46049" rIns="92098" bIns="46049"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FF8EFB26-62F9-4207-9F7D-48492A25514E}"/>
              </a:ext>
            </a:extLst>
          </p:cNvPr>
          <p:cNvSpPr>
            <a:spLocks noGrp="1"/>
          </p:cNvSpPr>
          <p:nvPr>
            <p:ph type="dt" idx="1"/>
          </p:nvPr>
        </p:nvSpPr>
        <p:spPr>
          <a:xfrm>
            <a:off x="3937000" y="0"/>
            <a:ext cx="3011488" cy="460375"/>
          </a:xfrm>
          <a:prstGeom prst="rect">
            <a:avLst/>
          </a:prstGeom>
        </p:spPr>
        <p:txBody>
          <a:bodyPr vert="horz" lIns="92098" tIns="46049" rIns="92098" bIns="46049" rtlCol="0"/>
          <a:lstStyle>
            <a:lvl1pPr algn="r">
              <a:defRPr sz="1200"/>
            </a:lvl1pPr>
          </a:lstStyle>
          <a:p>
            <a:pPr>
              <a:defRPr/>
            </a:pPr>
            <a:fld id="{7CE9A9A4-92CE-4E82-A418-11A2BE6618F5}" type="datetimeFigureOut">
              <a:rPr lang="en-US"/>
              <a:pPr>
                <a:defRPr/>
              </a:pPr>
              <a:t>12/2/2024</a:t>
            </a:fld>
            <a:endParaRPr lang="en-US"/>
          </a:p>
        </p:txBody>
      </p:sp>
      <p:sp>
        <p:nvSpPr>
          <p:cNvPr id="4" name="Slide Image Placeholder 3">
            <a:extLst>
              <a:ext uri="{FF2B5EF4-FFF2-40B4-BE49-F238E27FC236}">
                <a16:creationId xmlns:a16="http://schemas.microsoft.com/office/drawing/2014/main" id="{66162686-2B2F-4A7A-B521-9C61E3262F1A}"/>
              </a:ext>
            </a:extLst>
          </p:cNvPr>
          <p:cNvSpPr>
            <a:spLocks noGrp="1" noRot="1" noChangeAspect="1"/>
          </p:cNvSpPr>
          <p:nvPr>
            <p:ph type="sldImg" idx="2"/>
          </p:nvPr>
        </p:nvSpPr>
        <p:spPr>
          <a:xfrm>
            <a:off x="725488" y="1146175"/>
            <a:ext cx="5499100" cy="3094038"/>
          </a:xfrm>
          <a:prstGeom prst="rect">
            <a:avLst/>
          </a:prstGeom>
          <a:noFill/>
          <a:ln w="12700">
            <a:solidFill>
              <a:prstClr val="black"/>
            </a:solidFill>
          </a:ln>
        </p:spPr>
        <p:txBody>
          <a:bodyPr vert="horz" lIns="92098" tIns="46049" rIns="92098" bIns="46049" rtlCol="0" anchor="ctr"/>
          <a:lstStyle/>
          <a:p>
            <a:pPr lvl="0"/>
            <a:endParaRPr lang="en-US" noProof="0"/>
          </a:p>
        </p:txBody>
      </p:sp>
      <p:sp>
        <p:nvSpPr>
          <p:cNvPr id="5" name="Notes Placeholder 4">
            <a:extLst>
              <a:ext uri="{FF2B5EF4-FFF2-40B4-BE49-F238E27FC236}">
                <a16:creationId xmlns:a16="http://schemas.microsoft.com/office/drawing/2014/main" id="{70A28A6A-91EB-4C8C-B780-A3E05D9A881D}"/>
              </a:ext>
            </a:extLst>
          </p:cNvPr>
          <p:cNvSpPr>
            <a:spLocks noGrp="1"/>
          </p:cNvSpPr>
          <p:nvPr>
            <p:ph type="body" sz="quarter" idx="3"/>
          </p:nvPr>
        </p:nvSpPr>
        <p:spPr>
          <a:xfrm>
            <a:off x="695325" y="4411663"/>
            <a:ext cx="5559425" cy="3609975"/>
          </a:xfrm>
          <a:prstGeom prst="rect">
            <a:avLst/>
          </a:prstGeom>
        </p:spPr>
        <p:txBody>
          <a:bodyPr vert="horz" lIns="92098" tIns="46049" rIns="92098" bIns="46049"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C8BC8A03-C115-48C3-8019-F6A4E8F5451D}"/>
              </a:ext>
            </a:extLst>
          </p:cNvPr>
          <p:cNvSpPr>
            <a:spLocks noGrp="1"/>
          </p:cNvSpPr>
          <p:nvPr>
            <p:ph type="ftr" sz="quarter" idx="4"/>
          </p:nvPr>
        </p:nvSpPr>
        <p:spPr>
          <a:xfrm>
            <a:off x="0" y="8707438"/>
            <a:ext cx="3011488" cy="460375"/>
          </a:xfrm>
          <a:prstGeom prst="rect">
            <a:avLst/>
          </a:prstGeom>
        </p:spPr>
        <p:txBody>
          <a:bodyPr vert="horz" lIns="92098" tIns="46049" rIns="92098" bIns="46049" rtlCol="0" anchor="b"/>
          <a:lstStyle>
            <a:lvl1pPr algn="l">
              <a:defRPr sz="1200"/>
            </a:lvl1pPr>
          </a:lstStyle>
          <a:p>
            <a:pPr>
              <a:defRPr/>
            </a:pPr>
            <a:endParaRPr lang="en-US"/>
          </a:p>
        </p:txBody>
      </p:sp>
      <p:sp>
        <p:nvSpPr>
          <p:cNvPr id="7" name="Slide Number Placeholder 6">
            <a:extLst>
              <a:ext uri="{FF2B5EF4-FFF2-40B4-BE49-F238E27FC236}">
                <a16:creationId xmlns:a16="http://schemas.microsoft.com/office/drawing/2014/main" id="{50CA4982-4CFC-4AB6-AE77-6498D7681663}"/>
              </a:ext>
            </a:extLst>
          </p:cNvPr>
          <p:cNvSpPr>
            <a:spLocks noGrp="1"/>
          </p:cNvSpPr>
          <p:nvPr>
            <p:ph type="sldNum" sz="quarter" idx="5"/>
          </p:nvPr>
        </p:nvSpPr>
        <p:spPr>
          <a:xfrm>
            <a:off x="3937000" y="8707438"/>
            <a:ext cx="3011488" cy="460375"/>
          </a:xfrm>
          <a:prstGeom prst="rect">
            <a:avLst/>
          </a:prstGeom>
        </p:spPr>
        <p:txBody>
          <a:bodyPr vert="horz" wrap="square" lIns="92098" tIns="46049" rIns="92098" bIns="46049" numCol="1" anchor="b" anchorCtr="0" compatLnSpc="1">
            <a:prstTxWarp prst="textNoShape">
              <a:avLst/>
            </a:prstTxWarp>
          </a:bodyPr>
          <a:lstStyle>
            <a:lvl1pPr algn="r">
              <a:defRPr sz="1200"/>
            </a:lvl1pPr>
          </a:lstStyle>
          <a:p>
            <a:pPr>
              <a:defRPr/>
            </a:pPr>
            <a:fld id="{50A64110-3FCA-4235-915E-DC1D05853E1F}"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48C60B-61D9-DB0E-06EC-A9BB7ED185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BF1081-A479-003F-4172-85C636E2E326}"/>
              </a:ext>
            </a:extLst>
          </p:cNvPr>
          <p:cNvSpPr>
            <a:spLocks noGrp="1" noRot="1" noChangeAspect="1"/>
          </p:cNvSpPr>
          <p:nvPr>
            <p:ph type="sldImg"/>
          </p:nvPr>
        </p:nvSpPr>
        <p:spPr>
          <a:xfrm>
            <a:off x="406400" y="696913"/>
            <a:ext cx="6197600" cy="3486150"/>
          </a:xfrm>
        </p:spPr>
      </p:sp>
      <p:sp>
        <p:nvSpPr>
          <p:cNvPr id="3" name="Notes Placeholder 2">
            <a:extLst>
              <a:ext uri="{FF2B5EF4-FFF2-40B4-BE49-F238E27FC236}">
                <a16:creationId xmlns:a16="http://schemas.microsoft.com/office/drawing/2014/main" id="{DCAEE1FA-3B1B-2FF1-F5EC-7B0D29A9B0B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A5FCD9D-A116-0E25-F5FA-A529C41B4B07}"/>
              </a:ext>
            </a:extLst>
          </p:cNvPr>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35025318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FFF0DE-44EA-149C-D057-C36DFDA41B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2159DE-5185-53F9-A008-D487703AE438}"/>
              </a:ext>
            </a:extLst>
          </p:cNvPr>
          <p:cNvSpPr>
            <a:spLocks noGrp="1" noRot="1" noChangeAspect="1"/>
          </p:cNvSpPr>
          <p:nvPr>
            <p:ph type="sldImg"/>
          </p:nvPr>
        </p:nvSpPr>
        <p:spPr>
          <a:xfrm>
            <a:off x="406400" y="696913"/>
            <a:ext cx="6197600" cy="3486150"/>
          </a:xfrm>
        </p:spPr>
      </p:sp>
      <p:sp>
        <p:nvSpPr>
          <p:cNvPr id="3" name="Notes Placeholder 2">
            <a:extLst>
              <a:ext uri="{FF2B5EF4-FFF2-40B4-BE49-F238E27FC236}">
                <a16:creationId xmlns:a16="http://schemas.microsoft.com/office/drawing/2014/main" id="{EFC77FCD-591F-EA41-9BA0-CF654569E4B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82815BD-BA48-BDB8-6BF6-9E03FD5351B2}"/>
              </a:ext>
            </a:extLst>
          </p:cNvPr>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29841897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29025140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53"/>
            <a:ext cx="10363200" cy="1470025"/>
          </a:xfrm>
        </p:spPr>
        <p:txBody>
          <a:bodyPr/>
          <a:lstStyle/>
          <a:p>
            <a:r>
              <a:rPr lang="zh-TW" altLang="en-US"/>
              <a:t>按一下以編輯母片標題樣式</a:t>
            </a:r>
            <a:endParaRPr lang="en-US"/>
          </a:p>
        </p:txBody>
      </p:sp>
      <p:sp>
        <p:nvSpPr>
          <p:cNvPr id="3" name="副標題 2"/>
          <p:cNvSpPr>
            <a:spLocks noGrp="1"/>
          </p:cNvSpPr>
          <p:nvPr>
            <p:ph type="subTitle" idx="1"/>
          </p:nvPr>
        </p:nvSpPr>
        <p:spPr>
          <a:xfrm>
            <a:off x="1828800" y="3886201"/>
            <a:ext cx="8534400" cy="1752600"/>
          </a:xfrm>
        </p:spPr>
        <p:txBody>
          <a:bodyPr/>
          <a:lstStyle>
            <a:lvl1pPr marL="0" indent="0" algn="ctr">
              <a:buNone/>
              <a:defRPr/>
            </a:lvl1pPr>
            <a:lvl2pPr marL="457153" indent="0" algn="ctr">
              <a:buNone/>
              <a:defRPr/>
            </a:lvl2pPr>
            <a:lvl3pPr marL="914305" indent="0" algn="ctr">
              <a:buNone/>
              <a:defRPr/>
            </a:lvl3pPr>
            <a:lvl4pPr marL="1371458" indent="0" algn="ctr">
              <a:buNone/>
              <a:defRPr/>
            </a:lvl4pPr>
            <a:lvl5pPr marL="1828610" indent="0" algn="ctr">
              <a:buNone/>
              <a:defRPr/>
            </a:lvl5pPr>
            <a:lvl6pPr marL="2285763" indent="0" algn="ctr">
              <a:buNone/>
              <a:defRPr/>
            </a:lvl6pPr>
            <a:lvl7pPr marL="2742915" indent="0" algn="ctr">
              <a:buNone/>
              <a:defRPr/>
            </a:lvl7pPr>
            <a:lvl8pPr marL="3200068" indent="0" algn="ctr">
              <a:buNone/>
              <a:defRPr/>
            </a:lvl8pPr>
            <a:lvl9pPr marL="3657220" indent="0" algn="ctr">
              <a:buNone/>
              <a:defRPr/>
            </a:lvl9pPr>
          </a:lstStyle>
          <a:p>
            <a:r>
              <a:rPr lang="zh-TW" altLang="en-US"/>
              <a:t>按一下以編輯母片副標題樣式</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A42328AF-0F20-4E50-BEE2-D1777062EAD4}"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8886583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0238519-D2AD-4B20-A904-7C4CE96A7960}"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6094959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28"/>
            <a:ext cx="10363200" cy="1362075"/>
          </a:xfrm>
        </p:spPr>
        <p:txBody>
          <a:bodyPr anchor="t"/>
          <a:lstStyle>
            <a:lvl1pPr algn="l">
              <a:defRPr sz="4000" b="1" cap="all"/>
            </a:lvl1pPr>
          </a:lstStyle>
          <a:p>
            <a:r>
              <a:rPr lang="zh-TW" altLang="en-US"/>
              <a:t>按一下以編輯母片標題樣式</a:t>
            </a:r>
            <a:endParaRPr lang="en-US"/>
          </a:p>
        </p:txBody>
      </p:sp>
      <p:sp>
        <p:nvSpPr>
          <p:cNvPr id="3" name="文字版面配置區 2"/>
          <p:cNvSpPr>
            <a:spLocks noGrp="1"/>
          </p:cNvSpPr>
          <p:nvPr>
            <p:ph type="body" idx="1"/>
          </p:nvPr>
        </p:nvSpPr>
        <p:spPr>
          <a:xfrm>
            <a:off x="963084" y="2906725"/>
            <a:ext cx="10363200" cy="1500187"/>
          </a:xfrm>
        </p:spPr>
        <p:txBody>
          <a:bodyPr anchor="b"/>
          <a:lstStyle>
            <a:lvl1pPr marL="0" indent="0">
              <a:buNone/>
              <a:defRPr sz="2000"/>
            </a:lvl1pPr>
            <a:lvl2pPr marL="457153" indent="0">
              <a:buNone/>
              <a:defRPr sz="1800"/>
            </a:lvl2pPr>
            <a:lvl3pPr marL="914305" indent="0">
              <a:buNone/>
              <a:defRPr sz="1600"/>
            </a:lvl3pPr>
            <a:lvl4pPr marL="1371458" indent="0">
              <a:buNone/>
              <a:defRPr sz="1400"/>
            </a:lvl4pPr>
            <a:lvl5pPr marL="1828610" indent="0">
              <a:buNone/>
              <a:defRPr sz="1400"/>
            </a:lvl5pPr>
            <a:lvl6pPr marL="2285763" indent="0">
              <a:buNone/>
              <a:defRPr sz="1400"/>
            </a:lvl6pPr>
            <a:lvl7pPr marL="2742915" indent="0">
              <a:buNone/>
              <a:defRPr sz="1400"/>
            </a:lvl7pPr>
            <a:lvl8pPr marL="3200068" indent="0">
              <a:buNone/>
              <a:defRPr sz="1400"/>
            </a:lvl8pPr>
            <a:lvl9pPr marL="3657220" indent="0">
              <a:buNone/>
              <a:defRPr sz="1400"/>
            </a:lvl9pPr>
          </a:lstStyle>
          <a:p>
            <a:pPr lvl="0"/>
            <a:r>
              <a:rPr lang="zh-TW" altLang="en-US"/>
              <a:t>按一下以編輯母片文字樣式</a:t>
            </a:r>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9519144F-B5A7-4D9B-ABE3-55B77A499815}"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7428438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內容版面配置區 2"/>
          <p:cNvSpPr>
            <a:spLocks noGrp="1"/>
          </p:cNvSpPr>
          <p:nvPr>
            <p:ph sz="half" idx="1"/>
          </p:nvPr>
        </p:nvSpPr>
        <p:spPr>
          <a:xfrm>
            <a:off x="609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內容版面配置區 3"/>
          <p:cNvSpPr>
            <a:spLocks noGrp="1"/>
          </p:cNvSpPr>
          <p:nvPr>
            <p:ph sz="half" idx="2"/>
          </p:nvPr>
        </p:nvSpPr>
        <p:spPr>
          <a:xfrm>
            <a:off x="6197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BB20E8D0-26BC-4355-B1C2-71D44AE15D40}"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908293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a:t>按一下以編輯母片標題樣式</a:t>
            </a:r>
            <a:endParaRPr lang="en-US"/>
          </a:p>
        </p:txBody>
      </p:sp>
      <p:sp>
        <p:nvSpPr>
          <p:cNvPr id="3" name="文字版面配置區 2"/>
          <p:cNvSpPr>
            <a:spLocks noGrp="1"/>
          </p:cNvSpPr>
          <p:nvPr>
            <p:ph type="body" idx="1"/>
          </p:nvPr>
        </p:nvSpPr>
        <p:spPr>
          <a:xfrm>
            <a:off x="609600" y="1535114"/>
            <a:ext cx="5386917"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文字版面配置區 4"/>
          <p:cNvSpPr>
            <a:spLocks noGrp="1"/>
          </p:cNvSpPr>
          <p:nvPr>
            <p:ph type="body" sz="quarter" idx="3"/>
          </p:nvPr>
        </p:nvSpPr>
        <p:spPr>
          <a:xfrm>
            <a:off x="6193392" y="1535114"/>
            <a:ext cx="5389033"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392"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7"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8"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9"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2A61D9C-E860-495C-AF49-D07BD82F6B88}"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2376764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822DFA2F-4419-4AC6-AA40-2C184383BEEB}"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3063251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3"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F2011F9D-33CD-4356-9135-7BF35EC8034B}"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4564255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11" y="273052"/>
            <a:ext cx="4011084" cy="1162051"/>
          </a:xfrm>
        </p:spPr>
        <p:txBody>
          <a:bodyPr anchor="b"/>
          <a:lstStyle>
            <a:lvl1pPr algn="l">
              <a:defRPr sz="2000" b="1"/>
            </a:lvl1pPr>
          </a:lstStyle>
          <a:p>
            <a:r>
              <a:rPr lang="zh-TW" altLang="en-US"/>
              <a:t>按一下以編輯母片標題樣式</a:t>
            </a:r>
            <a:endParaRPr lang="en-US"/>
          </a:p>
        </p:txBody>
      </p:sp>
      <p:sp>
        <p:nvSpPr>
          <p:cNvPr id="3" name="內容版面配置區 2"/>
          <p:cNvSpPr>
            <a:spLocks noGrp="1"/>
          </p:cNvSpPr>
          <p:nvPr>
            <p:ph idx="1"/>
          </p:nvPr>
        </p:nvSpPr>
        <p:spPr>
          <a:xfrm>
            <a:off x="4766737" y="273080"/>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文字版面配置區 3"/>
          <p:cNvSpPr>
            <a:spLocks noGrp="1"/>
          </p:cNvSpPr>
          <p:nvPr>
            <p:ph type="body" sz="half" idx="2"/>
          </p:nvPr>
        </p:nvSpPr>
        <p:spPr>
          <a:xfrm>
            <a:off x="609611" y="1435107"/>
            <a:ext cx="4011084"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633D1F17-651C-4A0F-B6B0-8AFA1A57A9B5}"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2592142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3"/>
            <a:ext cx="7315200" cy="566739"/>
          </a:xfrm>
        </p:spPr>
        <p:txBody>
          <a:bodyPr anchor="b"/>
          <a:lstStyle>
            <a:lvl1pPr algn="l">
              <a:defRPr sz="2000" b="1"/>
            </a:lvl1pPr>
          </a:lstStyle>
          <a:p>
            <a:r>
              <a:rPr lang="zh-TW" altLang="en-US"/>
              <a:t>按一下以編輯母片標題樣式</a:t>
            </a:r>
            <a:endParaRPr lang="en-US"/>
          </a:p>
        </p:txBody>
      </p:sp>
      <p:sp>
        <p:nvSpPr>
          <p:cNvPr id="3" name="圖片版面配置區 2"/>
          <p:cNvSpPr>
            <a:spLocks noGrp="1"/>
          </p:cNvSpPr>
          <p:nvPr>
            <p:ph type="pic" idx="1"/>
          </p:nvPr>
        </p:nvSpPr>
        <p:spPr>
          <a:xfrm>
            <a:off x="2389717" y="612777"/>
            <a:ext cx="73152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pPr lvl="0"/>
            <a:endParaRPr lang="en-US" noProof="0"/>
          </a:p>
        </p:txBody>
      </p:sp>
      <p:sp>
        <p:nvSpPr>
          <p:cNvPr id="4" name="文字版面配置區 3"/>
          <p:cNvSpPr>
            <a:spLocks noGrp="1"/>
          </p:cNvSpPr>
          <p:nvPr>
            <p:ph type="body" sz="half" idx="2"/>
          </p:nvPr>
        </p:nvSpPr>
        <p:spPr>
          <a:xfrm>
            <a:off x="2389717" y="5367341"/>
            <a:ext cx="7315200" cy="8048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00DAAE66-1612-42A4-932F-81A31803CB42}"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457276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24B79410-07E7-4581-AF0A-30564A49BA0F}"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746909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1" y="274667"/>
            <a:ext cx="2743200" cy="5851525"/>
          </a:xfrm>
        </p:spPr>
        <p:txBody>
          <a:bodyPr vert="eaVert"/>
          <a:lstStyle/>
          <a:p>
            <a:r>
              <a:rPr lang="zh-TW" altLang="en-US"/>
              <a:t>按一下以編輯母片標題樣式</a:t>
            </a:r>
            <a:endParaRPr lang="en-US"/>
          </a:p>
        </p:txBody>
      </p:sp>
      <p:sp>
        <p:nvSpPr>
          <p:cNvPr id="3" name="直排文字版面配置區 2"/>
          <p:cNvSpPr>
            <a:spLocks noGrp="1"/>
          </p:cNvSpPr>
          <p:nvPr>
            <p:ph type="body" orient="vert" idx="1"/>
          </p:nvPr>
        </p:nvSpPr>
        <p:spPr>
          <a:xfrm>
            <a:off x="609600" y="274667"/>
            <a:ext cx="80264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C78B4C11-47D9-4086-88D4-DE76A19D4266}"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823033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609600" y="274639"/>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ctr" anchorCtr="0" compatLnSpc="1">
            <a:prstTxWarp prst="textNoShape">
              <a:avLst/>
            </a:prstTxWarp>
          </a:bodyPr>
          <a:lstStyle/>
          <a:p>
            <a:pPr lvl="0"/>
            <a:r>
              <a:rPr lang="en-US" altLang="zh-TW"/>
              <a:t>Click to edit Master title style</a:t>
            </a:r>
          </a:p>
        </p:txBody>
      </p:sp>
      <p:sp>
        <p:nvSpPr>
          <p:cNvPr id="8195" name="Rectangle 3"/>
          <p:cNvSpPr>
            <a:spLocks noGrp="1" noChangeArrowheads="1"/>
          </p:cNvSpPr>
          <p:nvPr>
            <p:ph type="body" idx="1"/>
          </p:nvPr>
        </p:nvSpPr>
        <p:spPr bwMode="auto">
          <a:xfrm>
            <a:off x="609600" y="1600204"/>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t" anchorCtr="0" compatLnSpc="1">
            <a:prstTxWarp prst="textNoShape">
              <a:avLst/>
            </a:prstTxWarp>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p>
        </p:txBody>
      </p:sp>
      <p:sp>
        <p:nvSpPr>
          <p:cNvPr id="1028" name="Rectangle 4"/>
          <p:cNvSpPr>
            <a:spLocks noGrp="1" noChangeArrowheads="1"/>
          </p:cNvSpPr>
          <p:nvPr>
            <p:ph type="dt" sz="half" idx="2"/>
          </p:nvPr>
        </p:nvSpPr>
        <p:spPr bwMode="auto">
          <a:xfrm>
            <a:off x="609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defRPr sz="1400">
                <a:solidFill>
                  <a:srgbClr val="000000"/>
                </a:solidFill>
                <a:latin typeface="Arial" charset="0"/>
                <a:ea typeface="新細明體" charset="-120"/>
                <a:cs typeface="Arial" charset="0"/>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29" name="Rectangle 5"/>
          <p:cNvSpPr>
            <a:spLocks noGrp="1" noChangeArrowheads="1"/>
          </p:cNvSpPr>
          <p:nvPr>
            <p:ph type="ftr" sz="quarter" idx="3"/>
          </p:nvPr>
        </p:nvSpPr>
        <p:spPr bwMode="auto">
          <a:xfrm>
            <a:off x="4165600" y="6245228"/>
            <a:ext cx="3860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ctr">
              <a:defRPr sz="1400">
                <a:solidFill>
                  <a:srgbClr val="000000"/>
                </a:solidFill>
                <a:latin typeface="Arial" charset="0"/>
                <a:ea typeface="新細明體" charset="-120"/>
                <a:cs typeface="Arial" charset="0"/>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30" name="Rectangle 6"/>
          <p:cNvSpPr>
            <a:spLocks noGrp="1" noChangeArrowheads="1"/>
          </p:cNvSpPr>
          <p:nvPr>
            <p:ph type="sldNum" sz="quarter" idx="4"/>
          </p:nvPr>
        </p:nvSpPr>
        <p:spPr bwMode="auto">
          <a:xfrm>
            <a:off x="8737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a:defRPr sz="1400">
                <a:solidFill>
                  <a:srgbClr val="000000"/>
                </a:solidFill>
                <a:latin typeface="Arial" charset="0"/>
                <a:ea typeface="新細明體" charset="-120"/>
                <a:cs typeface="Arial" charset="0"/>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0A6B8A8D-979F-46C0-97C6-6C60C953B4D9}" type="slidenum">
              <a:rPr kumimoji="0" lang="en-US" altLang="zh-TW" sz="1400" b="0"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439768823"/>
      </p:ext>
    </p:extLst>
  </p:cSld>
  <p:clrMap bg1="lt1" tx1="dk1" bg2="lt2" tx2="dk2" accent1="accent1" accent2="accent2" accent3="accent3" accent4="accent4" accent5="accent5" accent6="accent6" hlink="hlink" folHlink="folHlink"/>
  <p:sldLayoutIdLst>
    <p:sldLayoutId id="2147483952" r:id="rId1"/>
    <p:sldLayoutId id="2147483953" r:id="rId2"/>
    <p:sldLayoutId id="2147483954" r:id="rId3"/>
    <p:sldLayoutId id="2147483955" r:id="rId4"/>
    <p:sldLayoutId id="2147483956" r:id="rId5"/>
    <p:sldLayoutId id="2147483957" r:id="rId6"/>
    <p:sldLayoutId id="2147483958" r:id="rId7"/>
    <p:sldLayoutId id="2147483959" r:id="rId8"/>
    <p:sldLayoutId id="2147483960" r:id="rId9"/>
    <p:sldLayoutId id="2147483961" r:id="rId10"/>
    <p:sldLayoutId id="2147483962"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53" algn="ctr" rtl="0" fontAlgn="base">
        <a:spcBef>
          <a:spcPct val="0"/>
        </a:spcBef>
        <a:spcAft>
          <a:spcPct val="0"/>
        </a:spcAft>
        <a:defRPr sz="4400">
          <a:solidFill>
            <a:schemeClr val="tx2"/>
          </a:solidFill>
          <a:latin typeface="Arial" charset="0"/>
        </a:defRPr>
      </a:lvl6pPr>
      <a:lvl7pPr marL="914305" algn="ctr" rtl="0" fontAlgn="base">
        <a:spcBef>
          <a:spcPct val="0"/>
        </a:spcBef>
        <a:spcAft>
          <a:spcPct val="0"/>
        </a:spcAft>
        <a:defRPr sz="4400">
          <a:solidFill>
            <a:schemeClr val="tx2"/>
          </a:solidFill>
          <a:latin typeface="Arial" charset="0"/>
        </a:defRPr>
      </a:lvl7pPr>
      <a:lvl8pPr marL="1371458" algn="ctr" rtl="0" fontAlgn="base">
        <a:spcBef>
          <a:spcPct val="0"/>
        </a:spcBef>
        <a:spcAft>
          <a:spcPct val="0"/>
        </a:spcAft>
        <a:defRPr sz="4400">
          <a:solidFill>
            <a:schemeClr val="tx2"/>
          </a:solidFill>
          <a:latin typeface="Arial" charset="0"/>
        </a:defRPr>
      </a:lvl8pPr>
      <a:lvl9pPr marL="1828610" algn="ctr" rtl="0" fontAlgn="base">
        <a:spcBef>
          <a:spcPct val="0"/>
        </a:spcBef>
        <a:spcAft>
          <a:spcPct val="0"/>
        </a:spcAft>
        <a:defRPr sz="4400">
          <a:solidFill>
            <a:schemeClr val="tx2"/>
          </a:solidFill>
          <a:latin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4340" indent="-228577" algn="l" rtl="0" fontAlgn="base">
        <a:spcBef>
          <a:spcPct val="20000"/>
        </a:spcBef>
        <a:spcAft>
          <a:spcPct val="0"/>
        </a:spcAft>
        <a:buChar char="»"/>
        <a:defRPr sz="2000">
          <a:solidFill>
            <a:schemeClr val="tx1"/>
          </a:solidFill>
          <a:latin typeface="+mn-lt"/>
        </a:defRPr>
      </a:lvl6pPr>
      <a:lvl7pPr marL="2971492" indent="-228577" algn="l" rtl="0" fontAlgn="base">
        <a:spcBef>
          <a:spcPct val="20000"/>
        </a:spcBef>
        <a:spcAft>
          <a:spcPct val="0"/>
        </a:spcAft>
        <a:buChar char="»"/>
        <a:defRPr sz="2000">
          <a:solidFill>
            <a:schemeClr val="tx1"/>
          </a:solidFill>
          <a:latin typeface="+mn-lt"/>
        </a:defRPr>
      </a:lvl7pPr>
      <a:lvl8pPr marL="3428645" indent="-228577" algn="l" rtl="0" fontAlgn="base">
        <a:spcBef>
          <a:spcPct val="20000"/>
        </a:spcBef>
        <a:spcAft>
          <a:spcPct val="0"/>
        </a:spcAft>
        <a:buChar char="»"/>
        <a:defRPr sz="2000">
          <a:solidFill>
            <a:schemeClr val="tx1"/>
          </a:solidFill>
          <a:latin typeface="+mn-lt"/>
        </a:defRPr>
      </a:lvl8pPr>
      <a:lvl9pPr marL="3885797" indent="-228577"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a:extLst>
            <a:ext uri="{FF2B5EF4-FFF2-40B4-BE49-F238E27FC236}">
              <a16:creationId xmlns:a16="http://schemas.microsoft.com/office/drawing/2014/main" id="{2469EC16-9E33-13DC-DD2B-C247DCF0682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75F6F35-79B3-93CD-2AF7-49420327BADF}"/>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9000"/>
                    </a14:imgEffect>
                  </a14:imgLayer>
                </a14:imgProps>
              </a:ext>
              <a:ext uri="{28A0092B-C50C-407E-A947-70E740481C1C}">
                <a14:useLocalDpi xmlns:a14="http://schemas.microsoft.com/office/drawing/2010/main" val="0"/>
              </a:ext>
            </a:extLst>
          </a:blip>
          <a:stretch>
            <a:fillRect/>
          </a:stretch>
        </p:blipFill>
        <p:spPr>
          <a:xfrm>
            <a:off x="0" y="-1"/>
            <a:ext cx="12192000" cy="6858001"/>
          </a:xfrm>
          <a:prstGeom prst="rect">
            <a:avLst/>
          </a:prstGeom>
        </p:spPr>
      </p:pic>
      <p:sp>
        <p:nvSpPr>
          <p:cNvPr id="123906" name="TextBox 1">
            <a:extLst>
              <a:ext uri="{FF2B5EF4-FFF2-40B4-BE49-F238E27FC236}">
                <a16:creationId xmlns:a16="http://schemas.microsoft.com/office/drawing/2014/main" id="{BC47B2E0-31E5-1CF1-355E-C975CFE2B225}"/>
              </a:ext>
            </a:extLst>
          </p:cNvPr>
          <p:cNvSpPr txBox="1">
            <a:spLocks noChangeArrowheads="1"/>
          </p:cNvSpPr>
          <p:nvPr/>
        </p:nvSpPr>
        <p:spPr bwMode="auto">
          <a:xfrm>
            <a:off x="1524000" y="2372937"/>
            <a:ext cx="9144000" cy="2062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8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rPr>
              <a:t>主日信息</a:t>
            </a:r>
            <a:endParaRPr kumimoji="0" lang="en-US" altLang="zh-TW" sz="8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4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rPr>
              <a:t>Sunday Sermon</a:t>
            </a:r>
            <a:endParaRPr kumimoji="0" lang="en-US" altLang="zh-TW" sz="6600" b="1" i="1"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endParaRPr>
          </a:p>
        </p:txBody>
      </p:sp>
    </p:spTree>
    <p:extLst>
      <p:ext uri="{BB962C8B-B14F-4D97-AF65-F5344CB8AC3E}">
        <p14:creationId xmlns:p14="http://schemas.microsoft.com/office/powerpoint/2010/main" val="20811768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a:extLst>
            <a:ext uri="{FF2B5EF4-FFF2-40B4-BE49-F238E27FC236}">
              <a16:creationId xmlns:a16="http://schemas.microsoft.com/office/drawing/2014/main" id="{6D1AF28A-EC28-5E6C-5776-E8C0AE5BA59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E0009D8-CBCE-AD6F-A5B7-6109AA1038CE}"/>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9000"/>
                    </a14:imgEffect>
                  </a14:imgLayer>
                </a14:imgProps>
              </a:ext>
              <a:ext uri="{28A0092B-C50C-407E-A947-70E740481C1C}">
                <a14:useLocalDpi xmlns:a14="http://schemas.microsoft.com/office/drawing/2010/main" val="0"/>
              </a:ext>
            </a:extLst>
          </a:blip>
          <a:stretch>
            <a:fillRect/>
          </a:stretch>
        </p:blipFill>
        <p:spPr>
          <a:xfrm>
            <a:off x="0" y="23595"/>
            <a:ext cx="12192000" cy="6858001"/>
          </a:xfrm>
          <a:prstGeom prst="rect">
            <a:avLst/>
          </a:prstGeom>
        </p:spPr>
      </p:pic>
      <p:sp>
        <p:nvSpPr>
          <p:cNvPr id="123906" name="TextBox 1">
            <a:extLst>
              <a:ext uri="{FF2B5EF4-FFF2-40B4-BE49-F238E27FC236}">
                <a16:creationId xmlns:a16="http://schemas.microsoft.com/office/drawing/2014/main" id="{DE871693-0B7E-317E-7FC6-0DB9C87C521F}"/>
              </a:ext>
            </a:extLst>
          </p:cNvPr>
          <p:cNvSpPr txBox="1">
            <a:spLocks noChangeArrowheads="1"/>
          </p:cNvSpPr>
          <p:nvPr/>
        </p:nvSpPr>
        <p:spPr bwMode="auto">
          <a:xfrm>
            <a:off x="1110481" y="1189930"/>
            <a:ext cx="9971037" cy="43858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9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lang="en-US" altLang="zh-TW" sz="3600" b="1" dirty="0">
                <a:solidFill>
                  <a:srgbClr val="002060"/>
                </a:solidFill>
                <a:latin typeface="Century" panose="02040604050505020304" pitchFamily="18" charset="0"/>
                <a:ea typeface="DFKai-SB" panose="03000509000000000000" pitchFamily="65" charset="-120"/>
                <a:cs typeface="Arial" charset="0"/>
              </a:rPr>
              <a:t>Prayer and Singing Brings Answers</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66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rPr>
              <a:t>禱告唱詩帶來答案</a:t>
            </a:r>
            <a:endParaRPr kumimoji="0" lang="en-US" altLang="zh-TW" sz="66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2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6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32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rPr>
              <a:t> </a:t>
            </a:r>
            <a:endParaRPr kumimoji="0" lang="en-US" altLang="zh-TW" sz="32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36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rPr>
              <a:t>  </a:t>
            </a:r>
            <a:r>
              <a:rPr kumimoji="0" lang="en-US" altLang="zh-TW" sz="3200" b="1" i="0" u="none" strike="noStrike" kern="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rPr>
              <a:t>Dr. Mathai </a:t>
            </a:r>
            <a:r>
              <a:rPr kumimoji="0" lang="en-US" altLang="zh-TW" sz="3200" b="1" i="0" u="none" strike="noStrike" kern="0" cap="none" spc="0" normalizeH="0" baseline="0" noProof="0" dirty="0" err="1">
                <a:ln>
                  <a:noFill/>
                </a:ln>
                <a:solidFill>
                  <a:srgbClr val="002060"/>
                </a:solidFill>
                <a:effectLst/>
                <a:uLnTx/>
                <a:uFillTx/>
                <a:latin typeface="Century" panose="02040604050505020304" pitchFamily="18" charset="0"/>
                <a:ea typeface="DFKai-SB" panose="03000509000000000000" pitchFamily="65" charset="-120"/>
                <a:cs typeface="Arial" charset="0"/>
              </a:rPr>
              <a:t>Mathai</a:t>
            </a:r>
            <a:endParaRPr kumimoji="0" lang="en-US" altLang="zh-TW" sz="3200" b="1" i="0" u="none" strike="noStrike" kern="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24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     </a:t>
            </a:r>
            <a:r>
              <a:rPr lang="en-US" altLang="zh-TW" sz="2800" b="1" kern="0" dirty="0">
                <a:solidFill>
                  <a:srgbClr val="002060"/>
                </a:solidFill>
                <a:latin typeface="Mongolian Baiti" panose="03000500000000000000" pitchFamily="66" charset="0"/>
                <a:ea typeface="新細明體" panose="02020500000000000000" pitchFamily="18" charset="-120"/>
                <a:cs typeface="Mongolian Baiti" panose="03000500000000000000" pitchFamily="66" charset="0"/>
              </a:rPr>
              <a:t>December 1</a:t>
            </a:r>
            <a:r>
              <a:rPr kumimoji="0" lang="en-US" altLang="zh-TW" sz="28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 2024</a:t>
            </a:r>
            <a:endParaRPr kumimoji="0" lang="en-US" altLang="zh-TW" sz="24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endParaRPr>
          </a:p>
        </p:txBody>
      </p:sp>
    </p:spTree>
    <p:extLst>
      <p:ext uri="{BB962C8B-B14F-4D97-AF65-F5344CB8AC3E}">
        <p14:creationId xmlns:p14="http://schemas.microsoft.com/office/powerpoint/2010/main" val="33873306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FA3C7A-6875-580C-6DA6-604CCB991EF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93E78A0-11A6-3744-5210-CE867E3496E3}"/>
              </a:ext>
            </a:extLst>
          </p:cNvPr>
          <p:cNvPicPr>
            <a:picLocks noChangeAspect="1"/>
          </p:cNvPicPr>
          <p:nvPr/>
        </p:nvPicPr>
        <p:blipFill>
          <a:blip r:embed="rId2">
            <a:biLevel thresh="25000"/>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24A0BF1F-38AB-591A-5937-B2DD28EA8F1B}"/>
              </a:ext>
            </a:extLst>
          </p:cNvPr>
          <p:cNvSpPr txBox="1"/>
          <p:nvPr/>
        </p:nvSpPr>
        <p:spPr>
          <a:xfrm>
            <a:off x="267913" y="-111151"/>
            <a:ext cx="11426118" cy="6340197"/>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使徒行傳</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Acts 16:25-29</a:t>
            </a:r>
            <a:endParaRPr kumimoji="1" lang="en-US" altLang="zh-TW" sz="9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約在半夜，保羅和西拉禱告，唱詩讚美　神，眾囚犯也側耳而聽。 忽然，地大震動，甚至監牢的地基都搖動了，監門立刻全開，眾囚犯的鎖鍊也都鬆開了。禁卒一醒，看見監門全開，以為囚犯已經逃走，就拔刀要自殺。保羅大聲呼叫說：「不要傷害自己！我們都在這裡。」 禁卒叫人拿燈來，就跳進去，戰戰兢兢地俯伏在保羅、西拉面前；</a:t>
            </a:r>
            <a:endParaRPr kumimoji="0" lang="en-US" altLang="zh-CN" sz="36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40201823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CDC7AA-EAD1-5549-860C-E9ED990EED0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10F4D70-639F-4023-A282-2AD3D6ECDDAC}"/>
              </a:ext>
            </a:extLst>
          </p:cNvPr>
          <p:cNvPicPr>
            <a:picLocks noChangeAspect="1"/>
          </p:cNvPicPr>
          <p:nvPr/>
        </p:nvPicPr>
        <p:blipFill>
          <a:blip r:embed="rId2">
            <a:biLevel thresh="25000"/>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46DCF248-3D39-A14D-4C6D-CED795C6062E}"/>
              </a:ext>
            </a:extLst>
          </p:cNvPr>
          <p:cNvSpPr txBox="1"/>
          <p:nvPr/>
        </p:nvSpPr>
        <p:spPr>
          <a:xfrm>
            <a:off x="267913" y="-111151"/>
            <a:ext cx="11426118" cy="5986254"/>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使徒行傳</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Acts 16:25-31</a:t>
            </a:r>
            <a:endParaRPr kumimoji="1" lang="en-US" altLang="zh-TW" sz="9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About midnight Paul and Silas were praying and singing hymns to God, and the other prisoners were listening to them. Suddenly there was such a violent earthquake that the foundations of the prison were shaken. At once all the prison doors flew open, and everyone’s chains came loose. The jailer woke up, and when he saw the prison doors open, he drew his sword and was about to kill himself because he thought the prisoners had escaped. But Paul shouted, “Don’t harm yourself! We are all here!”  The jailer called for lights, rushed in and fell trembling before Paul and Silas. </a:t>
            </a:r>
          </a:p>
        </p:txBody>
      </p:sp>
    </p:spTree>
    <p:extLst>
      <p:ext uri="{BB962C8B-B14F-4D97-AF65-F5344CB8AC3E}">
        <p14:creationId xmlns:p14="http://schemas.microsoft.com/office/powerpoint/2010/main" val="24867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735" y="-1"/>
            <a:ext cx="12247735" cy="6858001"/>
          </a:xfrm>
          <a:prstGeom prst="rect">
            <a:avLst/>
          </a:prstGeom>
        </p:spPr>
      </p:pic>
      <p:sp>
        <p:nvSpPr>
          <p:cNvPr id="123906" name="TextBox 1"/>
          <p:cNvSpPr txBox="1">
            <a:spLocks noChangeArrowheads="1"/>
          </p:cNvSpPr>
          <p:nvPr/>
        </p:nvSpPr>
        <p:spPr bwMode="auto">
          <a:xfrm>
            <a:off x="180109" y="1439110"/>
            <a:ext cx="11866418" cy="4339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回應詩歌 </a:t>
            </a:r>
            <a:r>
              <a:rPr kumimoji="0" lang="en-US" altLang="zh-TW" sz="32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Response Song</a:t>
            </a:r>
            <a:endParaRPr kumimoji="0" lang="en-US" altLang="zh-TW" sz="4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72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 </a:t>
            </a:r>
            <a:r>
              <a:rPr kumimoji="0" lang="zh-TW" altLang="en-US" sz="4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a:t>
            </a:r>
            <a:r>
              <a:rPr kumimoji="0" lang="zh-TW" altLang="en-US" sz="6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我相信有神蹟  </a:t>
            </a:r>
            <a:r>
              <a:rPr kumimoji="0" lang="en-US" altLang="zh-TW" sz="4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I believe in miracle</a:t>
            </a:r>
            <a:r>
              <a:rPr kumimoji="0" lang="zh-TW" altLang="en-US" sz="5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a:t>
            </a:r>
            <a:endParaRPr kumimoji="0" lang="zh-TW" altLang="en-US" sz="4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8800" b="0"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p:txBody>
      </p:sp>
    </p:spTree>
    <p:extLst>
      <p:ext uri="{BB962C8B-B14F-4D97-AF65-F5344CB8AC3E}">
        <p14:creationId xmlns:p14="http://schemas.microsoft.com/office/powerpoint/2010/main" val="4149655545"/>
      </p:ext>
    </p:extLst>
  </p:cSld>
  <p:clrMapOvr>
    <a:masterClrMapping/>
  </p:clrMapOvr>
</p:sld>
</file>

<file path=ppt/theme/theme1.xml><?xml version="1.0" encoding="utf-8"?>
<a:theme xmlns:a="http://schemas.openxmlformats.org/drawingml/2006/main" name="1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12178</TotalTime>
  <Words>327</Words>
  <Application>Microsoft Office PowerPoint</Application>
  <PresentationFormat>Widescreen</PresentationFormat>
  <Paragraphs>34</Paragraphs>
  <Slides>5</Slides>
  <Notes>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vt:i4>
      </vt:variant>
    </vt:vector>
  </HeadingPairs>
  <TitlesOfParts>
    <vt:vector size="14" baseType="lpstr">
      <vt:lpstr>Arial Unicode MS</vt:lpstr>
      <vt:lpstr>DFKai-SB</vt:lpstr>
      <vt:lpstr>Arial</vt:lpstr>
      <vt:lpstr>Calibri</vt:lpstr>
      <vt:lpstr>Cambria</vt:lpstr>
      <vt:lpstr>Century</vt:lpstr>
      <vt:lpstr>Century Gothic</vt:lpstr>
      <vt:lpstr>Mongolian Baiti</vt:lpstr>
      <vt:lpstr>14_Default Design</vt:lpstr>
      <vt:lpstr>PowerPoint Presentation</vt:lpstr>
      <vt:lpstr>PowerPoint Presentation</vt:lpstr>
      <vt:lpstr>PowerPoint Presentation</vt:lpstr>
      <vt:lpstr>PowerPoint Presentation</vt:lpstr>
      <vt:lpstr>PowerPoint Presentation</vt:lpstr>
    </vt:vector>
  </TitlesOfParts>
  <Company>Aruba Networks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Ignite The World Ministries</dc:title>
  <dc:creator>Robert Edwards</dc:creator>
  <cp:lastModifiedBy>Ray Hwong</cp:lastModifiedBy>
  <cp:revision>821</cp:revision>
  <cp:lastPrinted>2020-09-23T16:34:05Z</cp:lastPrinted>
  <dcterms:created xsi:type="dcterms:W3CDTF">2015-02-24T04:35:26Z</dcterms:created>
  <dcterms:modified xsi:type="dcterms:W3CDTF">2024-12-03T07:53:15Z</dcterms:modified>
</cp:coreProperties>
</file>