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26"/>
  </p:notesMasterIdLst>
  <p:sldIdLst>
    <p:sldId id="12378" r:id="rId2"/>
    <p:sldId id="12379" r:id="rId3"/>
    <p:sldId id="12474" r:id="rId4"/>
    <p:sldId id="12494" r:id="rId5"/>
    <p:sldId id="12498" r:id="rId6"/>
    <p:sldId id="12499" r:id="rId7"/>
    <p:sldId id="12497" r:id="rId8"/>
    <p:sldId id="12485" r:id="rId9"/>
    <p:sldId id="12500" r:id="rId10"/>
    <p:sldId id="12495" r:id="rId11"/>
    <p:sldId id="12502" r:id="rId12"/>
    <p:sldId id="12501" r:id="rId13"/>
    <p:sldId id="12496" r:id="rId14"/>
    <p:sldId id="12483" r:id="rId15"/>
    <p:sldId id="12492" r:id="rId16"/>
    <p:sldId id="12482" r:id="rId17"/>
    <p:sldId id="12486" r:id="rId18"/>
    <p:sldId id="12489" r:id="rId19"/>
    <p:sldId id="12487" r:id="rId20"/>
    <p:sldId id="12490" r:id="rId21"/>
    <p:sldId id="12488" r:id="rId22"/>
    <p:sldId id="12491" r:id="rId23"/>
    <p:sldId id="12504" r:id="rId24"/>
    <p:sldId id="12467" r:id="rId25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4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12/8/2024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5A51E-DEE0-1C23-ADF5-E8A8A4EE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6DAE34-0BB6-A920-4539-D478C55D2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0C7F14-C11E-5310-F8F0-F41206289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EEC07-FE0E-D6FB-4DDC-41FD487463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942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A3357-0886-9AF0-A746-E182BA2E6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1BD849-5E65-8BFB-732D-F6D5A0017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13B064-2BEA-8191-3238-E0B4F9E9C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7A569-A588-1659-B2D3-6847D17BF2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481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601E7-5EF4-C13B-CB1D-B389880D6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6D8FE5-A697-734C-C948-4354568871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25BAFF-8755-4156-7ACD-C6525B079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69981-BFBE-E22E-8398-8EA13C5297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29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189930"/>
            <a:ext cx="9971037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聖靈如何與我們溝通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How the Holy Spirit Communicates</a:t>
            </a:r>
            <a:endParaRPr kumimoji="0" lang="en-US" altLang="zh-TW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December 8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A3C7A-6875-580C-6DA6-604CCB991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3E78A0-11A6-3744-5210-CE867E349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A0BF1F-38AB-591A-5937-B2DD28EA8F1B}"/>
              </a:ext>
            </a:extLst>
          </p:cNvPr>
          <p:cNvSpPr txBox="1"/>
          <p:nvPr/>
        </p:nvSpPr>
        <p:spPr>
          <a:xfrm>
            <a:off x="400413" y="0"/>
            <a:ext cx="11469313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約翰福音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John 14:26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但保惠師，就是父因我的名所要差來的聖靈，他要將一切的事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指教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你們，並且要叫你們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想起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我對你們所說的一切話。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But the Advocate, the Holy Spirit, whom the Father will send in my name, will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teach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you all things and will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remind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you of everything I have said to you.</a:t>
            </a:r>
          </a:p>
        </p:txBody>
      </p:sp>
    </p:spTree>
    <p:extLst>
      <p:ext uri="{BB962C8B-B14F-4D97-AF65-F5344CB8AC3E}">
        <p14:creationId xmlns:p14="http://schemas.microsoft.com/office/powerpoint/2010/main" val="4020182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2D5A6-18A4-514D-4943-B7D3C32BB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C46392-6A45-2CA7-283B-2DDC7A080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CB7CB2-C904-1A75-7718-C5A4D73E5025}"/>
              </a:ext>
            </a:extLst>
          </p:cNvPr>
          <p:cNvSpPr txBox="1"/>
          <p:nvPr/>
        </p:nvSpPr>
        <p:spPr>
          <a:xfrm>
            <a:off x="341672" y="215496"/>
            <a:ext cx="1150865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聖靈與我們溝通的方式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指教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teach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─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直接提供答案、資訊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、解決方案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38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9D08B-189F-79A7-93C8-F181A5217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E6DB2-913B-CB8F-A601-06D9C3746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44AB48-4E9D-56FD-A981-AED4068D3F92}"/>
              </a:ext>
            </a:extLst>
          </p:cNvPr>
          <p:cNvSpPr txBox="1"/>
          <p:nvPr/>
        </p:nvSpPr>
        <p:spPr>
          <a:xfrm>
            <a:off x="341672" y="215496"/>
            <a:ext cx="115086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聖靈與我們溝通的方式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指教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teach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─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直接提供答案、資訊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、解決方案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想起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remind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─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幫助人自己去找到答案與決定</a:t>
            </a:r>
            <a:endParaRPr kumimoji="1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26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AF49-93C8-5D33-E9EB-AC123D729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C3279F-1D1B-6B50-913E-6D1B38E8F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97C021-DA24-58FC-5B0A-2D2AFBE861E1}"/>
              </a:ext>
            </a:extLst>
          </p:cNvPr>
          <p:cNvSpPr txBox="1"/>
          <p:nvPr/>
        </p:nvSpPr>
        <p:spPr>
          <a:xfrm>
            <a:off x="388266" y="238792"/>
            <a:ext cx="1150865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兩種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溝通方式的例子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指教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teach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─ 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你應該那樣做才對。」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727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C2656-8F15-A114-FE4C-674B24CC0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5A1722-DD02-CA74-F5A1-D86D7C095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124341-4104-8306-7098-5C0E472E4534}"/>
              </a:ext>
            </a:extLst>
          </p:cNvPr>
          <p:cNvSpPr txBox="1"/>
          <p:nvPr/>
        </p:nvSpPr>
        <p:spPr>
          <a:xfrm>
            <a:off x="388266" y="238792"/>
            <a:ext cx="11508656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兩種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溝通方式的例子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指教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teach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─ 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你應該那樣做才對。」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想起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remind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─ 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你需要做哪些決定？」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** 啟發式的問題可以幫助人獲得新的意識、轉換視角和想法</a:t>
            </a:r>
            <a:endParaRPr lang="en-US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032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1B996-D248-0F0A-83DE-61CDCDB0E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E716D4-ADFE-6535-2D26-D7F058D96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57DCE2-05E2-BBE0-739B-2AC30571CD23}"/>
              </a:ext>
            </a:extLst>
          </p:cNvPr>
          <p:cNvSpPr txBox="1"/>
          <p:nvPr/>
        </p:nvSpPr>
        <p:spPr>
          <a:xfrm>
            <a:off x="400414" y="0"/>
            <a:ext cx="11391172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箴言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Proverbs 20:5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人心懷藏謀略，好像深水，惟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明哲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人才能汲引出來。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purposes of a person’s heart are deep waters,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but one who has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insight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draws them out.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srgbClr val="FFFFFF"/>
              </a:solidFill>
              <a:latin typeface="Century" panose="02040604050505020304" pitchFamily="18" charset="0"/>
              <a:ea typeface="新細明體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75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DC9A-5DD3-3E83-4416-B68248931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7E7F5F-5DE8-B09C-87EC-87B8C792B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B4D786-A606-7B4C-DDA3-172B313709CD}"/>
              </a:ext>
            </a:extLst>
          </p:cNvPr>
          <p:cNvSpPr txBox="1"/>
          <p:nvPr/>
        </p:nvSpPr>
        <p:spPr>
          <a:xfrm>
            <a:off x="400414" y="0"/>
            <a:ext cx="11391172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箴言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Proverbs 20:5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人心懷藏謀略，好像深水，惟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明哲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人才能汲引出來。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purposes of a person’s heart are deep waters,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but one who has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insight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draws them out.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srgbClr val="FFFFFF"/>
              </a:solidFill>
              <a:latin typeface="Century" panose="02040604050505020304" pitchFamily="18" charset="0"/>
              <a:ea typeface="新細明體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** 啟發式的問題可以幫助人汲引出新的意識、和視角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431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981C5-5EC9-5B23-3764-9FBC3511C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C2E7CA-0F3D-F533-E7F7-51C7C6C50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A062EC-BFDC-375C-C1C0-F2AD432FC52B}"/>
              </a:ext>
            </a:extLst>
          </p:cNvPr>
          <p:cNvSpPr txBox="1"/>
          <p:nvPr/>
        </p:nvSpPr>
        <p:spPr>
          <a:xfrm>
            <a:off x="341672" y="232968"/>
            <a:ext cx="11508656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雙管齊下溝通的</a:t>
            </a:r>
            <a:r>
              <a:rPr kumimoji="1" lang="zh-TW" altLang="en-US" sz="6000" b="1" u="sng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益處</a:t>
            </a:r>
            <a:endParaRPr kumimoji="1" lang="en-US" altLang="zh-TW" sz="6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學習與聖靈同工、辨識神的心意</a:t>
            </a:r>
            <a:endParaRPr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7175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7EE6B-52CB-FACD-119C-C6B3FAF49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00A7B2-EA47-8B3C-9451-041E8E836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8963E7-AB01-0917-7A7F-65E79AB54BA0}"/>
              </a:ext>
            </a:extLst>
          </p:cNvPr>
          <p:cNvSpPr txBox="1"/>
          <p:nvPr/>
        </p:nvSpPr>
        <p:spPr>
          <a:xfrm>
            <a:off x="341672" y="232968"/>
            <a:ext cx="11508656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雙管齊下溝通的</a:t>
            </a:r>
            <a:r>
              <a:rPr kumimoji="1" lang="zh-TW" altLang="en-US" sz="6000" b="1" u="sng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益處</a:t>
            </a:r>
            <a:endParaRPr kumimoji="1" lang="en-US" altLang="zh-TW" sz="6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學習與聖靈同工、辨識神的心意</a:t>
            </a:r>
            <a:endParaRPr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提高影響力和自信心</a:t>
            </a:r>
            <a:endParaRPr kumimoji="0" lang="en-US" altLang="zh-TW" sz="48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3172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2CEFC-7002-76EE-8B78-2D8970A4F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BB670A-4754-8370-5618-D9ABD6E2D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201FB1-4AFE-2BF6-489C-F7AF987518FE}"/>
              </a:ext>
            </a:extLst>
          </p:cNvPr>
          <p:cNvSpPr txBox="1"/>
          <p:nvPr/>
        </p:nvSpPr>
        <p:spPr>
          <a:xfrm>
            <a:off x="341672" y="232968"/>
            <a:ext cx="11508656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雙管齊下溝通的</a:t>
            </a:r>
            <a:r>
              <a:rPr kumimoji="1" lang="zh-TW" altLang="en-US" sz="6000" b="1" u="sng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益處</a:t>
            </a:r>
            <a:endParaRPr kumimoji="1" lang="en-US" altLang="zh-TW" sz="6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學習與聖靈同工、辨識神的心意</a:t>
            </a:r>
            <a:endParaRPr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提高影響力和自信心</a:t>
            </a:r>
            <a:endParaRPr kumimoji="0" lang="en-US" altLang="zh-TW" sz="48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有效的幫助他人成長、有</a:t>
            </a:r>
            <a:r>
              <a:rPr kumimoji="0" lang="zh-TW" altLang="en-US" sz="32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4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ownership</a:t>
            </a:r>
            <a:endParaRPr kumimoji="1" lang="en-US" sz="48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12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6E47B-7807-C5C9-03B2-2E9C64E3F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74BC75-7487-FA95-B43D-E59887BA8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12A041-D272-2DD9-A3BC-C6ACF34EA31B}"/>
              </a:ext>
            </a:extLst>
          </p:cNvPr>
          <p:cNvSpPr txBox="1"/>
          <p:nvPr/>
        </p:nvSpPr>
        <p:spPr>
          <a:xfrm>
            <a:off x="683101" y="0"/>
            <a:ext cx="1060733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腓立比書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Philippians 1:6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我深信那在你們心裡動了善工的，必成全這工，直到耶穌基督的日子。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being confident of this, that he who began a good work in you will carry it on to completion until the day of Christ Jesus.</a:t>
            </a:r>
          </a:p>
        </p:txBody>
      </p:sp>
    </p:spTree>
    <p:extLst>
      <p:ext uri="{BB962C8B-B14F-4D97-AF65-F5344CB8AC3E}">
        <p14:creationId xmlns:p14="http://schemas.microsoft.com/office/powerpoint/2010/main" val="115956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3A6AD-2E56-34ED-B1A5-E3AE9F5EE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56F6F-63FD-7FDF-5021-7377AD260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90A628-46AB-4D90-C6D1-BDACCBA95F5D}"/>
              </a:ext>
            </a:extLst>
          </p:cNvPr>
          <p:cNvSpPr txBox="1"/>
          <p:nvPr/>
        </p:nvSpPr>
        <p:spPr>
          <a:xfrm>
            <a:off x="695250" y="238793"/>
            <a:ext cx="10201835" cy="395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聖靈與改變</a:t>
            </a:r>
            <a:endParaRPr kumimoji="1" lang="en-US" altLang="zh-TW" sz="6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改變他人不是我的責任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讓我們學習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聆聽聖靈的聲音，並信任聖靈能夠也必定會用祂的方式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和時機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改變他人，成全神在他身上的善工。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79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529A6-3B6B-B753-4A1B-15F598C2F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623" y="533611"/>
            <a:ext cx="9658977" cy="582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99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BFFF5-B322-C839-7481-C737B590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6F31EC-4500-8DE7-7B5D-3F7981FC9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38E8CC-21A5-ACFD-9D6E-6457641C3898}"/>
              </a:ext>
            </a:extLst>
          </p:cNvPr>
          <p:cNvSpPr txBox="1"/>
          <p:nvPr/>
        </p:nvSpPr>
        <p:spPr>
          <a:xfrm>
            <a:off x="250441" y="1166841"/>
            <a:ext cx="54361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1.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人生就是如此嗎？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耶穌是誰？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耶穌為何而死？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如何得著信心？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為什麼禱告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怎樣禱告？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為什麼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怎樣讀聖經？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上帝如何指引我們？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8DADB2-E489-5494-272E-DF1E5663613D}"/>
              </a:ext>
            </a:extLst>
          </p:cNvPr>
          <p:cNvSpPr txBox="1"/>
          <p:nvPr/>
        </p:nvSpPr>
        <p:spPr>
          <a:xfrm>
            <a:off x="6283651" y="1166841"/>
            <a:ext cx="558025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聖靈是誰？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聖靈做什麼工作？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怎樣被聖靈充滿？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如何活得更精彩？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如何抵擋邪惡？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為什麼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怎樣傳福音？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上帝今天還醫治人嗎？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15.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甚麼是教會？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6FF97A-F503-DEFF-E391-1B8B8C565A7B}"/>
              </a:ext>
            </a:extLst>
          </p:cNvPr>
          <p:cNvSpPr txBox="1"/>
          <p:nvPr/>
        </p:nvSpPr>
        <p:spPr>
          <a:xfrm>
            <a:off x="2050120" y="93188"/>
            <a:ext cx="69191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highlight>
                  <a:srgbClr val="FFFF00"/>
                </a:highligh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華人啟</a:t>
            </a:r>
            <a:r>
              <a:rPr lang="zh-TW" altLang="en-US" sz="4400" dirty="0">
                <a:highlight>
                  <a:srgbClr val="FFFF00"/>
                </a:highligh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發課程 十五課 內容</a:t>
            </a:r>
            <a:endParaRPr lang="en-US" sz="4400" dirty="0">
              <a:highlight>
                <a:srgbClr val="FFFF00"/>
              </a:highlight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086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0299EB-CEC3-C00F-8DE4-86DCA26E6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808C4C-22E3-9EC3-00BA-53BC7CCEE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F0800EAC-5778-23A9-F6DD-6277D526D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人生就是如此嗎？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」─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7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33607-065A-2B6A-4AB4-2E64F60AB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DBF05A-3542-6FF0-8C32-7BA42600E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0168" y="-88968"/>
            <a:ext cx="10811664" cy="7035936"/>
          </a:xfrm>
        </p:spPr>
      </p:pic>
    </p:spTree>
    <p:extLst>
      <p:ext uri="{BB962C8B-B14F-4D97-AF65-F5344CB8AC3E}">
        <p14:creationId xmlns:p14="http://schemas.microsoft.com/office/powerpoint/2010/main" val="3659235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F7EA9C-3538-9446-1352-B8D1B04F5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9EA06-353F-94A8-C7DF-26D531E15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9FCBC20B-DF8D-9ECD-EB95-520D99ECD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人生就是如此嗎？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」─ </a:t>
            </a: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429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D328F1-98EC-8942-E015-AC42B17BF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77E3-1DBB-1096-C169-397BADEAD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45782E-4967-2184-896A-95567B861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9272" y="-69273"/>
            <a:ext cx="12470780" cy="6858000"/>
          </a:xfrm>
        </p:spPr>
      </p:pic>
    </p:spTree>
    <p:extLst>
      <p:ext uri="{BB962C8B-B14F-4D97-AF65-F5344CB8AC3E}">
        <p14:creationId xmlns:p14="http://schemas.microsoft.com/office/powerpoint/2010/main" val="3614999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6A7DDA-0300-A53C-95E3-37DD545BA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DE78C6-39C0-5BAA-7649-7C6138410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52F33F53-2D91-51BC-4FFB-7FA2DBD56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人生就是如此嗎？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」─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3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906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FF12A-30A6-58B9-0886-5955D3AE4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14C4C-2F93-5D89-0FA8-F0BA0CFAF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385A5A6-EEE7-2622-238F-38AA768DC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322" y="15444"/>
            <a:ext cx="11960678" cy="6842556"/>
          </a:xfrm>
        </p:spPr>
      </p:pic>
    </p:spTree>
    <p:extLst>
      <p:ext uri="{BB962C8B-B14F-4D97-AF65-F5344CB8AC3E}">
        <p14:creationId xmlns:p14="http://schemas.microsoft.com/office/powerpoint/2010/main" val="607030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6EC09-DB12-766E-99F2-85689AAC0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0F7C57-3A9C-EC38-FED6-5BCF9D7CD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78A4B1-34A9-7290-CE6D-AEDD8C647489}"/>
              </a:ext>
            </a:extLst>
          </p:cNvPr>
          <p:cNvSpPr txBox="1"/>
          <p:nvPr/>
        </p:nvSpPr>
        <p:spPr>
          <a:xfrm>
            <a:off x="400414" y="0"/>
            <a:ext cx="11391172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箴言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Proverbs 20:5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人心懷藏謀略，好像深水，惟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明哲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人才能汲引出來。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purposes of a person’s heart are deep waters,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but one who has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insight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draws them out.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542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0302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12771</TotalTime>
  <Words>890</Words>
  <Application>Microsoft Office PowerPoint</Application>
  <PresentationFormat>Widescreen</PresentationFormat>
  <Paragraphs>191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 Unicode MS</vt:lpstr>
      <vt:lpstr>DFKai-SB</vt:lpstr>
      <vt:lpstr>Yu Gothic UI Semibold</vt:lpstr>
      <vt:lpstr>Arial</vt:lpstr>
      <vt:lpstr>Calibri</vt:lpstr>
      <vt:lpstr>Cambria</vt:lpstr>
      <vt:lpstr>Century</vt:lpstr>
      <vt:lpstr>Century Gothic</vt:lpstr>
      <vt:lpstr>Mongolian Baiti</vt:lpstr>
      <vt:lpstr>Wingdings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834</cp:revision>
  <cp:lastPrinted>2020-09-23T16:34:05Z</cp:lastPrinted>
  <dcterms:created xsi:type="dcterms:W3CDTF">2015-02-24T04:35:26Z</dcterms:created>
  <dcterms:modified xsi:type="dcterms:W3CDTF">2024-12-09T04:57:46Z</dcterms:modified>
</cp:coreProperties>
</file>