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19"/>
  </p:notesMasterIdLst>
  <p:sldIdLst>
    <p:sldId id="12378" r:id="rId3"/>
    <p:sldId id="256" r:id="rId4"/>
    <p:sldId id="279" r:id="rId5"/>
    <p:sldId id="262" r:id="rId6"/>
    <p:sldId id="266" r:id="rId7"/>
    <p:sldId id="269" r:id="rId8"/>
    <p:sldId id="272" r:id="rId9"/>
    <p:sldId id="268" r:id="rId10"/>
    <p:sldId id="267" r:id="rId11"/>
    <p:sldId id="270" r:id="rId12"/>
    <p:sldId id="271" r:id="rId13"/>
    <p:sldId id="275" r:id="rId14"/>
    <p:sldId id="281" r:id="rId15"/>
    <p:sldId id="282" r:id="rId16"/>
    <p:sldId id="278" r:id="rId17"/>
    <p:sldId id="12466" r:id="rId18"/>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129" y="141"/>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1/7/2025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F91153-1946-4D32-9C57-DD512D132062}"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1061195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F91153-1946-4D32-9C57-DD512D132062}"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1201161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91153-1946-4D32-9C57-DD512D132062}"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59126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F91153-1946-4D32-9C57-DD512D132062}" type="datetimeFigureOut">
              <a:rPr lang="en-US" smtClean="0"/>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197610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F91153-1946-4D32-9C57-DD512D132062}" type="datetimeFigureOut">
              <a:rPr lang="en-US" smtClean="0"/>
              <a:t>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2582682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F91153-1946-4D32-9C57-DD512D132062}" type="datetimeFigureOut">
              <a:rPr lang="en-US" smtClean="0"/>
              <a:t>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1527514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F91153-1946-4D32-9C57-DD512D132062}" type="datetimeFigureOut">
              <a:rPr lang="en-US" smtClean="0"/>
              <a:t>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33465439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F91153-1946-4D32-9C57-DD512D132062}" type="datetimeFigureOut">
              <a:rPr lang="en-US" smtClean="0"/>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16363137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F91153-1946-4D32-9C57-DD512D132062}" type="datetimeFigureOut">
              <a:rPr lang="en-US" smtClean="0"/>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1800946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F91153-1946-4D32-9C57-DD512D132062}"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20197047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F91153-1946-4D32-9C57-DD512D132062}"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9773F-E102-452F-A205-9385061C69E4}" type="slidenum">
              <a:rPr lang="en-US" smtClean="0"/>
              <a:t>‹#›</a:t>
            </a:fld>
            <a:endParaRPr lang="en-US"/>
          </a:p>
        </p:txBody>
      </p:sp>
    </p:spTree>
    <p:extLst>
      <p:ext uri="{BB962C8B-B14F-4D97-AF65-F5344CB8AC3E}">
        <p14:creationId xmlns:p14="http://schemas.microsoft.com/office/powerpoint/2010/main" val="844594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F91153-1946-4D32-9C57-DD512D132062}" type="datetimeFigureOut">
              <a:rPr lang="en-US" smtClean="0"/>
              <a:t>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69773F-E102-452F-A205-9385061C69E4}" type="slidenum">
              <a:rPr lang="en-US" smtClean="0"/>
              <a:t>‹#›</a:t>
            </a:fld>
            <a:endParaRPr lang="en-US"/>
          </a:p>
        </p:txBody>
      </p:sp>
    </p:spTree>
    <p:extLst>
      <p:ext uri="{BB962C8B-B14F-4D97-AF65-F5344CB8AC3E}">
        <p14:creationId xmlns:p14="http://schemas.microsoft.com/office/powerpoint/2010/main" val="2154196745"/>
      </p:ext>
    </p:extLst>
  </p:cSld>
  <p:clrMap bg1="dk1" tx1="lt1" bg2="dk2" tx2="lt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A6097B-F1B2-9F11-099D-82DF71776C16}"/>
              </a:ext>
            </a:extLst>
          </p:cNvPr>
          <p:cNvPicPr>
            <a:picLocks noChangeAspect="1"/>
          </p:cNvPicPr>
          <p:nvPr/>
        </p:nvPicPr>
        <p:blipFill>
          <a:blip r:embed="rId2"/>
          <a:stretch>
            <a:fillRect/>
          </a:stretch>
        </p:blipFill>
        <p:spPr>
          <a:xfrm>
            <a:off x="-76059" y="-1"/>
            <a:ext cx="12775834" cy="8322787"/>
          </a:xfrm>
          <a:prstGeom prst="rect">
            <a:avLst/>
          </a:prstGeom>
        </p:spPr>
      </p:pic>
      <p:sp>
        <p:nvSpPr>
          <p:cNvPr id="5" name="TextBox 4">
            <a:extLst>
              <a:ext uri="{FF2B5EF4-FFF2-40B4-BE49-F238E27FC236}">
                <a16:creationId xmlns:a16="http://schemas.microsoft.com/office/drawing/2014/main" id="{0DE4BD7A-FC4E-90E2-CA65-0BF565345D0F}"/>
              </a:ext>
            </a:extLst>
          </p:cNvPr>
          <p:cNvSpPr txBox="1"/>
          <p:nvPr/>
        </p:nvSpPr>
        <p:spPr>
          <a:xfrm>
            <a:off x="9911861" y="0"/>
            <a:ext cx="289560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libri" panose="020F0502020204030204"/>
                <a:ea typeface="+mn-ea"/>
                <a:cs typeface="+mn-cs"/>
              </a:rPr>
              <a:t>Design by Freepik</a:t>
            </a:r>
          </a:p>
        </p:txBody>
      </p:sp>
      <p:sp>
        <p:nvSpPr>
          <p:cNvPr id="7" name="TextBox 6">
            <a:extLst>
              <a:ext uri="{FF2B5EF4-FFF2-40B4-BE49-F238E27FC236}">
                <a16:creationId xmlns:a16="http://schemas.microsoft.com/office/drawing/2014/main" id="{D2485ACF-9D62-7B98-677B-E9DBD5745801}"/>
              </a:ext>
            </a:extLst>
          </p:cNvPr>
          <p:cNvSpPr txBox="1"/>
          <p:nvPr/>
        </p:nvSpPr>
        <p:spPr>
          <a:xfrm>
            <a:off x="1499419" y="-55783"/>
            <a:ext cx="8876714" cy="175432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神奇的聖誕</a:t>
            </a:r>
            <a:endParaRPr kumimoji="0" lang="en-US" altLang="zh-CN" sz="5400" b="1"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The Miracle of Christmas</a:t>
            </a:r>
          </a:p>
        </p:txBody>
      </p:sp>
    </p:spTree>
    <p:extLst>
      <p:ext uri="{BB962C8B-B14F-4D97-AF65-F5344CB8AC3E}">
        <p14:creationId xmlns:p14="http://schemas.microsoft.com/office/powerpoint/2010/main" val="4051850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49970F-137C-87E4-7FB1-9E3EF32FF2C3}"/>
              </a:ext>
            </a:extLst>
          </p:cNvPr>
          <p:cNvPicPr>
            <a:picLocks noChangeAspect="1"/>
          </p:cNvPicPr>
          <p:nvPr/>
        </p:nvPicPr>
        <p:blipFill>
          <a:blip r:embed="rId2"/>
          <a:stretch>
            <a:fillRect/>
          </a:stretch>
        </p:blipFill>
        <p:spPr>
          <a:xfrm>
            <a:off x="3215641" y="548641"/>
            <a:ext cx="5753686" cy="5753686"/>
          </a:xfrm>
          <a:prstGeom prst="rect">
            <a:avLst/>
          </a:prstGeom>
        </p:spPr>
      </p:pic>
    </p:spTree>
    <p:extLst>
      <p:ext uri="{BB962C8B-B14F-4D97-AF65-F5344CB8AC3E}">
        <p14:creationId xmlns:p14="http://schemas.microsoft.com/office/powerpoint/2010/main" val="290628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CE1DBF-11CA-D440-4A03-0E58FBA161B1}"/>
              </a:ext>
            </a:extLst>
          </p:cNvPr>
          <p:cNvPicPr>
            <a:picLocks noChangeAspect="1"/>
          </p:cNvPicPr>
          <p:nvPr/>
        </p:nvPicPr>
        <p:blipFill>
          <a:blip r:embed="rId2"/>
          <a:stretch>
            <a:fillRect/>
          </a:stretch>
        </p:blipFill>
        <p:spPr>
          <a:xfrm>
            <a:off x="7763773" y="3429000"/>
            <a:ext cx="4241321" cy="3245688"/>
          </a:xfrm>
          <a:prstGeom prst="rect">
            <a:avLst/>
          </a:prstGeom>
        </p:spPr>
      </p:pic>
      <p:sp>
        <p:nvSpPr>
          <p:cNvPr id="6" name="TextBox 5">
            <a:extLst>
              <a:ext uri="{FF2B5EF4-FFF2-40B4-BE49-F238E27FC236}">
                <a16:creationId xmlns:a16="http://schemas.microsoft.com/office/drawing/2014/main" id="{775842F0-4907-51B6-0460-05D6860C392E}"/>
              </a:ext>
            </a:extLst>
          </p:cNvPr>
          <p:cNvSpPr txBox="1"/>
          <p:nvPr/>
        </p:nvSpPr>
        <p:spPr>
          <a:xfrm>
            <a:off x="998805" y="437791"/>
            <a:ext cx="10074635" cy="526297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路 加 福 音  </a:t>
            </a:r>
            <a:r>
              <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1:30-34 	</a:t>
            </a:r>
            <a:endPar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天 使 對 他 說 、 馬 利 亞 、 不 要 怕 ． 你 在 　 神 面 前 已 經 蒙 恩 了 。你 要 懷 孕 生 子 、 可 以 給 他 起 名 叫 耶 穌 。他 要 為 大 、 稱 為 至 高 者 的 兒 子 ． 主 　 神 要 把 他 祖 大 衛 的 位 給 他 ．他 要 作 雅 各 家 的 王 、 直 到 永 遠 ． 他 的 國 也 沒 有 窮 盡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馬 利 亞 對 天 使 說 、 我 沒 有 出 嫁 、 </a:t>
            </a:r>
            <a:endPar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怎 麼 有 這 事 呢 。</a:t>
            </a:r>
            <a:endPar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TW" altLang="en-US" sz="2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TextBox 7">
            <a:extLst>
              <a:ext uri="{FF2B5EF4-FFF2-40B4-BE49-F238E27FC236}">
                <a16:creationId xmlns:a16="http://schemas.microsoft.com/office/drawing/2014/main" id="{A2EAF18D-F6BC-508C-0435-F2D5CB646D19}"/>
              </a:ext>
            </a:extLst>
          </p:cNvPr>
          <p:cNvSpPr txBox="1"/>
          <p:nvPr/>
        </p:nvSpPr>
        <p:spPr>
          <a:xfrm>
            <a:off x="8170280" y="6323162"/>
            <a:ext cx="371088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Image by Goodnews Productions, Inc.</a:t>
            </a:r>
          </a:p>
        </p:txBody>
      </p:sp>
    </p:spTree>
    <p:extLst>
      <p:ext uri="{BB962C8B-B14F-4D97-AF65-F5344CB8AC3E}">
        <p14:creationId xmlns:p14="http://schemas.microsoft.com/office/powerpoint/2010/main" val="2044580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21C34E0-5C88-8881-F530-9D42FEA74A5C}"/>
              </a:ext>
            </a:extLst>
          </p:cNvPr>
          <p:cNvSpPr txBox="1"/>
          <p:nvPr/>
        </p:nvSpPr>
        <p:spPr>
          <a:xfrm>
            <a:off x="914399" y="534838"/>
            <a:ext cx="10489721" cy="526297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路 加 福 音 </a:t>
            </a:r>
            <a:r>
              <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1: 35, 37-38</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天 使 回 答 說 、 聖 靈 要 臨 到 你 身 上 、 至 高 者 的 能 力 要 蔭 庇 你 ． 因 此 所 要 生 的 聖 者 、 必 稱 為 　 神 的 兒 子 。 </a:t>
            </a:r>
            <a:r>
              <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 </a:t>
            </a: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或 作 所 要 生 的 必 稱 為 聖 稱 為 　 神 的 兒 子 </a:t>
            </a:r>
            <a:r>
              <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因 為 出 於 　 神 的 話 、 沒 有 一 句 </a:t>
            </a:r>
            <a:endPar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不 帶 能 力 的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馬 利 亞 說 、 我 是 主 的 使 女 、 </a:t>
            </a:r>
            <a:endPar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情 願 照 你 的 話 成 就 在 我 身 上 。 </a:t>
            </a:r>
            <a:endPar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TW" sz="2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pic>
        <p:nvPicPr>
          <p:cNvPr id="8" name="Picture 7">
            <a:extLst>
              <a:ext uri="{FF2B5EF4-FFF2-40B4-BE49-F238E27FC236}">
                <a16:creationId xmlns:a16="http://schemas.microsoft.com/office/drawing/2014/main" id="{856FED27-937D-62FD-15DD-F723A3E097B7}"/>
              </a:ext>
            </a:extLst>
          </p:cNvPr>
          <p:cNvPicPr>
            <a:picLocks noChangeAspect="1"/>
          </p:cNvPicPr>
          <p:nvPr/>
        </p:nvPicPr>
        <p:blipFill>
          <a:blip r:embed="rId2"/>
          <a:stretch>
            <a:fillRect/>
          </a:stretch>
        </p:blipFill>
        <p:spPr>
          <a:xfrm>
            <a:off x="7644081" y="3429000"/>
            <a:ext cx="4237087" cy="3243353"/>
          </a:xfrm>
          <a:prstGeom prst="rect">
            <a:avLst/>
          </a:prstGeom>
        </p:spPr>
      </p:pic>
      <p:sp>
        <p:nvSpPr>
          <p:cNvPr id="9" name="TextBox 8">
            <a:extLst>
              <a:ext uri="{FF2B5EF4-FFF2-40B4-BE49-F238E27FC236}">
                <a16:creationId xmlns:a16="http://schemas.microsoft.com/office/drawing/2014/main" id="{8C89D6CA-00BF-6CE6-FE02-7DAB5533DDD0}"/>
              </a:ext>
            </a:extLst>
          </p:cNvPr>
          <p:cNvSpPr txBox="1"/>
          <p:nvPr/>
        </p:nvSpPr>
        <p:spPr>
          <a:xfrm>
            <a:off x="8170280" y="6323162"/>
            <a:ext cx="371088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Image by Goodnews Productions, Inc.</a:t>
            </a:r>
          </a:p>
        </p:txBody>
      </p:sp>
    </p:spTree>
    <p:extLst>
      <p:ext uri="{BB962C8B-B14F-4D97-AF65-F5344CB8AC3E}">
        <p14:creationId xmlns:p14="http://schemas.microsoft.com/office/powerpoint/2010/main" val="4077949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4BBEA0-5F7E-DA4E-9CB7-3BE4CCC419FF}"/>
              </a:ext>
            </a:extLst>
          </p:cNvPr>
          <p:cNvSpPr txBox="1"/>
          <p:nvPr/>
        </p:nvSpPr>
        <p:spPr>
          <a:xfrm>
            <a:off x="661182" y="703386"/>
            <a:ext cx="10972800" cy="618630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Luke 1:30-34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But the angel said to her, “Do not be afraid, Mary; you have found favor with God. You will conceive and give birth to a son, and you are to call him Jesus. He will be great and will be called the Son of the Most High. The Lord God will give him the throne of his father David, and he will reign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over Jacob’s descendants forever;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his kingdom will never end.”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“How will this be,” Mary asked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angel, “since I am a virgin?”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pic>
        <p:nvPicPr>
          <p:cNvPr id="4" name="Picture 3">
            <a:extLst>
              <a:ext uri="{FF2B5EF4-FFF2-40B4-BE49-F238E27FC236}">
                <a16:creationId xmlns:a16="http://schemas.microsoft.com/office/drawing/2014/main" id="{4D5FBF77-ED19-FA61-E384-FE3C83F5BC7C}"/>
              </a:ext>
            </a:extLst>
          </p:cNvPr>
          <p:cNvPicPr>
            <a:picLocks noChangeAspect="1"/>
          </p:cNvPicPr>
          <p:nvPr/>
        </p:nvPicPr>
        <p:blipFill>
          <a:blip r:embed="rId2"/>
          <a:stretch>
            <a:fillRect/>
          </a:stretch>
        </p:blipFill>
        <p:spPr>
          <a:xfrm>
            <a:off x="7520488" y="3357700"/>
            <a:ext cx="4237087" cy="3243353"/>
          </a:xfrm>
          <a:prstGeom prst="rect">
            <a:avLst/>
          </a:prstGeom>
        </p:spPr>
      </p:pic>
      <p:sp>
        <p:nvSpPr>
          <p:cNvPr id="5" name="TextBox 4">
            <a:extLst>
              <a:ext uri="{FF2B5EF4-FFF2-40B4-BE49-F238E27FC236}">
                <a16:creationId xmlns:a16="http://schemas.microsoft.com/office/drawing/2014/main" id="{62E9A939-83B3-EABE-641C-56CBE11FE1CC}"/>
              </a:ext>
            </a:extLst>
          </p:cNvPr>
          <p:cNvSpPr txBox="1"/>
          <p:nvPr/>
        </p:nvSpPr>
        <p:spPr>
          <a:xfrm>
            <a:off x="8170280" y="6323162"/>
            <a:ext cx="371088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Image by Goodnews Productions, Inc.</a:t>
            </a:r>
          </a:p>
        </p:txBody>
      </p:sp>
    </p:spTree>
    <p:extLst>
      <p:ext uri="{BB962C8B-B14F-4D97-AF65-F5344CB8AC3E}">
        <p14:creationId xmlns:p14="http://schemas.microsoft.com/office/powerpoint/2010/main" val="3109063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A94A1B-AF85-2617-5E3E-EB1317710B32}"/>
              </a:ext>
            </a:extLst>
          </p:cNvPr>
          <p:cNvSpPr txBox="1"/>
          <p:nvPr/>
        </p:nvSpPr>
        <p:spPr>
          <a:xfrm>
            <a:off x="672905" y="562709"/>
            <a:ext cx="10846190" cy="452431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Luke 1:35, 37-38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angel answered, “The Holy Spirit will come on you, and the power of the Most High will overshadow you. So the holy one to be born will be called the Son of God… For no word from God will ever fail.”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“I am the Lord’s servant,”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Mary answered.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“May your word to me be fulfilled.” </a:t>
            </a:r>
          </a:p>
        </p:txBody>
      </p:sp>
      <p:pic>
        <p:nvPicPr>
          <p:cNvPr id="4" name="Picture 3">
            <a:extLst>
              <a:ext uri="{FF2B5EF4-FFF2-40B4-BE49-F238E27FC236}">
                <a16:creationId xmlns:a16="http://schemas.microsoft.com/office/drawing/2014/main" id="{F620FB61-C6B6-495F-3357-ECC491A7F94F}"/>
              </a:ext>
            </a:extLst>
          </p:cNvPr>
          <p:cNvPicPr>
            <a:picLocks noChangeAspect="1"/>
          </p:cNvPicPr>
          <p:nvPr/>
        </p:nvPicPr>
        <p:blipFill>
          <a:blip r:embed="rId2"/>
          <a:stretch>
            <a:fillRect/>
          </a:stretch>
        </p:blipFill>
        <p:spPr>
          <a:xfrm>
            <a:off x="7719463" y="3242228"/>
            <a:ext cx="4237087" cy="3243353"/>
          </a:xfrm>
          <a:prstGeom prst="rect">
            <a:avLst/>
          </a:prstGeom>
        </p:spPr>
      </p:pic>
      <p:sp>
        <p:nvSpPr>
          <p:cNvPr id="5" name="TextBox 4">
            <a:extLst>
              <a:ext uri="{FF2B5EF4-FFF2-40B4-BE49-F238E27FC236}">
                <a16:creationId xmlns:a16="http://schemas.microsoft.com/office/drawing/2014/main" id="{22B9DF78-AAEA-D82D-5947-270C37E77EB1}"/>
              </a:ext>
            </a:extLst>
          </p:cNvPr>
          <p:cNvSpPr txBox="1"/>
          <p:nvPr/>
        </p:nvSpPr>
        <p:spPr>
          <a:xfrm>
            <a:off x="8114009" y="6116249"/>
            <a:ext cx="371088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Image by Goodnews Productions, Inc.</a:t>
            </a:r>
          </a:p>
        </p:txBody>
      </p:sp>
    </p:spTree>
    <p:extLst>
      <p:ext uri="{BB962C8B-B14F-4D97-AF65-F5344CB8AC3E}">
        <p14:creationId xmlns:p14="http://schemas.microsoft.com/office/powerpoint/2010/main" val="2280295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E3F230-DDD0-90E6-0095-0E6324DED9CB}"/>
              </a:ext>
            </a:extLst>
          </p:cNvPr>
          <p:cNvSpPr txBox="1"/>
          <p:nvPr/>
        </p:nvSpPr>
        <p:spPr>
          <a:xfrm>
            <a:off x="4670474" y="517585"/>
            <a:ext cx="6906174" cy="483209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馬太福音</a:t>
            </a:r>
            <a:r>
              <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1</a:t>
            </a: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a:t>
            </a:r>
            <a:r>
              <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18-24 </a:t>
            </a: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耶 穌 基 督 降 生 的 事 、 記 在 下 面 ． 他 母 親 馬 利 亞 已 經 許 配 了 約 瑟 、 還 沒 有 迎 娶 、 馬 利 亞 就 從 聖 靈 懷 了 孕 。</a:t>
            </a:r>
            <a:endParaRPr kumimoji="0" lang="en-US" altLang="zh-TW"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他 丈 夫 約 瑟 是 個 義 人 、 不 願 意 明 明 的 羞 辱 他 、 想 要 暗 暗 的 把 他 休 了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正 思 念 這 事 的 時 候 、 有 主 的 使 者 向 他 夢 中 顯 現 、 說 、 大 衛 的 子 孫 約 瑟 、 不 要 怕 、 只 管 娶 過 你 的 妻 子 馬 利 亞 來 ． 因 他 所 懷 的 孕 、 是 從 聖 靈 來 的 。</a:t>
            </a:r>
          </a:p>
        </p:txBody>
      </p:sp>
      <p:pic>
        <p:nvPicPr>
          <p:cNvPr id="4" name="Picture 3">
            <a:extLst>
              <a:ext uri="{FF2B5EF4-FFF2-40B4-BE49-F238E27FC236}">
                <a16:creationId xmlns:a16="http://schemas.microsoft.com/office/drawing/2014/main" id="{8BA6CEBA-891F-5322-C18E-114053ADA1D9}"/>
              </a:ext>
            </a:extLst>
          </p:cNvPr>
          <p:cNvPicPr>
            <a:picLocks noChangeAspect="1"/>
          </p:cNvPicPr>
          <p:nvPr/>
        </p:nvPicPr>
        <p:blipFill>
          <a:blip r:embed="rId2"/>
          <a:stretch>
            <a:fillRect/>
          </a:stretch>
        </p:blipFill>
        <p:spPr>
          <a:xfrm>
            <a:off x="0" y="0"/>
            <a:ext cx="4572000" cy="3429000"/>
          </a:xfrm>
          <a:prstGeom prst="rect">
            <a:avLst/>
          </a:prstGeom>
        </p:spPr>
      </p:pic>
      <p:pic>
        <p:nvPicPr>
          <p:cNvPr id="5" name="Picture 4">
            <a:extLst>
              <a:ext uri="{FF2B5EF4-FFF2-40B4-BE49-F238E27FC236}">
                <a16:creationId xmlns:a16="http://schemas.microsoft.com/office/drawing/2014/main" id="{FEA9BB8E-A6AE-9219-3FD8-41B84FC45BFF}"/>
              </a:ext>
            </a:extLst>
          </p:cNvPr>
          <p:cNvPicPr>
            <a:picLocks noChangeAspect="1"/>
          </p:cNvPicPr>
          <p:nvPr/>
        </p:nvPicPr>
        <p:blipFill>
          <a:blip r:embed="rId3"/>
          <a:stretch>
            <a:fillRect/>
          </a:stretch>
        </p:blipFill>
        <p:spPr>
          <a:xfrm>
            <a:off x="0" y="3429000"/>
            <a:ext cx="4572000" cy="3429000"/>
          </a:xfrm>
          <a:prstGeom prst="rect">
            <a:avLst/>
          </a:prstGeom>
        </p:spPr>
      </p:pic>
      <p:sp>
        <p:nvSpPr>
          <p:cNvPr id="7" name="TextBox 6">
            <a:extLst>
              <a:ext uri="{FF2B5EF4-FFF2-40B4-BE49-F238E27FC236}">
                <a16:creationId xmlns:a16="http://schemas.microsoft.com/office/drawing/2014/main" id="{CED6606D-9289-8AE7-2B8E-134768D9C5C8}"/>
              </a:ext>
            </a:extLst>
          </p:cNvPr>
          <p:cNvSpPr txBox="1"/>
          <p:nvPr/>
        </p:nvSpPr>
        <p:spPr>
          <a:xfrm>
            <a:off x="1" y="6488668"/>
            <a:ext cx="457200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Image by Lars-Goran Ronnberg,@ FreeBibleImages </a:t>
            </a:r>
          </a:p>
        </p:txBody>
      </p:sp>
    </p:spTree>
    <p:extLst>
      <p:ext uri="{BB962C8B-B14F-4D97-AF65-F5344CB8AC3E}">
        <p14:creationId xmlns:p14="http://schemas.microsoft.com/office/powerpoint/2010/main" val="4016556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5AD321-51BE-D90C-2998-C1197D2B6FB8}"/>
              </a:ext>
            </a:extLst>
          </p:cNvPr>
          <p:cNvSpPr txBox="1"/>
          <p:nvPr/>
        </p:nvSpPr>
        <p:spPr>
          <a:xfrm>
            <a:off x="3049438" y="2971648"/>
            <a:ext cx="609887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 </a:t>
            </a:r>
            <a:r>
              <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E3A657B-3C98-3BDF-C00B-8834B51609B5}"/>
              </a:ext>
            </a:extLst>
          </p:cNvPr>
          <p:cNvSpPr txBox="1"/>
          <p:nvPr/>
        </p:nvSpPr>
        <p:spPr>
          <a:xfrm>
            <a:off x="1397479" y="983412"/>
            <a:ext cx="10109893" cy="501675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他 將 要 生 一 個 兒 子 ． 你 要 給 他 起 名 叫 耶 穌 ． 因 他 要 將 自 己 的 百 姓 從 罪 惡 裡 救 出 來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這 一 切 的 事 成 就 、 是 要 應 驗 主 藉 先 知 所 說 的 話 、說 、 </a:t>
            </a:r>
            <a:r>
              <a:rPr kumimoji="0" lang="en-US" altLang="zh-TW"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 </a:t>
            </a:r>
            <a:r>
              <a:rPr kumimoji="0" lang="zh-TW" altLang="en-US"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必 有 童 女 、 懷 孕 生 子 、 人 要 稱 他 的 名 為 以 馬 內 利 。 </a:t>
            </a:r>
            <a:r>
              <a:rPr kumimoji="0" lang="en-US" altLang="zh-TW"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 以 馬 內 利 翻 出 來 、 就 是</a:t>
            </a:r>
            <a:endParaRPr kumimoji="0" lang="en-US" altLang="zh-TW"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 　 神 與 我 們 同 在 。 ）</a:t>
            </a:r>
            <a:endParaRPr kumimoji="0" lang="en-US" altLang="zh-TW"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約 瑟 醒 了 、 起 來 、 </a:t>
            </a:r>
            <a:endParaRPr kumimoji="0" lang="en-US" altLang="zh-TW"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就 遵 著 主 使 者 的 吩 咐 、 </a:t>
            </a:r>
            <a:endParaRPr kumimoji="0" lang="en-US" altLang="zh-TW"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把 妻 子 娶 過 來 ．</a:t>
            </a:r>
          </a:p>
        </p:txBody>
      </p:sp>
      <p:pic>
        <p:nvPicPr>
          <p:cNvPr id="2" name="Picture 1">
            <a:extLst>
              <a:ext uri="{FF2B5EF4-FFF2-40B4-BE49-F238E27FC236}">
                <a16:creationId xmlns:a16="http://schemas.microsoft.com/office/drawing/2014/main" id="{A00B7634-B823-8401-7A91-7085D2D45134}"/>
              </a:ext>
            </a:extLst>
          </p:cNvPr>
          <p:cNvPicPr>
            <a:picLocks noChangeAspect="1"/>
          </p:cNvPicPr>
          <p:nvPr/>
        </p:nvPicPr>
        <p:blipFill>
          <a:blip r:embed="rId2"/>
          <a:stretch>
            <a:fillRect/>
          </a:stretch>
        </p:blipFill>
        <p:spPr>
          <a:xfrm>
            <a:off x="7298589" y="3340980"/>
            <a:ext cx="4572396" cy="3432345"/>
          </a:xfrm>
          <a:prstGeom prst="rect">
            <a:avLst/>
          </a:prstGeom>
        </p:spPr>
      </p:pic>
      <p:sp>
        <p:nvSpPr>
          <p:cNvPr id="4" name="TextBox 3">
            <a:extLst>
              <a:ext uri="{FF2B5EF4-FFF2-40B4-BE49-F238E27FC236}">
                <a16:creationId xmlns:a16="http://schemas.microsoft.com/office/drawing/2014/main" id="{F85A8023-85F4-2033-D3F7-8D44DA1B5869}"/>
              </a:ext>
            </a:extLst>
          </p:cNvPr>
          <p:cNvSpPr txBox="1"/>
          <p:nvPr/>
        </p:nvSpPr>
        <p:spPr>
          <a:xfrm>
            <a:off x="7455877" y="6471138"/>
            <a:ext cx="3921843"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Image by Lars-Goran </a:t>
            </a:r>
            <a:r>
              <a:rPr kumimoji="0" lang="en-US" sz="1400" b="0" i="0" u="none" strike="noStrike" kern="1200" cap="none" spc="0" normalizeH="0" baseline="0" noProof="0" dirty="0" err="1">
                <a:ln>
                  <a:noFill/>
                </a:ln>
                <a:solidFill>
                  <a:srgbClr val="70AD47">
                    <a:lumMod val="75000"/>
                  </a:srgbClr>
                </a:solidFill>
                <a:effectLst/>
                <a:uLnTx/>
                <a:uFillTx/>
                <a:latin typeface="Calibri" panose="020F0502020204030204"/>
                <a:ea typeface="+mn-ea"/>
                <a:cs typeface="+mn-cs"/>
              </a:rPr>
              <a:t>Ronnberg</a:t>
            </a:r>
            <a:r>
              <a:rPr kumimoji="0" lang="en-US" sz="1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a:t>
            </a:r>
            <a:r>
              <a:rPr kumimoji="0" lang="en-US" sz="1400" b="0" i="0" u="none" strike="noStrike" kern="1200" cap="none" spc="0" normalizeH="0" baseline="0" noProof="0" dirty="0" err="1">
                <a:ln>
                  <a:noFill/>
                </a:ln>
                <a:solidFill>
                  <a:srgbClr val="70AD47">
                    <a:lumMod val="75000"/>
                  </a:srgbClr>
                </a:solidFill>
                <a:effectLst/>
                <a:uLnTx/>
                <a:uFillTx/>
                <a:latin typeface="Calibri" panose="020F0502020204030204"/>
                <a:ea typeface="+mn-ea"/>
                <a:cs typeface="+mn-cs"/>
              </a:rPr>
              <a:t>FreeBibleImages</a:t>
            </a:r>
            <a:r>
              <a:rPr kumimoji="0" lang="en-US" sz="1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57777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CD1011-17BD-6B0D-7CDF-459AE10691A0}"/>
              </a:ext>
            </a:extLst>
          </p:cNvPr>
          <p:cNvSpPr txBox="1"/>
          <p:nvPr/>
        </p:nvSpPr>
        <p:spPr>
          <a:xfrm>
            <a:off x="4572396" y="46975"/>
            <a:ext cx="7483616" cy="655564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Matthew 1: 18-24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This is how the birth of Jesus the Messiah came about: His mother Mary was pledged to be married to Joseph, but before they came together, she was found to be pregnant through the Holy Spirit.  Because Joseph her husband was faithful to the law, and yet did not want to expose her to public disgrace, he had in mind to divorce her quietly.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But after he had considered this, an angel of the Lord appeared to him in a dream and said, “Joseph son of David, do not be afraid to take Mary home as your wife, because</a:t>
            </a:r>
          </a:p>
        </p:txBody>
      </p:sp>
      <p:pic>
        <p:nvPicPr>
          <p:cNvPr id="2" name="Picture 1">
            <a:extLst>
              <a:ext uri="{FF2B5EF4-FFF2-40B4-BE49-F238E27FC236}">
                <a16:creationId xmlns:a16="http://schemas.microsoft.com/office/drawing/2014/main" id="{CEC88D63-794C-32D1-9795-68B411A4BC14}"/>
              </a:ext>
            </a:extLst>
          </p:cNvPr>
          <p:cNvPicPr>
            <a:picLocks noChangeAspect="1"/>
          </p:cNvPicPr>
          <p:nvPr/>
        </p:nvPicPr>
        <p:blipFill>
          <a:blip r:embed="rId2"/>
          <a:stretch>
            <a:fillRect/>
          </a:stretch>
        </p:blipFill>
        <p:spPr>
          <a:xfrm>
            <a:off x="0" y="46975"/>
            <a:ext cx="4572396" cy="3432345"/>
          </a:xfrm>
          <a:prstGeom prst="rect">
            <a:avLst/>
          </a:prstGeom>
        </p:spPr>
      </p:pic>
      <p:pic>
        <p:nvPicPr>
          <p:cNvPr id="4" name="Picture 3">
            <a:extLst>
              <a:ext uri="{FF2B5EF4-FFF2-40B4-BE49-F238E27FC236}">
                <a16:creationId xmlns:a16="http://schemas.microsoft.com/office/drawing/2014/main" id="{EDF098AF-7B0C-D5A5-7ACF-6DD907E9C329}"/>
              </a:ext>
            </a:extLst>
          </p:cNvPr>
          <p:cNvPicPr>
            <a:picLocks noChangeAspect="1"/>
          </p:cNvPicPr>
          <p:nvPr/>
        </p:nvPicPr>
        <p:blipFill>
          <a:blip r:embed="rId3"/>
          <a:stretch>
            <a:fillRect/>
          </a:stretch>
        </p:blipFill>
        <p:spPr>
          <a:xfrm>
            <a:off x="0" y="3461735"/>
            <a:ext cx="4572396" cy="3426249"/>
          </a:xfrm>
          <a:prstGeom prst="rect">
            <a:avLst/>
          </a:prstGeom>
        </p:spPr>
      </p:pic>
      <p:sp>
        <p:nvSpPr>
          <p:cNvPr id="5" name="TextBox 4">
            <a:extLst>
              <a:ext uri="{FF2B5EF4-FFF2-40B4-BE49-F238E27FC236}">
                <a16:creationId xmlns:a16="http://schemas.microsoft.com/office/drawing/2014/main" id="{38529854-E15C-7137-55D7-EE90B3A79D72}"/>
              </a:ext>
            </a:extLst>
          </p:cNvPr>
          <p:cNvSpPr txBox="1"/>
          <p:nvPr/>
        </p:nvSpPr>
        <p:spPr>
          <a:xfrm>
            <a:off x="379828" y="6581001"/>
            <a:ext cx="3488788"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70AD47">
                    <a:lumMod val="75000"/>
                  </a:srgbClr>
                </a:solidFill>
                <a:effectLst/>
                <a:uLnTx/>
                <a:uFillTx/>
                <a:latin typeface="Calibri" panose="020F0502020204030204"/>
                <a:ea typeface="+mn-ea"/>
                <a:cs typeface="+mn-cs"/>
              </a:rPr>
              <a:t>Image by Lars-Goran Ronnberg,@ FreeBibleImages </a:t>
            </a:r>
            <a:endParaRPr kumimoji="0" lang="en-US" sz="1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9476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BD7D87-C7E3-7265-DD5F-0091F35D361A}"/>
              </a:ext>
            </a:extLst>
          </p:cNvPr>
          <p:cNvSpPr txBox="1"/>
          <p:nvPr/>
        </p:nvSpPr>
        <p:spPr>
          <a:xfrm>
            <a:off x="745587" y="998806"/>
            <a:ext cx="10480431" cy="526297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what is conceived in her is from the Holy Spirit. She will give birth to a son, and you are to give him the name Jesus, because he will save his people from their sins.”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All this took place to fulfill what the Lord had said through the prophet: “The virgin will conceive and give birth to 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son, and they will call him Immanuel”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(which means “God with us”).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When Joseph woke up, he did what the angel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of the Lord had commanded him and took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Mary home as his wife.</a:t>
            </a:r>
          </a:p>
        </p:txBody>
      </p:sp>
      <p:pic>
        <p:nvPicPr>
          <p:cNvPr id="4" name="Picture 3">
            <a:extLst>
              <a:ext uri="{FF2B5EF4-FFF2-40B4-BE49-F238E27FC236}">
                <a16:creationId xmlns:a16="http://schemas.microsoft.com/office/drawing/2014/main" id="{5D4D1E10-C4BF-8DDF-AA97-6A33E9FACFC8}"/>
              </a:ext>
            </a:extLst>
          </p:cNvPr>
          <p:cNvPicPr>
            <a:picLocks noChangeAspect="1"/>
          </p:cNvPicPr>
          <p:nvPr/>
        </p:nvPicPr>
        <p:blipFill>
          <a:blip r:embed="rId2"/>
          <a:stretch>
            <a:fillRect/>
          </a:stretch>
        </p:blipFill>
        <p:spPr>
          <a:xfrm>
            <a:off x="7526215" y="3276014"/>
            <a:ext cx="4572000" cy="3429000"/>
          </a:xfrm>
          <a:prstGeom prst="rect">
            <a:avLst/>
          </a:prstGeom>
        </p:spPr>
      </p:pic>
      <p:sp>
        <p:nvSpPr>
          <p:cNvPr id="6" name="TextBox 5">
            <a:extLst>
              <a:ext uri="{FF2B5EF4-FFF2-40B4-BE49-F238E27FC236}">
                <a16:creationId xmlns:a16="http://schemas.microsoft.com/office/drawing/2014/main" id="{AF88A4B7-8D5B-3C6F-6ED5-B8FD55228F07}"/>
              </a:ext>
            </a:extLst>
          </p:cNvPr>
          <p:cNvSpPr txBox="1"/>
          <p:nvPr/>
        </p:nvSpPr>
        <p:spPr>
          <a:xfrm>
            <a:off x="7723163" y="6471138"/>
            <a:ext cx="3921843"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Image by Lars-Goran Ronnberg,@ FreeBibleImages </a:t>
            </a:r>
          </a:p>
        </p:txBody>
      </p:sp>
    </p:spTree>
    <p:extLst>
      <p:ext uri="{BB962C8B-B14F-4D97-AF65-F5344CB8AC3E}">
        <p14:creationId xmlns:p14="http://schemas.microsoft.com/office/powerpoint/2010/main" val="4210968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D2B1D9-9BC4-DC4D-2123-F0CA09FE345D}"/>
              </a:ext>
            </a:extLst>
          </p:cNvPr>
          <p:cNvPicPr>
            <a:picLocks noChangeAspect="1"/>
          </p:cNvPicPr>
          <p:nvPr/>
        </p:nvPicPr>
        <p:blipFill>
          <a:blip r:embed="rId2"/>
          <a:stretch>
            <a:fillRect/>
          </a:stretch>
        </p:blipFill>
        <p:spPr>
          <a:xfrm>
            <a:off x="731521" y="900331"/>
            <a:ext cx="10564836" cy="5700933"/>
          </a:xfrm>
          <a:prstGeom prst="rect">
            <a:avLst/>
          </a:prstGeom>
        </p:spPr>
      </p:pic>
      <p:sp>
        <p:nvSpPr>
          <p:cNvPr id="3" name="TextBox 2">
            <a:extLst>
              <a:ext uri="{FF2B5EF4-FFF2-40B4-BE49-F238E27FC236}">
                <a16:creationId xmlns:a16="http://schemas.microsoft.com/office/drawing/2014/main" id="{F7DD3F7D-CE57-7F4C-C82B-BC2CCFF872B2}"/>
              </a:ext>
            </a:extLst>
          </p:cNvPr>
          <p:cNvSpPr txBox="1"/>
          <p:nvPr/>
        </p:nvSpPr>
        <p:spPr>
          <a:xfrm>
            <a:off x="7005710" y="6112412"/>
            <a:ext cx="395302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Calibri" panose="020F0502020204030204"/>
                <a:ea typeface="+mn-ea"/>
                <a:cs typeface="+mn-cs"/>
              </a:rPr>
              <a:t>Image by Good News Productions</a:t>
            </a:r>
          </a:p>
        </p:txBody>
      </p:sp>
      <p:sp>
        <p:nvSpPr>
          <p:cNvPr id="4" name="TextBox 3">
            <a:extLst>
              <a:ext uri="{FF2B5EF4-FFF2-40B4-BE49-F238E27FC236}">
                <a16:creationId xmlns:a16="http://schemas.microsoft.com/office/drawing/2014/main" id="{A8C53066-043E-86D0-3E37-F47B0F611EC4}"/>
              </a:ext>
            </a:extLst>
          </p:cNvPr>
          <p:cNvSpPr txBox="1"/>
          <p:nvPr/>
        </p:nvSpPr>
        <p:spPr>
          <a:xfrm>
            <a:off x="895643" y="664698"/>
            <a:ext cx="8698523"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不 要 懼 怕 、 我 報 給 你 們 大 喜 的 信 息 、 是 關 乎 萬 民 的 ．</a:t>
            </a:r>
            <a:endParaRPr kumimoji="0" lang="en-US" altLang="zh-TW" sz="24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因 今 天 在 大 衛 的 城 裡 、 為 你 們 生 了 救 主 、 就 是 主 基 督 。你 們 要 看 見 一 個 嬰 孩 、 包 著 布 、 臥 在 馬 槽 裡 、 那 就 是 記 號 了 。忽 然 有 一 大 隊 天 兵 、 同 那 天 使 讚 美 　 神 說 、在 至 高 之 處 榮 耀 歸 與 　 神 、 在 地 上 平 安 歸 與 他 所 喜 悅 的 人 。 </a:t>
            </a:r>
            <a:r>
              <a:rPr kumimoji="0" lang="en-US" altLang="zh-TW" sz="24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 </a:t>
            </a:r>
          </a:p>
        </p:txBody>
      </p:sp>
    </p:spTree>
    <p:extLst>
      <p:ext uri="{BB962C8B-B14F-4D97-AF65-F5344CB8AC3E}">
        <p14:creationId xmlns:p14="http://schemas.microsoft.com/office/powerpoint/2010/main" val="1918841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9FB3D-780F-7444-93B5-04D1F54EEF3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C729BEA-6313-365E-A740-D32FEA095C42}"/>
              </a:ext>
            </a:extLst>
          </p:cNvPr>
          <p:cNvPicPr>
            <a:picLocks noChangeAspect="1"/>
          </p:cNvPicPr>
          <p:nvPr/>
        </p:nvPicPr>
        <p:blipFill>
          <a:blip r:embed="rId2"/>
          <a:stretch>
            <a:fillRect/>
          </a:stretch>
        </p:blipFill>
        <p:spPr>
          <a:xfrm>
            <a:off x="534573" y="376256"/>
            <a:ext cx="11066586" cy="6344530"/>
          </a:xfrm>
          <a:prstGeom prst="rect">
            <a:avLst/>
          </a:prstGeom>
        </p:spPr>
      </p:pic>
      <p:sp>
        <p:nvSpPr>
          <p:cNvPr id="3" name="TextBox 2">
            <a:extLst>
              <a:ext uri="{FF2B5EF4-FFF2-40B4-BE49-F238E27FC236}">
                <a16:creationId xmlns:a16="http://schemas.microsoft.com/office/drawing/2014/main" id="{3766554E-4B61-875D-C90E-19F48776C73F}"/>
              </a:ext>
            </a:extLst>
          </p:cNvPr>
          <p:cNvSpPr txBox="1"/>
          <p:nvPr/>
        </p:nvSpPr>
        <p:spPr>
          <a:xfrm>
            <a:off x="7005710" y="6112412"/>
            <a:ext cx="395302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Calibri" panose="020F0502020204030204"/>
                <a:ea typeface="+mn-ea"/>
                <a:cs typeface="+mn-cs"/>
              </a:rPr>
              <a:t>Image by Good News Productions</a:t>
            </a:r>
          </a:p>
        </p:txBody>
      </p:sp>
      <p:sp>
        <p:nvSpPr>
          <p:cNvPr id="4" name="TextBox 3">
            <a:extLst>
              <a:ext uri="{FF2B5EF4-FFF2-40B4-BE49-F238E27FC236}">
                <a16:creationId xmlns:a16="http://schemas.microsoft.com/office/drawing/2014/main" id="{AE7EF877-AF7A-C392-C82F-01358E99F38A}"/>
              </a:ext>
            </a:extLst>
          </p:cNvPr>
          <p:cNvSpPr txBox="1"/>
          <p:nvPr/>
        </p:nvSpPr>
        <p:spPr>
          <a:xfrm>
            <a:off x="590840" y="256735"/>
            <a:ext cx="7146391" cy="378565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“Do not be afraid. I bring you good news that will cause great joy for all the people. Today in the town of David a Savior has been born to you; he is the Messiah, the Lord. This will be a sign to you: You will find a baby wrapped in cloths and lying in a manger.”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TW" sz="24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Suddenly a great company of the heavenly host appeared with the angel, praising God and saying,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 “Glory to God in the highest heaven,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 and on earth peace to those on whom his favor rests.”</a:t>
            </a:r>
          </a:p>
        </p:txBody>
      </p:sp>
    </p:spTree>
    <p:extLst>
      <p:ext uri="{BB962C8B-B14F-4D97-AF65-F5344CB8AC3E}">
        <p14:creationId xmlns:p14="http://schemas.microsoft.com/office/powerpoint/2010/main" val="3692256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8F41C-ABC7-6589-793C-D00EB2F3869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566ADAC-F13E-C204-E555-777107F18044}"/>
              </a:ext>
            </a:extLst>
          </p:cNvPr>
          <p:cNvPicPr>
            <a:picLocks noChangeAspect="1"/>
          </p:cNvPicPr>
          <p:nvPr/>
        </p:nvPicPr>
        <p:blipFill>
          <a:blip r:embed="rId2"/>
          <a:stretch>
            <a:fillRect/>
          </a:stretch>
        </p:blipFill>
        <p:spPr>
          <a:xfrm>
            <a:off x="832338" y="1"/>
            <a:ext cx="10527323" cy="6858000"/>
          </a:xfrm>
          <a:prstGeom prst="rect">
            <a:avLst/>
          </a:prstGeom>
        </p:spPr>
      </p:pic>
      <p:sp>
        <p:nvSpPr>
          <p:cNvPr id="5" name="TextBox 4">
            <a:extLst>
              <a:ext uri="{FF2B5EF4-FFF2-40B4-BE49-F238E27FC236}">
                <a16:creationId xmlns:a16="http://schemas.microsoft.com/office/drawing/2014/main" id="{05CD7AB0-CA72-BDF9-50D8-2ACA1918690E}"/>
              </a:ext>
            </a:extLst>
          </p:cNvPr>
          <p:cNvSpPr txBox="1"/>
          <p:nvPr/>
        </p:nvSpPr>
        <p:spPr>
          <a:xfrm>
            <a:off x="9911861" y="0"/>
            <a:ext cx="289560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libri" panose="020F0502020204030204"/>
                <a:ea typeface="+mn-ea"/>
                <a:cs typeface="+mn-cs"/>
              </a:rPr>
              <a:t>Design by Freepik</a:t>
            </a:r>
          </a:p>
        </p:txBody>
      </p:sp>
      <p:sp>
        <p:nvSpPr>
          <p:cNvPr id="7" name="TextBox 6">
            <a:extLst>
              <a:ext uri="{FF2B5EF4-FFF2-40B4-BE49-F238E27FC236}">
                <a16:creationId xmlns:a16="http://schemas.microsoft.com/office/drawing/2014/main" id="{0D0BF784-D26C-1E1D-A7DF-6D55D57E94A8}"/>
              </a:ext>
            </a:extLst>
          </p:cNvPr>
          <p:cNvSpPr txBox="1"/>
          <p:nvPr/>
        </p:nvSpPr>
        <p:spPr>
          <a:xfrm>
            <a:off x="1505243" y="4854585"/>
            <a:ext cx="8876714"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神奇的聖誕</a:t>
            </a:r>
            <a:endParaRPr kumimoji="0" lang="en-US" altLang="zh-CN" sz="4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The Miracle of Christmas</a:t>
            </a:r>
          </a:p>
        </p:txBody>
      </p:sp>
    </p:spTree>
    <p:extLst>
      <p:ext uri="{BB962C8B-B14F-4D97-AF65-F5344CB8AC3E}">
        <p14:creationId xmlns:p14="http://schemas.microsoft.com/office/powerpoint/2010/main" val="1084011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F5609-0DC7-27E1-F5E8-EF6F0DA1F66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49C31BB-CA73-9578-3149-6883B8637388}"/>
              </a:ext>
            </a:extLst>
          </p:cNvPr>
          <p:cNvPicPr>
            <a:picLocks noChangeAspect="1"/>
          </p:cNvPicPr>
          <p:nvPr/>
        </p:nvPicPr>
        <p:blipFill>
          <a:blip r:embed="rId2"/>
          <a:stretch>
            <a:fillRect/>
          </a:stretch>
        </p:blipFill>
        <p:spPr>
          <a:xfrm>
            <a:off x="832338" y="1"/>
            <a:ext cx="10527323" cy="6858000"/>
          </a:xfrm>
          <a:prstGeom prst="rect">
            <a:avLst/>
          </a:prstGeom>
        </p:spPr>
      </p:pic>
      <p:sp>
        <p:nvSpPr>
          <p:cNvPr id="5" name="TextBox 4">
            <a:extLst>
              <a:ext uri="{FF2B5EF4-FFF2-40B4-BE49-F238E27FC236}">
                <a16:creationId xmlns:a16="http://schemas.microsoft.com/office/drawing/2014/main" id="{A9DD1C5C-160B-AA46-767B-FD7CE1286A4F}"/>
              </a:ext>
            </a:extLst>
          </p:cNvPr>
          <p:cNvSpPr txBox="1"/>
          <p:nvPr/>
        </p:nvSpPr>
        <p:spPr>
          <a:xfrm>
            <a:off x="9911861" y="0"/>
            <a:ext cx="289560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libri" panose="020F0502020204030204"/>
                <a:ea typeface="+mn-ea"/>
                <a:cs typeface="+mn-cs"/>
              </a:rPr>
              <a:t>Design by Freepik</a:t>
            </a:r>
          </a:p>
        </p:txBody>
      </p:sp>
      <p:sp>
        <p:nvSpPr>
          <p:cNvPr id="7" name="TextBox 6">
            <a:extLst>
              <a:ext uri="{FF2B5EF4-FFF2-40B4-BE49-F238E27FC236}">
                <a16:creationId xmlns:a16="http://schemas.microsoft.com/office/drawing/2014/main" id="{AE69FD67-88BE-C25B-32F5-AFD9627A770F}"/>
              </a:ext>
            </a:extLst>
          </p:cNvPr>
          <p:cNvSpPr txBox="1"/>
          <p:nvPr/>
        </p:nvSpPr>
        <p:spPr>
          <a:xfrm>
            <a:off x="1505243" y="4854585"/>
            <a:ext cx="8876714"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聖誕的神跡</a:t>
            </a:r>
            <a:endParaRPr kumimoji="0" lang="en-US" altLang="zh-CN" sz="4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The Miracle of Christmas</a:t>
            </a:r>
          </a:p>
        </p:txBody>
      </p:sp>
    </p:spTree>
    <p:extLst>
      <p:ext uri="{BB962C8B-B14F-4D97-AF65-F5344CB8AC3E}">
        <p14:creationId xmlns:p14="http://schemas.microsoft.com/office/powerpoint/2010/main" val="609556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353291" y="1439110"/>
            <a:ext cx="1143692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敬拜耶穌 </a:t>
            </a:r>
            <a:r>
              <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We Worship You, Oh Jesus</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4149655545"/>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12150</TotalTime>
  <Words>1251</Words>
  <Application>Microsoft Office PowerPoint</Application>
  <PresentationFormat>Widescreen</PresentationFormat>
  <Paragraphs>90</Paragraphs>
  <Slides>16</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DFKai-SB</vt:lpstr>
      <vt:lpstr>Arial</vt:lpstr>
      <vt:lpstr>Calibri</vt:lpstr>
      <vt:lpstr>Calibri Light</vt:lpstr>
      <vt:lpstr>Cambria</vt:lpstr>
      <vt:lpstr>Century</vt:lpstr>
      <vt:lpstr>Century Gothic</vt:lpstr>
      <vt:lpstr>14_Default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823</cp:revision>
  <cp:lastPrinted>2020-09-23T16:34:05Z</cp:lastPrinted>
  <dcterms:created xsi:type="dcterms:W3CDTF">2015-02-24T04:35:26Z</dcterms:created>
  <dcterms:modified xsi:type="dcterms:W3CDTF">2025-01-07T19:42:19Z</dcterms:modified>
</cp:coreProperties>
</file>