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17"/>
  </p:notesMasterIdLst>
  <p:sldIdLst>
    <p:sldId id="12378" r:id="rId2"/>
    <p:sldId id="12488" r:id="rId3"/>
    <p:sldId id="12379" r:id="rId4"/>
    <p:sldId id="12497" r:id="rId5"/>
    <p:sldId id="12474" r:id="rId6"/>
    <p:sldId id="12485" r:id="rId7"/>
    <p:sldId id="12486" r:id="rId8"/>
    <p:sldId id="12494" r:id="rId9"/>
    <p:sldId id="12496" r:id="rId10"/>
    <p:sldId id="12495" r:id="rId11"/>
    <p:sldId id="12482" r:id="rId12"/>
    <p:sldId id="12487" r:id="rId13"/>
    <p:sldId id="12492" r:id="rId14"/>
    <p:sldId id="12493" r:id="rId15"/>
    <p:sldId id="12484" r:id="rId1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351"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1/12/2025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1B41F-D970-85EC-FD32-2C57D0D660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AD321B-B54E-B884-768E-8AF9712C0227}"/>
              </a:ext>
            </a:extLst>
          </p:cNvPr>
          <p:cNvPicPr>
            <a:picLocks noChangeAspect="1"/>
          </p:cNvPicPr>
          <p:nvPr/>
        </p:nvPicPr>
        <p:blipFill>
          <a:blip r:embed="rId2"/>
          <a:stretch>
            <a:fillRect/>
          </a:stretch>
        </p:blipFill>
        <p:spPr>
          <a:xfrm>
            <a:off x="-623455" y="0"/>
            <a:ext cx="12912436" cy="7118392"/>
          </a:xfrm>
          <a:prstGeom prst="rect">
            <a:avLst/>
          </a:prstGeom>
        </p:spPr>
      </p:pic>
      <p:sp>
        <p:nvSpPr>
          <p:cNvPr id="5" name="TextBox 4">
            <a:extLst>
              <a:ext uri="{FF2B5EF4-FFF2-40B4-BE49-F238E27FC236}">
                <a16:creationId xmlns:a16="http://schemas.microsoft.com/office/drawing/2014/main" id="{287FA1A0-344E-3E2B-5763-16C026C3C1D2}"/>
              </a:ext>
            </a:extLst>
          </p:cNvPr>
          <p:cNvSpPr txBox="1"/>
          <p:nvPr/>
        </p:nvSpPr>
        <p:spPr>
          <a:xfrm>
            <a:off x="1662545" y="2141663"/>
            <a:ext cx="8866910" cy="261610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胡民氣</a:t>
            </a:r>
            <a:r>
              <a:rPr kumimoji="0" lang="zh-TW" altLang="en-US" sz="28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6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牧師的見證</a:t>
            </a:r>
            <a:endParaRPr kumimoji="0" lang="en-US" altLang="zh-TW" sz="6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sz="6000" b="1" dirty="0">
              <a:solidFill>
                <a:srgbClr val="002060"/>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David Oh </a:t>
            </a:r>
            <a:r>
              <a:rPr kumimoji="0" lang="zh-TW" altLang="en-US" sz="4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弟兄</a:t>
            </a:r>
            <a:r>
              <a:rPr kumimoji="0" lang="zh-TW" altLang="en-US" sz="2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a:t>
            </a:r>
            <a:r>
              <a:rPr kumimoji="0" lang="zh-TW" altLang="en-US" sz="4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分享</a:t>
            </a:r>
            <a:endParaRPr kumimoji="0" lang="en-US" sz="4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561762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26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活石</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Living Stones</a:t>
            </a: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January 12,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F70F5-1781-ACB9-197B-2FE65E8CAE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2C5128-03CE-52E4-FCED-5BAE9194F16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C7C0BF1-9177-41AA-5700-8A25F18D8C1F}"/>
              </a:ext>
            </a:extLst>
          </p:cNvPr>
          <p:cNvSpPr txBox="1"/>
          <p:nvPr/>
        </p:nvSpPr>
        <p:spPr>
          <a:xfrm>
            <a:off x="318656" y="0"/>
            <a:ext cx="11061838" cy="65094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2:4-5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主乃活石，固然是被人所棄的，卻是被</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神所揀選、所寶貴的。</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你們來到主面前，也就像活石，被建造成為靈宮，作聖潔的祭司，藉著耶穌基督奉獻</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神所悅納的靈祭。</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coming to Him as to a living stone which has been rejected by men, but is choice and precious in the sight of God, you also, as living stones, are being built up as a spiritual house for a holy priesthood, to offer up spiritual sacrifices acceptable to God through Jesus Christ.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3128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244617" y="0"/>
            <a:ext cx="11490183" cy="69557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12:10-13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那地遭遇饑荒。因饑荒甚大，亞伯蘭就下埃及去，要在那裡暫居。 將近埃及，就對他妻子撒萊說：「我知道你是容貌俊美的婦人。埃及人看見你必說：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這是他的妻子</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，他們就要殺我，卻叫你存活。 求你說，你是我的妹子，使我因你得平安，我的命也因你存活。」</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13</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Please say that you are my sister so that it may go well with me because of you, and that I may live on account of you.”</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E154-F419-ACD9-F546-1BAB7937F9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14C723-A1CF-5FF0-2670-693C797273E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7F4F80D-7D4B-DD90-AB78-E3AFD4A7B62C}"/>
              </a:ext>
            </a:extLst>
          </p:cNvPr>
          <p:cNvSpPr txBox="1"/>
          <p:nvPr/>
        </p:nvSpPr>
        <p:spPr>
          <a:xfrm>
            <a:off x="244617" y="0"/>
            <a:ext cx="11490183" cy="694036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12:17-20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耶和華因亞伯蘭妻子撒萊的緣故，降大災與法老和他的全家。 法老就召了亞伯蘭來，說：「你這向我做的是甚麼事呢？為甚麼沒有告訴我她是你的妻子？ 為甚麼說她是你的妹子，以致我把她取來要作我的妻子？現在你的妻子在這裡，可以帶她走吧。」 於是法老吩咐人將亞伯蘭和他妻子，並他所有的都送走了。」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17</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the Lord struck Pharaoh and his house with great plagues because of Sarai, Abram’s wife. </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38191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C370A-F796-883B-EF1D-D4B2F61115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8A962A-5E13-C871-5D3C-7DA9C97C1BC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B0C415E-FDB1-0304-FC84-D1C7B1A14E09}"/>
              </a:ext>
            </a:extLst>
          </p:cNvPr>
          <p:cNvSpPr txBox="1"/>
          <p:nvPr/>
        </p:nvSpPr>
        <p:spPr>
          <a:xfrm>
            <a:off x="244617" y="0"/>
            <a:ext cx="11490183" cy="67556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20:1-3</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亞伯拉罕從那裡向南地遷去，寄居在加低斯和書珥中間的基拉耳。</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亞伯拉罕稱他的妻撒拉為妹子，基拉耳王亞比米勒差人把撒拉取了去。 但夜間，</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神來，在夢中對亞比米勒說：「你是個死人哪！ 因為你取了那女人來；她原是別人的妻子。」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3</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God came to Abimelech in a dream of the night, and said to him, “Behold, you are a dead man because of the woman whom you have taken, for she is married.”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9217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55DDB-7358-AC44-4F5C-4FC343D978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64FA01-6428-1A1A-9E54-5F7400779BC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3D75AF0-AD30-AA1C-28A9-AE7E47CFDE9D}"/>
              </a:ext>
            </a:extLst>
          </p:cNvPr>
          <p:cNvSpPr txBox="1"/>
          <p:nvPr/>
        </p:nvSpPr>
        <p:spPr>
          <a:xfrm>
            <a:off x="244617" y="0"/>
            <a:ext cx="11304779" cy="521681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4:2-3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倘若亞伯拉罕是因行為稱義，就有可誇的；只是在</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神面前並無可誇。 經上說甚麼呢？說：「亞伯拉罕信</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神，這就算為他的義。」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if Abraham was justified by works, he has something to boast about, but not before God.  For what does the Scripture say?   “Abraham believed God, and it was credited to him as righteousness.”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7500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EE055-9B75-B731-BCED-F8F933B063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14785F-CB8E-E03B-6BBE-2FE8B948FE2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1E0A7C4-35C5-68FB-722A-2B53E834DCD2}"/>
              </a:ext>
            </a:extLst>
          </p:cNvPr>
          <p:cNvSpPr txBox="1"/>
          <p:nvPr/>
        </p:nvSpPr>
        <p:spPr>
          <a:xfrm>
            <a:off x="244617" y="0"/>
            <a:ext cx="11304779"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希伯來書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Hebrews 11:8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亞伯拉罕因著信，蒙召的時候就遵命出去，往將來要得為業的地方去；出去的時候，還不知往哪裡去。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faith Abraham, when he was called, obeyed by going out to a place which he was to receive for an inheritance; and he went out, not knowing where he was going.</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3620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CF10-C3D0-8E0D-B2B7-FE89C30FB8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F4B695-A7F5-7745-D29A-4F3749F83DC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471792D-3B67-5F00-C43E-7DD987EE8CF3}"/>
              </a:ext>
            </a:extLst>
          </p:cNvPr>
          <p:cNvSpPr txBox="1"/>
          <p:nvPr/>
        </p:nvSpPr>
        <p:spPr>
          <a:xfrm>
            <a:off x="244617" y="0"/>
            <a:ext cx="11304779"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希伯來書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Hebrews 11:17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亞伯拉罕因著信，被試驗的時候，就把以撒獻上；這便是那歡喜領受應許的，將自己獨生的兒子獻上。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faith Abraham, when he was tested, offered up Isaac, and he who had received the promises was offering up his only begotten son;</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2411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BFFF5-B322-C839-7481-C737B59061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6F31EC-4500-8DE7-7B5D-3F7981FC98C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038E8CC-21A5-ACFD-9D6E-6457641C3898}"/>
              </a:ext>
            </a:extLst>
          </p:cNvPr>
          <p:cNvSpPr txBox="1"/>
          <p:nvPr/>
        </p:nvSpPr>
        <p:spPr>
          <a:xfrm>
            <a:off x="318655" y="0"/>
            <a:ext cx="11393819" cy="4924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14:3-4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你是誰，竟論斷別人的僕人呢？</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他或站住或跌倒，自有他的主人在；而且他也必要站住，因為主能使他站住。</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are you to judge the servant of another?  To his own master he stands or falls; and he will stand, for the Lord is able to make him stand.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808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6EBC-03F8-FA35-B659-2149E3F49D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1C7F3E0-CF6E-FAC3-FD8B-90C0FBA1078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13E48D5-2EAF-47C1-3A03-E6790FF4B72C}"/>
              </a:ext>
            </a:extLst>
          </p:cNvPr>
          <p:cNvSpPr txBox="1"/>
          <p:nvPr/>
        </p:nvSpPr>
        <p:spPr>
          <a:xfrm>
            <a:off x="318656" y="0"/>
            <a:ext cx="11399642" cy="65864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4:3-4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我被你們論斷，或被別人論斷，我都以為極小的事；連我自己也不論斷自己。 我雖不覺得自己有錯，卻也不能因此得以稱義；但判斷我的乃是主。</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to me it is a very small thing that I may be examined by you, or by any human court; in fact, I do not even examine myself. </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I am conscious of nothing against myself, yet I am not by this acquitted; but the one who examines me is the Lord.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6754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D658-8445-B224-8CE5-2213AB44416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7FB6A6-23A8-AB57-EA03-93C8EA4C77D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4EC3E8AC-83E1-7B42-99BD-2A89DB7137FF}"/>
              </a:ext>
            </a:extLst>
          </p:cNvPr>
          <p:cNvSpPr txBox="1"/>
          <p:nvPr/>
        </p:nvSpPr>
        <p:spPr>
          <a:xfrm>
            <a:off x="318656" y="0"/>
            <a:ext cx="11061838" cy="65864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5:16-17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所以，我們從今以後，不憑著外貌（原文是肉體）認人了。 雖然憑著外貌認過基督，如今卻不再這樣認他了。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若有人在基督裡，他就是新造的人，舊事已過，都變成新的了。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from now on we recognize no one according to the flesh; even though we have known Christ according to the flesh, yet now we know Him in this way no longer. Therefore if anyone is in Christ, he is a new creature; the old things passed away; behold, new things have come.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0901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2BA25-331C-ED90-47E9-A521A7A69E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079421-C391-CB6B-0927-55FEAC4D29B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76FBB07-F15A-F57C-BD55-D1251027683E}"/>
              </a:ext>
            </a:extLst>
          </p:cNvPr>
          <p:cNvSpPr txBox="1"/>
          <p:nvPr/>
        </p:nvSpPr>
        <p:spPr>
          <a:xfrm>
            <a:off x="318656" y="0"/>
            <a:ext cx="11061838" cy="533992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惟有你們是被揀選的族類，是有君尊的祭司，是聖潔的國度，是屬　神的子民，要叫你們宣揚那召你們出黑暗入奇妙光明者的美德。</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you are a chosen race, a royal priesthood, a holy nation, a people for God’s own possession, so that you may proclaim the excellencies of Him who has called you out of darkness into His marvelous light;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3877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Living Stones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來到主前</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12278</TotalTime>
  <Words>1398</Words>
  <Application>Microsoft Office PowerPoint</Application>
  <PresentationFormat>Widescreen</PresentationFormat>
  <Paragraphs>155</Paragraphs>
  <Slides>15</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 Unicode MS</vt:lpstr>
      <vt:lpstr>DFKai-SB</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831</cp:revision>
  <cp:lastPrinted>2020-09-23T16:34:05Z</cp:lastPrinted>
  <dcterms:created xsi:type="dcterms:W3CDTF">2015-02-24T04:35:26Z</dcterms:created>
  <dcterms:modified xsi:type="dcterms:W3CDTF">2025-01-13T03:26:39Z</dcterms:modified>
</cp:coreProperties>
</file>