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22"/>
  </p:notesMasterIdLst>
  <p:sldIdLst>
    <p:sldId id="12378" r:id="rId3"/>
    <p:sldId id="256" r:id="rId4"/>
    <p:sldId id="257" r:id="rId5"/>
    <p:sldId id="272" r:id="rId6"/>
    <p:sldId id="275" r:id="rId7"/>
    <p:sldId id="268" r:id="rId8"/>
    <p:sldId id="276" r:id="rId9"/>
    <p:sldId id="277" r:id="rId10"/>
    <p:sldId id="278" r:id="rId11"/>
    <p:sldId id="279" r:id="rId12"/>
    <p:sldId id="280" r:id="rId13"/>
    <p:sldId id="281" r:id="rId14"/>
    <p:sldId id="270" r:id="rId15"/>
    <p:sldId id="283" r:id="rId16"/>
    <p:sldId id="273" r:id="rId17"/>
    <p:sldId id="271" r:id="rId18"/>
    <p:sldId id="267" r:id="rId19"/>
    <p:sldId id="12466" r:id="rId20"/>
    <p:sldId id="12467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1/27/2025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208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19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936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01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0F91A-E013-B328-F62E-DEB3BD6C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6DE05-C2BC-CD90-C888-9A3C10141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88A23-5B21-7F29-F767-60AB1E62E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D8CAA-E92A-3229-0CCB-977276213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76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288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64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59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250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02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247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51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60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75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5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F1B6B-A265-4E01-B03A-9DB2D0B1F234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E012A-85DE-4307-8545-4D16AAA0E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3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1774825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仁愛</a:t>
            </a:r>
            <a:b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 Fruit of the Spirit : Love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4782" y="2057400"/>
            <a:ext cx="9144000" cy="4800600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ts val="3500"/>
              </a:lnSpc>
            </a:pPr>
            <a:r>
              <a:rPr lang="en-US" altLang="zh-TW" sz="7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70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5000"/>
              </a:lnSpc>
            </a:pPr>
            <a:r>
              <a:rPr lang="zh-TW" altLang="en-US" sz="6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仁愛</a:t>
            </a:r>
            <a:r>
              <a:rPr lang="en-US" altLang="zh-TW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能彰顯神</a:t>
            </a:r>
            <a:r>
              <a:rPr lang="en-US" altLang="zh-TW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能叫人從你身上看見神，因為神就是愛 </a:t>
            </a:r>
            <a:r>
              <a:rPr lang="zh-TW" altLang="en-US" sz="6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en-US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約一</a:t>
            </a:r>
            <a:r>
              <a:rPr lang="en-US" sz="6400" b="1" kern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4:8)</a:t>
            </a:r>
          </a:p>
          <a:p>
            <a:endParaRPr lang="en-US" sz="7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January</a:t>
            </a:r>
            <a:r>
              <a:rPr 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26</a:t>
            </a:r>
            <a:r>
              <a:rPr lang="en-US" sz="58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2025</a:t>
            </a:r>
          </a:p>
          <a:p>
            <a:r>
              <a:rPr lang="zh-TW" altLang="en-US" sz="5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sz="5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388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「愛」的定義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在一段關係中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2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主動而</a:t>
            </a:r>
            <a:r>
              <a:rPr lang="zh-TW" altLang="en-US" sz="32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真心地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向對方表達你對他的關心和重視</a:t>
            </a:r>
            <a:endParaRPr lang="en-US" altLang="zh-TW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2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使被愛者覺得安全、被重視、有連結感，被滋養、被保護與被了解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「愛」是神的生命性情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透過聖靈工作使祂的生命內化成為我們品格、性情所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自然流露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的態度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5:5</a:t>
            </a:r>
            <a:r>
              <a:rPr lang="en-US" altLang="zh-TW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42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神愛我們的心，我們也知道也信。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</a:t>
            </a:r>
            <a:r>
              <a:rPr lang="en-US" altLang="zh-TW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是愛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；住在愛裡面的，就是住在神裡面，神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也住在他裡面。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718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「愛」的定義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愛是ㄧ種行動</a:t>
            </a:r>
            <a:r>
              <a:rPr lang="zh-TW" altLang="en-US" b="1" dirty="0">
                <a:solidFill>
                  <a:schemeClr val="tx1"/>
                </a:solidFill>
                <a:latin typeface="Aegyptus" panose="020405020508060A0203" pitchFamily="18" charset="0"/>
                <a:ea typeface="DFKai-SB" panose="03000509000000000000" pitchFamily="65" charset="-12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愛不是感覺，愛是順服神、基於意願的行動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26:39-42;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13:1)</a:t>
            </a: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愛是一種選擇</a:t>
            </a:r>
            <a:r>
              <a:rPr lang="zh-TW" altLang="en-US" b="1" dirty="0">
                <a:solidFill>
                  <a:schemeClr val="tx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是ㄧ種意志的選擇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5:8)</a:t>
            </a: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愛是憑著意志，選擇順服神，順服真理的行動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26:39-42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禱告說、我父阿、倘若可行、求你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叫這杯離開我．然而不要照我的意思、只要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照你的意思。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他既然愛世間屬自己的人、就愛他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們到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底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/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隨後把水倒在盆裡、就洗門徒的腳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5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惟有基督在我們還作罪人的時候為我們死、　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神的愛就在此向我們顯明了。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2501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A2E49-452E-016C-54E0-3BD9E458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69765-29E7-4F6A-5AF0-37808DFAA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聖經中的四種「愛」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6F4FF9-0868-BE97-AB2B-48526BA0D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marL="742950" indent="-742950" algn="l">
              <a:lnSpc>
                <a:spcPts val="51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親屬間的愛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storgē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family love, affection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親情，對自己家人的愛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37:3-4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indent="-742950" algn="l">
              <a:lnSpc>
                <a:spcPts val="51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友誼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兄弟的愛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phileó: brotherly love, friendship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人與人之間一種相對的情感。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21:15-17)</a:t>
            </a:r>
            <a:endParaRPr lang="en-US" altLang="zh-TW" b="1" i="0" dirty="0">
              <a:solidFill>
                <a:schemeClr val="tx1"/>
              </a:solidFill>
              <a:effectLst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742950" indent="-742950" algn="l">
              <a:lnSpc>
                <a:spcPts val="51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男女之間的情愛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eros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sexual love, passion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創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29:20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892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聖經中的四種「愛」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神的愛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6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神的愛→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在舊約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kern="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hesed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聖經專用字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持久的忠誠、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堅定不移的愛」或「慈愛」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何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en-US" altLang="zh-TW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Hesed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的愛是為別人的利益而承受道德責任，不因受到摒棄或不被感激而熄滅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以無限的忍耐堅持到底，沒有寬容罪惡，也沒有放棄惡人。這愛包含仁慈、溫柔及憐恤。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出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34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6-7;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民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18-19</a:t>
            </a:r>
            <a:r>
              <a:rPr lang="zh-TW" altLang="en-US" sz="2800" b="1" kern="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）。</a:t>
            </a:r>
            <a:endParaRPr lang="en-US" altLang="zh-TW" sz="28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出 </a:t>
            </a:r>
            <a:r>
              <a:rPr lang="en-US" altLang="zh-TW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34</a:t>
            </a:r>
            <a:r>
              <a:rPr lang="zh-TW" altLang="en-US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6-7</a:t>
            </a:r>
            <a:r>
              <a:rPr lang="zh-TW" altLang="en-US" sz="2800" dirty="0">
                <a:solidFill>
                  <a:srgbClr val="434343"/>
                </a:solidFill>
                <a:latin typeface="Times New Roman" panose="02020603050405020304" pitchFamily="18" charset="0"/>
              </a:rPr>
              <a:t> 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耶和華，是有憐憫有恩典的神，不輕易發怒，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並有豐盛的慈愛和誠實， 為千萬人存留慈愛，赦免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罪孽、過犯，和罪惡，萬不以有罪的為無罪，必追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討他的罪，自父及子，直到三、四代</a:t>
            </a:r>
            <a:r>
              <a:rPr lang="zh-TW" altLang="en-US" sz="2800" dirty="0">
                <a:solidFill>
                  <a:srgbClr val="434343"/>
                </a:solidFill>
                <a:latin typeface="Times New Roman" panose="02020603050405020304" pitchFamily="18" charset="0"/>
              </a:rPr>
              <a:t>。</a:t>
            </a:r>
            <a:endParaRPr lang="en-US" altLang="zh-TW" sz="2800" dirty="0">
              <a:solidFill>
                <a:srgbClr val="434343"/>
              </a:solidFill>
              <a:latin typeface="Times New Roman" panose="02020603050405020304" pitchFamily="18" charset="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民數記 </a:t>
            </a:r>
            <a:r>
              <a:rPr lang="en-US" altLang="zh-TW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b="1" u="sng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求你照你的大慈愛赦免這百姓的罪孽，好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像你從埃及到如今常赦免他們一樣。</a:t>
            </a:r>
            <a:endParaRPr lang="zh-TW" altLang="en-US" sz="2800" b="1" kern="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9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3F68-E965-949B-FB1C-0AD0F475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8331-2E28-3D07-D66C-6DC99CF55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聖經中的四種「愛」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神的愛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50FEB-342B-ADF2-22EA-63FE81A14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神的愛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在新約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agape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在希臘文原意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無比的善」</a:t>
            </a:r>
            <a:endParaRPr lang="en-US" altLang="zh-TW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無私、犧牲、無條件的愛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不期望獲得任何回報的情況下給予的愛 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kern="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3:16</a:t>
            </a:r>
            <a:r>
              <a:rPr lang="en-US" altLang="zh-TW" sz="2800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>
              <a:solidFill>
                <a:srgbClr val="434343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為了對方最好的利益著想，並且願意附上代價來成全對方。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400"/>
              </a:lnSpc>
              <a:buFontTx/>
              <a:buChar char="-"/>
            </a:pP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神愛我們不是他想要我們為祂做甚麼</a:t>
            </a:r>
            <a:r>
              <a:rPr lang="en-US" altLang="zh-TW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或我們要成為好人或做甚麼功德後才來愛我</a:t>
            </a:r>
            <a:r>
              <a:rPr lang="zh-TW" altLang="en-US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b="1" dirty="0">
                <a:solidFill>
                  <a:srgbClr val="434343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b="1" i="0" dirty="0">
                <a:solidFill>
                  <a:srgbClr val="434343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7:7)</a:t>
            </a:r>
            <a:endParaRPr lang="en-US" altLang="zh-TW" b="0" i="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無條件地愛與接納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不論你做甚麼，我都會繼續追求與你之間的連結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7:7-8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耶和華專愛你們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，揀選你們，並非因你們的人數多於別民，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原來你們的人數在萬民中是最少的。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只因耶和華愛你們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，又因要守他向你們列祖所起的誓，就用大能的手領你們出來，從為奴之家救贖你們脫離埃及王法老的手。</a:t>
            </a:r>
            <a:endParaRPr lang="zh-TW" altLang="en-US" sz="2800" b="1" kern="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7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39826-4750-C91A-D459-29373E0C6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4C18-BBF6-839E-2FC0-6AE382E0B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「愛」的具體內容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0A5C7-554C-01AF-EC44-42D0670A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algn="l"/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愛是恆久忍耐，又有恩慈；愛是不嫉妒；愛是不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自誇，不張狂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不做害羞的事，不求自己的益處，不輕易發怒，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不計算人的惡，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不喜歡不義，只喜歡真理；</a:t>
            </a:r>
            <a:endParaRPr lang="en-US" altLang="zh-TW" b="1" i="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凡事包容，凡事相信，凡事盼望，凡事忍耐。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愛是永不止息。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1195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60044-FF33-E42D-EB79-6A2CCC4A2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18DDE-7D96-BBD8-E6F2-E86007ED1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愛的具體內容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428FA-5230-8061-CA35-480F106DB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簡明版聖經林前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13:4-8</a:t>
            </a:r>
          </a:p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愛是對別人長久容忍，而且仁慈；愛是不忌妒別人的成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就，不自誇，不驕傲 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不粗野 ，不自私自利，不輕易發怒，不記別人的過錯；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愛是不喜歡張揚別人的壞事，只喜歡宣揚別人的好事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不喜歡不義，只喜歡真理→原文直譯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「不在不義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中喜樂，只在真實中喜樂」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愛是對別人總是保護，總是相信，總是抱著樂觀的看法，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總是忠誠、堅忍而不變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</a:p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愛永不停止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愛永不敗落，永不衰殘、永不消失、永不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終止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9632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61BA1-231D-A0A2-7D1E-F902D992C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D5E3D-6C17-8E17-FB25-2777A8EC5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愛的具體內容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C1FCD-E7AF-10D8-4AE3-4046F2D2F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愛是心裡裝著別人，永不放棄→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對別人長久容忍</a:t>
            </a:r>
            <a:endParaRPr lang="en-US" altLang="zh-TW" sz="3600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愛是不奢望→對人恩慈相待</a:t>
            </a:r>
            <a:endParaRPr lang="en-US" altLang="zh-TW" sz="3600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</a:t>
            </a:r>
            <a:r>
              <a:rPr lang="zh-TW" altLang="en-US" sz="36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能欣賞別人高於自己的成就而不忌妒，不驕傲自大</a:t>
            </a: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而自以為是。</a:t>
            </a:r>
            <a:endParaRPr lang="en-US" sz="3600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愛是不強迫人，</a:t>
            </a:r>
            <a:r>
              <a:rPr lang="zh-TW" altLang="en-US" sz="36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行事端莊、不失禮</a:t>
            </a: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，不會凡事只考慮自己而</a:t>
            </a:r>
            <a:r>
              <a:rPr lang="zh-TW" altLang="en-US" sz="36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堅持己見</a:t>
            </a: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3600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愛是不會輕易發怒而願意溝通，不</a:t>
            </a:r>
            <a:r>
              <a:rPr lang="zh-TW" altLang="en-US" sz="36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把別人對不起自己的事銘記在心卻願意選擇饒恕</a:t>
            </a:r>
            <a:r>
              <a:rPr lang="zh-TW" altLang="en-US" sz="36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sz="3600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  <a:spcAft>
                <a:spcPts val="800"/>
              </a:spcAft>
            </a:pPr>
            <a:endParaRPr lang="en-US" sz="36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2784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34BFF-C70D-C646-0853-C792CB543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5ABB-CE05-75ED-367B-0A020A012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愛的具體內容</a:t>
            </a:r>
            <a:r>
              <a:rPr lang="zh-TW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04E4F-45F7-0DDC-C786-A4D6EBF39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285750" indent="-285750" algn="l">
              <a:lnSpc>
                <a:spcPts val="38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當別人作錯事或走錯路時，心中不會因而有任何的喜悅</a:t>
            </a:r>
            <a:r>
              <a:rPr lang="zh-TW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，卻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對於一切因真理而生的善行、美德、美名和成就，都極為欣賞→</a:t>
            </a:r>
            <a:r>
              <a:rPr lang="zh-TW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因真理感到滿足</a:t>
            </a:r>
            <a:r>
              <a:rPr lang="zh-TW" altLang="en-US" kern="10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原文</a:t>
            </a:r>
            <a:r>
              <a:rPr lang="en-US" altLang="zh-TW" kern="100" dirty="0">
                <a:solidFill>
                  <a:srgbClr val="C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不在不義中喜樂，只在真實中喜樂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kern="100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kern="10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8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愛是凡事包容</a:t>
            </a:r>
            <a:r>
              <a:rPr lang="en-US" altLang="zh-TW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lnSpc>
                <a:spcPts val="38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看見別人的軟弱，必會謹慎言行</a:t>
            </a:r>
            <a:r>
              <a:rPr lang="en-US" altLang="zh-TW" sz="32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智慧處理而不是把他暴露出來</a:t>
            </a:r>
            <a:endParaRPr lang="en-US" altLang="zh-TW" sz="32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能包容別人的冒犯</a:t>
            </a:r>
            <a:endParaRPr lang="en-US" altLang="zh-TW" sz="32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spcAft>
                <a:spcPts val="800"/>
              </a:spcAft>
              <a:buFontTx/>
              <a:buChar char="-"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對別人總是保護→</a:t>
            </a:r>
            <a:r>
              <a:rPr lang="zh-TW" altLang="en-US" sz="3200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如房頂般的成為別人的遮蔽與保護</a:t>
            </a:r>
            <a:endParaRPr lang="en-US" altLang="zh-TW" sz="3200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7389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0C8D1-D5AC-7910-4DE1-44238E1F1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39C8-B773-AED2-A6E6-7DA17BE3F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愛的具體內容</a:t>
            </a:r>
            <a:r>
              <a:rPr lang="zh-TW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FCA2BA-786A-531C-7C82-28B43A93D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愛是永遠信靠神，永遠看到好的一面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spcAft>
                <a:spcPts val="800"/>
              </a:spcAft>
              <a:buFontTx/>
              <a:buChar char="-"/>
            </a:pPr>
            <a:r>
              <a:rPr lang="zh-TW" altLang="en-US" b="1" i="0" dirty="0">
                <a:solidFill>
                  <a:srgbClr val="212529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無論在任何壞的環境，也思想到好的方面和作最好的想法</a:t>
            </a:r>
            <a:endParaRPr lang="en-US" altLang="zh-TW" b="1" i="0" dirty="0">
              <a:solidFill>
                <a:srgbClr val="212529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spcAft>
                <a:spcPts val="800"/>
              </a:spcAft>
              <a:buFontTx/>
              <a:buChar char="-"/>
            </a:pP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對人信任與接納</a:t>
            </a:r>
            <a:endParaRPr lang="en-US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34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愛永不敗落，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使人堅持前行，直到終點。</a:t>
            </a:r>
            <a:endParaRPr lang="en-US" altLang="zh-TW" sz="2800" b="1" kern="1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ts val="3400"/>
              </a:lnSpc>
              <a:spcAft>
                <a:spcPts val="800"/>
              </a:spcAft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沒有任何權勢會使我們與基督的愛隔絕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  <a:spcAft>
                <a:spcPts val="800"/>
              </a:spcAft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8:35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38-39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誰能使我們與基督的愛隔絕呢？難道是患難嗎？是困苦嗎？是逼迫嗎？是飢餓嗎？是赤身露體嗎？是危險嗎？是刀劍嗎？因為我深信無論是死，是生，是天使，是掌權的，是有能的，是現在的事，是將來的事 是高處的，是低處的，是別的受造之物，都不能叫我們與神的愛隔絕；這愛是在我們的主基督耶穌裏的。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6492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無法「活出愛」的原因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恐懼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成長過程被拒絕的創傷，造成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自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封閉</a:t>
            </a:r>
            <a:endParaRPr lang="en-US" altLang="zh-TW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過去關係裡的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傷害未被醫治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心裡害怕而不敢再付出愛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24:12</a:t>
            </a:r>
            <a:r>
              <a:rPr lang="en-US" altLang="zh-TW" b="0" i="0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在缺乏愛的環境長大</a:t>
            </a:r>
            <a:endParaRPr lang="en-US" altLang="zh-TW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dirty="0">
                <a:solidFill>
                  <a:srgbClr val="7030A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因負面的創傷記憶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常被負面的情緒籠罩著</a:t>
            </a:r>
            <a:br>
              <a:rPr lang="en-US" dirty="0"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endParaRPr lang="en-US" dirty="0"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24:12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只因不法的事增多，許多人的愛心才漸漸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冷淡了</a:t>
            </a:r>
            <a:br>
              <a:rPr lang="en-US" dirty="0"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br>
              <a:rPr lang="en-US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141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DC529-942A-DDB3-CF92-BE4D80C4C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98A73-8A6C-6AA9-59DA-F84078BF0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「愛」的操練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4D065-A4C6-22A5-547F-5663112BF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要先愛神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住在神的愛裡，除去懼怕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4:16-19)</a:t>
            </a:r>
          </a:p>
          <a:p>
            <a:pPr marL="342900" indent="-3429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遵守神的令命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常在神的愛裡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（約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15:9-10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4:16-19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神愛我們的心，我們也知道也信。神就是愛；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住在愛裡面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的，就是住在神裡面，神也住在他裡面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這樣，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愛在我們裡面得以完全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愛裡沒有懼怕；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en-US" altLang="zh-TW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既完全，就把懼怕除去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。因為懼怕裡含著刑罰，懼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怕的人在愛裡未得完全。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我們愛因為神先愛我們</a:t>
            </a:r>
            <a:endParaRPr lang="en-US" altLang="zh-TW" sz="2800" b="1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14: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有了我的命令又遵守的，這人就是愛我的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15:9-10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我愛你們，正如父愛我一樣；你們要常在我的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愛裡。你們若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遵守我的命令，就常在我的愛裡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，正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如我遵守了我父的命令，常在他的愛裡。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br>
              <a:rPr lang="en-US" sz="2800" b="1" dirty="0">
                <a:latin typeface="DFKai-SB" panose="03000509000000000000" pitchFamily="65" charset="-120"/>
                <a:cs typeface="Times New Roman" panose="02020603050405020304" pitchFamily="18" charset="0"/>
              </a:rPr>
            </a:b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0057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「愛」的操練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愛人如己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22:39)</a:t>
            </a: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管理好自己的生活，先接納、愛自己，也不住學習付出，可以在時間、金錢、體力、精神、關懷等，能不求回報的慷慨付出。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3:16-17)</a:t>
            </a: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為「逼迫你的」「你很難去愛的」祝福和代禱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5:44)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培養信心，成為愛的穩固根基→真信心是用愛心來表達的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5:6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2:14~19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3:16-17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主為我們捨命、我們從此就知道何為愛．我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們也當為弟兄捨命。凡有世上財物的、看見弟兄窮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乏、卻塞住憐恤的心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愛神的心怎能存在他裡面呢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要愛你們的仇敵．為那逼迫你們的禱告。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5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惟獨使人生發仁愛的信心，纔有功效  </a:t>
            </a:r>
            <a:r>
              <a:rPr lang="zh-TW" altLang="en-US" sz="16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16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3311996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「愛」的操練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4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追求不住的被聖靈充滿，醫治我們裡面的創傷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因聖靈把神的愛澆灌在我們心裏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5:5)</a:t>
            </a:r>
          </a:p>
          <a:p>
            <a:pPr lvl="1" algn="l">
              <a:lnSpc>
                <a:spcPts val="4700"/>
              </a:lnSpc>
            </a:pP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透過敬拜讚美神，常在他的同在中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22:3)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7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5:5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因為所賜給我們的聖靈、將神的愛澆灌在我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們心裡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7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22:3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但你是聖潔的、是用以色列的讚美為寶座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5092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禱告操練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571500" indent="-5715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敞開心歡迎聖靈來，求主顯明在愛神、愛人方面不足之處或原因，</a:t>
            </a:r>
            <a:r>
              <a:rPr lang="zh-TW" altLang="en-US" sz="24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尤其是內心有哪些創傷還沒有被醫治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安靜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分鐘）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悔改，再次與神立約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交出主權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祈求祂將信心與盼望賜給你，將聖靈澆灌你，使你能滿滿的感受祂的愛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讓他的愛來醫治你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571500" indent="-5715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神回應你的禱告方式可能讓你生活中有遇到不可愛的人，要記得為「逼迫你的」「你很難去愛的」祝福和代禱，這是操練的機會，要緊緊抓住神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5:44)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，施恩憐憫我，求釋放你的愛，來柔軟我的心，讓我感受到你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重的愛（被你所愛，愛你，愛自己，又將這愛滿溢流到其他人身上）我要將你刻在心上如印記，求主保守我的心，使我向基督永遠保持著純一清潔的心，奉主耶穌基督的聖名禱告，阿們！ 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歌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666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祢愛的大能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55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12138</TotalTime>
  <Words>2940</Words>
  <Application>Microsoft Office PowerPoint</Application>
  <PresentationFormat>Widescreen</PresentationFormat>
  <Paragraphs>115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Aegyptus</vt:lpstr>
      <vt:lpstr>DFKai-SB</vt:lpstr>
      <vt:lpstr>新細明體</vt:lpstr>
      <vt:lpstr>Arial</vt:lpstr>
      <vt:lpstr>Calibri</vt:lpstr>
      <vt:lpstr>Cambria</vt:lpstr>
      <vt:lpstr>Century</vt:lpstr>
      <vt:lpstr>Century Gothic</vt:lpstr>
      <vt:lpstr>Times New Roman</vt:lpstr>
      <vt:lpstr>14_Default Design</vt:lpstr>
      <vt:lpstr>Office Theme</vt:lpstr>
      <vt:lpstr>PowerPoint Presentation</vt:lpstr>
      <vt:lpstr>聖靈的果子:仁愛  Fruit of the Spirit : Love</vt:lpstr>
      <vt:lpstr>「愛」的定義 </vt:lpstr>
      <vt:lpstr>「愛」的定義</vt:lpstr>
      <vt:lpstr>聖經中的四種「愛」</vt:lpstr>
      <vt:lpstr>聖經中的四種「愛」--神的愛</vt:lpstr>
      <vt:lpstr>聖經中的四種「愛」--神的愛</vt:lpstr>
      <vt:lpstr> 「愛」的具體內容</vt:lpstr>
      <vt:lpstr> 愛的具體內容</vt:lpstr>
      <vt:lpstr> 愛的具體內容 </vt:lpstr>
      <vt:lpstr> 愛的具體內容 </vt:lpstr>
      <vt:lpstr> 愛的具體內容 </vt:lpstr>
      <vt:lpstr>無法「活出愛」的原因</vt:lpstr>
      <vt:lpstr>「愛」的操練</vt:lpstr>
      <vt:lpstr> 「愛」的操練</vt:lpstr>
      <vt:lpstr>「愛」的操練</vt:lpstr>
      <vt:lpstr>禱告操練 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819</cp:revision>
  <cp:lastPrinted>2020-09-23T16:34:05Z</cp:lastPrinted>
  <dcterms:created xsi:type="dcterms:W3CDTF">2015-02-24T04:35:26Z</dcterms:created>
  <dcterms:modified xsi:type="dcterms:W3CDTF">2025-01-28T02:11:57Z</dcterms:modified>
</cp:coreProperties>
</file>