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3"/>
  </p:notesMasterIdLst>
  <p:sldIdLst>
    <p:sldId id="12378" r:id="rId2"/>
    <p:sldId id="12379" r:id="rId3"/>
    <p:sldId id="12474" r:id="rId4"/>
    <p:sldId id="12196" r:id="rId5"/>
    <p:sldId id="12536" r:id="rId6"/>
    <p:sldId id="12534" r:id="rId7"/>
    <p:sldId id="12537" r:id="rId8"/>
    <p:sldId id="12535" r:id="rId9"/>
    <p:sldId id="12523" r:id="rId10"/>
    <p:sldId id="12528" r:id="rId11"/>
    <p:sldId id="12529" r:id="rId12"/>
    <p:sldId id="12533" r:id="rId13"/>
    <p:sldId id="12524" r:id="rId14"/>
    <p:sldId id="12526" r:id="rId15"/>
    <p:sldId id="12538" r:id="rId16"/>
    <p:sldId id="12527" r:id="rId17"/>
    <p:sldId id="12525" r:id="rId18"/>
    <p:sldId id="12532" r:id="rId19"/>
    <p:sldId id="12530" r:id="rId20"/>
    <p:sldId id="12531" r:id="rId21"/>
    <p:sldId id="12484" r:id="rId22"/>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2/15/2025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迎向改變</a:t>
            </a:r>
            <a:r>
              <a:rPr lang="zh-TW" altLang="en-US" sz="6600" b="1" dirty="0">
                <a:solidFill>
                  <a:srgbClr val="002060"/>
                </a:solidFill>
                <a:latin typeface="Century" panose="02040604050505020304" pitchFamily="18" charset="0"/>
                <a:ea typeface="DFKai-SB" panose="03000509000000000000" pitchFamily="65" charset="-120"/>
                <a:cs typeface="Arial" charset="0"/>
              </a:rPr>
              <a:t>與試煉</a:t>
            </a:r>
            <a:endPar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Embracing Changes and Trials</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err="1">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Febr</a:t>
            </a:r>
            <a:r>
              <a:rPr kumimoji="0" lang="en-US" altLang="zh-TW" sz="2800" b="1" i="0" u="none" strike="noStrike" kern="0" cap="none" spc="0" normalizeH="0" baseline="0" noProof="0" dirty="0" err="1">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uary</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16</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267913" y="0"/>
            <a:ext cx="11466887" cy="65864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1:2-4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我的弟兄們，你們落在百般試煉中，都要以為大喜樂；因為知道你們的信心經過試驗，就生忍耐。 但忍耐也當成功，使你們成全、完備，毫無缺欠。</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Consider it pure joy, my brothers and sisters, whenever you face trials of many kinds, because you know that the testing of your faith produces perseverance.  Let perseverance finish its work so that you may be mature and complete, not lacking anything.</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173182" y="82810"/>
            <a:ext cx="11845635" cy="30469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管理我們的心思意念</a:t>
            </a: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176056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CA6D-85F5-87CF-6082-6B77FF777F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79E8B7-F057-0F99-C14B-EAD1091FD11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0EB7EA7-FF53-E462-4CAB-0B6C0537331F}"/>
              </a:ext>
            </a:extLst>
          </p:cNvPr>
          <p:cNvSpPr txBox="1"/>
          <p:nvPr/>
        </p:nvSpPr>
        <p:spPr>
          <a:xfrm>
            <a:off x="267914" y="0"/>
            <a:ext cx="11316428" cy="703269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1:5-7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你們中間若有缺少智慧的，應當求那厚賜與眾人、也不斥責人的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神，主就必賜給他。</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只要憑著信心求，一點不疑惑；因為那疑惑的人，就像海中的波浪，被風吹動翻騰。  這樣的人不要想從主那裡得甚麼。</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心懷二意的人，在他一切所行的路上都沒有定見。</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6</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when you ask, you must believe and not doubt, because the one who doubts is like a wave of the sea, blown and tossed by the wind.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person should not expect to receive anything from the Lord.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008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43D72-348D-45D6-F080-FF3EC5A9E4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3207899-EBA7-A870-2C4C-DEA716EC0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4B28D1B-770E-9E6D-2A33-739E1EBB586C}"/>
              </a:ext>
            </a:extLst>
          </p:cNvPr>
          <p:cNvSpPr txBox="1"/>
          <p:nvPr/>
        </p:nvSpPr>
        <p:spPr>
          <a:xfrm>
            <a:off x="173182" y="82810"/>
            <a:ext cx="11845635" cy="384720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管理我們的心思意念</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endParaRPr lang="en-US" altLang="zh-TW" sz="800" b="1" dirty="0">
              <a:solidFill>
                <a:srgbClr val="FFFFFF"/>
              </a:solidFill>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堅持信靠神的主權和良善</a:t>
            </a: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16889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138A6-E627-E74D-1C5F-0F208B4F97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A84F84-46BE-1884-8C54-20EB1064E5D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90F95E9-5531-2FAF-7E8D-57220A2C66A7}"/>
              </a:ext>
            </a:extLst>
          </p:cNvPr>
          <p:cNvSpPr txBox="1"/>
          <p:nvPr/>
        </p:nvSpPr>
        <p:spPr>
          <a:xfrm>
            <a:off x="489232" y="0"/>
            <a:ext cx="11333901" cy="689419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耶利米書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Jeremiah 29:11-13</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耶和華說：我知道我向你們所懷的意念是賜平安的意念，不是降災禍的意念，要叫你們末後有指望。</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你們要呼求我，禱告我，我就應允你們。</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你們尋求我，若專心尋求我，就必尋見</a:t>
            </a:r>
            <a:r>
              <a:rPr lang="zh-TW" altLang="en-US" sz="4400" b="1" dirty="0">
                <a:solidFill>
                  <a:srgbClr val="FFFFFF"/>
                </a:solidFill>
                <a:latin typeface="DFKai-SB" panose="03000509000000000000" pitchFamily="65" charset="-120"/>
                <a:ea typeface="DFKai-SB" panose="03000509000000000000" pitchFamily="65" charset="-120"/>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 know the plans I have for you,” declares the Lord, “plans to prosper you and not to harm you, plans to give you hope and a future. Then you will call on me and come and pray to me, and I will listen to you. You will seek me and find me when you seek me with all your heart.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41114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B51C9-066D-AA2E-38DD-6D64BD3517D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06E43C-A027-CF42-F19B-9950DB497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5EBBB83E-54CF-2381-19C0-B070800DE837}"/>
              </a:ext>
            </a:extLst>
          </p:cNvPr>
          <p:cNvSpPr txBox="1"/>
          <p:nvPr/>
        </p:nvSpPr>
        <p:spPr>
          <a:xfrm>
            <a:off x="173182" y="82810"/>
            <a:ext cx="11845635" cy="478592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管理我們的心思意念</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endParaRPr lang="en-US" altLang="zh-TW" sz="800" b="1" dirty="0">
              <a:solidFill>
                <a:srgbClr val="FFFFFF"/>
              </a:solidFill>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堅持信靠神的主權和良善</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971800" lvl="5" indent="-6858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訂下可行的目標和行動</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226361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A4F75-72B1-8B6C-F76D-CD916C2460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68C60D1-5DA9-1894-D20B-69A9E2E0540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76CD97B-1635-1C84-15BA-00076527E129}"/>
              </a:ext>
            </a:extLst>
          </p:cNvPr>
          <p:cNvSpPr txBox="1"/>
          <p:nvPr/>
        </p:nvSpPr>
        <p:spPr>
          <a:xfrm>
            <a:off x="331980" y="0"/>
            <a:ext cx="11491153" cy="473975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2:13-14</a:t>
            </a: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因為你們</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立志行事</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都是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神在你們心裡運行，為要成就他的美意。凡所行的，都不要發怨言，起爭論，</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it is God who works in you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to will and to act</a:t>
            </a:r>
            <a:r>
              <a:rPr kumimoji="0" lang="en-US" sz="32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order to fulfill his good purpose.  Do everything without grumbling or arguing,</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56178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6A8B3-D9AD-0CF2-6469-0A7E4BD9704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6D6E52-13D3-3AE4-850D-45F9F303D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36EE266F-4E3A-78CA-C019-7F9F5F8AF271}"/>
              </a:ext>
            </a:extLst>
          </p:cNvPr>
          <p:cNvSpPr txBox="1"/>
          <p:nvPr/>
        </p:nvSpPr>
        <p:spPr>
          <a:xfrm>
            <a:off x="173182" y="82810"/>
            <a:ext cx="11845635" cy="42011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運</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用屬靈權柄</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尋求分辨神的心意</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586843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4A28-B173-2613-48F0-5340E2F686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FC922C-EF16-6013-C794-D7EAB3BD275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1129ADC-F72C-E5EA-6AE8-E73017E1A196}"/>
              </a:ext>
            </a:extLst>
          </p:cNvPr>
          <p:cNvSpPr txBox="1"/>
          <p:nvPr/>
        </p:nvSpPr>
        <p:spPr>
          <a:xfrm>
            <a:off x="297033" y="46594"/>
            <a:ext cx="11363023" cy="541686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16:19</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我要把天國的鑰匙給你，凡你在地上所捆綁的，在天上也要捆綁；凡你在地上所釋放的，在天上也要釋放。</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give you the keys of the kingdom of heaven; and whatever you bind on earth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shall have been bound</a:t>
            </a:r>
            <a:r>
              <a:rPr kumimoji="0" lang="en-US" sz="36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heaven, and whatever you loose on earth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shall have been loosed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heaven.</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37271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C2999-5D7B-9792-61C2-4B382203E3D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E4506A-9662-2F80-E621-1A7DD3844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D0637CF5-42BF-4E68-D80B-740DB8C822A8}"/>
              </a:ext>
            </a:extLst>
          </p:cNvPr>
          <p:cNvSpPr txBox="1"/>
          <p:nvPr/>
        </p:nvSpPr>
        <p:spPr>
          <a:xfrm>
            <a:off x="173182" y="82810"/>
            <a:ext cx="11845635" cy="572464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運</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用屬靈權柄</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尋求分辨神的心意</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endParaRPr lang="en-US" altLang="zh-TW" sz="7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放膽倚靠聖靈大能</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154283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1FEC-23C6-6203-2C71-CA26EFFFAB6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9B8D6B-4AFA-977D-A2F4-2F41AF2F902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7BB0B7B-6650-F401-5EE4-FA09B674B69F}"/>
              </a:ext>
            </a:extLst>
          </p:cNvPr>
          <p:cNvSpPr txBox="1"/>
          <p:nvPr/>
        </p:nvSpPr>
        <p:spPr>
          <a:xfrm>
            <a:off x="489232" y="0"/>
            <a:ext cx="11363023" cy="627864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8:24-26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海裡忽然起了暴風，甚至船被波浪掩蓋；耶穌卻睡著了。</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門徒來叫醒了他，說：「主啊，救我們，我們喪命啦！」</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耶穌說：「你們這小信的人哪，為甚麼膽怯呢？」</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於是起來，斥責風和海，風和海就大大地平靜了。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26</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replied, “You of little faith, why are you so afraid?” Then he got up and rebuked the winds and the waves, and it was completely calm.</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64155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42A8-ADE8-7CB1-4626-88F1A084A8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988617C-CE8C-5D53-D0C2-E9FAED63636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732FA54-9FEC-DA8C-0DAF-34B30C1ED9C9}"/>
              </a:ext>
            </a:extLst>
          </p:cNvPr>
          <p:cNvSpPr txBox="1"/>
          <p:nvPr/>
        </p:nvSpPr>
        <p:spPr>
          <a:xfrm>
            <a:off x="489232" y="0"/>
            <a:ext cx="11333901" cy="634019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Acts 28:3-5</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那時，保羅拾起一捆柴，放在火上，有一條毒蛇，因為熱了出來，咬住他的手。</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土人看見那毒蛇懸在他手上，就彼此說：「這人必是個兇手，雖然從海裡救上來，天理還不容他活著。」</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保羅竟</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把那毒蛇甩在火裡</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，並沒有受傷。</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5</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Paul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shook the snake off</a:t>
            </a:r>
            <a:r>
              <a:rPr kumimoji="0" lang="en-US" sz="36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into the fire and suffered no ill effects.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89839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026" name="Picture 2" descr="Acts 28: Paul and the Viper">
            <a:extLst>
              <a:ext uri="{FF2B5EF4-FFF2-40B4-BE49-F238E27FC236}">
                <a16:creationId xmlns:a16="http://schemas.microsoft.com/office/drawing/2014/main" id="{A081D5E0-26FD-BFA8-4283-2B7138EF2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288" y="-215496"/>
            <a:ext cx="6133865" cy="734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917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5CF30-EEA8-B434-C64D-2E20285A230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02E93EC-97AB-10A6-EEAD-410F80C29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11192E94-7D25-6601-1402-C1818C1452C4}"/>
              </a:ext>
            </a:extLst>
          </p:cNvPr>
          <p:cNvSpPr txBox="1"/>
          <p:nvPr/>
        </p:nvSpPr>
        <p:spPr>
          <a:xfrm>
            <a:off x="173182" y="82810"/>
            <a:ext cx="11845635" cy="488595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chemeClr val="bg1">
                    <a:lumMod val="65000"/>
                  </a:schemeClr>
                </a:solidFill>
                <a:latin typeface="Century" panose="02040604050505020304" pitchFamily="18" charset="0"/>
                <a:ea typeface="DFKai-SB" panose="03000509000000000000" pitchFamily="65" charset="-120"/>
                <a:cs typeface="Arial" charset="0"/>
              </a:rPr>
              <a:t>運</a:t>
            </a: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用屬靈權柄</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期待神做新事</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不要執著於過去、限制神的作為</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224283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C306D-B2EB-0DBA-A049-03913A43EC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71FE69-1D03-E0FA-C077-965D905DF96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7715AA3-7E25-C614-0B06-4921BEACE2AE}"/>
              </a:ext>
            </a:extLst>
          </p:cNvPr>
          <p:cNvSpPr txBox="1"/>
          <p:nvPr/>
        </p:nvSpPr>
        <p:spPr>
          <a:xfrm>
            <a:off x="489232" y="0"/>
            <a:ext cx="11333901" cy="59708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以賽亞書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Isaiah 43:18-19</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耶和華如此說：你們不要記念從前的事，也不要思想古時的事。</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看哪，我要</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做一件新事</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；如今要發現，你們豈不知道嗎？</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我必在曠野開道路，在沙漠開江河。</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call to mind the former things, Or ponder things of the past.  Behold, I will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do something new</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Now it will spring forth;  Will you not be aware of it?  I will even make a roadway in the wilderness, Rivers in the desert.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57216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175C-7E27-0172-5F4E-00E003E7C1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07F2F07-C535-E596-FEC7-54F3534556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E6190AF3-EE7D-9FC5-0A79-E024349EB8FF}"/>
              </a:ext>
            </a:extLst>
          </p:cNvPr>
          <p:cNvSpPr txBox="1"/>
          <p:nvPr/>
        </p:nvSpPr>
        <p:spPr>
          <a:xfrm>
            <a:off x="173182" y="82810"/>
            <a:ext cx="11845635" cy="58785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chemeClr val="bg1">
                    <a:lumMod val="65000"/>
                  </a:schemeClr>
                </a:solidFill>
                <a:latin typeface="Century" panose="02040604050505020304" pitchFamily="18" charset="0"/>
                <a:ea typeface="DFKai-SB" panose="03000509000000000000" pitchFamily="65" charset="-120"/>
                <a:cs typeface="Arial" charset="0"/>
              </a:rPr>
              <a:t>運</a:t>
            </a:r>
            <a:r>
              <a:rPr kumimoji="0" lang="zh-TW" altLang="en-US"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用屬靈權柄</a:t>
            </a:r>
            <a:endParaRPr kumimoji="0" lang="en-US" altLang="zh-TW" sz="48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期待神做新事</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不要執著於過去、限制神的作為</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endParaRPr lang="en-US" altLang="zh-TW" sz="8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試煉是經歷神極大復興的時機</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052368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47CAB-6BBC-4005-D5D9-CAD662601A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8674E4-5FCD-A518-08F4-10C4B00287C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369D095-3885-1E41-4AC7-3F411CCFD75E}"/>
              </a:ext>
            </a:extLst>
          </p:cNvPr>
          <p:cNvSpPr txBox="1"/>
          <p:nvPr/>
        </p:nvSpPr>
        <p:spPr>
          <a:xfrm>
            <a:off x="489232" y="0"/>
            <a:ext cx="11333901" cy="65864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Genesis 50:18-20</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他的哥哥們又來俯伏在他面前，說：「我們是你的僕人。」約瑟對他們說：「</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不要害怕，我豈能代替</a:t>
            </a:r>
            <a:r>
              <a:rPr kumimoji="0" lang="zh-TW" altLang="en-US" sz="32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　</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神呢？</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從前你們的意思是要害我，但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神的意思原是好的，要保全許多人的性命，成就今日的光景。</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19</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Joseph said to them,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Don’t be afraid. Am I in the place of God?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You intended to harm me, but God intended it for good to accomplish what is now being done, the saving of many lives.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6840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6AF3-EC99-5E6F-534B-EFE2DE3D26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00AF16-A69E-B53F-413C-9581526B1F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679CE169-6653-83A0-A7F9-03B85844C2E2}"/>
              </a:ext>
            </a:extLst>
          </p:cNvPr>
          <p:cNvSpPr txBox="1"/>
          <p:nvPr/>
        </p:nvSpPr>
        <p:spPr>
          <a:xfrm>
            <a:off x="173182" y="82810"/>
            <a:ext cx="11845635" cy="408573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迎向改變與試煉</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積極管理改變</a:t>
            </a:r>
            <a:endParaRPr kumimoji="0" lang="en-US" altLang="zh-TW" sz="4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運用屬靈權柄</a:t>
            </a:r>
            <a:endParaRPr kumimoji="0" lang="en-US" altLang="zh-TW" sz="4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期待神做新事</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21496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535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戰勝巨人的恩膏 </a:t>
            </a:r>
            <a:endParaRPr kumimoji="0" lang="en-US" altLang="zh-TW"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The Anointing of Victory</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12592</TotalTime>
  <Words>1458</Words>
  <Application>Microsoft Office PowerPoint</Application>
  <PresentationFormat>Widescreen</PresentationFormat>
  <Paragraphs>216</Paragraphs>
  <Slides>21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 Unicode MS</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858</cp:revision>
  <cp:lastPrinted>2020-09-23T16:34:05Z</cp:lastPrinted>
  <dcterms:created xsi:type="dcterms:W3CDTF">2015-02-24T04:35:26Z</dcterms:created>
  <dcterms:modified xsi:type="dcterms:W3CDTF">2025-02-16T06:03:30Z</dcterms:modified>
</cp:coreProperties>
</file>