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18"/>
  </p:notesMasterIdLst>
  <p:sldIdLst>
    <p:sldId id="12378" r:id="rId3"/>
    <p:sldId id="256" r:id="rId4"/>
    <p:sldId id="298" r:id="rId5"/>
    <p:sldId id="294" r:id="rId6"/>
    <p:sldId id="288" r:id="rId7"/>
    <p:sldId id="285" r:id="rId8"/>
    <p:sldId id="272" r:id="rId9"/>
    <p:sldId id="257" r:id="rId10"/>
    <p:sldId id="286" r:id="rId11"/>
    <p:sldId id="291" r:id="rId12"/>
    <p:sldId id="295" r:id="rId13"/>
    <p:sldId id="292" r:id="rId14"/>
    <p:sldId id="296" r:id="rId15"/>
    <p:sldId id="267" r:id="rId16"/>
    <p:sldId id="12484" r:id="rId17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23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2/24/2025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208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077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81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725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225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883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707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755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134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768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35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053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4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F1B6B-A265-4E01-B03A-9DB2D0B1F234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44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ailyverses.net/tc/%E5%B8%96%E6%92%92%E7%BE%85%E5%B0%BC%E8%BF%A6%E5%89%8D%E6%9B%B8/5/16-18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1774825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聖靈的果子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喜樂</a:t>
            </a:r>
            <a:b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 Fruit of the Spirit : Joy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4782" y="2057400"/>
            <a:ext cx="9144000" cy="4800600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ts val="3500"/>
              </a:lnSpc>
            </a:pPr>
            <a:r>
              <a:rPr lang="en-US" altLang="zh-TW" sz="7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70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5000"/>
              </a:lnSpc>
            </a:pPr>
            <a:r>
              <a:rPr lang="zh-TW" altLang="en-US" sz="63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「要常常喜樂，不住的禱告，     凡事謝恩」</a:t>
            </a:r>
            <a:r>
              <a:rPr lang="en-US" sz="63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6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帖前</a:t>
            </a:r>
            <a:r>
              <a:rPr lang="en-US" altLang="zh-TW" sz="6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5:16-18</a:t>
            </a:r>
            <a:r>
              <a:rPr lang="en-US" sz="63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endParaRPr lang="en-US" sz="6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February</a:t>
            </a:r>
            <a:r>
              <a:rPr 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  <a:r>
              <a:rPr lang="en-US" sz="58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rd</a:t>
            </a:r>
            <a:r>
              <a:rPr 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2025</a:t>
            </a:r>
          </a:p>
          <a:p>
            <a:r>
              <a:rPr lang="zh-TW" alt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sz="5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388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80798-9D55-9EB5-4EF4-0D49AC7D1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E26FC6E-AA08-1BE1-CB0C-AA1A7E9729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alt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5:22-23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聖靈所結的果子，就是仁愛、喜樂、和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平、忍耐、恩慈、良善、信實、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溫柔、節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制。這樣的事沒有律法禁止。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16:22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你們現在也是憂愁，但我要再見你們，你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們的心就喜樂了；這喜樂也沒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有人能奪去。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15: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這些事我已經對你們說了，是要叫我的喜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樂存在你們心裡，並叫你們的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喜樂可以滿足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alt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17: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現在我往你那裡去，我還在世上說這話，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是叫他們心裡充滿我的喜樂。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altLang="en-US" b="1" u="sng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7629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279F7-C3E6-17C5-074A-A30D5E775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6780B5-A0B2-F45B-7833-0651E5215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箴</a:t>
            </a:r>
            <a:r>
              <a:rPr lang="en-US" b="1" u="sng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17:22</a:t>
            </a:r>
            <a:r>
              <a:rPr 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喜樂的心乃是良藥；憂傷的靈使骨枯干。</a:t>
            </a:r>
            <a:endParaRPr lang="en-US" altLang="zh-TW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；彼前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的弟兄們，你們落在百般試煉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中，都要以為大喜樂。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你們要靠主常常喜樂。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12: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因那擺在前面的喜樂，就輕看羞辱，忍受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了十字架的苦難，便坐在上帝寶座的右邊。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r>
              <a:rPr 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TW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</a:t>
            </a:r>
            <a:r>
              <a:rPr lang="en-US" b="1" u="sng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並且你們在大難之中，蒙了聖靈所賜的喜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樂，領受真道，就效法我們，也效法了主。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2403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E17B1-8391-C07C-EACF-826F23D6A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F98D2-E5AC-079C-6C8D-CFA700442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「喜樂」的定義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EE6BB-932C-3060-C8EE-F68CAC66B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快樂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是一種</a:t>
            </a:r>
            <a:r>
              <a:rPr lang="zh-TW" altLang="en-US" sz="2800" b="1" kern="1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情緒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，是對環境</a:t>
            </a:r>
            <a:r>
              <a:rPr lang="zh-TW" altLang="en-US" sz="2800" b="1" dirty="0">
                <a:solidFill>
                  <a:srgbClr val="040C28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感受良好時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的情緒反應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Aft>
                <a:spcPts val="800"/>
              </a:spcAft>
              <a:buFontTx/>
              <a:buChar char="-"/>
            </a:pP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從人或事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物而來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→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是從外到內的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Aft>
                <a:spcPts val="800"/>
              </a:spcAft>
              <a:buFontTx/>
              <a:buChar char="-"/>
            </a:pP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暫時的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→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會根據環境而變</a:t>
            </a:r>
            <a:endParaRPr lang="en-US" altLang="zh-TW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喜樂：是一種</a:t>
            </a:r>
            <a:r>
              <a:rPr lang="zh-TW" altLang="en-US" sz="2800" b="1" kern="1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心境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，是人內心持久的滿足和滿意的狀態 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Aft>
                <a:spcPts val="800"/>
              </a:spcAft>
              <a:buFontTx/>
              <a:buChar char="-"/>
            </a:pP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喜樂是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從內裡的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生命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展現出來的屬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神的性情</a:t>
            </a:r>
            <a:r>
              <a:rPr lang="zh-TW" altLang="en-US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不受環境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或任何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人事物影響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→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由神而來，由內到外，長久的心靈的滿足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14:17-18)</a:t>
            </a: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500"/>
              </a:lnSpc>
              <a:spcAft>
                <a:spcPts val="800"/>
              </a:spcAft>
              <a:buFontTx/>
              <a:buChar char="-"/>
            </a:pP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是源自於選擇相信上帝會實現祂的承諾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所產生的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一種持久的情感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→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生命中最深層的喜樂</a:t>
            </a:r>
            <a:r>
              <a:rPr lang="en-US" altLang="zh-TW" b="1" dirty="0">
                <a:solidFill>
                  <a:srgbClr val="7030A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kern="100" dirty="0"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16:22)</a:t>
            </a:r>
            <a:endParaRPr lang="en-US" b="1" kern="100" dirty="0"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500"/>
              </a:lnSpc>
              <a:spcAft>
                <a:spcPts val="800"/>
              </a:spcAft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16:22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你們現在也是憂愁，但我要再見你們，你們的心就喜樂了；這喜樂也沒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有人能奪去。 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412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7D2C8-08F0-05DC-792B-18F65D476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FB192-FCB8-7F1F-CF2B-AD6769C50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我們的神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是「喜樂」的神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C43C01-8429-1ACB-DA17-60F5903D0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400"/>
              </a:lnSpc>
              <a:spcAft>
                <a:spcPts val="800"/>
              </a:spcAft>
            </a:pPr>
            <a:r>
              <a:rPr lang="zh-TW" alt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提前</a:t>
            </a:r>
            <a:r>
              <a:rPr lang="en-US" altLang="zh-TW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1:11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這是照著可稱頌之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μακά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ριο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mbria" panose="02040503050406030204" pitchFamily="18" charset="0"/>
              </a:rPr>
              <a:t>ς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神交託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我榮耀福音說的</a:t>
            </a:r>
            <a:endParaRPr lang="en-US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400"/>
              </a:lnSpc>
              <a:spcAft>
                <a:spcPts val="800"/>
              </a:spcAft>
            </a:pPr>
            <a:r>
              <a:rPr lang="zh-TW" alt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提前</a:t>
            </a:r>
            <a:r>
              <a:rPr lang="en-US" altLang="zh-TW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:1</a:t>
            </a:r>
            <a:r>
              <a:rPr lang="en-US" altLang="zh-TW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5-16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到了日期，那可稱頌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μακά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ριο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mbria" panose="02040503050406030204" pitchFamily="18" charset="0"/>
              </a:rPr>
              <a:t>ς</a:t>
            </a:r>
            <a:r>
              <a:rPr 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獨有權能的萬王之王、萬主之主，就是那獨一不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死、住在人不能靠近的光裏，是人未曾看見、也是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不能看見的，要將祂顯明出來。</a:t>
            </a:r>
            <a:endParaRPr lang="en-US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34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希臘文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“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μακά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ριο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mbria" panose="02040503050406030204" pitchFamily="18" charset="0"/>
              </a:rPr>
              <a:t>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”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mbria" panose="02040503050406030204" pitchFamily="18" charset="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形容一種喜樂、幸福的生命狀態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34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“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μακά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ριο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mbria" panose="02040503050406030204" pitchFamily="18" charset="0"/>
              </a:rPr>
              <a:t>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DFKai-SB" panose="03000509000000000000" pitchFamily="65" charset="-120"/>
              </a:rPr>
              <a:t>”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形容神的屬性裡沒有塵世的疾病、痛苦、死亡和勞碌，只有永遠快樂、永遠不死的生命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34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神是喜樂的神→永恆不變的快樂，無限的喜樂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095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「喜樂」是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神可傳遞的屬性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AutoNum type="arabicPeriod"/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主的喜樂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能轉存在我們的心裏，叫我們也能有主的喜樂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15: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kumimoji="0" lang="en-US" altLang="zh-TW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kumimoji="0" lang="zh-TW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耶穌說要「遵守他的命令、常在</a:t>
            </a:r>
            <a:r>
              <a:rPr kumimoji="0" lang="zh-TW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神的愛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裡面」，目的是希望我們擁有耶穌的喜樂、擁有滿足的喜樂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耶穌知道傳福音的艱難，祂將主的喜樂放在門徒的心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裏，成為門徒們傳福音的動力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17:13)</a:t>
            </a: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15: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這些事我已經對你們說了，是要叫我的喜樂存在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你們心裡，並叫你們的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喜樂可以滿足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17: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現在我往你那裡去，我還在世上說這話，是叫他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們心裡充滿我的喜樂。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因為他們不屬世界，正如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我不屬世界一樣。我不求你叫他們離開世界，只求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你保守他們脫離那惡者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2501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「喜樂」是</a:t>
            </a:r>
            <a:r>
              <a:rPr 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超越環境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zh-TW" altLang="en-US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任何</a:t>
            </a:r>
            <a:r>
              <a:rPr lang="zh-TW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人事物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200"/>
              </a:lnSpc>
              <a:spcAft>
                <a:spcPts val="800"/>
              </a:spcAft>
              <a:buAutoNum type="arabicPeriod"/>
            </a:pPr>
            <a:r>
              <a:rPr lang="en-US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保羅和西拉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在腓立比福音時，將一個被邪靈所附的使女趕出她裡面的鬼而被使女的主人告到官府，被打並關到監裏</a:t>
            </a:r>
            <a:r>
              <a:rPr lang="en-US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，他們卻還唱詩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讚美神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16:22-26)</a:t>
            </a:r>
          </a:p>
          <a:p>
            <a:pPr marL="457200" indent="-457200" algn="l">
              <a:lnSpc>
                <a:spcPts val="3200"/>
              </a:lnSpc>
              <a:spcAft>
                <a:spcPts val="800"/>
              </a:spcAft>
              <a:buAutoNum type="arabicPeriod"/>
            </a:pPr>
            <a:r>
              <a:rPr lang="en-US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使徒行了許多神蹟奇事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大祭司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們因</a:t>
            </a:r>
            <a:r>
              <a:rPr lang="en-US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忌妒使徒，</a:t>
            </a:r>
            <a:r>
              <a:rPr lang="en-US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就拘捕他們</a:t>
            </a: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lang="en-US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公會</a:t>
            </a:r>
          </a:p>
          <a:p>
            <a:pPr marL="800100" lvl="1" indent="-342900" algn="l">
              <a:lnSpc>
                <a:spcPts val="3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 err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公會的成員打了使徒，又禁止他們奉耶穌的名講道但使徒們還是不停的傳福音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，心裡歡喜，因被算是配為這名受辱。   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5:40-42)</a:t>
            </a:r>
          </a:p>
          <a:p>
            <a:pPr algn="l">
              <a:lnSpc>
                <a:spcPts val="3200"/>
              </a:lnSpc>
              <a:spcAft>
                <a:spcPts val="800"/>
              </a:spcAft>
            </a:pPr>
            <a:r>
              <a:rPr lang="zh-TW" altLang="en-US" sz="2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16:22-26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禁卒領了這樣的命，就把他們下在內監裡，兩腳上了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木狗。 約在半夜，保羅和西拉禱告，唱詩讚美神</a:t>
            </a:r>
            <a:endParaRPr lang="en-US" altLang="zh-TW" sz="24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spcAft>
                <a:spcPts val="800"/>
              </a:spcAft>
            </a:pPr>
            <a:r>
              <a:rPr lang="zh-TW" altLang="en-US" sz="2400" b="1" u="sng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400" b="1" u="sng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5:40-42</a:t>
            </a:r>
            <a:r>
              <a:rPr lang="zh-TW" altLang="en-US" sz="2400" b="1" u="sng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公會的人聽從了他，便叫使徒來，把他們打了，又吩咐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他們不可奉耶穌的名講道，就把他們釋放了。他們離開公</a:t>
            </a:r>
            <a:r>
              <a:rPr lang="en-US" altLang="zh-TW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會，心裡歡喜，因被算是配為這名受辱。</a:t>
            </a:r>
            <a:endParaRPr lang="en-US" altLang="zh-TW" sz="24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685DF9D-AC90-71EE-544E-485FF3803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441067"/>
            <a:ext cx="202299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n-US" altLang="en-US" sz="60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77189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60E33-B525-0B27-91AF-BFAC75F6B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F3E5-1F4D-3AFE-E6FF-909D45856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神的「喜樂」是我們的力量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9F6406-FF2D-F58E-51A6-AD2F5515A7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AutoNum type="arabi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醫治的力量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喜樂使我們得享康健的身體</a:t>
            </a:r>
            <a:endParaRPr lang="en-US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心情會影響生理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擁有一顆喜樂的心，是醫治身體最好的良藥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箴</a:t>
            </a:r>
            <a:r>
              <a:rPr 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17:22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詩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16: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喜樂的心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可以提升我們身體的免疫力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喜樂的心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可以使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心臟分泌一種荷爾蒙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縮氨酸荷爾蒙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，可以在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小時內殺死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95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％以上的癌細胞，而且對其他絕症也有極好的治療效果</a:t>
            </a:r>
            <a:endParaRPr lang="en-US" sz="2800" b="1" kern="10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箴</a:t>
            </a:r>
            <a:r>
              <a:rPr 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17:22</a:t>
            </a:r>
            <a:r>
              <a:rPr 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喜樂的心乃是良藥；憂傷的靈使骨枯干。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詩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16: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我的心歡喜，我的靈快樂；我的肉身也要安然居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住</a:t>
            </a:r>
            <a:endParaRPr lang="en-US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700"/>
              </a:lnSpc>
            </a:pP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376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E7EAA-2D2D-1812-0B3D-98E15488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CADAD-3DFE-01D3-9841-136E528B8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神的「喜樂」是我們的力量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492829-B827-2D0A-D21E-77FA3E23D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對抗患難、困苦的力量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帖前一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285750" indent="-28575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耶穌的榜樣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耶穌基督願意遵行神的旨意，祂是在神的旨意裡喜樂。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10:21)</a:t>
            </a:r>
            <a:endParaRPr lang="en-US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正確的心念，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保持樂觀的情緒</a:t>
            </a: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→在任何環境中，我們都可以選擇有喜樂的態度。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；彼前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4:4)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spcAft>
                <a:spcPts val="800"/>
              </a:spcAft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；彼前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的弟兄們，你們落在百般試煉中，都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要以為大喜樂。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500"/>
              </a:lnSpc>
              <a:spcAft>
                <a:spcPts val="800"/>
              </a:spcAft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「你們要靠主常常喜樂。」→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「要在主裏常常喜樂」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500"/>
              </a:lnSpc>
              <a:spcAft>
                <a:spcPts val="800"/>
              </a:spcAft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因那擺在前面的喜樂，就輕看羞辱，忍受了十字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架的苦難，便坐在上帝寶座的右邊。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785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39476-8220-A6DD-3BF2-FC4CAF13F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E823-E06C-799C-1F14-AB660D143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「喜樂」的操練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喜樂的秘訣 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I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91EDD-B7FE-D48A-B298-0DCEB9F18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根據帖前5:18常常喜樂的秘訣在於兩點</a:t>
            </a:r>
            <a:endParaRPr lang="en-US" alt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defRPr/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不住的禱告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有形無形的禱告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靠主→仰望那永不改變的主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經常與神保持親密的交通，過著一種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住在主裏面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的生活           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4:4;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約十五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4~7)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養成時時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不住的把我們的難處交託給神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4:6-7)</a:t>
            </a:r>
          </a:p>
          <a:p>
            <a:pPr algn="l">
              <a:lnSpc>
                <a:spcPts val="35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帖前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5:16-18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要常常喜樂，不住的禱告，凡事謝恩；因為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這是神在基督耶穌裡向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你們所定的旨意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你們要靠主常常喜樂。我再說，你們要喜樂。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4:6-7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應當一無掛慮，只要凡事藉著禱告、祈求，和感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謝，將你們所要的告訴神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神所賜、出人意外的平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安必在基督耶穌裡保守你們的心懷意念。</a:t>
            </a:r>
            <a:endParaRPr lang="en-US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423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BA946-9333-D526-1F6F-8F4E90010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CB3FC-1EFE-0261-A76E-1222E546B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「喜樂」的操練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喜樂的秘訣 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II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CA1318-A34E-8B2D-A715-B725E7AB5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感恩的心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不論大小遭遇，順境逆境→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凡事謝恩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為「神祂自己」感恩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無論順境逆境，每天為神的恩典具體的獻上感謝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哈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3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17~19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養成平常生活中遇到不如意的事時，盡力找出好的一面來向神感恩，不抱怨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不發牢騷</a:t>
            </a:r>
            <a:endParaRPr lang="en-US" altLang="zh-TW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</a:endParaRPr>
          </a:p>
          <a:p>
            <a:pPr marL="800100" lvl="1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盡力使別人快樂，也會使自己快樂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盡力幫助有需要的人，不要期望也不必接受感謝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徒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20:35)</a:t>
            </a:r>
            <a:endParaRPr lang="en-US" altLang="zh-TW" b="1" i="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哈</a:t>
            </a:r>
            <a:r>
              <a:rPr lang="en-US" altLang="zh-TW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3</a:t>
            </a:r>
            <a:r>
              <a:rPr lang="zh-TW" altLang="en-US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：</a:t>
            </a:r>
            <a:r>
              <a:rPr lang="en-US" altLang="zh-TW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17~19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雖然無花果樹不發旺、葡萄樹不結果橄欖樹也不效力、田地不出糧食，圈中絕了羊，棚內也沒有牛；然而我要因</a:t>
            </a:r>
            <a:r>
              <a:rPr lang="zh-TW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DFKai-SB" pitchFamily="65" charset="-120"/>
                <a:ea typeface="DFKai-SB" pitchFamily="65" charset="-120"/>
              </a:rPr>
              <a:t>耶和華歡欣、因救我的神喜樂</a:t>
            </a:r>
            <a:endParaRPr lang="en-US" altLang="zh-TW" sz="2800" b="1" dirty="0">
              <a:solidFill>
                <a:schemeClr val="tx1"/>
              </a:solidFill>
              <a:highlight>
                <a:srgbClr val="FFFF00"/>
              </a:highlight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700"/>
              </a:lnSpc>
            </a:pP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endParaRPr lang="en-US" altLang="zh-TW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  <a:spcAft>
                <a:spcPts val="800"/>
              </a:spcAft>
            </a:pPr>
            <a:endParaRPr lang="en-US" sz="2800" kern="100" dirty="0">
              <a:solidFill>
                <a:schemeClr val="tx1"/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684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8F13A-CFDC-5E31-9D60-124A1F9D4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79F28-A398-7D14-51A5-A6D0F50F0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「喜樂」的操練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喜樂的秘訣 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III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95F18-0B6C-FB41-CB3E-64A9BC5F9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8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103:1</a:t>
            </a:r>
            <a:r>
              <a:rPr lang="zh-TW" altLang="en-US" sz="2800" dirty="0">
                <a:solidFill>
                  <a:srgbClr val="434343"/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我的心哪，你要稱頌耶和華！凡在我裡面的，也要稱頌他的聖名！</a:t>
            </a:r>
            <a:endParaRPr lang="en-US" altLang="zh-TW" sz="2800" b="1" dirty="0">
              <a:solidFill>
                <a:schemeClr val="tx1"/>
              </a:solidFill>
              <a:highlight>
                <a:srgbClr val="FFFF00"/>
              </a:highligh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選擇喜樂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向我們的心說話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將心思轉向神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敬拜讚美祂 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用感恩的心敬拜讚美神，是打開人生幸福與祝福之門的鑰匙→敬拜讚美帶下聖靈的同在</a:t>
            </a:r>
            <a:r>
              <a:rPr lang="en-US" altLang="zh-TW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聖靈就是喜樂的靈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14:17)</a:t>
            </a:r>
            <a:endParaRPr lang="en-US" altLang="zh-TW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「凡在我裡面的」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我的全人五臟六腑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包括我的一切心思意念 用歌頌來代替我裡面一切的負面思緒</a:t>
            </a:r>
            <a:endParaRPr lang="en-US" altLang="zh-TW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800100" lvl="1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喜樂的心，使頭腦清楚，使人更有創意</a:t>
            </a:r>
            <a:r>
              <a:rPr lang="en-US" altLang="zh-TW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更善於解決問題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保持喜樂是神的旨意也是我們每個人自己的責任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spcAft>
                <a:spcPts val="800"/>
              </a:spcAft>
            </a:pPr>
            <a:endParaRPr lang="en-US" sz="2800" kern="100" dirty="0">
              <a:solidFill>
                <a:schemeClr val="tx1"/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722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  <a:spcAft>
                <a:spcPts val="800"/>
              </a:spcAft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我們的喜樂在於你，我們的難處你擔負；但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難處和喜樂，都在帶領我們到天上與你相遇！</a:t>
            </a:r>
            <a:endParaRPr lang="en-US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主耶穌啊！你的喜樂就是我的力量。主阿，我承認我是時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常心裏嘔氣、情緒下沉，因著外面的難處和煩惱而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不快樂。但是主阿，讚美你是喜樂的神，你樂意將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喜樂賜給我們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幫助我常常住在你裡面，你的愛在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我裡面就成為喜樂的泉源，也成為我的力量。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主啊，賜給我力量常常持守聖靈中的喜樂，不看環境，敏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銳你的同在，而靠著聖靈的能力大有盼望。是的，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主，求你按著你豐盛的榮耀，藉著你的靈，叫我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裡面的人，心中的力量剛強起來。讓你聖靈的活水，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在我們裡面成為喜樂的泉源，直湧到永生。奉主耶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穌基督的聖名禱告，阿們！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666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312208" y="1439110"/>
            <a:ext cx="8089819" cy="526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神的恩典已降臨 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Grace Falls Upon Us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12426</TotalTime>
  <Words>2616</Words>
  <Application>Microsoft Office PowerPoint</Application>
  <PresentationFormat>Widescreen</PresentationFormat>
  <Paragraphs>96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DFKai-SB</vt:lpstr>
      <vt:lpstr>Arial</vt:lpstr>
      <vt:lpstr>Calibri</vt:lpstr>
      <vt:lpstr>Cambria</vt:lpstr>
      <vt:lpstr>Century</vt:lpstr>
      <vt:lpstr>Century Gothic</vt:lpstr>
      <vt:lpstr>Times New Roman</vt:lpstr>
      <vt:lpstr>14_Default Design</vt:lpstr>
      <vt:lpstr>Office Theme</vt:lpstr>
      <vt:lpstr>PowerPoint Presentation</vt:lpstr>
      <vt:lpstr>聖靈的果子:喜樂  Fruit of the Spirit : Joy</vt:lpstr>
      <vt:lpstr>PowerPoint Presentation</vt:lpstr>
      <vt:lpstr>PowerPoint Presentation</vt:lpstr>
      <vt:lpstr>「喜樂」的定義 </vt:lpstr>
      <vt:lpstr>我們的神是「喜樂」的神 </vt:lpstr>
      <vt:lpstr>「喜樂」是神可傳遞的屬性 </vt:lpstr>
      <vt:lpstr>「喜樂」是超越環境與任何人事物</vt:lpstr>
      <vt:lpstr>神的「喜樂」是我們的力量</vt:lpstr>
      <vt:lpstr>神的「喜樂」是我們的力量</vt:lpstr>
      <vt:lpstr>「喜樂」的操練:喜樂的秘訣 I</vt:lpstr>
      <vt:lpstr>「喜樂」的操練:喜樂的秘訣 II</vt:lpstr>
      <vt:lpstr>「喜樂」的操練:喜樂的秘訣 III</vt:lpstr>
      <vt:lpstr>禱告範例 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844</cp:revision>
  <cp:lastPrinted>2020-09-23T16:34:05Z</cp:lastPrinted>
  <dcterms:created xsi:type="dcterms:W3CDTF">2015-02-24T04:35:26Z</dcterms:created>
  <dcterms:modified xsi:type="dcterms:W3CDTF">2025-02-25T02:52:24Z</dcterms:modified>
</cp:coreProperties>
</file>