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51" r:id="rId1"/>
  </p:sldMasterIdLst>
  <p:notesMasterIdLst>
    <p:notesMasterId r:id="rId19"/>
  </p:notesMasterIdLst>
  <p:sldIdLst>
    <p:sldId id="12543" r:id="rId2"/>
    <p:sldId id="12378" r:id="rId3"/>
    <p:sldId id="12379" r:id="rId4"/>
    <p:sldId id="12535" r:id="rId5"/>
    <p:sldId id="12530" r:id="rId6"/>
    <p:sldId id="12534" r:id="rId7"/>
    <p:sldId id="12474" r:id="rId8"/>
    <p:sldId id="12538" r:id="rId9"/>
    <p:sldId id="12539" r:id="rId10"/>
    <p:sldId id="12536" r:id="rId11"/>
    <p:sldId id="12540" r:id="rId12"/>
    <p:sldId id="12537" r:id="rId13"/>
    <p:sldId id="12532" r:id="rId14"/>
    <p:sldId id="12529" r:id="rId15"/>
    <p:sldId id="12544" r:id="rId16"/>
    <p:sldId id="12196" r:id="rId17"/>
    <p:sldId id="12484" r:id="rId18"/>
  </p:sldIdLst>
  <p:sldSz cx="12192000" cy="6858000"/>
  <p:notesSz cx="6950075" cy="9167813"/>
  <p:defaultTextStyle>
    <a:defPPr>
      <a:defRPr lang="en-US"/>
    </a:defPPr>
    <a:lvl1pPr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0465" autoAdjust="0"/>
    <p:restoredTop sz="92509" autoAdjust="0"/>
  </p:normalViewPr>
  <p:slideViewPr>
    <p:cSldViewPr snapToGrid="0">
      <p:cViewPr varScale="1">
        <p:scale>
          <a:sx n="82" d="100"/>
          <a:sy n="82" d="100"/>
        </p:scale>
        <p:origin x="240" y="39"/>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C71DBA3-F712-4CC4-A2C8-8FF55DE7A485}"/>
              </a:ext>
            </a:extLst>
          </p:cNvPr>
          <p:cNvSpPr>
            <a:spLocks noGrp="1"/>
          </p:cNvSpPr>
          <p:nvPr>
            <p:ph type="hdr" sz="quarter"/>
          </p:nvPr>
        </p:nvSpPr>
        <p:spPr>
          <a:xfrm>
            <a:off x="0" y="0"/>
            <a:ext cx="3011488" cy="460375"/>
          </a:xfrm>
          <a:prstGeom prst="rect">
            <a:avLst/>
          </a:prstGeom>
        </p:spPr>
        <p:txBody>
          <a:bodyPr vert="horz" lIns="92098" tIns="46049" rIns="92098" bIns="46049"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FF8EFB26-62F9-4207-9F7D-48492A25514E}"/>
              </a:ext>
            </a:extLst>
          </p:cNvPr>
          <p:cNvSpPr>
            <a:spLocks noGrp="1"/>
          </p:cNvSpPr>
          <p:nvPr>
            <p:ph type="dt" idx="1"/>
          </p:nvPr>
        </p:nvSpPr>
        <p:spPr>
          <a:xfrm>
            <a:off x="3937000" y="0"/>
            <a:ext cx="3011488" cy="460375"/>
          </a:xfrm>
          <a:prstGeom prst="rect">
            <a:avLst/>
          </a:prstGeom>
        </p:spPr>
        <p:txBody>
          <a:bodyPr vert="horz" lIns="92098" tIns="46049" rIns="92098" bIns="46049" rtlCol="0"/>
          <a:lstStyle>
            <a:lvl1pPr algn="r">
              <a:defRPr sz="1200"/>
            </a:lvl1pPr>
          </a:lstStyle>
          <a:p>
            <a:pPr>
              <a:defRPr/>
            </a:pPr>
            <a:fld id="{7CE9A9A4-92CE-4E82-A418-11A2BE6618F5}" type="datetimeFigureOut">
              <a:rPr lang="en-US"/>
              <a:pPr>
                <a:defRPr/>
              </a:pPr>
              <a:t>3/8/2025</a:t>
            </a:fld>
            <a:endParaRPr lang="en-US"/>
          </a:p>
        </p:txBody>
      </p:sp>
      <p:sp>
        <p:nvSpPr>
          <p:cNvPr id="4" name="Slide Image Placeholder 3">
            <a:extLst>
              <a:ext uri="{FF2B5EF4-FFF2-40B4-BE49-F238E27FC236}">
                <a16:creationId xmlns:a16="http://schemas.microsoft.com/office/drawing/2014/main" id="{66162686-2B2F-4A7A-B521-9C61E3262F1A}"/>
              </a:ext>
            </a:extLst>
          </p:cNvPr>
          <p:cNvSpPr>
            <a:spLocks noGrp="1" noRot="1" noChangeAspect="1"/>
          </p:cNvSpPr>
          <p:nvPr>
            <p:ph type="sldImg" idx="2"/>
          </p:nvPr>
        </p:nvSpPr>
        <p:spPr>
          <a:xfrm>
            <a:off x="725488" y="1146175"/>
            <a:ext cx="5499100" cy="3094038"/>
          </a:xfrm>
          <a:prstGeom prst="rect">
            <a:avLst/>
          </a:prstGeom>
          <a:noFill/>
          <a:ln w="12700">
            <a:solidFill>
              <a:prstClr val="black"/>
            </a:solidFill>
          </a:ln>
        </p:spPr>
        <p:txBody>
          <a:bodyPr vert="horz" lIns="92098" tIns="46049" rIns="92098" bIns="46049" rtlCol="0" anchor="ctr"/>
          <a:lstStyle/>
          <a:p>
            <a:pPr lvl="0"/>
            <a:endParaRPr lang="en-US" noProof="0"/>
          </a:p>
        </p:txBody>
      </p:sp>
      <p:sp>
        <p:nvSpPr>
          <p:cNvPr id="5" name="Notes Placeholder 4">
            <a:extLst>
              <a:ext uri="{FF2B5EF4-FFF2-40B4-BE49-F238E27FC236}">
                <a16:creationId xmlns:a16="http://schemas.microsoft.com/office/drawing/2014/main" id="{70A28A6A-91EB-4C8C-B780-A3E05D9A881D}"/>
              </a:ext>
            </a:extLst>
          </p:cNvPr>
          <p:cNvSpPr>
            <a:spLocks noGrp="1"/>
          </p:cNvSpPr>
          <p:nvPr>
            <p:ph type="body" sz="quarter" idx="3"/>
          </p:nvPr>
        </p:nvSpPr>
        <p:spPr>
          <a:xfrm>
            <a:off x="695325" y="4411663"/>
            <a:ext cx="5559425" cy="3609975"/>
          </a:xfrm>
          <a:prstGeom prst="rect">
            <a:avLst/>
          </a:prstGeom>
        </p:spPr>
        <p:txBody>
          <a:bodyPr vert="horz" lIns="92098" tIns="46049" rIns="92098" bIns="46049"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C8BC8A03-C115-48C3-8019-F6A4E8F5451D}"/>
              </a:ext>
            </a:extLst>
          </p:cNvPr>
          <p:cNvSpPr>
            <a:spLocks noGrp="1"/>
          </p:cNvSpPr>
          <p:nvPr>
            <p:ph type="ftr" sz="quarter" idx="4"/>
          </p:nvPr>
        </p:nvSpPr>
        <p:spPr>
          <a:xfrm>
            <a:off x="0" y="8707438"/>
            <a:ext cx="3011488" cy="460375"/>
          </a:xfrm>
          <a:prstGeom prst="rect">
            <a:avLst/>
          </a:prstGeom>
        </p:spPr>
        <p:txBody>
          <a:bodyPr vert="horz" lIns="92098" tIns="46049" rIns="92098" bIns="46049"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50CA4982-4CFC-4AB6-AE77-6498D7681663}"/>
              </a:ext>
            </a:extLst>
          </p:cNvPr>
          <p:cNvSpPr>
            <a:spLocks noGrp="1"/>
          </p:cNvSpPr>
          <p:nvPr>
            <p:ph type="sldNum" sz="quarter" idx="5"/>
          </p:nvPr>
        </p:nvSpPr>
        <p:spPr>
          <a:xfrm>
            <a:off x="3937000" y="8707438"/>
            <a:ext cx="3011488" cy="460375"/>
          </a:xfrm>
          <a:prstGeom prst="rect">
            <a:avLst/>
          </a:prstGeom>
        </p:spPr>
        <p:txBody>
          <a:bodyPr vert="horz" wrap="square" lIns="92098" tIns="46049" rIns="92098" bIns="46049" numCol="1" anchor="b" anchorCtr="0" compatLnSpc="1">
            <a:prstTxWarp prst="textNoShape">
              <a:avLst/>
            </a:prstTxWarp>
          </a:bodyPr>
          <a:lstStyle>
            <a:lvl1pPr algn="r">
              <a:defRPr sz="1200"/>
            </a:lvl1pPr>
          </a:lstStyle>
          <a:p>
            <a:pPr>
              <a:defRPr/>
            </a:pPr>
            <a:fld id="{50A64110-3FCA-4235-915E-DC1D05853E1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A76342-1E52-879B-63DB-273AA06D1A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8E9121-CAF0-EE18-23E9-9291739FCC78}"/>
              </a:ext>
            </a:extLst>
          </p:cNvPr>
          <p:cNvSpPr>
            <a:spLocks noGrp="1" noRot="1" noChangeAspect="1"/>
          </p:cNvSpPr>
          <p:nvPr>
            <p:ph type="sldImg"/>
          </p:nvPr>
        </p:nvSpPr>
        <p:spPr>
          <a:xfrm>
            <a:off x="406400" y="696913"/>
            <a:ext cx="6197600" cy="3486150"/>
          </a:xfrm>
        </p:spPr>
      </p:sp>
      <p:sp>
        <p:nvSpPr>
          <p:cNvPr id="3" name="Notes Placeholder 2">
            <a:extLst>
              <a:ext uri="{FF2B5EF4-FFF2-40B4-BE49-F238E27FC236}">
                <a16:creationId xmlns:a16="http://schemas.microsoft.com/office/drawing/2014/main" id="{5B26C87F-DD21-7924-96CA-6E35150DC64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7221342-E642-1E8D-4BB8-4B20F01275F6}"/>
              </a:ext>
            </a:extLst>
          </p:cNvPr>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1016765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48C60B-61D9-DB0E-06EC-A9BB7ED185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BF1081-A479-003F-4172-85C636E2E326}"/>
              </a:ext>
            </a:extLst>
          </p:cNvPr>
          <p:cNvSpPr>
            <a:spLocks noGrp="1" noRot="1" noChangeAspect="1"/>
          </p:cNvSpPr>
          <p:nvPr>
            <p:ph type="sldImg"/>
          </p:nvPr>
        </p:nvSpPr>
        <p:spPr>
          <a:xfrm>
            <a:off x="406400" y="696913"/>
            <a:ext cx="6197600" cy="3486150"/>
          </a:xfrm>
        </p:spPr>
      </p:sp>
      <p:sp>
        <p:nvSpPr>
          <p:cNvPr id="3" name="Notes Placeholder 2">
            <a:extLst>
              <a:ext uri="{FF2B5EF4-FFF2-40B4-BE49-F238E27FC236}">
                <a16:creationId xmlns:a16="http://schemas.microsoft.com/office/drawing/2014/main" id="{DCAEE1FA-3B1B-2FF1-F5EC-7B0D29A9B0B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A5FCD9D-A116-0E25-F5FA-A529C41B4B07}"/>
              </a:ext>
            </a:extLst>
          </p:cNvPr>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35025318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FF0DE-44EA-149C-D057-C36DFDA41B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2159DE-5185-53F9-A008-D487703AE438}"/>
              </a:ext>
            </a:extLst>
          </p:cNvPr>
          <p:cNvSpPr>
            <a:spLocks noGrp="1" noRot="1" noChangeAspect="1"/>
          </p:cNvSpPr>
          <p:nvPr>
            <p:ph type="sldImg"/>
          </p:nvPr>
        </p:nvSpPr>
        <p:spPr>
          <a:xfrm>
            <a:off x="406400" y="696913"/>
            <a:ext cx="6197600" cy="3486150"/>
          </a:xfrm>
        </p:spPr>
      </p:sp>
      <p:sp>
        <p:nvSpPr>
          <p:cNvPr id="3" name="Notes Placeholder 2">
            <a:extLst>
              <a:ext uri="{FF2B5EF4-FFF2-40B4-BE49-F238E27FC236}">
                <a16:creationId xmlns:a16="http://schemas.microsoft.com/office/drawing/2014/main" id="{EFC77FCD-591F-EA41-9BA0-CF654569E4B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82815BD-BA48-BDB8-6BF6-9E03FD5351B2}"/>
              </a:ext>
            </a:extLst>
          </p:cNvPr>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29841897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29025140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3"/>
            <a:ext cx="10363200" cy="1470025"/>
          </a:xfrm>
        </p:spPr>
        <p:txBody>
          <a:bodyPr/>
          <a:lstStyle/>
          <a:p>
            <a:r>
              <a:rPr lang="zh-TW" altLang="en-US"/>
              <a:t>按一下以編輯母片標題樣式</a:t>
            </a:r>
            <a:endParaRPr lang="en-US"/>
          </a:p>
        </p:txBody>
      </p:sp>
      <p:sp>
        <p:nvSpPr>
          <p:cNvPr id="3" name="副標題 2"/>
          <p:cNvSpPr>
            <a:spLocks noGrp="1"/>
          </p:cNvSpPr>
          <p:nvPr>
            <p:ph type="subTitle" idx="1"/>
          </p:nvPr>
        </p:nvSpPr>
        <p:spPr>
          <a:xfrm>
            <a:off x="1828800" y="3886201"/>
            <a:ext cx="85344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A42328AF-0F20-4E50-BEE2-D1777062EAD4}"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888658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0238519-D2AD-4B20-A904-7C4CE96A796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609495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28"/>
            <a:ext cx="10363200" cy="1362075"/>
          </a:xfrm>
        </p:spPr>
        <p:txBody>
          <a:bodyPr anchor="t"/>
          <a:lstStyle>
            <a:lvl1pPr algn="l">
              <a:defRPr sz="4000" b="1" cap="all"/>
            </a:lvl1pPr>
          </a:lstStyle>
          <a:p>
            <a:r>
              <a:rPr lang="zh-TW" altLang="en-US"/>
              <a:t>按一下以編輯母片標題樣式</a:t>
            </a:r>
            <a:endParaRPr lang="en-US"/>
          </a:p>
        </p:txBody>
      </p:sp>
      <p:sp>
        <p:nvSpPr>
          <p:cNvPr id="3" name="文字版面配置區 2"/>
          <p:cNvSpPr>
            <a:spLocks noGrp="1"/>
          </p:cNvSpPr>
          <p:nvPr>
            <p:ph type="body" idx="1"/>
          </p:nvPr>
        </p:nvSpPr>
        <p:spPr>
          <a:xfrm>
            <a:off x="963084" y="2906725"/>
            <a:ext cx="103632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9519144F-B5A7-4D9B-ABE3-55B77A49981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7428438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sz="half" idx="1"/>
          </p:nvPr>
        </p:nvSpPr>
        <p:spPr>
          <a:xfrm>
            <a:off x="609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內容版面配置區 3"/>
          <p:cNvSpPr>
            <a:spLocks noGrp="1"/>
          </p:cNvSpPr>
          <p:nvPr>
            <p:ph sz="half" idx="2"/>
          </p:nvPr>
        </p:nvSpPr>
        <p:spPr>
          <a:xfrm>
            <a:off x="6197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BB20E8D0-26BC-4355-B1C2-71D44AE15D4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90829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endParaRPr lang="en-US"/>
          </a:p>
        </p:txBody>
      </p:sp>
      <p:sp>
        <p:nvSpPr>
          <p:cNvPr id="3" name="文字版面配置區 2"/>
          <p:cNvSpPr>
            <a:spLocks noGrp="1"/>
          </p:cNvSpPr>
          <p:nvPr>
            <p:ph type="body" idx="1"/>
          </p:nvPr>
        </p:nvSpPr>
        <p:spPr>
          <a:xfrm>
            <a:off x="609600" y="1535114"/>
            <a:ext cx="5386917"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文字版面配置區 4"/>
          <p:cNvSpPr>
            <a:spLocks noGrp="1"/>
          </p:cNvSpPr>
          <p:nvPr>
            <p:ph type="body" sz="quarter" idx="3"/>
          </p:nvPr>
        </p:nvSpPr>
        <p:spPr>
          <a:xfrm>
            <a:off x="6193392" y="1535114"/>
            <a:ext cx="5389033"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9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7"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8"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9"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2A61D9C-E860-495C-AF49-D07BD82F6B88}"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37676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822DFA2F-4419-4AC6-AA40-2C184383BEE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306325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3"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F2011F9D-33CD-4356-9135-7BF35EC8034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456425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a:t>按一下以編輯母片標題樣式</a:t>
            </a:r>
            <a:endParaRPr lang="en-US"/>
          </a:p>
        </p:txBody>
      </p:sp>
      <p:sp>
        <p:nvSpPr>
          <p:cNvPr id="3" name="內容版面配置區 2"/>
          <p:cNvSpPr>
            <a:spLocks noGrp="1"/>
          </p:cNvSpPr>
          <p:nvPr>
            <p:ph idx="1"/>
          </p:nvPr>
        </p:nvSpPr>
        <p:spPr>
          <a:xfrm>
            <a:off x="4766737" y="27308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文字版面配置區 3"/>
          <p:cNvSpPr>
            <a:spLocks noGrp="1"/>
          </p:cNvSpPr>
          <p:nvPr>
            <p:ph type="body" sz="half" idx="2"/>
          </p:nvPr>
        </p:nvSpPr>
        <p:spPr>
          <a:xfrm>
            <a:off x="609611" y="1435107"/>
            <a:ext cx="4011084"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633D1F17-651C-4A0F-B6B0-8AFA1A57A9B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259214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3"/>
            <a:ext cx="7315200" cy="566739"/>
          </a:xfrm>
        </p:spPr>
        <p:txBody>
          <a:bodyPr anchor="b"/>
          <a:lstStyle>
            <a:lvl1pPr algn="l">
              <a:defRPr sz="2000" b="1"/>
            </a:lvl1pPr>
          </a:lstStyle>
          <a:p>
            <a:r>
              <a:rPr lang="zh-TW" altLang="en-US"/>
              <a:t>按一下以編輯母片標題樣式</a:t>
            </a:r>
            <a:endParaRPr lang="en-US"/>
          </a:p>
        </p:txBody>
      </p:sp>
      <p:sp>
        <p:nvSpPr>
          <p:cNvPr id="3" name="圖片版面配置區 2"/>
          <p:cNvSpPr>
            <a:spLocks noGrp="1"/>
          </p:cNvSpPr>
          <p:nvPr>
            <p:ph type="pic" idx="1"/>
          </p:nvPr>
        </p:nvSpPr>
        <p:spPr>
          <a:xfrm>
            <a:off x="2389717" y="612777"/>
            <a:ext cx="73152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a:p>
        </p:txBody>
      </p:sp>
      <p:sp>
        <p:nvSpPr>
          <p:cNvPr id="4" name="文字版面配置區 3"/>
          <p:cNvSpPr>
            <a:spLocks noGrp="1"/>
          </p:cNvSpPr>
          <p:nvPr>
            <p:ph type="body" sz="half" idx="2"/>
          </p:nvPr>
        </p:nvSpPr>
        <p:spPr>
          <a:xfrm>
            <a:off x="2389717" y="5367341"/>
            <a:ext cx="73152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00DAAE66-1612-42A4-932F-81A31803CB42}"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45727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24B79410-07E7-4581-AF0A-30564A49BA0F}"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74690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67"/>
            <a:ext cx="2743200" cy="5851525"/>
          </a:xfrm>
        </p:spPr>
        <p:txBody>
          <a:bodyPr vert="eaVert"/>
          <a:lstStyle/>
          <a:p>
            <a:r>
              <a:rPr lang="zh-TW" altLang="en-US"/>
              <a:t>按一下以編輯母片標題樣式</a:t>
            </a:r>
            <a:endParaRPr lang="en-US"/>
          </a:p>
        </p:txBody>
      </p:sp>
      <p:sp>
        <p:nvSpPr>
          <p:cNvPr id="3" name="直排文字版面配置區 2"/>
          <p:cNvSpPr>
            <a:spLocks noGrp="1"/>
          </p:cNvSpPr>
          <p:nvPr>
            <p:ph type="body" orient="vert" idx="1"/>
          </p:nvPr>
        </p:nvSpPr>
        <p:spPr>
          <a:xfrm>
            <a:off x="609600" y="274667"/>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C78B4C11-47D9-4086-88D4-DE76A19D4266}"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82303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a:t>Click to edit Master title style</a:t>
            </a:r>
          </a:p>
        </p:txBody>
      </p:sp>
      <p:sp>
        <p:nvSpPr>
          <p:cNvPr id="8195" name="Rectangle 3"/>
          <p:cNvSpPr>
            <a:spLocks noGrp="1" noChangeArrowheads="1"/>
          </p:cNvSpPr>
          <p:nvPr>
            <p:ph type="body" idx="1"/>
          </p:nvPr>
        </p:nvSpPr>
        <p:spPr bwMode="auto">
          <a:xfrm>
            <a:off x="609600" y="1600204"/>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p>
        </p:txBody>
      </p:sp>
      <p:sp>
        <p:nvSpPr>
          <p:cNvPr id="1028" name="Rectangle 4"/>
          <p:cNvSpPr>
            <a:spLocks noGrp="1" noChangeArrowheads="1"/>
          </p:cNvSpPr>
          <p:nvPr>
            <p:ph type="dt" sz="half" idx="2"/>
          </p:nvPr>
        </p:nvSpPr>
        <p:spPr bwMode="auto">
          <a:xfrm>
            <a:off x="609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29" name="Rectangle 5"/>
          <p:cNvSpPr>
            <a:spLocks noGrp="1" noChangeArrowheads="1"/>
          </p:cNvSpPr>
          <p:nvPr>
            <p:ph type="ftr" sz="quarter" idx="3"/>
          </p:nvPr>
        </p:nvSpPr>
        <p:spPr bwMode="auto">
          <a:xfrm>
            <a:off x="4165600" y="6245228"/>
            <a:ext cx="3860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30" name="Rectangle 6"/>
          <p:cNvSpPr>
            <a:spLocks noGrp="1" noChangeArrowheads="1"/>
          </p:cNvSpPr>
          <p:nvPr>
            <p:ph type="sldNum" sz="quarter" idx="4"/>
          </p:nvPr>
        </p:nvSpPr>
        <p:spPr bwMode="auto">
          <a:xfrm>
            <a:off x="8737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A6B8A8D-979F-46C0-97C6-6C60C953B4D9}" type="slidenum">
              <a:rPr kumimoji="0" lang="en-US" altLang="zh-TW" sz="1400" b="0"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439768823"/>
      </p:ext>
    </p:extLst>
  </p:cSld>
  <p:clrMap bg1="lt1" tx1="dk1" bg2="lt2" tx2="dk2" accent1="accent1" accent2="accent2" accent3="accent3" accent4="accent4" accent5="accent5" accent6="accent6" hlink="hlink" folHlink="folHlink"/>
  <p:sldLayoutIdLst>
    <p:sldLayoutId id="2147483952" r:id="rId1"/>
    <p:sldLayoutId id="2147483953" r:id="rId2"/>
    <p:sldLayoutId id="2147483954" r:id="rId3"/>
    <p:sldLayoutId id="2147483955" r:id="rId4"/>
    <p:sldLayoutId id="2147483956" r:id="rId5"/>
    <p:sldLayoutId id="2147483957" r:id="rId6"/>
    <p:sldLayoutId id="2147483958" r:id="rId7"/>
    <p:sldLayoutId id="2147483959" r:id="rId8"/>
    <p:sldLayoutId id="2147483960" r:id="rId9"/>
    <p:sldLayoutId id="2147483961" r:id="rId10"/>
    <p:sldLayoutId id="2147483962"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a:extLst>
            <a:ext uri="{FF2B5EF4-FFF2-40B4-BE49-F238E27FC236}">
              <a16:creationId xmlns:a16="http://schemas.microsoft.com/office/drawing/2014/main" id="{73E56606-9E2E-61FA-643D-F417F2A8C20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A30279C-BE0A-2E38-7C93-CF8C50A10F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35" y="-1"/>
            <a:ext cx="12247735" cy="6858001"/>
          </a:xfrm>
          <a:prstGeom prst="rect">
            <a:avLst/>
          </a:prstGeom>
        </p:spPr>
      </p:pic>
      <p:sp>
        <p:nvSpPr>
          <p:cNvPr id="123906" name="TextBox 1">
            <a:extLst>
              <a:ext uri="{FF2B5EF4-FFF2-40B4-BE49-F238E27FC236}">
                <a16:creationId xmlns:a16="http://schemas.microsoft.com/office/drawing/2014/main" id="{5E83DD6B-D32F-28EF-C0C6-EE840901C1F7}"/>
              </a:ext>
            </a:extLst>
          </p:cNvPr>
          <p:cNvSpPr txBox="1">
            <a:spLocks noChangeArrowheads="1"/>
          </p:cNvSpPr>
          <p:nvPr/>
        </p:nvSpPr>
        <p:spPr bwMode="auto">
          <a:xfrm>
            <a:off x="832207" y="1439110"/>
            <a:ext cx="10536147" cy="433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4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Play Video</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72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 </a:t>
            </a:r>
            <a:r>
              <a:rPr kumimoji="0" lang="zh-TW" altLang="en-US" sz="5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r>
              <a:rPr kumimoji="0" lang="zh-TW" altLang="en-US" sz="6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劉牧師的信息」</a:t>
            </a:r>
            <a:endParaRPr kumimoji="0" lang="zh-TW" altLang="en-US" sz="5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88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629560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a:extLst>
            <a:ext uri="{FF2B5EF4-FFF2-40B4-BE49-F238E27FC236}">
              <a16:creationId xmlns:a16="http://schemas.microsoft.com/office/drawing/2014/main" id="{2469EC16-9E33-13DC-DD2B-C247DCF0682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75F6F35-79B3-93CD-2AF7-49420327BADF}"/>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9000"/>
                    </a14:imgEffect>
                  </a14:imgLayer>
                </a14:imgProps>
              </a:ex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a:extLst>
              <a:ext uri="{FF2B5EF4-FFF2-40B4-BE49-F238E27FC236}">
                <a16:creationId xmlns:a16="http://schemas.microsoft.com/office/drawing/2014/main" id="{BC47B2E0-31E5-1CF1-355E-C975CFE2B225}"/>
              </a:ext>
            </a:extLst>
          </p:cNvPr>
          <p:cNvSpPr txBox="1">
            <a:spLocks noChangeArrowheads="1"/>
          </p:cNvSpPr>
          <p:nvPr/>
        </p:nvSpPr>
        <p:spPr bwMode="auto">
          <a:xfrm>
            <a:off x="1524000" y="2372937"/>
            <a:ext cx="9144000" cy="2062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主日信息</a:t>
            </a:r>
            <a:endParaRPr kumimoji="0" lang="en-US" altLang="zh-TW"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rPr>
              <a:t>Sunday Sermon</a:t>
            </a:r>
            <a:endParaRPr kumimoji="0" lang="en-US" altLang="zh-TW" sz="66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20811768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a:extLst>
            <a:ext uri="{FF2B5EF4-FFF2-40B4-BE49-F238E27FC236}">
              <a16:creationId xmlns:a16="http://schemas.microsoft.com/office/drawing/2014/main" id="{6D1AF28A-EC28-5E6C-5776-E8C0AE5BA59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E0009D8-CBCE-AD6F-A5B7-6109AA1038CE}"/>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9000"/>
                    </a14:imgEffect>
                  </a14:imgLayer>
                </a14:imgProps>
              </a:ext>
              <a:ext uri="{28A0092B-C50C-407E-A947-70E740481C1C}">
                <a14:useLocalDpi xmlns:a14="http://schemas.microsoft.com/office/drawing/2010/main" val="0"/>
              </a:ext>
            </a:extLst>
          </a:blip>
          <a:stretch>
            <a:fillRect/>
          </a:stretch>
        </p:blipFill>
        <p:spPr>
          <a:xfrm>
            <a:off x="0" y="23595"/>
            <a:ext cx="12192000" cy="6858001"/>
          </a:xfrm>
          <a:prstGeom prst="rect">
            <a:avLst/>
          </a:prstGeom>
        </p:spPr>
      </p:pic>
      <p:sp>
        <p:nvSpPr>
          <p:cNvPr id="123906" name="TextBox 1">
            <a:extLst>
              <a:ext uri="{FF2B5EF4-FFF2-40B4-BE49-F238E27FC236}">
                <a16:creationId xmlns:a16="http://schemas.microsoft.com/office/drawing/2014/main" id="{DE871693-0B7E-317E-7FC6-0DB9C87C521F}"/>
              </a:ext>
            </a:extLst>
          </p:cNvPr>
          <p:cNvSpPr txBox="1">
            <a:spLocks noChangeArrowheads="1"/>
          </p:cNvSpPr>
          <p:nvPr/>
        </p:nvSpPr>
        <p:spPr bwMode="auto">
          <a:xfrm>
            <a:off x="1110481" y="1195754"/>
            <a:ext cx="9971037" cy="4832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60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我在這裡，請差遣我！</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0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zh-TW" sz="4800" b="1" dirty="0">
                <a:solidFill>
                  <a:srgbClr val="002060"/>
                </a:solidFill>
                <a:latin typeface="Century" panose="02040604050505020304" pitchFamily="18" charset="0"/>
                <a:ea typeface="DFKai-SB" panose="03000509000000000000" pitchFamily="65" charset="-120"/>
                <a:cs typeface="Arial" charset="0"/>
              </a:rPr>
              <a:t>Here am I. Send me!</a:t>
            </a:r>
            <a:endParaRPr kumimoji="0" lang="en-US" altLang="zh-TW" sz="5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rPr>
              <a:t> </a:t>
            </a:r>
            <a:endParaRPr kumimoji="0" lang="en-US" altLang="zh-TW" sz="3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6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  </a:t>
            </a:r>
            <a:r>
              <a:rPr kumimoji="0" lang="zh-TW" altLang="en-US" sz="32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波特蘭靈糧堂</a:t>
            </a:r>
            <a:endParaRPr kumimoji="0" lang="en-US" altLang="zh-TW" sz="32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a:t>
            </a:r>
            <a:r>
              <a:rPr kumimoji="0" lang="en-US" altLang="zh-TW" sz="28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March 2, 2025</a:t>
            </a:r>
            <a:endParaRPr kumimoji="0" lang="en-US" altLang="zh-TW"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Tree>
    <p:extLst>
      <p:ext uri="{BB962C8B-B14F-4D97-AF65-F5344CB8AC3E}">
        <p14:creationId xmlns:p14="http://schemas.microsoft.com/office/powerpoint/2010/main" val="33873306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6788D4-07DD-7181-C9DC-F1FB75ABA7D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A63FCC8-ADB6-7ACE-D4BA-97803278A18D}"/>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F6243346-0957-B9E0-C8A3-A8A56AF33FD4}"/>
              </a:ext>
            </a:extLst>
          </p:cNvPr>
          <p:cNvSpPr txBox="1"/>
          <p:nvPr/>
        </p:nvSpPr>
        <p:spPr>
          <a:xfrm>
            <a:off x="128133" y="0"/>
            <a:ext cx="11606668" cy="7109639"/>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馬太福音</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Matthew 25:1-5</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那時</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，天國好比十個童女</a:t>
            </a:r>
            <a:r>
              <a:rPr kumimoji="0" lang="zh-TW" altLang="en-US" sz="4400" b="1" i="0" u="none"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拿著燈出去迎接新郎</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其中有五個是愚拙的，五個是聰明的。</a:t>
            </a:r>
            <a:r>
              <a:rPr kumimoji="0" lang="zh-TW" altLang="en-US"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愚拙的拿著燈，卻不預備油；聰明的拿著燈，又預備油在器皿裡。</a:t>
            </a:r>
            <a:r>
              <a:rPr kumimoji="0" lang="zh-TW" altLang="en-US"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新郎遲延的時候</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，她們都打盹，睡著了。</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At that time </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the kingdom of heaven will be like ten virgins </a:t>
            </a:r>
            <a:r>
              <a:rPr kumimoji="0" lang="en-US" sz="2800" b="1" i="0" u="none"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who took their lamps and went out to meet the bridegroom</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Five of them were foolish and five were wise. The foolish ones took their lamps but did not take any oil with them. The wise ones, however, took oil in jars along with their lamps. </a:t>
            </a:r>
            <a:r>
              <a:rPr kumimoji="0" lang="en-US" sz="2800" b="1" i="0" u="none"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The bridegroom was a long time in coming</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and they all became drowsy and fell asleep.</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7808921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pic>
        <p:nvPicPr>
          <p:cNvPr id="2" name="Picture 4" descr="The Parable of the Ten Virgins - Gospelimages">
            <a:extLst>
              <a:ext uri="{FF2B5EF4-FFF2-40B4-BE49-F238E27FC236}">
                <a16:creationId xmlns:a16="http://schemas.microsoft.com/office/drawing/2014/main" id="{5E2F7D8E-FDE0-92CE-1902-BE60FA61B3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3288" y="0"/>
            <a:ext cx="1038383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90329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D6CF47-DED1-37C4-3117-92010947E68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8AA19BE-3D5E-FFB8-0637-449E56C814DB}"/>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1DA2415A-75BD-B99A-62B3-73C5807B30AA}"/>
              </a:ext>
            </a:extLst>
          </p:cNvPr>
          <p:cNvSpPr txBox="1"/>
          <p:nvPr/>
        </p:nvSpPr>
        <p:spPr>
          <a:xfrm>
            <a:off x="128133" y="0"/>
            <a:ext cx="11606668" cy="6678751"/>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馬太福音</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Matthew 25:6-10</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5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半夜有人喊著說：</a:t>
            </a:r>
            <a:r>
              <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0" lang="zh-TW" altLang="en-US" sz="4400" b="1" i="0" u="none"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新郎來了，你們出來迎接他！</a:t>
            </a:r>
            <a:r>
              <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那些童女就都起來收拾燈。</a:t>
            </a:r>
            <a:r>
              <a:rPr kumimoji="0" lang="zh-TW" altLang="en-US"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愚拙的對聰明的說：</a:t>
            </a:r>
            <a:r>
              <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請分點油給我們，因為我們的燈要滅了。</a:t>
            </a:r>
            <a:r>
              <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0" lang="en-US" altLang="zh-TW"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聰明的回答說：</a:t>
            </a:r>
            <a:r>
              <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恐怕不夠你我用的；不如你們自己到賣油的那裡去買吧。</a:t>
            </a:r>
            <a:r>
              <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她們去買的時候，新郎到了。</a:t>
            </a:r>
            <a:r>
              <a:rPr kumimoji="0" lang="zh-TW" altLang="en-US"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那預備好了的，同他進去坐席，門就關了。 </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6</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At midnight the cry rang out: ‘</a:t>
            </a:r>
            <a:r>
              <a:rPr kumimoji="0" lang="en-US" sz="2800" b="1" i="0" u="none"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Here’s the bridegroom! Come out to meet him!</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Then all the virgins woke up and trimmed their lamps.</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3213349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FA3C7A-6875-580C-6DA6-604CCB991EF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93E78A0-11A6-3744-5210-CE867E3496E3}"/>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24A0BF1F-38AB-591A-5937-B2DD28EA8F1B}"/>
              </a:ext>
            </a:extLst>
          </p:cNvPr>
          <p:cNvSpPr txBox="1"/>
          <p:nvPr/>
        </p:nvSpPr>
        <p:spPr>
          <a:xfrm>
            <a:off x="128133" y="0"/>
            <a:ext cx="11606668" cy="5647700"/>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馬太福音</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Matthew 25:14-15</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天國又好比一個人要往外國去，就叫了僕人來，把他的家業交給他們，</a:t>
            </a:r>
            <a:r>
              <a:rPr kumimoji="0" lang="zh-TW" altLang="en-US" sz="4400" b="1" i="0" u="sng"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按著各人的才幹</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給他們銀子：一個給了五千，一個給了二千，一個給了一千，就往外國去了。</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For it is just like a man about to go on a journey, who called his own slaves and entrusted his possessions to them.  To one he gave five talents, to another, two, and to another, one, </a:t>
            </a:r>
            <a:r>
              <a:rPr kumimoji="0" lang="en-US" sz="2800" b="1" i="0" u="sng"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each according to his own ability</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and he went on his journey.</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40201823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F56430-37D5-C976-2F30-0F8DE86842B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9F8C9D5-EEF7-B829-08A2-6FBFDB4FD389}"/>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D584B9ED-8D64-60C0-A41C-E1618236D6D9}"/>
              </a:ext>
            </a:extLst>
          </p:cNvPr>
          <p:cNvSpPr txBox="1"/>
          <p:nvPr/>
        </p:nvSpPr>
        <p:spPr>
          <a:xfrm>
            <a:off x="128133" y="0"/>
            <a:ext cx="11606668" cy="6663363"/>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馬太福音</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Matthew 25:19-21</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過了許久，那些僕人的主人來了，和他們算帳。 那領五千銀子的又帶著那另外的五千來，說：</a:t>
            </a:r>
            <a:r>
              <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主啊，你交給我五千銀子。</a:t>
            </a:r>
            <a:r>
              <a:rPr kumimoji="0" lang="zh-TW" altLang="en-US"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請看，我又賺了五千。</a:t>
            </a:r>
            <a:r>
              <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0" lang="en-US" altLang="zh-TW" sz="2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主人說：</a:t>
            </a:r>
            <a:r>
              <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好，你這</a:t>
            </a:r>
            <a:r>
              <a:rPr kumimoji="0" lang="zh-TW" altLang="en-US" sz="4400" b="1" i="0" u="sng"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又良善又忠心的僕人</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，你在不多的事上有忠心，我要把許多事派你管理；可以進來享受你主人的快樂。</a:t>
            </a:r>
            <a:r>
              <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21 </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His master said to him, ‘Well done, good and faithful slave. You were faithful with a few things, I will put you in charge of many things; enter into the joy of your master.’</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8734519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a:extLst>
            <a:ext uri="{FF2B5EF4-FFF2-40B4-BE49-F238E27FC236}">
              <a16:creationId xmlns:a16="http://schemas.microsoft.com/office/drawing/2014/main" id="{698CDADD-78C5-AA47-102C-27778CBDF922}"/>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2E019DAC-24B6-5A58-6D00-6425ED5627A2}"/>
              </a:ext>
            </a:extLst>
          </p:cNvPr>
          <p:cNvPicPr>
            <a:picLocks noChangeAspect="1"/>
          </p:cNvPicPr>
          <p:nvPr/>
        </p:nvPicPr>
        <p:blipFill>
          <a:blip r:embed="rId2"/>
          <a:stretch>
            <a:fillRect/>
          </a:stretch>
        </p:blipFill>
        <p:spPr>
          <a:xfrm>
            <a:off x="1030885" y="540855"/>
            <a:ext cx="10224484" cy="5452249"/>
          </a:xfrm>
          <a:prstGeom prst="rect">
            <a:avLst/>
          </a:prstGeom>
        </p:spPr>
      </p:pic>
    </p:spTree>
    <p:extLst>
      <p:ext uri="{BB962C8B-B14F-4D97-AF65-F5344CB8AC3E}">
        <p14:creationId xmlns:p14="http://schemas.microsoft.com/office/powerpoint/2010/main" val="39365492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C7C847-C1D5-4088-02E0-7C1EABA1236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C369579-D460-7FD9-0E36-4675B7201205}"/>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88DEF951-CB28-4BBB-BE26-EEF4D63DD442}"/>
              </a:ext>
            </a:extLst>
          </p:cNvPr>
          <p:cNvSpPr txBox="1"/>
          <p:nvPr/>
        </p:nvSpPr>
        <p:spPr>
          <a:xfrm>
            <a:off x="553299" y="0"/>
            <a:ext cx="11298956" cy="6447919"/>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馬太福音</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Matthew 25:25-27</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那領一千的也來，說：</a:t>
            </a:r>
            <a:r>
              <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主啊，我知道你是忍心的人，沒有種的地方要收割，沒有散的地方要聚斂，我就害怕，去把你的一千銀子埋藏在地裡。</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請看，你的原銀子在這裡。</a:t>
            </a:r>
            <a:r>
              <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主人回答說：</a:t>
            </a:r>
            <a:r>
              <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你這又惡又懶的僕人，你既知道我沒有種的地方要收割，沒有散的地方要聚斂，就當把我的銀子放給兌換銀錢的人，到我來的時候，可以連本帶利收回。</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9251160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BE53E3-0EFD-66E8-C49E-09E3EB1B457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C0FC092-6287-92E0-E536-4973C94704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559" y="-167630"/>
            <a:ext cx="12606876" cy="7095270"/>
          </a:xfrm>
          <a:prstGeom prst="rect">
            <a:avLst/>
          </a:prstGeom>
        </p:spPr>
      </p:pic>
      <p:sp>
        <p:nvSpPr>
          <p:cNvPr id="2" name="TextBox 1">
            <a:extLst>
              <a:ext uri="{FF2B5EF4-FFF2-40B4-BE49-F238E27FC236}">
                <a16:creationId xmlns:a16="http://schemas.microsoft.com/office/drawing/2014/main" id="{A559B499-E488-B79D-5FD9-EF0B503D3172}"/>
              </a:ext>
            </a:extLst>
          </p:cNvPr>
          <p:cNvSpPr txBox="1"/>
          <p:nvPr/>
        </p:nvSpPr>
        <p:spPr>
          <a:xfrm>
            <a:off x="-442639" y="146877"/>
            <a:ext cx="12473105" cy="4431983"/>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5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領一千的</a:t>
            </a:r>
            <a:endParaRPr kumimoji="0" lang="en-US" altLang="zh-TW" sz="105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R="0" lvl="2" algn="l" defTabSz="914400" rtl="0" eaLnBrk="1" fontAlgn="base" latinLnBrk="0" hangingPunct="1">
              <a:lnSpc>
                <a:spcPct val="100000"/>
              </a:lnSpc>
              <a:spcBef>
                <a:spcPct val="0"/>
              </a:spcBef>
              <a:spcAft>
                <a:spcPct val="0"/>
              </a:spcAft>
              <a:buClrTx/>
              <a:buSzTx/>
              <a:tabLst/>
              <a:defRPr/>
            </a:pPr>
            <a:r>
              <a:rPr kumimoji="0"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① </a:t>
            </a: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輕看從神領受的恩賜</a:t>
            </a:r>
            <a:endParaRPr kumimoji="0"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R="0" lvl="2" algn="l" defTabSz="914400" rtl="0" eaLnBrk="1" fontAlgn="base" latinLnBrk="0" hangingPunct="1">
              <a:lnSpc>
                <a:spcPct val="100000"/>
              </a:lnSpc>
              <a:spcBef>
                <a:spcPct val="0"/>
              </a:spcBef>
              <a:spcAft>
                <a:spcPct val="0"/>
              </a:spcAft>
              <a:buClrTx/>
              <a:buSzTx/>
              <a:tabLst/>
              <a:defRPr/>
            </a:pPr>
            <a:endParaRPr lang="en-US" altLang="zh-TW" sz="2000" b="1" dirty="0">
              <a:solidFill>
                <a:srgbClr val="FFFFFF"/>
              </a:solidFill>
              <a:latin typeface="Century" panose="02040604050505020304" pitchFamily="18" charset="0"/>
              <a:ea typeface="DFKai-SB" panose="03000509000000000000" pitchFamily="65" charset="-120"/>
              <a:cs typeface="Arial" charset="0"/>
            </a:endParaRPr>
          </a:p>
          <a:p>
            <a:pPr marR="0" lvl="2" algn="l" defTabSz="914400" rtl="0" eaLnBrk="1" fontAlgn="base" latinLnBrk="0" hangingPunct="1">
              <a:lnSpc>
                <a:spcPct val="100000"/>
              </a:lnSpc>
              <a:spcBef>
                <a:spcPct val="0"/>
              </a:spcBef>
              <a:spcAft>
                <a:spcPct val="0"/>
              </a:spcAft>
              <a:buClrTx/>
              <a:buSzTx/>
              <a:tabLst/>
              <a:defRPr/>
            </a:pPr>
            <a:r>
              <a:rPr kumimoji="0"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② </a:t>
            </a: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因自己只領了一千</a:t>
            </a:r>
            <a:r>
              <a:rPr kumimoji="0"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t>
            </a: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別人卻都領五千而嫉妒</a:t>
            </a:r>
            <a:r>
              <a:rPr kumimoji="0"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t>
            </a: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猜忌</a:t>
            </a:r>
            <a:r>
              <a:rPr kumimoji="0"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a:t>
            </a: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並故意埋沒其恩賜。</a:t>
            </a:r>
            <a:endParaRPr lang="en-US" altLang="zh-TW" sz="4400" b="1" dirty="0">
              <a:solidFill>
                <a:srgbClr val="FFFFFF"/>
              </a:solidFill>
              <a:latin typeface="Century" panose="02040604050505020304" pitchFamily="18" charset="0"/>
              <a:ea typeface="DFKai-SB" panose="03000509000000000000" pitchFamily="65" charset="-120"/>
              <a:cs typeface="Arial" charset="0"/>
            </a:endParaRPr>
          </a:p>
          <a:p>
            <a:pPr marR="0" lvl="2" algn="l" defTabSz="914400" rtl="0" eaLnBrk="1" fontAlgn="base" latinLnBrk="0" hangingPunct="1">
              <a:lnSpc>
                <a:spcPct val="100000"/>
              </a:lnSpc>
              <a:spcBef>
                <a:spcPct val="0"/>
              </a:spcBef>
              <a:spcAft>
                <a:spcPct val="0"/>
              </a:spcAft>
              <a:buClrTx/>
              <a:buSzTx/>
              <a:tabLst/>
              <a:defRPr/>
            </a:pPr>
            <a:endPar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p:txBody>
      </p:sp>
    </p:spTree>
    <p:extLst>
      <p:ext uri="{BB962C8B-B14F-4D97-AF65-F5344CB8AC3E}">
        <p14:creationId xmlns:p14="http://schemas.microsoft.com/office/powerpoint/2010/main" val="11281889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124EF7-5ABF-2578-E0D2-5D24F90DFFB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B19B574-7901-47C3-8154-BF51E33B9CFC}"/>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27F16C28-0B0A-D771-4374-4A661E4E97C3}"/>
              </a:ext>
            </a:extLst>
          </p:cNvPr>
          <p:cNvSpPr txBox="1"/>
          <p:nvPr/>
        </p:nvSpPr>
        <p:spPr>
          <a:xfrm>
            <a:off x="128133" y="0"/>
            <a:ext cx="11858078" cy="5062924"/>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馬太福音</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Matthew 25:28-29</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奪過他這一千來，給那有一萬的。</a:t>
            </a:r>
            <a:r>
              <a:rPr kumimoji="0" lang="zh-TW" altLang="en-US"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因為凡有的，還要加給他，叫他有餘；沒有的，連他所有的也要奪過來。</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Therefore take away the talent from him, and give it to the one who has the ten talents.  For to everyone who has, more shall be given, and he will have an abundance; but from the one who does not have, even what he does have shall be taken away.</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6019786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16FB61-A9B5-2148-99F8-AEC94AC5909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F6DC0F3-E49C-FDEE-03CE-EDE8855B4976}"/>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5AD72F7C-6115-8E6A-11B8-CE4921F60E6C}"/>
              </a:ext>
            </a:extLst>
          </p:cNvPr>
          <p:cNvSpPr txBox="1"/>
          <p:nvPr/>
        </p:nvSpPr>
        <p:spPr>
          <a:xfrm>
            <a:off x="314507" y="0"/>
            <a:ext cx="11549396" cy="6571030"/>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羅馬書</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Romans 12:3-5</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我憑著所賜我的恩對你們各人說：不要看自己過於所當看的；要照著</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神所分給各人信心的大小，看得合乎中道。</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正如我們一個身子上有好些肢體，肢體也不都是一樣的用處。</a:t>
            </a:r>
            <a:r>
              <a:rPr kumimoji="0" lang="zh-TW" altLang="en-US" sz="1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我們這許多人，在基督裡成為一身，互相聯絡作肢體，也是如此。</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4 </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For just as each of us has one body with many members, and these members do not all have the same function, in Christ we, though many, form one body, and each member belongs to all the others.</a:t>
            </a:r>
            <a:endParaRPr kumimoji="0" lang="en-US" altLang="zh-CN" sz="40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020417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60CEFF-6A6C-33AD-67D1-1E015635820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A8403AD-5B51-8F8B-C9EA-FB7760B955AA}"/>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8AFB4346-ABAC-8778-BE81-33432D6DF93C}"/>
              </a:ext>
            </a:extLst>
          </p:cNvPr>
          <p:cNvSpPr txBox="1"/>
          <p:nvPr/>
        </p:nvSpPr>
        <p:spPr>
          <a:xfrm>
            <a:off x="308682" y="110660"/>
            <a:ext cx="11397966" cy="3862596"/>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彼得前書</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1 Peter 4:9-10</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你們要互相款待，不發怨言。</a:t>
            </a:r>
            <a:r>
              <a:rPr kumimoji="0" lang="zh-TW" altLang="en-US" sz="3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各人要照所得的恩賜彼此服事，作</a:t>
            </a:r>
            <a:r>
              <a:rPr kumimoji="0" lang="zh-TW" altLang="en-US" sz="3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神百般恩賜的好管家。</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Offer hospitality to one another without grumbling.  Each of you should use whatever gift you have received to serve others, as faithful stewards of God’s grace in its various forms.</a:t>
            </a:r>
            <a:endParaRPr kumimoji="0" lang="en-US" altLang="zh-CN" sz="40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8046960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0A45A7-F0D0-C49E-2612-212800BC01F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6ECD5D3-650B-B338-E116-A332C3C89E2E}"/>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CB1AD4FF-F5FE-2F5E-D1CF-6BE7882E1046}"/>
              </a:ext>
            </a:extLst>
          </p:cNvPr>
          <p:cNvSpPr txBox="1"/>
          <p:nvPr/>
        </p:nvSpPr>
        <p:spPr>
          <a:xfrm>
            <a:off x="471759" y="139781"/>
            <a:ext cx="10780603" cy="4293483"/>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以賽亞書</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Isaiah 6:8</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我又聽見主的聲音說：「我可以差遣誰呢？誰肯為我們去呢？」</a:t>
            </a:r>
            <a:r>
              <a:rPr kumimoji="0" lang="zh-TW" altLang="en-US"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我說：「</a:t>
            </a:r>
            <a:r>
              <a:rPr kumimoji="0" lang="zh-TW" altLang="en-US" sz="4400" b="1" i="0" u="none"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我在這裡</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，請差遣我！」</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Then I heard the voice of the Lord, saying, “Whom shall I send, and who will go for Us?”  Then I said, “</a:t>
            </a:r>
            <a:r>
              <a:rPr kumimoji="0" lang="en-US" sz="2800" b="1" i="0" u="none"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Here am I</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Send me!”</a:t>
            </a:r>
            <a:endParaRPr kumimoji="0" lang="en-US" altLang="zh-CN" sz="40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7491160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E373ED-7B82-8D89-6CCB-3DEDA48DBB5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9ADCB02-888B-FF3F-E2AA-B434351AD8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559" y="-167630"/>
            <a:ext cx="12606876" cy="7095270"/>
          </a:xfrm>
          <a:prstGeom prst="rect">
            <a:avLst/>
          </a:prstGeom>
        </p:spPr>
      </p:pic>
      <p:sp>
        <p:nvSpPr>
          <p:cNvPr id="2" name="TextBox 1">
            <a:extLst>
              <a:ext uri="{FF2B5EF4-FFF2-40B4-BE49-F238E27FC236}">
                <a16:creationId xmlns:a16="http://schemas.microsoft.com/office/drawing/2014/main" id="{7CDA2625-BD7A-2C07-F625-45213E07767E}"/>
              </a:ext>
            </a:extLst>
          </p:cNvPr>
          <p:cNvSpPr txBox="1"/>
          <p:nvPr/>
        </p:nvSpPr>
        <p:spPr>
          <a:xfrm>
            <a:off x="302244" y="-1063477"/>
            <a:ext cx="11459269" cy="6270947"/>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05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R="0" lvl="2" algn="l" defTabSz="914400" rtl="0" eaLnBrk="1" fontAlgn="base" latinLnBrk="0" hangingPunct="1">
              <a:lnSpc>
                <a:spcPct val="100000"/>
              </a:lnSpc>
              <a:spcBef>
                <a:spcPct val="0"/>
              </a:spcBef>
              <a:spcAft>
                <a:spcPct val="0"/>
              </a:spcAft>
              <a:buClrTx/>
              <a:buSzTx/>
              <a:tabLst/>
              <a:defRPr/>
            </a:pPr>
            <a:r>
              <a:rPr kumimoji="0" lang="he-IL" altLang="zh-TW" sz="8000" b="1" i="0" u="none" strike="noStrike" kern="1200" cap="none" spc="0" normalizeH="0" baseline="0" noProof="0" dirty="0">
                <a:ln>
                  <a:noFill/>
                </a:ln>
                <a:solidFill>
                  <a:srgbClr val="FFFF00"/>
                </a:solidFill>
                <a:effectLst/>
                <a:uLnTx/>
                <a:uFillTx/>
                <a:latin typeface="Ezra SIL SR" panose="02000400000000000000" pitchFamily="2" charset="-79"/>
                <a:ea typeface="DFKai-SB" panose="03000509000000000000" pitchFamily="65" charset="-120"/>
                <a:cs typeface="Ezra SIL SR" panose="02000400000000000000" pitchFamily="2" charset="-79"/>
              </a:rPr>
              <a:t>הִנְנִי</a:t>
            </a:r>
            <a:r>
              <a:rPr kumimoji="0" lang="he-IL" altLang="zh-TW" sz="19900" i="0" u="none" strike="noStrike" kern="1200" cap="none" spc="0" normalizeH="0" baseline="0" noProof="0" dirty="0">
                <a:ln>
                  <a:noFill/>
                </a:ln>
                <a:solidFill>
                  <a:srgbClr val="FFFFFF"/>
                </a:solidFill>
                <a:effectLst/>
                <a:uLnTx/>
                <a:uFillTx/>
                <a:latin typeface="Ezra SIL SR" panose="02000400000000000000" pitchFamily="2" charset="-79"/>
                <a:ea typeface="DFKai-SB" panose="03000509000000000000" pitchFamily="65" charset="-120"/>
                <a:cs typeface="Ezra SIL SR" panose="02000400000000000000" pitchFamily="2" charset="-79"/>
              </a:rPr>
              <a:t> </a:t>
            </a:r>
            <a:r>
              <a:rPr kumimoji="0" lang="he-IL" altLang="zh-TW" sz="8000" i="0" u="none" strike="noStrike" kern="1200" cap="none" spc="0" normalizeH="0" baseline="0" noProof="0" dirty="0">
                <a:ln>
                  <a:noFill/>
                </a:ln>
                <a:solidFill>
                  <a:srgbClr val="FFFFFF"/>
                </a:solidFill>
                <a:effectLst/>
                <a:uLnTx/>
                <a:uFillTx/>
                <a:latin typeface="Ezra SIL SR" panose="02000400000000000000" pitchFamily="2" charset="-79"/>
                <a:ea typeface="DFKai-SB" panose="03000509000000000000" pitchFamily="65" charset="-120"/>
                <a:cs typeface="Ezra SIL SR" panose="02000400000000000000" pitchFamily="2" charset="-79"/>
              </a:rPr>
              <a:t>שְׁלָחֵנִי</a:t>
            </a:r>
            <a:r>
              <a:rPr kumimoji="0" lang="en-US" altLang="zh-TW" sz="6000" i="0" u="none" strike="noStrike" kern="1200" cap="none" spc="0" normalizeH="0" baseline="0" noProof="0" dirty="0">
                <a:ln>
                  <a:noFill/>
                </a:ln>
                <a:solidFill>
                  <a:srgbClr val="FFFFFF"/>
                </a:solidFill>
                <a:effectLst/>
                <a:uLnTx/>
                <a:uFillTx/>
                <a:latin typeface="Ezra SIL SR" panose="02000400000000000000" pitchFamily="2" charset="-79"/>
                <a:ea typeface="DFKai-SB" panose="03000509000000000000" pitchFamily="65" charset="-120"/>
                <a:cs typeface="Ezra SIL SR" panose="02000400000000000000" pitchFamily="2" charset="-79"/>
              </a:rPr>
              <a:t>  </a:t>
            </a:r>
          </a:p>
          <a:p>
            <a:pPr marR="0" lvl="2" algn="l" defTabSz="914400" rtl="0" eaLnBrk="1" fontAlgn="base" latinLnBrk="0" hangingPunct="1">
              <a:lnSpc>
                <a:spcPct val="100000"/>
              </a:lnSpc>
              <a:spcBef>
                <a:spcPct val="0"/>
              </a:spcBef>
              <a:spcAft>
                <a:spcPct val="0"/>
              </a:spcAft>
              <a:buClrTx/>
              <a:buSzTx/>
              <a:tabLst/>
              <a:defRPr/>
            </a:pPr>
            <a:endParaRPr kumimoji="0" lang="en-US" altLang="zh-TW" sz="1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R="0" lvl="2" algn="l" defTabSz="914400" rtl="0" eaLnBrk="1" fontAlgn="base" latinLnBrk="0" hangingPunct="1">
              <a:lnSpc>
                <a:spcPct val="100000"/>
              </a:lnSpc>
              <a:spcBef>
                <a:spcPct val="0"/>
              </a:spcBef>
              <a:spcAft>
                <a:spcPct val="0"/>
              </a:spcAft>
              <a:buClrTx/>
              <a:buSzTx/>
              <a:tabLst/>
              <a:defRPr/>
            </a:pPr>
            <a:r>
              <a:rPr kumimoji="0" lang="zh-TW" altLang="en-US" sz="6000"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請差遣我  </a:t>
            </a:r>
            <a:r>
              <a:rPr kumimoji="0" lang="zh-TW" altLang="en-US" sz="6000" b="1" i="0" u="none" strike="noStrike" kern="1200" cap="none" spc="0" normalizeH="0" baseline="0" noProof="0" dirty="0">
                <a:ln>
                  <a:noFill/>
                </a:ln>
                <a:solidFill>
                  <a:srgbClr val="FFFF00"/>
                </a:solidFill>
                <a:effectLst/>
                <a:uLnTx/>
                <a:uFillTx/>
                <a:latin typeface="Century" panose="02040604050505020304" pitchFamily="18" charset="0"/>
                <a:ea typeface="DFKai-SB" panose="03000509000000000000" pitchFamily="65" charset="-120"/>
                <a:cs typeface="Arial" charset="0"/>
              </a:rPr>
              <a:t>我在這裡</a:t>
            </a:r>
            <a:endParaRPr kumimoji="0" lang="en-US" altLang="zh-TW" sz="6000" b="1" i="0" u="none" strike="noStrike" kern="1200" cap="none" spc="0" normalizeH="0" baseline="0" noProof="0" dirty="0">
              <a:ln>
                <a:noFill/>
              </a:ln>
              <a:solidFill>
                <a:srgbClr val="FFFF00"/>
              </a:solidFill>
              <a:effectLst/>
              <a:uLnTx/>
              <a:uFillTx/>
              <a:latin typeface="Century" panose="02040604050505020304" pitchFamily="18" charset="0"/>
              <a:ea typeface="DFKai-SB" panose="03000509000000000000" pitchFamily="65" charset="-120"/>
              <a:cs typeface="Arial" charset="0"/>
            </a:endParaRPr>
          </a:p>
          <a:p>
            <a:pPr marR="0" lvl="2" algn="l" defTabSz="914400" rtl="0" eaLnBrk="1" fontAlgn="base" latinLnBrk="0" hangingPunct="1">
              <a:lnSpc>
                <a:spcPct val="100000"/>
              </a:lnSpc>
              <a:spcBef>
                <a:spcPct val="0"/>
              </a:spcBef>
              <a:spcAft>
                <a:spcPct val="0"/>
              </a:spcAft>
              <a:buClrTx/>
              <a:buSzTx/>
              <a:tabLst/>
              <a:defRPr/>
            </a:pPr>
            <a:endParaRPr lang="en-US" altLang="zh-TW" sz="6000" b="1" noProof="0" dirty="0">
              <a:solidFill>
                <a:srgbClr val="FFFFFF"/>
              </a:solidFill>
              <a:latin typeface="Century" panose="02040604050505020304" pitchFamily="18" charset="0"/>
              <a:ea typeface="DFKai-SB" panose="03000509000000000000" pitchFamily="65" charset="-120"/>
              <a:cs typeface="Arial" charset="0"/>
            </a:endParaRPr>
          </a:p>
          <a:p>
            <a:pPr marR="0" lvl="2" algn="l" defTabSz="914400" rtl="0" eaLnBrk="1" fontAlgn="base" latinLnBrk="0" hangingPunct="1">
              <a:lnSpc>
                <a:spcPct val="100000"/>
              </a:lnSpc>
              <a:spcBef>
                <a:spcPct val="0"/>
              </a:spcBef>
              <a:spcAft>
                <a:spcPct val="0"/>
              </a:spcAft>
              <a:buClrTx/>
              <a:buSzTx/>
              <a:tabLst/>
              <a:defRPr/>
            </a:pPr>
            <a:r>
              <a:rPr kumimoji="0" lang="zh-TW" altLang="en-US" sz="4800"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我在這裡，請差遣我！</a:t>
            </a: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a:t>
            </a:r>
            <a:r>
              <a:rPr kumimoji="0" lang="en-US" altLang="zh-TW" sz="4400" b="1" i="0" u="none" strike="noStrike" kern="1200" cap="none" spc="0" normalizeH="0" baseline="0" noProof="0" dirty="0">
                <a:ln>
                  <a:noFill/>
                </a:ln>
                <a:solidFill>
                  <a:schemeClr val="bg1"/>
                </a:solidFill>
                <a:effectLst/>
                <a:uLnTx/>
                <a:uFillTx/>
                <a:latin typeface="DFKai-SB" panose="03000509000000000000" pitchFamily="65" charset="-120"/>
                <a:ea typeface="DFKai-SB" panose="03000509000000000000" pitchFamily="65" charset="-120"/>
                <a:cs typeface="Arial" charset="0"/>
              </a:rPr>
              <a:t>(</a:t>
            </a:r>
            <a:r>
              <a:rPr lang="zh-TW" altLang="en-US" sz="4000" b="1" i="0" dirty="0">
                <a:solidFill>
                  <a:schemeClr val="bg1"/>
                </a:solidFill>
                <a:effectLst/>
                <a:latin typeface="DFKai-SB" panose="03000509000000000000" pitchFamily="65" charset="-120"/>
                <a:ea typeface="DFKai-SB" panose="03000509000000000000" pitchFamily="65" charset="-120"/>
              </a:rPr>
              <a:t>以賽亞書 </a:t>
            </a:r>
            <a:r>
              <a:rPr lang="en-US" altLang="zh-TW" sz="4000" b="1" i="0" dirty="0">
                <a:solidFill>
                  <a:schemeClr val="bg1"/>
                </a:solidFill>
                <a:effectLst/>
                <a:latin typeface="Century" panose="02040604050505020304" pitchFamily="18" charset="0"/>
                <a:ea typeface="DFKai-SB" panose="03000509000000000000" pitchFamily="65" charset="-120"/>
              </a:rPr>
              <a:t>6:8</a:t>
            </a:r>
            <a:r>
              <a:rPr lang="en-US" altLang="zh-TW" sz="4000" b="1" i="0" dirty="0">
                <a:solidFill>
                  <a:schemeClr val="bg1"/>
                </a:solidFill>
                <a:effectLst/>
                <a:latin typeface="DFKai-SB" panose="03000509000000000000" pitchFamily="65" charset="-120"/>
                <a:ea typeface="DFKai-SB" panose="03000509000000000000" pitchFamily="65" charset="-120"/>
              </a:rPr>
              <a:t>)</a:t>
            </a:r>
            <a:endParaRPr kumimoji="0" lang="zh-TW" altLang="en-US" sz="3600" b="1" i="0" u="none" strike="noStrike" kern="1200" cap="none" spc="0" normalizeH="0" baseline="0" noProof="0" dirty="0">
              <a:ln>
                <a:noFill/>
              </a:ln>
              <a:solidFill>
                <a:schemeClr val="bg1"/>
              </a:solidFill>
              <a:effectLst/>
              <a:uLnTx/>
              <a:uFillTx/>
              <a:latin typeface="DFKai-SB" panose="03000509000000000000" pitchFamily="65" charset="-120"/>
              <a:ea typeface="DFKai-SB" panose="03000509000000000000" pitchFamily="65" charset="-120"/>
              <a:cs typeface="Arial" charset="0"/>
            </a:endParaRPr>
          </a:p>
        </p:txBody>
      </p:sp>
    </p:spTree>
    <p:extLst>
      <p:ext uri="{BB962C8B-B14F-4D97-AF65-F5344CB8AC3E}">
        <p14:creationId xmlns:p14="http://schemas.microsoft.com/office/powerpoint/2010/main" val="21760560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35" y="-1"/>
            <a:ext cx="12247735" cy="6858001"/>
          </a:xfrm>
          <a:prstGeom prst="rect">
            <a:avLst/>
          </a:prstGeom>
        </p:spPr>
      </p:pic>
      <p:sp>
        <p:nvSpPr>
          <p:cNvPr id="123906" name="TextBox 1"/>
          <p:cNvSpPr txBox="1">
            <a:spLocks noChangeArrowheads="1"/>
          </p:cNvSpPr>
          <p:nvPr/>
        </p:nvSpPr>
        <p:spPr bwMode="auto">
          <a:xfrm>
            <a:off x="832207" y="1439110"/>
            <a:ext cx="10536147" cy="433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回應詩歌 </a:t>
            </a:r>
            <a:r>
              <a:rPr kumimoji="0" lang="en-US" altLang="zh-TW" sz="32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Response Song</a:t>
            </a:r>
            <a:endParaRPr kumimoji="0" lang="en-US" altLang="zh-TW" sz="4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72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 </a:t>
            </a:r>
            <a:r>
              <a:rPr kumimoji="0" lang="zh-TW" altLang="en-US" sz="6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r>
              <a:rPr lang="en-US" altLang="zh-TW" sz="6000" b="1" dirty="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He Ne Ni</a:t>
            </a:r>
            <a:r>
              <a:rPr kumimoji="0" lang="zh-TW" altLang="en-US" sz="72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endParaRPr kumimoji="0" lang="zh-TW" altLang="en-US" sz="6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88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3919164458"/>
      </p:ext>
    </p:extLst>
  </p:cSld>
  <p:clrMapOvr>
    <a:masterClrMapping/>
  </p:clrMapOvr>
</p:sld>
</file>

<file path=ppt/theme/theme1.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12878</TotalTime>
  <Words>1364</Words>
  <Application>Microsoft Office PowerPoint</Application>
  <PresentationFormat>Widescreen</PresentationFormat>
  <Paragraphs>163</Paragraphs>
  <Slides>17</Slides>
  <Notes>4</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17</vt:i4>
      </vt:variant>
    </vt:vector>
  </HeadingPairs>
  <TitlesOfParts>
    <vt:vector size="27" baseType="lpstr">
      <vt:lpstr>Arial Unicode MS</vt:lpstr>
      <vt:lpstr>DFKai-SB</vt:lpstr>
      <vt:lpstr>Arial</vt:lpstr>
      <vt:lpstr>Calibri</vt:lpstr>
      <vt:lpstr>Cambria</vt:lpstr>
      <vt:lpstr>Century</vt:lpstr>
      <vt:lpstr>Century Gothic</vt:lpstr>
      <vt:lpstr>Ezra SIL SR</vt:lpstr>
      <vt:lpstr>Mongolian Baiti</vt:lpstr>
      <vt:lpstr>14_Default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Aruba Networks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Ignite The World Ministries</dc:title>
  <dc:creator>Robert Edwards</dc:creator>
  <cp:lastModifiedBy>Ray Hwong</cp:lastModifiedBy>
  <cp:revision>876</cp:revision>
  <cp:lastPrinted>2020-09-23T16:34:05Z</cp:lastPrinted>
  <dcterms:created xsi:type="dcterms:W3CDTF">2015-02-24T04:35:26Z</dcterms:created>
  <dcterms:modified xsi:type="dcterms:W3CDTF">2025-03-09T04:19:01Z</dcterms:modified>
</cp:coreProperties>
</file>