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</p:sldMasterIdLst>
  <p:notesMasterIdLst>
    <p:notesMasterId r:id="rId26"/>
  </p:notesMasterIdLst>
  <p:sldIdLst>
    <p:sldId id="12378" r:id="rId2"/>
    <p:sldId id="12379" r:id="rId3"/>
    <p:sldId id="12537" r:id="rId4"/>
    <p:sldId id="12539" r:id="rId5"/>
    <p:sldId id="12540" r:id="rId6"/>
    <p:sldId id="12536" r:id="rId7"/>
    <p:sldId id="12547" r:id="rId8"/>
    <p:sldId id="12474" r:id="rId9"/>
    <p:sldId id="12546" r:id="rId10"/>
    <p:sldId id="12533" r:id="rId11"/>
    <p:sldId id="12541" r:id="rId12"/>
    <p:sldId id="12544" r:id="rId13"/>
    <p:sldId id="12542" r:id="rId14"/>
    <p:sldId id="12543" r:id="rId15"/>
    <p:sldId id="12551" r:id="rId16"/>
    <p:sldId id="12549" r:id="rId17"/>
    <p:sldId id="12552" r:id="rId18"/>
    <p:sldId id="12548" r:id="rId19"/>
    <p:sldId id="12535" r:id="rId20"/>
    <p:sldId id="12550" r:id="rId21"/>
    <p:sldId id="12196" r:id="rId22"/>
    <p:sldId id="12545" r:id="rId23"/>
    <p:sldId id="12484" r:id="rId24"/>
    <p:sldId id="12534" r:id="rId25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3/9/2025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A64110-3FCA-4235-915E-DC1D05853E1F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250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EF28-3436-5354-1C01-814690E16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DF5715-9EBC-23C3-FBEB-8C482E71A5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297054-4A9D-C931-A6D2-B842B7208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00366-AE22-E781-AC68-9D9D07172A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A64110-3FCA-4235-915E-DC1D05853E1F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478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567FC-C0C1-875E-444B-C28CF5FAD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DC6243-053C-CE8F-9154-7E0569D14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D828E-EC6A-A253-AD77-76C5EF3238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E355B-2B40-9B13-08B9-5FBA22AB3B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A64110-3FCA-4235-915E-DC1D05853E1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9058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481" y="1195754"/>
            <a:ext cx="9971037" cy="441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雅各一生的借鏡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Drawing On Jacob’s Life Journey</a:t>
            </a: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9, 2025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79C05-2528-6238-AB2C-3A86CF3F8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FB5BF9-0A2A-E50F-94B1-798C9B006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528BE6-0FEB-73CD-C8ED-39D865FCA0CE}"/>
              </a:ext>
            </a:extLst>
          </p:cNvPr>
          <p:cNvSpPr txBox="1"/>
          <p:nvPr/>
        </p:nvSpPr>
        <p:spPr>
          <a:xfrm>
            <a:off x="97305" y="-105327"/>
            <a:ext cx="11997389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創世記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Genesis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27:41-44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掃因他父親給雅各祝的福，就怨恨雅各，心裡說：「為我父親居喪的日子近了，到那時候，我要殺我的兄弟雅各。」有人把利百加大兒子以掃的話告訴利百加，她就打發人去，叫了她小兒子雅各來，對他說：「你哥哥以掃想要殺你，報仇雪恨。現在，我兒，你要聽我的話：起來，逃往哈蘭、我哥哥拉班那裡去，同他住些日子，直等你哥哥的怒氣消了。</a:t>
            </a:r>
          </a:p>
        </p:txBody>
      </p:sp>
    </p:spTree>
    <p:extLst>
      <p:ext uri="{BB962C8B-B14F-4D97-AF65-F5344CB8AC3E}">
        <p14:creationId xmlns:p14="http://schemas.microsoft.com/office/powerpoint/2010/main" val="400808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22C36-D60D-8828-8601-A8B8DDAF5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F03644-8F5E-948E-2EBD-AA8B00683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F51A1A-7846-B929-000F-0195A31E382A}"/>
              </a:ext>
            </a:extLst>
          </p:cNvPr>
          <p:cNvSpPr txBox="1"/>
          <p:nvPr/>
        </p:nvSpPr>
        <p:spPr>
          <a:xfrm>
            <a:off x="194611" y="-105327"/>
            <a:ext cx="11802778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創世記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Genesis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28:10-12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雅各出了別是巴，向哈蘭走去；到了一個地方，因為太陽落了，就在那裡住宿，便拾起那地方的一塊石頭枕在頭下，在那裡躺臥睡了，夢見一個梯子立在地上，梯子的頭頂著天，有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神的使者在梯子上，上去下來。</a:t>
            </a:r>
          </a:p>
        </p:txBody>
      </p:sp>
    </p:spTree>
    <p:extLst>
      <p:ext uri="{BB962C8B-B14F-4D97-AF65-F5344CB8AC3E}">
        <p14:creationId xmlns:p14="http://schemas.microsoft.com/office/powerpoint/2010/main" val="54383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7F80F7-08F6-8C05-6D3A-EB150D17B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015" y="-50022"/>
            <a:ext cx="5638403" cy="720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8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39CEA-6077-8CBF-3EB4-6CD467F15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56AB24-5D6E-CFF1-38A3-B17DA535D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460A24-AF47-6484-4FEE-CA02D2DB035A}"/>
              </a:ext>
            </a:extLst>
          </p:cNvPr>
          <p:cNvSpPr txBox="1"/>
          <p:nvPr/>
        </p:nvSpPr>
        <p:spPr>
          <a:xfrm>
            <a:off x="194611" y="-105327"/>
            <a:ext cx="11802778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創世記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Genesis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28:13-15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耶和華站在梯子以上，說：「我是耶和華─你祖亞伯拉罕的　神，也是以撒的　神；我要將你現在所躺臥之地賜給你和你的後裔。」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你的後裔必像地上的塵沙那樣多，必向東西南北開展；地上萬族必因你和你的後裔得福。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我也與你同在。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你無論往哪裡去，我必保佑你，領你歸回這地，總不離棄你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，直到我成全了向你所應許的。」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757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984E7-F664-4ED9-31BE-BF7D1BEF9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869155-A1C9-3DC2-C3F8-484F3ACF8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6337A1-32CB-0BBF-B18A-52D906DFEF71}"/>
              </a:ext>
            </a:extLst>
          </p:cNvPr>
          <p:cNvSpPr txBox="1"/>
          <p:nvPr/>
        </p:nvSpPr>
        <p:spPr>
          <a:xfrm>
            <a:off x="290670" y="-105327"/>
            <a:ext cx="11584420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創世記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Genesis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27:41-44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我白日受盡乾熱，黑夜受盡寒霜，不得合眼睡著，我常是這樣。 我這二十年在你家裡，為你的兩個女兒服事你十四年，為你的羊群服事你六年，你又十次改了我的工價。 若不是我父親以撒所敬畏的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神，就是亞伯拉罕的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神與我同在，你如今必定打發我空手而去。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神看見我的苦情和我的勞碌，就在昨夜責備你。</a:t>
            </a:r>
          </a:p>
        </p:txBody>
      </p:sp>
    </p:spTree>
    <p:extLst>
      <p:ext uri="{BB962C8B-B14F-4D97-AF65-F5344CB8AC3E}">
        <p14:creationId xmlns:p14="http://schemas.microsoft.com/office/powerpoint/2010/main" val="1971038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A3C7A-6875-580C-6DA6-604CCB991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3E78A0-11A6-3744-5210-CE867E349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A0BF1F-38AB-591A-5937-B2DD28EA8F1B}"/>
              </a:ext>
            </a:extLst>
          </p:cNvPr>
          <p:cNvSpPr txBox="1"/>
          <p:nvPr/>
        </p:nvSpPr>
        <p:spPr>
          <a:xfrm>
            <a:off x="151429" y="-105327"/>
            <a:ext cx="1181148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創世記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Genesis 32:6-8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所打發的人回到雅各那裡，說：「我們到了你哥哥以掃那裡，他帶著四百人，正迎著你來。」 雅各就甚懼怕，而且愁煩，便把那與他同在的人口和羊群、牛群、駱駝分做兩隊，說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以掃若來擊殺這一隊，剩下的那一隊還可以逃避。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7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Then Jacob was greatly afraid and distressed; and he divided the people who were with him, and the flocks and the herds and the camels, into two companies;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182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FF02-6C2F-2974-E31D-326E03592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6BA28D-1CA8-EB33-C495-3DFD93B05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4C7B61-92CA-97B4-084D-44F01522D1A3}"/>
              </a:ext>
            </a:extLst>
          </p:cNvPr>
          <p:cNvSpPr txBox="1"/>
          <p:nvPr/>
        </p:nvSpPr>
        <p:spPr>
          <a:xfrm>
            <a:off x="198090" y="-105327"/>
            <a:ext cx="11606668" cy="7232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創世記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Genesis 32:19-23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又吩咐第二、第三，和一切趕群畜的人說：「你們遇見以掃的時候也要這樣對他說；並且你們要說：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你僕人雅各在我們後邊。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」因雅各心裡說：「我藉著在我前頭去的禮物解他的恨，然後再見他的面，或者他容納我。」 於是禮物先過去了；那夜，雅各在隊中住宿。 他夜間起來，帶著兩個妻子，兩個使女，並十一個兒子，都過了雅博渡口，先打發他們過河，又打發所有的都過去， 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1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827D0-93FA-9A7D-E8BC-64AE4FAA3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F64FEB-4E13-15F3-24C0-BE2DB35A7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9B5571-A526-42B7-053D-72D23CA05A70}"/>
              </a:ext>
            </a:extLst>
          </p:cNvPr>
          <p:cNvSpPr txBox="1"/>
          <p:nvPr/>
        </p:nvSpPr>
        <p:spPr>
          <a:xfrm>
            <a:off x="194611" y="-105327"/>
            <a:ext cx="1180277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創世記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Genesis 32:24-28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只剩下雅各一人。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有一個人來和他摔跤，直到黎明。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那人見自己勝不過他，就將他的大腿窩摸了一把，雅各的大腿窩正在摔跤的時候就扭了。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那人說：「天黎明了，容我去吧！」雅各說：「你不給我祝福，我就不容你去。」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那人說：「你名叫甚麼？」他說：「我名叫雅各。」 那人說：「你的名不要再叫雅各，要叫以色列；因為你與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神與人較力，都得了勝。」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957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AA85DE-009B-CB26-3A2D-5D27B5707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560" y="-545687"/>
            <a:ext cx="7447657" cy="749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06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FED43-F042-0E75-ACB0-BD5B9A68B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EA07A7-4C30-2441-A55E-06D58262F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888" y="-23727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E21E34-3E18-FE0C-ABA4-45773153EDEB}"/>
              </a:ext>
            </a:extLst>
          </p:cNvPr>
          <p:cNvSpPr txBox="1"/>
          <p:nvPr/>
        </p:nvSpPr>
        <p:spPr>
          <a:xfrm>
            <a:off x="-61888" y="725899"/>
            <a:ext cx="11005567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改名叫「以色列」：</a:t>
            </a: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4" defTabSz="914400" eaLnBrk="1" hangingPunct="1"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雅各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得勝」或是神「</a:t>
            </a: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得勝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」？</a:t>
            </a:r>
          </a:p>
        </p:txBody>
      </p:sp>
    </p:spTree>
    <p:extLst>
      <p:ext uri="{BB962C8B-B14F-4D97-AF65-F5344CB8AC3E}">
        <p14:creationId xmlns:p14="http://schemas.microsoft.com/office/powerpoint/2010/main" val="241147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DD171-FBFD-F4EC-AB39-9E4A81AA9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18C370-EC21-26E2-2A10-C0CE1D2BA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9005E4-CE92-53DB-9A3D-0FD6BF18C84D}"/>
              </a:ext>
            </a:extLst>
          </p:cNvPr>
          <p:cNvSpPr txBox="1"/>
          <p:nvPr/>
        </p:nvSpPr>
        <p:spPr>
          <a:xfrm>
            <a:off x="508543" y="57751"/>
            <a:ext cx="11325445" cy="617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創世記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Genesis 47:8-9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法老問雅各說：「你平生的年日是多少呢？」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雅各對法老說：「我寄居在世的年日是一百三十歲，我平生的年日又少又苦，不及我列祖在世寄居的年日。」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9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So Jacob said to Pharaoh, “The years of my sojourning are one hundred and thirty; few and unpleasant have been the years of my life, nor have they attained the years that my fathers lived during the days of their sojourning.”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671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3814E-40B4-5127-161C-8D8CE2C1F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543011-774F-69ED-04CF-FE0F8C654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D6586C-0518-4295-F1D6-D75A629C93BD}"/>
              </a:ext>
            </a:extLst>
          </p:cNvPr>
          <p:cNvSpPr txBox="1"/>
          <p:nvPr/>
        </p:nvSpPr>
        <p:spPr>
          <a:xfrm>
            <a:off x="-73629" y="190074"/>
            <a:ext cx="995730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雅各一生的借鏡</a:t>
            </a:r>
            <a:endParaRPr kumimoji="0" lang="zh-TW" altLang="en-US" sz="11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lvl="4" indent="-6858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敬畏神看重神的祝福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3429000" lvl="6" indent="-685800">
              <a:buFont typeface="Wingdings" panose="05000000000000000000" pitchFamily="2" charset="2"/>
              <a:buChar char="§"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660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6D2CB-A4C5-DF4E-C0F8-139FEF3DD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B0B75E-8557-C7D0-7830-39D2D9085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571" y="-45321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BB472-3CC7-FA38-4155-159CC5F38951}"/>
              </a:ext>
            </a:extLst>
          </p:cNvPr>
          <p:cNvSpPr txBox="1"/>
          <p:nvPr/>
        </p:nvSpPr>
        <p:spPr>
          <a:xfrm>
            <a:off x="-73629" y="283261"/>
            <a:ext cx="995730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雅各一生的借鏡</a:t>
            </a:r>
            <a:endParaRPr kumimoji="0" lang="zh-TW" altLang="en-US" sz="11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lvl="4" indent="-6858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敬畏神看重神的祝福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3429000" lvl="6" indent="-685800">
              <a:buFont typeface="Wingdings" panose="05000000000000000000" pitchFamily="2" charset="2"/>
              <a:buChar char="§"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lvl="4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對付老我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生命的操練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3429000" lvl="6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憂慮與懼怕</a:t>
            </a:r>
            <a:endParaRPr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3429000" lvl="6" indent="-685800">
              <a:buFont typeface="Wingdings" panose="05000000000000000000" pitchFamily="2" charset="2"/>
              <a:buChar char="§"/>
              <a:defRPr/>
            </a:pPr>
            <a:endParaRPr lang="en-US" altLang="zh-TW" sz="8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3429000" lvl="6" indent="-685800">
              <a:buFont typeface="Wingdings" panose="05000000000000000000" pitchFamily="2" charset="2"/>
              <a:buChar char="§"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過去的罪惡感與傷害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lvl="4" indent="-685800" defTabSz="914400" eaLnBrk="1" hangingPunct="1">
              <a:buFont typeface="Wingdings" panose="05000000000000000000" pitchFamily="2" charset="2"/>
              <a:buChar char="§"/>
              <a:defRPr/>
            </a:pP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708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41E41-CA7D-9DF5-9847-24F943003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B9003E-6DDC-8EB0-5BEB-C3F002DDB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882CD8-70CA-6E85-2CE9-4166334C8B98}"/>
              </a:ext>
            </a:extLst>
          </p:cNvPr>
          <p:cNvSpPr txBox="1"/>
          <p:nvPr/>
        </p:nvSpPr>
        <p:spPr>
          <a:xfrm>
            <a:off x="227146" y="-46593"/>
            <a:ext cx="11642582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箴言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Proverbs 16:9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人心籌算自己的道路；惟耶和華指引他的腳步。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 mind of man plans his way,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But the Lord directs his steps.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箴言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Proverbs 19:21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人心多有計謀；惟有耶和華的籌算才能立定。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Many plans are in a man’s heart,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But the counsel of the Lord will stand.</a:t>
            </a:r>
            <a:endParaRPr kumimoji="1" 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493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81F41-6A1A-EB15-8368-7387DDC3F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FAF155-2229-4E76-B58B-0652A088C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0890E0-DA67-8DE3-D6A1-A9A28561D763}"/>
              </a:ext>
            </a:extLst>
          </p:cNvPr>
          <p:cNvSpPr txBox="1"/>
          <p:nvPr/>
        </p:nvSpPr>
        <p:spPr>
          <a:xfrm>
            <a:off x="737611" y="87363"/>
            <a:ext cx="10716777" cy="5832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馬太福音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Matthew 6:33-34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你們要先求他的國和他的義，這些東西都要加給你們了。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所以，不要為明天憂慮，因為明天自有明天的憂慮；一天的難處一天當就夠了。」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But seek first His kingdom and His righteousness, and all these things will be added to you.  So do not worry about tomorrow; for tomorrow will care for itself.  Each day has enough trouble of its own.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372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A4823-C6BB-C689-648F-19648960F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A4EA23-FD76-FDA6-AD97-2F79306319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E82123-1ED3-C747-ECAA-D637503DAC7F}"/>
              </a:ext>
            </a:extLst>
          </p:cNvPr>
          <p:cNvSpPr txBox="1"/>
          <p:nvPr/>
        </p:nvSpPr>
        <p:spPr>
          <a:xfrm>
            <a:off x="737611" y="87363"/>
            <a:ext cx="10716777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哥林多後書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2 Cor. 5:17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若有人在基督裡，他就是新造的人，舊事已過，都變成新的了。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Therefore if anyone is in Christ, he is a new creature; the old things passed away; behold, new things have come.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166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EC42D-EF86-9838-823C-7A07C335A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26644E-7700-FFFC-7341-00D5DD358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319524-CCA4-7C71-9DD9-60C05D436F2C}"/>
              </a:ext>
            </a:extLst>
          </p:cNvPr>
          <p:cNvSpPr txBox="1"/>
          <p:nvPr/>
        </p:nvSpPr>
        <p:spPr>
          <a:xfrm>
            <a:off x="500639" y="87363"/>
            <a:ext cx="11029047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馬太福音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Matthew 10:39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得著生命的，將要失喪生命；為我失喪生命的，將要得著生命。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 who has found his life will lose it, and he who has lost his life for My sake will find it.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743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FFD52-9038-3572-DC63-2A5FCB0F3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EA7BF6-DDF9-4231-7B60-F8A9D503E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153F95-8A54-4154-042C-C891B770B855}"/>
              </a:ext>
            </a:extLst>
          </p:cNvPr>
          <p:cNvSpPr txBox="1"/>
          <p:nvPr/>
        </p:nvSpPr>
        <p:spPr>
          <a:xfrm>
            <a:off x="-67805" y="50293"/>
            <a:ext cx="1007961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雅各一生的借鏡</a:t>
            </a:r>
            <a:endParaRPr kumimoji="0" lang="zh-TW" altLang="en-US" sz="11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marR="0" lvl="4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敬畏神看重神的祝福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3429000" marR="0" lvl="6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marR="0" lvl="4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對付老我生命的操練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marR="0" lvl="4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514600" marR="0" lvl="4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屬靈追求的目標層次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3429000" lvl="6" indent="-685800" defTabSz="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追求神的祝福或是主自己</a:t>
            </a:r>
            <a:endParaRPr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3429000" lvl="6" indent="-685800" defTabSz="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8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3429000" lvl="6" indent="-685800" defTabSz="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大衛的榜樣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383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373ED-7B82-8D89-6CCB-3DEDA48DB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ADCB02-888B-FF3F-E2AA-B434351AD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DA2625-BD7A-2C07-F625-45213E07767E}"/>
              </a:ext>
            </a:extLst>
          </p:cNvPr>
          <p:cNvSpPr txBox="1"/>
          <p:nvPr/>
        </p:nvSpPr>
        <p:spPr>
          <a:xfrm>
            <a:off x="-213317" y="1255903"/>
            <a:ext cx="1221101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「前要的是祝福 今要主自己」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“Once it was the Blessing, Now it is the God”</a:t>
            </a:r>
          </a:p>
          <a:p>
            <a:pPr marR="0" lvl="2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R="0" lvl="2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A.B. Simpson 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宣信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博士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056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C3733-7444-DC8F-2D3C-134EC1C64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2AA30B-1D7C-8603-80D5-E7431171D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E74E47-5DF5-3697-ADBD-D71B87BC51EE}"/>
              </a:ext>
            </a:extLst>
          </p:cNvPr>
          <p:cNvSpPr txBox="1"/>
          <p:nvPr/>
        </p:nvSpPr>
        <p:spPr>
          <a:xfrm>
            <a:off x="396046" y="81048"/>
            <a:ext cx="11660056" cy="5832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Psalm 27:4-6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有一件事，我曾求耶和華，我仍要尋求：就是一生一世住在耶和華的殿中，瞻仰他的榮美，在他的殿裡求問。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因為我遭遇患難，他必暗暗地保守我；在他亭子裡，把我藏在他帳幕的隱密處，將我高舉在磐石上。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現在我得以昂首，高過四面的仇敵。我要在他的帳幕裡歡然獻祭；我要唱詩歌頌耶和華。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81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立定心志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Am Determined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64767-0E14-42FE-EE78-D825A93FD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6796BF-13C8-D697-9651-609346842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6031B5-E70B-6EED-F825-46A560DA465C}"/>
              </a:ext>
            </a:extLst>
          </p:cNvPr>
          <p:cNvSpPr txBox="1"/>
          <p:nvPr/>
        </p:nvSpPr>
        <p:spPr>
          <a:xfrm>
            <a:off x="494815" y="81048"/>
            <a:ext cx="11029047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Psalm 106:15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他將他們所求的賜給他們，卻使他們的心靈軟弱。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So He gave them their request,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But sent a leanness into their soul.</a:t>
            </a:r>
            <a:endParaRPr kumimoji="1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588336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12853</TotalTime>
  <Words>1849</Words>
  <Application>Microsoft Office PowerPoint</Application>
  <PresentationFormat>Widescreen</PresentationFormat>
  <Paragraphs>164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 Unicode MS</vt:lpstr>
      <vt:lpstr>DFKai-SB</vt:lpstr>
      <vt:lpstr>Arial</vt:lpstr>
      <vt:lpstr>Calibri</vt:lpstr>
      <vt:lpstr>Cambria</vt:lpstr>
      <vt:lpstr>Century</vt:lpstr>
      <vt:lpstr>Century Gothic</vt:lpstr>
      <vt:lpstr>Mongolian Baiti</vt:lpstr>
      <vt:lpstr>Wingdings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873</cp:revision>
  <cp:lastPrinted>2020-09-23T16:34:05Z</cp:lastPrinted>
  <dcterms:created xsi:type="dcterms:W3CDTF">2015-02-24T04:35:26Z</dcterms:created>
  <dcterms:modified xsi:type="dcterms:W3CDTF">2025-03-10T05:35:12Z</dcterms:modified>
</cp:coreProperties>
</file>