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34"/>
  </p:notesMasterIdLst>
  <p:sldIdLst>
    <p:sldId id="12378" r:id="rId3"/>
    <p:sldId id="12379" r:id="rId4"/>
    <p:sldId id="258" r:id="rId5"/>
    <p:sldId id="266" r:id="rId6"/>
    <p:sldId id="265" r:id="rId7"/>
    <p:sldId id="267" r:id="rId8"/>
    <p:sldId id="268" r:id="rId9"/>
    <p:sldId id="269" r:id="rId10"/>
    <p:sldId id="275" r:id="rId11"/>
    <p:sldId id="276" r:id="rId12"/>
    <p:sldId id="259" r:id="rId13"/>
    <p:sldId id="261" r:id="rId14"/>
    <p:sldId id="262" r:id="rId15"/>
    <p:sldId id="260" r:id="rId16"/>
    <p:sldId id="292" r:id="rId17"/>
    <p:sldId id="263" r:id="rId18"/>
    <p:sldId id="271" r:id="rId19"/>
    <p:sldId id="285" r:id="rId20"/>
    <p:sldId id="287" r:id="rId21"/>
    <p:sldId id="272" r:id="rId22"/>
    <p:sldId id="289" r:id="rId23"/>
    <p:sldId id="282" r:id="rId24"/>
    <p:sldId id="293" r:id="rId25"/>
    <p:sldId id="290" r:id="rId26"/>
    <p:sldId id="280" r:id="rId27"/>
    <p:sldId id="273" r:id="rId28"/>
    <p:sldId id="291" r:id="rId29"/>
    <p:sldId id="264" r:id="rId30"/>
    <p:sldId id="274" r:id="rId31"/>
    <p:sldId id="277" r:id="rId32"/>
    <p:sldId id="12484" r:id="rId33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4" d="100"/>
          <a:sy n="84" d="100"/>
        </p:scale>
        <p:origin x="159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3/15/2025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D8067-40E4-07D3-20B8-0C19CF5E6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DFC0E2-A8F5-A0F1-B3D7-2F8FA4BCA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410586-2CC1-9984-FEEC-7414A8B9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3E6C8E-D788-B2AE-E598-15614EAF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BFE450-4EAC-5EFC-B555-9958000D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7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FC22D9-930F-ADFC-4655-2239EC84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C7915B-B89D-4CE6-12AA-C6C3773EE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67B80F-260A-F4CC-E8D3-D58E7CEE9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2D6445-BF22-66DB-415D-264527542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F16434-953F-77B0-73C3-2D5001EC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76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246CBC-F2CB-045D-1DAF-3802E9B8B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249694-9AF6-DEFE-5659-EE9C35FEA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559BA6-A6A3-8C56-9FE1-829C5DB18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CE60C9-C289-9B7C-FEB6-844CA28B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D04F74-2E6C-3F78-0D87-CBFA0D7C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71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F24854-853F-B9D7-B2B9-54B050124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9BDFF3-4410-E763-B851-035BE841A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C9308A8-6474-1630-5059-544C78DF7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5833DC-B064-2F65-9DCD-A9361ED9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4F1CDBC-561F-D19C-5782-64CC634F3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7C5C258-691F-E223-E6E3-D56637E05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7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2AD6DD-BB8E-C177-B780-4BF6381D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06375D-FAFE-253D-C5B6-5A326E2AC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4A172F-CC58-8750-DC3B-908875B10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3861E40-C4C1-EB0A-A777-30239B248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0441569-749A-6C3B-6E5D-5FE857A35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F138D66-4E4E-B083-44A8-321A5D6A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A62973-3DAD-E91B-F855-9DAFA5F4E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BF0D01-86A4-49A5-A013-AA632B6B7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76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1067EB-C4A8-624D-B1F3-7CA25B7DB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A3E279E-D910-22E8-5656-ACFFAA03D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6541A25-3664-D929-73F5-C7FCC9D79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68E48AE-C51F-C7F9-EF31-D7753406C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79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F5F8551-0D3B-6D2A-3910-6C36A656B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90A5BD5-1C57-C861-DB2D-47840EB8B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D018A1-7515-3D77-C184-A9F9870A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61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007F0-3378-AFCF-00A9-3F9174C22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A32F9C-29AC-6609-CFED-751B0287A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F2BBE9E-A198-993A-AEB8-839AA241C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7A67E2-5C31-A9A1-3D47-50526CDC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24AEF8-3D60-893B-8066-DF54E53AC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9CA545-A991-48EA-D197-F33F0379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90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224312-E64B-FC4C-68FA-E7EEE0E47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DF819EF-AAF0-D4E9-2742-D817BEA4A1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F97FA7D-4692-FEB5-91F2-421A28033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BD718F-DA7F-FAAE-625A-53E3EAB4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A6EE55-388C-C905-727B-DFF6F9D0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5C41D2-F3C8-FC2C-8587-77DC18E0F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31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7B1A8F-1ACF-FA78-301B-403253B6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0DD6ED-449E-8EF6-BA83-800D420C9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20E7D6-9945-9EBC-54B3-C16DC5EE4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18882F-A70F-74C2-10EB-A43AF8C8F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D76E8B-9199-ADE1-55DE-A6587B2CB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00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E2E5BFC-D058-4A3C-F12B-DF21365634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08493E-3F3C-70BB-A051-68989908D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DD4177-EBC1-72D1-3973-40D7C5FA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BFC715-C53A-73EC-90F6-905B9F213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8F9916-AB34-0E8A-9AB9-918A4F210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8A77C2-D206-131F-8EC8-C1857FE7F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4C4B47-C447-975D-A0F9-EAE0A283F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7EEFE2-148A-1225-D458-65480AE6C0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175C0-323A-48F4-91F9-EE10FC0BEA67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E1A389-3FD1-F81C-A067-B7F0D6D50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DBBDE0-EDA1-3BF0-F935-B778410D9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6FDCB-9C4B-4038-A49B-668C1167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3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95754"/>
            <a:ext cx="9971037" cy="458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大衛王的傳奇一生</a:t>
            </a:r>
            <a:b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</a:b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和他的詩歌</a:t>
            </a: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36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蘇熙朝</a:t>
            </a:r>
            <a:r>
              <a:rPr lang="zh-TW" altLang="en-US" sz="2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16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2025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88A353-C6ED-19F5-9FBF-F506EBDA9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36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他廢了掃羅之後，就興起大衛作他們的王，又為他作見證說：『我尋得耶西的兒子大衛，他是合我心意的人，他要遵行我一切的旨意。』</a:t>
            </a:r>
            <a:r>
              <a:rPr lang="en-US" sz="36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”</a:t>
            </a:r>
          </a:p>
          <a:p>
            <a:pPr marL="0" marR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使徒行傳</a:t>
            </a:r>
            <a:r>
              <a:rPr lang="en-US" sz="3600" b="1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13:22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2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30E9C7-5008-39D0-73CF-185D1899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TW" altLang="en-US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~</a:t>
            </a:r>
            <a:r>
              <a:rPr lang="zh-TW" altLang="en-US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歲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撒母耳膏</a:t>
            </a:r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為王</a:t>
            </a:r>
            <a:endParaRPr lang="en-US" dirty="0"/>
          </a:p>
        </p:txBody>
      </p:sp>
      <p:pic>
        <p:nvPicPr>
          <p:cNvPr id="3074" name="Picture 2" descr="舊約聖經】大衛王的一生-牧童大衛受膏">
            <a:extLst>
              <a:ext uri="{FF2B5EF4-FFF2-40B4-BE49-F238E27FC236}">
                <a16:creationId xmlns:a16="http://schemas.microsoft.com/office/drawing/2014/main" id="{D6F81B7A-13A2-5056-C77D-25E74019E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489" y="1578585"/>
            <a:ext cx="9029022" cy="506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13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5FC549-8A13-5D7D-4EB7-FD076D9D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~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歲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打敗歌利亞</a:t>
            </a:r>
            <a:endParaRPr lang="en-US" dirty="0"/>
          </a:p>
        </p:txBody>
      </p:sp>
      <p:pic>
        <p:nvPicPr>
          <p:cNvPr id="2050" name="Picture 2" descr="大衛">
            <a:extLst>
              <a:ext uri="{FF2B5EF4-FFF2-40B4-BE49-F238E27FC236}">
                <a16:creationId xmlns:a16="http://schemas.microsoft.com/office/drawing/2014/main" id="{C337B967-0523-640A-55F8-2EE4C0C207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877" y="1558342"/>
            <a:ext cx="9144000" cy="512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572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EEFD6-CFF3-27ED-D670-860D3FFE1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~</a:t>
            </a:r>
            <a:r>
              <a:rPr lang="zh-TW" altLang="en-US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歲 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var( --e-global-typography-primary-font-family )"/>
              </a:rPr>
              <a:t>躲避掃羅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56CBCF1-CF7F-EC6C-5B16-BE743857BE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19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75C164-BFAA-55D4-A6A2-FDA80A30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歲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受膏為猶大支派的王</a:t>
            </a:r>
            <a:endParaRPr 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35262EF-02ED-0E63-6517-62300E079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0655" y="1825625"/>
            <a:ext cx="5890690" cy="4351338"/>
          </a:xfrm>
        </p:spPr>
      </p:pic>
    </p:spTree>
    <p:extLst>
      <p:ext uri="{BB962C8B-B14F-4D97-AF65-F5344CB8AC3E}">
        <p14:creationId xmlns:p14="http://schemas.microsoft.com/office/powerpoint/2010/main" val="4223151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2AFAB-1003-3330-D6E9-C9F930EC9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37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歲 </a:t>
            </a:r>
            <a:r>
              <a:rPr lang="en-US" alt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大衛</a:t>
            </a:r>
            <a:r>
              <a:rPr lang="zh-TW" alt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受膏為以色列和猶大的王</a:t>
            </a:r>
            <a:endParaRPr lang="en-US" sz="4000" dirty="0"/>
          </a:p>
        </p:txBody>
      </p:sp>
      <p:pic>
        <p:nvPicPr>
          <p:cNvPr id="1026" name="Picture 2" descr="大衛做全以色列的王– 海外华人福音网">
            <a:extLst>
              <a:ext uri="{FF2B5EF4-FFF2-40B4-BE49-F238E27FC236}">
                <a16:creationId xmlns:a16="http://schemas.microsoft.com/office/drawing/2014/main" id="{BD027F5A-8772-C037-9EF5-0FB738691B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1524794"/>
            <a:ext cx="9337431" cy="466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373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36B9B4-7779-9739-E449-6F6AC37C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詩篇</a:t>
            </a:r>
            <a:r>
              <a:rPr lang="en-US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23</a:t>
            </a:r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篇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FE2C6A-1C44-238E-5D1D-748EB3AFA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62" y="1570648"/>
            <a:ext cx="10676792" cy="4351338"/>
          </a:xfrm>
        </p:spPr>
        <p:txBody>
          <a:bodyPr>
            <a:normAutofit/>
          </a:bodyPr>
          <a:lstStyle/>
          <a:p>
            <a:r>
              <a:rPr lang="zh-TW" altLang="en-US" sz="4000" b="1" i="0" dirty="0"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耶和華是我的牧者，我必不致缺乏。</a:t>
            </a:r>
            <a:endParaRPr lang="en-US" altLang="zh-TW" sz="4000" b="1" i="0" dirty="0"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altLang="zh-TW" sz="4000" b="1" i="0" dirty="0"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他使我躺臥在青草地上，領我在可安歇的水邊。</a:t>
            </a:r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altLang="zh-TW" sz="4000" b="1" dirty="0">
              <a:solidFill>
                <a:srgbClr val="00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他使我的靈魂甦醒，為自己的名引導我走義路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latin typeface="system-ui"/>
              </a:rPr>
              <a:t>。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62465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14F27-3454-D11E-2B61-44167AD2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詩篇</a:t>
            </a:r>
            <a:r>
              <a:rPr lang="en-US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23</a:t>
            </a:r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篇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A391AA-8E80-7987-A6CD-F9B2D40FF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479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我雖然行過死蔭的幽谷，也不怕遭害，因為你與我同在，你的杖、你的竿都安慰我。</a:t>
            </a:r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TW" altLang="en-US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在我敵人面前，你為我擺設筵席，你用油膏了我的頭，使我的福杯滿溢。</a:t>
            </a:r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en-US" altLang="zh-TW" sz="4000" b="1" i="0" baseline="300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 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我一生一世必有恩惠、慈愛隨著我，我且要住在耶和華的殿中，直到永遠。</a:t>
            </a:r>
            <a:endParaRPr lang="en-US" sz="4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3937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26CD8D-5337-4B1D-152C-89ADC565E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0062"/>
            <a:ext cx="10515600" cy="1325563"/>
          </a:xfrm>
        </p:spPr>
        <p:txBody>
          <a:bodyPr/>
          <a:lstStyle/>
          <a:p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我</a:t>
            </a:r>
            <a:r>
              <a:rPr lang="zh-TW" altLang="en-US" b="1" kern="1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們可以</a:t>
            </a:r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從</a:t>
            </a:r>
            <a:r>
              <a:rPr lang="zh-TW" altLang="en-US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四</a:t>
            </a:r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個面向來讀詩篇</a:t>
            </a:r>
            <a:r>
              <a:rPr lang="en-US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23</a:t>
            </a:r>
            <a:r>
              <a:rPr lang="zh-TW" b="1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篇</a:t>
            </a:r>
            <a:br>
              <a:rPr lang="en-US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E1122E-AD3B-388B-45B9-DE7BD5ADA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0281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從字義上領受</a:t>
            </a:r>
            <a:endParaRPr lang="en-US" sz="4000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從</a:t>
            </a:r>
            <a:r>
              <a:rPr lang="zh-TW" altLang="en-US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大衛的描述</a:t>
            </a:r>
            <a:r>
              <a:rPr lang="zh-TW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看到神的名。</a:t>
            </a:r>
            <a:endParaRPr lang="en-US" altLang="zh-TW" sz="4000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從神的啓示</a:t>
            </a:r>
            <a:endParaRPr lang="en-US" sz="4000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從大衛王的創作</a:t>
            </a:r>
            <a:r>
              <a:rPr lang="en-US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 - </a:t>
            </a:r>
            <a:r>
              <a:rPr lang="zh-TW" sz="40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大衛人生的故事，也是大衛生命成長的詩歌</a:t>
            </a:r>
            <a:endParaRPr lang="en-US" sz="4000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91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B8EA64-ECCC-1C1B-9A97-C019703B0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sz="4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從字義上領受</a:t>
            </a:r>
            <a:r>
              <a:rPr lang="en-US" sz="4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455414-7634-3EC8-C1EE-53D354EEA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sz="4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讀經及自己的人生經歷來領受</a:t>
            </a:r>
            <a:endParaRPr lang="en-US" sz="4000" b="1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53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7AA6B5-A077-81EA-046E-51FF0FC10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sz="4400" b="1" kern="100" dirty="0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從</a:t>
            </a:r>
            <a:r>
              <a:rPr lang="zh-TW" altLang="en-US" sz="4400" b="1" kern="100" dirty="0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大衛的描述</a:t>
            </a:r>
            <a:r>
              <a:rPr lang="zh-TW" sz="4400" b="1" kern="100" dirty="0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看到神的名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47918D23-0F94-8781-9781-9D52F29CA8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1434" y="1690688"/>
          <a:ext cx="11509131" cy="4317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46573">
                  <a:extLst>
                    <a:ext uri="{9D8B030D-6E8A-4147-A177-3AD203B41FA5}">
                      <a16:colId xmlns:a16="http://schemas.microsoft.com/office/drawing/2014/main" val="4221188601"/>
                    </a:ext>
                  </a:extLst>
                </a:gridCol>
                <a:gridCol w="1999718">
                  <a:extLst>
                    <a:ext uri="{9D8B030D-6E8A-4147-A177-3AD203B41FA5}">
                      <a16:colId xmlns:a16="http://schemas.microsoft.com/office/drawing/2014/main" val="3267085666"/>
                    </a:ext>
                  </a:extLst>
                </a:gridCol>
                <a:gridCol w="2021220">
                  <a:extLst>
                    <a:ext uri="{9D8B030D-6E8A-4147-A177-3AD203B41FA5}">
                      <a16:colId xmlns:a16="http://schemas.microsoft.com/office/drawing/2014/main" val="1371768268"/>
                    </a:ext>
                  </a:extLst>
                </a:gridCol>
                <a:gridCol w="2241620">
                  <a:extLst>
                    <a:ext uri="{9D8B030D-6E8A-4147-A177-3AD203B41FA5}">
                      <a16:colId xmlns:a16="http://schemas.microsoft.com/office/drawing/2014/main" val="1338289680"/>
                    </a:ext>
                  </a:extLst>
                </a:gridCol>
              </a:tblGrid>
              <a:tr h="6167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 dirty="0">
                          <a:effectLst/>
                        </a:rPr>
                        <a:t>耶和華是我的牧者，我必不至缺乏</a:t>
                      </a:r>
                      <a:endParaRPr lang="zh-TW" altLang="en-US" sz="2000" b="1" i="0" u="none" strike="noStrike" dirty="0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>
                          <a:effectLst/>
                        </a:rPr>
                        <a:t>耶和華以勒</a:t>
                      </a:r>
                      <a:endParaRPr lang="zh-CN" altLang="en-US" sz="2000" b="1" i="0" u="none" strike="noStrike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Jehovah-Jireh</a:t>
                      </a:r>
                      <a:endParaRPr lang="en-US" sz="2000" b="1" i="0" u="none" strike="noStrike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耶和華必預備</a:t>
                      </a:r>
                      <a:endParaRPr lang="zh-TW" altLang="en-US" sz="2000" b="1" i="0" u="none" strike="noStrike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7088762"/>
                  </a:ext>
                </a:extLst>
              </a:tr>
              <a:tr h="6167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 dirty="0">
                          <a:effectLst/>
                        </a:rPr>
                        <a:t>祂使我躺臥在青草地上，領我在可安歇的水邊</a:t>
                      </a:r>
                      <a:endParaRPr lang="zh-TW" altLang="en-US" sz="2000" b="1" i="0" u="none" strike="noStrike" dirty="0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>
                          <a:effectLst/>
                        </a:rPr>
                        <a:t>耶和華沙龍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Jehovah-Shalom</a:t>
                      </a:r>
                      <a:endParaRPr lang="en-US" sz="2000" b="1" i="0" u="none" strike="noStrike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耶和華賜平安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8752770"/>
                  </a:ext>
                </a:extLst>
              </a:tr>
              <a:tr h="6167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 dirty="0">
                          <a:effectLst/>
                        </a:rPr>
                        <a:t>祂使我的靈魂蘇醒</a:t>
                      </a:r>
                      <a:endParaRPr lang="zh-TW" altLang="en-US" sz="2000" b="1" i="0" u="none" strike="noStrike" dirty="0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>
                          <a:effectLst/>
                        </a:rPr>
                        <a:t>耶和華拉法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Jehovah-Rophe 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耶和華醫治的神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1646952"/>
                  </a:ext>
                </a:extLst>
              </a:tr>
              <a:tr h="6167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 dirty="0">
                          <a:effectLst/>
                        </a:rPr>
                        <a:t>引導我走義路</a:t>
                      </a:r>
                      <a:endParaRPr lang="zh-TW" altLang="en-US" sz="2000" b="1" i="0" u="none" strike="noStrike" dirty="0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耶和華齊肯努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Jehovah-Tsidkenu 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耶和華我們的義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0375027"/>
                  </a:ext>
                </a:extLst>
              </a:tr>
              <a:tr h="61671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>
                          <a:effectLst/>
                        </a:rPr>
                        <a:t>你與我同在</a:t>
                      </a:r>
                      <a:endParaRPr lang="zh-CN" altLang="en-US" sz="2000" b="1" i="0" u="none" strike="noStrike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 dirty="0">
                          <a:effectLst/>
                        </a:rPr>
                        <a:t>耶和華沙瑪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Jehovah-Shammah 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耶和華的所在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04003090"/>
                  </a:ext>
                </a:extLst>
              </a:tr>
              <a:tr h="6167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在我敵人面前，你爲我擺設筵席</a:t>
                      </a:r>
                      <a:endParaRPr lang="zh-TW" altLang="en-US" sz="2000" b="1" i="0" u="none" strike="noStrike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 dirty="0">
                          <a:effectLst/>
                        </a:rPr>
                        <a:t>耶和華尼西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Jehovah-Nissi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耶和華是我的旌旗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5479518"/>
                  </a:ext>
                </a:extLst>
              </a:tr>
              <a:tr h="61671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>
                          <a:effectLst/>
                        </a:rPr>
                        <a:t>直到永遠</a:t>
                      </a:r>
                      <a:endParaRPr lang="zh-CN" altLang="en-US" sz="2000" b="1" i="0" u="none" strike="noStrike">
                        <a:solidFill>
                          <a:srgbClr val="2F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>
                          <a:effectLst/>
                        </a:rPr>
                        <a:t>以利歐拉耶和華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EL Olam Jehovah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u="none" strike="noStrike" dirty="0">
                          <a:effectLst/>
                        </a:rPr>
                        <a:t>永在的神耶和華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4875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820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0DB565-05FC-4311-2E01-A7575908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zh-TW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從神的啓示</a:t>
            </a:r>
            <a:r>
              <a:rPr lang="en-US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- </a:t>
            </a:r>
            <a:r>
              <a:rPr lang="zh-TW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彌賽亞三部曲</a:t>
            </a:r>
            <a:br>
              <a:rPr lang="en-US" sz="4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568BA2-4DDD-7FF4-863D-E366FD93C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2154115"/>
            <a:ext cx="10782300" cy="4022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400" dirty="0">
                <a:effectLst/>
                <a:latin typeface="+mn-ea"/>
                <a:cs typeface="Times New Roman" panose="02020603050405020304" pitchFamily="18" charset="0"/>
              </a:rPr>
              <a:t>  </a:t>
            </a:r>
            <a:r>
              <a:rPr lang="zh-TW" altLang="en-US" sz="4000" b="1" dirty="0">
                <a:effectLst/>
                <a:latin typeface="+mn-ea"/>
                <a:cs typeface="Times New Roman" panose="02020603050405020304" pitchFamily="18" charset="0"/>
              </a:rPr>
              <a:t>詩篇</a:t>
            </a:r>
            <a:r>
              <a:rPr lang="en-US" sz="4000" b="1" dirty="0">
                <a:effectLst/>
                <a:latin typeface="+mn-ea"/>
                <a:cs typeface="Times New Roman" panose="02020603050405020304" pitchFamily="18" charset="0"/>
              </a:rPr>
              <a:t>22</a:t>
            </a:r>
            <a:r>
              <a:rPr lang="zh-TW" sz="4000" b="1" dirty="0">
                <a:effectLst/>
                <a:latin typeface="+mn-ea"/>
                <a:cs typeface="Times New Roman" panose="02020603050405020304" pitchFamily="18" charset="0"/>
              </a:rPr>
              <a:t>篇是預表著為羊捨命的</a:t>
            </a:r>
            <a:r>
              <a:rPr lang="zh-TW" sz="4000" b="1" dirty="0"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好牧人</a:t>
            </a:r>
            <a:r>
              <a:rPr lang="zh-TW" sz="4000" b="1" dirty="0">
                <a:effectLst/>
                <a:latin typeface="+mn-ea"/>
                <a:cs typeface="Times New Roman" panose="02020603050405020304" pitchFamily="18" charset="0"/>
              </a:rPr>
              <a:t>耶穌基督</a:t>
            </a:r>
            <a:endParaRPr lang="en-US" altLang="zh-TW" sz="40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zh-TW" altLang="en-US" sz="4000" b="1" dirty="0">
                <a:effectLst/>
                <a:latin typeface="+mn-ea"/>
                <a:cs typeface="Times New Roman" panose="02020603050405020304" pitchFamily="18" charset="0"/>
              </a:rPr>
              <a:t>  詩篇</a:t>
            </a:r>
            <a:r>
              <a:rPr lang="en-US" sz="4000" b="1" dirty="0">
                <a:effectLst/>
                <a:latin typeface="+mn-ea"/>
                <a:cs typeface="Times New Roman" panose="02020603050405020304" pitchFamily="18" charset="0"/>
              </a:rPr>
              <a:t>23</a:t>
            </a:r>
            <a:r>
              <a:rPr lang="zh-TW" sz="4000" b="1" dirty="0">
                <a:effectLst/>
                <a:latin typeface="+mn-ea"/>
                <a:cs typeface="Times New Roman" panose="02020603050405020304" pitchFamily="18" charset="0"/>
              </a:rPr>
              <a:t>篇是說那位從死裡復活的</a:t>
            </a:r>
            <a:r>
              <a:rPr lang="zh-TW" sz="4000" b="1" dirty="0"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大牧人</a:t>
            </a:r>
            <a:r>
              <a:rPr lang="zh-TW" sz="4000" b="1" dirty="0">
                <a:effectLst/>
                <a:latin typeface="+mn-ea"/>
                <a:cs typeface="Times New Roman" panose="02020603050405020304" pitchFamily="18" charset="0"/>
              </a:rPr>
              <a:t>基督</a:t>
            </a:r>
            <a:endParaRPr lang="en-US" altLang="zh-TW" sz="4000" b="1" dirty="0"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zh-TW" altLang="en-US" sz="4000" b="1" dirty="0">
                <a:effectLst/>
                <a:latin typeface="+mn-ea"/>
                <a:cs typeface="Times New Roman" panose="02020603050405020304" pitchFamily="18" charset="0"/>
              </a:rPr>
              <a:t>  詩篇</a:t>
            </a:r>
            <a:r>
              <a:rPr lang="en-US" sz="4000" b="1" dirty="0">
                <a:effectLst/>
                <a:latin typeface="+mn-ea"/>
                <a:cs typeface="Times New Roman" panose="02020603050405020304" pitchFamily="18" charset="0"/>
              </a:rPr>
              <a:t>24</a:t>
            </a:r>
            <a:r>
              <a:rPr lang="zh-TW" sz="4000" b="1" dirty="0">
                <a:effectLst/>
                <a:latin typeface="+mn-ea"/>
                <a:cs typeface="Times New Roman" panose="02020603050405020304" pitchFamily="18" charset="0"/>
              </a:rPr>
              <a:t>篇是說那位在榮耀中再來的</a:t>
            </a:r>
            <a:r>
              <a:rPr lang="zh-TW" sz="4000" b="1" dirty="0"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牧長</a:t>
            </a:r>
            <a:r>
              <a:rPr lang="zh-TW" sz="4000" b="1" dirty="0">
                <a:effectLst/>
                <a:latin typeface="+mn-ea"/>
                <a:cs typeface="Times New Roman" panose="02020603050405020304" pitchFamily="18" charset="0"/>
              </a:rPr>
              <a:t>基督</a:t>
            </a:r>
            <a:endParaRPr lang="en-US" sz="4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92141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8032E4-C9CB-FC20-8557-DA2189F74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548"/>
            <a:ext cx="10515600" cy="5217014"/>
          </a:xfrm>
        </p:spPr>
        <p:txBody>
          <a:bodyPr>
            <a:normAutofit/>
          </a:bodyPr>
          <a:lstStyle/>
          <a:p>
            <a:r>
              <a:rPr lang="zh-TW" sz="32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好牧人</a:t>
            </a:r>
            <a:r>
              <a:rPr lang="zh-TW" altLang="en-US" sz="32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TW" sz="32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2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我是</a:t>
            </a:r>
            <a:r>
              <a:rPr lang="zh-TW" sz="32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好牧人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；好牧人為羊捨命。</a:t>
            </a:r>
            <a:endParaRPr lang="en-US" altLang="zh-TW" sz="32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TW" b="1" i="1" u="sng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約翰福音</a:t>
            </a:r>
            <a:r>
              <a:rPr lang="en-US" b="1" i="1" u="sng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10:11</a:t>
            </a:r>
          </a:p>
          <a:p>
            <a:r>
              <a:rPr lang="zh-TW" sz="32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大牧人</a:t>
            </a:r>
            <a:endParaRPr lang="en-US" altLang="zh-TW" sz="3200" b="1" dirty="0">
              <a:solidFill>
                <a:srgbClr val="FF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TW" sz="32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羣羊的</a:t>
            </a:r>
            <a:r>
              <a:rPr lang="zh-TW" sz="32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大牧人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－我主耶穌從死裏復活的上帝</a:t>
            </a:r>
            <a:r>
              <a:rPr lang="en-US" alt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r>
              <a:rPr lang="zh-TW" altLang="en-US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TW" b="1" i="1" u="sng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希伯來書</a:t>
            </a:r>
            <a:r>
              <a:rPr lang="en-US" b="1" i="1" u="sng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13:20-21</a:t>
            </a:r>
          </a:p>
          <a:p>
            <a:r>
              <a:rPr lang="zh-TW" sz="32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牧長</a:t>
            </a:r>
            <a:endParaRPr lang="en-US" altLang="zh-TW" sz="3200" b="1" dirty="0">
              <a:solidFill>
                <a:srgbClr val="FF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200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 到了</a:t>
            </a:r>
            <a:r>
              <a:rPr lang="zh-TW" altLang="en-US" sz="32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牧長</a:t>
            </a:r>
            <a:r>
              <a:rPr lang="zh-TW" altLang="en-US" sz="3200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顯現的時候，你們必得那永不衰殘的榮耀冠冕</a:t>
            </a:r>
            <a:endParaRPr lang="en-US" altLang="zh-TW" sz="3200" b="1" i="0" dirty="0">
              <a:solidFill>
                <a:srgbClr val="222222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3200" b="1" dirty="0">
                <a:latin typeface="DengXian" panose="02010600030101010101" pitchFamily="2" charset="-122"/>
                <a:ea typeface="DengXian" panose="02010600030101010101" pitchFamily="2" charset="-122"/>
              </a:rPr>
              <a:t>  </a:t>
            </a:r>
            <a:r>
              <a:rPr lang="zh-CN" altLang="en-US" sz="2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‭‭</a:t>
            </a:r>
            <a:r>
              <a:rPr lang="zh-CN" altLang="en-US" b="1" i="1" u="sng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彼得前書‬ ‭</a:t>
            </a:r>
            <a:r>
              <a:rPr lang="en-US" altLang="zh-CN" b="1" i="1" u="sng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5‬:‭4‬</a:t>
            </a:r>
            <a:endParaRPr lang="en-US" b="1" i="1" u="sng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959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D2613A-1F57-1130-9CF5-A003E918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從大衛王的</a:t>
            </a:r>
            <a:r>
              <a:rPr lang="zh-TW" alt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詩歌</a:t>
            </a:r>
            <a:r>
              <a:rPr lang="zh-TW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創作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A6A2D9-A76B-2BD4-D3AF-E2351D59E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詩篇</a:t>
            </a:r>
            <a:r>
              <a:rPr lang="en-US" altLang="zh-TW" sz="4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lang="zh-TW" altLang="en-US" sz="4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篇從牧羊開始到受油抹。實際是大衛一生的傳奇</a:t>
            </a:r>
            <a:r>
              <a:rPr lang="zh-TW" sz="4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故事，也是大衛</a:t>
            </a:r>
            <a:r>
              <a:rPr lang="zh-TW" altLang="en-US" sz="4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獻給神</a:t>
            </a:r>
            <a:r>
              <a:rPr lang="zh-TW" sz="4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生命的詩歌</a:t>
            </a:r>
            <a:endParaRPr lang="en-US" sz="4000" b="1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579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947DD-B8BB-6AC3-9569-83B01E93A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i="0" dirty="0">
                <a:effectLst/>
                <a:latin typeface="system-ui"/>
              </a:rPr>
              <a:t>耶和華是我的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system-ui"/>
              </a:rPr>
              <a:t>牧者，</a:t>
            </a:r>
            <a:r>
              <a:rPr lang="zh-TW" altLang="en-US" sz="4800" b="1" i="0" dirty="0">
                <a:effectLst/>
                <a:latin typeface="system-ui"/>
              </a:rPr>
              <a:t>我必不致缺乏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735A5-D776-AC7A-3313-079BF3DA6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8137"/>
            <a:ext cx="10515600" cy="8488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62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126816-74D6-D627-067B-9D9B8179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022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b="1" i="0" dirty="0">
                <a:effectLst/>
                <a:latin typeface="system-ui"/>
              </a:rPr>
              <a:t>他使我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system-ui"/>
              </a:rPr>
              <a:t>躺臥在</a:t>
            </a:r>
            <a:r>
              <a:rPr lang="zh-TW" altLang="en-US" sz="4800" b="1" i="0" dirty="0">
                <a:effectLst/>
                <a:latin typeface="system-ui"/>
              </a:rPr>
              <a:t>青草地上</a:t>
            </a:r>
            <a:br>
              <a:rPr lang="en-US" altLang="zh-TW" sz="4800" b="1" i="0" dirty="0">
                <a:solidFill>
                  <a:srgbClr val="FF0000"/>
                </a:solidFill>
                <a:effectLst/>
                <a:latin typeface="system-ui"/>
              </a:rPr>
            </a:br>
            <a:br>
              <a:rPr lang="en-US" altLang="zh-TW" sz="4800" b="1" i="0" dirty="0">
                <a:solidFill>
                  <a:srgbClr val="FF0000"/>
                </a:solidFill>
                <a:effectLst/>
                <a:latin typeface="system-ui"/>
              </a:rPr>
            </a:br>
            <a:r>
              <a:rPr lang="zh-TW" altLang="en-US" sz="4800" b="1" i="0" dirty="0">
                <a:effectLst/>
                <a:latin typeface="system-ui"/>
              </a:rPr>
              <a:t>領我在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system-ui"/>
              </a:rPr>
              <a:t>可安歇</a:t>
            </a:r>
            <a:r>
              <a:rPr lang="zh-TW" altLang="en-US" sz="4800" b="1" i="0" dirty="0">
                <a:effectLst/>
                <a:latin typeface="system-ui"/>
              </a:rPr>
              <a:t>的水邊</a:t>
            </a:r>
            <a:endParaRPr lang="en-US" sz="48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5DC673-5FC5-C2B9-3240-179CE5EF8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34707"/>
            <a:ext cx="10515600" cy="104225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52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2ECFE2-6101-C0BF-58C9-C9613945D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400" b="1" i="0" dirty="0">
                <a:effectLst/>
                <a:latin typeface="system-ui"/>
              </a:rPr>
              <a:t>他使我的</a:t>
            </a:r>
            <a:r>
              <a:rPr lang="zh-TW" altLang="en-US" sz="4400" b="1" i="0" dirty="0">
                <a:solidFill>
                  <a:srgbClr val="FF0000"/>
                </a:solidFill>
                <a:effectLst/>
                <a:latin typeface="system-ui"/>
              </a:rPr>
              <a:t>靈魂甦醒</a:t>
            </a:r>
            <a:br>
              <a:rPr lang="en-US" altLang="zh-TW" sz="4400" b="1" i="0" dirty="0">
                <a:solidFill>
                  <a:srgbClr val="FF0000"/>
                </a:solidFill>
                <a:effectLst/>
                <a:latin typeface="system-ui"/>
              </a:rPr>
            </a:br>
            <a:br>
              <a:rPr lang="en-US" altLang="zh-TW" sz="4400" b="1" i="0" dirty="0">
                <a:solidFill>
                  <a:srgbClr val="FF0000"/>
                </a:solidFill>
                <a:effectLst/>
                <a:latin typeface="system-ui"/>
              </a:rPr>
            </a:br>
            <a:r>
              <a:rPr lang="zh-TW" altLang="en-US" sz="4400" b="1" i="0" dirty="0">
                <a:effectLst/>
                <a:latin typeface="system-ui"/>
              </a:rPr>
              <a:t>為自己的名引導我</a:t>
            </a:r>
            <a:r>
              <a:rPr lang="zh-TW" altLang="en-US" sz="4400" b="1" i="0" dirty="0">
                <a:solidFill>
                  <a:srgbClr val="FF0000"/>
                </a:solidFill>
                <a:effectLst/>
                <a:latin typeface="system-ui"/>
              </a:rPr>
              <a:t>走義路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2C15D6-D5B1-F50C-98F4-6B7974C74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07269"/>
            <a:ext cx="10515600" cy="76969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15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D72E6-72DD-A7EA-68FC-ADEFCDEBB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i="0" dirty="0">
                <a:solidFill>
                  <a:srgbClr val="FF0000"/>
                </a:solidFill>
                <a:effectLst/>
                <a:latin typeface="system-ui"/>
              </a:rPr>
              <a:t>他使我的靈魂甦醒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D8639-9E27-76A0-B76C-B31B7747D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撒母耳就用角裏的膏油，在他諸兄中膏了他。從這日起，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耶和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華的靈就大大感動大衛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22222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撒母耳記上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‬ ‭16‬:‭12‬-‭13‬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78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9D372-B31B-ED50-4FB5-A2F56ED4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B4DFD1-5E32-48DB-BC22-C4AB232F9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我雖然行過死蔭的幽谷，也不怕遭害，因為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你與我同在</a:t>
            </a: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，</a:t>
            </a:r>
            <a:endParaRPr lang="en-US" altLang="zh-TW" sz="48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ctr">
              <a:buNone/>
            </a:pP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你的杖、你的竿都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安慰我</a:t>
            </a:r>
            <a:endParaRPr lang="en-US" sz="4800" dirty="0">
              <a:solidFill>
                <a:srgbClr val="FF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7750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CDDD5-9B2B-CBD2-62ED-B793175D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i="0" dirty="0">
                <a:solidFill>
                  <a:srgbClr val="FF0000"/>
                </a:solidFill>
                <a:effectLst/>
                <a:latin typeface="system-ui"/>
              </a:rPr>
              <a:t>你的杖、你的竿都安慰我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83B0AB5-6B82-DEA1-F597-3B7C918C4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090" y="1332714"/>
            <a:ext cx="6651820" cy="5328501"/>
          </a:xfrm>
        </p:spPr>
      </p:pic>
    </p:spTree>
    <p:extLst>
      <p:ext uri="{BB962C8B-B14F-4D97-AF65-F5344CB8AC3E}">
        <p14:creationId xmlns:p14="http://schemas.microsoft.com/office/powerpoint/2010/main" val="3558457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38118-C3BB-6CF3-1668-D877858E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你的杖、你的竿都</a:t>
            </a:r>
            <a:r>
              <a:rPr lang="zh-TW" altLang="en-US" sz="44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安慰我</a:t>
            </a:r>
            <a:br>
              <a:rPr lang="en-US" sz="44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</a:b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AE736D-3C1C-73BA-6782-0FF930C3F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000" dirty="0">
                <a:latin typeface="DengXian" panose="02010600030101010101" pitchFamily="2" charset="-122"/>
                <a:ea typeface="DengXian" panose="02010600030101010101" pitchFamily="2" charset="-122"/>
              </a:rPr>
              <a:t>神如牧人用他的能力（</a:t>
            </a:r>
            <a:r>
              <a:rPr lang="zh-TW" altLang="en-US" sz="40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大能</a:t>
            </a:r>
            <a:r>
              <a:rPr lang="zh-TW" altLang="en-US" sz="4000" dirty="0">
                <a:latin typeface="DengXian" panose="02010600030101010101" pitchFamily="2" charset="-122"/>
                <a:ea typeface="DengXian" panose="02010600030101010101" pitchFamily="2" charset="-122"/>
              </a:rPr>
              <a:t>）藉著祂的手中的杖和杆</a:t>
            </a:r>
            <a:r>
              <a:rPr lang="en-US" altLang="zh-TW" sz="4000" dirty="0">
                <a:latin typeface="DengXian" panose="02010600030101010101" pitchFamily="2" charset="-122"/>
                <a:ea typeface="DengXian" panose="02010600030101010101" pitchFamily="2" charset="-122"/>
              </a:rPr>
              <a:t>(</a:t>
            </a:r>
            <a:r>
              <a:rPr lang="zh-TW" altLang="en-US" sz="40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器皿，豐富</a:t>
            </a:r>
            <a:r>
              <a:rPr lang="zh-TW" altLang="en-US" sz="4000" dirty="0">
                <a:latin typeface="DengXian" panose="02010600030101010101" pitchFamily="2" charset="-122"/>
                <a:ea typeface="DengXian" panose="02010600030101010101" pitchFamily="2" charset="-122"/>
              </a:rPr>
              <a:t>）來安慰</a:t>
            </a:r>
            <a:r>
              <a:rPr lang="en-US" altLang="zh-TW" sz="4000" dirty="0">
                <a:latin typeface="DengXian" panose="02010600030101010101" pitchFamily="2" charset="-122"/>
                <a:ea typeface="DengXian" panose="02010600030101010101" pitchFamily="2" charset="-122"/>
              </a:rPr>
              <a:t>(</a:t>
            </a:r>
            <a:r>
              <a:rPr lang="zh-TW" altLang="en-US" sz="4000" dirty="0">
                <a:latin typeface="DengXian" panose="02010600030101010101" pitchFamily="2" charset="-122"/>
                <a:ea typeface="DengXian" panose="02010600030101010101" pitchFamily="2" charset="-122"/>
              </a:rPr>
              <a:t>看顧</a:t>
            </a:r>
            <a:r>
              <a:rPr lang="en-US" altLang="zh-TW" sz="4000" dirty="0">
                <a:latin typeface="DengXian" panose="02010600030101010101" pitchFamily="2" charset="-122"/>
                <a:ea typeface="DengXian" panose="02010600030101010101" pitchFamily="2" charset="-122"/>
              </a:rPr>
              <a:t>)</a:t>
            </a:r>
            <a:r>
              <a:rPr lang="zh-TW" altLang="en-US" sz="4000" dirty="0">
                <a:latin typeface="DengXian" panose="02010600030101010101" pitchFamily="2" charset="-122"/>
                <a:ea typeface="DengXian" panose="02010600030101010101" pitchFamily="2" charset="-122"/>
              </a:rPr>
              <a:t>我</a:t>
            </a:r>
          </a:p>
          <a:p>
            <a:pPr>
              <a:buNone/>
            </a:pPr>
            <a:br>
              <a:rPr lang="zh-TW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03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FC932B-2ECD-AD39-C619-D5ED9DB3B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5ADAE5-338E-699C-06A3-D1F16A47E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在我敵人面前，你為我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擺設筵席</a:t>
            </a:r>
            <a:endParaRPr lang="en-US" altLang="zh-TW" sz="4800" b="1" i="0" dirty="0">
              <a:solidFill>
                <a:srgbClr val="FF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ctr">
              <a:buNone/>
            </a:pPr>
            <a:endParaRPr lang="en-US" altLang="zh-TW" sz="4800" b="1" dirty="0">
              <a:solidFill>
                <a:srgbClr val="00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ctr">
              <a:buNone/>
            </a:pP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你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用油膏了我的頭</a:t>
            </a: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，使我的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福杯滿溢</a:t>
            </a:r>
            <a:endParaRPr lang="en-US" sz="4800" dirty="0">
              <a:solidFill>
                <a:srgbClr val="FF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9494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7815B-1528-1B6A-BC7A-C7F5DD22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在敵人面前為我擺設宴席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zh-TW" altLang="en-US" sz="2400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‭‭撒母耳記下‬ ‭</a:t>
            </a:r>
            <a:r>
              <a:rPr lang="en-US" altLang="zh-TW" sz="2400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3‬:‭12‬, ‭17‬-‭20</a:t>
            </a:r>
            <a:r>
              <a:rPr lang="en-US" altLang="zh-TW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A535DD2-57DE-A853-1F1D-1F893B3C85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492917"/>
            <a:ext cx="10968067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押尼珥派使者到大衛所在的地方，說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：「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這地歸誰呢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？」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又說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：「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你與我立約，看哪，我必幫助你，使全以色列都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擁護你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。」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押尼珥與以色列長老商議，說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從前你們企盼大衛作王治理你們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，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現在你們可以這樣做了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因為耶和華曾論到大衛說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我必藉我僕人大衛的手，救我民以色列脫離非利士人和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眾仇敵的手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。』」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押尼珥也說給便雅憫人聽。押尼珥又到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希伯崙，把以色列人和便雅憫全家所看為好的，說給大衛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聽。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押尼珥帶著二十個人來到希伯崙大衛那裏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大衛就為押尼珥和他帶來的人擺設宴席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5710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77EB8-8450-F3C3-8668-749E2BA86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你用油膏了我的頭，使我的福杯滿溢</a:t>
            </a:r>
            <a:endParaRPr lang="en-US" dirty="0">
              <a:solidFill>
                <a:srgbClr val="FF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ED178-9003-F953-7954-702362B9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撒母耳就用角裏的膏油，在他諸兄中膏了他。從這日起，耶和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華的靈就大大感動大衛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22222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   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撒母耳記上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‬ ‭16‬:‭12‬-‭13‬</a:t>
            </a:r>
          </a:p>
          <a:p>
            <a:pPr marL="0" indent="0">
              <a:buNone/>
            </a:pPr>
            <a:r>
              <a:rPr lang="en-US" altLang="zh-TW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2.  </a:t>
            </a:r>
            <a:r>
              <a:rPr lang="zh-TW" altLang="en-US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猶大人來到希伯崙，在那裏膏大衛作猶大家的王</a:t>
            </a:r>
            <a:r>
              <a:rPr lang="en-US" altLang="zh-TW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….</a:t>
            </a:r>
          </a:p>
          <a:p>
            <a:pPr marL="0" indent="0" algn="l">
              <a:buNone/>
            </a:pPr>
            <a:r>
              <a:rPr lang="en-US" altLang="zh-TW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 ‭‭   </a:t>
            </a:r>
            <a:r>
              <a:rPr lang="zh-TW" altLang="en-US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撒母耳記下‬ ‭</a:t>
            </a:r>
            <a:r>
              <a:rPr lang="en-US" altLang="zh-TW" b="1" i="0" dirty="0"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2‬:‭4‬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rgbClr val="22222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3.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於是以色列的長老都來到希伯崙見大衛王，大衛在希伯崙耶和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22222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   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華面前與他們立約，他們就膏大衛作以色列的王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‭‭    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撒母耳記下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‬ ‭5‬:‭3‬ 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l">
              <a:buNone/>
            </a:pPr>
            <a:endParaRPr lang="en-US" altLang="zh-TW" b="1" i="0" dirty="0">
              <a:solidFill>
                <a:srgbClr val="222222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237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434AEC-74D1-7A65-D7D9-44583BD2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688469-B82E-5D40-0EF5-80AAF2C39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我一生一世必有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恩惠</a:t>
            </a: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、</a:t>
            </a:r>
            <a:r>
              <a:rPr lang="zh-TW" altLang="en-US" sz="4800" b="1" i="0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慈愛</a:t>
            </a: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隨著我</a:t>
            </a:r>
            <a:endParaRPr lang="en-US" altLang="zh-TW" sz="48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ctr">
              <a:buNone/>
            </a:pPr>
            <a:endParaRPr lang="en-US" altLang="zh-TW" sz="4800" b="1" dirty="0">
              <a:solidFill>
                <a:srgbClr val="00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ctr">
              <a:buNone/>
            </a:pPr>
            <a:r>
              <a:rPr lang="zh-TW" altLang="en-US" sz="48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我且要住在耶和華的殿中，直到永遠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30137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D3D20-CA39-C89C-E8CD-C089E03EA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我的詩篇 </a:t>
            </a:r>
            <a:r>
              <a:rPr lang="en-US" altLang="zh-TW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23 </a:t>
            </a:r>
            <a:r>
              <a:rPr lang="zh-TW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篇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FE43F9-EF2E-A275-90C8-8658E3FD2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024"/>
            <a:ext cx="10178562" cy="443449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2063">
            <a:extLst>
              <a:ext uri="{FF2B5EF4-FFF2-40B4-BE49-F238E27FC236}">
                <a16:creationId xmlns:a16="http://schemas.microsoft.com/office/drawing/2014/main" id="{7A8A277E-70EE-9BB9-603E-FD4224323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No photo description available.">
            <a:extLst>
              <a:ext uri="{FF2B5EF4-FFF2-40B4-BE49-F238E27FC236}">
                <a16:creationId xmlns:a16="http://schemas.microsoft.com/office/drawing/2014/main" id="{C48B2A0B-A79B-1C3D-2600-FFBAACAAD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3" b="4272"/>
          <a:stretch/>
        </p:blipFill>
        <p:spPr bwMode="auto">
          <a:xfrm>
            <a:off x="1292468" y="1597024"/>
            <a:ext cx="9141069" cy="48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309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3B41-E67F-BA98-EF98-81103EC3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我的詩篇 </a:t>
            </a:r>
            <a:r>
              <a:rPr lang="en-US" altLang="zh-TW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23 </a:t>
            </a:r>
            <a:r>
              <a:rPr lang="zh-TW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篇</a:t>
            </a:r>
            <a:endParaRPr lang="en-US" b="1" dirty="0">
              <a:solidFill>
                <a:srgbClr val="FF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graphicFrame>
        <p:nvGraphicFramePr>
          <p:cNvPr id="7" name="内容占位符 6">
            <a:extLst>
              <a:ext uri="{FF2B5EF4-FFF2-40B4-BE49-F238E27FC236}">
                <a16:creationId xmlns:a16="http://schemas.microsoft.com/office/drawing/2014/main" id="{DA8B2999-7AF6-0632-655D-998F8FD091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792">
                  <a:extLst>
                    <a:ext uri="{9D8B030D-6E8A-4147-A177-3AD203B41FA5}">
                      <a16:colId xmlns:a16="http://schemas.microsoft.com/office/drawing/2014/main" val="3181772778"/>
                    </a:ext>
                  </a:extLst>
                </a:gridCol>
                <a:gridCol w="5767754">
                  <a:extLst>
                    <a:ext uri="{9D8B030D-6E8A-4147-A177-3AD203B41FA5}">
                      <a16:colId xmlns:a16="http://schemas.microsoft.com/office/drawing/2014/main" val="2342975902"/>
                    </a:ext>
                  </a:extLst>
                </a:gridCol>
                <a:gridCol w="1348154">
                  <a:extLst>
                    <a:ext uri="{9D8B030D-6E8A-4147-A177-3AD203B41FA5}">
                      <a16:colId xmlns:a16="http://schemas.microsoft.com/office/drawing/2014/main" val="19090732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580323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耶和華是我的牧者，我必不致缺乏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活的通透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47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他使我躺臥在青草地上，領我在可安歇的水邊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活得自在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他使我的靈魂甦醒，為自己的名引導我走義路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靈魂甦醒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55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為自己的名引導我走義路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與神同行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70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我雖然行過死蔭的幽谷，也不怕遭害，因為你與我同在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處變不驚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6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b="1" dirty="0"/>
                        <a:t>你的杖、你的竿都安慰我。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仗勢心定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46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在我敵人面前，你為我擺設筵席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勝利人生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8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你用油膏了我的頭，使我的福杯滿溢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福杯滿溢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8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我一生一世必有恩惠、慈愛隨著我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永浴主恩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3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我且要住在耶和華的殿中，直到永遠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滿足喜樂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06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620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94EFE-EB66-B7FA-FAF6-AD40DECA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52700-E783-5B60-5467-9DC27ACD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我的詩篇 </a:t>
            </a:r>
            <a:r>
              <a:rPr lang="en-US" altLang="zh-TW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23 </a:t>
            </a:r>
            <a:r>
              <a:rPr lang="zh-TW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篇</a:t>
            </a:r>
            <a:endParaRPr lang="en-US" dirty="0"/>
          </a:p>
        </p:txBody>
      </p:sp>
      <p:graphicFrame>
        <p:nvGraphicFramePr>
          <p:cNvPr id="7" name="内容占位符 6">
            <a:extLst>
              <a:ext uri="{FF2B5EF4-FFF2-40B4-BE49-F238E27FC236}">
                <a16:creationId xmlns:a16="http://schemas.microsoft.com/office/drawing/2014/main" id="{527AE219-C1C6-7E1E-3FA3-6A93B9A91F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792">
                  <a:extLst>
                    <a:ext uri="{9D8B030D-6E8A-4147-A177-3AD203B41FA5}">
                      <a16:colId xmlns:a16="http://schemas.microsoft.com/office/drawing/2014/main" val="3181772778"/>
                    </a:ext>
                  </a:extLst>
                </a:gridCol>
                <a:gridCol w="5767754">
                  <a:extLst>
                    <a:ext uri="{9D8B030D-6E8A-4147-A177-3AD203B41FA5}">
                      <a16:colId xmlns:a16="http://schemas.microsoft.com/office/drawing/2014/main" val="2342975902"/>
                    </a:ext>
                  </a:extLst>
                </a:gridCol>
                <a:gridCol w="1348154">
                  <a:extLst>
                    <a:ext uri="{9D8B030D-6E8A-4147-A177-3AD203B41FA5}">
                      <a16:colId xmlns:a16="http://schemas.microsoft.com/office/drawing/2014/main" val="19090732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580323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耶和華是我的牧者，我必不致缺乏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活的通透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生存的智慧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547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他使我躺臥在青草地上，領我在可安歇的水邊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活得自在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生活的智慧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039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他使我的靈魂甦醒，為自己的名引導我走義路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靈魂甦醒</a:t>
                      </a: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生命的智慧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055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為自己的名引導我走義路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與神同行</a:t>
                      </a: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70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我雖然行過死蔭的幽谷，也不怕遭害，因為你與我同在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處變不驚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勇氣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506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b="1" dirty="0"/>
                        <a:t>你的杖、你的竿都安慰我。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仗勢心定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安定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246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在我敵人面前，你為我擺設筵席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勝利人生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得勝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308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你用油膏了我的頭，使我的福杯滿溢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福杯滿溢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蒙恩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698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我一生一世必有恩惠、慈愛隨著我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永浴主恩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恩典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713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我且要住在耶和華的殿中，直到永遠</a:t>
                      </a:r>
                      <a:endParaRPr 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滿足喜樂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完</a:t>
                      </a:r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滿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1206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541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98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因祢與我同行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12531</TotalTime>
  <Words>1739</Words>
  <Application>Microsoft Office PowerPoint</Application>
  <PresentationFormat>Widescreen</PresentationFormat>
  <Paragraphs>203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Arial Unicode MS</vt:lpstr>
      <vt:lpstr>DengXian</vt:lpstr>
      <vt:lpstr>DFKai-SB</vt:lpstr>
      <vt:lpstr>system-ui</vt:lpstr>
      <vt:lpstr>var( --e-global-typography-primary-font-family )</vt:lpstr>
      <vt:lpstr>Aptos Narrow</vt:lpstr>
      <vt:lpstr>Arial</vt:lpstr>
      <vt:lpstr>Calibri</vt:lpstr>
      <vt:lpstr>Calibri Light</vt:lpstr>
      <vt:lpstr>Cambria</vt:lpstr>
      <vt:lpstr>Century</vt:lpstr>
      <vt:lpstr>Century Gothic</vt:lpstr>
      <vt:lpstr>Mongolian Baiti</vt:lpstr>
      <vt:lpstr>14_Default Design</vt:lpstr>
      <vt:lpstr>Office 主题​​</vt:lpstr>
      <vt:lpstr>PowerPoint Presentation</vt:lpstr>
      <vt:lpstr>PowerPoint Presentation</vt:lpstr>
      <vt:lpstr>PowerPoint Presentation</vt:lpstr>
      <vt:lpstr>大衛 15 ~ 16 歲 - - 撒母耳膏大衛為王</vt:lpstr>
      <vt:lpstr>大衛 16 ~ 17 歲 - - 打敗歌利亞</vt:lpstr>
      <vt:lpstr>大衛  ~ 30 歲 躲避掃羅</vt:lpstr>
      <vt:lpstr>大衛 30 歲 - - 大衛受膏為猶大支派的王</vt:lpstr>
      <vt:lpstr>大衛 37 歲 - - 大衛受膏為以色列和猶大的王</vt:lpstr>
      <vt:lpstr>詩篇23篇</vt:lpstr>
      <vt:lpstr>詩篇23篇</vt:lpstr>
      <vt:lpstr>我們可以從四個面向來讀詩篇23篇 </vt:lpstr>
      <vt:lpstr>從字義上領受 </vt:lpstr>
      <vt:lpstr>從大衛的描述看到神的名</vt:lpstr>
      <vt:lpstr>從神的啓示 - 彌賽亞三部曲 </vt:lpstr>
      <vt:lpstr>PowerPoint Presentation</vt:lpstr>
      <vt:lpstr>從大衛王的詩歌創作</vt:lpstr>
      <vt:lpstr>耶和華是我的牧者，我必不致缺乏</vt:lpstr>
      <vt:lpstr>他使我躺臥在青草地上  領我在可安歇的水邊</vt:lpstr>
      <vt:lpstr>他使我的靈魂甦醒  為自己的名引導我走義路</vt:lpstr>
      <vt:lpstr>他使我的靈魂甦醒</vt:lpstr>
      <vt:lpstr>PowerPoint Presentation</vt:lpstr>
      <vt:lpstr>你的杖、你的竿都安慰我</vt:lpstr>
      <vt:lpstr>你的杖、你的竿都安慰我 </vt:lpstr>
      <vt:lpstr>PowerPoint Presentation</vt:lpstr>
      <vt:lpstr>在敵人面前為我擺設宴席(‭‭撒母耳記下‬ ‭3‬:‭12‬, ‭17‬-‭20)</vt:lpstr>
      <vt:lpstr>你用油膏了我的頭，使我的福杯滿溢</vt:lpstr>
      <vt:lpstr>PowerPoint Presentation</vt:lpstr>
      <vt:lpstr>我的詩篇 23 篇</vt:lpstr>
      <vt:lpstr>我的詩篇 23 篇</vt:lpstr>
      <vt:lpstr>我的詩篇 23 篇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853</cp:revision>
  <cp:lastPrinted>2020-09-23T16:34:05Z</cp:lastPrinted>
  <dcterms:created xsi:type="dcterms:W3CDTF">2015-02-24T04:35:26Z</dcterms:created>
  <dcterms:modified xsi:type="dcterms:W3CDTF">2025-03-16T06:38:51Z</dcterms:modified>
</cp:coreProperties>
</file>