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</p:sldMasterIdLst>
  <p:notesMasterIdLst>
    <p:notesMasterId r:id="rId23"/>
  </p:notesMasterIdLst>
  <p:sldIdLst>
    <p:sldId id="12530" r:id="rId2"/>
    <p:sldId id="12523" r:id="rId3"/>
    <p:sldId id="12378" r:id="rId4"/>
    <p:sldId id="12379" r:id="rId5"/>
    <p:sldId id="12540" r:id="rId6"/>
    <p:sldId id="12543" r:id="rId7"/>
    <p:sldId id="12548" r:id="rId8"/>
    <p:sldId id="12549" r:id="rId9"/>
    <p:sldId id="12541" r:id="rId10"/>
    <p:sldId id="12474" r:id="rId11"/>
    <p:sldId id="12534" r:id="rId12"/>
    <p:sldId id="12538" r:id="rId13"/>
    <p:sldId id="12524" r:id="rId14"/>
    <p:sldId id="12547" r:id="rId15"/>
    <p:sldId id="12535" r:id="rId16"/>
    <p:sldId id="12536" r:id="rId17"/>
    <p:sldId id="12539" r:id="rId18"/>
    <p:sldId id="12537" r:id="rId19"/>
    <p:sldId id="12532" r:id="rId20"/>
    <p:sldId id="12467" r:id="rId21"/>
    <p:sldId id="12484" r:id="rId22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02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3/25/2025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FF0DE-44EA-149C-D057-C36DFDA4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2159DE-5185-53F9-A008-D487703AE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77FCD-591F-EA41-9BA0-CF654569E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815BD-BA48-BDB8-6BF6-9E03FD5351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89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3A059F-01EF-AFDC-C953-7E6CA9B3F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407" y="0"/>
            <a:ext cx="94171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032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299A0-A84C-5C3A-512B-175000FBD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0E1C79-403C-E616-9981-1DD907964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A8481D-941F-75FF-FB46-60BC89D3BA7E}"/>
              </a:ext>
            </a:extLst>
          </p:cNvPr>
          <p:cNvSpPr txBox="1"/>
          <p:nvPr/>
        </p:nvSpPr>
        <p:spPr>
          <a:xfrm>
            <a:off x="430249" y="0"/>
            <a:ext cx="11037608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提摩太前書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Timothy 2:1-3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我勸你，第一要為萬人懇求、禱告、代求、祝謝；為君王和一切在位的，也該如此，使我們可以敬虔、端正、平安無事地度日。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這是好的，在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神我們救主面前可蒙悅納。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First of all, then, I urge that entreaties and prayers, petitions and thanksgivings, be made on behalf of all men, for kings and all who are in authority, so that we may lead a tranquil and quiet life in all godliness and dignity.  This is good and acceptable in the sight of God our Savior,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314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AF28A-EC28-5E6C-5776-E8C0AE5BA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0009D8-CBCE-AD6F-A5B7-6109AA10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DE871693-0B7E-317E-7FC6-0DB9C87C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481" y="1195754"/>
            <a:ext cx="9971037" cy="461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安息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54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Rest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   </a:t>
            </a:r>
            <a:r>
              <a:rPr lang="en-US" altLang="zh-TW" sz="2800" b="1" kern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 23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2025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30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BF267-C90E-0F1B-8950-0A9C02FE8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DFCD0B-2ADF-7F37-3A8A-D6102ED3D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06EBE4-E5F7-09AD-82D7-F30D28421FBF}"/>
              </a:ext>
            </a:extLst>
          </p:cNvPr>
          <p:cNvSpPr txBox="1"/>
          <p:nvPr/>
        </p:nvSpPr>
        <p:spPr>
          <a:xfrm>
            <a:off x="349453" y="0"/>
            <a:ext cx="11606668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希伯來書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Hebrews 4:10-11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因為那進入安息的，乃是歇了自己的工，正如　神歇了他的工一樣。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所以，我們務必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竭力進入那安息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，免得有人學那不信從的樣子跌倒了。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the one who has entered His rest has himself also rested from his works, as God did from His.  Therefore let us be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diligent to enter that rest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so that no one will fall, through following the same example of disobedience.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451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3CC8F-E9CA-B148-2F6A-C1F74BD7E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10A068-233B-2C23-20D1-2F60050D7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2D3899-32CE-047C-F6F8-3D2152384BAF}"/>
              </a:ext>
            </a:extLst>
          </p:cNvPr>
          <p:cNvSpPr txBox="1"/>
          <p:nvPr/>
        </p:nvSpPr>
        <p:spPr>
          <a:xfrm>
            <a:off x="297034" y="0"/>
            <a:ext cx="11659087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希伯來書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Hebrews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6:19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我們有這指望，如同靈魂的錨，又堅固又牢靠，且通入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幔內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This hope we have as an anchor of the soul, a hope both sure and steadfast and one which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enters within the veil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543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BD3296-4E7C-3A02-C771-F308F19EF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41" y="0"/>
            <a:ext cx="10862718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9446ED-0BEF-D5C0-0AA7-3724BF3B693F}"/>
              </a:ext>
            </a:extLst>
          </p:cNvPr>
          <p:cNvSpPr/>
          <p:nvPr/>
        </p:nvSpPr>
        <p:spPr>
          <a:xfrm>
            <a:off x="6816436" y="6096000"/>
            <a:ext cx="3117273" cy="5957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583658AF-E837-1297-F5D0-90ABFDB6034C}"/>
              </a:ext>
            </a:extLst>
          </p:cNvPr>
          <p:cNvSpPr/>
          <p:nvPr/>
        </p:nvSpPr>
        <p:spPr>
          <a:xfrm>
            <a:off x="7024255" y="69273"/>
            <a:ext cx="471054" cy="976745"/>
          </a:xfrm>
          <a:prstGeom prst="downArrow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16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71FB40-E704-473D-473C-33A6CD3D1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36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D8BD5-21F1-0AD6-88AC-7221B5F3A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2BFB49-3F43-B80D-604E-522135A89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AF0F00-0318-D123-5D53-C2DA50A4FE50}"/>
              </a:ext>
            </a:extLst>
          </p:cNvPr>
          <p:cNvSpPr txBox="1"/>
          <p:nvPr/>
        </p:nvSpPr>
        <p:spPr>
          <a:xfrm>
            <a:off x="-192198" y="449736"/>
            <a:ext cx="12211016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安息</a:t>
            </a:r>
            <a:endParaRPr kumimoji="0" lang="zh-TW" altLang="en-US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971800" lvl="5" indent="-685800">
              <a:buFont typeface="Arial" panose="020B0604020202020204" pitchFamily="34" charset="0"/>
              <a:buChar char="•"/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安息是對神應許的確信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430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A3C7A-6875-580C-6DA6-604CCB991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3E78A0-11A6-3744-5210-CE867E349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A0BF1F-38AB-591A-5937-B2DD28EA8F1B}"/>
              </a:ext>
            </a:extLst>
          </p:cNvPr>
          <p:cNvSpPr txBox="1"/>
          <p:nvPr/>
        </p:nvSpPr>
        <p:spPr>
          <a:xfrm>
            <a:off x="349453" y="0"/>
            <a:ext cx="11606668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羅馬書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Romans 1:17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因為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神的義正在這福音上顯明出來；這義是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本於信，以至於信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如經上所記：「義人必因信得生。」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in it the righteousness of God is revealed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from faith to faith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; as it is written, “But the righteous man shall live by faith.”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182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54379-1D3B-BC8D-5D8E-89E3CBBD2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D48FAC-C8CA-1398-6DC8-7A789C385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208B50-A1B6-81B9-B585-3D889833018C}"/>
              </a:ext>
            </a:extLst>
          </p:cNvPr>
          <p:cNvSpPr txBox="1"/>
          <p:nvPr/>
        </p:nvSpPr>
        <p:spPr>
          <a:xfrm>
            <a:off x="349453" y="0"/>
            <a:ext cx="1160666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哥林多後書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2 Cor. 5:7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因我們行事為人是憑著信心，不是憑著眼見。 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we walk by faith, not by sight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929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7A7F3-D993-1279-6CBF-789379479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3E9C67-E8B4-8BBB-64E8-F00F7A086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98A73F-832B-B7ED-1173-4F99FB16AB31}"/>
              </a:ext>
            </a:extLst>
          </p:cNvPr>
          <p:cNvSpPr txBox="1"/>
          <p:nvPr/>
        </p:nvSpPr>
        <p:spPr>
          <a:xfrm>
            <a:off x="-192198" y="449736"/>
            <a:ext cx="12211016" cy="3424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安息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971800" marR="0" lvl="5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安息是對神應許的確信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971800" marR="0" lvl="5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安息中仰望全能的天父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312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867C9-6795-2FE7-C237-04ABEA78B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CC2284-1029-893E-F311-B7AB747B9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A88953-96C8-ED91-FA75-3B3982D5304F}"/>
              </a:ext>
            </a:extLst>
          </p:cNvPr>
          <p:cNvSpPr txBox="1"/>
          <p:nvPr/>
        </p:nvSpPr>
        <p:spPr>
          <a:xfrm>
            <a:off x="514927" y="0"/>
            <a:ext cx="11471285" cy="6263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彌迦書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Micah 7:7-8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至於我，我要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仰望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耶和華，要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等候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那救我的　神；我的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神必應允我。 我的仇敵啊，不要向我誇耀。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我雖跌倒，卻要起來；我雖坐在黑暗裡，耶和華卻作我的光。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But as for me, I will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watch expectantly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the Lord;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 will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wait for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 God of my salvation.  My God will hear me.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Do not rejoice over me, O my enemy.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Though I fall I will rise;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Though I dwell in darkness, the Lord is a light for me.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52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B3FAF2-3F09-D31E-9243-410428209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440" y="-706582"/>
            <a:ext cx="5944098" cy="782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06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60211-E4D6-E47B-9A74-C986D7327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A13864-3901-5283-C306-AB14C6EE7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8DBB18-B71B-3ECE-E7BF-B56C5A7DA8B4}"/>
              </a:ext>
            </a:extLst>
          </p:cNvPr>
          <p:cNvSpPr txBox="1"/>
          <p:nvPr/>
        </p:nvSpPr>
        <p:spPr>
          <a:xfrm>
            <a:off x="361101" y="0"/>
            <a:ext cx="11625112" cy="6140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以賽亞書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Isaiah 64:3-4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你曾行我們不能逆料可畏的事。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那時你降臨，山嶺在你面前震動。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從古以來，人未曾聽見、未曾耳聞、未曾眼見在你以外有甚麼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神為等候他的人行事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When You did awesome things which we did not expect,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You came down, the mountains quaked at Your presence.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from days of old they have not heard or perceived by ear,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Nor has the eye seen a God besides You,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Who acts in behalf of the one who waits for Him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681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4DBB3-2E67-5840-F3A4-6ECF5F475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FB966E-71A5-34C8-7C44-3529019E3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8E614F-957B-B7A3-75A6-D9A6F97CE829}"/>
              </a:ext>
            </a:extLst>
          </p:cNvPr>
          <p:cNvSpPr txBox="1"/>
          <p:nvPr/>
        </p:nvSpPr>
        <p:spPr>
          <a:xfrm>
            <a:off x="361101" y="0"/>
            <a:ext cx="11351373" cy="5616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以賽亞書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Isaiah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43:18-19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耶和華如此說：你們不要記念從前的事，也不要思想古時的事。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看哪，我要做一件新事；如今要發現，你們豈不知道嗎？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我必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在曠野開道路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在沙漠開江河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Do not call to mind the former things, or ponder things of the past.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“Behold, I will do something new,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Now it will spring forth; Will you not be aware of it?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 will even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make a roadway in the wilderness, rivers in the desert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583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601A3-6F04-F6F3-69FA-02A077A7F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45CC45-8AEF-A195-519F-DC12A9AA0D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0B1912-7110-33F2-B8E2-F25CB3FB7220}"/>
              </a:ext>
            </a:extLst>
          </p:cNvPr>
          <p:cNvSpPr txBox="1"/>
          <p:nvPr/>
        </p:nvSpPr>
        <p:spPr>
          <a:xfrm>
            <a:off x="-192198" y="449736"/>
            <a:ext cx="12211016" cy="416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安息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971800" marR="0" lvl="5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安息是對神應許的確信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971800" marR="0" lvl="5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安息中仰望全能的天父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971800" marR="0" lvl="5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安息中領受神啟示恩膏</a:t>
            </a:r>
          </a:p>
        </p:txBody>
      </p:sp>
    </p:spTree>
    <p:extLst>
      <p:ext uri="{BB962C8B-B14F-4D97-AF65-F5344CB8AC3E}">
        <p14:creationId xmlns:p14="http://schemas.microsoft.com/office/powerpoint/2010/main" val="15420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964D1-4F0E-DB72-9C67-3B9C2358E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D75937-55B7-25E0-8A91-0B74BF14B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8917E7-F349-8083-E426-97DA848F7527}"/>
              </a:ext>
            </a:extLst>
          </p:cNvPr>
          <p:cNvSpPr txBox="1"/>
          <p:nvPr/>
        </p:nvSpPr>
        <p:spPr>
          <a:xfrm>
            <a:off x="215496" y="0"/>
            <a:ext cx="11683352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以賽亞書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Isaiah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30:15-16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主耶和華─以色列的聖者曾如此說：你們</a:t>
            </a:r>
            <a:r>
              <a:rPr kumimoji="0" lang="zh-TW" altLang="en-US" sz="44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得救在乎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歸回安息</a:t>
            </a:r>
            <a:r>
              <a:rPr kumimoji="0" lang="zh-TW" altLang="en-US" sz="4400" b="1" i="0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；</a:t>
            </a:r>
            <a:r>
              <a:rPr kumimoji="0" lang="zh-TW" altLang="en-US" sz="44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你們得力在乎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平靜安穩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；你們竟自不肯。你們卻說：不然，我們要騎馬奔走。所以你們必然奔走；又說：我們要騎飛快的牲口。 所以追趕你們的，也必飛快。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15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thus the Lord God, the Holy One of Israel, has said,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“In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repentance and rest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you will be saved,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In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quietness and trust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is your strength.”</a:t>
            </a:r>
          </a:p>
        </p:txBody>
      </p:sp>
    </p:spTree>
    <p:extLst>
      <p:ext uri="{BB962C8B-B14F-4D97-AF65-F5344CB8AC3E}">
        <p14:creationId xmlns:p14="http://schemas.microsoft.com/office/powerpoint/2010/main" val="1285131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6FB61-A9B5-2148-99F8-AEC94AC59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6DC0F3-E49C-FDEE-03CE-EDE8855B4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D72F7C-6115-8E6A-11B8-CE4921F60E6C}"/>
              </a:ext>
            </a:extLst>
          </p:cNvPr>
          <p:cNvSpPr txBox="1"/>
          <p:nvPr/>
        </p:nvSpPr>
        <p:spPr>
          <a:xfrm>
            <a:off x="314507" y="0"/>
            <a:ext cx="11549396" cy="663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創世記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Genesis 26:22-24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以撒離開那裡，又挖了一口井，他們不為這井爭競了，他就給那井起名叫利河伯（就是寬闊的意思）。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他說：「耶和華現在給我們寬闊之地，我們必在這地昌盛。」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以撒從那裡上別是巴去。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當夜耶和華向他顯現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，說：「我是你父親亞伯拉罕的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神，不要懼怕！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因為我與你同在，要賜福給你，並要為我僕人亞伯拉罕的緣故，使你的後裔繁多。」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41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E2199-A3D8-944E-1735-C79687096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94F5AE-1771-F4DA-D0DE-C8D38F38A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C5ABC8-6B24-B0AA-91AB-33B006BEB8AA}"/>
              </a:ext>
            </a:extLst>
          </p:cNvPr>
          <p:cNvSpPr txBox="1"/>
          <p:nvPr/>
        </p:nvSpPr>
        <p:spPr>
          <a:xfrm>
            <a:off x="257181" y="76623"/>
            <a:ext cx="1154939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愛我們的天父，讓我們在靈裡面能夠進入真正的安息，幫助我們在人生重擔中得享屬天安息。 願祢透過聖靈的工作，讓我們知道祢應許的真實，讓我們不要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忙得好像与神要失去交通了，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而是學習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劳伦斯里面与神的交通一点不受外面事情的影响。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奉主耶穌的名禱告！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00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安靜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 Still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12967</TotalTime>
  <Words>1336</Words>
  <Application>Microsoft Office PowerPoint</Application>
  <PresentationFormat>Widescreen</PresentationFormat>
  <Paragraphs>182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 Unicode MS</vt:lpstr>
      <vt:lpstr>DFKai-SB</vt:lpstr>
      <vt:lpstr>Arial</vt:lpstr>
      <vt:lpstr>Calibri</vt:lpstr>
      <vt:lpstr>Cambria</vt:lpstr>
      <vt:lpstr>Century</vt:lpstr>
      <vt:lpstr>Century Gothic</vt:lpstr>
      <vt:lpstr>Mongolian Baiti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886</cp:revision>
  <cp:lastPrinted>2020-09-23T16:34:05Z</cp:lastPrinted>
  <dcterms:created xsi:type="dcterms:W3CDTF">2015-02-24T04:35:26Z</dcterms:created>
  <dcterms:modified xsi:type="dcterms:W3CDTF">2025-03-25T18:34:35Z</dcterms:modified>
</cp:coreProperties>
</file>