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2"/>
  </p:notesMasterIdLst>
  <p:sldIdLst>
    <p:sldId id="12378" r:id="rId3"/>
    <p:sldId id="256" r:id="rId4"/>
    <p:sldId id="298" r:id="rId5"/>
    <p:sldId id="294" r:id="rId6"/>
    <p:sldId id="287" r:id="rId7"/>
    <p:sldId id="12485" r:id="rId8"/>
    <p:sldId id="288" r:id="rId9"/>
    <p:sldId id="299" r:id="rId10"/>
    <p:sldId id="301" r:id="rId11"/>
    <p:sldId id="306" r:id="rId12"/>
    <p:sldId id="285" r:id="rId13"/>
    <p:sldId id="302" r:id="rId14"/>
    <p:sldId id="295" r:id="rId15"/>
    <p:sldId id="304" r:id="rId16"/>
    <p:sldId id="303" r:id="rId17"/>
    <p:sldId id="305" r:id="rId18"/>
    <p:sldId id="307" r:id="rId19"/>
    <p:sldId id="267" r:id="rId20"/>
    <p:sldId id="12484" r:id="rId2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208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2FEC2-98FE-45DC-623C-86C0A5A5D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D390F4-D53D-4BE8-4F1D-C4309113C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1BDC30-D4E8-1C3E-FB16-48F92F6DB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A2267-26EC-4CF4-DE55-A19685CD4E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925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563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047C1-56EC-1829-C2E2-7788118D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0BE2DD-2C18-8D5E-6ED0-CAF915C40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680440-4610-B1FD-3419-5BD35B1B0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CB9C2-21C8-2570-FB2B-998283EC9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107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019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3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281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72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07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9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754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668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6554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743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86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0886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3350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F1B6B-A265-4E01-B03A-9DB2D0B1F234}" type="datetimeFigureOut">
              <a:rPr lang="en-US" smtClean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2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1774825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聖靈的果子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和平</a:t>
            </a:r>
            <a:b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Fruit of the Spirit : Peace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4782" y="2057400"/>
            <a:ext cx="9144000" cy="4800600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ts val="3500"/>
              </a:lnSpc>
            </a:pPr>
            <a:r>
              <a:rPr lang="en-US" altLang="zh-TW" sz="7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70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000"/>
              </a:lnSpc>
            </a:pPr>
            <a:r>
              <a:rPr lang="zh-TW" altLang="en-US" sz="65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7300" b="1" dirty="0">
                <a:solidFill>
                  <a:srgbClr val="43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我留下平安給你們；我將我的平安賜給你們。我所賜的，不像世人所賜的</a:t>
            </a:r>
            <a:r>
              <a:rPr lang="zh-TW" altLang="en-US" sz="65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   </a:t>
            </a:r>
            <a:r>
              <a:rPr lang="en-US" sz="65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65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65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14:27</a:t>
            </a:r>
            <a:r>
              <a:rPr lang="en-US" sz="65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endParaRPr lang="en-US" sz="6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March</a:t>
            </a:r>
            <a:r>
              <a:rPr 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30</a:t>
            </a:r>
            <a:r>
              <a:rPr lang="en-US" sz="58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2025</a:t>
            </a:r>
          </a:p>
          <a:p>
            <a:r>
              <a:rPr lang="zh-TW" alt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sz="5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388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80798-9D55-9EB5-4EF4-0D49AC7D1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E26FC6E-AA08-1BE1-CB0C-AA1A7E9729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0"/>
            <a:ext cx="9144000" cy="68580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  <a:spcAft>
                <a:spcPts val="800"/>
              </a:spcAft>
            </a:pPr>
            <a:r>
              <a:rPr lang="zh-TW" alt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5:22-23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聖靈所結的果子，就是仁愛、喜樂、和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平、忍耐、恩慈、良善、信實、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溫柔、節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制。這樣的事沒有律法禁止。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  <a:spcAft>
                <a:spcPts val="800"/>
              </a:spcAft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14:27</a:t>
            </a:r>
            <a:r>
              <a:rPr lang="zh-TW" altLang="en-US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留下平安</a:t>
            </a:r>
            <a:r>
              <a:rPr lang="zh-TW" altLang="en-US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給你們；我將我的平安賜給你</a:t>
            </a:r>
            <a:r>
              <a:rPr lang="en-US" altLang="zh-TW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們。我所賜的，不像世人所賜的</a:t>
            </a:r>
            <a:r>
              <a:rPr lang="zh-TW" altLang="en-US" b="1" i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你們心裡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不要憂愁，也不要膽怯。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4:6-7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不要為任何事擔憂；無論遇到甚麼事，只要藉著</a:t>
            </a:r>
            <a:r>
              <a:rPr lang="zh-TW" altLang="en-US" b="1" dirty="0">
                <a:solidFill>
                  <a:srgbClr val="3B0DBD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禱告、祈求和感謝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，將自己的需要告訴上帝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上帝所賜給的那種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超過人所能理解的平安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，就會透過耶穌基督，守護你們的情緒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和意念，使你們平靜、安詳。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應當一無掛慮，只要凡事藉著禱告、祈求，和感謝，將你們所要的告訴神。神所賜、</a:t>
            </a:r>
            <a:r>
              <a:rPr lang="zh-TW" altLang="en-US" b="1" i="0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出人意外的平安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必在基督耶穌裡保守你們的心懷意念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7629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279F7-C3E6-17C5-074A-A30D5E775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6780B5-A0B2-F45B-7833-0651E5215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"/>
            <a:ext cx="9144000" cy="67818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賽</a:t>
            </a:r>
            <a:r>
              <a:rPr lang="en-US" altLang="zh-TW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9:</a:t>
            </a:r>
            <a:r>
              <a:rPr lang="en-US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b="0" i="0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因有一嬰孩為我們而生；有一子賜給我們。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政權必擔在他的肩頭上；他名稱為「奇妙策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士、全能的神、永在的父、</a:t>
            </a:r>
            <a:r>
              <a:rPr lang="zh-TW" altLang="en-US" b="1" i="0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和平的君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箴</a:t>
            </a:r>
            <a:r>
              <a:rPr lang="en-US" altLang="zh-TW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3:1-</a:t>
            </a:r>
            <a:r>
              <a:rPr lang="en-US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你心要謹守我的誡命；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因為他必將長久的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日子，</a:t>
            </a:r>
            <a:r>
              <a:rPr lang="zh-TW" altLang="en-US" b="1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生命的年數與平安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，加給你。</a:t>
            </a:r>
            <a:endParaRPr lang="en-US" altLang="zh-TW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altLang="en-US" b="1" u="sng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耶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29:11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耶和華說：我知道我向你們所懷的意念是</a:t>
            </a:r>
            <a:r>
              <a:rPr lang="en-US" altLang="zh-TW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賜</a:t>
            </a:r>
            <a:r>
              <a:rPr lang="zh-TW" altLang="en-US" b="1" kern="100" dirty="0">
                <a:solidFill>
                  <a:srgbClr val="C00000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平安的意念</a:t>
            </a:r>
            <a:r>
              <a:rPr lang="zh-TW" altLang="en-US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，不是降 災禍的意念，要叫你</a:t>
            </a:r>
            <a:r>
              <a:rPr lang="en-US" altLang="zh-TW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們末后有指望</a:t>
            </a:r>
            <a:endParaRPr lang="en-US" altLang="zh-TW" b="1" kern="100" dirty="0">
              <a:solidFill>
                <a:schemeClr val="tx1"/>
              </a:solidFill>
              <a:latin typeface="Calibri" panose="020F0502020204030204" pitchFamily="34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賽</a:t>
            </a:r>
            <a:r>
              <a:rPr lang="en-US" altLang="zh-TW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54:</a:t>
            </a:r>
            <a:r>
              <a:rPr lang="en-US" b="1" u="sng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大山可以挪開，小山可以遷移；但我的慈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愛必不離開你；我</a:t>
            </a:r>
            <a:r>
              <a:rPr lang="zh-TW" altLang="en-US" b="1" i="0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平安的約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也不遷移。這是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憐恤你的耶和華說的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2403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7000A-4B5A-D0D6-94EF-AA1F43AAA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995B-CFA5-0447-5704-4A603A0F2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一般人對「和平、平安」的觀念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C5A0A-A69C-4995-ED1D-FE7A42CD5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外在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人際關係或政府之間、國與國之間的關係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500"/>
              </a:lnSpc>
              <a:spcAft>
                <a:spcPts val="800"/>
              </a:spcAft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個人是處在</a:t>
            </a:r>
            <a:r>
              <a:rPr lang="zh-TW" altLang="en-US" sz="32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沒有事故，沒有危險；平穩安全的狀態</a:t>
            </a:r>
            <a:endParaRPr lang="en-US" altLang="zh-TW" sz="32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500"/>
              </a:lnSpc>
              <a:spcAft>
                <a:spcPts val="800"/>
              </a:spcAft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人際關係和諧、沒有衝突或暴力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500"/>
              </a:lnSpc>
              <a:spcAft>
                <a:spcPts val="800"/>
              </a:spcAft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政府之間觀念目標一致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、沒有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干擾或衝突，國與國之間沒有戰爭或暴力，人們可以和平共處、共同工作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285750" indent="-285750" algn="l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內在心理、情緒：個人內心平靜、安寧，沒有令人不安的想法或感覺。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85750" indent="-285750" algn="l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平安的福氣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關係美好，生活安舒，物質富裕，家庭幸福美滿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0874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59B6FC-52B4-069A-6FB0-37DCDC2F5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84A9CE-1D81-070C-F9ED-CEEEDF20E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FC0111C3-3D67-8B41-6229-DA2DF8D3C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207" y="1439110"/>
            <a:ext cx="10536147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Shalom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244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E17B1-8391-C07C-EACF-826F23D6A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F98D2-E5AC-079C-6C8D-CFA700442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聖經中「和平」的定義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EE6BB-932C-3060-C8EE-F68CAC66B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3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「和平」，在英文裡與「平安」是同一個字「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Peace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在舊約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希伯來文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shalom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指「耶和華的平安」 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→ 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完全、健康、穩妥、安好和救恩 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詩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29:11);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可應用於</a:t>
            </a:r>
            <a:endParaRPr lang="en-US" altLang="zh-TW" sz="2800" b="1" kern="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200"/>
              </a:lnSpc>
              <a:spcAft>
                <a:spcPts val="800"/>
              </a:spcAft>
              <a:buFontTx/>
              <a:buChar char="-"/>
            </a:pP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個人的狀況</a:t>
            </a:r>
            <a:r>
              <a:rPr lang="zh-TW" alt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箴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賽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32: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17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200"/>
              </a:lnSpc>
              <a:spcAft>
                <a:spcPts val="800"/>
              </a:spcAft>
              <a:buFontTx/>
              <a:buChar char="-"/>
            </a:pP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人與人之間的關係（創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34: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21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；書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9: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15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b="1" kern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200"/>
              </a:lnSpc>
              <a:spcAft>
                <a:spcPts val="800"/>
              </a:spcAft>
              <a:buFontTx/>
              <a:buChar char="-"/>
            </a:pP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國與國之間的關係沒有衝突</a:t>
            </a:r>
            <a:r>
              <a:rPr lang="zh-TW" alt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戰爭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（申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26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10: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21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；詩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122: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），</a:t>
            </a:r>
            <a:endParaRPr lang="en-US" altLang="zh-TW" b="1" kern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200"/>
              </a:lnSpc>
              <a:spcAft>
                <a:spcPts val="800"/>
              </a:spcAft>
              <a:buFontTx/>
              <a:buChar char="-"/>
            </a:pP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神與人之間的關係（詩</a:t>
            </a:r>
            <a:r>
              <a:rPr lang="en-US" altLang="zh-TW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85:</a:t>
            </a:r>
            <a:r>
              <a:rPr lang="en-US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b="1" kern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200150" lvl="2" indent="-285750" algn="l">
              <a:lnSpc>
                <a:spcPts val="3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「平安」這意念與舊約裏盟約的觀念緊扣一起的→平安是訂立盟約之雙方達致和諧親密相交的理想狀況 （賽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54: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kern="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200"/>
              </a:lnSpc>
              <a:spcAft>
                <a:spcPts val="800"/>
              </a:spcAft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4122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B67B3-7A81-7FE1-BCF0-2DC7FB7E2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6B1A-0EBD-099E-1248-682AA40D8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聖經中「和平」的定義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F396BD-B21D-1BA1-7802-8351348572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3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「平安」成了舊約先知書中極重要的用詞</a:t>
            </a:r>
            <a:r>
              <a:rPr lang="zh-TW" altLang="en-US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先知常常提醒以色列百姓若要在政治上永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得平穩國泰民安，就必須謹守盟約中的條件，他們宣告說：因為以色列人長期不順服和不公義，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審判將要來到，這審判就是被擄（賽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48: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；耶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14: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13-16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16: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10-13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章；彌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9-12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）先知書也預言以瑟克百姓在被擄和各種挫折之後</a:t>
            </a:r>
            <a:r>
              <a:rPr lang="zh-TW" altLang="en-US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b="1" kern="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平安的時刻終會來臨，那時萬事復興，人享安寧   </a:t>
            </a:r>
            <a:r>
              <a:rPr lang="zh-TW" altLang="en-US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賽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45: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；結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34: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25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kern="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國與國關係和好、不再有衝突（賽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2-4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11:1-5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32: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15-20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；結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34: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28-31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；何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賽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11: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1-5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；彌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1-4</a:t>
            </a:r>
            <a:r>
              <a:rPr lang="zh-TW" altLang="en-US" sz="2800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亞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8: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9-13</a:t>
            </a:r>
            <a:r>
              <a:rPr lang="zh-TW" altLang="en-US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kern="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700"/>
              </a:lnSpc>
              <a:spcAft>
                <a:spcPts val="800"/>
              </a:spcAft>
            </a:pP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051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AD295-674D-5883-490C-0B5A4A482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850D0-9A1A-00D4-3FB0-B79C3599A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聖經中「和平」的定義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7960D9-E489-EB62-B9C5-6683D8688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36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大自然也回復起初和諧的狀況（賽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11: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6-9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結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47: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1-12</a:t>
            </a:r>
            <a:r>
              <a:rPr lang="zh-TW" altLang="en-US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kern="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6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救恩將要降臨（賽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52: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60: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；結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34: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31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 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37: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26-28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賽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9: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kern="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6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到末後祂所管治的是一個「平安」的國度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不單為以色列而設，而且還擴展至全地 （亞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）。</a:t>
            </a:r>
            <a:endParaRPr lang="en-US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  <a:spcAft>
                <a:spcPts val="800"/>
              </a:spcAft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必在我家的四圍安營，使敵軍不得任意往來，暴虐的人也不再經過，因為我親眼看顧我的家。錫安的民哪，應當大大喜樂；耶路撒冷的民哪，應當歡呼。看哪，你的王來到你這裡！他是公義的，並且施行拯救，謙謙和和地騎著驢，就是騎著驢的駒子。我必除滅以法蓮的戰車和耶路撒冷的戰馬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爭戰的弓也必除滅。他必向列國講和平；他的權柄必從這海管到那海，從大河管到地極。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5266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D7554-9A3A-970D-8F62-08C6CC0D2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6159B-5395-A878-363F-79C50FF7D1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聖經中「和平」的定義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02AC8-C625-99A1-7851-E2413F60E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33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在新約希臘文「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和平、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平安」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l-GR" altLang="zh-TW" sz="2800" b="1" kern="100" dirty="0">
                <a:solidFill>
                  <a:schemeClr val="tx1"/>
                </a:solidFill>
                <a:latin typeface="PMingLiU" panose="02020500000000000000" pitchFamily="18" charset="-120"/>
                <a:ea typeface="DFKai-SB" panose="03000509000000000000" pitchFamily="65" charset="-120"/>
                <a:cs typeface="Times New Roman" panose="02020603050405020304" pitchFamily="18" charset="0"/>
              </a:rPr>
              <a:t> ειρήνη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(Eirene):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有兩層意思：「平安」 「和睦」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300"/>
              </a:lnSpc>
              <a:spcAft>
                <a:spcPts val="800"/>
              </a:spcAft>
            </a:pP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「平安」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情緒上的安息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28650" lvl="1" indent="-171450" algn="l">
              <a:lnSpc>
                <a:spcPts val="3300"/>
              </a:lnSpc>
              <a:spcAft>
                <a:spcPts val="800"/>
              </a:spcAft>
              <a:buFontTx/>
              <a:buChar char="-"/>
            </a:pP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是聖靈所賜的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安全感，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從內裡的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生命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展現出來的屬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神的性情</a:t>
            </a:r>
            <a:r>
              <a:rPr lang="zh-TW" altLang="en-US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不受環境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或任何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人事物影響</a:t>
            </a:r>
            <a:endParaRPr lang="en-US" altLang="zh-TW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28650" lvl="1" indent="-171450" algn="l">
              <a:lnSpc>
                <a:spcPts val="3300"/>
              </a:lnSpc>
              <a:spcAft>
                <a:spcPts val="800"/>
              </a:spcAft>
              <a:buFontTx/>
              <a:buChar char="-"/>
            </a:pPr>
            <a:r>
              <a:rPr lang="zh-TW" altLang="en-US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是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由神而來，由內到外，心靈的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安息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4:35-41)</a:t>
            </a: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300"/>
              </a:lnSpc>
              <a:spcAft>
                <a:spcPts val="800"/>
              </a:spcAft>
            </a:pP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「和睦」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是神應許要在末世賜下的救恩，藉著耶穌在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十字架流的寶血洗淨我們的罪，成就了</a:t>
            </a:r>
            <a:endParaRPr lang="en-US" altLang="zh-TW" sz="2800" b="1" kern="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300"/>
              </a:lnSpc>
              <a:spcAft>
                <a:spcPts val="800"/>
              </a:spcAft>
              <a:buFontTx/>
              <a:buChar char="-"/>
            </a:pPr>
            <a:r>
              <a:rPr lang="zh-TW" alt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人與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神得以和好</a:t>
            </a:r>
            <a:r>
              <a:rPr lang="zh-TW" b="1" kern="0" dirty="0"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b="1" kern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300"/>
              </a:lnSpc>
              <a:spcAft>
                <a:spcPts val="800"/>
              </a:spcAft>
              <a:buFontTx/>
              <a:buChar char="-"/>
            </a:pP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人與人也得以</a:t>
            </a:r>
            <a:r>
              <a:rPr lang="zh-TW" alt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和好→關係和睦</a:t>
            </a:r>
            <a:r>
              <a:rPr lang="en-US" altLang="zh-TW" b="1" kern="0" dirty="0">
                <a:solidFill>
                  <a:srgbClr val="7030A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14-22</a:t>
            </a:r>
            <a:r>
              <a:rPr lang="en-US" altLang="zh-TW" b="1" dirty="0">
                <a:solidFill>
                  <a:srgbClr val="3B0DBD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i="0" dirty="0">
              <a:solidFill>
                <a:srgbClr val="3B0DBD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300"/>
              </a:lnSpc>
              <a:spcAft>
                <a:spcPts val="800"/>
              </a:spcAft>
              <a:buFontTx/>
              <a:buChar char="-"/>
            </a:pPr>
            <a:r>
              <a:rPr lang="zh-TW" altLang="en-US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人與自己與萬物和好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（羅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7: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18-25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</a:t>
            </a:r>
            <a:r>
              <a:rPr 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20-21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4874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7D2C8-08F0-05DC-792B-18F65D476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FB192-FCB8-7F1F-CF2B-AD6769C50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我們的神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我們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「平安」的</a:t>
            </a:r>
            <a:r>
              <a:rPr lang="zh-TW" altLang="en-US" sz="4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根源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C43C01-8429-1ACB-DA17-60F5903D0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900"/>
              </a:lnSpc>
              <a:spcAft>
                <a:spcPts val="800"/>
              </a:spcAft>
              <a:buAutoNum type="arabicPeriod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們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的神是賜平安的神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900"/>
              </a:lnSpc>
              <a:spcAft>
                <a:spcPts val="800"/>
              </a:spcAft>
              <a:buFontTx/>
              <a:buChar char="-"/>
            </a:pPr>
            <a:r>
              <a:rPr lang="en-US" altLang="zh-TW" sz="32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2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在舊約</a:t>
            </a:r>
            <a:r>
              <a:rPr lang="en-US" altLang="zh-TW" sz="32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32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神的名字「耶和華沙龍」：耶和華賜平安</a:t>
            </a:r>
            <a:r>
              <a:rPr lang="en-US" sz="32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(The Lord is Peace) </a:t>
            </a:r>
            <a:r>
              <a:rPr lang="zh-TW" altLang="en-US" sz="32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（士</a:t>
            </a:r>
            <a:r>
              <a:rPr lang="en-US" altLang="zh-TW" sz="32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6:</a:t>
            </a:r>
            <a:r>
              <a:rPr lang="en-US" sz="32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TW" altLang="en-US" sz="3200" dirty="0">
                <a:solidFill>
                  <a:srgbClr val="FF00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32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28650" lvl="1" indent="-171450" algn="l">
              <a:lnSpc>
                <a:spcPts val="3900"/>
              </a:lnSpc>
              <a:spcAft>
                <a:spcPts val="800"/>
              </a:spcAft>
              <a:buFontTx/>
              <a:buChar char="-"/>
            </a:pP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新約保羅書信中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稱我們的神「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願賜平安的神」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（羅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15:</a:t>
            </a:r>
            <a:r>
              <a:rPr 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33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</a:t>
            </a:r>
            <a:r>
              <a:rPr 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帖前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</a:t>
            </a:r>
            <a:r>
              <a:rPr 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32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900"/>
              </a:lnSpc>
              <a:spcAft>
                <a:spcPts val="800"/>
              </a:spcAft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「平安」是神給我們的應許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28650" lvl="1" indent="-171450" algn="l">
              <a:lnSpc>
                <a:spcPts val="3900"/>
              </a:lnSpc>
              <a:spcAft>
                <a:spcPts val="800"/>
              </a:spcAft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耶和華必賜平安的福給他的百姓 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29:11;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耶</a:t>
            </a:r>
            <a:r>
              <a:rPr 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29:11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28650" lvl="1" indent="-171450" algn="l">
              <a:lnSpc>
                <a:spcPts val="3900"/>
              </a:lnSpc>
              <a:spcAft>
                <a:spcPts val="800"/>
              </a:spcAft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耶穌親口給門徒也是給我們的應許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祂要將祂的平安賜給我們</a:t>
            </a:r>
            <a:r>
              <a:rPr lang="en-US" altLang="zh-TW" sz="32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14:27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20:19)</a:t>
            </a:r>
            <a:endParaRPr lang="en-US" sz="3200" kern="100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28650" lvl="1" indent="-171450" algn="l">
              <a:lnSpc>
                <a:spcPts val="3900"/>
              </a:lnSpc>
              <a:spcAft>
                <a:spcPts val="800"/>
              </a:spcAft>
              <a:buFontTx/>
              <a:buChar char="-"/>
            </a:pPr>
            <a:endParaRPr lang="en-US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9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altLang="zh-TW" b="1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95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BECEC-8987-C297-FB4C-77F3C31A5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31DA-E81A-74F9-E0ED-0BF1CFC91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管理情緒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得「平安的福氣」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8FD1F-F6DA-8772-FDD4-1C77E6311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4:35-41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當那天晚上，耶穌對門徒說：「我們渡到那邊去吧。」 門徒離開眾人，耶穌仍在船上，他們就把他一同帶去；也有別的船和他同行。</a:t>
            </a:r>
            <a:r>
              <a:rPr lang="zh-TW" altLang="en-US" b="1" i="0" dirty="0">
                <a:solidFill>
                  <a:srgbClr val="3B0DBD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忽然起了暴風，波浪打入船內，甚至船要滿了水。 耶穌在船尾上，枕著枕頭睡覺。門徒叫醒了他，說：「夫子！我們喪命，你不顧嗎？」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耶穌醒了，斥責風，向海說：「住了吧！靜了吧！」風就止住，大大的平靜了。 耶穌對他們說：「為什麼</a:t>
            </a:r>
            <a:r>
              <a:rPr lang="zh-TW" altLang="en-US" b="1" i="0" dirty="0">
                <a:solidFill>
                  <a:srgbClr val="3B0DBD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膽怯</a:t>
            </a:r>
            <a:r>
              <a:rPr lang="en-US" altLang="zh-TW" b="1" i="0" dirty="0">
                <a:solidFill>
                  <a:srgbClr val="3B0DBD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b="1" i="0" dirty="0">
                <a:solidFill>
                  <a:srgbClr val="008080"/>
                </a:solidFill>
                <a:effectLst/>
                <a:latin typeface="Arial" panose="020B0604020202020204" pitchFamily="34" charset="0"/>
              </a:rPr>
              <a:t>afraid </a:t>
            </a:r>
            <a:r>
              <a:rPr lang="en-US" altLang="zh-TW" b="1" i="0" dirty="0">
                <a:solidFill>
                  <a:srgbClr val="008080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？你們還沒有信心嗎？」 他們就大大的懼怕，彼此說：「這到底是誰，連風和海也聽從他了。」</a:t>
            </a: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endParaRPr lang="en-US" altLang="zh-TW" b="1" kern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503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39476-8220-A6DD-3BF2-FC4CAF13F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E823-E06C-799C-1F14-AB660D143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管理情緒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得「平安的福氣」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91EDD-B7FE-D48A-B298-0DCEB9F18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defRPr/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警醒的拒絕世界給予的負面聲音，選擇回到神的同在，基督的平安裏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4:35-41;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8:23-26)</a:t>
            </a:r>
          </a:p>
          <a:p>
            <a:pPr marL="742950" lvl="1" indent="-28575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拒絕負面驚慌、懼怕的心思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選擇先放下自己天然人的意念，冷靜的面對→不是逃避風浪而是不被風浪影響我們的情緒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回到神面前祈求，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仰望那信實可靠、永遠看雇我們的主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8:25)</a:t>
            </a:r>
          </a:p>
          <a:p>
            <a:pPr marL="742950" lvl="1" indent="-28575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以神的話來抵擋外面負面的情緒的入侵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algn="l">
              <a:lnSpc>
                <a:spcPts val="3400"/>
              </a:lnSpc>
              <a:defRPr/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例如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被罪惡感控告時可以宣告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「我永遠不必再被定罪，因為賜生命聖靈的律、在基督耶穌裡釋放了我，使我脫離罪和死的律了」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8:1-2)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結論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我們隨時都有可能面對生命中的風暴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但我們可以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選擇不被風暴影響我們的情緒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400"/>
              </a:lnSpc>
            </a:pPr>
            <a:endParaRPr lang="en-US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423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74F5B-E4E9-7BB4-2F6F-E61716864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55B4A-980D-C18D-63F7-E392E711D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管理情緒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得「平安的福氣」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55F3D-5351-1B2E-D254-F9BF5EED8D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1"/>
            <a:ext cx="9144000" cy="6172199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養成時時不住的把我們的難處交託給神，支取神所賜「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不能奪去、出人意外的平安」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的應許 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謹守儆醒，預備好面對屬靈爭戰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500"/>
              </a:lnSpc>
              <a:buFontTx/>
              <a:buChar char="-"/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儆醒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仇敵試圖奪去基督徒的喜樂平安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5:7-8)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平安的秘訣在禱告、祈求中加上「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感謝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」（腓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4:6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-7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500"/>
              </a:lnSpc>
              <a:buFontTx/>
              <a:buChar char="-"/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將</a:t>
            </a:r>
            <a:r>
              <a:rPr lang="zh-TW" altLang="en-US" b="1" i="0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一切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的憂慮卸給神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包括神要如何成就我的禱告也要交託</a:t>
            </a:r>
            <a:endParaRPr lang="en-US" altLang="zh-TW" b="1" dirty="0"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500"/>
              </a:lnSpc>
              <a:buFontTx/>
              <a:buChar char="-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秘訣是在禱告中加上感謝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無論是否照著自己的期待或時間成就都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能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以感恩和信靠祂的心來領受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b="1" dirty="0"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4:6-7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應當一無掛慮，只要凡事藉著禱告、祈求，和感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謝，將你們所要的告訴神。神所賜、出人意外的平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安必在基督耶穌裡保守你們的心懷意念。</a:t>
            </a:r>
            <a:endParaRPr lang="en-US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algn="l">
              <a:lnSpc>
                <a:spcPts val="3500"/>
              </a:lnSpc>
            </a:pP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091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711F0-5E6A-0053-582F-3C25BC1B5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14C4D-7404-64CF-E45B-0DAAE3F657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管理情緒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得</a:t>
            </a:r>
            <a:r>
              <a:rPr 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平安福氣</a:t>
            </a:r>
            <a:r>
              <a:rPr 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」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10 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88B3A-271E-9818-6F0C-F924396FE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38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他們走路的時候，耶穌進了一個村莊；有一個女</a:t>
            </a:r>
            <a:r>
              <a:rPr lang="en-US" altLang="zh-TW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人名叫馬大，接祂到自己家裏。</a:t>
            </a:r>
            <a:endParaRPr lang="en-US" altLang="zh-TW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她有一個妹子名叫馬利亞，在耶穌腳前坐著聽</a:t>
            </a:r>
            <a:r>
              <a:rPr lang="en-US" altLang="zh-TW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祂的道</a:t>
            </a:r>
            <a:endParaRPr lang="en-US" altLang="zh-TW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40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馬大</a:t>
            </a:r>
            <a:r>
              <a:rPr lang="zh-TW" altLang="en-US" b="1" i="0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伺候的事多，心裏忙亂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，就進前來說：</a:t>
            </a:r>
            <a:r>
              <a:rPr lang="en-US" altLang="zh-TW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『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主阿，我的妹子留下我一個人伺候，你不</a:t>
            </a:r>
            <a:r>
              <a:rPr lang="en-US" altLang="zh-TW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在意麼？請吩咐她來幫助我。</a:t>
            </a:r>
            <a:r>
              <a:rPr lang="en-US" altLang="zh-TW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</a:p>
          <a:p>
            <a:pPr algn="l">
              <a:lnSpc>
                <a:spcPts val="3700"/>
              </a:lnSpc>
            </a:pP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41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耶穌回答說、馬大、馬大、你為許多的事、</a:t>
            </a:r>
            <a:r>
              <a:rPr lang="zh-TW" altLang="en-US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慮煩擾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42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但是不可少的只有一件．馬利亞已經選擇那上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好的福分、是不能奪去的。</a:t>
            </a: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87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CB57A-D7E5-DAA3-AECF-ED17CC5BE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F9B19-D04A-5A0A-8A55-B3DC54DD2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管理情緒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得「平安的福氣」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4C5AA-19BE-AF4E-05BA-FCB8E80159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養成時時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要對自己的心說出神的話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的習慣，讓我們的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心思充滿神的話語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4:8</a:t>
            </a:r>
            <a:r>
              <a:rPr lang="zh-TW" altLang="en-US" sz="2800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真正的平安來自「與神和好」，不是來自於「做甚麼事」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10:41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-42)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不可少的只有一件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i="0" dirty="0">
                <a:solidFill>
                  <a:srgbClr val="4242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不能奪去的上好的福分</a:t>
            </a:r>
            <a:r>
              <a:rPr lang="en-US" altLang="zh-TW" b="1" i="0" dirty="0">
                <a:solidFill>
                  <a:srgbClr val="4242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心中有主，有</a:t>
            </a:r>
            <a:r>
              <a:rPr lang="zh-TW" altLang="en-US" b="1" i="0" dirty="0">
                <a:solidFill>
                  <a:srgbClr val="4242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主的同在→</a:t>
            </a:r>
            <a:r>
              <a:rPr lang="zh-TW" altLang="en-US" b="1" i="0" dirty="0">
                <a:solidFill>
                  <a:srgbClr val="33333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我主在我裏面，我也在主裏面。（約</a:t>
            </a:r>
            <a:r>
              <a:rPr lang="en-US" altLang="zh-TW" b="1" i="0" dirty="0">
                <a:solidFill>
                  <a:srgbClr val="33333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15</a:t>
            </a:r>
            <a:r>
              <a:rPr lang="zh-TW" altLang="en-US" b="1" i="0" dirty="0">
                <a:solidFill>
                  <a:srgbClr val="33333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b="1" i="0" dirty="0">
                <a:solidFill>
                  <a:srgbClr val="33333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b="1" i="0" dirty="0">
                <a:solidFill>
                  <a:srgbClr val="33333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b="1" i="0" dirty="0">
              <a:solidFill>
                <a:srgbClr val="333333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rgbClr val="33333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馬大的問題不在她忙著做事沒有坐下來聽道，而是她的</a:t>
            </a:r>
            <a:r>
              <a:rPr lang="zh-TW" b="1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心裡忙亂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忙著服事主，卻把所服事的主給忙丟了</a:t>
            </a:r>
            <a:r>
              <a:rPr lang="zh-TW" altLang="en-US" b="1" i="0" dirty="0">
                <a:solidFill>
                  <a:srgbClr val="7030A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i="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500"/>
              </a:lnSpc>
              <a:buFontTx/>
              <a:buChar char="-"/>
            </a:pP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若有主的同在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心思在主身上與主保持聯繫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，我們在任何的環境中，都不會被環境干擾我們裏面的安息。</a:t>
            </a:r>
            <a:endParaRPr lang="en-US" altLang="zh-TW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3416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D5B2D-9AE7-E964-6B76-EB730407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9B1B0-91DF-6EFE-92A7-03D043D18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管理情緒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得「平安的福氣」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F89F0-2B39-0AEF-0769-DDCF259C6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養成時時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要對自己的心說出神的話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的習慣，讓我們的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心思充滿神的話語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4:8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342900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心憂悶時對自己的心說話（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42:5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700"/>
              </a:lnSpc>
              <a:buFontTx/>
              <a:buChar char="-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應當專注在拯救我們的基督耶穌，領受祂為我們所做成的救恩，這就是靠主常常喜樂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平安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的秘訣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不要為了做得更好、追求完美，專注在自己所犯的過錯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或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缺陷而焦慮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700"/>
              </a:lnSpc>
              <a:buFontTx/>
              <a:buChar char="-"/>
            </a:pPr>
            <a:r>
              <a:rPr lang="zh-TW" altLang="en-US" b="1" i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對自己的心說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應當仰望神」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42:5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我的心哪，你為何憂悶？為何在我裡面煩躁？應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當仰望神，因祂笑臉幫助我，我還要稱讚祂 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61515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5000"/>
              </a:lnSpc>
              <a:spcAft>
                <a:spcPts val="800"/>
              </a:spcAft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親愛的父神，我們感謝讚美祢！因祢應許賜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下世界不能奪去的平安給我們，讓我們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可以去面對充滿著風浪的世界。</a:t>
            </a:r>
            <a:endParaRPr lang="en-US" altLang="zh-TW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000"/>
              </a:lnSpc>
              <a:spcAft>
                <a:spcPts val="800"/>
              </a:spcAft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祈求聖靈將祢的智慧、能力與父神的愛充滿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我們，好叫我們成為與人和睦的人。更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求主幫助我們有正確的態度，來面對人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生中的風浪，好叫我們活在平安之中。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謝謝我們的主，奉耶穌基督的聖名禱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告。阿們！</a:t>
            </a:r>
            <a:endParaRPr lang="en-US" altLang="zh-TW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666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平安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Peace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12527</TotalTime>
  <Words>3237</Words>
  <Application>Microsoft Office PowerPoint</Application>
  <PresentationFormat>Widescreen</PresentationFormat>
  <Paragraphs>113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DFKai-SB</vt:lpstr>
      <vt:lpstr>PMingLiU</vt:lpstr>
      <vt:lpstr>Arial</vt:lpstr>
      <vt:lpstr>Calibri</vt:lpstr>
      <vt:lpstr>Cambria</vt:lpstr>
      <vt:lpstr>Century</vt:lpstr>
      <vt:lpstr>Century Gothic</vt:lpstr>
      <vt:lpstr>14_Default Design</vt:lpstr>
      <vt:lpstr>Office Theme</vt:lpstr>
      <vt:lpstr>PowerPoint Presentation</vt:lpstr>
      <vt:lpstr>聖靈的果子:和平  Fruit of the Spirit : Peace</vt:lpstr>
      <vt:lpstr>PowerPoint Presentation</vt:lpstr>
      <vt:lpstr>PowerPoint Presentation</vt:lpstr>
      <vt:lpstr>一般人對「和平、平安」的觀念</vt:lpstr>
      <vt:lpstr>PowerPoint Presentation</vt:lpstr>
      <vt:lpstr>聖經中「和平」的定義 </vt:lpstr>
      <vt:lpstr>聖經中「和平」的定義 </vt:lpstr>
      <vt:lpstr>聖經中「和平」的定義 </vt:lpstr>
      <vt:lpstr>聖經中「和平」的定義 </vt:lpstr>
      <vt:lpstr>我們的神是我們「平安」的根源</vt:lpstr>
      <vt:lpstr>管理情緒--得「平安的福氣」 </vt:lpstr>
      <vt:lpstr>管理情緒--得「平安的福氣」 </vt:lpstr>
      <vt:lpstr>管理情緒--得「平安的福氣」 </vt:lpstr>
      <vt:lpstr>管理情緒--得「平安福氣」(路10 章) </vt:lpstr>
      <vt:lpstr>管理情緒--得「平安的福氣」 </vt:lpstr>
      <vt:lpstr>管理情緒--得「平安的福氣」 </vt:lpstr>
      <vt:lpstr>禱告範例 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857</cp:revision>
  <cp:lastPrinted>2020-09-23T16:34:05Z</cp:lastPrinted>
  <dcterms:created xsi:type="dcterms:W3CDTF">2015-02-24T04:35:26Z</dcterms:created>
  <dcterms:modified xsi:type="dcterms:W3CDTF">2025-03-30T08:06:37Z</dcterms:modified>
</cp:coreProperties>
</file>