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1" r:id="rId1"/>
    <p:sldMasterId id="2147483963" r:id="rId2"/>
    <p:sldMasterId id="2147483975" r:id="rId3"/>
  </p:sldMasterIdLst>
  <p:notesMasterIdLst>
    <p:notesMasterId r:id="rId85"/>
  </p:notesMasterIdLst>
  <p:sldIdLst>
    <p:sldId id="12378" r:id="rId4"/>
    <p:sldId id="256" r:id="rId5"/>
    <p:sldId id="257" r:id="rId6"/>
    <p:sldId id="312" r:id="rId7"/>
    <p:sldId id="313" r:id="rId8"/>
    <p:sldId id="314" r:id="rId9"/>
    <p:sldId id="303" r:id="rId10"/>
    <p:sldId id="310" r:id="rId11"/>
    <p:sldId id="12537" r:id="rId12"/>
    <p:sldId id="304" r:id="rId13"/>
    <p:sldId id="309" r:id="rId14"/>
    <p:sldId id="3893" r:id="rId15"/>
    <p:sldId id="12553" r:id="rId16"/>
    <p:sldId id="266" r:id="rId17"/>
    <p:sldId id="267" r:id="rId18"/>
    <p:sldId id="268" r:id="rId19"/>
    <p:sldId id="12554" r:id="rId20"/>
    <p:sldId id="269" r:id="rId21"/>
    <p:sldId id="12555" r:id="rId22"/>
    <p:sldId id="270" r:id="rId23"/>
    <p:sldId id="12556" r:id="rId24"/>
    <p:sldId id="271" r:id="rId25"/>
    <p:sldId id="12557" r:id="rId26"/>
    <p:sldId id="272" r:id="rId27"/>
    <p:sldId id="12558" r:id="rId28"/>
    <p:sldId id="273" r:id="rId29"/>
    <p:sldId id="274" r:id="rId30"/>
    <p:sldId id="275" r:id="rId31"/>
    <p:sldId id="276" r:id="rId32"/>
    <p:sldId id="12559" r:id="rId33"/>
    <p:sldId id="277" r:id="rId34"/>
    <p:sldId id="12560" r:id="rId35"/>
    <p:sldId id="278" r:id="rId36"/>
    <p:sldId id="12561" r:id="rId37"/>
    <p:sldId id="279" r:id="rId38"/>
    <p:sldId id="12562" r:id="rId39"/>
    <p:sldId id="280" r:id="rId40"/>
    <p:sldId id="12563" r:id="rId41"/>
    <p:sldId id="281" r:id="rId42"/>
    <p:sldId id="12564" r:id="rId43"/>
    <p:sldId id="282" r:id="rId44"/>
    <p:sldId id="283" r:id="rId45"/>
    <p:sldId id="12565" r:id="rId46"/>
    <p:sldId id="284" r:id="rId47"/>
    <p:sldId id="12566" r:id="rId48"/>
    <p:sldId id="285" r:id="rId49"/>
    <p:sldId id="12567" r:id="rId50"/>
    <p:sldId id="286" r:id="rId51"/>
    <p:sldId id="12568" r:id="rId52"/>
    <p:sldId id="287" r:id="rId53"/>
    <p:sldId id="12569" r:id="rId54"/>
    <p:sldId id="288" r:id="rId55"/>
    <p:sldId id="289" r:id="rId56"/>
    <p:sldId id="290" r:id="rId57"/>
    <p:sldId id="316" r:id="rId58"/>
    <p:sldId id="292" r:id="rId59"/>
    <p:sldId id="293" r:id="rId60"/>
    <p:sldId id="294" r:id="rId61"/>
    <p:sldId id="12570" r:id="rId62"/>
    <p:sldId id="295" r:id="rId63"/>
    <p:sldId id="12571" r:id="rId64"/>
    <p:sldId id="296" r:id="rId65"/>
    <p:sldId id="12572" r:id="rId66"/>
    <p:sldId id="297" r:id="rId67"/>
    <p:sldId id="12573" r:id="rId68"/>
    <p:sldId id="298" r:id="rId69"/>
    <p:sldId id="12574" r:id="rId70"/>
    <p:sldId id="299" r:id="rId71"/>
    <p:sldId id="12575" r:id="rId72"/>
    <p:sldId id="3889" r:id="rId73"/>
    <p:sldId id="12576" r:id="rId74"/>
    <p:sldId id="3887" r:id="rId75"/>
    <p:sldId id="12484" r:id="rId76"/>
    <p:sldId id="317" r:id="rId77"/>
    <p:sldId id="318" r:id="rId78"/>
    <p:sldId id="319" r:id="rId79"/>
    <p:sldId id="320" r:id="rId80"/>
    <p:sldId id="321" r:id="rId81"/>
    <p:sldId id="324" r:id="rId82"/>
    <p:sldId id="322" r:id="rId83"/>
    <p:sldId id="323" r:id="rId84"/>
  </p:sldIdLst>
  <p:sldSz cx="12192000" cy="6858000"/>
  <p:notesSz cx="6950075" cy="9167813"/>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0465" autoAdjust="0"/>
    <p:restoredTop sz="92509" autoAdjust="0"/>
  </p:normalViewPr>
  <p:slideViewPr>
    <p:cSldViewPr snapToGrid="0">
      <p:cViewPr varScale="1">
        <p:scale>
          <a:sx n="82" d="100"/>
          <a:sy n="82" d="100"/>
        </p:scale>
        <p:origin x="240" y="33"/>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tableStyles" Target="tableStyles.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viewProps" Target="viewProps.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71DBA3-F712-4CC4-A2C8-8FF55DE7A485}"/>
              </a:ext>
            </a:extLst>
          </p:cNvPr>
          <p:cNvSpPr>
            <a:spLocks noGrp="1"/>
          </p:cNvSpPr>
          <p:nvPr>
            <p:ph type="hdr" sz="quarter"/>
          </p:nvPr>
        </p:nvSpPr>
        <p:spPr>
          <a:xfrm>
            <a:off x="0" y="0"/>
            <a:ext cx="3011488" cy="460375"/>
          </a:xfrm>
          <a:prstGeom prst="rect">
            <a:avLst/>
          </a:prstGeom>
        </p:spPr>
        <p:txBody>
          <a:bodyPr vert="horz" lIns="92098" tIns="46049" rIns="92098" bIns="4604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FF8EFB26-62F9-4207-9F7D-48492A25514E}"/>
              </a:ext>
            </a:extLst>
          </p:cNvPr>
          <p:cNvSpPr>
            <a:spLocks noGrp="1"/>
          </p:cNvSpPr>
          <p:nvPr>
            <p:ph type="dt" idx="1"/>
          </p:nvPr>
        </p:nvSpPr>
        <p:spPr>
          <a:xfrm>
            <a:off x="3937000" y="0"/>
            <a:ext cx="3011488" cy="460375"/>
          </a:xfrm>
          <a:prstGeom prst="rect">
            <a:avLst/>
          </a:prstGeom>
        </p:spPr>
        <p:txBody>
          <a:bodyPr vert="horz" lIns="92098" tIns="46049" rIns="92098" bIns="46049" rtlCol="0"/>
          <a:lstStyle>
            <a:lvl1pPr algn="r">
              <a:defRPr sz="1200"/>
            </a:lvl1pPr>
          </a:lstStyle>
          <a:p>
            <a:pPr>
              <a:defRPr/>
            </a:pPr>
            <a:fld id="{7CE9A9A4-92CE-4E82-A418-11A2BE6618F5}" type="datetimeFigureOut">
              <a:rPr lang="en-US"/>
              <a:pPr>
                <a:defRPr/>
              </a:pPr>
              <a:t>4/21/2025</a:t>
            </a:fld>
            <a:endParaRPr lang="en-US"/>
          </a:p>
        </p:txBody>
      </p:sp>
      <p:sp>
        <p:nvSpPr>
          <p:cNvPr id="4" name="Slide Image Placeholder 3">
            <a:extLst>
              <a:ext uri="{FF2B5EF4-FFF2-40B4-BE49-F238E27FC236}">
                <a16:creationId xmlns:a16="http://schemas.microsoft.com/office/drawing/2014/main" id="{66162686-2B2F-4A7A-B521-9C61E3262F1A}"/>
              </a:ext>
            </a:extLst>
          </p:cNvPr>
          <p:cNvSpPr>
            <a:spLocks noGrp="1" noRot="1" noChangeAspect="1"/>
          </p:cNvSpPr>
          <p:nvPr>
            <p:ph type="sldImg" idx="2"/>
          </p:nvPr>
        </p:nvSpPr>
        <p:spPr>
          <a:xfrm>
            <a:off x="725488" y="1146175"/>
            <a:ext cx="5499100" cy="3094038"/>
          </a:xfrm>
          <a:prstGeom prst="rect">
            <a:avLst/>
          </a:prstGeom>
          <a:noFill/>
          <a:ln w="12700">
            <a:solidFill>
              <a:prstClr val="black"/>
            </a:solidFill>
          </a:ln>
        </p:spPr>
        <p:txBody>
          <a:bodyPr vert="horz" lIns="92098" tIns="46049" rIns="92098" bIns="46049" rtlCol="0" anchor="ctr"/>
          <a:lstStyle/>
          <a:p>
            <a:pPr lvl="0"/>
            <a:endParaRPr lang="en-US" noProof="0"/>
          </a:p>
        </p:txBody>
      </p:sp>
      <p:sp>
        <p:nvSpPr>
          <p:cNvPr id="5" name="Notes Placeholder 4">
            <a:extLst>
              <a:ext uri="{FF2B5EF4-FFF2-40B4-BE49-F238E27FC236}">
                <a16:creationId xmlns:a16="http://schemas.microsoft.com/office/drawing/2014/main" id="{70A28A6A-91EB-4C8C-B780-A3E05D9A881D}"/>
              </a:ext>
            </a:extLst>
          </p:cNvPr>
          <p:cNvSpPr>
            <a:spLocks noGrp="1"/>
          </p:cNvSpPr>
          <p:nvPr>
            <p:ph type="body" sz="quarter" idx="3"/>
          </p:nvPr>
        </p:nvSpPr>
        <p:spPr>
          <a:xfrm>
            <a:off x="695325" y="4411663"/>
            <a:ext cx="5559425" cy="3609975"/>
          </a:xfrm>
          <a:prstGeom prst="rect">
            <a:avLst/>
          </a:prstGeom>
        </p:spPr>
        <p:txBody>
          <a:bodyPr vert="horz" lIns="92098" tIns="46049" rIns="92098" bIns="4604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8BC8A03-C115-48C3-8019-F6A4E8F5451D}"/>
              </a:ext>
            </a:extLst>
          </p:cNvPr>
          <p:cNvSpPr>
            <a:spLocks noGrp="1"/>
          </p:cNvSpPr>
          <p:nvPr>
            <p:ph type="ftr" sz="quarter" idx="4"/>
          </p:nvPr>
        </p:nvSpPr>
        <p:spPr>
          <a:xfrm>
            <a:off x="0" y="8707438"/>
            <a:ext cx="3011488" cy="460375"/>
          </a:xfrm>
          <a:prstGeom prst="rect">
            <a:avLst/>
          </a:prstGeom>
        </p:spPr>
        <p:txBody>
          <a:bodyPr vert="horz" lIns="92098" tIns="46049" rIns="92098" bIns="4604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50CA4982-4CFC-4AB6-AE77-6498D7681663}"/>
              </a:ext>
            </a:extLst>
          </p:cNvPr>
          <p:cNvSpPr>
            <a:spLocks noGrp="1"/>
          </p:cNvSpPr>
          <p:nvPr>
            <p:ph type="sldNum" sz="quarter" idx="5"/>
          </p:nvPr>
        </p:nvSpPr>
        <p:spPr>
          <a:xfrm>
            <a:off x="3937000" y="8707438"/>
            <a:ext cx="3011488" cy="460375"/>
          </a:xfrm>
          <a:prstGeom prst="rect">
            <a:avLst/>
          </a:prstGeom>
        </p:spPr>
        <p:txBody>
          <a:bodyPr vert="horz" wrap="square" lIns="92098" tIns="46049" rIns="92098" bIns="46049" numCol="1" anchor="b" anchorCtr="0" compatLnSpc="1">
            <a:prstTxWarp prst="textNoShape">
              <a:avLst/>
            </a:prstTxWarp>
          </a:bodyPr>
          <a:lstStyle>
            <a:lvl1pPr algn="r">
              <a:defRPr sz="1200"/>
            </a:lvl1pPr>
          </a:lstStyle>
          <a:p>
            <a:pPr>
              <a:defRPr/>
            </a:pPr>
            <a:fld id="{50A64110-3FCA-4235-915E-DC1D05853E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8C60B-61D9-DB0E-06EC-A9BB7ED185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BF1081-A479-003F-4172-85C636E2E326}"/>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DCAEE1FA-3B1B-2FF1-F5EC-7B0D29A9B0B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5FCD9D-A116-0E25-F5FA-A529C41B4B07}"/>
              </a:ext>
            </a:extLst>
          </p:cNvPr>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35025318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02" name="Google Shape;102;p1:notes"/>
          <p:cNvSpPr txBox="1">
            <a:spLocks noGrp="1"/>
          </p:cNvSpPr>
          <p:nvPr>
            <p:ph type="body" idx="1"/>
          </p:nvPr>
        </p:nvSpPr>
        <p:spPr>
          <a:xfrm>
            <a:off x="701040" y="4415791"/>
            <a:ext cx="5608320" cy="4183380"/>
          </a:xfrm>
          <a:prstGeom prst="rect">
            <a:avLst/>
          </a:prstGeom>
          <a:noFill/>
          <a:ln>
            <a:noFill/>
          </a:ln>
        </p:spPr>
        <p:txBody>
          <a:bodyPr spcFirstLastPara="1" wrap="square" lIns="93159" tIns="46579" rIns="93159" bIns="46579" anchor="t" anchorCtr="0">
            <a:noAutofit/>
          </a:bodyPr>
          <a:lstStyle/>
          <a:p>
            <a:pPr marL="220069" indent="-220069">
              <a:buSzPct val="25000"/>
            </a:pPr>
            <a:r>
              <a:rPr lang="en-US" sz="1600" b="1" dirty="0">
                <a:latin typeface="Arial"/>
                <a:ea typeface="Arial"/>
                <a:cs typeface="Arial"/>
                <a:sym typeface="Arial"/>
              </a:rPr>
              <a:t>Shalom</a:t>
            </a:r>
          </a:p>
          <a:p>
            <a:pPr marL="220069" indent="-220069">
              <a:buSzPct val="25000"/>
            </a:pPr>
            <a:endParaRPr lang="en-US" sz="1600" b="1" dirty="0">
              <a:latin typeface="Arial"/>
              <a:ea typeface="Arial"/>
              <a:cs typeface="Arial"/>
              <a:sym typeface="Arial"/>
            </a:endParaRPr>
          </a:p>
          <a:p>
            <a:pPr marL="220069" indent="-220069">
              <a:buSzPct val="25000"/>
            </a:pPr>
            <a:r>
              <a:rPr lang="en-US" sz="1600" b="1" dirty="0">
                <a:latin typeface="Arial"/>
                <a:ea typeface="Arial"/>
                <a:cs typeface="Arial"/>
                <a:sym typeface="Arial"/>
              </a:rPr>
              <a:t>It means hello; goodbye; peace unto you; </a:t>
            </a:r>
          </a:p>
          <a:p>
            <a:pPr marL="220069" indent="-220069">
              <a:buSzPct val="25000"/>
            </a:pPr>
            <a:endParaRPr lang="en-US" sz="1600" b="1" dirty="0">
              <a:latin typeface="Arial"/>
              <a:ea typeface="Arial"/>
              <a:cs typeface="Arial"/>
              <a:sym typeface="Arial"/>
            </a:endParaRPr>
          </a:p>
          <a:p>
            <a:pPr marL="220069" indent="-220069">
              <a:buSzPct val="25000"/>
            </a:pPr>
            <a:r>
              <a:rPr lang="en-US" sz="1600" b="1" dirty="0">
                <a:latin typeface="Arial"/>
                <a:ea typeface="Arial"/>
                <a:cs typeface="Arial"/>
                <a:sym typeface="Arial"/>
              </a:rPr>
              <a:t>When Jesus, whom His mother called “Yeshua”, appeared to His disciples after the resurrection He said, </a:t>
            </a:r>
          </a:p>
          <a:p>
            <a:pPr marL="220069" indent="-220069">
              <a:buSzPct val="25000"/>
            </a:pPr>
            <a:endParaRPr lang="en-US" sz="1600" b="1" dirty="0">
              <a:latin typeface="Arial"/>
              <a:ea typeface="Arial"/>
              <a:cs typeface="Arial"/>
              <a:sym typeface="Arial"/>
            </a:endParaRPr>
          </a:p>
          <a:p>
            <a:pPr marL="220069" indent="-220069">
              <a:buSzPct val="25000"/>
            </a:pPr>
            <a:r>
              <a:rPr lang="en-US" sz="1600" b="1" dirty="0">
                <a:latin typeface="Arial"/>
                <a:ea typeface="Arial"/>
                <a:cs typeface="Arial"/>
                <a:sym typeface="Arial"/>
              </a:rPr>
              <a:t>SHALOM</a:t>
            </a: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SLIDE</a:t>
            </a:r>
            <a:endParaRPr sz="1600" dirty="0">
              <a:latin typeface="Times New Roman"/>
              <a:ea typeface="Times New Roman"/>
              <a:cs typeface="Times New Roman"/>
              <a:sym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 name="Google Shape;109;p2:notes"/>
          <p:cNvSpPr txBox="1">
            <a:spLocks noGrp="1"/>
          </p:cNvSpPr>
          <p:nvPr>
            <p:ph type="body" idx="1"/>
          </p:nvPr>
        </p:nvSpPr>
        <p:spPr>
          <a:xfrm>
            <a:off x="701040" y="4415791"/>
            <a:ext cx="5608320" cy="4183380"/>
          </a:xfrm>
          <a:prstGeom prst="rect">
            <a:avLst/>
          </a:prstGeom>
          <a:noFill/>
          <a:ln>
            <a:noFill/>
          </a:ln>
        </p:spPr>
        <p:txBody>
          <a:bodyPr spcFirstLastPara="1" wrap="square" lIns="93159" tIns="46579" rIns="93159" bIns="46579" anchor="t" anchorCtr="0">
            <a:noAutofit/>
          </a:bodyPr>
          <a:lstStyle/>
          <a:p>
            <a:pPr marL="0" indent="0">
              <a:lnSpc>
                <a:spcPct val="80000"/>
              </a:lnSpc>
              <a:spcBef>
                <a:spcPts val="336"/>
              </a:spcBef>
            </a:pPr>
            <a:endParaRPr sz="1600" b="1" dirty="0">
              <a:solidFill>
                <a:schemeClr val="tx1"/>
              </a:solidFill>
              <a:latin typeface="Times New Roman"/>
              <a:ea typeface="Times New Roman"/>
              <a:cs typeface="Times New Roman"/>
              <a:sym typeface="Times New Roman"/>
            </a:endParaRPr>
          </a:p>
          <a:p>
            <a:pPr indent="-457487">
              <a:lnSpc>
                <a:spcPct val="160000"/>
              </a:lnSpc>
              <a:spcBef>
                <a:spcPts val="0"/>
              </a:spcBef>
              <a:buSzPts val="2000"/>
              <a:buAutoNum type="arabicPeriod"/>
            </a:pPr>
            <a:r>
              <a:rPr lang="en-US" sz="2800" b="1" dirty="0">
                <a:solidFill>
                  <a:schemeClr val="tx1"/>
                </a:solidFill>
              </a:rPr>
              <a:t>Song and dance</a:t>
            </a:r>
          </a:p>
          <a:p>
            <a:pPr indent="-457487">
              <a:lnSpc>
                <a:spcPct val="160000"/>
              </a:lnSpc>
              <a:spcBef>
                <a:spcPts val="0"/>
              </a:spcBef>
              <a:buSzPts val="2000"/>
              <a:buAutoNum type="arabicPeriod"/>
            </a:pPr>
            <a:r>
              <a:rPr lang="en-US" sz="2800" b="1" dirty="0">
                <a:solidFill>
                  <a:schemeClr val="tx1"/>
                </a:solidFill>
              </a:rPr>
              <a:t>Introduction to the Seder</a:t>
            </a:r>
          </a:p>
          <a:p>
            <a:pPr indent="-457487">
              <a:lnSpc>
                <a:spcPct val="160000"/>
              </a:lnSpc>
              <a:spcBef>
                <a:spcPts val="0"/>
              </a:spcBef>
              <a:buSzPts val="2000"/>
              <a:buAutoNum type="arabicPeriod"/>
            </a:pPr>
            <a:r>
              <a:rPr lang="en-US" sz="2800" b="1" dirty="0" err="1">
                <a:solidFill>
                  <a:schemeClr val="tx1"/>
                </a:solidFill>
              </a:rPr>
              <a:t>Candlighting</a:t>
            </a:r>
            <a:r>
              <a:rPr lang="en-US" sz="2800" b="1" dirty="0">
                <a:solidFill>
                  <a:schemeClr val="tx1"/>
                </a:solidFill>
              </a:rPr>
              <a:t> / Seder begins</a:t>
            </a:r>
          </a:p>
          <a:p>
            <a:pPr indent="-457487">
              <a:lnSpc>
                <a:spcPct val="160000"/>
              </a:lnSpc>
              <a:spcBef>
                <a:spcPts val="0"/>
              </a:spcBef>
              <a:buSzPts val="2000"/>
              <a:buAutoNum type="arabicPeriod"/>
            </a:pPr>
            <a:r>
              <a:rPr lang="en-US" sz="2800" b="1" dirty="0">
                <a:solidFill>
                  <a:schemeClr val="tx1"/>
                </a:solidFill>
              </a:rPr>
              <a:t>First two cups &amp; handwashing</a:t>
            </a:r>
          </a:p>
          <a:p>
            <a:pPr marL="457487" indent="-457487">
              <a:lnSpc>
                <a:spcPct val="120000"/>
              </a:lnSpc>
              <a:spcBef>
                <a:spcPts val="1001"/>
              </a:spcBef>
              <a:buSzPts val="2000"/>
              <a:buAutoNum type="arabicPeriod"/>
            </a:pPr>
            <a:r>
              <a:rPr lang="en-US" sz="2800" b="1" dirty="0">
                <a:solidFill>
                  <a:schemeClr val="tx1"/>
                </a:solidFill>
              </a:rPr>
              <a:t>Plague presentation</a:t>
            </a:r>
          </a:p>
          <a:p>
            <a:pPr marL="457487" indent="-457487">
              <a:lnSpc>
                <a:spcPct val="120000"/>
              </a:lnSpc>
              <a:spcBef>
                <a:spcPts val="1001"/>
              </a:spcBef>
              <a:buSzPts val="2000"/>
              <a:buAutoNum type="arabicPeriod"/>
            </a:pPr>
            <a:r>
              <a:rPr lang="en-US" sz="2800" b="1" dirty="0">
                <a:solidFill>
                  <a:schemeClr val="tx1"/>
                </a:solidFill>
              </a:rPr>
              <a:t>Meal</a:t>
            </a:r>
          </a:p>
          <a:p>
            <a:pPr indent="-457487">
              <a:buSzPts val="2000"/>
              <a:buAutoNum type="arabicPeriod"/>
            </a:pPr>
            <a:r>
              <a:rPr lang="en-US" sz="2800" b="1" dirty="0">
                <a:solidFill>
                  <a:schemeClr val="tx1"/>
                </a:solidFill>
              </a:rPr>
              <a:t>In search of the lost Afikomen</a:t>
            </a:r>
          </a:p>
          <a:p>
            <a:pPr indent="-457487">
              <a:buSzPts val="2000"/>
              <a:buAutoNum type="arabicPeriod"/>
            </a:pPr>
            <a:r>
              <a:rPr lang="en-US" sz="2800" b="1" dirty="0">
                <a:solidFill>
                  <a:schemeClr val="tx1"/>
                </a:solidFill>
              </a:rPr>
              <a:t>Last two cups</a:t>
            </a:r>
          </a:p>
          <a:p>
            <a:pPr indent="-457487">
              <a:buSzPts val="2000"/>
              <a:buAutoNum type="arabicPeriod"/>
            </a:pPr>
            <a:r>
              <a:rPr lang="en-US" sz="2800" b="1" dirty="0">
                <a:solidFill>
                  <a:schemeClr val="tx1"/>
                </a:solidFill>
              </a:rPr>
              <a:t>Song and dance</a:t>
            </a:r>
          </a:p>
          <a:p>
            <a:pPr marL="0" indent="0">
              <a:lnSpc>
                <a:spcPct val="80000"/>
              </a:lnSpc>
              <a:spcBef>
                <a:spcPts val="0"/>
              </a:spcBef>
            </a:pPr>
            <a:endParaRPr lang="en-US" sz="1600" b="1" dirty="0">
              <a:solidFill>
                <a:srgbClr val="000000"/>
              </a:solidFill>
              <a:latin typeface="Times New Roman"/>
              <a:ea typeface="Times New Roman"/>
              <a:cs typeface="Times New Roman"/>
              <a:sym typeface="Times New Roman"/>
            </a:endParaRPr>
          </a:p>
          <a:p>
            <a:pPr marL="0" indent="0">
              <a:lnSpc>
                <a:spcPct val="80000"/>
              </a:lnSpc>
              <a:spcBef>
                <a:spcPts val="0"/>
              </a:spcBef>
            </a:pPr>
            <a:r>
              <a:rPr lang="en-US" sz="1600" b="1" dirty="0">
                <a:solidFill>
                  <a:srgbClr val="000000"/>
                </a:solidFill>
                <a:latin typeface="Times New Roman"/>
                <a:ea typeface="Times New Roman"/>
                <a:cs typeface="Times New Roman"/>
                <a:sym typeface="Times New Roman"/>
              </a:rPr>
              <a:t>PRAYER</a:t>
            </a:r>
          </a:p>
          <a:p>
            <a:pPr marL="0" indent="0">
              <a:lnSpc>
                <a:spcPct val="80000"/>
              </a:lnSpc>
              <a:spcBef>
                <a:spcPts val="0"/>
              </a:spcBef>
            </a:pPr>
            <a:endParaRPr lang="en-US" sz="1600" b="1" dirty="0">
              <a:solidFill>
                <a:srgbClr val="000000"/>
              </a:solidFill>
              <a:latin typeface="Times New Roman"/>
              <a:ea typeface="Times New Roman"/>
              <a:cs typeface="Times New Roman"/>
              <a:sym typeface="Times New Roman"/>
            </a:endParaRPr>
          </a:p>
          <a:p>
            <a:pPr marL="0" indent="0">
              <a:lnSpc>
                <a:spcPct val="80000"/>
              </a:lnSpc>
              <a:spcBef>
                <a:spcPts val="0"/>
              </a:spcBef>
            </a:pPr>
            <a:r>
              <a:rPr lang="en-US" sz="1600" b="1" dirty="0">
                <a:solidFill>
                  <a:srgbClr val="000000"/>
                </a:solidFill>
                <a:latin typeface="Times New Roman"/>
                <a:ea typeface="Times New Roman"/>
                <a:cs typeface="Times New Roman"/>
                <a:sym typeface="Times New Roman"/>
              </a:rPr>
              <a:t>During this seder, I will refer to Jesus by the Hebrew name His mother called by: YESHUA.</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solidFill>
                <a:srgbClr val="000000"/>
              </a:solidFill>
              <a:latin typeface="Times New Roman"/>
              <a:ea typeface="Times New Roman"/>
              <a:cs typeface="Times New Roman"/>
              <a:sym typeface="Times New Roman"/>
            </a:endParaRPr>
          </a:p>
          <a:p>
            <a:pPr marL="0" indent="0">
              <a:lnSpc>
                <a:spcPct val="80000"/>
              </a:lnSpc>
              <a:spcBef>
                <a:spcPts val="0"/>
              </a:spcBef>
            </a:pPr>
            <a:r>
              <a:rPr lang="en-US" sz="1600" b="1" dirty="0">
                <a:solidFill>
                  <a:srgbClr val="000000"/>
                </a:solidFill>
                <a:latin typeface="Times New Roman"/>
                <a:ea typeface="Times New Roman"/>
                <a:cs typeface="Times New Roman"/>
                <a:sym typeface="Times New Roman"/>
              </a:rPr>
              <a:t>Yeshua is the Agent of God’s creation.</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solidFill>
                <a:srgbClr val="000000"/>
              </a:solidFill>
              <a:latin typeface="Times New Roman"/>
              <a:ea typeface="Times New Roman"/>
              <a:cs typeface="Times New Roman"/>
              <a:sym typeface="Times New Roman"/>
            </a:endParaRPr>
          </a:p>
          <a:p>
            <a:pPr marL="0" indent="0">
              <a:lnSpc>
                <a:spcPct val="80000"/>
              </a:lnSpc>
              <a:spcBef>
                <a:spcPts val="0"/>
              </a:spcBef>
            </a:pPr>
            <a:r>
              <a:rPr lang="en-US" sz="1600" b="1" dirty="0">
                <a:solidFill>
                  <a:srgbClr val="000000"/>
                </a:solidFill>
                <a:latin typeface="Times New Roman"/>
                <a:ea typeface="Times New Roman"/>
                <a:cs typeface="Times New Roman"/>
                <a:sym typeface="Times New Roman"/>
              </a:rPr>
              <a:t>Through Him the seasons bring us to their appointed time, such as this time of Passover.</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solidFill>
                <a:srgbClr val="000000"/>
              </a:solidFill>
              <a:latin typeface="Times New Roman"/>
              <a:ea typeface="Times New Roman"/>
              <a:cs typeface="Times New Roman"/>
              <a:sym typeface="Times New Roman"/>
            </a:endParaRPr>
          </a:p>
          <a:p>
            <a:pPr marL="0" indent="0">
              <a:lnSpc>
                <a:spcPct val="80000"/>
              </a:lnSpc>
              <a:spcBef>
                <a:spcPts val="0"/>
              </a:spcBef>
            </a:pPr>
            <a:r>
              <a:rPr lang="en-US" sz="1600" b="1" dirty="0">
                <a:solidFill>
                  <a:srgbClr val="000000"/>
                </a:solidFill>
                <a:latin typeface="Times New Roman"/>
                <a:ea typeface="Times New Roman"/>
                <a:cs typeface="Times New Roman"/>
                <a:sym typeface="Times New Roman"/>
              </a:rPr>
              <a:t>We will start with a song in both English and Hebrew.</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solidFill>
                <a:srgbClr val="000000"/>
              </a:solidFill>
              <a:latin typeface="Times New Roman"/>
              <a:ea typeface="Times New Roman"/>
              <a:cs typeface="Times New Roman"/>
              <a:sym typeface="Times New Roman"/>
            </a:endParaRPr>
          </a:p>
          <a:p>
            <a:pPr marL="0" indent="0">
              <a:lnSpc>
                <a:spcPct val="80000"/>
              </a:lnSpc>
              <a:spcBef>
                <a:spcPts val="0"/>
              </a:spcBef>
            </a:pPr>
            <a:r>
              <a:rPr lang="en-US" sz="1600" b="1" dirty="0">
                <a:solidFill>
                  <a:srgbClr val="000000"/>
                </a:solidFill>
                <a:latin typeface="Times New Roman"/>
                <a:ea typeface="Times New Roman"/>
                <a:cs typeface="Times New Roman"/>
                <a:sym typeface="Times New Roman"/>
              </a:rPr>
              <a:t>The Hebrew part is a praise saying, Bless the Eternal God forever.</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solidFill>
                <a:srgbClr val="000000"/>
              </a:solidFill>
              <a:latin typeface="Times New Roman"/>
              <a:ea typeface="Times New Roman"/>
              <a:cs typeface="Times New Roman"/>
              <a:sym typeface="Times New Roman"/>
            </a:endParaRPr>
          </a:p>
          <a:p>
            <a:pPr marL="0" indent="0">
              <a:lnSpc>
                <a:spcPct val="80000"/>
              </a:lnSpc>
              <a:spcBef>
                <a:spcPts val="0"/>
              </a:spcBef>
            </a:pPr>
            <a:r>
              <a:rPr lang="en-US" sz="1600" b="1" dirty="0">
                <a:solidFill>
                  <a:srgbClr val="000000"/>
                </a:solidFill>
                <a:latin typeface="Times New Roman"/>
                <a:ea typeface="Times New Roman"/>
                <a:cs typeface="Times New Roman"/>
                <a:sym typeface="Times New Roman"/>
              </a:rPr>
              <a:t>Can we do that?</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solidFill>
                <a:srgbClr val="000000"/>
              </a:solidFill>
              <a:latin typeface="Times New Roman"/>
              <a:ea typeface="Times New Roman"/>
              <a:cs typeface="Times New Roman"/>
              <a:sym typeface="Times New Roman"/>
            </a:endParaRPr>
          </a:p>
          <a:p>
            <a:pPr marL="0" indent="0">
              <a:lnSpc>
                <a:spcPct val="80000"/>
              </a:lnSpc>
              <a:spcBef>
                <a:spcPts val="0"/>
              </a:spcBef>
            </a:pPr>
            <a:r>
              <a:rPr lang="en-US" sz="1600" b="1" dirty="0">
                <a:solidFill>
                  <a:srgbClr val="000000"/>
                </a:solidFill>
                <a:latin typeface="Times New Roman"/>
                <a:ea typeface="Times New Roman"/>
                <a:cs typeface="Times New Roman"/>
                <a:sym typeface="Times New Roman"/>
              </a:rPr>
              <a:t>SONG</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solidFill>
                <a:srgbClr val="000000"/>
              </a:solidFill>
              <a:latin typeface="Times New Roman"/>
              <a:ea typeface="Times New Roman"/>
              <a:cs typeface="Times New Roman"/>
              <a:sym typeface="Times New Roman"/>
            </a:endParaRPr>
          </a:p>
          <a:p>
            <a:pPr marL="0" indent="0">
              <a:lnSpc>
                <a:spcPct val="80000"/>
              </a:lnSpc>
              <a:spcBef>
                <a:spcPts val="0"/>
              </a:spcBef>
            </a:pPr>
            <a:r>
              <a:rPr lang="en-US" sz="1600" b="1" dirty="0">
                <a:solidFill>
                  <a:srgbClr val="000000"/>
                </a:solidFill>
                <a:latin typeface="Times New Roman"/>
                <a:ea typeface="Times New Roman"/>
                <a:cs typeface="Times New Roman"/>
                <a:sym typeface="Times New Roman"/>
              </a:rPr>
              <a:t>SLIDE</a:t>
            </a:r>
            <a:endParaRPr sz="1600" dirty="0">
              <a:latin typeface="Times New Roman"/>
              <a:ea typeface="Times New Roman"/>
              <a:cs typeface="Times New Roman"/>
              <a:sym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10:notes"/>
          <p:cNvSpPr txBox="1">
            <a:spLocks noGrp="1"/>
          </p:cNvSpPr>
          <p:nvPr>
            <p:ph type="body" idx="1"/>
          </p:nvPr>
        </p:nvSpPr>
        <p:spPr>
          <a:xfrm>
            <a:off x="794497" y="4857355"/>
            <a:ext cx="6355973" cy="4601840"/>
          </a:xfrm>
          <a:prstGeom prst="rect">
            <a:avLst/>
          </a:prstGeom>
          <a:noFill/>
          <a:ln>
            <a:noFill/>
          </a:ln>
        </p:spPr>
        <p:txBody>
          <a:bodyPr spcFirstLastPara="1" wrap="square" lIns="93133" tIns="93133" rIns="93133" bIns="93133" anchor="ctr" anchorCtr="0">
            <a:noAutofit/>
          </a:bodyPr>
          <a:lstStyle/>
          <a:p>
            <a:pPr marL="0" indent="0">
              <a:spcBef>
                <a:spcPts val="0"/>
              </a:spcBef>
            </a:pPr>
            <a:endParaRPr/>
          </a:p>
        </p:txBody>
      </p:sp>
      <p:sp>
        <p:nvSpPr>
          <p:cNvPr id="157" name="Google Shape;157;p10:notes"/>
          <p:cNvSpPr>
            <a:spLocks noGrp="1" noRot="1" noChangeAspect="1"/>
          </p:cNvSpPr>
          <p:nvPr>
            <p:ph type="sldImg" idx="2"/>
          </p:nvPr>
        </p:nvSpPr>
        <p:spPr>
          <a:xfrm>
            <a:off x="1416050" y="768350"/>
            <a:ext cx="5111750" cy="3833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626935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10:notes"/>
          <p:cNvSpPr txBox="1">
            <a:spLocks noGrp="1"/>
          </p:cNvSpPr>
          <p:nvPr>
            <p:ph type="body" idx="1"/>
          </p:nvPr>
        </p:nvSpPr>
        <p:spPr>
          <a:xfrm>
            <a:off x="794497" y="4857355"/>
            <a:ext cx="6355973" cy="4601840"/>
          </a:xfrm>
          <a:prstGeom prst="rect">
            <a:avLst/>
          </a:prstGeom>
          <a:noFill/>
          <a:ln>
            <a:noFill/>
          </a:ln>
        </p:spPr>
        <p:txBody>
          <a:bodyPr spcFirstLastPara="1" wrap="square" lIns="93133" tIns="93133" rIns="93133" bIns="93133" anchor="ctr" anchorCtr="0">
            <a:noAutofit/>
          </a:bodyPr>
          <a:lstStyle/>
          <a:p>
            <a:pPr marL="0" indent="0">
              <a:spcBef>
                <a:spcPts val="0"/>
              </a:spcBef>
            </a:pPr>
            <a:endParaRPr/>
          </a:p>
        </p:txBody>
      </p:sp>
      <p:sp>
        <p:nvSpPr>
          <p:cNvPr id="157" name="Google Shape;157;p10:notes"/>
          <p:cNvSpPr>
            <a:spLocks noGrp="1" noRot="1" noChangeAspect="1"/>
          </p:cNvSpPr>
          <p:nvPr>
            <p:ph type="sldImg" idx="2"/>
          </p:nvPr>
        </p:nvSpPr>
        <p:spPr>
          <a:xfrm>
            <a:off x="1416050" y="768350"/>
            <a:ext cx="5111750" cy="3833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111785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10:notes"/>
          <p:cNvSpPr txBox="1">
            <a:spLocks noGrp="1"/>
          </p:cNvSpPr>
          <p:nvPr>
            <p:ph type="body" idx="1"/>
          </p:nvPr>
        </p:nvSpPr>
        <p:spPr>
          <a:xfrm>
            <a:off x="794497" y="4857355"/>
            <a:ext cx="6355973" cy="4601840"/>
          </a:xfrm>
          <a:prstGeom prst="rect">
            <a:avLst/>
          </a:prstGeom>
          <a:noFill/>
          <a:ln>
            <a:noFill/>
          </a:ln>
        </p:spPr>
        <p:txBody>
          <a:bodyPr spcFirstLastPara="1" wrap="square" lIns="93133" tIns="93133" rIns="93133" bIns="93133" anchor="ctr" anchorCtr="0">
            <a:noAutofit/>
          </a:bodyPr>
          <a:lstStyle/>
          <a:p>
            <a:pPr marL="0" indent="0">
              <a:spcBef>
                <a:spcPts val="0"/>
              </a:spcBef>
            </a:pPr>
            <a:endParaRPr/>
          </a:p>
        </p:txBody>
      </p:sp>
      <p:sp>
        <p:nvSpPr>
          <p:cNvPr id="157" name="Google Shape;157;p10:notes"/>
          <p:cNvSpPr>
            <a:spLocks noGrp="1" noRot="1" noChangeAspect="1"/>
          </p:cNvSpPr>
          <p:nvPr>
            <p:ph type="sldImg" idx="2"/>
          </p:nvPr>
        </p:nvSpPr>
        <p:spPr>
          <a:xfrm>
            <a:off x="1416050" y="768350"/>
            <a:ext cx="5111750" cy="3833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275673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10:notes"/>
          <p:cNvSpPr txBox="1">
            <a:spLocks noGrp="1"/>
          </p:cNvSpPr>
          <p:nvPr>
            <p:ph type="body" idx="1"/>
          </p:nvPr>
        </p:nvSpPr>
        <p:spPr>
          <a:xfrm>
            <a:off x="794497" y="4857355"/>
            <a:ext cx="6355973" cy="4601840"/>
          </a:xfrm>
          <a:prstGeom prst="rect">
            <a:avLst/>
          </a:prstGeom>
          <a:noFill/>
          <a:ln>
            <a:noFill/>
          </a:ln>
        </p:spPr>
        <p:txBody>
          <a:bodyPr spcFirstLastPara="1" wrap="square" lIns="93133" tIns="93133" rIns="93133" bIns="93133" anchor="ctr" anchorCtr="0">
            <a:noAutofit/>
          </a:bodyPr>
          <a:lstStyle/>
          <a:p>
            <a:pPr marL="0" indent="0">
              <a:spcBef>
                <a:spcPts val="0"/>
              </a:spcBef>
            </a:pPr>
            <a:r>
              <a:rPr lang="en-US" b="1" dirty="0">
                <a:solidFill>
                  <a:schemeClr val="tx1"/>
                </a:solidFill>
              </a:rPr>
              <a:t>A few months ago, we celebrated Chanukah, the time when we remember when one man, a Greco-Syrian king, tries to subvert God’s plan for the redemption of humanity by prohibiting Jews to worship God, the God of heaven and earth, according to the way he told them to.</a:t>
            </a:r>
          </a:p>
          <a:p>
            <a:pPr marL="0" indent="0">
              <a:spcBef>
                <a:spcPts val="0"/>
              </a:spcBef>
            </a:pPr>
            <a:endParaRPr lang="en-US" b="1" dirty="0">
              <a:solidFill>
                <a:schemeClr val="tx1"/>
              </a:solidFill>
            </a:endParaRPr>
          </a:p>
          <a:p>
            <a:pPr marL="0" indent="0">
              <a:spcBef>
                <a:spcPts val="0"/>
              </a:spcBef>
            </a:pPr>
            <a:r>
              <a:rPr lang="en-US" b="1" dirty="0">
                <a:solidFill>
                  <a:schemeClr val="tx1"/>
                </a:solidFill>
              </a:rPr>
              <a:t>It failed.</a:t>
            </a:r>
          </a:p>
          <a:p>
            <a:pPr marL="0" indent="0">
              <a:spcBef>
                <a:spcPts val="0"/>
              </a:spcBef>
            </a:pPr>
            <a:endParaRPr lang="en-US" b="1" dirty="0">
              <a:solidFill>
                <a:schemeClr val="tx1"/>
              </a:solidFill>
            </a:endParaRPr>
          </a:p>
          <a:p>
            <a:pPr marL="0" indent="0">
              <a:spcBef>
                <a:spcPts val="0"/>
              </a:spcBef>
            </a:pPr>
            <a:r>
              <a:rPr lang="en-US" b="1" dirty="0">
                <a:solidFill>
                  <a:schemeClr val="tx1"/>
                </a:solidFill>
              </a:rPr>
              <a:t>You can the story in the Book of Maccabees.</a:t>
            </a:r>
          </a:p>
          <a:p>
            <a:pPr marL="0" indent="0">
              <a:spcBef>
                <a:spcPts val="0"/>
              </a:spcBef>
            </a:pPr>
            <a:endParaRPr lang="en-US" b="1" dirty="0">
              <a:solidFill>
                <a:schemeClr val="tx1"/>
              </a:solidFill>
            </a:endParaRPr>
          </a:p>
          <a:p>
            <a:pPr marL="0" indent="0">
              <a:spcBef>
                <a:spcPts val="0"/>
              </a:spcBef>
            </a:pPr>
            <a:r>
              <a:rPr lang="en-US" b="1" dirty="0">
                <a:solidFill>
                  <a:schemeClr val="tx1"/>
                </a:solidFill>
              </a:rPr>
              <a:t>Some weeks ago, we celebrated Purim, a story that tells us about a wicked man, wicked Haman, who also tries to subvert God’s plan for the redemption of humanity, by engaging hos whole country as an unholy army to annihilate all of Israel.</a:t>
            </a:r>
          </a:p>
          <a:p>
            <a:pPr marL="0" indent="0">
              <a:spcBef>
                <a:spcPts val="0"/>
              </a:spcBef>
            </a:pPr>
            <a:endParaRPr lang="en-US" b="1" dirty="0">
              <a:solidFill>
                <a:schemeClr val="tx1"/>
              </a:solidFill>
            </a:endParaRPr>
          </a:p>
          <a:p>
            <a:pPr marL="0" indent="0">
              <a:spcBef>
                <a:spcPts val="0"/>
              </a:spcBef>
            </a:pPr>
            <a:r>
              <a:rPr lang="en-US" b="1" dirty="0">
                <a:solidFill>
                  <a:schemeClr val="tx1"/>
                </a:solidFill>
              </a:rPr>
              <a:t>It failed.</a:t>
            </a:r>
          </a:p>
          <a:p>
            <a:pPr marL="0" indent="0">
              <a:spcBef>
                <a:spcPts val="0"/>
              </a:spcBef>
            </a:pPr>
            <a:endParaRPr lang="en-US" b="1" dirty="0">
              <a:solidFill>
                <a:schemeClr val="tx1"/>
              </a:solidFill>
            </a:endParaRPr>
          </a:p>
          <a:p>
            <a:pPr marL="0" indent="0">
              <a:spcBef>
                <a:spcPts val="0"/>
              </a:spcBef>
            </a:pPr>
            <a:r>
              <a:rPr lang="en-US" b="1" dirty="0">
                <a:solidFill>
                  <a:schemeClr val="tx1"/>
                </a:solidFill>
              </a:rPr>
              <a:t>You can read the story in the Book of Esther.</a:t>
            </a:r>
          </a:p>
          <a:p>
            <a:pPr marL="0" indent="0">
              <a:spcBef>
                <a:spcPts val="0"/>
              </a:spcBef>
            </a:pPr>
            <a:endParaRPr lang="en-US" b="1" dirty="0">
              <a:solidFill>
                <a:schemeClr val="tx1"/>
              </a:solidFill>
            </a:endParaRPr>
          </a:p>
          <a:p>
            <a:pPr marL="0" indent="0">
              <a:spcBef>
                <a:spcPts val="0"/>
              </a:spcBef>
            </a:pPr>
            <a:r>
              <a:rPr lang="en-US" b="1" dirty="0">
                <a:solidFill>
                  <a:schemeClr val="tx1"/>
                </a:solidFill>
              </a:rPr>
              <a:t>Tonight, we are celebrating Passover, the story of another wicked king Pharaoh, from Egypt, who also tries to subvert God’s plan for the redemption of humanity , by forcing the Jews into slavery to build his cities, and drowning all their baby boys in the Nile River.</a:t>
            </a:r>
          </a:p>
          <a:p>
            <a:pPr marL="0" indent="0">
              <a:spcBef>
                <a:spcPts val="0"/>
              </a:spcBef>
            </a:pPr>
            <a:endParaRPr lang="en-US" b="1" dirty="0">
              <a:solidFill>
                <a:schemeClr val="tx1"/>
              </a:solidFill>
            </a:endParaRPr>
          </a:p>
          <a:p>
            <a:pPr marL="0" indent="0">
              <a:spcBef>
                <a:spcPts val="0"/>
              </a:spcBef>
            </a:pPr>
            <a:r>
              <a:rPr lang="en-US" b="1" dirty="0">
                <a:solidFill>
                  <a:schemeClr val="tx1"/>
                </a:solidFill>
              </a:rPr>
              <a:t>It failed.</a:t>
            </a:r>
          </a:p>
          <a:p>
            <a:pPr marL="0" indent="0">
              <a:spcBef>
                <a:spcPts val="0"/>
              </a:spcBef>
            </a:pPr>
            <a:endParaRPr lang="en-US" b="1" dirty="0">
              <a:solidFill>
                <a:schemeClr val="tx1"/>
              </a:solidFill>
            </a:endParaRPr>
          </a:p>
          <a:p>
            <a:pPr marL="0" indent="0">
              <a:spcBef>
                <a:spcPts val="0"/>
              </a:spcBef>
            </a:pPr>
            <a:r>
              <a:rPr lang="en-US" b="1" dirty="0">
                <a:solidFill>
                  <a:schemeClr val="tx1"/>
                </a:solidFill>
              </a:rPr>
              <a:t>You can read the story in the Book of Exodus.</a:t>
            </a:r>
          </a:p>
          <a:p>
            <a:pPr marL="0" indent="0">
              <a:spcBef>
                <a:spcPts val="0"/>
              </a:spcBef>
            </a:pPr>
            <a:endParaRPr lang="en-US" b="1" dirty="0">
              <a:solidFill>
                <a:schemeClr val="tx1"/>
              </a:solidFill>
            </a:endParaRPr>
          </a:p>
          <a:p>
            <a:pPr marL="0" indent="0">
              <a:spcBef>
                <a:spcPts val="0"/>
              </a:spcBef>
            </a:pPr>
            <a:r>
              <a:rPr lang="en-US" b="1" dirty="0">
                <a:solidFill>
                  <a:schemeClr val="tx1"/>
                </a:solidFill>
              </a:rPr>
              <a:t>Less than 100 years ago, a man, a very wicked man named Adolph Hitler, also tries to subvert God’s plan for the redemption of humanity by committing Genocide against the Jewish people.</a:t>
            </a:r>
          </a:p>
          <a:p>
            <a:pPr marL="0" indent="0">
              <a:spcBef>
                <a:spcPts val="0"/>
              </a:spcBef>
            </a:pPr>
            <a:endParaRPr lang="en-US" b="1" dirty="0">
              <a:solidFill>
                <a:schemeClr val="tx1"/>
              </a:solidFill>
            </a:endParaRPr>
          </a:p>
          <a:p>
            <a:pPr marL="0" indent="0">
              <a:spcBef>
                <a:spcPts val="0"/>
              </a:spcBef>
            </a:pPr>
            <a:r>
              <a:rPr lang="en-US" b="1" dirty="0">
                <a:solidFill>
                  <a:schemeClr val="tx1"/>
                </a:solidFill>
              </a:rPr>
              <a:t>It failed.</a:t>
            </a:r>
          </a:p>
          <a:p>
            <a:pPr marL="0" indent="0">
              <a:spcBef>
                <a:spcPts val="0"/>
              </a:spcBef>
            </a:pPr>
            <a:endParaRPr lang="en-US" b="1" dirty="0">
              <a:solidFill>
                <a:schemeClr val="tx1"/>
              </a:solidFill>
            </a:endParaRPr>
          </a:p>
          <a:p>
            <a:pPr marL="0" indent="0">
              <a:spcBef>
                <a:spcPts val="0"/>
              </a:spcBef>
            </a:pPr>
            <a:r>
              <a:rPr lang="en-US" b="1" dirty="0">
                <a:solidFill>
                  <a:schemeClr val="tx1"/>
                </a:solidFill>
              </a:rPr>
              <a:t>You can read the story in history books.</a:t>
            </a:r>
          </a:p>
          <a:p>
            <a:pPr marL="0" indent="0">
              <a:spcBef>
                <a:spcPts val="0"/>
              </a:spcBef>
            </a:pPr>
            <a:endParaRPr lang="en-US" b="1" dirty="0">
              <a:solidFill>
                <a:schemeClr val="tx1"/>
              </a:solidFill>
            </a:endParaRPr>
          </a:p>
          <a:p>
            <a:pPr marL="0" indent="0">
              <a:spcBef>
                <a:spcPts val="0"/>
              </a:spcBef>
            </a:pPr>
            <a:r>
              <a:rPr lang="en-US" b="1" dirty="0">
                <a:solidFill>
                  <a:schemeClr val="tx1"/>
                </a:solidFill>
              </a:rPr>
              <a:t>Today, there another entity, a new baby-killing pharaoh, a new genocide-committing Haman, and a new Antiochus Epiphanes, Hamas, who has vowed the destruction of Israel by any means possible. </a:t>
            </a:r>
          </a:p>
          <a:p>
            <a:pPr marL="0" indent="0">
              <a:spcBef>
                <a:spcPts val="0"/>
              </a:spcBef>
            </a:pPr>
            <a:endParaRPr lang="en-US" b="1" dirty="0">
              <a:solidFill>
                <a:schemeClr val="tx1"/>
              </a:solidFill>
            </a:endParaRPr>
          </a:p>
          <a:p>
            <a:pPr marL="0" indent="0">
              <a:spcBef>
                <a:spcPts val="0"/>
              </a:spcBef>
            </a:pPr>
            <a:r>
              <a:rPr lang="en-US" b="1" dirty="0">
                <a:solidFill>
                  <a:schemeClr val="tx1"/>
                </a:solidFill>
              </a:rPr>
              <a:t>It also failed.</a:t>
            </a:r>
          </a:p>
          <a:p>
            <a:pPr marL="0" indent="0">
              <a:spcBef>
                <a:spcPts val="0"/>
              </a:spcBef>
            </a:pPr>
            <a:endParaRPr lang="en-US" b="1" dirty="0">
              <a:solidFill>
                <a:schemeClr val="tx1"/>
              </a:solidFill>
            </a:endParaRPr>
          </a:p>
          <a:p>
            <a:pPr marL="0" indent="0">
              <a:spcBef>
                <a:spcPts val="0"/>
              </a:spcBef>
            </a:pPr>
            <a:r>
              <a:rPr lang="en-US" b="1" dirty="0">
                <a:solidFill>
                  <a:schemeClr val="tx1"/>
                </a:solidFill>
              </a:rPr>
              <a:t>And we will the story in history books.</a:t>
            </a:r>
          </a:p>
          <a:p>
            <a:pPr marL="0" indent="0">
              <a:spcBef>
                <a:spcPts val="0"/>
              </a:spcBef>
            </a:pPr>
            <a:endParaRPr lang="en-US" b="1" dirty="0">
              <a:solidFill>
                <a:schemeClr val="tx1"/>
              </a:solidFill>
            </a:endParaRPr>
          </a:p>
          <a:p>
            <a:pPr marL="0" indent="0">
              <a:spcBef>
                <a:spcPts val="0"/>
              </a:spcBef>
            </a:pPr>
            <a:r>
              <a:rPr lang="en-US" b="1" dirty="0">
                <a:solidFill>
                  <a:schemeClr val="tx1"/>
                </a:solidFill>
              </a:rPr>
              <a:t>People wonder… </a:t>
            </a:r>
          </a:p>
          <a:p>
            <a:pPr marL="0" indent="0">
              <a:spcBef>
                <a:spcPts val="0"/>
              </a:spcBef>
            </a:pPr>
            <a:endParaRPr lang="en-US" b="1" dirty="0">
              <a:solidFill>
                <a:schemeClr val="tx1"/>
              </a:solidFill>
            </a:endParaRPr>
          </a:p>
          <a:p>
            <a:pPr marL="0" indent="0">
              <a:spcBef>
                <a:spcPts val="0"/>
              </a:spcBef>
            </a:pPr>
            <a:r>
              <a:rPr lang="en-US" b="1" dirty="0">
                <a:solidFill>
                  <a:schemeClr val="tx1"/>
                </a:solidFill>
              </a:rPr>
              <a:t>People have questions about the way this war is being fought…</a:t>
            </a:r>
          </a:p>
          <a:p>
            <a:pPr marL="0" indent="0">
              <a:spcBef>
                <a:spcPts val="0"/>
              </a:spcBef>
            </a:pPr>
            <a:endParaRPr lang="en-US" b="1" dirty="0">
              <a:solidFill>
                <a:schemeClr val="tx1"/>
              </a:solidFill>
            </a:endParaRPr>
          </a:p>
          <a:p>
            <a:pPr marL="0" indent="0">
              <a:spcBef>
                <a:spcPts val="0"/>
              </a:spcBef>
            </a:pPr>
            <a:r>
              <a:rPr lang="en-US" b="1" dirty="0">
                <a:solidFill>
                  <a:schemeClr val="tx1"/>
                </a:solidFill>
              </a:rPr>
              <a:t>But more important than “what”, we need to think of “why”</a:t>
            </a:r>
          </a:p>
          <a:p>
            <a:pPr marL="0" indent="0">
              <a:spcBef>
                <a:spcPts val="0"/>
              </a:spcBef>
            </a:pPr>
            <a:endParaRPr lang="en-US" b="1" dirty="0">
              <a:solidFill>
                <a:schemeClr val="tx1"/>
              </a:solidFill>
            </a:endParaRPr>
          </a:p>
          <a:p>
            <a:pPr marL="0" indent="0">
              <a:spcBef>
                <a:spcPts val="0"/>
              </a:spcBef>
            </a:pPr>
            <a:r>
              <a:rPr lang="en-US" b="1" dirty="0">
                <a:solidFill>
                  <a:schemeClr val="tx1"/>
                </a:solidFill>
              </a:rPr>
              <a:t>The question “Why” presents us with the big picture of things.</a:t>
            </a:r>
          </a:p>
          <a:p>
            <a:pPr marL="0" indent="0">
              <a:spcBef>
                <a:spcPts val="0"/>
              </a:spcBef>
            </a:pPr>
            <a:endParaRPr lang="en-US" b="1" dirty="0">
              <a:solidFill>
                <a:schemeClr val="tx1"/>
              </a:solidFill>
            </a:endParaRPr>
          </a:p>
          <a:p>
            <a:pPr marL="0" indent="0">
              <a:spcBef>
                <a:spcPts val="0"/>
              </a:spcBef>
            </a:pPr>
            <a:r>
              <a:rPr lang="en-US" b="1" dirty="0">
                <a:solidFill>
                  <a:schemeClr val="tx1"/>
                </a:solidFill>
              </a:rPr>
              <a:t>To explain what I mean, I will use the life of a man in the Bible who really exemplifies Israel as a nation: Job.</a:t>
            </a:r>
          </a:p>
          <a:p>
            <a:pPr marL="0" indent="0">
              <a:spcBef>
                <a:spcPts val="0"/>
              </a:spcBef>
            </a:pPr>
            <a:endParaRPr lang="en-US" b="1" dirty="0">
              <a:solidFill>
                <a:schemeClr val="tx1"/>
              </a:solidFill>
            </a:endParaRPr>
          </a:p>
          <a:p>
            <a:pPr marL="0" indent="0">
              <a:spcBef>
                <a:spcPts val="0"/>
              </a:spcBef>
            </a:pPr>
            <a:r>
              <a:rPr lang="en-US" b="1" dirty="0">
                <a:solidFill>
                  <a:schemeClr val="tx1"/>
                </a:solidFill>
              </a:rPr>
              <a:t>Why does Job represent Israel as a nation?</a:t>
            </a:r>
          </a:p>
          <a:p>
            <a:pPr marL="0" indent="0">
              <a:spcBef>
                <a:spcPts val="0"/>
              </a:spcBef>
            </a:pPr>
            <a:endParaRPr lang="en-US" b="1" dirty="0">
              <a:solidFill>
                <a:schemeClr val="tx1"/>
              </a:solidFill>
            </a:endParaRPr>
          </a:p>
          <a:p>
            <a:pPr marL="0" indent="0">
              <a:spcBef>
                <a:spcPts val="0"/>
              </a:spcBef>
            </a:pPr>
            <a:r>
              <a:rPr lang="en-US" b="1" dirty="0">
                <a:solidFill>
                  <a:schemeClr val="tx1"/>
                </a:solidFill>
              </a:rPr>
              <a:t>Because much like the people of Israel, he was noticed by God, which made the devil jealous.</a:t>
            </a:r>
          </a:p>
          <a:p>
            <a:pPr marL="0" indent="0">
              <a:spcBef>
                <a:spcPts val="0"/>
              </a:spcBef>
            </a:pPr>
            <a:endParaRPr lang="en-US" b="1" dirty="0">
              <a:solidFill>
                <a:schemeClr val="tx1"/>
              </a:solidFill>
            </a:endParaRPr>
          </a:p>
          <a:p>
            <a:pPr marL="0" indent="0">
              <a:spcBef>
                <a:spcPts val="0"/>
              </a:spcBef>
            </a:pPr>
            <a:r>
              <a:rPr lang="en-US" b="1" dirty="0">
                <a:solidFill>
                  <a:schemeClr val="tx1"/>
                </a:solidFill>
              </a:rPr>
              <a:t>As a result, Satan had to harass Job.</a:t>
            </a:r>
          </a:p>
          <a:p>
            <a:pPr marL="0" indent="0">
              <a:spcBef>
                <a:spcPts val="0"/>
              </a:spcBef>
            </a:pPr>
            <a:endParaRPr lang="en-US" b="1" dirty="0">
              <a:solidFill>
                <a:schemeClr val="tx1"/>
              </a:solidFill>
            </a:endParaRPr>
          </a:p>
          <a:p>
            <a:pPr marL="0" indent="0">
              <a:spcBef>
                <a:spcPts val="0"/>
              </a:spcBef>
            </a:pPr>
            <a:r>
              <a:rPr lang="en-US" b="1" dirty="0">
                <a:solidFill>
                  <a:schemeClr val="tx1"/>
                </a:solidFill>
              </a:rPr>
              <a:t>Counsellors came to Job to help him, and just like people do with Israel today, his counselors told him that the reason for his trouble was because of his own sin.</a:t>
            </a:r>
          </a:p>
          <a:p>
            <a:pPr marL="0" indent="0">
              <a:spcBef>
                <a:spcPts val="0"/>
              </a:spcBef>
            </a:pPr>
            <a:endParaRPr lang="en-US" b="1" dirty="0">
              <a:solidFill>
                <a:schemeClr val="tx1"/>
              </a:solidFill>
            </a:endParaRPr>
          </a:p>
          <a:p>
            <a:pPr marL="0" indent="0">
              <a:spcBef>
                <a:spcPts val="0"/>
              </a:spcBef>
            </a:pPr>
            <a:r>
              <a:rPr lang="en-US" b="1" dirty="0">
                <a:solidFill>
                  <a:schemeClr val="tx1"/>
                </a:solidFill>
              </a:rPr>
              <a:t>The story started by telling us that Job was righteous, so the counselors were wrong.</a:t>
            </a:r>
          </a:p>
          <a:p>
            <a:pPr marL="0" indent="0">
              <a:spcBef>
                <a:spcPts val="0"/>
              </a:spcBef>
            </a:pPr>
            <a:endParaRPr lang="en-US" b="1" dirty="0">
              <a:solidFill>
                <a:schemeClr val="tx1"/>
              </a:solidFill>
            </a:endParaRPr>
          </a:p>
          <a:p>
            <a:pPr marL="0" indent="0">
              <a:spcBef>
                <a:spcPts val="0"/>
              </a:spcBef>
            </a:pPr>
            <a:r>
              <a:rPr lang="en-US" b="1" dirty="0">
                <a:solidFill>
                  <a:schemeClr val="tx1"/>
                </a:solidFill>
              </a:rPr>
              <a:t>Job’s defense was that “The Almighty God has the prerogative to let bad things happen to good people.”</a:t>
            </a:r>
          </a:p>
          <a:p>
            <a:pPr marL="0" indent="0">
              <a:spcBef>
                <a:spcPts val="0"/>
              </a:spcBef>
            </a:pPr>
            <a:endParaRPr lang="en-US" b="1" dirty="0">
              <a:solidFill>
                <a:schemeClr val="tx1"/>
              </a:solidFill>
            </a:endParaRPr>
          </a:p>
          <a:p>
            <a:pPr marL="0" indent="0">
              <a:spcBef>
                <a:spcPts val="0"/>
              </a:spcBef>
            </a:pPr>
            <a:r>
              <a:rPr lang="en-US" b="1" dirty="0">
                <a:solidFill>
                  <a:schemeClr val="tx1"/>
                </a:solidFill>
              </a:rPr>
              <a:t>Also,</a:t>
            </a:r>
          </a:p>
          <a:p>
            <a:pPr marL="0" indent="0">
              <a:spcBef>
                <a:spcPts val="0"/>
              </a:spcBef>
            </a:pPr>
            <a:endParaRPr lang="en-US" b="1" dirty="0">
              <a:solidFill>
                <a:schemeClr val="tx1"/>
              </a:solidFill>
            </a:endParaRPr>
          </a:p>
          <a:p>
            <a:pPr marL="0" indent="0">
              <a:spcBef>
                <a:spcPts val="0"/>
              </a:spcBef>
            </a:pPr>
            <a:r>
              <a:rPr lang="en-US" b="1" dirty="0">
                <a:solidFill>
                  <a:schemeClr val="tx1"/>
                </a:solidFill>
              </a:rPr>
              <a:t>In his arguments, though that’s all his counselors could look at, Job never once asked for deliverance of his immediate problems.</a:t>
            </a:r>
          </a:p>
          <a:p>
            <a:pPr marL="0" indent="0">
              <a:spcBef>
                <a:spcPts val="0"/>
              </a:spcBef>
            </a:pPr>
            <a:endParaRPr lang="en-US" b="1" dirty="0">
              <a:solidFill>
                <a:schemeClr val="tx1"/>
              </a:solidFill>
            </a:endParaRPr>
          </a:p>
          <a:p>
            <a:pPr marL="0" indent="0">
              <a:spcBef>
                <a:spcPts val="0"/>
              </a:spcBef>
            </a:pPr>
            <a:r>
              <a:rPr lang="en-US" b="1" dirty="0">
                <a:solidFill>
                  <a:schemeClr val="tx1"/>
                </a:solidFill>
              </a:rPr>
              <a:t>What did he do instead? </a:t>
            </a:r>
          </a:p>
          <a:p>
            <a:pPr marL="0" indent="0">
              <a:spcBef>
                <a:spcPts val="0"/>
              </a:spcBef>
            </a:pPr>
            <a:endParaRPr lang="en-US" b="1" dirty="0">
              <a:solidFill>
                <a:schemeClr val="tx1"/>
              </a:solidFill>
            </a:endParaRPr>
          </a:p>
          <a:p>
            <a:pPr marL="0" indent="0">
              <a:spcBef>
                <a:spcPts val="0"/>
              </a:spcBef>
            </a:pPr>
            <a:r>
              <a:rPr lang="en-US" b="1" dirty="0">
                <a:solidFill>
                  <a:schemeClr val="tx1"/>
                </a:solidFill>
              </a:rPr>
              <a:t>He spoke of the redemption of the world.</a:t>
            </a:r>
          </a:p>
          <a:p>
            <a:pPr marL="0" indent="0">
              <a:spcBef>
                <a:spcPts val="0"/>
              </a:spcBef>
            </a:pPr>
            <a:endParaRPr lang="en-US" b="1" dirty="0">
              <a:solidFill>
                <a:schemeClr val="tx1"/>
              </a:solidFill>
            </a:endParaRPr>
          </a:p>
          <a:p>
            <a:pPr marL="0" indent="0">
              <a:spcBef>
                <a:spcPts val="0"/>
              </a:spcBef>
            </a:pPr>
            <a:r>
              <a:rPr lang="en-US" b="1" dirty="0">
                <a:solidFill>
                  <a:schemeClr val="tx1"/>
                </a:solidFill>
              </a:rPr>
              <a:t>SLIDE</a:t>
            </a:r>
            <a:endParaRPr lang="en-US" b="1" dirty="0">
              <a:latin typeface="Times New Roman" panose="02020603050405020304" pitchFamily="18" charset="0"/>
              <a:ea typeface="Calibri" panose="020F0502020204030204" pitchFamily="34" charset="0"/>
              <a:cs typeface="Arial" panose="020B0604020202020204" pitchFamily="34" charset="0"/>
            </a:endParaRPr>
          </a:p>
          <a:p>
            <a:pPr marL="0" indent="0">
              <a:spcBef>
                <a:spcPts val="0"/>
              </a:spcBef>
            </a:pPr>
            <a:endParaRPr lang="en-US" dirty="0"/>
          </a:p>
        </p:txBody>
      </p:sp>
      <p:sp>
        <p:nvSpPr>
          <p:cNvPr id="157" name="Google Shape;157;p10:notes"/>
          <p:cNvSpPr>
            <a:spLocks noGrp="1" noRot="1" noChangeAspect="1"/>
          </p:cNvSpPr>
          <p:nvPr>
            <p:ph type="sldImg" idx="2"/>
          </p:nvPr>
        </p:nvSpPr>
        <p:spPr>
          <a:xfrm>
            <a:off x="1416050" y="768350"/>
            <a:ext cx="5111750" cy="3833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055685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14973">
              <a:spcBef>
                <a:spcPts val="0"/>
              </a:spcBef>
              <a:defRPr/>
            </a:pPr>
            <a:r>
              <a:rPr lang="en-US" b="1" dirty="0">
                <a:solidFill>
                  <a:srgbClr val="000000"/>
                </a:solidFill>
                <a:latin typeface="Verdana" panose="020B0604030504040204" pitchFamily="34" charset="0"/>
              </a:rPr>
              <a:t>Instead of begging for deliverance of his problems, he accepted his problems , saying,</a:t>
            </a:r>
            <a:r>
              <a:rPr lang="en-US" sz="1800" dirty="0">
                <a:solidFill>
                  <a:srgbClr val="000000"/>
                </a:solidFill>
                <a:latin typeface="Verdana" panose="020B0604030504040204" pitchFamily="34" charset="0"/>
              </a:rPr>
              <a:t> </a:t>
            </a:r>
            <a:r>
              <a:rPr lang="en-US" sz="1800" b="1" dirty="0">
                <a:solidFill>
                  <a:srgbClr val="000000"/>
                </a:solidFill>
                <a:latin typeface="Verdana" panose="020B0604030504040204" pitchFamily="34" charset="0"/>
              </a:rPr>
              <a:t>And he said, </a:t>
            </a:r>
            <a:r>
              <a:rPr lang="en-US" sz="1800" b="1" dirty="0">
                <a:solidFill>
                  <a:srgbClr val="000000"/>
                </a:solidFill>
                <a:latin typeface="Verdana" panose="020B0604030504040204" pitchFamily="34" charset="0"/>
                <a:ea typeface="Verdana" panose="020B0604030504040204" pitchFamily="34" charset="0"/>
              </a:rPr>
              <a:t>“Naked I came from my mother's womb, and naked shall I return. The LORD gave, and the LORD has taken away; blessed be the name of the LORD.” In all this Job did not sin or charge God with wrong. </a:t>
            </a:r>
          </a:p>
          <a:p>
            <a:pPr marL="457487" indent="-228744" defTabSz="914973">
              <a:defRPr/>
            </a:pPr>
            <a:r>
              <a:rPr lang="en-US" sz="1800" b="1" dirty="0">
                <a:solidFill>
                  <a:srgbClr val="000000"/>
                </a:solidFill>
                <a:latin typeface="Verdana" panose="020B0604030504040204" pitchFamily="34" charset="0"/>
                <a:ea typeface="Verdana" panose="020B0604030504040204" pitchFamily="34" charset="0"/>
              </a:rPr>
              <a:t>(Job 1:21-22 ESV)</a:t>
            </a:r>
          </a:p>
          <a:p>
            <a:pPr marL="457487" indent="-228744" defTabSz="914973">
              <a:defRPr/>
            </a:pPr>
            <a:r>
              <a:rPr lang="en-US" b="1" dirty="0">
                <a:solidFill>
                  <a:srgbClr val="000000"/>
                </a:solidFill>
                <a:latin typeface="Verdana" panose="020B0604030504040204" pitchFamily="34" charset="0"/>
                <a:ea typeface="Verdana" panose="020B0604030504040204" pitchFamily="34" charset="0"/>
              </a:rPr>
              <a:t>Shall we receive good from God, and shall we not receive evil?” </a:t>
            </a:r>
          </a:p>
          <a:p>
            <a:pPr marL="457487" indent="-228744" defTabSz="914973">
              <a:defRPr/>
            </a:pPr>
            <a:r>
              <a:rPr lang="en-US" b="1" dirty="0">
                <a:solidFill>
                  <a:srgbClr val="000000"/>
                </a:solidFill>
                <a:latin typeface="Verdana" panose="020B0604030504040204" pitchFamily="34" charset="0"/>
                <a:ea typeface="Verdana" panose="020B0604030504040204" pitchFamily="34" charset="0"/>
              </a:rPr>
              <a:t>(Job 2:10 ESV)</a:t>
            </a:r>
          </a:p>
          <a:p>
            <a:pPr marL="0" indent="0" defTabSz="914973">
              <a:spcBef>
                <a:spcPts val="0"/>
              </a:spcBef>
              <a:defRPr/>
            </a:pPr>
            <a:endParaRPr lang="en-US" b="1" dirty="0">
              <a:solidFill>
                <a:srgbClr val="000000"/>
              </a:solidFill>
              <a:latin typeface="Verdana" panose="020B0604030504040204" pitchFamily="34" charset="0"/>
            </a:endParaRPr>
          </a:p>
          <a:p>
            <a:pPr marL="0" indent="0" defTabSz="914973">
              <a:spcBef>
                <a:spcPts val="0"/>
              </a:spcBef>
              <a:defRPr/>
            </a:pPr>
            <a:r>
              <a:rPr lang="en-US" b="1" dirty="0">
                <a:solidFill>
                  <a:srgbClr val="000000"/>
                </a:solidFill>
                <a:latin typeface="Verdana" panose="020B0604030504040204" pitchFamily="34" charset="0"/>
              </a:rPr>
              <a:t>How could he do that?</a:t>
            </a:r>
          </a:p>
          <a:p>
            <a:pPr marL="0" indent="0" defTabSz="914973">
              <a:spcBef>
                <a:spcPts val="0"/>
              </a:spcBef>
              <a:defRPr/>
            </a:pPr>
            <a:endParaRPr lang="en-US" b="1" dirty="0">
              <a:solidFill>
                <a:srgbClr val="000000"/>
              </a:solidFill>
              <a:latin typeface="Verdana" panose="020B0604030504040204" pitchFamily="34" charset="0"/>
            </a:endParaRPr>
          </a:p>
          <a:p>
            <a:pPr marL="0" indent="0" defTabSz="914973">
              <a:spcBef>
                <a:spcPts val="0"/>
              </a:spcBef>
              <a:defRPr/>
            </a:pPr>
            <a:r>
              <a:rPr lang="en-US" b="1" dirty="0">
                <a:solidFill>
                  <a:srgbClr val="000000"/>
                </a:solidFill>
                <a:latin typeface="Verdana" panose="020B0604030504040204" pitchFamily="34" charset="0"/>
              </a:rPr>
              <a:t>Simple.</a:t>
            </a:r>
          </a:p>
          <a:p>
            <a:pPr marL="0" indent="0" defTabSz="914973">
              <a:spcBef>
                <a:spcPts val="0"/>
              </a:spcBef>
              <a:defRPr/>
            </a:pPr>
            <a:endParaRPr lang="en-US" b="1" dirty="0">
              <a:solidFill>
                <a:srgbClr val="000000"/>
              </a:solidFill>
              <a:latin typeface="Verdana" panose="020B0604030504040204" pitchFamily="34" charset="0"/>
            </a:endParaRPr>
          </a:p>
          <a:p>
            <a:pPr marL="0" indent="0" defTabSz="914973">
              <a:spcBef>
                <a:spcPts val="0"/>
              </a:spcBef>
              <a:defRPr/>
            </a:pPr>
            <a:r>
              <a:rPr lang="en-US" b="1" dirty="0">
                <a:solidFill>
                  <a:srgbClr val="000000"/>
                </a:solidFill>
                <a:latin typeface="Verdana" panose="020B0604030504040204" pitchFamily="34" charset="0"/>
              </a:rPr>
              <a:t>Instead of concentrating on his present problems, he had the greater picture of the redemption of humanity on his mind. </a:t>
            </a:r>
          </a:p>
          <a:p>
            <a:pPr marL="0" indent="0" defTabSz="914973">
              <a:spcBef>
                <a:spcPts val="0"/>
              </a:spcBef>
              <a:defRPr/>
            </a:pPr>
            <a:endParaRPr lang="en-US" b="1" dirty="0">
              <a:solidFill>
                <a:srgbClr val="000000"/>
              </a:solidFill>
              <a:latin typeface="Verdana" panose="020B0604030504040204" pitchFamily="34" charset="0"/>
            </a:endParaRPr>
          </a:p>
          <a:p>
            <a:pPr marL="0" indent="0" defTabSz="914973">
              <a:spcBef>
                <a:spcPts val="0"/>
              </a:spcBef>
              <a:defRPr/>
            </a:pPr>
            <a:r>
              <a:rPr lang="en-US" b="1" dirty="0">
                <a:solidFill>
                  <a:srgbClr val="000000"/>
                </a:solidFill>
                <a:latin typeface="Verdana" panose="020B0604030504040204" pitchFamily="34" charset="0"/>
              </a:rPr>
              <a:t>Here is what he said:</a:t>
            </a:r>
          </a:p>
          <a:p>
            <a:pPr marL="0" indent="0" defTabSz="914973">
              <a:spcBef>
                <a:spcPts val="0"/>
              </a:spcBef>
              <a:defRPr/>
            </a:pPr>
            <a:endParaRPr lang="en-US" b="1" dirty="0">
              <a:solidFill>
                <a:srgbClr val="000000"/>
              </a:solidFill>
              <a:latin typeface="Verdana" panose="020B0604030504040204" pitchFamily="34" charset="0"/>
            </a:endParaRPr>
          </a:p>
          <a:p>
            <a:pPr marL="457487" indent="-228744" defTabSz="914973">
              <a:defRPr/>
            </a:pPr>
            <a:r>
              <a:rPr lang="en-US" dirty="0">
                <a:solidFill>
                  <a:srgbClr val="000000"/>
                </a:solidFill>
                <a:latin typeface="Verdana" panose="020B0604030504040204" pitchFamily="34" charset="0"/>
              </a:rPr>
              <a:t> </a:t>
            </a:r>
            <a:r>
              <a:rPr lang="en-US" sz="1800" b="1" dirty="0">
                <a:solidFill>
                  <a:srgbClr val="000000"/>
                </a:solidFill>
                <a:latin typeface="Verdana" panose="020B0604030504040204" pitchFamily="34" charset="0"/>
              </a:rPr>
              <a:t>For I know that my Redeemer lives, and at the last he will stand upon the earth. And after my skin has been thus destroyed, yet in my flesh I shall see God, </a:t>
            </a:r>
          </a:p>
          <a:p>
            <a:pPr marL="457487" indent="-228744" defTabSz="914973">
              <a:defRPr/>
            </a:pPr>
            <a:r>
              <a:rPr lang="en-US" sz="1800" b="1" dirty="0">
                <a:solidFill>
                  <a:srgbClr val="000000"/>
                </a:solidFill>
                <a:latin typeface="Verdana" panose="020B0604030504040204" pitchFamily="34" charset="0"/>
              </a:rPr>
              <a:t>(Job 19:25-26 ESV)</a:t>
            </a:r>
          </a:p>
          <a:p>
            <a:pPr marL="0" indent="0" defTabSz="914973">
              <a:spcBef>
                <a:spcPts val="0"/>
              </a:spcBef>
              <a:defRPr/>
            </a:pPr>
            <a:r>
              <a:rPr lang="en-US" b="1" dirty="0">
                <a:solidFill>
                  <a:srgbClr val="000000"/>
                </a:solidFill>
                <a:latin typeface="Verdana" panose="020B0604030504040204" pitchFamily="34" charset="0"/>
              </a:rPr>
              <a:t>"But I know that my Redeemer lives, that in the end he will rise on the dust; so that after my skin has been thus destroyed, then even without my flesh, I will see God. </a:t>
            </a:r>
          </a:p>
          <a:p>
            <a:pPr marL="457487" indent="-228744" defTabSz="914973">
              <a:defRPr/>
            </a:pPr>
            <a:r>
              <a:rPr lang="en-US" b="1" dirty="0">
                <a:solidFill>
                  <a:srgbClr val="000000"/>
                </a:solidFill>
                <a:latin typeface="Verdana" panose="020B0604030504040204" pitchFamily="34" charset="0"/>
              </a:rPr>
              <a:t>(Job 19:25-26 CJB)</a:t>
            </a:r>
          </a:p>
          <a:p>
            <a:pPr marL="0" indent="0" defTabSz="914973">
              <a:spcBef>
                <a:spcPts val="0"/>
              </a:spcBef>
              <a:defRPr/>
            </a:pPr>
            <a:endParaRPr lang="en-US" b="1" dirty="0">
              <a:solidFill>
                <a:srgbClr val="000000"/>
              </a:solidFill>
            </a:endParaRPr>
          </a:p>
          <a:p>
            <a:pPr marL="0" indent="0" defTabSz="914973">
              <a:spcBef>
                <a:spcPts val="0"/>
              </a:spcBef>
              <a:defRPr/>
            </a:pPr>
            <a:r>
              <a:rPr lang="en-US" b="1" dirty="0">
                <a:solidFill>
                  <a:srgbClr val="000000"/>
                </a:solidFill>
              </a:rPr>
              <a:t>Even so, when we look at the situation in the world, we need to have the bigger picture in mind; the bigger picture, the larger plan of God’s scenario that eventually brings us to the end of all wars, the wiping of all tears, justice, joy, love and laughter for all, in essence, the eventual redemption of ALL of humanity.</a:t>
            </a:r>
          </a:p>
          <a:p>
            <a:pPr marL="0" indent="0" defTabSz="914973">
              <a:spcBef>
                <a:spcPts val="0"/>
              </a:spcBef>
              <a:defRPr/>
            </a:pPr>
            <a:endParaRPr lang="en-US" b="1" dirty="0">
              <a:solidFill>
                <a:srgbClr val="000000"/>
              </a:solidFill>
            </a:endParaRPr>
          </a:p>
          <a:p>
            <a:pPr marL="0" indent="0" defTabSz="914973">
              <a:spcBef>
                <a:spcPts val="0"/>
              </a:spcBef>
              <a:defRPr/>
            </a:pPr>
            <a:r>
              <a:rPr lang="en-US" b="1" dirty="0">
                <a:solidFill>
                  <a:srgbClr val="000000"/>
                </a:solidFill>
              </a:rPr>
              <a:t>May it be soon HaShem, in Your time!</a:t>
            </a:r>
          </a:p>
          <a:p>
            <a:pPr marL="0" indent="0" defTabSz="914973">
              <a:spcBef>
                <a:spcPts val="0"/>
              </a:spcBef>
              <a:defRPr/>
            </a:pPr>
            <a:endParaRPr lang="en-US" b="1" dirty="0">
              <a:solidFill>
                <a:srgbClr val="000000"/>
              </a:solidFill>
            </a:endParaRPr>
          </a:p>
          <a:p>
            <a:pPr marL="0" indent="0" defTabSz="914973">
              <a:spcBef>
                <a:spcPts val="0"/>
              </a:spcBef>
              <a:defRPr/>
            </a:pPr>
            <a:r>
              <a:rPr lang="en-US" b="1" dirty="0">
                <a:solidFill>
                  <a:srgbClr val="000000"/>
                </a:solidFill>
              </a:rPr>
              <a:t>SLIDE</a:t>
            </a:r>
          </a:p>
          <a:p>
            <a:endParaRPr lang="en-US"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4794003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50A64110-3FCA-4235-915E-DC1D05853E1F}" type="slidenum">
              <a:rPr lang="en-US" altLang="en-US" smtClean="0"/>
              <a:pPr>
                <a:defRPr/>
              </a:pPr>
              <a:t>9</a:t>
            </a:fld>
            <a:endParaRPr lang="en-US" altLang="en-US"/>
          </a:p>
        </p:txBody>
      </p:sp>
    </p:spTree>
    <p:extLst>
      <p:ext uri="{BB962C8B-B14F-4D97-AF65-F5344CB8AC3E}">
        <p14:creationId xmlns:p14="http://schemas.microsoft.com/office/powerpoint/2010/main" val="14562508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Bef>
                <a:spcPts val="0"/>
              </a:spcBef>
            </a:pPr>
            <a:r>
              <a:rPr lang="en-US" b="1" dirty="0">
                <a:solidFill>
                  <a:schemeClr val="tx1"/>
                </a:solidFill>
              </a:rPr>
              <a:t>Today we will be talking about the Exodus; about the mighty deliverance brought to His people.</a:t>
            </a:r>
          </a:p>
          <a:p>
            <a:pPr marL="0" indent="0">
              <a:spcBef>
                <a:spcPts val="0"/>
              </a:spcBef>
            </a:pPr>
            <a:endParaRPr lang="en-US" b="1" dirty="0">
              <a:solidFill>
                <a:schemeClr val="tx1"/>
              </a:solidFill>
            </a:endParaRPr>
          </a:p>
          <a:p>
            <a:pPr marL="0">
              <a:lnSpc>
                <a:spcPct val="107000"/>
              </a:lnSpc>
              <a:spcBef>
                <a:spcPts val="0"/>
              </a:spcBef>
              <a:spcAft>
                <a:spcPts val="800"/>
              </a:spcAft>
            </a:pPr>
            <a:r>
              <a:rPr lang="en-US" b="1" dirty="0">
                <a:latin typeface="Times New Roman" panose="02020603050405020304" pitchFamily="18" charset="0"/>
                <a:ea typeface="Calibri" panose="020F0502020204030204" pitchFamily="34" charset="0"/>
                <a:cs typeface="Arial" panose="020B0604020202020204" pitchFamily="34" charset="0"/>
              </a:rPr>
              <a:t>But even Israel’s deliverance from pharaoh required the death of many lambs, as well as that of many innocent Egyptian firstborns.</a:t>
            </a:r>
          </a:p>
          <a:p>
            <a:pPr marL="0">
              <a:lnSpc>
                <a:spcPct val="107000"/>
              </a:lnSpc>
              <a:spcBef>
                <a:spcPts val="0"/>
              </a:spcBef>
              <a:spcAft>
                <a:spcPts val="800"/>
              </a:spcAft>
            </a:pPr>
            <a:endParaRPr lang="en-US" sz="1000" b="1" dirty="0">
              <a:latin typeface="Calibri" panose="020F0502020204030204" pitchFamily="34" charset="0"/>
              <a:ea typeface="Calibri" panose="020F0502020204030204" pitchFamily="34" charset="0"/>
              <a:cs typeface="Arial" panose="020B0604020202020204" pitchFamily="34" charset="0"/>
            </a:endParaRPr>
          </a:p>
          <a:p>
            <a:pPr marL="0">
              <a:lnSpc>
                <a:spcPct val="107000"/>
              </a:lnSpc>
              <a:spcBef>
                <a:spcPts val="0"/>
              </a:spcBef>
              <a:spcAft>
                <a:spcPts val="800"/>
              </a:spcAft>
            </a:pPr>
            <a:r>
              <a:rPr lang="en-US" b="1" dirty="0">
                <a:latin typeface="Times New Roman" panose="02020603050405020304" pitchFamily="18" charset="0"/>
                <a:ea typeface="Calibri" panose="020F0502020204030204" pitchFamily="34" charset="0"/>
                <a:cs typeface="Arial" panose="020B0604020202020204" pitchFamily="34" charset="0"/>
              </a:rPr>
              <a:t>So whether it is that of the firstborn of Egypt, or of all those throughout history who lost their lives for the causes of God, the price of the fulfilment of God’s will on earth as it is in Heaven, seems to require innocent death.</a:t>
            </a:r>
          </a:p>
          <a:p>
            <a:pPr marL="0">
              <a:lnSpc>
                <a:spcPct val="107000"/>
              </a:lnSpc>
              <a:spcBef>
                <a:spcPts val="0"/>
              </a:spcBef>
              <a:spcAft>
                <a:spcPts val="800"/>
              </a:spcAft>
            </a:pPr>
            <a:endParaRPr lang="en-US" sz="1000" b="1" dirty="0">
              <a:latin typeface="Calibri" panose="020F0502020204030204" pitchFamily="34" charset="0"/>
              <a:ea typeface="Calibri" panose="020F0502020204030204" pitchFamily="34" charset="0"/>
              <a:cs typeface="Arial" panose="020B0604020202020204" pitchFamily="34" charset="0"/>
            </a:endParaRPr>
          </a:p>
          <a:p>
            <a:pPr marL="0">
              <a:lnSpc>
                <a:spcPct val="107000"/>
              </a:lnSpc>
              <a:spcBef>
                <a:spcPts val="0"/>
              </a:spcBef>
              <a:spcAft>
                <a:spcPts val="800"/>
              </a:spcAft>
            </a:pPr>
            <a:r>
              <a:rPr lang="en-US" b="1" dirty="0">
                <a:latin typeface="Times New Roman" panose="02020603050405020304" pitchFamily="18" charset="0"/>
                <a:ea typeface="Calibri" panose="020F0502020204030204" pitchFamily="34" charset="0"/>
                <a:cs typeface="Arial" panose="020B0604020202020204" pitchFamily="34" charset="0"/>
              </a:rPr>
              <a:t>History is a testament to the fact that the fulfillment of God’s will on earth often comes through the death of many innocent folks.</a:t>
            </a:r>
          </a:p>
          <a:p>
            <a:pPr marL="0">
              <a:lnSpc>
                <a:spcPct val="107000"/>
              </a:lnSpc>
              <a:spcBef>
                <a:spcPts val="0"/>
              </a:spcBef>
              <a:spcAft>
                <a:spcPts val="800"/>
              </a:spcAft>
            </a:pPr>
            <a:endParaRPr lang="en-US" sz="1000" b="1" dirty="0">
              <a:latin typeface="Calibri" panose="020F0502020204030204" pitchFamily="34" charset="0"/>
              <a:ea typeface="Calibri" panose="020F0502020204030204" pitchFamily="34" charset="0"/>
              <a:cs typeface="Arial" panose="020B0604020202020204" pitchFamily="34" charset="0"/>
            </a:endParaRPr>
          </a:p>
          <a:p>
            <a:pPr marL="0">
              <a:lnSpc>
                <a:spcPct val="107000"/>
              </a:lnSpc>
              <a:spcBef>
                <a:spcPts val="0"/>
              </a:spcBef>
              <a:spcAft>
                <a:spcPts val="800"/>
              </a:spcAft>
            </a:pPr>
            <a:r>
              <a:rPr lang="en-US" b="1" dirty="0">
                <a:latin typeface="Times New Roman" panose="02020603050405020304" pitchFamily="18" charset="0"/>
                <a:ea typeface="Calibri" panose="020F0502020204030204" pitchFamily="34" charset="0"/>
                <a:cs typeface="Arial" panose="020B0604020202020204" pitchFamily="34" charset="0"/>
              </a:rPr>
              <a:t>This often happens through wars.</a:t>
            </a:r>
          </a:p>
          <a:p>
            <a:pPr marL="0">
              <a:lnSpc>
                <a:spcPct val="107000"/>
              </a:lnSpc>
              <a:spcBef>
                <a:spcPts val="0"/>
              </a:spcBef>
              <a:spcAft>
                <a:spcPts val="800"/>
              </a:spcAft>
            </a:pPr>
            <a:endParaRPr lang="en-US" sz="1000" b="1" dirty="0">
              <a:latin typeface="Calibri" panose="020F0502020204030204" pitchFamily="34" charset="0"/>
              <a:ea typeface="Calibri" panose="020F0502020204030204" pitchFamily="34" charset="0"/>
              <a:cs typeface="Arial" panose="020B0604020202020204" pitchFamily="34" charset="0"/>
            </a:endParaRPr>
          </a:p>
          <a:p>
            <a:pPr marL="0">
              <a:lnSpc>
                <a:spcPct val="107000"/>
              </a:lnSpc>
              <a:spcBef>
                <a:spcPts val="0"/>
              </a:spcBef>
              <a:spcAft>
                <a:spcPts val="800"/>
              </a:spcAft>
            </a:pPr>
            <a:r>
              <a:rPr lang="en-US" b="1" dirty="0">
                <a:latin typeface="Times New Roman" panose="02020603050405020304" pitchFamily="18" charset="0"/>
                <a:ea typeface="Calibri" panose="020F0502020204030204" pitchFamily="34" charset="0"/>
                <a:cs typeface="Arial" panose="020B0604020202020204" pitchFamily="34" charset="0"/>
              </a:rPr>
              <a:t>Whole countries have been wiped out because of ungodly leaders.</a:t>
            </a:r>
          </a:p>
          <a:p>
            <a:pPr marL="0">
              <a:lnSpc>
                <a:spcPct val="107000"/>
              </a:lnSpc>
              <a:spcBef>
                <a:spcPts val="0"/>
              </a:spcBef>
              <a:spcAft>
                <a:spcPts val="800"/>
              </a:spcAft>
            </a:pPr>
            <a:endParaRPr lang="en-US" sz="1000" b="1" dirty="0">
              <a:latin typeface="Calibri" panose="020F0502020204030204" pitchFamily="34" charset="0"/>
              <a:ea typeface="Calibri" panose="020F0502020204030204" pitchFamily="34" charset="0"/>
              <a:cs typeface="Arial" panose="020B0604020202020204" pitchFamily="34" charset="0"/>
            </a:endParaRPr>
          </a:p>
          <a:p>
            <a:pPr marL="0">
              <a:lnSpc>
                <a:spcPct val="107000"/>
              </a:lnSpc>
              <a:spcBef>
                <a:spcPts val="0"/>
              </a:spcBef>
              <a:spcAft>
                <a:spcPts val="800"/>
              </a:spcAft>
            </a:pPr>
            <a:r>
              <a:rPr lang="en-US" b="1" dirty="0">
                <a:latin typeface="Times New Roman" panose="02020603050405020304" pitchFamily="18" charset="0"/>
                <a:ea typeface="Calibri" panose="020F0502020204030204" pitchFamily="34" charset="0"/>
                <a:cs typeface="Arial" panose="020B0604020202020204" pitchFamily="34" charset="0"/>
              </a:rPr>
              <a:t>Sodom and Gomorrah, Egypt, Amalek, </a:t>
            </a:r>
          </a:p>
          <a:p>
            <a:pPr marL="0">
              <a:lnSpc>
                <a:spcPct val="107000"/>
              </a:lnSpc>
              <a:spcBef>
                <a:spcPts val="0"/>
              </a:spcBef>
              <a:spcAft>
                <a:spcPts val="800"/>
              </a:spcAft>
            </a:pPr>
            <a:endParaRPr lang="en-US" sz="1000" b="1" dirty="0">
              <a:latin typeface="Calibri" panose="020F0502020204030204" pitchFamily="34" charset="0"/>
              <a:ea typeface="Calibri" panose="020F0502020204030204" pitchFamily="34" charset="0"/>
              <a:cs typeface="Arial" panose="020B0604020202020204" pitchFamily="34" charset="0"/>
            </a:endParaRPr>
          </a:p>
          <a:p>
            <a:pPr marL="0">
              <a:lnSpc>
                <a:spcPct val="107000"/>
              </a:lnSpc>
              <a:spcBef>
                <a:spcPts val="0"/>
              </a:spcBef>
              <a:spcAft>
                <a:spcPts val="800"/>
              </a:spcAft>
            </a:pPr>
            <a:r>
              <a:rPr lang="en-US" b="1" u="sng" dirty="0">
                <a:solidFill>
                  <a:srgbClr val="0563C1"/>
                </a:solidFill>
                <a:latin typeface="Times New Roman" panose="02020603050405020304" pitchFamily="18" charset="0"/>
                <a:ea typeface="Calibri" panose="020F0502020204030204" pitchFamily="34" charset="0"/>
                <a:cs typeface="Arial" panose="020B0604020202020204" pitchFamily="34" charset="0"/>
              </a:rPr>
              <a:t>And in all these situations, there were children, old folks, people who had no stake in the conflict at all, but who nevertheless died horrible deaths just so that God’s will may be done.</a:t>
            </a:r>
          </a:p>
          <a:p>
            <a:pPr marL="0">
              <a:lnSpc>
                <a:spcPct val="107000"/>
              </a:lnSpc>
              <a:spcBef>
                <a:spcPts val="0"/>
              </a:spcBef>
              <a:spcAft>
                <a:spcPts val="800"/>
              </a:spcAft>
            </a:pPr>
            <a:endParaRPr lang="en-US" sz="1000" b="1" dirty="0">
              <a:latin typeface="Calibri" panose="020F0502020204030204" pitchFamily="34" charset="0"/>
              <a:ea typeface="Calibri" panose="020F0502020204030204" pitchFamily="34" charset="0"/>
              <a:cs typeface="Arial" panose="020B0604020202020204" pitchFamily="34" charset="0"/>
            </a:endParaRPr>
          </a:p>
          <a:p>
            <a:pPr marL="0">
              <a:lnSpc>
                <a:spcPct val="107000"/>
              </a:lnSpc>
              <a:spcBef>
                <a:spcPts val="0"/>
              </a:spcBef>
              <a:spcAft>
                <a:spcPts val="800"/>
              </a:spcAft>
            </a:pPr>
            <a:r>
              <a:rPr lang="en-US" b="1" dirty="0">
                <a:latin typeface="Times New Roman" panose="02020603050405020304" pitchFamily="18" charset="0"/>
                <a:ea typeface="Calibri" panose="020F0502020204030204" pitchFamily="34" charset="0"/>
                <a:cs typeface="Arial" panose="020B0604020202020204" pitchFamily="34" charset="0"/>
              </a:rPr>
              <a:t>Mothers saw their children die and children saw their parents die.</a:t>
            </a:r>
          </a:p>
          <a:p>
            <a:pPr marL="0">
              <a:lnSpc>
                <a:spcPct val="107000"/>
              </a:lnSpc>
              <a:spcBef>
                <a:spcPts val="0"/>
              </a:spcBef>
              <a:spcAft>
                <a:spcPts val="800"/>
              </a:spcAft>
            </a:pPr>
            <a:endParaRPr lang="en-US" sz="1000" b="1" dirty="0">
              <a:latin typeface="Calibri" panose="020F0502020204030204" pitchFamily="34" charset="0"/>
              <a:ea typeface="Calibri" panose="020F0502020204030204" pitchFamily="34" charset="0"/>
              <a:cs typeface="Arial" panose="020B0604020202020204" pitchFamily="34" charset="0"/>
            </a:endParaRPr>
          </a:p>
          <a:p>
            <a:pPr marL="0">
              <a:lnSpc>
                <a:spcPct val="107000"/>
              </a:lnSpc>
              <a:spcBef>
                <a:spcPts val="0"/>
              </a:spcBef>
              <a:spcAft>
                <a:spcPts val="800"/>
              </a:spcAft>
            </a:pPr>
            <a:r>
              <a:rPr lang="en-US" b="1" dirty="0">
                <a:latin typeface="Times New Roman" panose="02020603050405020304" pitchFamily="18" charset="0"/>
                <a:ea typeface="Calibri" panose="020F0502020204030204" pitchFamily="34" charset="0"/>
                <a:cs typeface="Arial" panose="020B0604020202020204" pitchFamily="34" charset="0"/>
              </a:rPr>
              <a:t>We can’t take sides and be callous about it.</a:t>
            </a:r>
          </a:p>
          <a:p>
            <a:pPr marL="0">
              <a:lnSpc>
                <a:spcPct val="107000"/>
              </a:lnSpc>
              <a:spcBef>
                <a:spcPts val="0"/>
              </a:spcBef>
              <a:spcAft>
                <a:spcPts val="800"/>
              </a:spcAft>
            </a:pPr>
            <a:endParaRPr lang="en-US" sz="1000" b="1" dirty="0">
              <a:latin typeface="Calibri" panose="020F0502020204030204" pitchFamily="34" charset="0"/>
              <a:ea typeface="Calibri" panose="020F0502020204030204" pitchFamily="34" charset="0"/>
              <a:cs typeface="Arial" panose="020B0604020202020204" pitchFamily="34" charset="0"/>
            </a:endParaRPr>
          </a:p>
          <a:p>
            <a:pPr marL="0">
              <a:lnSpc>
                <a:spcPct val="107000"/>
              </a:lnSpc>
              <a:spcBef>
                <a:spcPts val="0"/>
              </a:spcBef>
              <a:spcAft>
                <a:spcPts val="800"/>
              </a:spcAft>
            </a:pPr>
            <a:r>
              <a:rPr lang="en-US" b="1" dirty="0">
                <a:latin typeface="Times New Roman" panose="02020603050405020304" pitchFamily="18" charset="0"/>
                <a:ea typeface="Calibri" panose="020F0502020204030204" pitchFamily="34" charset="0"/>
                <a:cs typeface="Arial" panose="020B0604020202020204" pitchFamily="34" charset="0"/>
              </a:rPr>
              <a:t>We can’t be cavalier about it.</a:t>
            </a:r>
          </a:p>
          <a:p>
            <a:pPr marL="0">
              <a:lnSpc>
                <a:spcPct val="107000"/>
              </a:lnSpc>
              <a:spcBef>
                <a:spcPts val="0"/>
              </a:spcBef>
              <a:spcAft>
                <a:spcPts val="800"/>
              </a:spcAft>
            </a:pPr>
            <a:endParaRPr lang="en-US" sz="1000" b="1" dirty="0">
              <a:latin typeface="Calibri" panose="020F0502020204030204" pitchFamily="34" charset="0"/>
              <a:ea typeface="Calibri" panose="020F0502020204030204" pitchFamily="34" charset="0"/>
              <a:cs typeface="Arial" panose="020B0604020202020204" pitchFamily="34" charset="0"/>
            </a:endParaRPr>
          </a:p>
          <a:p>
            <a:pPr marL="0">
              <a:lnSpc>
                <a:spcPct val="107000"/>
              </a:lnSpc>
              <a:spcBef>
                <a:spcPts val="0"/>
              </a:spcBef>
              <a:spcAft>
                <a:spcPts val="800"/>
              </a:spcAft>
            </a:pPr>
            <a:r>
              <a:rPr lang="en-US" b="1" dirty="0">
                <a:latin typeface="Times New Roman" panose="02020603050405020304" pitchFamily="18" charset="0"/>
                <a:ea typeface="Calibri" panose="020F0502020204030204" pitchFamily="34" charset="0"/>
                <a:cs typeface="Arial" panose="020B0604020202020204" pitchFamily="34" charset="0"/>
              </a:rPr>
              <a:t>These are people; people made in God’s image.</a:t>
            </a:r>
          </a:p>
          <a:p>
            <a:pPr marL="0">
              <a:lnSpc>
                <a:spcPct val="107000"/>
              </a:lnSpc>
              <a:spcBef>
                <a:spcPts val="0"/>
              </a:spcBef>
              <a:spcAft>
                <a:spcPts val="800"/>
              </a:spcAft>
            </a:pPr>
            <a:endParaRPr lang="en-US" b="1" dirty="0">
              <a:latin typeface="Times New Roman" panose="02020603050405020304" pitchFamily="18" charset="0"/>
              <a:ea typeface="Calibri" panose="020F0502020204030204" pitchFamily="34" charset="0"/>
              <a:cs typeface="Arial" panose="020B0604020202020204" pitchFamily="34" charset="0"/>
            </a:endParaRPr>
          </a:p>
          <a:p>
            <a:pPr marL="0">
              <a:lnSpc>
                <a:spcPct val="107000"/>
              </a:lnSpc>
              <a:spcBef>
                <a:spcPts val="0"/>
              </a:spcBef>
              <a:spcAft>
                <a:spcPts val="800"/>
              </a:spcAft>
            </a:pPr>
            <a:r>
              <a:rPr lang="en-US" b="1" dirty="0">
                <a:latin typeface="Times New Roman" panose="02020603050405020304" pitchFamily="18" charset="0"/>
                <a:ea typeface="Calibri" panose="020F0502020204030204" pitchFamily="34" charset="0"/>
                <a:cs typeface="Arial" panose="020B0604020202020204" pitchFamily="34" charset="0"/>
              </a:rPr>
              <a:t>Old folks; children.</a:t>
            </a:r>
          </a:p>
          <a:p>
            <a:pPr marL="0">
              <a:lnSpc>
                <a:spcPct val="107000"/>
              </a:lnSpc>
              <a:spcBef>
                <a:spcPts val="0"/>
              </a:spcBef>
              <a:spcAft>
                <a:spcPts val="800"/>
              </a:spcAft>
            </a:pPr>
            <a:endParaRPr lang="en-US" sz="1000" b="1" dirty="0">
              <a:latin typeface="Calibri" panose="020F0502020204030204" pitchFamily="34" charset="0"/>
              <a:ea typeface="Calibri" panose="020F0502020204030204" pitchFamily="34" charset="0"/>
              <a:cs typeface="Arial" panose="020B0604020202020204" pitchFamily="34" charset="0"/>
            </a:endParaRPr>
          </a:p>
          <a:p>
            <a:pPr marL="0">
              <a:lnSpc>
                <a:spcPct val="107000"/>
              </a:lnSpc>
              <a:spcBef>
                <a:spcPts val="0"/>
              </a:spcBef>
              <a:spcAft>
                <a:spcPts val="800"/>
              </a:spcAft>
            </a:pPr>
            <a:r>
              <a:rPr lang="en-US" b="1" dirty="0">
                <a:latin typeface="Times New Roman" panose="02020603050405020304" pitchFamily="18" charset="0"/>
                <a:ea typeface="Calibri" panose="020F0502020204030204" pitchFamily="34" charset="0"/>
                <a:cs typeface="Arial" panose="020B0604020202020204" pitchFamily="34" charset="0"/>
              </a:rPr>
              <a:t>Tears should fill our eyes when we talk about it. </a:t>
            </a:r>
          </a:p>
          <a:p>
            <a:pPr marL="0">
              <a:lnSpc>
                <a:spcPct val="107000"/>
              </a:lnSpc>
              <a:spcBef>
                <a:spcPts val="0"/>
              </a:spcBef>
              <a:spcAft>
                <a:spcPts val="800"/>
              </a:spcAft>
            </a:pPr>
            <a:endParaRPr lang="en-US" b="1" dirty="0">
              <a:latin typeface="Times New Roman" panose="02020603050405020304" pitchFamily="18" charset="0"/>
              <a:ea typeface="Calibri" panose="020F0502020204030204" pitchFamily="34" charset="0"/>
              <a:cs typeface="Arial" panose="020B0604020202020204" pitchFamily="34" charset="0"/>
            </a:endParaRPr>
          </a:p>
          <a:p>
            <a:pPr marL="0">
              <a:lnSpc>
                <a:spcPct val="107000"/>
              </a:lnSpc>
              <a:spcBef>
                <a:spcPts val="0"/>
              </a:spcBef>
              <a:spcAft>
                <a:spcPts val="800"/>
              </a:spcAft>
            </a:pPr>
            <a:r>
              <a:rPr lang="en-US" b="1" dirty="0">
                <a:latin typeface="Times New Roman" panose="02020603050405020304" pitchFamily="18" charset="0"/>
                <a:ea typeface="Calibri" panose="020F0502020204030204" pitchFamily="34" charset="0"/>
                <a:cs typeface="Arial" panose="020B0604020202020204" pitchFamily="34" charset="0"/>
              </a:rPr>
              <a:t>I believe tears fill God’s eyes when He sees how we live our lives, sometimes even committing atrocities, even in His Name!</a:t>
            </a:r>
          </a:p>
          <a:p>
            <a:pPr marL="0">
              <a:lnSpc>
                <a:spcPct val="107000"/>
              </a:lnSpc>
              <a:spcBef>
                <a:spcPts val="0"/>
              </a:spcBef>
              <a:spcAft>
                <a:spcPts val="800"/>
              </a:spcAft>
            </a:pPr>
            <a:endParaRPr lang="en-US" b="1" dirty="0">
              <a:latin typeface="Times New Roman" panose="02020603050405020304" pitchFamily="18" charset="0"/>
              <a:ea typeface="Calibri" panose="020F0502020204030204" pitchFamily="34" charset="0"/>
              <a:cs typeface="Arial" panose="020B0604020202020204" pitchFamily="34" charset="0"/>
            </a:endParaRPr>
          </a:p>
          <a:p>
            <a:pPr marL="0">
              <a:lnSpc>
                <a:spcPct val="107000"/>
              </a:lnSpc>
              <a:spcBef>
                <a:spcPts val="0"/>
              </a:spcBef>
              <a:spcAft>
                <a:spcPts val="800"/>
              </a:spcAft>
            </a:pPr>
            <a:r>
              <a:rPr lang="en-US" b="1" dirty="0">
                <a:latin typeface="Times New Roman" panose="02020603050405020304" pitchFamily="18" charset="0"/>
                <a:ea typeface="Calibri" panose="020F0502020204030204" pitchFamily="34" charset="0"/>
                <a:cs typeface="Arial" panose="020B0604020202020204" pitchFamily="34" charset="0"/>
              </a:rPr>
              <a:t>If we talk about it, we should do it in the spirit of Jeremiah, the weeping prophet.</a:t>
            </a:r>
          </a:p>
          <a:p>
            <a:pPr marL="0">
              <a:lnSpc>
                <a:spcPct val="107000"/>
              </a:lnSpc>
              <a:spcBef>
                <a:spcPts val="0"/>
              </a:spcBef>
              <a:spcAft>
                <a:spcPts val="800"/>
              </a:spcAft>
            </a:pPr>
            <a:endParaRPr lang="en-US" sz="1000" b="1" dirty="0">
              <a:latin typeface="Calibri" panose="020F0502020204030204" pitchFamily="34" charset="0"/>
              <a:ea typeface="Calibri" panose="020F0502020204030204" pitchFamily="34" charset="0"/>
              <a:cs typeface="Arial" panose="020B0604020202020204" pitchFamily="34" charset="0"/>
            </a:endParaRPr>
          </a:p>
          <a:p>
            <a:pPr marL="0">
              <a:lnSpc>
                <a:spcPct val="107000"/>
              </a:lnSpc>
              <a:spcBef>
                <a:spcPts val="0"/>
              </a:spcBef>
              <a:spcAft>
                <a:spcPts val="800"/>
              </a:spcAft>
            </a:pPr>
            <a:r>
              <a:rPr lang="en-US" b="1" dirty="0">
                <a:latin typeface="Times New Roman" panose="02020603050405020304" pitchFamily="18" charset="0"/>
                <a:ea typeface="Calibri" panose="020F0502020204030204" pitchFamily="34" charset="0"/>
                <a:cs typeface="Arial" panose="020B0604020202020204" pitchFamily="34" charset="0"/>
              </a:rPr>
              <a:t>Most of the time they were people who just wanted to live their lives in peace, but they got drafted, or attacked.</a:t>
            </a:r>
            <a:r>
              <a:rPr lang="en-US" sz="600" b="1" dirty="0">
                <a:latin typeface="Calibri" panose="020F0502020204030204" pitchFamily="34" charset="0"/>
                <a:ea typeface="Calibri" panose="020F0502020204030204" pitchFamily="34" charset="0"/>
                <a:cs typeface="Arial" panose="020B0604020202020204" pitchFamily="34" charset="0"/>
              </a:rPr>
              <a:t> </a:t>
            </a:r>
          </a:p>
          <a:p>
            <a:pPr marL="0">
              <a:lnSpc>
                <a:spcPct val="107000"/>
              </a:lnSpc>
              <a:spcBef>
                <a:spcPts val="0"/>
              </a:spcBef>
              <a:spcAft>
                <a:spcPts val="800"/>
              </a:spcAft>
            </a:pPr>
            <a:endParaRPr lang="en-US" sz="1000" b="1" dirty="0">
              <a:latin typeface="Calibri" panose="020F0502020204030204" pitchFamily="34" charset="0"/>
              <a:ea typeface="Calibri" panose="020F0502020204030204" pitchFamily="34" charset="0"/>
              <a:cs typeface="Arial" panose="020B0604020202020204" pitchFamily="34" charset="0"/>
            </a:endParaRPr>
          </a:p>
          <a:p>
            <a:pPr marL="0">
              <a:lnSpc>
                <a:spcPct val="107000"/>
              </a:lnSpc>
              <a:spcBef>
                <a:spcPts val="0"/>
              </a:spcBef>
              <a:spcAft>
                <a:spcPts val="800"/>
              </a:spcAft>
            </a:pPr>
            <a:r>
              <a:rPr lang="en-US" b="1" dirty="0">
                <a:latin typeface="Times New Roman" panose="02020603050405020304" pitchFamily="18" charset="0"/>
                <a:ea typeface="Calibri" panose="020F0502020204030204" pitchFamily="34" charset="0"/>
                <a:cs typeface="Arial" panose="020B0604020202020204" pitchFamily="34" charset="0"/>
              </a:rPr>
              <a:t>Worldwide images of war give a reality check on its atrocities; on its lack of humanity.</a:t>
            </a:r>
          </a:p>
          <a:p>
            <a:pPr marL="0">
              <a:lnSpc>
                <a:spcPct val="107000"/>
              </a:lnSpc>
              <a:spcBef>
                <a:spcPts val="0"/>
              </a:spcBef>
              <a:spcAft>
                <a:spcPts val="800"/>
              </a:spcAft>
            </a:pPr>
            <a:endParaRPr lang="en-US" b="1" dirty="0">
              <a:latin typeface="Times New Roman" panose="02020603050405020304" pitchFamily="18" charset="0"/>
              <a:cs typeface="Arial" panose="020B0604020202020204" pitchFamily="34" charset="0"/>
            </a:endParaRPr>
          </a:p>
          <a:p>
            <a:pPr marL="0">
              <a:lnSpc>
                <a:spcPct val="107000"/>
              </a:lnSpc>
              <a:spcBef>
                <a:spcPts val="0"/>
              </a:spcBef>
              <a:spcAft>
                <a:spcPts val="800"/>
              </a:spcAft>
            </a:pPr>
            <a:r>
              <a:rPr lang="en-US" b="1" dirty="0">
                <a:latin typeface="Times New Roman" panose="02020603050405020304" pitchFamily="18" charset="0"/>
                <a:cs typeface="Arial" panose="020B0604020202020204" pitchFamily="34" charset="0"/>
              </a:rPr>
              <a:t>SLIDE</a:t>
            </a:r>
            <a:endParaRPr lang="en-US"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10</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4081725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nSpc>
                <a:spcPct val="107000"/>
              </a:lnSpc>
              <a:spcBef>
                <a:spcPts val="0"/>
              </a:spcBef>
              <a:spcAft>
                <a:spcPts val="800"/>
              </a:spcAft>
            </a:pPr>
            <a:r>
              <a:rPr lang="en-US" b="1" dirty="0">
                <a:latin typeface="Times New Roman" panose="02020603050405020304" pitchFamily="18" charset="0"/>
                <a:ea typeface="Calibri" panose="020F0502020204030204" pitchFamily="34" charset="0"/>
                <a:cs typeface="Arial" panose="020B0604020202020204" pitchFamily="34" charset="0"/>
              </a:rPr>
              <a:t>It is customary in Jewish practice that at every festival we remember the destruction of the Temple.</a:t>
            </a:r>
          </a:p>
          <a:p>
            <a:pPr marL="0">
              <a:lnSpc>
                <a:spcPct val="107000"/>
              </a:lnSpc>
              <a:spcBef>
                <a:spcPts val="0"/>
              </a:spcBef>
              <a:spcAft>
                <a:spcPts val="800"/>
              </a:spcAft>
            </a:pPr>
            <a:endParaRPr lang="en-US" b="1" dirty="0">
              <a:latin typeface="Times New Roman" panose="02020603050405020304" pitchFamily="18" charset="0"/>
              <a:ea typeface="Calibri" panose="020F0502020204030204" pitchFamily="34" charset="0"/>
              <a:cs typeface="Arial" panose="020B0604020202020204" pitchFamily="34" charset="0"/>
            </a:endParaRPr>
          </a:p>
          <a:p>
            <a:pPr marL="0">
              <a:lnSpc>
                <a:spcPct val="107000"/>
              </a:lnSpc>
              <a:spcBef>
                <a:spcPts val="0"/>
              </a:spcBef>
              <a:spcAft>
                <a:spcPts val="800"/>
              </a:spcAft>
            </a:pPr>
            <a:r>
              <a:rPr lang="en-US" b="1" dirty="0">
                <a:latin typeface="Times New Roman" panose="02020603050405020304" pitchFamily="18" charset="0"/>
                <a:ea typeface="Calibri" panose="020F0502020204030204" pitchFamily="34" charset="0"/>
                <a:cs typeface="Arial" panose="020B0604020202020204" pitchFamily="34" charset="0"/>
              </a:rPr>
              <a:t>That is why you have a roasted egg on your seder plate.</a:t>
            </a:r>
          </a:p>
          <a:p>
            <a:pPr marL="0">
              <a:lnSpc>
                <a:spcPct val="107000"/>
              </a:lnSpc>
              <a:spcBef>
                <a:spcPts val="0"/>
              </a:spcBef>
              <a:spcAft>
                <a:spcPts val="800"/>
              </a:spcAft>
            </a:pPr>
            <a:endParaRPr lang="en-US" b="1" dirty="0">
              <a:latin typeface="Times New Roman" panose="02020603050405020304" pitchFamily="18" charset="0"/>
              <a:ea typeface="Calibri" panose="020F0502020204030204" pitchFamily="34" charset="0"/>
              <a:cs typeface="Arial" panose="020B0604020202020204" pitchFamily="34" charset="0"/>
            </a:endParaRPr>
          </a:p>
          <a:p>
            <a:pPr marL="0">
              <a:lnSpc>
                <a:spcPct val="107000"/>
              </a:lnSpc>
              <a:spcBef>
                <a:spcPts val="0"/>
              </a:spcBef>
              <a:spcAft>
                <a:spcPts val="800"/>
              </a:spcAft>
            </a:pPr>
            <a:r>
              <a:rPr lang="en-US" b="1" dirty="0">
                <a:latin typeface="Times New Roman" panose="02020603050405020304" pitchFamily="18" charset="0"/>
                <a:ea typeface="Calibri" panose="020F0502020204030204" pitchFamily="34" charset="0"/>
                <a:cs typeface="Arial" panose="020B0604020202020204" pitchFamily="34" charset="0"/>
              </a:rPr>
              <a:t>But tonight, as we rejoice for a divine deliverance that happened 3400 years ago, </a:t>
            </a:r>
          </a:p>
          <a:p>
            <a:pPr marL="0">
              <a:lnSpc>
                <a:spcPct val="107000"/>
              </a:lnSpc>
              <a:spcBef>
                <a:spcPts val="0"/>
              </a:spcBef>
              <a:spcAft>
                <a:spcPts val="800"/>
              </a:spcAft>
            </a:pPr>
            <a:endParaRPr lang="en-US" b="1" dirty="0">
              <a:latin typeface="Times New Roman" panose="02020603050405020304" pitchFamily="18" charset="0"/>
              <a:ea typeface="Calibri" panose="020F0502020204030204" pitchFamily="34" charset="0"/>
              <a:cs typeface="Arial" panose="020B0604020202020204" pitchFamily="34" charset="0"/>
            </a:endParaRPr>
          </a:p>
          <a:p>
            <a:pPr marL="0">
              <a:lnSpc>
                <a:spcPct val="107000"/>
              </a:lnSpc>
              <a:spcBef>
                <a:spcPts val="0"/>
              </a:spcBef>
              <a:spcAft>
                <a:spcPts val="800"/>
              </a:spcAft>
            </a:pPr>
            <a:r>
              <a:rPr lang="en-US" b="1" dirty="0">
                <a:latin typeface="Times New Roman" panose="02020603050405020304" pitchFamily="18" charset="0"/>
                <a:ea typeface="Calibri" panose="020F0502020204030204" pitchFamily="34" charset="0"/>
                <a:cs typeface="Arial" panose="020B0604020202020204" pitchFamily="34" charset="0"/>
              </a:rPr>
              <a:t>We also need to remember that today, at this very moment,</a:t>
            </a:r>
          </a:p>
          <a:p>
            <a:pPr marL="0">
              <a:lnSpc>
                <a:spcPct val="107000"/>
              </a:lnSpc>
              <a:spcBef>
                <a:spcPts val="0"/>
              </a:spcBef>
              <a:spcAft>
                <a:spcPts val="800"/>
              </a:spcAft>
            </a:pPr>
            <a:endParaRPr lang="en-US" b="1" dirty="0">
              <a:latin typeface="Times New Roman" panose="02020603050405020304" pitchFamily="18" charset="0"/>
              <a:ea typeface="Calibri" panose="020F0502020204030204" pitchFamily="34" charset="0"/>
              <a:cs typeface="Arial" panose="020B0604020202020204" pitchFamily="34" charset="0"/>
            </a:endParaRPr>
          </a:p>
          <a:p>
            <a:pPr marL="0">
              <a:lnSpc>
                <a:spcPct val="107000"/>
              </a:lnSpc>
              <a:spcBef>
                <a:spcPts val="0"/>
              </a:spcBef>
              <a:spcAft>
                <a:spcPts val="800"/>
              </a:spcAft>
            </a:pPr>
            <a:r>
              <a:rPr lang="en-US" b="1" dirty="0">
                <a:latin typeface="Times New Roman" panose="02020603050405020304" pitchFamily="18" charset="0"/>
                <a:ea typeface="Calibri" panose="020F0502020204030204" pitchFamily="34" charset="0"/>
                <a:cs typeface="Arial" panose="020B0604020202020204" pitchFamily="34" charset="0"/>
              </a:rPr>
              <a:t>Mothers cry in Israel. </a:t>
            </a:r>
          </a:p>
          <a:p>
            <a:pPr marL="0">
              <a:lnSpc>
                <a:spcPct val="107000"/>
              </a:lnSpc>
              <a:spcBef>
                <a:spcPts val="0"/>
              </a:spcBef>
              <a:spcAft>
                <a:spcPts val="800"/>
              </a:spcAft>
            </a:pPr>
            <a:endParaRPr lang="en-US" sz="1000" b="1" dirty="0">
              <a:latin typeface="Calibri" panose="020F0502020204030204" pitchFamily="34" charset="0"/>
              <a:ea typeface="Calibri" panose="020F0502020204030204" pitchFamily="34" charset="0"/>
              <a:cs typeface="Arial" panose="020B0604020202020204" pitchFamily="34" charset="0"/>
            </a:endParaRPr>
          </a:p>
          <a:p>
            <a:pPr marL="0">
              <a:lnSpc>
                <a:spcPct val="107000"/>
              </a:lnSpc>
              <a:spcBef>
                <a:spcPts val="0"/>
              </a:spcBef>
              <a:spcAft>
                <a:spcPts val="800"/>
              </a:spcAft>
            </a:pPr>
            <a:r>
              <a:rPr lang="en-US" b="1" dirty="0">
                <a:latin typeface="Times New Roman" panose="02020603050405020304" pitchFamily="18" charset="0"/>
                <a:ea typeface="Calibri" panose="020F0502020204030204" pitchFamily="34" charset="0"/>
                <a:cs typeface="Arial" panose="020B0604020202020204" pitchFamily="34" charset="0"/>
              </a:rPr>
              <a:t>Mothers cry in Gaza.</a:t>
            </a:r>
          </a:p>
          <a:p>
            <a:pPr marL="0">
              <a:lnSpc>
                <a:spcPct val="107000"/>
              </a:lnSpc>
              <a:spcBef>
                <a:spcPts val="0"/>
              </a:spcBef>
              <a:spcAft>
                <a:spcPts val="800"/>
              </a:spcAft>
            </a:pPr>
            <a:endParaRPr lang="en-US" sz="1000" b="1" dirty="0">
              <a:latin typeface="Calibri" panose="020F0502020204030204" pitchFamily="34" charset="0"/>
              <a:ea typeface="Calibri" panose="020F0502020204030204" pitchFamily="34" charset="0"/>
              <a:cs typeface="Arial" panose="020B0604020202020204" pitchFamily="34" charset="0"/>
            </a:endParaRPr>
          </a:p>
          <a:p>
            <a:pPr marL="0">
              <a:lnSpc>
                <a:spcPct val="107000"/>
              </a:lnSpc>
              <a:spcBef>
                <a:spcPts val="0"/>
              </a:spcBef>
              <a:spcAft>
                <a:spcPts val="800"/>
              </a:spcAft>
            </a:pPr>
            <a:r>
              <a:rPr lang="en-US" b="1" dirty="0">
                <a:latin typeface="Times New Roman" panose="02020603050405020304" pitchFamily="18" charset="0"/>
                <a:ea typeface="Calibri" panose="020F0502020204030204" pitchFamily="34" charset="0"/>
                <a:cs typeface="Arial" panose="020B0604020202020204" pitchFamily="34" charset="0"/>
              </a:rPr>
              <a:t>Mothers cry in Ukraine.</a:t>
            </a:r>
          </a:p>
          <a:p>
            <a:pPr marL="0">
              <a:lnSpc>
                <a:spcPct val="107000"/>
              </a:lnSpc>
              <a:spcBef>
                <a:spcPts val="0"/>
              </a:spcBef>
              <a:spcAft>
                <a:spcPts val="800"/>
              </a:spcAft>
            </a:pPr>
            <a:endParaRPr lang="en-US" sz="1000" b="1" dirty="0">
              <a:latin typeface="Calibri" panose="020F0502020204030204" pitchFamily="34" charset="0"/>
              <a:ea typeface="Calibri" panose="020F0502020204030204" pitchFamily="34" charset="0"/>
              <a:cs typeface="Arial" panose="020B0604020202020204" pitchFamily="34" charset="0"/>
            </a:endParaRPr>
          </a:p>
          <a:p>
            <a:pPr marL="0">
              <a:lnSpc>
                <a:spcPct val="107000"/>
              </a:lnSpc>
              <a:spcBef>
                <a:spcPts val="0"/>
              </a:spcBef>
              <a:spcAft>
                <a:spcPts val="800"/>
              </a:spcAft>
            </a:pPr>
            <a:r>
              <a:rPr lang="en-US" b="1" dirty="0">
                <a:latin typeface="Times New Roman" panose="02020603050405020304" pitchFamily="18" charset="0"/>
                <a:ea typeface="Calibri" panose="020F0502020204030204" pitchFamily="34" charset="0"/>
                <a:cs typeface="Arial" panose="020B0604020202020204" pitchFamily="34" charset="0"/>
              </a:rPr>
              <a:t>Mothers cry in Russia, Yemen, several countries of Africa …</a:t>
            </a:r>
          </a:p>
          <a:p>
            <a:pPr marL="0">
              <a:lnSpc>
                <a:spcPct val="107000"/>
              </a:lnSpc>
              <a:spcBef>
                <a:spcPts val="0"/>
              </a:spcBef>
              <a:spcAft>
                <a:spcPts val="800"/>
              </a:spcAft>
            </a:pPr>
            <a:endParaRPr lang="en-US" sz="1000" b="1" dirty="0">
              <a:latin typeface="Calibri" panose="020F0502020204030204" pitchFamily="34" charset="0"/>
              <a:ea typeface="Calibri" panose="020F0502020204030204" pitchFamily="34" charset="0"/>
              <a:cs typeface="Arial" panose="020B0604020202020204" pitchFamily="34" charset="0"/>
            </a:endParaRPr>
          </a:p>
          <a:p>
            <a:pPr marL="0">
              <a:lnSpc>
                <a:spcPct val="107000"/>
              </a:lnSpc>
              <a:spcBef>
                <a:spcPts val="0"/>
              </a:spcBef>
              <a:spcAft>
                <a:spcPts val="800"/>
              </a:spcAft>
            </a:pPr>
            <a:endParaRPr lang="en-US" b="1" dirty="0">
              <a:latin typeface="Times New Roman" panose="02020603050405020304" pitchFamily="18" charset="0"/>
              <a:ea typeface="Calibri" panose="020F0502020204030204" pitchFamily="34" charset="0"/>
              <a:cs typeface="Arial" panose="020B0604020202020204" pitchFamily="34" charset="0"/>
            </a:endParaRPr>
          </a:p>
          <a:p>
            <a:pPr marL="0">
              <a:lnSpc>
                <a:spcPct val="107000"/>
              </a:lnSpc>
              <a:spcBef>
                <a:spcPts val="0"/>
              </a:spcBef>
              <a:spcAft>
                <a:spcPts val="800"/>
              </a:spcAft>
            </a:pPr>
            <a:r>
              <a:rPr lang="en-US" b="1" dirty="0">
                <a:latin typeface="Times New Roman" panose="02020603050405020304" pitchFamily="18" charset="0"/>
                <a:ea typeface="Calibri" panose="020F0502020204030204" pitchFamily="34" charset="0"/>
                <a:cs typeface="Arial" panose="020B0604020202020204" pitchFamily="34" charset="0"/>
              </a:rPr>
              <a:t>To deliver Israel, mothers cried in Egypt because of the death of their firstborns.</a:t>
            </a:r>
          </a:p>
          <a:p>
            <a:pPr marL="0">
              <a:lnSpc>
                <a:spcPct val="107000"/>
              </a:lnSpc>
              <a:spcBef>
                <a:spcPts val="0"/>
              </a:spcBef>
              <a:spcAft>
                <a:spcPts val="800"/>
              </a:spcAft>
            </a:pPr>
            <a:endParaRPr lang="en-US" b="1" dirty="0">
              <a:latin typeface="Times New Roman" panose="02020603050405020304" pitchFamily="18" charset="0"/>
              <a:ea typeface="Calibri" panose="020F0502020204030204" pitchFamily="34" charset="0"/>
              <a:cs typeface="Arial" panose="020B0604020202020204" pitchFamily="34" charset="0"/>
            </a:endParaRPr>
          </a:p>
          <a:p>
            <a:pPr marL="0">
              <a:lnSpc>
                <a:spcPct val="107000"/>
              </a:lnSpc>
              <a:spcBef>
                <a:spcPts val="0"/>
              </a:spcBef>
              <a:spcAft>
                <a:spcPts val="800"/>
              </a:spcAft>
            </a:pPr>
            <a:r>
              <a:rPr lang="en-US" b="1" dirty="0">
                <a:latin typeface="Times New Roman" panose="02020603050405020304" pitchFamily="18" charset="0"/>
                <a:ea typeface="Calibri" panose="020F0502020204030204" pitchFamily="34" charset="0"/>
                <a:cs typeface="Arial" panose="020B0604020202020204" pitchFamily="34" charset="0"/>
              </a:rPr>
              <a:t>The Egyptian’s firstborns were as valuable to God as the Jewish firstborns.</a:t>
            </a:r>
          </a:p>
          <a:p>
            <a:pPr marL="0">
              <a:lnSpc>
                <a:spcPct val="107000"/>
              </a:lnSpc>
              <a:spcBef>
                <a:spcPts val="0"/>
              </a:spcBef>
              <a:spcAft>
                <a:spcPts val="800"/>
              </a:spcAft>
            </a:pPr>
            <a:endParaRPr lang="en-US" sz="1000" b="1" dirty="0">
              <a:latin typeface="Calibri" panose="020F0502020204030204" pitchFamily="34" charset="0"/>
              <a:ea typeface="Calibri" panose="020F0502020204030204" pitchFamily="34" charset="0"/>
              <a:cs typeface="Arial" panose="020B0604020202020204" pitchFamily="34" charset="0"/>
            </a:endParaRPr>
          </a:p>
          <a:p>
            <a:pPr marL="0">
              <a:lnSpc>
                <a:spcPct val="107000"/>
              </a:lnSpc>
              <a:spcBef>
                <a:spcPts val="0"/>
              </a:spcBef>
              <a:spcAft>
                <a:spcPts val="800"/>
              </a:spcAft>
            </a:pPr>
            <a:r>
              <a:rPr lang="en-US" b="1" dirty="0">
                <a:latin typeface="Times New Roman" panose="02020603050405020304" pitchFamily="18" charset="0"/>
                <a:ea typeface="Calibri" panose="020F0502020204030204" pitchFamily="34" charset="0"/>
                <a:cs typeface="Arial" panose="020B0604020202020204" pitchFamily="34" charset="0"/>
              </a:rPr>
              <a:t>And God did not let the COI forget the cry and pain of the Egyptians mothers and fathers for their children.</a:t>
            </a:r>
          </a:p>
          <a:p>
            <a:pPr marL="0">
              <a:lnSpc>
                <a:spcPct val="107000"/>
              </a:lnSpc>
              <a:spcBef>
                <a:spcPts val="0"/>
              </a:spcBef>
              <a:spcAft>
                <a:spcPts val="800"/>
              </a:spcAft>
            </a:pPr>
            <a:endParaRPr lang="en-US" sz="1000" b="1" dirty="0">
              <a:latin typeface="Calibri" panose="020F0502020204030204" pitchFamily="34" charset="0"/>
              <a:ea typeface="Calibri" panose="020F0502020204030204" pitchFamily="34" charset="0"/>
              <a:cs typeface="Arial" panose="020B0604020202020204" pitchFamily="34" charset="0"/>
            </a:endParaRPr>
          </a:p>
          <a:p>
            <a:pPr marL="0">
              <a:lnSpc>
                <a:spcPct val="107000"/>
              </a:lnSpc>
              <a:spcBef>
                <a:spcPts val="0"/>
              </a:spcBef>
              <a:spcAft>
                <a:spcPts val="800"/>
              </a:spcAft>
            </a:pPr>
            <a:r>
              <a:rPr lang="en-US" b="1" dirty="0">
                <a:latin typeface="Times New Roman" panose="02020603050405020304" pitchFamily="18" charset="0"/>
                <a:ea typeface="Calibri" panose="020F0502020204030204" pitchFamily="34" charset="0"/>
                <a:cs typeface="Arial" panose="020B0604020202020204" pitchFamily="34" charset="0"/>
              </a:rPr>
              <a:t>They had to remember the sacrifice of the Egyptians mothers by dedicating their own first-born to God, and later the whole tribe of Levi was taken instead.</a:t>
            </a:r>
          </a:p>
          <a:p>
            <a:pPr marL="0">
              <a:lnSpc>
                <a:spcPct val="107000"/>
              </a:lnSpc>
              <a:spcBef>
                <a:spcPts val="0"/>
              </a:spcBef>
              <a:spcAft>
                <a:spcPts val="800"/>
              </a:spcAft>
            </a:pPr>
            <a:endParaRPr lang="en-US" sz="1000" b="1" dirty="0">
              <a:latin typeface="Calibri" panose="020F0502020204030204" pitchFamily="34" charset="0"/>
              <a:ea typeface="Calibri" panose="020F0502020204030204" pitchFamily="34" charset="0"/>
              <a:cs typeface="Arial" panose="020B0604020202020204" pitchFamily="34" charset="0"/>
            </a:endParaRPr>
          </a:p>
          <a:p>
            <a:pPr marL="0">
              <a:lnSpc>
                <a:spcPct val="107000"/>
              </a:lnSpc>
              <a:spcBef>
                <a:spcPts val="0"/>
              </a:spcBef>
              <a:spcAft>
                <a:spcPts val="800"/>
              </a:spcAft>
            </a:pPr>
            <a:r>
              <a:rPr lang="en-US" b="1" dirty="0">
                <a:latin typeface="Times New Roman" panose="02020603050405020304" pitchFamily="18" charset="0"/>
                <a:ea typeface="Calibri" panose="020F0502020204030204" pitchFamily="34" charset="0"/>
                <a:cs typeface="Arial" panose="020B0604020202020204" pitchFamily="34" charset="0"/>
              </a:rPr>
              <a:t>Even so today, the sacrifices that are required for the fulfillment of God’s plan on earth due to man’s sin, the deaths and suffering that universal redemption demands are not to be forgotten.</a:t>
            </a:r>
          </a:p>
          <a:p>
            <a:pPr marL="0">
              <a:lnSpc>
                <a:spcPct val="107000"/>
              </a:lnSpc>
              <a:spcBef>
                <a:spcPts val="0"/>
              </a:spcBef>
              <a:spcAft>
                <a:spcPts val="800"/>
              </a:spcAft>
            </a:pPr>
            <a:endParaRPr lang="en-US" b="1" dirty="0">
              <a:latin typeface="Times New Roman" panose="02020603050405020304" pitchFamily="18" charset="0"/>
              <a:ea typeface="Calibri" panose="020F0502020204030204" pitchFamily="34" charset="0"/>
              <a:cs typeface="Arial" panose="020B0604020202020204" pitchFamily="34" charset="0"/>
            </a:endParaRPr>
          </a:p>
          <a:p>
            <a:pPr marL="0">
              <a:lnSpc>
                <a:spcPct val="107000"/>
              </a:lnSpc>
              <a:spcBef>
                <a:spcPts val="0"/>
              </a:spcBef>
              <a:spcAft>
                <a:spcPts val="800"/>
              </a:spcAft>
            </a:pPr>
            <a:r>
              <a:rPr lang="en-US" b="1" dirty="0">
                <a:latin typeface="Times New Roman" panose="02020603050405020304" pitchFamily="18" charset="0"/>
                <a:ea typeface="Calibri" panose="020F0502020204030204" pitchFamily="34" charset="0"/>
                <a:cs typeface="Arial" panose="020B0604020202020204" pitchFamily="34" charset="0"/>
              </a:rPr>
              <a:t>Even 1 sparrow is not forgotten.</a:t>
            </a:r>
          </a:p>
          <a:p>
            <a:pPr marL="0">
              <a:lnSpc>
                <a:spcPct val="107000"/>
              </a:lnSpc>
              <a:spcBef>
                <a:spcPts val="0"/>
              </a:spcBef>
              <a:spcAft>
                <a:spcPts val="800"/>
              </a:spcAft>
            </a:pPr>
            <a:endParaRPr lang="en-US" b="1" dirty="0">
              <a:latin typeface="Times New Roman" panose="02020603050405020304" pitchFamily="18" charset="0"/>
              <a:ea typeface="Calibri" panose="020F0502020204030204" pitchFamily="34" charset="0"/>
              <a:cs typeface="Arial" panose="020B0604020202020204" pitchFamily="34" charset="0"/>
            </a:endParaRPr>
          </a:p>
          <a:p>
            <a:pPr marL="0">
              <a:lnSpc>
                <a:spcPct val="107000"/>
              </a:lnSpc>
              <a:spcBef>
                <a:spcPts val="0"/>
              </a:spcBef>
              <a:spcAft>
                <a:spcPts val="800"/>
              </a:spcAft>
            </a:pPr>
            <a:r>
              <a:rPr lang="en-US" b="1" dirty="0">
                <a:latin typeface="Times New Roman" panose="02020603050405020304" pitchFamily="18" charset="0"/>
                <a:ea typeface="Calibri" panose="020F0502020204030204" pitchFamily="34" charset="0"/>
                <a:cs typeface="Arial" panose="020B0604020202020204" pitchFamily="34" charset="0"/>
              </a:rPr>
              <a:t>Even one hair on our head is not forgotten.</a:t>
            </a:r>
          </a:p>
          <a:p>
            <a:pPr marL="0">
              <a:lnSpc>
                <a:spcPct val="107000"/>
              </a:lnSpc>
              <a:spcBef>
                <a:spcPts val="0"/>
              </a:spcBef>
              <a:spcAft>
                <a:spcPts val="800"/>
              </a:spcAft>
            </a:pPr>
            <a:endParaRPr lang="en-US" sz="1000" b="1" dirty="0">
              <a:latin typeface="Calibri" panose="020F0502020204030204" pitchFamily="34" charset="0"/>
              <a:ea typeface="Calibri" panose="020F0502020204030204" pitchFamily="34" charset="0"/>
              <a:cs typeface="Arial" panose="020B0604020202020204" pitchFamily="34" charset="0"/>
            </a:endParaRPr>
          </a:p>
          <a:p>
            <a:pPr marL="0">
              <a:lnSpc>
                <a:spcPct val="107000"/>
              </a:lnSpc>
              <a:spcBef>
                <a:spcPts val="0"/>
              </a:spcBef>
              <a:spcAft>
                <a:spcPts val="800"/>
              </a:spcAft>
            </a:pPr>
            <a:r>
              <a:rPr lang="en-US" b="1" dirty="0">
                <a:latin typeface="Times New Roman" panose="02020603050405020304" pitchFamily="18" charset="0"/>
                <a:ea typeface="Calibri" panose="020F0502020204030204" pitchFamily="34" charset="0"/>
                <a:cs typeface="Arial" panose="020B0604020202020204" pitchFamily="34" charset="0"/>
              </a:rPr>
              <a:t>We often talk about what miracle it is that God accomplishes His will for Israel throughout History, but how many deaths did it take?</a:t>
            </a:r>
          </a:p>
          <a:p>
            <a:pPr marL="0">
              <a:lnSpc>
                <a:spcPct val="107000"/>
              </a:lnSpc>
              <a:spcBef>
                <a:spcPts val="0"/>
              </a:spcBef>
              <a:spcAft>
                <a:spcPts val="800"/>
              </a:spcAft>
            </a:pPr>
            <a:endParaRPr lang="en-US" sz="1000" b="1" dirty="0">
              <a:latin typeface="Calibri" panose="020F0502020204030204" pitchFamily="34" charset="0"/>
              <a:ea typeface="Calibri" panose="020F0502020204030204" pitchFamily="34" charset="0"/>
              <a:cs typeface="Arial" panose="020B0604020202020204" pitchFamily="34" charset="0"/>
            </a:endParaRPr>
          </a:p>
          <a:p>
            <a:pPr marL="0">
              <a:lnSpc>
                <a:spcPct val="107000"/>
              </a:lnSpc>
              <a:spcBef>
                <a:spcPts val="0"/>
              </a:spcBef>
              <a:spcAft>
                <a:spcPts val="800"/>
              </a:spcAft>
            </a:pPr>
            <a:r>
              <a:rPr lang="en-US" b="1" dirty="0">
                <a:latin typeface="Times New Roman" panose="02020603050405020304" pitchFamily="18" charset="0"/>
                <a:ea typeface="Calibri" panose="020F0502020204030204" pitchFamily="34" charset="0"/>
                <a:cs typeface="Arial" panose="020B0604020202020204" pitchFamily="34" charset="0"/>
              </a:rPr>
              <a:t>It took the deaths of Egyptians, Amalekites, Philistines, Moabites, Ammonites, Jebusites, </a:t>
            </a:r>
            <a:r>
              <a:rPr lang="en-US" b="1" dirty="0" err="1">
                <a:latin typeface="Times New Roman" panose="02020603050405020304" pitchFamily="18" charset="0"/>
                <a:ea typeface="Calibri" panose="020F0502020204030204" pitchFamily="34" charset="0"/>
                <a:cs typeface="Arial" panose="020B0604020202020204" pitchFamily="34" charset="0"/>
              </a:rPr>
              <a:t>etc</a:t>
            </a:r>
            <a:r>
              <a:rPr lang="en-US" b="1" dirty="0">
                <a:latin typeface="Times New Roman" panose="02020603050405020304" pitchFamily="18" charset="0"/>
                <a:ea typeface="Calibri" panose="020F0502020204030204" pitchFamily="34" charset="0"/>
                <a:cs typeface="Arial" panose="020B0604020202020204" pitchFamily="34" charset="0"/>
              </a:rPr>
              <a:t>… who are all also precious to God as they were also created in His Image.</a:t>
            </a:r>
          </a:p>
          <a:p>
            <a:pPr marL="0">
              <a:lnSpc>
                <a:spcPct val="107000"/>
              </a:lnSpc>
              <a:spcBef>
                <a:spcPts val="0"/>
              </a:spcBef>
              <a:spcAft>
                <a:spcPts val="800"/>
              </a:spcAft>
            </a:pPr>
            <a:endParaRPr lang="en-US" sz="1000" b="1" dirty="0">
              <a:latin typeface="Calibri" panose="020F0502020204030204" pitchFamily="34" charset="0"/>
              <a:ea typeface="Calibri" panose="020F0502020204030204" pitchFamily="34" charset="0"/>
              <a:cs typeface="Arial" panose="020B0604020202020204" pitchFamily="34" charset="0"/>
            </a:endParaRPr>
          </a:p>
          <a:p>
            <a:pPr marL="0">
              <a:lnSpc>
                <a:spcPct val="107000"/>
              </a:lnSpc>
              <a:spcBef>
                <a:spcPts val="0"/>
              </a:spcBef>
              <a:spcAft>
                <a:spcPts val="800"/>
              </a:spcAft>
            </a:pPr>
            <a:r>
              <a:rPr lang="en-US" b="1" dirty="0">
                <a:latin typeface="Times New Roman" panose="02020603050405020304" pitchFamily="18" charset="0"/>
                <a:ea typeface="Calibri" panose="020F0502020204030204" pitchFamily="34" charset="0"/>
                <a:cs typeface="Arial" panose="020B0604020202020204" pitchFamily="34" charset="0"/>
              </a:rPr>
              <a:t>In modern history, we can also talk about the lives of Israelis, Palestinians, Jordanians Egyptians, Syrians, </a:t>
            </a:r>
            <a:r>
              <a:rPr lang="en-US" b="1" dirty="0" err="1">
                <a:latin typeface="Times New Roman" panose="02020603050405020304" pitchFamily="18" charset="0"/>
                <a:ea typeface="Calibri" panose="020F0502020204030204" pitchFamily="34" charset="0"/>
                <a:cs typeface="Arial" panose="020B0604020202020204" pitchFamily="34" charset="0"/>
              </a:rPr>
              <a:t>Saudians</a:t>
            </a:r>
            <a:r>
              <a:rPr lang="en-US" b="1" dirty="0">
                <a:latin typeface="Times New Roman" panose="02020603050405020304" pitchFamily="18" charset="0"/>
                <a:ea typeface="Calibri" panose="020F0502020204030204" pitchFamily="34" charset="0"/>
                <a:cs typeface="Arial" panose="020B0604020202020204" pitchFamily="34" charset="0"/>
              </a:rPr>
              <a:t>, </a:t>
            </a:r>
            <a:r>
              <a:rPr lang="en-US" b="1" dirty="0" err="1">
                <a:latin typeface="Times New Roman" panose="02020603050405020304" pitchFamily="18" charset="0"/>
                <a:ea typeface="Calibri" panose="020F0502020204030204" pitchFamily="34" charset="0"/>
                <a:cs typeface="Arial" panose="020B0604020202020204" pitchFamily="34" charset="0"/>
              </a:rPr>
              <a:t>Irakis</a:t>
            </a:r>
            <a:r>
              <a:rPr lang="en-US" b="1" dirty="0">
                <a:latin typeface="Times New Roman" panose="02020603050405020304" pitchFamily="18" charset="0"/>
                <a:ea typeface="Calibri" panose="020F0502020204030204" pitchFamily="34" charset="0"/>
                <a:cs typeface="Arial" panose="020B0604020202020204" pitchFamily="34" charset="0"/>
              </a:rPr>
              <a:t>, British, Turkish, …</a:t>
            </a:r>
          </a:p>
          <a:p>
            <a:pPr marL="0">
              <a:lnSpc>
                <a:spcPct val="107000"/>
              </a:lnSpc>
              <a:spcBef>
                <a:spcPts val="0"/>
              </a:spcBef>
              <a:spcAft>
                <a:spcPts val="800"/>
              </a:spcAft>
            </a:pPr>
            <a:endParaRPr lang="en-US" sz="1000" b="1" dirty="0">
              <a:latin typeface="Calibri" panose="020F0502020204030204" pitchFamily="34" charset="0"/>
              <a:ea typeface="Calibri" panose="020F0502020204030204" pitchFamily="34" charset="0"/>
              <a:cs typeface="Arial" panose="020B0604020202020204" pitchFamily="34" charset="0"/>
            </a:endParaRPr>
          </a:p>
          <a:p>
            <a:pPr marL="0">
              <a:lnSpc>
                <a:spcPct val="107000"/>
              </a:lnSpc>
              <a:spcBef>
                <a:spcPts val="0"/>
              </a:spcBef>
              <a:spcAft>
                <a:spcPts val="800"/>
              </a:spcAft>
            </a:pPr>
            <a:r>
              <a:rPr lang="en-US" b="1" dirty="0">
                <a:latin typeface="Times New Roman" panose="02020603050405020304" pitchFamily="18" charset="0"/>
                <a:ea typeface="Calibri" panose="020F0502020204030204" pitchFamily="34" charset="0"/>
                <a:cs typeface="Arial" panose="020B0604020202020204" pitchFamily="34" charset="0"/>
              </a:rPr>
              <a:t>Many people on both side of the conflict die to ensure the security of Israel.</a:t>
            </a:r>
          </a:p>
          <a:p>
            <a:pPr marL="0">
              <a:lnSpc>
                <a:spcPct val="107000"/>
              </a:lnSpc>
              <a:spcBef>
                <a:spcPts val="0"/>
              </a:spcBef>
              <a:spcAft>
                <a:spcPts val="800"/>
              </a:spcAft>
            </a:pPr>
            <a:endParaRPr lang="en-US" sz="1000" b="1" dirty="0">
              <a:latin typeface="Calibri" panose="020F0502020204030204" pitchFamily="34" charset="0"/>
              <a:ea typeface="Calibri" panose="020F0502020204030204" pitchFamily="34" charset="0"/>
              <a:cs typeface="Arial" panose="020B0604020202020204" pitchFamily="34" charset="0"/>
            </a:endParaRPr>
          </a:p>
          <a:p>
            <a:pPr marL="0">
              <a:lnSpc>
                <a:spcPct val="107000"/>
              </a:lnSpc>
              <a:spcBef>
                <a:spcPts val="0"/>
              </a:spcBef>
              <a:spcAft>
                <a:spcPts val="800"/>
              </a:spcAft>
            </a:pPr>
            <a:r>
              <a:rPr lang="en-US" b="1" dirty="0">
                <a:latin typeface="Times New Roman" panose="02020603050405020304" pitchFamily="18" charset="0"/>
                <a:ea typeface="Calibri" panose="020F0502020204030204" pitchFamily="34" charset="0"/>
                <a:cs typeface="Arial" panose="020B0604020202020204" pitchFamily="34" charset="0"/>
              </a:rPr>
              <a:t>How many people died in the wars?</a:t>
            </a:r>
          </a:p>
          <a:p>
            <a:pPr marL="0">
              <a:lnSpc>
                <a:spcPct val="107000"/>
              </a:lnSpc>
              <a:spcBef>
                <a:spcPts val="0"/>
              </a:spcBef>
              <a:spcAft>
                <a:spcPts val="800"/>
              </a:spcAft>
            </a:pPr>
            <a:endParaRPr lang="en-US" sz="1000" b="1" dirty="0">
              <a:latin typeface="Calibri" panose="020F0502020204030204" pitchFamily="34" charset="0"/>
              <a:ea typeface="Calibri" panose="020F0502020204030204" pitchFamily="34" charset="0"/>
              <a:cs typeface="Arial" panose="020B0604020202020204" pitchFamily="34" charset="0"/>
            </a:endParaRPr>
          </a:p>
          <a:p>
            <a:pPr marL="0">
              <a:lnSpc>
                <a:spcPct val="107000"/>
              </a:lnSpc>
              <a:spcBef>
                <a:spcPts val="0"/>
              </a:spcBef>
              <a:spcAft>
                <a:spcPts val="800"/>
              </a:spcAft>
            </a:pPr>
            <a:r>
              <a:rPr lang="en-US" b="1" dirty="0">
                <a:latin typeface="Times New Roman" panose="02020603050405020304" pitchFamily="18" charset="0"/>
                <a:ea typeface="Calibri" panose="020F0502020204030204" pitchFamily="34" charset="0"/>
                <a:cs typeface="Arial" panose="020B0604020202020204" pitchFamily="34" charset="0"/>
              </a:rPr>
              <a:t>These are of the sacrifices that bring the fulfillment of God’s plan on earth, sacrifices that I do not believe God forgets, just like He did not want us to take the death of the Egyptian first-born for granted.</a:t>
            </a:r>
          </a:p>
          <a:p>
            <a:pPr marL="0">
              <a:lnSpc>
                <a:spcPct val="107000"/>
              </a:lnSpc>
              <a:spcBef>
                <a:spcPts val="0"/>
              </a:spcBef>
              <a:spcAft>
                <a:spcPts val="800"/>
              </a:spcAft>
            </a:pPr>
            <a:endParaRPr lang="en-US" b="1" dirty="0">
              <a:latin typeface="Times New Roman" panose="02020603050405020304" pitchFamily="18" charset="0"/>
              <a:ea typeface="Calibri" panose="020F0502020204030204" pitchFamily="34" charset="0"/>
              <a:cs typeface="Arial" panose="020B0604020202020204" pitchFamily="34" charset="0"/>
            </a:endParaRPr>
          </a:p>
          <a:p>
            <a:pPr marL="0">
              <a:lnSpc>
                <a:spcPct val="107000"/>
              </a:lnSpc>
              <a:spcBef>
                <a:spcPts val="0"/>
              </a:spcBef>
              <a:spcAft>
                <a:spcPts val="800"/>
              </a:spcAft>
            </a:pPr>
            <a:r>
              <a:rPr lang="en-US" b="1" dirty="0">
                <a:latin typeface="Times New Roman" panose="02020603050405020304" pitchFamily="18" charset="0"/>
                <a:ea typeface="Calibri" panose="020F0502020204030204" pitchFamily="34" charset="0"/>
                <a:cs typeface="Arial" panose="020B0604020202020204" pitchFamily="34" charset="0"/>
              </a:rPr>
              <a:t>Here is how Peter, the apostle puts it…</a:t>
            </a:r>
          </a:p>
          <a:p>
            <a:pPr marL="0">
              <a:lnSpc>
                <a:spcPct val="107000"/>
              </a:lnSpc>
              <a:spcBef>
                <a:spcPts val="0"/>
              </a:spcBef>
              <a:spcAft>
                <a:spcPts val="800"/>
              </a:spcAft>
            </a:pPr>
            <a:endParaRPr lang="en-US" sz="1000" b="1" dirty="0">
              <a:latin typeface="Calibri" panose="020F0502020204030204" pitchFamily="34" charset="0"/>
              <a:ea typeface="Calibri" panose="020F0502020204030204" pitchFamily="34" charset="0"/>
              <a:cs typeface="Arial" panose="020B0604020202020204" pitchFamily="34" charset="0"/>
            </a:endParaRPr>
          </a:p>
          <a:p>
            <a:pPr marL="0">
              <a:lnSpc>
                <a:spcPct val="107000"/>
              </a:lnSpc>
              <a:spcBef>
                <a:spcPts val="0"/>
              </a:spcBef>
              <a:spcAft>
                <a:spcPts val="800"/>
              </a:spcAft>
            </a:pPr>
            <a:r>
              <a:rPr lang="en-US" b="1" dirty="0">
                <a:latin typeface="Times New Roman" panose="02020603050405020304" pitchFamily="18" charset="0"/>
                <a:ea typeface="Calibri" panose="020F0502020204030204" pitchFamily="34" charset="0"/>
                <a:cs typeface="Arial" panose="020B0604020202020204" pitchFamily="34" charset="0"/>
              </a:rPr>
              <a:t>SLIDE</a:t>
            </a:r>
            <a:endParaRPr lang="en-US" sz="1000" b="1" dirty="0">
              <a:latin typeface="Calibri" panose="020F0502020204030204" pitchFamily="34" charset="0"/>
              <a:ea typeface="Calibri" panose="020F0502020204030204" pitchFamily="34" charset="0"/>
              <a:cs typeface="Arial" panose="020B0604020202020204" pitchFamily="34" charset="0"/>
            </a:endParaRPr>
          </a:p>
          <a:p>
            <a:endParaRPr lang="en-US"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11</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7239607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12</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4002531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8EFBAB-C401-C874-8AAA-F0BFFD0FB6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A8A730-AE5A-E315-5965-B670D40752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AA4AB7-5517-3B60-3331-EC580FDB8F8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BA58380-4704-60ED-C5D3-D3507F3188E6}"/>
              </a:ext>
            </a:extLst>
          </p:cNvPr>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50A64110-3FCA-4235-915E-DC1D05853E1F}" type="slidenum">
              <a:rPr kumimoji="0" lang="en-US" alt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S PGothic" panose="020B0600070205080204" pitchFamily="34" charset="-128"/>
                <a:cs typeface="+mn-cs"/>
              </a:rPr>
              <a:pPr marL="0" marR="0" lvl="0" indent="0" algn="r" defTabSz="457200" rtl="0" eaLnBrk="0" fontAlgn="base" latinLnBrk="0" hangingPunct="0">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a:ln>
                <a:noFill/>
              </a:ln>
              <a:solidFill>
                <a:prstClr val="black"/>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23279156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11: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63" name="Google Shape;163;p11:notes"/>
          <p:cNvSpPr txBox="1">
            <a:spLocks noGrp="1"/>
          </p:cNvSpPr>
          <p:nvPr>
            <p:ph type="body" idx="1"/>
          </p:nvPr>
        </p:nvSpPr>
        <p:spPr>
          <a:xfrm>
            <a:off x="701040" y="4415791"/>
            <a:ext cx="5608320" cy="4183380"/>
          </a:xfrm>
          <a:prstGeom prst="rect">
            <a:avLst/>
          </a:prstGeom>
          <a:noFill/>
          <a:ln>
            <a:noFill/>
          </a:ln>
        </p:spPr>
        <p:txBody>
          <a:bodyPr spcFirstLastPara="1" wrap="square" lIns="93159" tIns="46579" rIns="93159" bIns="46579" anchor="t" anchorCtr="0">
            <a:noAutofit/>
          </a:bodyPr>
          <a:lstStyle/>
          <a:p>
            <a:pPr marL="0" indent="0">
              <a:spcBef>
                <a:spcPts val="0"/>
              </a:spcBef>
            </a:pPr>
            <a:r>
              <a:rPr lang="en-US" sz="1600" b="1">
                <a:latin typeface="Times New Roman"/>
                <a:ea typeface="Times New Roman"/>
                <a:cs typeface="Times New Roman"/>
                <a:sym typeface="Times New Roman"/>
              </a:rPr>
              <a:t>WHAT IS A PASSOVER SEDER?</a:t>
            </a:r>
            <a:endParaRPr sz="1600">
              <a:latin typeface="Times New Roman"/>
              <a:ea typeface="Times New Roman"/>
              <a:cs typeface="Times New Roman"/>
              <a:sym typeface="Times New Roman"/>
            </a:endParaRPr>
          </a:p>
          <a:p>
            <a:pPr marL="0" indent="0">
              <a:spcBef>
                <a:spcPts val="0"/>
              </a:spcBef>
            </a:pPr>
            <a:endParaRPr sz="1600" b="1">
              <a:latin typeface="Times New Roman"/>
              <a:ea typeface="Times New Roman"/>
              <a:cs typeface="Times New Roman"/>
              <a:sym typeface="Times New Roman"/>
            </a:endParaRPr>
          </a:p>
          <a:p>
            <a:pPr marL="0" indent="0">
              <a:spcBef>
                <a:spcPts val="0"/>
              </a:spcBef>
            </a:pPr>
            <a:r>
              <a:rPr lang="en-US" sz="1600" b="1">
                <a:latin typeface="Times New Roman"/>
                <a:ea typeface="Times New Roman"/>
                <a:cs typeface="Times New Roman"/>
                <a:sym typeface="Times New Roman"/>
              </a:rPr>
              <a:t>Let’s learn some Hebrew: In Hebrew, Passover is Pesach. It means to “Pass over.”</a:t>
            </a:r>
            <a:endParaRPr sz="1600">
              <a:latin typeface="Times New Roman"/>
              <a:ea typeface="Times New Roman"/>
              <a:cs typeface="Times New Roman"/>
              <a:sym typeface="Times New Roman"/>
            </a:endParaRPr>
          </a:p>
          <a:p>
            <a:pPr marL="0" indent="0">
              <a:spcBef>
                <a:spcPts val="0"/>
              </a:spcBef>
            </a:pPr>
            <a:endParaRPr sz="1600" b="1">
              <a:latin typeface="Times New Roman"/>
              <a:ea typeface="Times New Roman"/>
              <a:cs typeface="Times New Roman"/>
              <a:sym typeface="Times New Roman"/>
            </a:endParaRPr>
          </a:p>
          <a:p>
            <a:pPr marL="0" indent="0">
              <a:spcBef>
                <a:spcPts val="0"/>
              </a:spcBef>
            </a:pPr>
            <a:r>
              <a:rPr lang="en-US" sz="1600" b="1">
                <a:latin typeface="Times New Roman"/>
                <a:ea typeface="Times New Roman"/>
                <a:cs typeface="Times New Roman"/>
                <a:sym typeface="Times New Roman"/>
              </a:rPr>
              <a:t>Seder means order, organized.</a:t>
            </a:r>
            <a:endParaRPr sz="1600">
              <a:latin typeface="Times New Roman"/>
              <a:ea typeface="Times New Roman"/>
              <a:cs typeface="Times New Roman"/>
              <a:sym typeface="Times New Roman"/>
            </a:endParaRPr>
          </a:p>
          <a:p>
            <a:pPr marL="0" indent="0">
              <a:spcBef>
                <a:spcPts val="0"/>
              </a:spcBef>
            </a:pPr>
            <a:endParaRPr sz="1600" b="1">
              <a:latin typeface="Times New Roman"/>
              <a:ea typeface="Times New Roman"/>
              <a:cs typeface="Times New Roman"/>
              <a:sym typeface="Times New Roman"/>
            </a:endParaRPr>
          </a:p>
          <a:p>
            <a:pPr marL="0" indent="0">
              <a:spcBef>
                <a:spcPts val="0"/>
              </a:spcBef>
            </a:pPr>
            <a:r>
              <a:rPr lang="en-US" sz="1600" b="1">
                <a:latin typeface="Times New Roman"/>
                <a:ea typeface="Times New Roman"/>
                <a:cs typeface="Times New Roman"/>
                <a:sym typeface="Times New Roman"/>
              </a:rPr>
              <a:t>Seders are rarely organized and orderly.</a:t>
            </a:r>
            <a:endParaRPr sz="1600">
              <a:latin typeface="Times New Roman"/>
              <a:ea typeface="Times New Roman"/>
              <a:cs typeface="Times New Roman"/>
              <a:sym typeface="Times New Roman"/>
            </a:endParaRPr>
          </a:p>
          <a:p>
            <a:pPr marL="0" indent="0">
              <a:spcBef>
                <a:spcPts val="0"/>
              </a:spcBef>
            </a:pPr>
            <a:endParaRPr sz="1600" b="1">
              <a:latin typeface="Times New Roman"/>
              <a:ea typeface="Times New Roman"/>
              <a:cs typeface="Times New Roman"/>
              <a:sym typeface="Times New Roman"/>
            </a:endParaRPr>
          </a:p>
          <a:p>
            <a:pPr marL="0" indent="0">
              <a:spcBef>
                <a:spcPts val="0"/>
              </a:spcBef>
            </a:pPr>
            <a:r>
              <a:rPr lang="en-US" sz="1600" b="1">
                <a:latin typeface="Times New Roman"/>
                <a:ea typeface="Times New Roman"/>
                <a:cs typeface="Times New Roman"/>
                <a:sym typeface="Times New Roman"/>
              </a:rPr>
              <a:t>SLIDE</a:t>
            </a:r>
            <a:endParaRPr sz="1600">
              <a:latin typeface="Times New Roman"/>
              <a:ea typeface="Times New Roman"/>
              <a:cs typeface="Times New Roman"/>
              <a:sym typeface="Times New Roman"/>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12: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71" name="Google Shape;171;p12:notes"/>
          <p:cNvSpPr txBox="1">
            <a:spLocks noGrp="1"/>
          </p:cNvSpPr>
          <p:nvPr>
            <p:ph type="body" idx="1"/>
          </p:nvPr>
        </p:nvSpPr>
        <p:spPr>
          <a:xfrm>
            <a:off x="701040" y="4415791"/>
            <a:ext cx="5608320" cy="4183380"/>
          </a:xfrm>
          <a:prstGeom prst="rect">
            <a:avLst/>
          </a:prstGeom>
          <a:noFill/>
          <a:ln>
            <a:noFill/>
          </a:ln>
        </p:spPr>
        <p:txBody>
          <a:bodyPr spcFirstLastPara="1" wrap="square" lIns="93159" tIns="46579" rIns="93159" bIns="46579" anchor="t" anchorCtr="0">
            <a:noAutofit/>
          </a:bodyPr>
          <a:lstStyle/>
          <a:p>
            <a:pPr marL="0" indent="0">
              <a:spcBef>
                <a:spcPts val="0"/>
              </a:spcBef>
            </a:pPr>
            <a:r>
              <a:rPr lang="en-US" sz="1600" b="1" dirty="0">
                <a:latin typeface="Times New Roman"/>
                <a:ea typeface="Times New Roman"/>
                <a:cs typeface="Times New Roman"/>
                <a:sym typeface="Times New Roman"/>
              </a:rPr>
              <a:t>WHAT IS A PASSOVER SEDER?</a:t>
            </a:r>
            <a:endParaRPr dirty="0"/>
          </a:p>
          <a:p>
            <a:pPr marL="0" indent="0">
              <a:spcBef>
                <a:spcPts val="0"/>
              </a:spcBef>
            </a:pPr>
            <a:endParaRPr sz="1600" b="1" dirty="0">
              <a:latin typeface="Times New Roman"/>
              <a:ea typeface="Times New Roman"/>
              <a:cs typeface="Times New Roman"/>
              <a:sym typeface="Times New Roman"/>
            </a:endParaRPr>
          </a:p>
          <a:p>
            <a:pPr marL="0" indent="0">
              <a:spcBef>
                <a:spcPts val="480"/>
              </a:spcBef>
            </a:pPr>
            <a:r>
              <a:rPr lang="en-US" sz="1600" b="1" dirty="0">
                <a:latin typeface="Times New Roman"/>
                <a:ea typeface="Times New Roman"/>
                <a:cs typeface="Times New Roman"/>
                <a:sym typeface="Times New Roman"/>
              </a:rPr>
              <a:t>A themed meal to remember and commemorate  the wonderful things God did for us when He saved us from mean old pharaoh, though the plague of the firstborn, and sent us on our way to the promised land.</a:t>
            </a:r>
            <a:endParaRPr dirty="0"/>
          </a:p>
          <a:p>
            <a:pPr marL="0" indent="0">
              <a:spcBef>
                <a:spcPts val="480"/>
              </a:spcBef>
            </a:pPr>
            <a:endParaRPr sz="1600" b="1" dirty="0">
              <a:latin typeface="Times New Roman"/>
              <a:ea typeface="Times New Roman"/>
              <a:cs typeface="Times New Roman"/>
              <a:sym typeface="Times New Roman"/>
            </a:endParaRPr>
          </a:p>
          <a:p>
            <a:pPr marL="0" indent="0">
              <a:spcBef>
                <a:spcPts val="480"/>
              </a:spcBef>
            </a:pPr>
            <a:r>
              <a:rPr lang="en-US" sz="1600" b="1" dirty="0">
                <a:latin typeface="Times New Roman"/>
                <a:ea typeface="Times New Roman"/>
                <a:cs typeface="Times New Roman"/>
                <a:sym typeface="Times New Roman"/>
              </a:rPr>
              <a:t>For us who believe that Yeshua is the Messiah Redeemer, it holds an extra significance since He was crucified, and He resurrected exactly on the schedule of the Passover celebrations.</a:t>
            </a:r>
            <a:endParaRPr dirty="0"/>
          </a:p>
          <a:p>
            <a:pPr marL="0" indent="0">
              <a:spcBef>
                <a:spcPts val="480"/>
              </a:spcBef>
            </a:pPr>
            <a:endParaRPr sz="1600" b="1" dirty="0">
              <a:latin typeface="Times New Roman"/>
              <a:ea typeface="Times New Roman"/>
              <a:cs typeface="Times New Roman"/>
              <a:sym typeface="Times New Roman"/>
            </a:endParaRPr>
          </a:p>
          <a:p>
            <a:pPr marL="0" indent="0">
              <a:spcBef>
                <a:spcPts val="480"/>
              </a:spcBef>
            </a:pPr>
            <a:r>
              <a:rPr lang="en-US" sz="1600" b="1" dirty="0">
                <a:latin typeface="Times New Roman"/>
                <a:ea typeface="Times New Roman"/>
                <a:cs typeface="Times New Roman"/>
                <a:sym typeface="Times New Roman"/>
              </a:rPr>
              <a:t>Here is a little calendar…</a:t>
            </a:r>
            <a:endParaRPr dirty="0"/>
          </a:p>
          <a:p>
            <a:pPr marL="0" indent="0">
              <a:spcBef>
                <a:spcPts val="480"/>
              </a:spcBef>
            </a:pPr>
            <a:endParaRPr sz="1600" b="1" dirty="0">
              <a:latin typeface="Times New Roman"/>
              <a:ea typeface="Times New Roman"/>
              <a:cs typeface="Times New Roman"/>
              <a:sym typeface="Times New Roman"/>
            </a:endParaRPr>
          </a:p>
          <a:p>
            <a:pPr marL="0" indent="0">
              <a:spcBef>
                <a:spcPts val="480"/>
              </a:spcBef>
            </a:pPr>
            <a:r>
              <a:rPr lang="en-US" sz="1600" b="1" dirty="0">
                <a:latin typeface="Times New Roman"/>
                <a:ea typeface="Times New Roman"/>
                <a:cs typeface="Times New Roman"/>
                <a:sym typeface="Times New Roman"/>
              </a:rPr>
              <a:t>SLIDE</a:t>
            </a: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1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9" name="Google Shape;179;p13:notes"/>
          <p:cNvSpPr txBox="1">
            <a:spLocks noGrp="1"/>
          </p:cNvSpPr>
          <p:nvPr>
            <p:ph type="body" idx="1"/>
          </p:nvPr>
        </p:nvSpPr>
        <p:spPr>
          <a:xfrm>
            <a:off x="701040" y="4415791"/>
            <a:ext cx="5608320" cy="4183380"/>
          </a:xfrm>
          <a:prstGeom prst="rect">
            <a:avLst/>
          </a:prstGeom>
          <a:noFill/>
          <a:ln>
            <a:noFill/>
          </a:ln>
        </p:spPr>
        <p:txBody>
          <a:bodyPr spcFirstLastPara="1" wrap="square" lIns="93159" tIns="46579" rIns="93159" bIns="46579" anchor="t" anchorCtr="0">
            <a:noAutofit/>
          </a:bodyPr>
          <a:lstStyle/>
          <a:p>
            <a:pPr marL="0" indent="0">
              <a:spcBef>
                <a:spcPts val="0"/>
              </a:spcBef>
            </a:pPr>
            <a:r>
              <a:rPr lang="en-US" sz="1600" b="1" dirty="0">
                <a:latin typeface="Times New Roman"/>
                <a:ea typeface="Times New Roman"/>
                <a:cs typeface="Times New Roman"/>
                <a:sym typeface="Times New Roman"/>
              </a:rPr>
              <a:t>SHORT CALENDAR EXPLANATION, INCLUDING FIRST FRUIT.</a:t>
            </a:r>
            <a:endParaRPr dirty="0"/>
          </a:p>
          <a:p>
            <a:pPr marL="0" indent="0">
              <a:spcBef>
                <a:spcPts val="480"/>
              </a:spcBef>
            </a:pPr>
            <a:endParaRPr sz="1600" b="1" dirty="0">
              <a:latin typeface="Times New Roman"/>
              <a:ea typeface="Times New Roman"/>
              <a:cs typeface="Times New Roman"/>
              <a:sym typeface="Times New Roman"/>
            </a:endParaRPr>
          </a:p>
          <a:p>
            <a:pPr marL="0" indent="0">
              <a:spcBef>
                <a:spcPts val="480"/>
              </a:spcBef>
            </a:pPr>
            <a:r>
              <a:rPr lang="en-US" sz="1600" b="1" dirty="0">
                <a:latin typeface="Times New Roman"/>
                <a:ea typeface="Times New Roman"/>
                <a:cs typeface="Times New Roman"/>
                <a:sym typeface="Times New Roman"/>
              </a:rPr>
              <a:t>The way it was celebrated was that on the 10</a:t>
            </a:r>
            <a:r>
              <a:rPr lang="en-US" sz="1600" b="1" baseline="30000" dirty="0">
                <a:latin typeface="Times New Roman"/>
                <a:ea typeface="Times New Roman"/>
                <a:cs typeface="Times New Roman"/>
                <a:sym typeface="Times New Roman"/>
              </a:rPr>
              <a:t>th</a:t>
            </a:r>
            <a:r>
              <a:rPr lang="en-US" sz="1600" b="1" dirty="0">
                <a:latin typeface="Times New Roman"/>
                <a:ea typeface="Times New Roman"/>
                <a:cs typeface="Times New Roman"/>
                <a:sym typeface="Times New Roman"/>
              </a:rPr>
              <a:t> of Nissan, 4 days before, according to what God commanded them through Moses in Exodus 12, as you can see on the slide, the High priest would go and choose a lamb from a place called Shepherds field in Bethlehem.</a:t>
            </a:r>
          </a:p>
          <a:p>
            <a:pPr marL="0" indent="0">
              <a:spcBef>
                <a:spcPts val="480"/>
              </a:spcBef>
            </a:pPr>
            <a:endParaRPr lang="en-US" sz="1600" b="1" dirty="0">
              <a:latin typeface="Times New Roman"/>
              <a:cs typeface="Times New Roman"/>
              <a:sym typeface="Times New Roman"/>
            </a:endParaRPr>
          </a:p>
          <a:p>
            <a:pPr marL="0" indent="0">
              <a:spcBef>
                <a:spcPts val="480"/>
              </a:spcBef>
            </a:pPr>
            <a:r>
              <a:rPr lang="en-US" sz="1600" b="1" dirty="0">
                <a:latin typeface="Times New Roman"/>
                <a:cs typeface="Times New Roman"/>
                <a:sym typeface="Times New Roman"/>
              </a:rPr>
              <a:t>This day this year corresponds to the Gregorian date of the 8</a:t>
            </a:r>
            <a:r>
              <a:rPr lang="en-US" sz="1600" b="1" baseline="30000" dirty="0">
                <a:latin typeface="Times New Roman"/>
                <a:cs typeface="Times New Roman"/>
                <a:sym typeface="Times New Roman"/>
              </a:rPr>
              <a:t>th</a:t>
            </a:r>
            <a:r>
              <a:rPr lang="en-US" sz="1600" b="1" dirty="0">
                <a:latin typeface="Times New Roman"/>
                <a:cs typeface="Times New Roman"/>
                <a:sym typeface="Times New Roman"/>
              </a:rPr>
              <a:t> of April.</a:t>
            </a:r>
          </a:p>
          <a:p>
            <a:pPr marL="0" indent="0">
              <a:spcBef>
                <a:spcPts val="480"/>
              </a:spcBef>
            </a:pPr>
            <a:endParaRPr lang="en-US" sz="1600" b="1" dirty="0">
              <a:latin typeface="Times New Roman"/>
              <a:cs typeface="Times New Roman"/>
              <a:sym typeface="Times New Roman"/>
            </a:endParaRPr>
          </a:p>
          <a:p>
            <a:pPr marL="0" indent="0">
              <a:spcBef>
                <a:spcPts val="480"/>
              </a:spcBef>
            </a:pPr>
            <a:r>
              <a:rPr lang="en-US" sz="1600" b="1" dirty="0">
                <a:latin typeface="Times New Roman"/>
                <a:cs typeface="Times New Roman"/>
                <a:sym typeface="Times New Roman"/>
              </a:rPr>
              <a:t>4 days later is Passover; on that day Yeshua was crucified. That was the first day.</a:t>
            </a:r>
          </a:p>
          <a:p>
            <a:pPr marL="0" indent="0">
              <a:spcBef>
                <a:spcPts val="480"/>
              </a:spcBef>
            </a:pPr>
            <a:endParaRPr lang="en-US" sz="1600" b="1" dirty="0">
              <a:latin typeface="Times New Roman"/>
              <a:cs typeface="Times New Roman"/>
              <a:sym typeface="Times New Roman"/>
            </a:endParaRPr>
          </a:p>
          <a:p>
            <a:pPr marL="0" indent="0">
              <a:spcBef>
                <a:spcPts val="480"/>
              </a:spcBef>
            </a:pPr>
            <a:r>
              <a:rPr lang="en-US" sz="1600" b="1" dirty="0">
                <a:latin typeface="Times New Roman"/>
                <a:cs typeface="Times New Roman"/>
                <a:sym typeface="Times New Roman"/>
              </a:rPr>
              <a:t>If you remember in the </a:t>
            </a:r>
            <a:r>
              <a:rPr lang="en-US" sz="1600" b="1" dirty="0" err="1">
                <a:latin typeface="Times New Roman"/>
                <a:cs typeface="Times New Roman"/>
                <a:sym typeface="Times New Roman"/>
              </a:rPr>
              <a:t>narrsative</a:t>
            </a:r>
            <a:r>
              <a:rPr lang="en-US" sz="1600" b="1" dirty="0">
                <a:latin typeface="Times New Roman"/>
                <a:cs typeface="Times New Roman"/>
                <a:sym typeface="Times New Roman"/>
              </a:rPr>
              <a:t> of the Gospels the women got Yeshua’s body off the cross early and they couldn’t embalm him because …</a:t>
            </a:r>
          </a:p>
          <a:p>
            <a:pPr marL="0" indent="0">
              <a:spcBef>
                <a:spcPts val="480"/>
              </a:spcBef>
            </a:pPr>
            <a:endParaRPr lang="en-US" sz="1600" b="1" dirty="0">
              <a:latin typeface="Times New Roman"/>
              <a:cs typeface="Times New Roman"/>
              <a:sym typeface="Times New Roman"/>
            </a:endParaRPr>
          </a:p>
          <a:p>
            <a:pPr marL="0" indent="0">
              <a:spcBef>
                <a:spcPts val="480"/>
              </a:spcBef>
            </a:pPr>
            <a:r>
              <a:rPr lang="en-US" sz="1600" b="1" dirty="0">
                <a:latin typeface="Times New Roman"/>
                <a:cs typeface="Times New Roman"/>
                <a:sym typeface="Times New Roman"/>
              </a:rPr>
              <a:t>… the next day was the beginning of the Feast of Unleavened Bread. It is a Sabbath, and, on that year, it fell at the same time as the weekly 7</a:t>
            </a:r>
            <a:r>
              <a:rPr lang="en-US" sz="1600" b="1" baseline="30000" dirty="0">
                <a:latin typeface="Times New Roman"/>
                <a:cs typeface="Times New Roman"/>
                <a:sym typeface="Times New Roman"/>
              </a:rPr>
              <a:t>th</a:t>
            </a:r>
            <a:r>
              <a:rPr lang="en-US" sz="1600" b="1" dirty="0">
                <a:latin typeface="Times New Roman"/>
                <a:cs typeface="Times New Roman"/>
                <a:sym typeface="Times New Roman"/>
              </a:rPr>
              <a:t> day sabbath. It was the second day.</a:t>
            </a:r>
          </a:p>
          <a:p>
            <a:pPr marL="0" indent="0">
              <a:spcBef>
                <a:spcPts val="480"/>
              </a:spcBef>
            </a:pPr>
            <a:endParaRPr lang="en-US" sz="1600" b="1" dirty="0">
              <a:latin typeface="Times New Roman"/>
              <a:cs typeface="Times New Roman"/>
              <a:sym typeface="Times New Roman"/>
            </a:endParaRPr>
          </a:p>
          <a:p>
            <a:pPr marL="0" indent="0">
              <a:spcBef>
                <a:spcPts val="480"/>
              </a:spcBef>
            </a:pPr>
            <a:endParaRPr lang="en-US" sz="1600" b="1" dirty="0">
              <a:latin typeface="Times New Roman"/>
              <a:cs typeface="Times New Roman"/>
              <a:sym typeface="Times New Roman"/>
            </a:endParaRPr>
          </a:p>
          <a:p>
            <a:pPr marL="0" indent="0">
              <a:spcBef>
                <a:spcPts val="480"/>
              </a:spcBef>
            </a:pPr>
            <a:r>
              <a:rPr lang="en-US" sz="1600" b="1" dirty="0">
                <a:latin typeface="Times New Roman"/>
                <a:cs typeface="Times New Roman"/>
                <a:sym typeface="Times New Roman"/>
              </a:rPr>
              <a:t>The day after that starts the feast of firstfruit. </a:t>
            </a:r>
            <a:r>
              <a:rPr lang="en-US" sz="1600" b="1">
                <a:latin typeface="Times New Roman"/>
                <a:cs typeface="Times New Roman"/>
                <a:sym typeface="Times New Roman"/>
              </a:rPr>
              <a:t>Yeshua </a:t>
            </a:r>
            <a:r>
              <a:rPr lang="en-US" sz="1600" b="1" dirty="0">
                <a:latin typeface="Times New Roman"/>
                <a:cs typeface="Times New Roman"/>
                <a:sym typeface="Times New Roman"/>
              </a:rPr>
              <a:t>resurrects. It is the 3</a:t>
            </a:r>
            <a:r>
              <a:rPr lang="en-US" sz="1600" b="1" baseline="30000" dirty="0">
                <a:latin typeface="Times New Roman"/>
                <a:cs typeface="Times New Roman"/>
                <a:sym typeface="Times New Roman"/>
              </a:rPr>
              <a:t>rd</a:t>
            </a:r>
            <a:r>
              <a:rPr lang="en-US" sz="1600" b="1" dirty="0">
                <a:latin typeface="Times New Roman"/>
                <a:cs typeface="Times New Roman"/>
                <a:sym typeface="Times New Roman"/>
              </a:rPr>
              <a:t>. He resurrects on the 3</a:t>
            </a:r>
            <a:r>
              <a:rPr lang="en-US" sz="1600" b="1" baseline="30000" dirty="0">
                <a:latin typeface="Times New Roman"/>
                <a:cs typeface="Times New Roman"/>
                <a:sym typeface="Times New Roman"/>
              </a:rPr>
              <a:t>rd</a:t>
            </a:r>
            <a:r>
              <a:rPr lang="en-US" sz="1600" b="1" dirty="0">
                <a:latin typeface="Times New Roman"/>
                <a:cs typeface="Times New Roman"/>
                <a:sym typeface="Times New Roman"/>
              </a:rPr>
              <a:t> day.</a:t>
            </a:r>
          </a:p>
          <a:p>
            <a:pPr marL="0" indent="0">
              <a:spcBef>
                <a:spcPts val="480"/>
              </a:spcBef>
            </a:pPr>
            <a:endParaRPr lang="en-US" sz="1600" b="1" dirty="0">
              <a:latin typeface="Times New Roman"/>
              <a:cs typeface="Times New Roman"/>
              <a:sym typeface="Times New Roman"/>
            </a:endParaRPr>
          </a:p>
          <a:p>
            <a:pPr marL="0" indent="0">
              <a:spcBef>
                <a:spcPts val="480"/>
              </a:spcBef>
            </a:pPr>
            <a:r>
              <a:rPr lang="en-US" sz="1600" b="1" dirty="0">
                <a:latin typeface="Times New Roman"/>
                <a:cs typeface="Times New Roman"/>
                <a:sym typeface="Times New Roman"/>
              </a:rPr>
              <a:t>Back to our lambs on the 10</a:t>
            </a:r>
            <a:r>
              <a:rPr lang="en-US" sz="1600" b="1" baseline="30000" dirty="0">
                <a:latin typeface="Times New Roman"/>
                <a:cs typeface="Times New Roman"/>
                <a:sym typeface="Times New Roman"/>
              </a:rPr>
              <a:t>th</a:t>
            </a:r>
            <a:r>
              <a:rPr lang="en-US" sz="1600" b="1" dirty="0">
                <a:latin typeface="Times New Roman"/>
                <a:cs typeface="Times New Roman"/>
                <a:sym typeface="Times New Roman"/>
              </a:rPr>
              <a:t> of Nissan.</a:t>
            </a:r>
            <a:endParaRPr dirty="0"/>
          </a:p>
          <a:p>
            <a:pPr marL="0" indent="0">
              <a:spcBef>
                <a:spcPts val="480"/>
              </a:spcBef>
            </a:pPr>
            <a:endParaRPr sz="1600" b="1" dirty="0">
              <a:latin typeface="Times New Roman"/>
              <a:ea typeface="Times New Roman"/>
              <a:cs typeface="Times New Roman"/>
              <a:sym typeface="Times New Roman"/>
            </a:endParaRPr>
          </a:p>
          <a:p>
            <a:pPr marL="0" indent="0">
              <a:spcBef>
                <a:spcPts val="480"/>
              </a:spcBef>
            </a:pPr>
            <a:r>
              <a:rPr lang="en-US" sz="1600" b="1" dirty="0">
                <a:latin typeface="Times New Roman"/>
                <a:ea typeface="Times New Roman"/>
                <a:cs typeface="Times New Roman"/>
                <a:sym typeface="Times New Roman"/>
              </a:rPr>
              <a:t>These lambs were specially raised to be sacrificed at the Temple.</a:t>
            </a:r>
            <a:endParaRPr dirty="0"/>
          </a:p>
          <a:p>
            <a:pPr marL="0" indent="0">
              <a:spcBef>
                <a:spcPts val="480"/>
              </a:spcBef>
            </a:pPr>
            <a:endParaRPr sz="1600" b="1" dirty="0">
              <a:latin typeface="Times New Roman"/>
              <a:ea typeface="Times New Roman"/>
              <a:cs typeface="Times New Roman"/>
              <a:sym typeface="Times New Roman"/>
            </a:endParaRPr>
          </a:p>
          <a:p>
            <a:pPr marL="0" indent="0">
              <a:spcBef>
                <a:spcPts val="480"/>
              </a:spcBef>
            </a:pPr>
            <a:r>
              <a:rPr lang="en-US" sz="1600" b="1" dirty="0">
                <a:latin typeface="Times New Roman"/>
                <a:ea typeface="Times New Roman"/>
                <a:cs typeface="Times New Roman"/>
                <a:sym typeface="Times New Roman"/>
              </a:rPr>
              <a:t>SLIDE</a:t>
            </a: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C5EACA-0F2D-EBD2-EB92-1E22D6A02C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212025-D9D2-D913-0552-95E9101F83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077EC5-2DB7-1336-1D71-4590AB7FA7F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BA40536-7B2D-548D-96A5-3784C087C5F2}"/>
              </a:ext>
            </a:extLst>
          </p:cNvPr>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50A64110-3FCA-4235-915E-DC1D05853E1F}" type="slidenum">
              <a:rPr kumimoji="0" lang="en-US" alt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S PGothic" panose="020B0600070205080204" pitchFamily="34" charset="-128"/>
                <a:cs typeface="+mn-cs"/>
              </a:rPr>
              <a:pPr marL="0" marR="0" lvl="0" indent="0" algn="r" defTabSz="457200" rtl="0" eaLnBrk="0" fontAlgn="base" latinLnBrk="0" hangingPunct="0">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a:ln>
                <a:noFill/>
              </a:ln>
              <a:solidFill>
                <a:prstClr val="black"/>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11215775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86" name="Google Shape;186;p14:notes"/>
          <p:cNvSpPr txBox="1">
            <a:spLocks noGrp="1"/>
          </p:cNvSpPr>
          <p:nvPr>
            <p:ph type="body" idx="1"/>
          </p:nvPr>
        </p:nvSpPr>
        <p:spPr>
          <a:xfrm>
            <a:off x="701040" y="4415791"/>
            <a:ext cx="5608320" cy="4183380"/>
          </a:xfrm>
          <a:prstGeom prst="rect">
            <a:avLst/>
          </a:prstGeom>
          <a:noFill/>
          <a:ln>
            <a:noFill/>
          </a:ln>
        </p:spPr>
        <p:txBody>
          <a:bodyPr spcFirstLastPara="1" wrap="square" lIns="93159" tIns="46579" rIns="93159" bIns="46579" anchor="t" anchorCtr="0">
            <a:noAutofit/>
          </a:bodyPr>
          <a:lstStyle/>
          <a:p>
            <a:pPr marL="0" indent="0">
              <a:lnSpc>
                <a:spcPct val="90000"/>
              </a:lnSpc>
              <a:spcBef>
                <a:spcPts val="0"/>
              </a:spcBef>
            </a:pPr>
            <a:r>
              <a:rPr lang="en-US" sz="1600" b="1" dirty="0">
                <a:latin typeface="Times New Roman"/>
                <a:ea typeface="Times New Roman"/>
                <a:cs typeface="Times New Roman"/>
                <a:sym typeface="Times New Roman"/>
              </a:rPr>
              <a:t>This place called Shepherds Field is the place where angels appeared to certain shepherds to tell them that the Messiah of Israel was born.</a:t>
            </a:r>
            <a:endParaRPr dirty="0"/>
          </a:p>
          <a:p>
            <a:pPr marL="0" indent="0">
              <a:lnSpc>
                <a:spcPct val="90000"/>
              </a:lnSpc>
              <a:spcBef>
                <a:spcPts val="0"/>
              </a:spcBef>
            </a:pPr>
            <a:endParaRPr sz="1600" b="1" dirty="0">
              <a:latin typeface="Times New Roman"/>
              <a:ea typeface="Times New Roman"/>
              <a:cs typeface="Times New Roman"/>
              <a:sym typeface="Times New Roman"/>
            </a:endParaRPr>
          </a:p>
          <a:p>
            <a:pPr marL="0" indent="0">
              <a:lnSpc>
                <a:spcPct val="90000"/>
              </a:lnSpc>
              <a:spcBef>
                <a:spcPts val="0"/>
              </a:spcBef>
            </a:pPr>
            <a:r>
              <a:rPr lang="en-US" sz="1600" b="1" dirty="0">
                <a:latin typeface="Times New Roman"/>
                <a:ea typeface="Times New Roman"/>
                <a:cs typeface="Times New Roman"/>
                <a:sym typeface="Times New Roman"/>
              </a:rPr>
              <a:t>The high-priest would bring this 1-year-old unspotted lamb from Bethlehem and the people would welcome him by waving palm branches while proclaiming the words, Hosannah, which in Hebrew would be HOSHIYAH-NAH, meaning please, save us.</a:t>
            </a:r>
            <a:endParaRPr dirty="0"/>
          </a:p>
          <a:p>
            <a:pPr marL="0" indent="0">
              <a:lnSpc>
                <a:spcPct val="90000"/>
              </a:lnSpc>
              <a:spcBef>
                <a:spcPts val="0"/>
              </a:spcBef>
            </a:pPr>
            <a:endParaRPr sz="1600" b="1" dirty="0">
              <a:latin typeface="Times New Roman"/>
              <a:ea typeface="Times New Roman"/>
              <a:cs typeface="Times New Roman"/>
              <a:sym typeface="Times New Roman"/>
            </a:endParaRPr>
          </a:p>
          <a:p>
            <a:pPr marL="0" indent="0">
              <a:lnSpc>
                <a:spcPct val="90000"/>
              </a:lnSpc>
              <a:spcBef>
                <a:spcPts val="0"/>
              </a:spcBef>
            </a:pPr>
            <a:r>
              <a:rPr lang="en-US" sz="1600" b="1" dirty="0">
                <a:latin typeface="Times New Roman"/>
                <a:ea typeface="Times New Roman"/>
                <a:cs typeface="Times New Roman"/>
                <a:sym typeface="Times New Roman"/>
              </a:rPr>
              <a:t> However, in 30 CE, things went a little differently.</a:t>
            </a:r>
            <a:endParaRPr dirty="0"/>
          </a:p>
          <a:p>
            <a:pPr marL="0" indent="0">
              <a:lnSpc>
                <a:spcPct val="90000"/>
              </a:lnSpc>
              <a:spcBef>
                <a:spcPts val="0"/>
              </a:spcBef>
            </a:pPr>
            <a:endParaRPr sz="1600" b="1" dirty="0">
              <a:latin typeface="Times New Roman"/>
              <a:ea typeface="Times New Roman"/>
              <a:cs typeface="Times New Roman"/>
              <a:sym typeface="Times New Roman"/>
            </a:endParaRPr>
          </a:p>
          <a:p>
            <a:pPr marL="0" indent="0">
              <a:lnSpc>
                <a:spcPct val="90000"/>
              </a:lnSpc>
              <a:spcBef>
                <a:spcPts val="0"/>
              </a:spcBef>
            </a:pPr>
            <a:r>
              <a:rPr lang="en-US" sz="1600" b="1" dirty="0">
                <a:latin typeface="Times New Roman"/>
                <a:ea typeface="Times New Roman"/>
                <a:cs typeface="Times New Roman"/>
                <a:sym typeface="Times New Roman"/>
              </a:rPr>
              <a:t>On the 10</a:t>
            </a:r>
            <a:r>
              <a:rPr lang="en-US" sz="1600" b="1" baseline="30000" dirty="0">
                <a:latin typeface="Times New Roman"/>
                <a:ea typeface="Times New Roman"/>
                <a:cs typeface="Times New Roman"/>
                <a:sym typeface="Times New Roman"/>
              </a:rPr>
              <a:t>th</a:t>
            </a:r>
            <a:r>
              <a:rPr lang="en-US" sz="1600" b="1" dirty="0">
                <a:latin typeface="Times New Roman"/>
                <a:ea typeface="Times New Roman"/>
                <a:cs typeface="Times New Roman"/>
                <a:sym typeface="Times New Roman"/>
              </a:rPr>
              <a:t> day of the first month of Nissan, the high priest did go choose a lamb from Bethlehem.</a:t>
            </a:r>
            <a:endParaRPr dirty="0"/>
          </a:p>
          <a:p>
            <a:pPr marL="0" indent="0">
              <a:lnSpc>
                <a:spcPct val="90000"/>
              </a:lnSpc>
              <a:spcBef>
                <a:spcPts val="0"/>
              </a:spcBef>
            </a:pPr>
            <a:endParaRPr sz="1600" b="1" dirty="0">
              <a:latin typeface="Times New Roman"/>
              <a:ea typeface="Times New Roman"/>
              <a:cs typeface="Times New Roman"/>
              <a:sym typeface="Times New Roman"/>
            </a:endParaRPr>
          </a:p>
          <a:p>
            <a:pPr marL="0" indent="0">
              <a:lnSpc>
                <a:spcPct val="90000"/>
              </a:lnSpc>
              <a:spcBef>
                <a:spcPts val="0"/>
              </a:spcBef>
            </a:pPr>
            <a:r>
              <a:rPr lang="en-US" sz="1600" b="1" dirty="0">
                <a:latin typeface="Times New Roman"/>
                <a:ea typeface="Times New Roman"/>
                <a:cs typeface="Times New Roman"/>
                <a:sym typeface="Times New Roman"/>
              </a:rPr>
              <a:t>He didn’t get the memo from the angels about which “lamb” to choose!</a:t>
            </a:r>
            <a:endParaRPr dirty="0"/>
          </a:p>
          <a:p>
            <a:pPr marL="0" indent="0">
              <a:lnSpc>
                <a:spcPct val="90000"/>
              </a:lnSpc>
              <a:spcBef>
                <a:spcPts val="0"/>
              </a:spcBef>
            </a:pPr>
            <a:endParaRPr sz="1600" b="1" dirty="0">
              <a:latin typeface="Times New Roman"/>
              <a:ea typeface="Times New Roman"/>
              <a:cs typeface="Times New Roman"/>
              <a:sym typeface="Times New Roman"/>
            </a:endParaRPr>
          </a:p>
          <a:p>
            <a:pPr marL="0" indent="0">
              <a:lnSpc>
                <a:spcPct val="90000"/>
              </a:lnSpc>
              <a:spcBef>
                <a:spcPts val="0"/>
              </a:spcBef>
            </a:pPr>
            <a:r>
              <a:rPr lang="en-US" sz="1600" b="1" dirty="0">
                <a:latin typeface="Times New Roman"/>
                <a:ea typeface="Times New Roman"/>
                <a:cs typeface="Times New Roman"/>
                <a:sym typeface="Times New Roman"/>
              </a:rPr>
              <a:t>He hadn’t heard that 3 years before, another priest called John the Baptist had already declared that his cousin, Yeshua was the actual lamb that takes away the sin of the world.</a:t>
            </a:r>
            <a:endParaRPr dirty="0"/>
          </a:p>
          <a:p>
            <a:pPr marL="0" indent="0">
              <a:lnSpc>
                <a:spcPct val="90000"/>
              </a:lnSpc>
              <a:spcBef>
                <a:spcPts val="0"/>
              </a:spcBef>
            </a:pPr>
            <a:endParaRPr sz="1600" b="1" dirty="0">
              <a:latin typeface="Times New Roman"/>
              <a:ea typeface="Times New Roman"/>
              <a:cs typeface="Times New Roman"/>
              <a:sym typeface="Times New Roman"/>
            </a:endParaRPr>
          </a:p>
          <a:p>
            <a:pPr marL="0" indent="0">
              <a:lnSpc>
                <a:spcPct val="90000"/>
              </a:lnSpc>
              <a:spcBef>
                <a:spcPts val="0"/>
              </a:spcBef>
            </a:pPr>
            <a:r>
              <a:rPr lang="en-US" sz="1600" b="1" dirty="0">
                <a:latin typeface="Times New Roman"/>
                <a:ea typeface="Times New Roman"/>
                <a:cs typeface="Times New Roman"/>
                <a:sym typeface="Times New Roman"/>
              </a:rPr>
              <a:t>SLIDE</a:t>
            </a:r>
            <a:endParaRPr sz="1600" dirty="0">
              <a:latin typeface="Times New Roman"/>
              <a:ea typeface="Times New Roman"/>
              <a:cs typeface="Times New Roman"/>
              <a:sym typeface="Times New Roman"/>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EB4C1-55B1-01CC-BC51-0E8670C09E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7418ED-1E11-34DB-DA12-E4B4DB9B57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E01533-F753-E355-26C1-51D20C2EC1B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D006F28-09BB-D4FA-2B16-D0E7EBC4DFFF}"/>
              </a:ext>
            </a:extLst>
          </p:cNvPr>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50A64110-3FCA-4235-915E-DC1D05853E1F}" type="slidenum">
              <a:rPr kumimoji="0" lang="en-US" alt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S PGothic" panose="020B0600070205080204" pitchFamily="34" charset="-128"/>
                <a:cs typeface="+mn-cs"/>
              </a:rPr>
              <a:pPr marL="0" marR="0" lvl="0" indent="0" algn="r" defTabSz="457200" rtl="0" eaLnBrk="0" fontAlgn="base" latinLnBrk="0" hangingPunct="0">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a:ln>
                <a:noFill/>
              </a:ln>
              <a:solidFill>
                <a:prstClr val="black"/>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1201065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15: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95" name="Google Shape;195;p15:notes"/>
          <p:cNvSpPr txBox="1">
            <a:spLocks noGrp="1"/>
          </p:cNvSpPr>
          <p:nvPr>
            <p:ph type="body" idx="1"/>
          </p:nvPr>
        </p:nvSpPr>
        <p:spPr>
          <a:xfrm>
            <a:off x="701040" y="4415791"/>
            <a:ext cx="5608320" cy="4183380"/>
          </a:xfrm>
          <a:prstGeom prst="rect">
            <a:avLst/>
          </a:prstGeom>
          <a:noFill/>
          <a:ln>
            <a:noFill/>
          </a:ln>
        </p:spPr>
        <p:txBody>
          <a:bodyPr spcFirstLastPara="1" wrap="square" lIns="93159" tIns="46579" rIns="93159" bIns="46579" anchor="t" anchorCtr="0">
            <a:noAutofit/>
          </a:bodyPr>
          <a:lstStyle/>
          <a:p>
            <a:pPr marL="0" indent="0">
              <a:spcBef>
                <a:spcPts val="0"/>
              </a:spcBef>
            </a:pPr>
            <a:r>
              <a:rPr lang="en-US" sz="1600" b="1">
                <a:latin typeface="Times New Roman"/>
                <a:ea typeface="Times New Roman"/>
                <a:cs typeface="Times New Roman"/>
                <a:sym typeface="Times New Roman"/>
              </a:rPr>
              <a:t>So he was very surprised when people who knew Yeshua acclaimed Him in the same way they acclaimed the Passover lamb, but this time adding to their Hosannah, “Blessed is He who comes in the Name of the Lord, even the King of Israel!” thus declaring that He was the Messiah.</a:t>
            </a:r>
            <a:endParaRPr/>
          </a:p>
          <a:p>
            <a:pPr marL="0" indent="0">
              <a:spcBef>
                <a:spcPts val="0"/>
              </a:spcBef>
            </a:pPr>
            <a:endParaRPr sz="1600" b="1">
              <a:latin typeface="Times New Roman"/>
              <a:ea typeface="Times New Roman"/>
              <a:cs typeface="Times New Roman"/>
              <a:sym typeface="Times New Roman"/>
            </a:endParaRPr>
          </a:p>
          <a:p>
            <a:pPr marL="0" indent="0">
              <a:spcBef>
                <a:spcPts val="0"/>
              </a:spcBef>
            </a:pPr>
            <a:r>
              <a:rPr lang="en-US" sz="1600" b="1">
                <a:latin typeface="Times New Roman"/>
                <a:ea typeface="Times New Roman"/>
                <a:cs typeface="Times New Roman"/>
                <a:sym typeface="Times New Roman"/>
              </a:rPr>
              <a:t>SLIDE</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D272F9-6C28-3509-21D0-6AC1341B81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AC08E4-7A76-A389-FB36-3F3F69D3B7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F03868-1760-3255-24C0-967342159D9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7D38DBB-CF91-D1F8-CEA3-81916179123F}"/>
              </a:ext>
            </a:extLst>
          </p:cNvPr>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50A64110-3FCA-4235-915E-DC1D05853E1F}" type="slidenum">
              <a:rPr kumimoji="0" lang="en-US" alt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S PGothic" panose="020B0600070205080204" pitchFamily="34" charset="-128"/>
                <a:cs typeface="+mn-cs"/>
              </a:rPr>
              <a:pPr marL="0" marR="0" lvl="0" indent="0" algn="r" defTabSz="457200" rtl="0" eaLnBrk="0" fontAlgn="base" latinLnBrk="0" hangingPunct="0">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a:ln>
                <a:noFill/>
              </a:ln>
              <a:solidFill>
                <a:prstClr val="black"/>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13923641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16: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03" name="Google Shape;203;p16:notes"/>
          <p:cNvSpPr txBox="1">
            <a:spLocks noGrp="1"/>
          </p:cNvSpPr>
          <p:nvPr>
            <p:ph type="body" idx="1"/>
          </p:nvPr>
        </p:nvSpPr>
        <p:spPr>
          <a:xfrm>
            <a:off x="701040" y="4415791"/>
            <a:ext cx="5608320" cy="4183380"/>
          </a:xfrm>
          <a:prstGeom prst="rect">
            <a:avLst/>
          </a:prstGeom>
          <a:noFill/>
          <a:ln>
            <a:noFill/>
          </a:ln>
        </p:spPr>
        <p:txBody>
          <a:bodyPr spcFirstLastPara="1" wrap="square" lIns="93159" tIns="46579" rIns="93159" bIns="46579" anchor="t" anchorCtr="0">
            <a:noAutofit/>
          </a:bodyPr>
          <a:lstStyle/>
          <a:p>
            <a:pPr marL="0" indent="0">
              <a:spcBef>
                <a:spcPts val="0"/>
              </a:spcBef>
            </a:pPr>
            <a:r>
              <a:rPr lang="en-US" sz="1600" b="1" dirty="0">
                <a:latin typeface="Times New Roman"/>
                <a:ea typeface="Times New Roman"/>
                <a:cs typeface="Times New Roman"/>
                <a:sym typeface="Times New Roman"/>
              </a:rPr>
              <a:t>For 4 days the people were to observe the Lamb to make sure he was ‘perfect/without blemish’.</a:t>
            </a:r>
            <a:endParaRPr dirty="0"/>
          </a:p>
          <a:p>
            <a:pPr marL="0" indent="0">
              <a:spcBef>
                <a:spcPts val="0"/>
              </a:spcBef>
            </a:pPr>
            <a:endParaRPr sz="1600" b="1" dirty="0">
              <a:latin typeface="Times New Roman"/>
              <a:ea typeface="Times New Roman"/>
              <a:cs typeface="Times New Roman"/>
              <a:sym typeface="Times New Roman"/>
            </a:endParaRPr>
          </a:p>
          <a:p>
            <a:pPr marL="0" indent="0">
              <a:spcBef>
                <a:spcPts val="0"/>
              </a:spcBef>
            </a:pPr>
            <a:r>
              <a:rPr lang="en-US" sz="1600" b="1" dirty="0">
                <a:latin typeface="Times New Roman"/>
                <a:ea typeface="Times New Roman"/>
                <a:cs typeface="Times New Roman"/>
                <a:sym typeface="Times New Roman"/>
              </a:rPr>
              <a:t>A one-year-old lamb is in his prime.</a:t>
            </a:r>
            <a:endParaRPr dirty="0"/>
          </a:p>
          <a:p>
            <a:pPr marL="0" indent="0">
              <a:spcBef>
                <a:spcPts val="0"/>
              </a:spcBef>
            </a:pPr>
            <a:endParaRPr sz="1600" b="1" dirty="0">
              <a:latin typeface="Times New Roman"/>
              <a:ea typeface="Times New Roman"/>
              <a:cs typeface="Times New Roman"/>
              <a:sym typeface="Times New Roman"/>
            </a:endParaRPr>
          </a:p>
          <a:p>
            <a:pPr marL="0" indent="0">
              <a:spcBef>
                <a:spcPts val="0"/>
              </a:spcBef>
            </a:pPr>
            <a:r>
              <a:rPr lang="en-US" sz="1600" b="1" dirty="0">
                <a:latin typeface="Times New Roman"/>
                <a:ea typeface="Times New Roman"/>
                <a:cs typeface="Times New Roman"/>
                <a:sym typeface="Times New Roman"/>
              </a:rPr>
              <a:t>For 4 days they checked how he walked; how he ate …</a:t>
            </a:r>
            <a:endParaRPr dirty="0"/>
          </a:p>
          <a:p>
            <a:pPr marL="0" indent="0">
              <a:spcBef>
                <a:spcPts val="0"/>
              </a:spcBef>
            </a:pPr>
            <a:endParaRPr sz="1600" b="1" dirty="0">
              <a:latin typeface="Times New Roman"/>
              <a:ea typeface="Times New Roman"/>
              <a:cs typeface="Times New Roman"/>
              <a:sym typeface="Times New Roman"/>
            </a:endParaRPr>
          </a:p>
          <a:p>
            <a:pPr marL="0" indent="0">
              <a:spcBef>
                <a:spcPts val="0"/>
              </a:spcBef>
            </a:pPr>
            <a:r>
              <a:rPr lang="en-US" sz="1600" b="1" dirty="0">
                <a:latin typeface="Times New Roman"/>
                <a:ea typeface="Times New Roman"/>
                <a:cs typeface="Times New Roman"/>
                <a:sym typeface="Times New Roman"/>
              </a:rPr>
              <a:t>That year when Yeshua arrived in Jerusalem at about the same time as the lamb, he spent his time in the city, mostly in the Temple.</a:t>
            </a:r>
            <a:endParaRPr dirty="0"/>
          </a:p>
          <a:p>
            <a:pPr marL="0" indent="0">
              <a:spcBef>
                <a:spcPts val="0"/>
              </a:spcBef>
            </a:pPr>
            <a:endParaRPr sz="1600" b="1" dirty="0">
              <a:latin typeface="Times New Roman"/>
              <a:ea typeface="Times New Roman"/>
              <a:cs typeface="Times New Roman"/>
              <a:sym typeface="Times New Roman"/>
            </a:endParaRPr>
          </a:p>
          <a:p>
            <a:pPr marL="0" indent="0">
              <a:spcBef>
                <a:spcPts val="480"/>
              </a:spcBef>
            </a:pPr>
            <a:r>
              <a:rPr lang="en-US" sz="1600" b="1" dirty="0">
                <a:latin typeface="Times New Roman"/>
                <a:ea typeface="Times New Roman"/>
                <a:cs typeface="Times New Roman"/>
                <a:sym typeface="Times New Roman"/>
              </a:rPr>
              <a:t>For 4 days, this young rabbi in his prime who had so impacted the nation that even the priest said, “Look, the world has gone after him.” (Joh 12:19 ESV)</a:t>
            </a:r>
          </a:p>
          <a:p>
            <a:pPr marL="0" indent="0">
              <a:spcBef>
                <a:spcPts val="480"/>
              </a:spcBef>
            </a:pPr>
            <a:endParaRPr lang="en-US" sz="1600" b="1" dirty="0">
              <a:latin typeface="Times New Roman"/>
              <a:cs typeface="Times New Roman"/>
              <a:sym typeface="Times New Roman"/>
            </a:endParaRPr>
          </a:p>
          <a:p>
            <a:pPr marL="0" indent="0">
              <a:spcBef>
                <a:spcPts val="480"/>
              </a:spcBef>
            </a:pPr>
            <a:r>
              <a:rPr lang="en-US" sz="1600" b="1" dirty="0">
                <a:latin typeface="Times New Roman"/>
                <a:cs typeface="Times New Roman"/>
                <a:sym typeface="Times New Roman"/>
              </a:rPr>
              <a:t>That young rabbi was also inspected as pharisees, Sadducees, zealots, Herodians….all asked him questions.</a:t>
            </a:r>
            <a:endParaRPr dirty="0"/>
          </a:p>
          <a:p>
            <a:pPr marL="0" indent="0">
              <a:spcBef>
                <a:spcPts val="480"/>
              </a:spcBef>
            </a:pPr>
            <a:endParaRPr sz="1600" b="1" dirty="0">
              <a:latin typeface="Times New Roman"/>
              <a:ea typeface="Times New Roman"/>
              <a:cs typeface="Times New Roman"/>
              <a:sym typeface="Times New Roman"/>
            </a:endParaRPr>
          </a:p>
          <a:p>
            <a:pPr marL="0" indent="0">
              <a:spcBef>
                <a:spcPts val="480"/>
              </a:spcBef>
            </a:pPr>
            <a:r>
              <a:rPr lang="en-US" sz="1600" b="1" dirty="0">
                <a:latin typeface="Times New Roman"/>
                <a:ea typeface="Times New Roman"/>
                <a:cs typeface="Times New Roman"/>
                <a:sym typeface="Times New Roman"/>
              </a:rPr>
              <a:t>Then came the 13</a:t>
            </a:r>
            <a:r>
              <a:rPr lang="en-US" sz="1600" b="1" baseline="30000" dirty="0">
                <a:latin typeface="Times New Roman"/>
                <a:ea typeface="Times New Roman"/>
                <a:cs typeface="Times New Roman"/>
                <a:sym typeface="Times New Roman"/>
              </a:rPr>
              <a:t>th</a:t>
            </a:r>
            <a:r>
              <a:rPr lang="en-US" sz="1600" b="1" dirty="0">
                <a:latin typeface="Times New Roman"/>
                <a:ea typeface="Times New Roman"/>
                <a:cs typeface="Times New Roman"/>
                <a:sym typeface="Times New Roman"/>
              </a:rPr>
              <a:t> of Nissan.</a:t>
            </a:r>
            <a:endParaRPr dirty="0"/>
          </a:p>
          <a:p>
            <a:pPr marL="0" indent="0">
              <a:spcBef>
                <a:spcPts val="480"/>
              </a:spcBef>
            </a:pPr>
            <a:endParaRPr sz="1600" b="1" dirty="0">
              <a:latin typeface="Times New Roman"/>
              <a:ea typeface="Times New Roman"/>
              <a:cs typeface="Times New Roman"/>
              <a:sym typeface="Times New Roman"/>
            </a:endParaRPr>
          </a:p>
          <a:p>
            <a:pPr marL="0" indent="0">
              <a:spcBef>
                <a:spcPts val="480"/>
              </a:spcBef>
            </a:pPr>
            <a:r>
              <a:rPr lang="en-US" sz="1600" b="1" dirty="0">
                <a:latin typeface="Times New Roman"/>
                <a:ea typeface="Times New Roman"/>
                <a:cs typeface="Times New Roman"/>
                <a:sym typeface="Times New Roman"/>
              </a:rPr>
              <a:t>We read in Luke 22</a:t>
            </a:r>
            <a:endParaRPr dirty="0"/>
          </a:p>
          <a:p>
            <a:pPr marL="0" indent="0">
              <a:spcBef>
                <a:spcPts val="480"/>
              </a:spcBef>
            </a:pPr>
            <a:endParaRPr sz="1600" b="1" dirty="0">
              <a:latin typeface="Times New Roman"/>
              <a:ea typeface="Times New Roman"/>
              <a:cs typeface="Times New Roman"/>
              <a:sym typeface="Times New Roman"/>
            </a:endParaRPr>
          </a:p>
          <a:p>
            <a:pPr marL="0" indent="0">
              <a:spcBef>
                <a:spcPts val="480"/>
              </a:spcBef>
            </a:pPr>
            <a:r>
              <a:rPr lang="en-US" sz="1600" b="1" dirty="0">
                <a:latin typeface="Times New Roman"/>
                <a:ea typeface="Times New Roman"/>
                <a:cs typeface="Times New Roman"/>
                <a:sym typeface="Times New Roman"/>
              </a:rPr>
              <a:t>SLIDE</a:t>
            </a:r>
            <a:endParaRPr sz="1600" dirty="0">
              <a:latin typeface="Times New Roman"/>
              <a:ea typeface="Times New Roman"/>
              <a:cs typeface="Times New Roman"/>
              <a:sym typeface="Times New Roman"/>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8F1605-94D2-087B-F14C-C55033F547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8CE8AA-F5EB-35B4-0225-6E3E2B261E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4D67D2-3341-D45D-1A24-18525331A8F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CA1F99A-BCBC-15AA-8693-A075179A47B7}"/>
              </a:ext>
            </a:extLst>
          </p:cNvPr>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50A64110-3FCA-4235-915E-DC1D05853E1F}" type="slidenum">
              <a:rPr kumimoji="0" lang="en-US" alt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S PGothic" panose="020B0600070205080204" pitchFamily="34" charset="-128"/>
                <a:cs typeface="+mn-cs"/>
              </a:rPr>
              <a:pPr marL="0" marR="0" lvl="0" indent="0" algn="r" defTabSz="457200" rtl="0" eaLnBrk="0" fontAlgn="base" latinLnBrk="0" hangingPunct="0">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a:ln>
                <a:noFill/>
              </a:ln>
              <a:solidFill>
                <a:prstClr val="black"/>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38563846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17: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2" name="Google Shape;212;p17:notes"/>
          <p:cNvSpPr txBox="1">
            <a:spLocks noGrp="1"/>
          </p:cNvSpPr>
          <p:nvPr>
            <p:ph type="body" idx="1"/>
          </p:nvPr>
        </p:nvSpPr>
        <p:spPr>
          <a:xfrm>
            <a:off x="701040" y="4415791"/>
            <a:ext cx="5608320" cy="4183380"/>
          </a:xfrm>
          <a:prstGeom prst="rect">
            <a:avLst/>
          </a:prstGeom>
          <a:noFill/>
          <a:ln>
            <a:noFill/>
          </a:ln>
        </p:spPr>
        <p:txBody>
          <a:bodyPr spcFirstLastPara="1" wrap="square" lIns="93159" tIns="46579" rIns="93159" bIns="46579" anchor="t" anchorCtr="0">
            <a:noAutofit/>
          </a:bodyPr>
          <a:lstStyle/>
          <a:p>
            <a:pPr marL="0" indent="0">
              <a:lnSpc>
                <a:spcPct val="80000"/>
              </a:lnSpc>
              <a:spcBef>
                <a:spcPts val="0"/>
              </a:spcBef>
            </a:pPr>
            <a:r>
              <a:rPr lang="en-US" sz="1600" b="1" dirty="0">
                <a:latin typeface="Times New Roman"/>
                <a:ea typeface="Times New Roman"/>
                <a:cs typeface="Times New Roman"/>
                <a:sym typeface="Times New Roman"/>
              </a:rPr>
              <a:t>Having been in the city for 3 days answering questions from priests, pharisees, Sadducees, even from zealots;</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After having also given his message about the endtime, and about the fate of Jerusalem, the time has come.</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He knows it.</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The disciples don’t yet.</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He told them, but they are in denial.</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It is the 13</a:t>
            </a:r>
            <a:r>
              <a:rPr lang="en-US" sz="1600" b="1" baseline="30000" dirty="0">
                <a:latin typeface="Times New Roman"/>
                <a:ea typeface="Times New Roman"/>
                <a:cs typeface="Times New Roman"/>
                <a:sym typeface="Times New Roman"/>
              </a:rPr>
              <a:t>th</a:t>
            </a:r>
            <a:r>
              <a:rPr lang="en-US" sz="1600" b="1" dirty="0">
                <a:latin typeface="Times New Roman"/>
                <a:ea typeface="Times New Roman"/>
                <a:cs typeface="Times New Roman"/>
                <a:sym typeface="Times New Roman"/>
              </a:rPr>
              <a:t> of Nissan.</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They need a day to prepare everything, so the Master charges Peter and John with,</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228"/>
              </a:spcBef>
            </a:pPr>
            <a:r>
              <a:rPr lang="en-US" sz="1600" b="1" dirty="0">
                <a:latin typeface="Times New Roman"/>
                <a:ea typeface="Times New Roman"/>
                <a:cs typeface="Times New Roman"/>
                <a:sym typeface="Times New Roman"/>
              </a:rPr>
              <a:t>“Go and prepare the Passover for us, that we may eat it.” </a:t>
            </a:r>
            <a:endParaRPr sz="1600" dirty="0">
              <a:latin typeface="Times New Roman"/>
              <a:ea typeface="Times New Roman"/>
              <a:cs typeface="Times New Roman"/>
              <a:sym typeface="Times New Roman"/>
            </a:endParaRPr>
          </a:p>
          <a:p>
            <a:pPr marL="0" indent="0">
              <a:lnSpc>
                <a:spcPct val="80000"/>
              </a:lnSpc>
              <a:spcBef>
                <a:spcPts val="228"/>
              </a:spcBef>
            </a:pPr>
            <a:endParaRPr sz="1600" b="1" dirty="0">
              <a:latin typeface="Times New Roman"/>
              <a:ea typeface="Times New Roman"/>
              <a:cs typeface="Times New Roman"/>
              <a:sym typeface="Times New Roman"/>
            </a:endParaRPr>
          </a:p>
          <a:p>
            <a:pPr marL="0" indent="0">
              <a:lnSpc>
                <a:spcPct val="80000"/>
              </a:lnSpc>
              <a:spcBef>
                <a:spcPts val="228"/>
              </a:spcBef>
            </a:pPr>
            <a:r>
              <a:rPr lang="en-US" sz="1600" b="1" dirty="0">
                <a:latin typeface="Times New Roman"/>
                <a:ea typeface="Times New Roman"/>
                <a:cs typeface="Times New Roman"/>
                <a:sym typeface="Times New Roman"/>
              </a:rPr>
              <a:t>They said to him, “Where will you have us prepare it?” </a:t>
            </a:r>
            <a:endParaRPr sz="1600" dirty="0">
              <a:latin typeface="Times New Roman"/>
              <a:ea typeface="Times New Roman"/>
              <a:cs typeface="Times New Roman"/>
              <a:sym typeface="Times New Roman"/>
            </a:endParaRPr>
          </a:p>
          <a:p>
            <a:pPr marL="0" indent="0">
              <a:lnSpc>
                <a:spcPct val="80000"/>
              </a:lnSpc>
              <a:spcBef>
                <a:spcPts val="228"/>
              </a:spcBef>
            </a:pPr>
            <a:endParaRPr sz="1600" b="1" dirty="0">
              <a:latin typeface="Times New Roman"/>
              <a:ea typeface="Times New Roman"/>
              <a:cs typeface="Times New Roman"/>
              <a:sym typeface="Times New Roman"/>
            </a:endParaRPr>
          </a:p>
          <a:p>
            <a:pPr marL="0" indent="0">
              <a:lnSpc>
                <a:spcPct val="80000"/>
              </a:lnSpc>
              <a:spcBef>
                <a:spcPts val="228"/>
              </a:spcBef>
            </a:pPr>
            <a:r>
              <a:rPr lang="en-US" sz="1600" b="1" dirty="0">
                <a:latin typeface="Times New Roman"/>
                <a:ea typeface="Times New Roman"/>
                <a:cs typeface="Times New Roman"/>
                <a:sym typeface="Times New Roman"/>
              </a:rPr>
              <a:t>He said to them, “Behold, when you have entered the city, a man carrying a jar of water will meet you. Follow him into the house that he enters and tell the master of the house, ‘The Teacher says to you, Where is the guest room, where I may eat the Passover with my disciples?’ And he will show you a large upper room furnished; prepare it there.  (Luk 22:8-12 ESV)</a:t>
            </a:r>
            <a:endParaRPr sz="1600" dirty="0">
              <a:latin typeface="Times New Roman"/>
              <a:ea typeface="Times New Roman"/>
              <a:cs typeface="Times New Roman"/>
              <a:sym typeface="Times New Roman"/>
            </a:endParaRPr>
          </a:p>
          <a:p>
            <a:pPr marL="0" indent="0">
              <a:lnSpc>
                <a:spcPct val="80000"/>
              </a:lnSpc>
              <a:spcBef>
                <a:spcPts val="228"/>
              </a:spcBef>
            </a:pPr>
            <a:endParaRPr sz="1600" b="1" dirty="0">
              <a:latin typeface="Times New Roman"/>
              <a:ea typeface="Times New Roman"/>
              <a:cs typeface="Times New Roman"/>
              <a:sym typeface="Times New Roman"/>
            </a:endParaRPr>
          </a:p>
          <a:p>
            <a:pPr marL="0" indent="0">
              <a:lnSpc>
                <a:spcPct val="80000"/>
              </a:lnSpc>
              <a:spcBef>
                <a:spcPts val="228"/>
              </a:spcBef>
            </a:pPr>
            <a:r>
              <a:rPr lang="en-US" sz="1600" b="1" dirty="0">
                <a:latin typeface="Times New Roman"/>
                <a:ea typeface="Times New Roman"/>
                <a:cs typeface="Times New Roman"/>
                <a:sym typeface="Times New Roman"/>
              </a:rPr>
              <a:t>Yeshua was going to rehearse that year’s seder because he knew that the next night, the actual night of the seder, He would be in the tomb waiting to resurrect on the day of </a:t>
            </a:r>
            <a:r>
              <a:rPr lang="en-US" sz="1600" b="1" dirty="0" err="1">
                <a:latin typeface="Times New Roman"/>
                <a:ea typeface="Times New Roman"/>
                <a:cs typeface="Times New Roman"/>
                <a:sym typeface="Times New Roman"/>
              </a:rPr>
              <a:t>Firstfruits</a:t>
            </a:r>
            <a:r>
              <a:rPr lang="en-US" sz="1600" b="1" dirty="0">
                <a:latin typeface="Times New Roman"/>
                <a:ea typeface="Times New Roman"/>
                <a:cs typeface="Times New Roman"/>
                <a:sym typeface="Times New Roman"/>
              </a:rPr>
              <a:t>.</a:t>
            </a:r>
            <a:endParaRPr sz="1600" dirty="0">
              <a:latin typeface="Times New Roman"/>
              <a:ea typeface="Times New Roman"/>
              <a:cs typeface="Times New Roman"/>
              <a:sym typeface="Times New Roman"/>
            </a:endParaRPr>
          </a:p>
          <a:p>
            <a:pPr marL="0" indent="0">
              <a:lnSpc>
                <a:spcPct val="80000"/>
              </a:lnSpc>
              <a:spcBef>
                <a:spcPts val="228"/>
              </a:spcBef>
            </a:pPr>
            <a:endParaRPr sz="1600" b="1" dirty="0">
              <a:latin typeface="Times New Roman"/>
              <a:ea typeface="Times New Roman"/>
              <a:cs typeface="Times New Roman"/>
              <a:sym typeface="Times New Roman"/>
            </a:endParaRPr>
          </a:p>
          <a:p>
            <a:pPr marL="0" indent="0">
              <a:lnSpc>
                <a:spcPct val="80000"/>
              </a:lnSpc>
              <a:spcBef>
                <a:spcPts val="228"/>
              </a:spcBef>
            </a:pPr>
            <a:r>
              <a:rPr lang="en-US" sz="1600" b="1" dirty="0">
                <a:latin typeface="Times New Roman"/>
                <a:ea typeface="Times New Roman"/>
                <a:cs typeface="Times New Roman"/>
                <a:sym typeface="Times New Roman"/>
              </a:rPr>
              <a:t>It was not the night of the Seder.</a:t>
            </a:r>
            <a:endParaRPr sz="1600" dirty="0">
              <a:latin typeface="Times New Roman"/>
              <a:ea typeface="Times New Roman"/>
              <a:cs typeface="Times New Roman"/>
              <a:sym typeface="Times New Roman"/>
            </a:endParaRPr>
          </a:p>
          <a:p>
            <a:pPr marL="0" indent="0">
              <a:lnSpc>
                <a:spcPct val="80000"/>
              </a:lnSpc>
              <a:spcBef>
                <a:spcPts val="228"/>
              </a:spcBef>
            </a:pPr>
            <a:endParaRPr sz="1600" b="1" dirty="0">
              <a:latin typeface="Times New Roman"/>
              <a:ea typeface="Times New Roman"/>
              <a:cs typeface="Times New Roman"/>
              <a:sym typeface="Times New Roman"/>
            </a:endParaRPr>
          </a:p>
          <a:p>
            <a:pPr marL="0" indent="0">
              <a:lnSpc>
                <a:spcPct val="80000"/>
              </a:lnSpc>
              <a:spcBef>
                <a:spcPts val="228"/>
              </a:spcBef>
            </a:pPr>
            <a:r>
              <a:rPr lang="en-US" sz="1600" b="1" dirty="0">
                <a:latin typeface="Times New Roman"/>
                <a:ea typeface="Times New Roman"/>
                <a:cs typeface="Times New Roman"/>
                <a:sym typeface="Times New Roman"/>
              </a:rPr>
              <a:t>It was the preceding night.</a:t>
            </a:r>
            <a:endParaRPr sz="1600" dirty="0">
              <a:latin typeface="Times New Roman"/>
              <a:ea typeface="Times New Roman"/>
              <a:cs typeface="Times New Roman"/>
              <a:sym typeface="Times New Roman"/>
            </a:endParaRPr>
          </a:p>
          <a:p>
            <a:pPr marL="0" indent="0">
              <a:lnSpc>
                <a:spcPct val="80000"/>
              </a:lnSpc>
              <a:spcBef>
                <a:spcPts val="228"/>
              </a:spcBef>
            </a:pPr>
            <a:endParaRPr sz="1600" b="1" dirty="0">
              <a:latin typeface="Times New Roman"/>
              <a:ea typeface="Times New Roman"/>
              <a:cs typeface="Times New Roman"/>
              <a:sym typeface="Times New Roman"/>
            </a:endParaRPr>
          </a:p>
          <a:p>
            <a:pPr marL="0" indent="0">
              <a:lnSpc>
                <a:spcPct val="80000"/>
              </a:lnSpc>
              <a:spcBef>
                <a:spcPts val="228"/>
              </a:spcBef>
            </a:pPr>
            <a:r>
              <a:rPr lang="en-US" sz="1600" b="1" dirty="0">
                <a:latin typeface="Times New Roman"/>
                <a:ea typeface="Times New Roman"/>
                <a:cs typeface="Times New Roman"/>
                <a:sym typeface="Times New Roman"/>
              </a:rPr>
              <a:t>People often did a rehearsal of celebrations in those days to make sure everything was OK; a little like you have a rehearsal of a wedding.</a:t>
            </a:r>
            <a:endParaRPr sz="1600" dirty="0">
              <a:latin typeface="Times New Roman"/>
              <a:ea typeface="Times New Roman"/>
              <a:cs typeface="Times New Roman"/>
              <a:sym typeface="Times New Roman"/>
            </a:endParaRPr>
          </a:p>
          <a:p>
            <a:pPr marL="0" indent="0">
              <a:lnSpc>
                <a:spcPct val="80000"/>
              </a:lnSpc>
              <a:spcBef>
                <a:spcPts val="228"/>
              </a:spcBef>
            </a:pPr>
            <a:endParaRPr sz="1600" b="1" dirty="0">
              <a:latin typeface="Times New Roman"/>
              <a:ea typeface="Times New Roman"/>
              <a:cs typeface="Times New Roman"/>
              <a:sym typeface="Times New Roman"/>
            </a:endParaRPr>
          </a:p>
          <a:p>
            <a:pPr marL="0" indent="0">
              <a:lnSpc>
                <a:spcPct val="80000"/>
              </a:lnSpc>
              <a:spcBef>
                <a:spcPts val="228"/>
              </a:spcBef>
            </a:pPr>
            <a:r>
              <a:rPr lang="en-US" sz="1600" b="1" dirty="0">
                <a:latin typeface="Times New Roman"/>
                <a:ea typeface="Times New Roman"/>
                <a:cs typeface="Times New Roman"/>
                <a:sym typeface="Times New Roman"/>
              </a:rPr>
              <a:t>In my family, we always had 2 seders.</a:t>
            </a:r>
            <a:endParaRPr sz="1600" dirty="0">
              <a:latin typeface="Times New Roman"/>
              <a:ea typeface="Times New Roman"/>
              <a:cs typeface="Times New Roman"/>
              <a:sym typeface="Times New Roman"/>
            </a:endParaRPr>
          </a:p>
          <a:p>
            <a:pPr marL="0" indent="0">
              <a:lnSpc>
                <a:spcPct val="80000"/>
              </a:lnSpc>
              <a:spcBef>
                <a:spcPts val="228"/>
              </a:spcBef>
            </a:pPr>
            <a:endParaRPr sz="1600" b="1" dirty="0">
              <a:latin typeface="Times New Roman"/>
              <a:ea typeface="Times New Roman"/>
              <a:cs typeface="Times New Roman"/>
              <a:sym typeface="Times New Roman"/>
            </a:endParaRPr>
          </a:p>
          <a:p>
            <a:pPr marL="0" indent="0">
              <a:lnSpc>
                <a:spcPct val="80000"/>
              </a:lnSpc>
              <a:spcBef>
                <a:spcPts val="228"/>
              </a:spcBef>
            </a:pPr>
            <a:r>
              <a:rPr lang="en-US" sz="1600" b="1" dirty="0">
                <a:latin typeface="Times New Roman"/>
                <a:ea typeface="Times New Roman"/>
                <a:cs typeface="Times New Roman"/>
                <a:sym typeface="Times New Roman"/>
              </a:rPr>
              <a:t>I remember my cousin telling me when I asked her why 2? She said, the first is a preparation of the second.</a:t>
            </a:r>
            <a:endParaRPr sz="1600" dirty="0">
              <a:latin typeface="Times New Roman"/>
              <a:ea typeface="Times New Roman"/>
              <a:cs typeface="Times New Roman"/>
              <a:sym typeface="Times New Roman"/>
            </a:endParaRPr>
          </a:p>
          <a:p>
            <a:pPr marL="0" indent="0">
              <a:lnSpc>
                <a:spcPct val="80000"/>
              </a:lnSpc>
              <a:spcBef>
                <a:spcPts val="228"/>
              </a:spcBef>
            </a:pPr>
            <a:endParaRPr sz="1600" b="1" dirty="0">
              <a:latin typeface="Times New Roman"/>
              <a:ea typeface="Times New Roman"/>
              <a:cs typeface="Times New Roman"/>
              <a:sym typeface="Times New Roman"/>
            </a:endParaRPr>
          </a:p>
          <a:p>
            <a:pPr marL="0" indent="0">
              <a:lnSpc>
                <a:spcPct val="80000"/>
              </a:lnSpc>
              <a:spcBef>
                <a:spcPts val="228"/>
              </a:spcBef>
            </a:pPr>
            <a:r>
              <a:rPr lang="en-US" sz="1600" b="1" dirty="0">
                <a:latin typeface="Times New Roman"/>
                <a:ea typeface="Times New Roman"/>
                <a:cs typeface="Times New Roman"/>
                <a:sym typeface="Times New Roman"/>
              </a:rPr>
              <a:t>SLIDE</a:t>
            </a:r>
            <a:endParaRPr sz="1600" dirty="0">
              <a:latin typeface="Times New Roman"/>
              <a:ea typeface="Times New Roman"/>
              <a:cs typeface="Times New Roman"/>
              <a:sym typeface="Times New Roman"/>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6AB19-4E8E-949E-8D12-40E8FD539C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0E852A-4DD2-F4E6-C54F-AF7FE44D4B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142889-8930-BE83-3E41-194E94E9434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F6A3241-17A9-257A-A6A0-C26715926978}"/>
              </a:ext>
            </a:extLst>
          </p:cNvPr>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50A64110-3FCA-4235-915E-DC1D05853E1F}" type="slidenum">
              <a:rPr kumimoji="0" lang="en-US" alt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S PGothic" panose="020B0600070205080204" pitchFamily="34" charset="-128"/>
                <a:cs typeface="+mn-cs"/>
              </a:rPr>
              <a:pPr marL="0" marR="0" lvl="0" indent="0" algn="r" defTabSz="457200" rtl="0" eaLnBrk="0" fontAlgn="base" latinLnBrk="0" hangingPunct="0">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a:ln>
                <a:noFill/>
              </a:ln>
              <a:solidFill>
                <a:prstClr val="black"/>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23367829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18: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18" name="Google Shape;218;p18:notes"/>
          <p:cNvSpPr txBox="1">
            <a:spLocks noGrp="1"/>
          </p:cNvSpPr>
          <p:nvPr>
            <p:ph type="body" idx="1"/>
          </p:nvPr>
        </p:nvSpPr>
        <p:spPr>
          <a:xfrm>
            <a:off x="701040" y="4415791"/>
            <a:ext cx="5608320" cy="4183380"/>
          </a:xfrm>
          <a:prstGeom prst="rect">
            <a:avLst/>
          </a:prstGeom>
          <a:noFill/>
          <a:ln>
            <a:noFill/>
          </a:ln>
        </p:spPr>
        <p:txBody>
          <a:bodyPr spcFirstLastPara="1" wrap="square" lIns="93159" tIns="46579" rIns="93159" bIns="46579" anchor="t" anchorCtr="0">
            <a:noAutofit/>
          </a:bodyPr>
          <a:lstStyle/>
          <a:p>
            <a:pPr marL="0" indent="0">
              <a:lnSpc>
                <a:spcPct val="80000"/>
              </a:lnSpc>
              <a:spcBef>
                <a:spcPts val="0"/>
              </a:spcBef>
            </a:pPr>
            <a:r>
              <a:rPr lang="en-US" sz="1600" b="1" dirty="0">
                <a:latin typeface="Times New Roman"/>
                <a:ea typeface="Times New Roman"/>
                <a:cs typeface="Times New Roman"/>
                <a:sym typeface="Times New Roman"/>
              </a:rPr>
              <a:t>And now we are sitting with Yeshua for this seder.</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What did He do?</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How did He do it?</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Why did He do it?</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Though it has evolved and changed over the millennia, the seder is as old as the children of Israel in the desert.</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The idea is simple.</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Remember what God did for us by eating unleavened bread for 7 days, some bitter herbs, and lamb.</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I could make lamb and lettuce matzah sandwich, and we’re done.</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But that’s not as fun.</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To remember, we need to make it a party with food.</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We need to do something fun with the children.</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We need to tell the story.</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The seder is just that.</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Telling the story of the Exodus using food.</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That’s what we’ll do during this first part of the seder, then, we’ll eat.</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After we eat, the punch line will come.</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I am usually told not to be too long in the first part because everybody will leave after dinner and miss the punchline.</a:t>
            </a:r>
            <a:endParaRPr lang="en-US" sz="1600" dirty="0">
              <a:latin typeface="Times New Roman"/>
              <a:ea typeface="Times New Roman"/>
              <a:cs typeface="Times New Roman"/>
              <a:sym typeface="Times New Roman"/>
            </a:endParaRPr>
          </a:p>
          <a:p>
            <a:pPr marL="0" indent="0">
              <a:lnSpc>
                <a:spcPct val="80000"/>
              </a:lnSpc>
              <a:spcBef>
                <a:spcPts val="0"/>
              </a:spcBef>
            </a:pPr>
            <a:endParaRPr lang="en-US"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So, I thought we should withhold desert until afterward, until after the punchline.</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After dinner, I will show you how Yeshua …      and that’s when someone says, “SPOILER ALERT!”</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I now want to take you through a seder similar to that which was done in my family, but also similar to that which was done by Yeshua.</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How do I know that?</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Simple.</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One day, I read a very important book that changed my life. </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I still read it.</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It’s called the Bible.</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The most detailed chapter of Yeshua’s seder is in Luke 22, which any honest to God Jew would recognize as describing a Passover seder meal.</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The Passover seder is composed of several steps each illustrating a different principle.</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There is also a round plate on each table.</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The elements in it are to help tell the story.</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To not make this too lengthy, I will not over explain, but I will be available for questions until sunrise service</a:t>
            </a:r>
            <a:r>
              <a:rPr lang="en-US" sz="1600" dirty="0">
                <a:latin typeface="Times New Roman"/>
                <a:ea typeface="Times New Roman"/>
                <a:cs typeface="Times New Roman"/>
                <a:sym typeface="Times New Roman"/>
              </a:rPr>
              <a:t>.</a:t>
            </a:r>
            <a:endParaRPr sz="1600" dirty="0">
              <a:latin typeface="Times New Roman"/>
              <a:ea typeface="Times New Roman"/>
              <a:cs typeface="Times New Roman"/>
              <a:sym typeface="Times New Roman"/>
            </a:endParaRPr>
          </a:p>
          <a:p>
            <a:pPr marL="0" indent="0">
              <a:lnSpc>
                <a:spcPct val="80000"/>
              </a:lnSpc>
              <a:spcBef>
                <a:spcPts val="0"/>
              </a:spcBef>
            </a:pPr>
            <a:endParaRPr sz="1600"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I will ask you to repeat the short prayers in Hebrew with me, the ones Yeshua probably prayed that night with His disciples.</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SLIDE</a:t>
            </a:r>
            <a:endParaRPr sz="1600" dirty="0">
              <a:latin typeface="Times New Roman"/>
              <a:ea typeface="Times New Roman"/>
              <a:cs typeface="Times New Roman"/>
              <a:sym typeface="Times New Roman"/>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19: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24" name="Google Shape;224;p19:notes"/>
          <p:cNvSpPr txBox="1">
            <a:spLocks noGrp="1"/>
          </p:cNvSpPr>
          <p:nvPr>
            <p:ph type="body" idx="1"/>
          </p:nvPr>
        </p:nvSpPr>
        <p:spPr>
          <a:xfrm>
            <a:off x="701040" y="4415791"/>
            <a:ext cx="5608320" cy="4183380"/>
          </a:xfrm>
          <a:prstGeom prst="rect">
            <a:avLst/>
          </a:prstGeom>
          <a:noFill/>
          <a:ln>
            <a:noFill/>
          </a:ln>
        </p:spPr>
        <p:txBody>
          <a:bodyPr spcFirstLastPara="1" wrap="square" lIns="93159" tIns="46579" rIns="93159" bIns="46579" anchor="t" anchorCtr="0">
            <a:noAutofit/>
          </a:bodyPr>
          <a:lstStyle/>
          <a:p>
            <a:pPr marL="0" indent="0">
              <a:spcBef>
                <a:spcPts val="0"/>
              </a:spcBef>
            </a:pPr>
            <a:endParaRPr/>
          </a:p>
          <a:p>
            <a:pPr marL="0" indent="0">
              <a:spcBef>
                <a:spcPts val="0"/>
              </a:spcBef>
            </a:pPr>
            <a:r>
              <a:rPr lang="en-US" sz="1600" b="1">
                <a:latin typeface="Times New Roman"/>
                <a:ea typeface="Times New Roman"/>
                <a:cs typeface="Times New Roman"/>
                <a:sym typeface="Times New Roman"/>
              </a:rPr>
              <a:t>A traditional seder the way Yeshua did it revolves around a seder plate (show the plate).</a:t>
            </a:r>
            <a:endParaRPr/>
          </a:p>
          <a:p>
            <a:pPr marL="0" indent="0">
              <a:spcBef>
                <a:spcPts val="0"/>
              </a:spcBef>
            </a:pPr>
            <a:endParaRPr sz="1600" b="1">
              <a:latin typeface="Times New Roman"/>
              <a:ea typeface="Times New Roman"/>
              <a:cs typeface="Times New Roman"/>
              <a:sym typeface="Times New Roman"/>
            </a:endParaRPr>
          </a:p>
          <a:p>
            <a:pPr marL="0" indent="0">
              <a:spcBef>
                <a:spcPts val="0"/>
              </a:spcBef>
            </a:pPr>
            <a:r>
              <a:rPr lang="en-US" sz="1600" b="1">
                <a:latin typeface="Times New Roman"/>
                <a:ea typeface="Times New Roman"/>
                <a:cs typeface="Times New Roman"/>
                <a:sym typeface="Times New Roman"/>
              </a:rPr>
              <a:t>Each element on the plate represents a part of the command God gave the COI. </a:t>
            </a:r>
            <a:endParaRPr/>
          </a:p>
          <a:p>
            <a:pPr marL="0" indent="0">
              <a:spcBef>
                <a:spcPts val="0"/>
              </a:spcBef>
            </a:pPr>
            <a:endParaRPr sz="1600" b="1">
              <a:latin typeface="Times New Roman"/>
              <a:ea typeface="Times New Roman"/>
              <a:cs typeface="Times New Roman"/>
              <a:sym typeface="Times New Roman"/>
            </a:endParaRPr>
          </a:p>
          <a:p>
            <a:pPr marL="0" indent="0">
              <a:spcBef>
                <a:spcPts val="0"/>
              </a:spcBef>
            </a:pPr>
            <a:r>
              <a:rPr lang="en-US" sz="1600" b="1">
                <a:latin typeface="Times New Roman"/>
                <a:ea typeface="Times New Roman"/>
                <a:cs typeface="Times New Roman"/>
                <a:sym typeface="Times New Roman"/>
              </a:rPr>
              <a:t>It also revolves around 4 cups of the fruit of the vine, wine or grape juice.</a:t>
            </a:r>
            <a:endParaRPr/>
          </a:p>
          <a:p>
            <a:pPr marL="0" indent="0">
              <a:spcBef>
                <a:spcPts val="0"/>
              </a:spcBef>
            </a:pPr>
            <a:endParaRPr sz="1600" b="1">
              <a:latin typeface="Times New Roman"/>
              <a:ea typeface="Times New Roman"/>
              <a:cs typeface="Times New Roman"/>
              <a:sym typeface="Times New Roman"/>
            </a:endParaRPr>
          </a:p>
          <a:p>
            <a:pPr marL="0" indent="0">
              <a:spcBef>
                <a:spcPts val="0"/>
              </a:spcBef>
            </a:pPr>
            <a:r>
              <a:rPr lang="en-US" sz="1600" b="1">
                <a:latin typeface="Times New Roman"/>
                <a:ea typeface="Times New Roman"/>
                <a:cs typeface="Times New Roman"/>
                <a:sym typeface="Times New Roman"/>
              </a:rPr>
              <a:t>Each cup represents a promise God has made and sealed with his people. </a:t>
            </a:r>
            <a:endParaRPr/>
          </a:p>
          <a:p>
            <a:pPr marL="0" indent="0">
              <a:spcBef>
                <a:spcPts val="0"/>
              </a:spcBef>
            </a:pPr>
            <a:endParaRPr sz="1600" b="1">
              <a:latin typeface="Times New Roman"/>
              <a:ea typeface="Times New Roman"/>
              <a:cs typeface="Times New Roman"/>
              <a:sym typeface="Times New Roman"/>
            </a:endParaRPr>
          </a:p>
          <a:p>
            <a:pPr marL="0" indent="0">
              <a:spcBef>
                <a:spcPts val="0"/>
              </a:spcBef>
            </a:pPr>
            <a:r>
              <a:rPr lang="en-US" sz="1600" b="1">
                <a:latin typeface="Times New Roman"/>
                <a:ea typeface="Times New Roman"/>
                <a:cs typeface="Times New Roman"/>
                <a:sym typeface="Times New Roman"/>
              </a:rPr>
              <a:t>The reason for grape juice or wine is that a long time ago, promises, covenants, or contracts were sealed by the blood of a sacrificed animal.</a:t>
            </a:r>
            <a:endParaRPr/>
          </a:p>
          <a:p>
            <a:pPr marL="0" indent="0">
              <a:spcBef>
                <a:spcPts val="0"/>
              </a:spcBef>
            </a:pPr>
            <a:endParaRPr sz="1600" b="1">
              <a:latin typeface="Times New Roman"/>
              <a:ea typeface="Times New Roman"/>
              <a:cs typeface="Times New Roman"/>
              <a:sym typeface="Times New Roman"/>
            </a:endParaRPr>
          </a:p>
          <a:p>
            <a:pPr marL="0" indent="0">
              <a:spcBef>
                <a:spcPts val="0"/>
              </a:spcBef>
            </a:pPr>
            <a:r>
              <a:rPr lang="en-US" sz="1600" b="1">
                <a:latin typeface="Times New Roman"/>
                <a:ea typeface="Times New Roman"/>
                <a:cs typeface="Times New Roman"/>
                <a:sym typeface="Times New Roman"/>
              </a:rPr>
              <a:t>Deuteronomy 32:14 calls the fruit of the vine “The blood of grapes.”</a:t>
            </a:r>
            <a:endParaRPr/>
          </a:p>
          <a:p>
            <a:pPr marL="0" indent="0">
              <a:spcBef>
                <a:spcPts val="0"/>
              </a:spcBef>
            </a:pPr>
            <a:endParaRPr sz="1600" b="1">
              <a:latin typeface="Times New Roman"/>
              <a:ea typeface="Times New Roman"/>
              <a:cs typeface="Times New Roman"/>
              <a:sym typeface="Times New Roman"/>
            </a:endParaRPr>
          </a:p>
          <a:p>
            <a:pPr marL="0" indent="0">
              <a:spcBef>
                <a:spcPts val="0"/>
              </a:spcBef>
            </a:pPr>
            <a:r>
              <a:rPr lang="en-US" sz="1600" b="1">
                <a:latin typeface="Times New Roman"/>
                <a:ea typeface="Times New Roman"/>
                <a:cs typeface="Times New Roman"/>
                <a:sym typeface="Times New Roman"/>
              </a:rPr>
              <a:t>SLIDE</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2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31" name="Google Shape;231;p20:notes"/>
          <p:cNvSpPr txBox="1">
            <a:spLocks noGrp="1"/>
          </p:cNvSpPr>
          <p:nvPr>
            <p:ph type="body" idx="1"/>
          </p:nvPr>
        </p:nvSpPr>
        <p:spPr>
          <a:xfrm>
            <a:off x="701040" y="4415791"/>
            <a:ext cx="5608320" cy="4183380"/>
          </a:xfrm>
          <a:prstGeom prst="rect">
            <a:avLst/>
          </a:prstGeom>
          <a:noFill/>
          <a:ln>
            <a:noFill/>
          </a:ln>
        </p:spPr>
        <p:txBody>
          <a:bodyPr spcFirstLastPara="1" wrap="square" lIns="93159" tIns="46579" rIns="93159" bIns="46579" anchor="t" anchorCtr="0">
            <a:noAutofit/>
          </a:bodyPr>
          <a:lstStyle/>
          <a:p>
            <a:pPr marL="0" indent="0">
              <a:lnSpc>
                <a:spcPct val="80000"/>
              </a:lnSpc>
              <a:spcBef>
                <a:spcPts val="0"/>
              </a:spcBef>
            </a:pPr>
            <a:r>
              <a:rPr lang="en-US" sz="1600" b="1" dirty="0">
                <a:latin typeface="Times New Roman"/>
                <a:ea typeface="Times New Roman"/>
                <a:cs typeface="Times New Roman"/>
                <a:sym typeface="Times New Roman"/>
              </a:rPr>
              <a:t>The seder is a family affair.</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It’s a dinner.</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I believe there were more than 13 men in that upper room.</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I believe there were women and children.</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The seder starts with the lighting of candles that initiates every Jewish festival to this day.</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A woman traditionally lights the candles.</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I can imagine that on that night, Yeshua may have asked His mother to do it, but in the absence of Mary tonight, I will ask my wife to light the candles.</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(Christina leads candle lighting and blessing)</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Now the Seder starts.</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But that night was the night before the actual day of the Seder.</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Yeshua knows it.</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The disciples know it.</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What the disciples don’t know is that in less than 24 hours, their lives are going to change forever.</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In less than 24 hours, they will be doing the actual seder by themselves.</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In less than 24 hours Yeshua will dead, in the tomb, after having experienced an excruciating death.</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Unbeknownst to His disciples, what Yeshua does on that early seder night, was preparing His disciples for the actual seder on the next day.</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What did the Master do?</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What did the Master say?</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SLIDE</a:t>
            </a:r>
            <a:endParaRPr sz="1600" dirty="0">
              <a:latin typeface="Times New Roman"/>
              <a:ea typeface="Times New Roman"/>
              <a:cs typeface="Times New Roman"/>
              <a:sym typeface="Times New Roman"/>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2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40" name="Google Shape;240;p21:notes"/>
          <p:cNvSpPr txBox="1">
            <a:spLocks noGrp="1"/>
          </p:cNvSpPr>
          <p:nvPr>
            <p:ph type="body" idx="1"/>
          </p:nvPr>
        </p:nvSpPr>
        <p:spPr>
          <a:xfrm>
            <a:off x="701040" y="4415791"/>
            <a:ext cx="5608320" cy="4183380"/>
          </a:xfrm>
          <a:prstGeom prst="rect">
            <a:avLst/>
          </a:prstGeom>
          <a:noFill/>
          <a:ln>
            <a:noFill/>
          </a:ln>
        </p:spPr>
        <p:txBody>
          <a:bodyPr spcFirstLastPara="1" wrap="square" lIns="93159" tIns="46579" rIns="93159" bIns="46579" anchor="t" anchorCtr="0">
            <a:noAutofit/>
          </a:bodyPr>
          <a:lstStyle/>
          <a:p>
            <a:pPr marL="0" indent="0">
              <a:spcBef>
                <a:spcPts val="0"/>
              </a:spcBef>
            </a:pPr>
            <a:r>
              <a:rPr lang="en-US" sz="1600" b="1" dirty="0">
                <a:latin typeface="Times New Roman"/>
                <a:ea typeface="Times New Roman"/>
                <a:cs typeface="Times New Roman"/>
                <a:sym typeface="Times New Roman"/>
              </a:rPr>
              <a:t>As the oldest child in His family, Yeshua probably led many Seders in His house, especially after the death of Joseph, His earthly father.</a:t>
            </a:r>
            <a:endParaRPr sz="1600" dirty="0">
              <a:latin typeface="Times New Roman"/>
              <a:ea typeface="Times New Roman"/>
              <a:cs typeface="Times New Roman"/>
              <a:sym typeface="Times New Roman"/>
            </a:endParaRPr>
          </a:p>
          <a:p>
            <a:pPr marL="0" indent="0">
              <a:spcBef>
                <a:spcPts val="0"/>
              </a:spcBef>
            </a:pPr>
            <a:endParaRPr sz="1600" b="1" dirty="0">
              <a:latin typeface="Times New Roman"/>
              <a:ea typeface="Times New Roman"/>
              <a:cs typeface="Times New Roman"/>
              <a:sym typeface="Times New Roman"/>
            </a:endParaRPr>
          </a:p>
          <a:p>
            <a:pPr marL="0" indent="0">
              <a:spcBef>
                <a:spcPts val="0"/>
              </a:spcBef>
            </a:pPr>
            <a:r>
              <a:rPr lang="en-US" sz="1600" b="1" dirty="0">
                <a:latin typeface="Times New Roman"/>
                <a:ea typeface="Times New Roman"/>
                <a:cs typeface="Times New Roman"/>
                <a:sym typeface="Times New Roman"/>
              </a:rPr>
              <a:t>He is familiar with the promises represented by the 4 cups, the 4 promises that say, </a:t>
            </a:r>
            <a:endParaRPr sz="1600" dirty="0">
              <a:latin typeface="Times New Roman"/>
              <a:ea typeface="Times New Roman"/>
              <a:cs typeface="Times New Roman"/>
              <a:sym typeface="Times New Roman"/>
            </a:endParaRPr>
          </a:p>
          <a:p>
            <a:pPr marL="0" indent="0">
              <a:spcBef>
                <a:spcPts val="0"/>
              </a:spcBef>
            </a:pPr>
            <a:endParaRPr sz="1600" b="1" dirty="0">
              <a:latin typeface="Times New Roman"/>
              <a:ea typeface="Times New Roman"/>
              <a:cs typeface="Times New Roman"/>
              <a:sym typeface="Times New Roman"/>
            </a:endParaRPr>
          </a:p>
          <a:p>
            <a:pPr marL="0" indent="0">
              <a:spcBef>
                <a:spcPts val="444"/>
              </a:spcBef>
            </a:pPr>
            <a:r>
              <a:rPr lang="en-US" sz="1600" b="1" dirty="0">
                <a:latin typeface="Times New Roman"/>
                <a:ea typeface="Times New Roman"/>
                <a:cs typeface="Times New Roman"/>
                <a:sym typeface="Times New Roman"/>
              </a:rPr>
              <a:t>Exo 6:6  " ‘I am Adonai. </a:t>
            </a:r>
            <a:r>
              <a:rPr lang="en-US" sz="1600" b="1" u="sng" dirty="0">
                <a:latin typeface="Times New Roman"/>
                <a:ea typeface="Times New Roman"/>
                <a:cs typeface="Times New Roman"/>
                <a:sym typeface="Times New Roman"/>
              </a:rPr>
              <a:t>I will free you </a:t>
            </a:r>
            <a:r>
              <a:rPr lang="en-US" sz="1600" b="1" dirty="0">
                <a:latin typeface="Times New Roman"/>
                <a:ea typeface="Times New Roman"/>
                <a:cs typeface="Times New Roman"/>
                <a:sym typeface="Times New Roman"/>
              </a:rPr>
              <a:t>from the forced labor of the Egyptians, </a:t>
            </a:r>
            <a:r>
              <a:rPr lang="en-US" sz="1600" b="1" u="sng" dirty="0">
                <a:latin typeface="Times New Roman"/>
                <a:ea typeface="Times New Roman"/>
                <a:cs typeface="Times New Roman"/>
                <a:sym typeface="Times New Roman"/>
              </a:rPr>
              <a:t>rescue you </a:t>
            </a:r>
            <a:r>
              <a:rPr lang="en-US" sz="1600" b="1" dirty="0">
                <a:latin typeface="Times New Roman"/>
                <a:ea typeface="Times New Roman"/>
                <a:cs typeface="Times New Roman"/>
                <a:sym typeface="Times New Roman"/>
              </a:rPr>
              <a:t>from their oppression, and </a:t>
            </a:r>
            <a:r>
              <a:rPr lang="en-US" sz="1600" b="1" u="sng" dirty="0">
                <a:latin typeface="Times New Roman"/>
                <a:ea typeface="Times New Roman"/>
                <a:cs typeface="Times New Roman"/>
                <a:sym typeface="Times New Roman"/>
              </a:rPr>
              <a:t>redeem you </a:t>
            </a:r>
            <a:r>
              <a:rPr lang="en-US" sz="1600" b="1" dirty="0">
                <a:latin typeface="Times New Roman"/>
                <a:ea typeface="Times New Roman"/>
                <a:cs typeface="Times New Roman"/>
                <a:sym typeface="Times New Roman"/>
              </a:rPr>
              <a:t>with an outstretched arm and with great judgments. </a:t>
            </a:r>
            <a:endParaRPr sz="1600" dirty="0">
              <a:latin typeface="Times New Roman"/>
              <a:ea typeface="Times New Roman"/>
              <a:cs typeface="Times New Roman"/>
              <a:sym typeface="Times New Roman"/>
            </a:endParaRPr>
          </a:p>
          <a:p>
            <a:pPr marL="0" indent="0">
              <a:spcBef>
                <a:spcPts val="444"/>
              </a:spcBef>
            </a:pPr>
            <a:endParaRPr sz="1600" b="1" dirty="0">
              <a:latin typeface="Times New Roman"/>
              <a:ea typeface="Times New Roman"/>
              <a:cs typeface="Times New Roman"/>
              <a:sym typeface="Times New Roman"/>
            </a:endParaRPr>
          </a:p>
          <a:p>
            <a:pPr marL="0" indent="0">
              <a:spcBef>
                <a:spcPts val="444"/>
              </a:spcBef>
            </a:pPr>
            <a:r>
              <a:rPr lang="en-US" sz="1600" b="1" dirty="0">
                <a:latin typeface="Times New Roman"/>
                <a:ea typeface="Times New Roman"/>
                <a:cs typeface="Times New Roman"/>
                <a:sym typeface="Times New Roman"/>
              </a:rPr>
              <a:t>Exo 6:7  I will </a:t>
            </a:r>
            <a:r>
              <a:rPr lang="en-US" sz="1600" b="1" u="sng" dirty="0">
                <a:latin typeface="Times New Roman"/>
                <a:ea typeface="Times New Roman"/>
                <a:cs typeface="Times New Roman"/>
                <a:sym typeface="Times New Roman"/>
              </a:rPr>
              <a:t>take you as my people</a:t>
            </a:r>
            <a:r>
              <a:rPr lang="en-US" sz="1600" b="1" dirty="0">
                <a:latin typeface="Times New Roman"/>
                <a:ea typeface="Times New Roman"/>
                <a:cs typeface="Times New Roman"/>
                <a:sym typeface="Times New Roman"/>
              </a:rPr>
              <a:t>, and </a:t>
            </a:r>
            <a:r>
              <a:rPr lang="en-US" sz="1600" b="1" dirty="0" err="1">
                <a:latin typeface="Times New Roman"/>
                <a:ea typeface="Times New Roman"/>
                <a:cs typeface="Times New Roman"/>
                <a:sym typeface="Times New Roman"/>
              </a:rPr>
              <a:t>i</a:t>
            </a:r>
            <a:r>
              <a:rPr lang="en-US" sz="1600" b="1" dirty="0">
                <a:latin typeface="Times New Roman"/>
                <a:ea typeface="Times New Roman"/>
                <a:cs typeface="Times New Roman"/>
                <a:sym typeface="Times New Roman"/>
              </a:rPr>
              <a:t> will be your god. Then you will know that I am Adonai your god, who freed you from the forced labor of the Egyptians. </a:t>
            </a:r>
            <a:endParaRPr sz="1600" dirty="0">
              <a:latin typeface="Times New Roman"/>
              <a:ea typeface="Times New Roman"/>
              <a:cs typeface="Times New Roman"/>
              <a:sym typeface="Times New Roman"/>
            </a:endParaRPr>
          </a:p>
          <a:p>
            <a:pPr marL="0" indent="0">
              <a:spcBef>
                <a:spcPts val="444"/>
              </a:spcBef>
            </a:pPr>
            <a:endParaRPr sz="1600" b="1" dirty="0">
              <a:latin typeface="Times New Roman"/>
              <a:ea typeface="Times New Roman"/>
              <a:cs typeface="Times New Roman"/>
              <a:sym typeface="Times New Roman"/>
            </a:endParaRPr>
          </a:p>
          <a:p>
            <a:pPr marL="0" indent="0">
              <a:spcBef>
                <a:spcPts val="444"/>
              </a:spcBef>
            </a:pPr>
            <a:r>
              <a:rPr lang="en-US" sz="1600" b="1" dirty="0">
                <a:latin typeface="Times New Roman"/>
                <a:ea typeface="Times New Roman"/>
                <a:cs typeface="Times New Roman"/>
                <a:sym typeface="Times New Roman"/>
              </a:rPr>
              <a:t>You have 2 cups in front of your plate, a small one and bigger one.</a:t>
            </a:r>
            <a:endParaRPr sz="1600" dirty="0">
              <a:latin typeface="Times New Roman"/>
              <a:ea typeface="Times New Roman"/>
              <a:cs typeface="Times New Roman"/>
              <a:sym typeface="Times New Roman"/>
            </a:endParaRPr>
          </a:p>
          <a:p>
            <a:pPr marL="0" indent="0">
              <a:spcBef>
                <a:spcPts val="444"/>
              </a:spcBef>
            </a:pPr>
            <a:endParaRPr sz="1600" b="1" dirty="0">
              <a:latin typeface="Times New Roman"/>
              <a:ea typeface="Times New Roman"/>
              <a:cs typeface="Times New Roman"/>
              <a:sym typeface="Times New Roman"/>
            </a:endParaRPr>
          </a:p>
          <a:p>
            <a:pPr marL="0" indent="0">
              <a:spcBef>
                <a:spcPts val="444"/>
              </a:spcBef>
            </a:pPr>
            <a:r>
              <a:rPr lang="en-US" sz="1600" b="1" dirty="0">
                <a:latin typeface="Times New Roman"/>
                <a:ea typeface="Times New Roman"/>
                <a:cs typeface="Times New Roman"/>
                <a:sym typeface="Times New Roman"/>
              </a:rPr>
              <a:t>The bigger one is for drinking during the meal, the smaller one is for the Seder.</a:t>
            </a:r>
            <a:endParaRPr sz="1600" dirty="0">
              <a:latin typeface="Times New Roman"/>
              <a:ea typeface="Times New Roman"/>
              <a:cs typeface="Times New Roman"/>
              <a:sym typeface="Times New Roman"/>
            </a:endParaRPr>
          </a:p>
          <a:p>
            <a:pPr marL="0" indent="0">
              <a:spcBef>
                <a:spcPts val="444"/>
              </a:spcBef>
            </a:pPr>
            <a:endParaRPr sz="1600" b="1" dirty="0">
              <a:latin typeface="Times New Roman"/>
              <a:ea typeface="Times New Roman"/>
              <a:cs typeface="Times New Roman"/>
              <a:sym typeface="Times New Roman"/>
            </a:endParaRPr>
          </a:p>
          <a:p>
            <a:pPr marL="0" indent="0">
              <a:spcBef>
                <a:spcPts val="444"/>
              </a:spcBef>
            </a:pPr>
            <a:r>
              <a:rPr lang="en-US" sz="1600" b="1" dirty="0">
                <a:latin typeface="Times New Roman"/>
                <a:ea typeface="Times New Roman"/>
                <a:cs typeface="Times New Roman"/>
                <a:sym typeface="Times New Roman"/>
              </a:rPr>
              <a:t>You can fill it and drink it in four gulps or fill it every time.</a:t>
            </a:r>
            <a:endParaRPr sz="1600" dirty="0">
              <a:latin typeface="Times New Roman"/>
              <a:ea typeface="Times New Roman"/>
              <a:cs typeface="Times New Roman"/>
              <a:sym typeface="Times New Roman"/>
            </a:endParaRPr>
          </a:p>
          <a:p>
            <a:pPr marL="0" indent="0">
              <a:spcBef>
                <a:spcPts val="444"/>
              </a:spcBef>
            </a:pPr>
            <a:endParaRPr sz="1600" b="1" dirty="0">
              <a:latin typeface="Times New Roman"/>
              <a:ea typeface="Times New Roman"/>
              <a:cs typeface="Times New Roman"/>
              <a:sym typeface="Times New Roman"/>
            </a:endParaRPr>
          </a:p>
          <a:p>
            <a:pPr marL="0" indent="0">
              <a:spcBef>
                <a:spcPts val="444"/>
              </a:spcBef>
            </a:pPr>
            <a:r>
              <a:rPr lang="en-US" sz="1600" b="1" dirty="0">
                <a:latin typeface="Times New Roman"/>
                <a:ea typeface="Times New Roman"/>
                <a:cs typeface="Times New Roman"/>
                <a:sym typeface="Times New Roman"/>
              </a:rPr>
              <a:t>For now, we will follow Yeshua with the first cup, or the first promise.</a:t>
            </a:r>
            <a:endParaRPr sz="1600" dirty="0">
              <a:latin typeface="Times New Roman"/>
              <a:ea typeface="Times New Roman"/>
              <a:cs typeface="Times New Roman"/>
              <a:sym typeface="Times New Roman"/>
            </a:endParaRPr>
          </a:p>
          <a:p>
            <a:pPr marL="0" indent="0">
              <a:spcBef>
                <a:spcPts val="444"/>
              </a:spcBef>
            </a:pPr>
            <a:endParaRPr sz="1600" b="1" dirty="0">
              <a:latin typeface="Times New Roman"/>
              <a:ea typeface="Times New Roman"/>
              <a:cs typeface="Times New Roman"/>
              <a:sym typeface="Times New Roman"/>
            </a:endParaRPr>
          </a:p>
          <a:p>
            <a:pPr marL="0" indent="0">
              <a:spcBef>
                <a:spcPts val="444"/>
              </a:spcBef>
            </a:pPr>
            <a:r>
              <a:rPr lang="en-US" sz="1600" b="1" dirty="0">
                <a:latin typeface="Times New Roman"/>
                <a:ea typeface="Times New Roman"/>
                <a:cs typeface="Times New Roman"/>
                <a:sym typeface="Times New Roman"/>
              </a:rPr>
              <a:t>SLIDE</a:t>
            </a:r>
            <a:endParaRPr sz="1600" dirty="0">
              <a:latin typeface="Times New Roman"/>
              <a:ea typeface="Times New Roman"/>
              <a:cs typeface="Times New Roman"/>
              <a:sym typeface="Times New Roman"/>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AD29E-7FDF-109C-1CE8-801365578D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089670-BC0C-2117-1356-D8F47F7E19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48038C-8731-3767-4A91-8C1E6205710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79244C8-4172-4DD9-6DC0-A0844611F63B}"/>
              </a:ext>
            </a:extLst>
          </p:cNvPr>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50A64110-3FCA-4235-915E-DC1D05853E1F}" type="slidenum">
              <a:rPr kumimoji="0" lang="en-US" alt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S PGothic" panose="020B0600070205080204" pitchFamily="34" charset="-128"/>
                <a:cs typeface="+mn-cs"/>
              </a:rPr>
              <a:pPr marL="0" marR="0" lvl="0" indent="0" algn="r" defTabSz="457200" rtl="0" eaLnBrk="0" fontAlgn="base" latinLnBrk="0" hangingPunct="0">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a:ln>
                <a:noFill/>
              </a:ln>
              <a:solidFill>
                <a:prstClr val="black"/>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40054481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22: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47" name="Google Shape;247;p22:notes"/>
          <p:cNvSpPr txBox="1">
            <a:spLocks noGrp="1"/>
          </p:cNvSpPr>
          <p:nvPr>
            <p:ph type="body" idx="1"/>
          </p:nvPr>
        </p:nvSpPr>
        <p:spPr>
          <a:xfrm>
            <a:off x="701040" y="4415791"/>
            <a:ext cx="5608320" cy="4183380"/>
          </a:xfrm>
          <a:prstGeom prst="rect">
            <a:avLst/>
          </a:prstGeom>
          <a:noFill/>
          <a:ln>
            <a:noFill/>
          </a:ln>
        </p:spPr>
        <p:txBody>
          <a:bodyPr spcFirstLastPara="1" wrap="square" lIns="93159" tIns="46579" rIns="93159" bIns="46579" anchor="t" anchorCtr="0">
            <a:noAutofit/>
          </a:bodyPr>
          <a:lstStyle/>
          <a:p>
            <a:pPr marL="0" indent="0">
              <a:spcBef>
                <a:spcPts val="0"/>
              </a:spcBef>
            </a:pPr>
            <a:r>
              <a:rPr lang="en-US" sz="1600" b="1">
                <a:latin typeface="Times New Roman"/>
                <a:ea typeface="Times New Roman"/>
                <a:cs typeface="Times New Roman"/>
                <a:sym typeface="Times New Roman"/>
              </a:rPr>
              <a:t>As He started this very special seder Yeshua said to His friends, His disciples,</a:t>
            </a:r>
            <a:endParaRPr/>
          </a:p>
          <a:p>
            <a:pPr marL="0" indent="0">
              <a:spcBef>
                <a:spcPts val="480"/>
              </a:spcBef>
            </a:pPr>
            <a:endParaRPr sz="1600" b="1">
              <a:latin typeface="Times New Roman"/>
              <a:ea typeface="Times New Roman"/>
              <a:cs typeface="Times New Roman"/>
              <a:sym typeface="Times New Roman"/>
            </a:endParaRPr>
          </a:p>
          <a:p>
            <a:pPr marL="0" indent="0">
              <a:spcBef>
                <a:spcPts val="480"/>
              </a:spcBef>
            </a:pPr>
            <a:r>
              <a:rPr lang="en-US" sz="1600" b="1">
                <a:latin typeface="Times New Roman"/>
                <a:ea typeface="Times New Roman"/>
                <a:cs typeface="Times New Roman"/>
                <a:sym typeface="Times New Roman"/>
              </a:rPr>
              <a:t>“I have earnestly desired to eat this Passover with you before I suffer. For I tell you I will not eat it until it is fulfilled in the kingdom of God.” </a:t>
            </a:r>
            <a:endParaRPr/>
          </a:p>
          <a:p>
            <a:pPr marL="0" indent="0">
              <a:spcBef>
                <a:spcPts val="480"/>
              </a:spcBef>
            </a:pPr>
            <a:r>
              <a:rPr lang="en-US" sz="1600" b="1">
                <a:latin typeface="Times New Roman"/>
                <a:ea typeface="Times New Roman"/>
                <a:cs typeface="Times New Roman"/>
                <a:sym typeface="Times New Roman"/>
              </a:rPr>
              <a:t>(Luke 22:15-16 ESV)</a:t>
            </a:r>
            <a:endParaRPr/>
          </a:p>
          <a:p>
            <a:pPr marL="0" indent="0">
              <a:spcBef>
                <a:spcPts val="480"/>
              </a:spcBef>
            </a:pPr>
            <a:endParaRPr sz="1600" b="1">
              <a:latin typeface="Times New Roman"/>
              <a:ea typeface="Times New Roman"/>
              <a:cs typeface="Times New Roman"/>
              <a:sym typeface="Times New Roman"/>
            </a:endParaRPr>
          </a:p>
          <a:p>
            <a:pPr marL="0" indent="0">
              <a:spcBef>
                <a:spcPts val="480"/>
              </a:spcBef>
            </a:pPr>
            <a:r>
              <a:rPr lang="en-US" sz="1600" b="1">
                <a:latin typeface="Times New Roman"/>
                <a:ea typeface="Times New Roman"/>
                <a:cs typeface="Times New Roman"/>
                <a:sym typeface="Times New Roman"/>
              </a:rPr>
              <a:t>SLIDE </a:t>
            </a:r>
            <a:endParaRPr sz="1600">
              <a:latin typeface="Times New Roman"/>
              <a:ea typeface="Times New Roman"/>
              <a:cs typeface="Times New Roman"/>
              <a:sym typeface="Times New Roman"/>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F6BD1C-7D3A-C2A4-F508-983B0C6338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C72E42-7EB5-5DA6-3C95-CA81C457B9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8AF156-5DD4-C6A9-0C0F-3E96D5803B3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8323159-ADCD-7BB0-5829-C91FCBC0FC78}"/>
              </a:ext>
            </a:extLst>
          </p:cNvPr>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50A64110-3FCA-4235-915E-DC1D05853E1F}" type="slidenum">
              <a:rPr kumimoji="0" lang="en-US" alt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S PGothic" panose="020B0600070205080204" pitchFamily="34" charset="-128"/>
                <a:cs typeface="+mn-cs"/>
              </a:rPr>
              <a:pPr marL="0" marR="0" lvl="0" indent="0" algn="r" defTabSz="457200" rtl="0" eaLnBrk="0" fontAlgn="base" latinLnBrk="0" hangingPunct="0">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a:ln>
                <a:noFill/>
              </a:ln>
              <a:solidFill>
                <a:prstClr val="black"/>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17681654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2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54" name="Google Shape;254;p23:notes"/>
          <p:cNvSpPr txBox="1">
            <a:spLocks noGrp="1"/>
          </p:cNvSpPr>
          <p:nvPr>
            <p:ph type="body" idx="1"/>
          </p:nvPr>
        </p:nvSpPr>
        <p:spPr>
          <a:xfrm>
            <a:off x="701040" y="4415791"/>
            <a:ext cx="5608320" cy="4183380"/>
          </a:xfrm>
          <a:prstGeom prst="rect">
            <a:avLst/>
          </a:prstGeom>
          <a:noFill/>
          <a:ln>
            <a:noFill/>
          </a:ln>
        </p:spPr>
        <p:txBody>
          <a:bodyPr spcFirstLastPara="1" wrap="square" lIns="93159" tIns="46579" rIns="93159" bIns="46579" anchor="t" anchorCtr="0">
            <a:noAutofit/>
          </a:bodyPr>
          <a:lstStyle/>
          <a:p>
            <a:pPr marL="0" indent="0">
              <a:lnSpc>
                <a:spcPct val="80000"/>
              </a:lnSpc>
              <a:spcBef>
                <a:spcPts val="0"/>
              </a:spcBef>
            </a:pPr>
            <a:r>
              <a:rPr lang="en-US" sz="1600" b="1">
                <a:latin typeface="Times New Roman"/>
                <a:ea typeface="Times New Roman"/>
                <a:cs typeface="Times New Roman"/>
                <a:sym typeface="Times New Roman"/>
              </a:rPr>
              <a:t>Then,</a:t>
            </a:r>
            <a:endParaRPr sz="1600">
              <a:latin typeface="Times New Roman"/>
              <a:ea typeface="Times New Roman"/>
              <a:cs typeface="Times New Roman"/>
              <a:sym typeface="Times New Roman"/>
            </a:endParaRPr>
          </a:p>
          <a:p>
            <a:pPr marL="0" indent="0">
              <a:lnSpc>
                <a:spcPct val="80000"/>
              </a:lnSpc>
              <a:spcBef>
                <a:spcPts val="444"/>
              </a:spcBef>
            </a:pPr>
            <a:endParaRPr sz="1600" b="1">
              <a:latin typeface="Times New Roman"/>
              <a:ea typeface="Times New Roman"/>
              <a:cs typeface="Times New Roman"/>
              <a:sym typeface="Times New Roman"/>
            </a:endParaRPr>
          </a:p>
          <a:p>
            <a:pPr marL="0" indent="0">
              <a:lnSpc>
                <a:spcPct val="80000"/>
              </a:lnSpc>
              <a:spcBef>
                <a:spcPts val="444"/>
              </a:spcBef>
            </a:pPr>
            <a:r>
              <a:rPr lang="en-US" sz="1600" b="1">
                <a:latin typeface="Times New Roman"/>
                <a:ea typeface="Times New Roman"/>
                <a:cs typeface="Times New Roman"/>
                <a:sym typeface="Times New Roman"/>
              </a:rPr>
              <a:t>He took a cup, and when he had given thanks he said, “Take this, and divide it among yourselves. For I tell you that from now on I will not drink of the fruit of the vine until the kingdom of God comes.”  (Luke 22:17-18 ESV)</a:t>
            </a:r>
            <a:endParaRPr sz="1600">
              <a:latin typeface="Times New Roman"/>
              <a:ea typeface="Times New Roman"/>
              <a:cs typeface="Times New Roman"/>
              <a:sym typeface="Times New Roman"/>
            </a:endParaRPr>
          </a:p>
          <a:p>
            <a:pPr marL="0" indent="0">
              <a:lnSpc>
                <a:spcPct val="80000"/>
              </a:lnSpc>
              <a:spcBef>
                <a:spcPts val="444"/>
              </a:spcBef>
            </a:pPr>
            <a:endParaRPr sz="1600" b="1">
              <a:latin typeface="Times New Roman"/>
              <a:ea typeface="Times New Roman"/>
              <a:cs typeface="Times New Roman"/>
              <a:sym typeface="Times New Roman"/>
            </a:endParaRPr>
          </a:p>
          <a:p>
            <a:pPr marL="0" indent="0">
              <a:lnSpc>
                <a:spcPct val="80000"/>
              </a:lnSpc>
              <a:spcBef>
                <a:spcPts val="444"/>
              </a:spcBef>
            </a:pPr>
            <a:r>
              <a:rPr lang="en-US" sz="1600" b="1">
                <a:latin typeface="Times New Roman"/>
                <a:ea typeface="Times New Roman"/>
                <a:cs typeface="Times New Roman"/>
                <a:sym typeface="Times New Roman"/>
              </a:rPr>
              <a:t>Let us now follow Yeshua as He took that cup and said the blessing.</a:t>
            </a:r>
            <a:endParaRPr sz="1600">
              <a:latin typeface="Times New Roman"/>
              <a:ea typeface="Times New Roman"/>
              <a:cs typeface="Times New Roman"/>
              <a:sym typeface="Times New Roman"/>
            </a:endParaRPr>
          </a:p>
          <a:p>
            <a:pPr marL="0" indent="0">
              <a:lnSpc>
                <a:spcPct val="80000"/>
              </a:lnSpc>
              <a:spcBef>
                <a:spcPts val="444"/>
              </a:spcBef>
            </a:pPr>
            <a:endParaRPr sz="1600" b="1">
              <a:latin typeface="Times New Roman"/>
              <a:ea typeface="Times New Roman"/>
              <a:cs typeface="Times New Roman"/>
              <a:sym typeface="Times New Roman"/>
            </a:endParaRPr>
          </a:p>
          <a:p>
            <a:pPr marL="0" indent="0">
              <a:lnSpc>
                <a:spcPct val="80000"/>
              </a:lnSpc>
              <a:spcBef>
                <a:spcPts val="444"/>
              </a:spcBef>
            </a:pPr>
            <a:r>
              <a:rPr lang="en-US" sz="1600" b="1">
                <a:latin typeface="Times New Roman"/>
                <a:ea typeface="Times New Roman"/>
                <a:cs typeface="Times New Roman"/>
                <a:sym typeface="Times New Roman"/>
              </a:rPr>
              <a:t>You can now pour in the small glass, and lift it, </a:t>
            </a:r>
            <a:endParaRPr sz="1600">
              <a:latin typeface="Times New Roman"/>
              <a:ea typeface="Times New Roman"/>
              <a:cs typeface="Times New Roman"/>
              <a:sym typeface="Times New Roman"/>
            </a:endParaRPr>
          </a:p>
          <a:p>
            <a:pPr marL="0" indent="0">
              <a:lnSpc>
                <a:spcPct val="80000"/>
              </a:lnSpc>
              <a:spcBef>
                <a:spcPts val="444"/>
              </a:spcBef>
            </a:pPr>
            <a:endParaRPr sz="1600" b="1">
              <a:latin typeface="Times New Roman"/>
              <a:ea typeface="Times New Roman"/>
              <a:cs typeface="Times New Roman"/>
              <a:sym typeface="Times New Roman"/>
            </a:endParaRPr>
          </a:p>
          <a:p>
            <a:pPr marL="0" indent="0">
              <a:lnSpc>
                <a:spcPct val="80000"/>
              </a:lnSpc>
              <a:spcBef>
                <a:spcPts val="444"/>
              </a:spcBef>
            </a:pPr>
            <a:r>
              <a:rPr lang="en-US" sz="1600" b="1">
                <a:latin typeface="Times New Roman"/>
                <a:ea typeface="Times New Roman"/>
                <a:cs typeface="Times New Roman"/>
                <a:sym typeface="Times New Roman"/>
              </a:rPr>
              <a:t>Say bracha in Hebrew, </a:t>
            </a:r>
            <a:endParaRPr sz="1600">
              <a:latin typeface="Times New Roman"/>
              <a:ea typeface="Times New Roman"/>
              <a:cs typeface="Times New Roman"/>
              <a:sym typeface="Times New Roman"/>
            </a:endParaRPr>
          </a:p>
          <a:p>
            <a:pPr marL="0" indent="0">
              <a:lnSpc>
                <a:spcPct val="80000"/>
              </a:lnSpc>
              <a:spcBef>
                <a:spcPts val="444"/>
              </a:spcBef>
            </a:pPr>
            <a:endParaRPr sz="1600" b="1">
              <a:latin typeface="Times New Roman"/>
              <a:ea typeface="Times New Roman"/>
              <a:cs typeface="Times New Roman"/>
              <a:sym typeface="Times New Roman"/>
            </a:endParaRPr>
          </a:p>
          <a:p>
            <a:pPr marL="0" indent="0">
              <a:lnSpc>
                <a:spcPct val="80000"/>
              </a:lnSpc>
              <a:spcBef>
                <a:spcPts val="444"/>
              </a:spcBef>
            </a:pPr>
            <a:r>
              <a:rPr lang="en-US" sz="1600" b="1">
                <a:latin typeface="Times New Roman"/>
                <a:ea typeface="Times New Roman"/>
                <a:cs typeface="Times New Roman"/>
                <a:sym typeface="Times New Roman"/>
              </a:rPr>
              <a:t>Say with me in English, “Blessed are you O Lord our God, king of the universe who creates the fruit of the vine.”</a:t>
            </a:r>
            <a:endParaRPr sz="1600">
              <a:latin typeface="Times New Roman"/>
              <a:ea typeface="Times New Roman"/>
              <a:cs typeface="Times New Roman"/>
              <a:sym typeface="Times New Roman"/>
            </a:endParaRPr>
          </a:p>
          <a:p>
            <a:pPr marL="0" indent="0">
              <a:lnSpc>
                <a:spcPct val="80000"/>
              </a:lnSpc>
              <a:spcBef>
                <a:spcPts val="444"/>
              </a:spcBef>
            </a:pPr>
            <a:endParaRPr sz="1600" b="1">
              <a:latin typeface="Times New Roman"/>
              <a:ea typeface="Times New Roman"/>
              <a:cs typeface="Times New Roman"/>
              <a:sym typeface="Times New Roman"/>
            </a:endParaRPr>
          </a:p>
          <a:p>
            <a:pPr marL="0" indent="0">
              <a:lnSpc>
                <a:spcPct val="80000"/>
              </a:lnSpc>
              <a:spcBef>
                <a:spcPts val="444"/>
              </a:spcBef>
            </a:pPr>
            <a:r>
              <a:rPr lang="en-US" sz="1600" b="1">
                <a:latin typeface="Times New Roman"/>
                <a:ea typeface="Times New Roman"/>
                <a:cs typeface="Times New Roman"/>
                <a:sym typeface="Times New Roman"/>
              </a:rPr>
              <a:t>Drink a sip</a:t>
            </a:r>
            <a:endParaRPr sz="1600">
              <a:latin typeface="Times New Roman"/>
              <a:ea typeface="Times New Roman"/>
              <a:cs typeface="Times New Roman"/>
              <a:sym typeface="Times New Roman"/>
            </a:endParaRPr>
          </a:p>
          <a:p>
            <a:pPr marL="0" indent="0">
              <a:lnSpc>
                <a:spcPct val="80000"/>
              </a:lnSpc>
              <a:spcBef>
                <a:spcPts val="444"/>
              </a:spcBef>
            </a:pPr>
            <a:endParaRPr sz="1600" b="1">
              <a:latin typeface="Times New Roman"/>
              <a:ea typeface="Times New Roman"/>
              <a:cs typeface="Times New Roman"/>
              <a:sym typeface="Times New Roman"/>
            </a:endParaRPr>
          </a:p>
          <a:p>
            <a:pPr marL="0" indent="0">
              <a:lnSpc>
                <a:spcPct val="80000"/>
              </a:lnSpc>
              <a:spcBef>
                <a:spcPts val="444"/>
              </a:spcBef>
            </a:pPr>
            <a:r>
              <a:rPr lang="en-US" sz="1600" b="1">
                <a:latin typeface="Times New Roman"/>
                <a:ea typeface="Times New Roman"/>
                <a:cs typeface="Times New Roman"/>
                <a:sym typeface="Times New Roman"/>
              </a:rPr>
              <a:t>This cup is called the cup of sanctification.</a:t>
            </a:r>
            <a:endParaRPr sz="1600">
              <a:latin typeface="Times New Roman"/>
              <a:ea typeface="Times New Roman"/>
              <a:cs typeface="Times New Roman"/>
              <a:sym typeface="Times New Roman"/>
            </a:endParaRPr>
          </a:p>
          <a:p>
            <a:pPr marL="0" indent="0">
              <a:lnSpc>
                <a:spcPct val="80000"/>
              </a:lnSpc>
              <a:spcBef>
                <a:spcPts val="444"/>
              </a:spcBef>
            </a:pPr>
            <a:endParaRPr sz="1600" b="1">
              <a:latin typeface="Times New Roman"/>
              <a:ea typeface="Times New Roman"/>
              <a:cs typeface="Times New Roman"/>
              <a:sym typeface="Times New Roman"/>
            </a:endParaRPr>
          </a:p>
          <a:p>
            <a:pPr marL="0" indent="0">
              <a:lnSpc>
                <a:spcPct val="80000"/>
              </a:lnSpc>
              <a:spcBef>
                <a:spcPts val="444"/>
              </a:spcBef>
            </a:pPr>
            <a:r>
              <a:rPr lang="en-US" sz="1600" b="1">
                <a:latin typeface="Times New Roman"/>
                <a:ea typeface="Times New Roman"/>
                <a:cs typeface="Times New Roman"/>
                <a:sym typeface="Times New Roman"/>
              </a:rPr>
              <a:t>Sanctification means to be set apart for God, just like Israel was et apart to be a people for Him as they left Egypt.</a:t>
            </a:r>
            <a:endParaRPr sz="1600">
              <a:latin typeface="Times New Roman"/>
              <a:ea typeface="Times New Roman"/>
              <a:cs typeface="Times New Roman"/>
              <a:sym typeface="Times New Roman"/>
            </a:endParaRPr>
          </a:p>
          <a:p>
            <a:pPr marL="0" indent="0">
              <a:lnSpc>
                <a:spcPct val="80000"/>
              </a:lnSpc>
              <a:spcBef>
                <a:spcPts val="444"/>
              </a:spcBef>
            </a:pPr>
            <a:endParaRPr sz="1600" b="1">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SLIDE</a:t>
            </a:r>
            <a:endParaRPr sz="1600">
              <a:latin typeface="Times New Roman"/>
              <a:ea typeface="Times New Roman"/>
              <a:cs typeface="Times New Roman"/>
              <a:sym typeface="Times New Roman"/>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703AD9-2F49-8263-7A4F-7E43561246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479F1C-40DE-7DDA-6BA1-6ABF57282F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2372E4-12C6-83F6-76CE-720403A67E2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98DAD0E-3605-36E4-743B-331E8129DB35}"/>
              </a:ext>
            </a:extLst>
          </p:cNvPr>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50A64110-3FCA-4235-915E-DC1D05853E1F}" type="slidenum">
              <a:rPr kumimoji="0" lang="en-US" alt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S PGothic" panose="020B0600070205080204" pitchFamily="34" charset="-128"/>
                <a:cs typeface="+mn-cs"/>
              </a:rPr>
              <a:pPr marL="0" marR="0" lvl="0" indent="0" algn="r" defTabSz="457200" rtl="0" eaLnBrk="0" fontAlgn="base" latinLnBrk="0" hangingPunct="0">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a:ln>
                <a:noFill/>
              </a:ln>
              <a:solidFill>
                <a:prstClr val="black"/>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9928900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2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63" name="Google Shape;263;p24:notes"/>
          <p:cNvSpPr txBox="1">
            <a:spLocks noGrp="1"/>
          </p:cNvSpPr>
          <p:nvPr>
            <p:ph type="body" idx="1"/>
          </p:nvPr>
        </p:nvSpPr>
        <p:spPr>
          <a:xfrm>
            <a:off x="701040" y="4415791"/>
            <a:ext cx="5608320" cy="4183380"/>
          </a:xfrm>
          <a:prstGeom prst="rect">
            <a:avLst/>
          </a:prstGeom>
          <a:noFill/>
          <a:ln>
            <a:noFill/>
          </a:ln>
        </p:spPr>
        <p:txBody>
          <a:bodyPr spcFirstLastPara="1" wrap="square" lIns="93159" tIns="46579" rIns="93159" bIns="46579" anchor="t" anchorCtr="0">
            <a:noAutofit/>
          </a:bodyPr>
          <a:lstStyle/>
          <a:p>
            <a:pPr marL="0" indent="0">
              <a:lnSpc>
                <a:spcPct val="80000"/>
              </a:lnSpc>
              <a:spcBef>
                <a:spcPts val="0"/>
              </a:spcBef>
            </a:pPr>
            <a:r>
              <a:rPr lang="en-US" sz="1600" b="1">
                <a:latin typeface="Times New Roman"/>
                <a:ea typeface="Times New Roman"/>
                <a:cs typeface="Times New Roman"/>
                <a:sym typeface="Times New Roman"/>
              </a:rPr>
              <a:t>Yeshua then proceeded to the next part of the seder which is a ceremonial hand wash.</a:t>
            </a:r>
            <a:endParaRPr sz="1600">
              <a:latin typeface="Times New Roman"/>
              <a:ea typeface="Times New Roman"/>
              <a:cs typeface="Times New Roman"/>
              <a:sym typeface="Times New Roman"/>
            </a:endParaRPr>
          </a:p>
          <a:p>
            <a:pPr marL="0" indent="0">
              <a:lnSpc>
                <a:spcPct val="80000"/>
              </a:lnSpc>
              <a:spcBef>
                <a:spcPts val="0"/>
              </a:spcBef>
            </a:pPr>
            <a:endParaRPr sz="1600" b="1">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It is not for hygiene but for ritual purity.</a:t>
            </a:r>
            <a:endParaRPr sz="1600">
              <a:latin typeface="Times New Roman"/>
              <a:ea typeface="Times New Roman"/>
              <a:cs typeface="Times New Roman"/>
              <a:sym typeface="Times New Roman"/>
            </a:endParaRPr>
          </a:p>
          <a:p>
            <a:pPr marL="0" indent="0">
              <a:lnSpc>
                <a:spcPct val="80000"/>
              </a:lnSpc>
              <a:spcBef>
                <a:spcPts val="0"/>
              </a:spcBef>
            </a:pPr>
            <a:endParaRPr sz="1600" b="1">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It has its roots in the book of Leviticus and is at the origins of what is called to baptism.</a:t>
            </a:r>
            <a:endParaRPr sz="1600">
              <a:latin typeface="Times New Roman"/>
              <a:ea typeface="Times New Roman"/>
              <a:cs typeface="Times New Roman"/>
              <a:sym typeface="Times New Roman"/>
            </a:endParaRPr>
          </a:p>
          <a:p>
            <a:pPr marL="0" indent="0">
              <a:lnSpc>
                <a:spcPct val="80000"/>
              </a:lnSpc>
              <a:spcBef>
                <a:spcPts val="0"/>
              </a:spcBef>
            </a:pPr>
            <a:endParaRPr sz="1600">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In John 13 we read that Yeshua added something to this ritual. It says that,</a:t>
            </a:r>
            <a:endParaRPr sz="1600">
              <a:latin typeface="Times New Roman"/>
              <a:ea typeface="Times New Roman"/>
              <a:cs typeface="Times New Roman"/>
              <a:sym typeface="Times New Roman"/>
            </a:endParaRPr>
          </a:p>
          <a:p>
            <a:pPr marL="0" indent="0">
              <a:lnSpc>
                <a:spcPct val="80000"/>
              </a:lnSpc>
              <a:spcBef>
                <a:spcPts val="0"/>
              </a:spcBef>
            </a:pPr>
            <a:endParaRPr sz="1600" b="1">
              <a:latin typeface="Times New Roman"/>
              <a:ea typeface="Times New Roman"/>
              <a:cs typeface="Times New Roman"/>
              <a:sym typeface="Times New Roman"/>
            </a:endParaRPr>
          </a:p>
          <a:p>
            <a:pPr marL="0" indent="0">
              <a:lnSpc>
                <a:spcPct val="80000"/>
              </a:lnSpc>
              <a:spcBef>
                <a:spcPts val="409"/>
              </a:spcBef>
            </a:pPr>
            <a:r>
              <a:rPr lang="en-US" sz="1600" b="1">
                <a:latin typeface="Times New Roman"/>
                <a:ea typeface="Times New Roman"/>
                <a:cs typeface="Times New Roman"/>
                <a:sym typeface="Times New Roman"/>
              </a:rPr>
              <a:t>Yeshua rose from supper. He laid aside his outer garments, and taking a towel, tied it around his waist. Then he poured water into a basin and began to wash the disciples' feet and to wipe them with the towel that was wrapped around him. He came to Simon Peter, who said to him, “Lord, do you wash my feet?” Jesus answered him, “What I am doing you do not understand now, but afterward you will understand.” (John 13:4-7 ESV)</a:t>
            </a:r>
            <a:endParaRPr sz="1600">
              <a:latin typeface="Times New Roman"/>
              <a:ea typeface="Times New Roman"/>
              <a:cs typeface="Times New Roman"/>
              <a:sym typeface="Times New Roman"/>
            </a:endParaRPr>
          </a:p>
          <a:p>
            <a:pPr marL="0" indent="0">
              <a:lnSpc>
                <a:spcPct val="80000"/>
              </a:lnSpc>
              <a:spcBef>
                <a:spcPts val="0"/>
              </a:spcBef>
            </a:pPr>
            <a:endParaRPr sz="1600" b="1">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Technically only the hands are to be washed but Yeshua added the feet.</a:t>
            </a:r>
            <a:endParaRPr sz="1600">
              <a:latin typeface="Times New Roman"/>
              <a:ea typeface="Times New Roman"/>
              <a:cs typeface="Times New Roman"/>
              <a:sym typeface="Times New Roman"/>
            </a:endParaRPr>
          </a:p>
          <a:p>
            <a:pPr marL="0" indent="0">
              <a:lnSpc>
                <a:spcPct val="80000"/>
              </a:lnSpc>
              <a:spcBef>
                <a:spcPts val="0"/>
              </a:spcBef>
            </a:pPr>
            <a:endParaRPr sz="1600" b="1">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Peter protested.</a:t>
            </a:r>
            <a:endParaRPr sz="1600">
              <a:latin typeface="Times New Roman"/>
              <a:ea typeface="Times New Roman"/>
              <a:cs typeface="Times New Roman"/>
              <a:sym typeface="Times New Roman"/>
            </a:endParaRPr>
          </a:p>
          <a:p>
            <a:pPr marL="0" indent="0">
              <a:lnSpc>
                <a:spcPct val="80000"/>
              </a:lnSpc>
              <a:spcBef>
                <a:spcPts val="0"/>
              </a:spcBef>
            </a:pPr>
            <a:endParaRPr sz="1600" b="1">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Only priests wash hands and feet in the laver of the temple court before entering the Holy.</a:t>
            </a:r>
            <a:endParaRPr sz="1600">
              <a:latin typeface="Times New Roman"/>
              <a:ea typeface="Times New Roman"/>
              <a:cs typeface="Times New Roman"/>
              <a:sym typeface="Times New Roman"/>
            </a:endParaRPr>
          </a:p>
          <a:p>
            <a:pPr marL="0" indent="0">
              <a:lnSpc>
                <a:spcPct val="80000"/>
              </a:lnSpc>
              <a:spcBef>
                <a:spcPts val="0"/>
              </a:spcBef>
            </a:pPr>
            <a:endParaRPr sz="1600" b="1">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Yeshua tells him that he does not understand now why he bestows the disciples such an honor.</a:t>
            </a:r>
            <a:endParaRPr sz="1600">
              <a:latin typeface="Times New Roman"/>
              <a:ea typeface="Times New Roman"/>
              <a:cs typeface="Times New Roman"/>
              <a:sym typeface="Times New Roman"/>
            </a:endParaRPr>
          </a:p>
          <a:p>
            <a:pPr marL="0" indent="0">
              <a:lnSpc>
                <a:spcPct val="80000"/>
              </a:lnSpc>
              <a:spcBef>
                <a:spcPts val="0"/>
              </a:spcBef>
            </a:pPr>
            <a:endParaRPr sz="1600" b="1">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Later, Peter understood that his Master was fulfilling a prophecy uttered by Moses that says,</a:t>
            </a:r>
            <a:endParaRPr sz="1600">
              <a:latin typeface="Times New Roman"/>
              <a:ea typeface="Times New Roman"/>
              <a:cs typeface="Times New Roman"/>
              <a:sym typeface="Times New Roman"/>
            </a:endParaRPr>
          </a:p>
          <a:p>
            <a:pPr marL="0" indent="0">
              <a:lnSpc>
                <a:spcPct val="80000"/>
              </a:lnSpc>
              <a:spcBef>
                <a:spcPts val="0"/>
              </a:spcBef>
            </a:pPr>
            <a:endParaRPr sz="1600" b="1">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SLIDE</a:t>
            </a:r>
            <a:endParaRPr sz="1600">
              <a:latin typeface="Times New Roman"/>
              <a:ea typeface="Times New Roman"/>
              <a:cs typeface="Times New Roman"/>
              <a:sym typeface="Times New Roman"/>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99558B-D142-B6B9-781C-0F3F6F9247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3E2B06-398E-0B92-840D-B77345560E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CA0CE7-474C-0DB8-2742-B48C018C24B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62EB9F1-6A8B-42AE-9043-74A11E5868C9}"/>
              </a:ext>
            </a:extLst>
          </p:cNvPr>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50A64110-3FCA-4235-915E-DC1D05853E1F}" type="slidenum">
              <a:rPr kumimoji="0" lang="en-US" alt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S PGothic" panose="020B0600070205080204" pitchFamily="34" charset="-128"/>
                <a:cs typeface="+mn-cs"/>
              </a:rPr>
              <a:pPr marL="0" marR="0" lvl="0" indent="0" algn="r" defTabSz="457200" rtl="0" eaLnBrk="0" fontAlgn="base" latinLnBrk="0" hangingPunct="0">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a:ln>
                <a:noFill/>
              </a:ln>
              <a:solidFill>
                <a:prstClr val="black"/>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26445364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25: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69" name="Google Shape;269;p25:notes"/>
          <p:cNvSpPr txBox="1">
            <a:spLocks noGrp="1"/>
          </p:cNvSpPr>
          <p:nvPr>
            <p:ph type="body" idx="1"/>
          </p:nvPr>
        </p:nvSpPr>
        <p:spPr>
          <a:xfrm>
            <a:off x="701040" y="4415791"/>
            <a:ext cx="5608320" cy="4183380"/>
          </a:xfrm>
          <a:prstGeom prst="rect">
            <a:avLst/>
          </a:prstGeom>
          <a:noFill/>
          <a:ln>
            <a:noFill/>
          </a:ln>
        </p:spPr>
        <p:txBody>
          <a:bodyPr spcFirstLastPara="1" wrap="square" lIns="93159" tIns="46579" rIns="93159" bIns="46579" anchor="t" anchorCtr="0">
            <a:noAutofit/>
          </a:bodyPr>
          <a:lstStyle/>
          <a:p>
            <a:pPr marL="0" indent="0">
              <a:spcBef>
                <a:spcPts val="0"/>
              </a:spcBef>
            </a:pPr>
            <a:r>
              <a:rPr lang="en-US" sz="1600" b="1">
                <a:latin typeface="Times New Roman"/>
                <a:ea typeface="Times New Roman"/>
                <a:cs typeface="Times New Roman"/>
                <a:sym typeface="Times New Roman"/>
              </a:rPr>
              <a:t>Now therefore, if you will indeed obey my voice and keep my covenant, you shall be my treasured possession among all peoples, … and you shall be to me a kingdom of priests and a holy nation.’ “  (Exodus 19:5-6 ESV)</a:t>
            </a:r>
            <a:endParaRPr/>
          </a:p>
          <a:p>
            <a:pPr marL="0" indent="0">
              <a:spcBef>
                <a:spcPts val="480"/>
              </a:spcBef>
            </a:pPr>
            <a:endParaRPr sz="1600" b="1">
              <a:latin typeface="Times New Roman"/>
              <a:ea typeface="Times New Roman"/>
              <a:cs typeface="Times New Roman"/>
              <a:sym typeface="Times New Roman"/>
            </a:endParaRPr>
          </a:p>
          <a:p>
            <a:pPr marL="0" indent="0">
              <a:spcBef>
                <a:spcPts val="480"/>
              </a:spcBef>
            </a:pPr>
            <a:r>
              <a:rPr lang="en-US" sz="1600" b="1">
                <a:latin typeface="Times New Roman"/>
                <a:ea typeface="Times New Roman"/>
                <a:cs typeface="Times New Roman"/>
                <a:sym typeface="Times New Roman"/>
              </a:rPr>
              <a:t>Peter later understood as he told the Romans disciples.</a:t>
            </a:r>
            <a:endParaRPr/>
          </a:p>
          <a:p>
            <a:pPr marL="0" indent="0">
              <a:spcBef>
                <a:spcPts val="480"/>
              </a:spcBef>
            </a:pPr>
            <a:endParaRPr sz="1600" b="1">
              <a:latin typeface="Times New Roman"/>
              <a:ea typeface="Times New Roman"/>
              <a:cs typeface="Times New Roman"/>
              <a:sym typeface="Times New Roman"/>
            </a:endParaRPr>
          </a:p>
          <a:p>
            <a:pPr marL="0" indent="0">
              <a:spcBef>
                <a:spcPts val="480"/>
              </a:spcBef>
            </a:pPr>
            <a:r>
              <a:rPr lang="en-US" sz="1600" b="1">
                <a:latin typeface="Times New Roman"/>
                <a:ea typeface="Times New Roman"/>
                <a:cs typeface="Times New Roman"/>
                <a:sym typeface="Times New Roman"/>
              </a:rPr>
              <a:t>But you are a chosen race, a </a:t>
            </a:r>
            <a:r>
              <a:rPr lang="en-US" sz="1600" b="1" u="sng">
                <a:latin typeface="Times New Roman"/>
                <a:ea typeface="Times New Roman"/>
                <a:cs typeface="Times New Roman"/>
                <a:sym typeface="Times New Roman"/>
              </a:rPr>
              <a:t>royal priesthood</a:t>
            </a:r>
            <a:r>
              <a:rPr lang="en-US" sz="1600" b="1">
                <a:latin typeface="Times New Roman"/>
                <a:ea typeface="Times New Roman"/>
                <a:cs typeface="Times New Roman"/>
                <a:sym typeface="Times New Roman"/>
              </a:rPr>
              <a:t>, a holy nation, a people for his own possession, that you may proclaim the excellencies of him who called you out of darkness into his marvelous light.  (1 Peter 2:9 ESV)</a:t>
            </a:r>
            <a:endParaRPr/>
          </a:p>
          <a:p>
            <a:pPr marL="0" indent="0">
              <a:spcBef>
                <a:spcPts val="480"/>
              </a:spcBef>
            </a:pPr>
            <a:endParaRPr sz="1600" b="1">
              <a:latin typeface="Times New Roman"/>
              <a:ea typeface="Times New Roman"/>
              <a:cs typeface="Times New Roman"/>
              <a:sym typeface="Times New Roman"/>
            </a:endParaRPr>
          </a:p>
          <a:p>
            <a:pPr marL="0" indent="0">
              <a:spcBef>
                <a:spcPts val="480"/>
              </a:spcBef>
            </a:pPr>
            <a:r>
              <a:rPr lang="en-US" sz="1600" b="1">
                <a:latin typeface="Times New Roman"/>
                <a:ea typeface="Times New Roman"/>
                <a:cs typeface="Times New Roman"/>
                <a:sym typeface="Times New Roman"/>
              </a:rPr>
              <a:t>There is a blessing for the hand washing</a:t>
            </a:r>
            <a:endParaRPr/>
          </a:p>
          <a:p>
            <a:pPr marL="0" indent="0">
              <a:spcBef>
                <a:spcPts val="480"/>
              </a:spcBef>
            </a:pPr>
            <a:endParaRPr sz="1600" b="1">
              <a:latin typeface="Times New Roman"/>
              <a:ea typeface="Times New Roman"/>
              <a:cs typeface="Times New Roman"/>
              <a:sym typeface="Times New Roman"/>
            </a:endParaRPr>
          </a:p>
          <a:p>
            <a:pPr marL="0" indent="0">
              <a:spcBef>
                <a:spcPts val="480"/>
              </a:spcBef>
            </a:pPr>
            <a:r>
              <a:rPr lang="en-US" sz="1600" b="1">
                <a:latin typeface="Times New Roman"/>
                <a:ea typeface="Times New Roman"/>
                <a:cs typeface="Times New Roman"/>
                <a:sym typeface="Times New Roman"/>
              </a:rPr>
              <a:t>SLIDE</a:t>
            </a:r>
            <a:endParaRPr sz="1600">
              <a:latin typeface="Times New Roman"/>
              <a:ea typeface="Times New Roman"/>
              <a:cs typeface="Times New Roman"/>
              <a:sym typeface="Times New Roman"/>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9DC74-5FDE-2899-BDED-47DFD7000A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F97985-CFA9-D99D-9BE5-033F845C72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4FE130-C051-191A-93F4-34B5172A3A3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92FC658-E4BE-3B12-A997-2C899A5B9485}"/>
              </a:ext>
            </a:extLst>
          </p:cNvPr>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50A64110-3FCA-4235-915E-DC1D05853E1F}" type="slidenum">
              <a:rPr kumimoji="0" lang="en-US" alt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S PGothic" panose="020B0600070205080204" pitchFamily="34" charset="-128"/>
                <a:cs typeface="+mn-cs"/>
              </a:rPr>
              <a:pPr marL="0" marR="0" lvl="0" indent="0" algn="r" defTabSz="457200" rtl="0" eaLnBrk="0" fontAlgn="base" latinLnBrk="0" hangingPunct="0">
                <a:lnSpc>
                  <a:spcPct val="100000"/>
                </a:lnSpc>
                <a:spcBef>
                  <a:spcPct val="0"/>
                </a:spcBef>
                <a:spcAft>
                  <a:spcPct val="0"/>
                </a:spcAft>
                <a:buClrTx/>
                <a:buSzTx/>
                <a:buFontTx/>
                <a:buNone/>
                <a:tabLst/>
                <a:defRPr/>
              </a:pPr>
              <a:t>38</a:t>
            </a:fld>
            <a:endParaRPr kumimoji="0" lang="en-US" altLang="en-US" sz="1200" b="0" i="0" u="none" strike="noStrike" kern="1200" cap="none" spc="0" normalizeH="0" baseline="0" noProof="0">
              <a:ln>
                <a:noFill/>
              </a:ln>
              <a:solidFill>
                <a:prstClr val="black"/>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102120746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2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75" name="Google Shape;275;p26:notes"/>
          <p:cNvSpPr txBox="1">
            <a:spLocks noGrp="1"/>
          </p:cNvSpPr>
          <p:nvPr>
            <p:ph type="body" idx="1"/>
          </p:nvPr>
        </p:nvSpPr>
        <p:spPr>
          <a:xfrm>
            <a:off x="701040" y="4415791"/>
            <a:ext cx="5608320" cy="4183380"/>
          </a:xfrm>
          <a:prstGeom prst="rect">
            <a:avLst/>
          </a:prstGeom>
          <a:noFill/>
          <a:ln>
            <a:noFill/>
          </a:ln>
        </p:spPr>
        <p:txBody>
          <a:bodyPr spcFirstLastPara="1" wrap="square" lIns="93159" tIns="46579" rIns="93159" bIns="46579" anchor="t" anchorCtr="0">
            <a:noAutofit/>
          </a:bodyPr>
          <a:lstStyle/>
          <a:p>
            <a:pPr marL="0" indent="0">
              <a:lnSpc>
                <a:spcPct val="80000"/>
              </a:lnSpc>
              <a:spcBef>
                <a:spcPts val="0"/>
              </a:spcBef>
            </a:pPr>
            <a:r>
              <a:rPr lang="en-US" sz="1600" b="1">
                <a:latin typeface="Times New Roman"/>
                <a:ea typeface="Times New Roman"/>
                <a:cs typeface="Times New Roman"/>
                <a:sym typeface="Times New Roman"/>
              </a:rPr>
              <a:t>In Mark 7 it is recorded that Yeshua had a small interaction with some of His rabbi colleagues concerning the issue of hand wash before eating.</a:t>
            </a:r>
            <a:endParaRPr sz="1600">
              <a:latin typeface="Times New Roman"/>
              <a:ea typeface="Times New Roman"/>
              <a:cs typeface="Times New Roman"/>
              <a:sym typeface="Times New Roman"/>
            </a:endParaRPr>
          </a:p>
          <a:p>
            <a:pPr marL="0" indent="0">
              <a:lnSpc>
                <a:spcPct val="80000"/>
              </a:lnSpc>
              <a:spcBef>
                <a:spcPts val="0"/>
              </a:spcBef>
            </a:pPr>
            <a:endParaRPr sz="1600" b="1">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We read that, “</a:t>
            </a:r>
            <a:r>
              <a:rPr lang="en-US" sz="1600" b="1">
                <a:solidFill>
                  <a:srgbClr val="292F33"/>
                </a:solidFill>
                <a:latin typeface="Times New Roman"/>
                <a:ea typeface="Times New Roman"/>
                <a:cs typeface="Times New Roman"/>
                <a:sym typeface="Times New Roman"/>
              </a:rPr>
              <a:t>they saw that </a:t>
            </a:r>
            <a:r>
              <a:rPr lang="en-US" sz="1600" b="1" u="sng">
                <a:solidFill>
                  <a:srgbClr val="292F33"/>
                </a:solidFill>
                <a:latin typeface="Times New Roman"/>
                <a:ea typeface="Times New Roman"/>
                <a:cs typeface="Times New Roman"/>
                <a:sym typeface="Times New Roman"/>
              </a:rPr>
              <a:t>some of his disciples </a:t>
            </a:r>
            <a:r>
              <a:rPr lang="en-US" sz="1600" b="1">
                <a:solidFill>
                  <a:srgbClr val="292F33"/>
                </a:solidFill>
                <a:latin typeface="Times New Roman"/>
                <a:ea typeface="Times New Roman"/>
                <a:cs typeface="Times New Roman"/>
                <a:sym typeface="Times New Roman"/>
              </a:rPr>
              <a:t>ate with hands that were defiled, that is, unwashed.” Mark 7:2</a:t>
            </a:r>
            <a:endParaRPr sz="1600">
              <a:latin typeface="Times New Roman"/>
              <a:ea typeface="Times New Roman"/>
              <a:cs typeface="Times New Roman"/>
              <a:sym typeface="Times New Roman"/>
            </a:endParaRPr>
          </a:p>
          <a:p>
            <a:pPr marL="0" indent="0">
              <a:lnSpc>
                <a:spcPct val="80000"/>
              </a:lnSpc>
              <a:spcBef>
                <a:spcPts val="0"/>
              </a:spcBef>
            </a:pPr>
            <a:endParaRPr sz="1600" b="1">
              <a:solidFill>
                <a:srgbClr val="292F33"/>
              </a:solidFill>
              <a:latin typeface="Times New Roman"/>
              <a:ea typeface="Times New Roman"/>
              <a:cs typeface="Times New Roman"/>
              <a:sym typeface="Times New Roman"/>
            </a:endParaRPr>
          </a:p>
          <a:p>
            <a:pPr marL="0" indent="0">
              <a:lnSpc>
                <a:spcPct val="80000"/>
              </a:lnSpc>
              <a:spcBef>
                <a:spcPts val="0"/>
              </a:spcBef>
            </a:pPr>
            <a:r>
              <a:rPr lang="en-US" sz="1600" b="1">
                <a:solidFill>
                  <a:srgbClr val="292F33"/>
                </a:solidFill>
                <a:latin typeface="Times New Roman"/>
                <a:ea typeface="Times New Roman"/>
                <a:cs typeface="Times New Roman"/>
                <a:sym typeface="Times New Roman"/>
              </a:rPr>
              <a:t>Yeshua and some other disciples probably washed theirs, but at the moment, He saw a larger problem.</a:t>
            </a:r>
            <a:endParaRPr sz="1600">
              <a:latin typeface="Times New Roman"/>
              <a:ea typeface="Times New Roman"/>
              <a:cs typeface="Times New Roman"/>
              <a:sym typeface="Times New Roman"/>
            </a:endParaRPr>
          </a:p>
          <a:p>
            <a:pPr marL="0" indent="0">
              <a:lnSpc>
                <a:spcPct val="80000"/>
              </a:lnSpc>
              <a:spcBef>
                <a:spcPts val="0"/>
              </a:spcBef>
            </a:pPr>
            <a:endParaRPr sz="1600" b="1">
              <a:solidFill>
                <a:srgbClr val="292F33"/>
              </a:solidFill>
              <a:latin typeface="Times New Roman"/>
              <a:ea typeface="Times New Roman"/>
              <a:cs typeface="Times New Roman"/>
              <a:sym typeface="Times New Roman"/>
            </a:endParaRPr>
          </a:p>
          <a:p>
            <a:pPr marL="0" indent="0">
              <a:lnSpc>
                <a:spcPct val="80000"/>
              </a:lnSpc>
              <a:spcBef>
                <a:spcPts val="0"/>
              </a:spcBef>
            </a:pPr>
            <a:r>
              <a:rPr lang="en-US" sz="1600" b="1">
                <a:solidFill>
                  <a:srgbClr val="292F33"/>
                </a:solidFill>
                <a:latin typeface="Times New Roman"/>
                <a:ea typeface="Times New Roman"/>
                <a:cs typeface="Times New Roman"/>
                <a:sym typeface="Times New Roman"/>
              </a:rPr>
              <a:t>He knew that washing hands was a man established tradition as an application of a Levitical command, a good tradition, but nevertheless established by religious leaders,</a:t>
            </a:r>
            <a:endParaRPr sz="1600">
              <a:latin typeface="Times New Roman"/>
              <a:ea typeface="Times New Roman"/>
              <a:cs typeface="Times New Roman"/>
              <a:sym typeface="Times New Roman"/>
            </a:endParaRPr>
          </a:p>
          <a:p>
            <a:pPr marL="0" indent="0">
              <a:lnSpc>
                <a:spcPct val="80000"/>
              </a:lnSpc>
              <a:spcBef>
                <a:spcPts val="0"/>
              </a:spcBef>
            </a:pPr>
            <a:endParaRPr sz="1600" b="1">
              <a:solidFill>
                <a:srgbClr val="292F33"/>
              </a:solidFill>
              <a:latin typeface="Times New Roman"/>
              <a:ea typeface="Times New Roman"/>
              <a:cs typeface="Times New Roman"/>
              <a:sym typeface="Times New Roman"/>
            </a:endParaRPr>
          </a:p>
          <a:p>
            <a:pPr marL="0" indent="0">
              <a:lnSpc>
                <a:spcPct val="80000"/>
              </a:lnSpc>
              <a:spcBef>
                <a:spcPts val="0"/>
              </a:spcBef>
            </a:pPr>
            <a:r>
              <a:rPr lang="en-US" sz="1600" b="1">
                <a:solidFill>
                  <a:srgbClr val="292F33"/>
                </a:solidFill>
                <a:latin typeface="Times New Roman"/>
                <a:ea typeface="Times New Roman"/>
                <a:cs typeface="Times New Roman"/>
                <a:sym typeface="Times New Roman"/>
              </a:rPr>
              <a:t>Whereas to publicly embarrass, shame, or criticize someone in public was strictly forbidden in the Laws God gave to Moses as akin to murder.</a:t>
            </a:r>
            <a:endParaRPr sz="1600">
              <a:latin typeface="Times New Roman"/>
              <a:ea typeface="Times New Roman"/>
              <a:cs typeface="Times New Roman"/>
              <a:sym typeface="Times New Roman"/>
            </a:endParaRPr>
          </a:p>
          <a:p>
            <a:pPr marL="0" indent="0">
              <a:lnSpc>
                <a:spcPct val="80000"/>
              </a:lnSpc>
              <a:spcBef>
                <a:spcPts val="0"/>
              </a:spcBef>
            </a:pPr>
            <a:endParaRPr sz="1600" b="1">
              <a:solidFill>
                <a:srgbClr val="292F33"/>
              </a:solidFill>
              <a:latin typeface="Times New Roman"/>
              <a:ea typeface="Times New Roman"/>
              <a:cs typeface="Times New Roman"/>
              <a:sym typeface="Times New Roman"/>
            </a:endParaRPr>
          </a:p>
          <a:p>
            <a:pPr marL="0" indent="0">
              <a:lnSpc>
                <a:spcPct val="80000"/>
              </a:lnSpc>
              <a:spcBef>
                <a:spcPts val="0"/>
              </a:spcBef>
            </a:pPr>
            <a:r>
              <a:rPr lang="en-US" sz="1600" b="1">
                <a:solidFill>
                  <a:srgbClr val="292F33"/>
                </a:solidFill>
                <a:latin typeface="Times New Roman"/>
                <a:ea typeface="Times New Roman"/>
                <a:cs typeface="Times New Roman"/>
                <a:sym typeface="Times New Roman"/>
              </a:rPr>
              <a:t>Thereby, Yeshua protected His disciples calling out their accusers with, , </a:t>
            </a:r>
            <a:r>
              <a:rPr lang="en-US" sz="1600" b="1" i="1">
                <a:solidFill>
                  <a:srgbClr val="292F33"/>
                </a:solidFill>
                <a:latin typeface="Times New Roman"/>
                <a:ea typeface="Times New Roman"/>
                <a:cs typeface="Times New Roman"/>
                <a:sym typeface="Times New Roman"/>
              </a:rPr>
              <a:t>“</a:t>
            </a:r>
            <a:r>
              <a:rPr lang="en-US" sz="1600" b="1" i="1">
                <a:solidFill>
                  <a:srgbClr val="DA3737"/>
                </a:solidFill>
                <a:latin typeface="Times New Roman"/>
                <a:ea typeface="Times New Roman"/>
                <a:cs typeface="Times New Roman"/>
                <a:sym typeface="Times New Roman"/>
              </a:rPr>
              <a:t>You leave the commandment of God and hold to the tradition of men.”</a:t>
            </a:r>
            <a:r>
              <a:rPr lang="en-US" sz="1600" b="1" i="1">
                <a:solidFill>
                  <a:srgbClr val="292F33"/>
                </a:solidFill>
                <a:latin typeface="Times New Roman"/>
                <a:ea typeface="Times New Roman"/>
                <a:cs typeface="Times New Roman"/>
                <a:sym typeface="Times New Roman"/>
              </a:rPr>
              <a:t>  </a:t>
            </a:r>
            <a:r>
              <a:rPr lang="en-US" sz="1600" b="1">
                <a:solidFill>
                  <a:srgbClr val="292F33"/>
                </a:solidFill>
                <a:latin typeface="Times New Roman"/>
                <a:ea typeface="Times New Roman"/>
                <a:cs typeface="Times New Roman"/>
                <a:sym typeface="Times New Roman"/>
              </a:rPr>
              <a:t>v 7</a:t>
            </a:r>
            <a:endParaRPr sz="1600">
              <a:latin typeface="Times New Roman"/>
              <a:ea typeface="Times New Roman"/>
              <a:cs typeface="Times New Roman"/>
              <a:sym typeface="Times New Roman"/>
            </a:endParaRPr>
          </a:p>
          <a:p>
            <a:pPr marL="0" indent="0">
              <a:lnSpc>
                <a:spcPct val="80000"/>
              </a:lnSpc>
              <a:spcBef>
                <a:spcPts val="0"/>
              </a:spcBef>
            </a:pPr>
            <a:endParaRPr sz="1600" b="1">
              <a:solidFill>
                <a:srgbClr val="292F33"/>
              </a:solidFill>
              <a:latin typeface="Times New Roman"/>
              <a:ea typeface="Times New Roman"/>
              <a:cs typeface="Times New Roman"/>
              <a:sym typeface="Times New Roman"/>
            </a:endParaRPr>
          </a:p>
          <a:p>
            <a:pPr marL="0" indent="0">
              <a:lnSpc>
                <a:spcPct val="80000"/>
              </a:lnSpc>
              <a:spcBef>
                <a:spcPts val="0"/>
              </a:spcBef>
            </a:pPr>
            <a:r>
              <a:rPr lang="en-US" sz="1600" b="1">
                <a:solidFill>
                  <a:srgbClr val="292F33"/>
                </a:solidFill>
                <a:latin typeface="Times New Roman"/>
                <a:ea typeface="Times New Roman"/>
                <a:cs typeface="Times New Roman"/>
                <a:sym typeface="Times New Roman"/>
              </a:rPr>
              <a:t>Then He reminded them that,</a:t>
            </a:r>
            <a:endParaRPr sz="1600">
              <a:latin typeface="Times New Roman"/>
              <a:ea typeface="Times New Roman"/>
              <a:cs typeface="Times New Roman"/>
              <a:sym typeface="Times New Roman"/>
            </a:endParaRPr>
          </a:p>
          <a:p>
            <a:pPr marL="0" indent="0">
              <a:lnSpc>
                <a:spcPct val="80000"/>
              </a:lnSpc>
              <a:spcBef>
                <a:spcPts val="0"/>
              </a:spcBef>
            </a:pPr>
            <a:endParaRPr sz="1600" b="1">
              <a:solidFill>
                <a:srgbClr val="292F33"/>
              </a:solidFill>
              <a:latin typeface="Times New Roman"/>
              <a:ea typeface="Times New Roman"/>
              <a:cs typeface="Times New Roman"/>
              <a:sym typeface="Times New Roman"/>
            </a:endParaRPr>
          </a:p>
          <a:p>
            <a:pPr marL="0" indent="0">
              <a:lnSpc>
                <a:spcPct val="80000"/>
              </a:lnSpc>
              <a:spcBef>
                <a:spcPts val="192"/>
              </a:spcBef>
            </a:pPr>
            <a:r>
              <a:rPr lang="en-US" sz="1600" b="1">
                <a:solidFill>
                  <a:srgbClr val="218282"/>
                </a:solidFill>
                <a:latin typeface="Times New Roman"/>
                <a:ea typeface="Times New Roman"/>
                <a:cs typeface="Times New Roman"/>
                <a:sym typeface="Times New Roman"/>
              </a:rPr>
              <a:t>Mar 7:15</a:t>
            </a:r>
            <a:r>
              <a:rPr lang="en-US" sz="1600" b="1">
                <a:solidFill>
                  <a:srgbClr val="292F33"/>
                </a:solidFill>
                <a:latin typeface="Times New Roman"/>
                <a:ea typeface="Times New Roman"/>
                <a:cs typeface="Times New Roman"/>
                <a:sym typeface="Times New Roman"/>
              </a:rPr>
              <a:t>  </a:t>
            </a:r>
            <a:r>
              <a:rPr lang="en-US" sz="1600" b="1">
                <a:solidFill>
                  <a:srgbClr val="DA3737"/>
                </a:solidFill>
                <a:latin typeface="Times New Roman"/>
                <a:ea typeface="Times New Roman"/>
                <a:cs typeface="Times New Roman"/>
                <a:sym typeface="Times New Roman"/>
              </a:rPr>
              <a:t>There is nothing outside a person that by going into him can defile him, but the things that come out of a person are what defile him.”</a:t>
            </a:r>
            <a:r>
              <a:rPr lang="en-US" sz="1600" b="1">
                <a:solidFill>
                  <a:srgbClr val="292F33"/>
                </a:solidFill>
                <a:latin typeface="Times New Roman"/>
                <a:ea typeface="Times New Roman"/>
                <a:cs typeface="Times New Roman"/>
                <a:sym typeface="Times New Roman"/>
              </a:rPr>
              <a:t> </a:t>
            </a:r>
            <a:endParaRPr sz="1600">
              <a:latin typeface="Times New Roman"/>
              <a:ea typeface="Times New Roman"/>
              <a:cs typeface="Times New Roman"/>
              <a:sym typeface="Times New Roman"/>
            </a:endParaRPr>
          </a:p>
          <a:p>
            <a:pPr marL="0" indent="0">
              <a:lnSpc>
                <a:spcPct val="80000"/>
              </a:lnSpc>
              <a:spcBef>
                <a:spcPts val="192"/>
              </a:spcBef>
            </a:pPr>
            <a:r>
              <a:rPr lang="en-US" sz="1600" b="1">
                <a:solidFill>
                  <a:srgbClr val="218282"/>
                </a:solidFill>
                <a:latin typeface="Times New Roman"/>
                <a:ea typeface="Times New Roman"/>
                <a:cs typeface="Times New Roman"/>
                <a:sym typeface="Times New Roman"/>
              </a:rPr>
              <a:t>….</a:t>
            </a:r>
            <a:endParaRPr sz="1600" b="1">
              <a:solidFill>
                <a:srgbClr val="292F33"/>
              </a:solidFill>
              <a:latin typeface="Times New Roman"/>
              <a:ea typeface="Times New Roman"/>
              <a:cs typeface="Times New Roman"/>
              <a:sym typeface="Times New Roman"/>
            </a:endParaRPr>
          </a:p>
          <a:p>
            <a:pPr marL="0" indent="0">
              <a:lnSpc>
                <a:spcPct val="80000"/>
              </a:lnSpc>
              <a:spcBef>
                <a:spcPts val="192"/>
              </a:spcBef>
            </a:pPr>
            <a:r>
              <a:rPr lang="en-US" sz="1600" b="1">
                <a:solidFill>
                  <a:srgbClr val="218282"/>
                </a:solidFill>
                <a:latin typeface="Times New Roman"/>
                <a:ea typeface="Times New Roman"/>
                <a:cs typeface="Times New Roman"/>
                <a:sym typeface="Times New Roman"/>
              </a:rPr>
              <a:t>Mar 7:21</a:t>
            </a:r>
            <a:r>
              <a:rPr lang="en-US" sz="1600" b="1">
                <a:solidFill>
                  <a:srgbClr val="292F33"/>
                </a:solidFill>
                <a:latin typeface="Times New Roman"/>
                <a:ea typeface="Times New Roman"/>
                <a:cs typeface="Times New Roman"/>
                <a:sym typeface="Times New Roman"/>
              </a:rPr>
              <a:t>  </a:t>
            </a:r>
            <a:r>
              <a:rPr lang="en-US" sz="1600" b="1">
                <a:solidFill>
                  <a:srgbClr val="DA3737"/>
                </a:solidFill>
                <a:latin typeface="Times New Roman"/>
                <a:ea typeface="Times New Roman"/>
                <a:cs typeface="Times New Roman"/>
                <a:sym typeface="Times New Roman"/>
              </a:rPr>
              <a:t>For from within, out of the heart of man, come evil thoughts, immorality, theft, murder, adultery,</a:t>
            </a:r>
            <a:r>
              <a:rPr lang="en-US" sz="1600" b="1">
                <a:solidFill>
                  <a:srgbClr val="292F33"/>
                </a:solidFill>
                <a:latin typeface="Times New Roman"/>
                <a:ea typeface="Times New Roman"/>
                <a:cs typeface="Times New Roman"/>
                <a:sym typeface="Times New Roman"/>
              </a:rPr>
              <a:t> </a:t>
            </a:r>
            <a:endParaRPr sz="1600">
              <a:latin typeface="Times New Roman"/>
              <a:ea typeface="Times New Roman"/>
              <a:cs typeface="Times New Roman"/>
              <a:sym typeface="Times New Roman"/>
            </a:endParaRPr>
          </a:p>
          <a:p>
            <a:pPr marL="0" indent="0">
              <a:lnSpc>
                <a:spcPct val="80000"/>
              </a:lnSpc>
              <a:spcBef>
                <a:spcPts val="192"/>
              </a:spcBef>
            </a:pPr>
            <a:r>
              <a:rPr lang="en-US" sz="1600" b="1">
                <a:solidFill>
                  <a:srgbClr val="218282"/>
                </a:solidFill>
                <a:latin typeface="Times New Roman"/>
                <a:ea typeface="Times New Roman"/>
                <a:cs typeface="Times New Roman"/>
                <a:sym typeface="Times New Roman"/>
              </a:rPr>
              <a:t>Mar 7:22</a:t>
            </a:r>
            <a:r>
              <a:rPr lang="en-US" sz="1600" b="1">
                <a:solidFill>
                  <a:srgbClr val="292F33"/>
                </a:solidFill>
                <a:latin typeface="Times New Roman"/>
                <a:ea typeface="Times New Roman"/>
                <a:cs typeface="Times New Roman"/>
                <a:sym typeface="Times New Roman"/>
              </a:rPr>
              <a:t>  </a:t>
            </a:r>
            <a:r>
              <a:rPr lang="en-US" sz="1600" b="1">
                <a:solidFill>
                  <a:srgbClr val="DA3737"/>
                </a:solidFill>
                <a:latin typeface="Times New Roman"/>
                <a:ea typeface="Times New Roman"/>
                <a:cs typeface="Times New Roman"/>
                <a:sym typeface="Times New Roman"/>
              </a:rPr>
              <a:t>coveting, wickedness, deceit, sensuality, envy, slander, pride, foolishness.</a:t>
            </a:r>
            <a:r>
              <a:rPr lang="en-US" sz="1600" b="1">
                <a:solidFill>
                  <a:srgbClr val="292F33"/>
                </a:solidFill>
                <a:latin typeface="Times New Roman"/>
                <a:ea typeface="Times New Roman"/>
                <a:cs typeface="Times New Roman"/>
                <a:sym typeface="Times New Roman"/>
              </a:rPr>
              <a:t> </a:t>
            </a:r>
            <a:endParaRPr sz="1600">
              <a:latin typeface="Times New Roman"/>
              <a:ea typeface="Times New Roman"/>
              <a:cs typeface="Times New Roman"/>
              <a:sym typeface="Times New Roman"/>
            </a:endParaRPr>
          </a:p>
          <a:p>
            <a:pPr marL="0" indent="0">
              <a:lnSpc>
                <a:spcPct val="80000"/>
              </a:lnSpc>
              <a:spcBef>
                <a:spcPts val="192"/>
              </a:spcBef>
            </a:pPr>
            <a:r>
              <a:rPr lang="en-US" sz="1600" b="1">
                <a:solidFill>
                  <a:srgbClr val="218282"/>
                </a:solidFill>
                <a:latin typeface="Times New Roman"/>
                <a:ea typeface="Times New Roman"/>
                <a:cs typeface="Times New Roman"/>
                <a:sym typeface="Times New Roman"/>
              </a:rPr>
              <a:t>Mar 7:23</a:t>
            </a:r>
            <a:r>
              <a:rPr lang="en-US" sz="1600" b="1">
                <a:solidFill>
                  <a:srgbClr val="292F33"/>
                </a:solidFill>
                <a:latin typeface="Times New Roman"/>
                <a:ea typeface="Times New Roman"/>
                <a:cs typeface="Times New Roman"/>
                <a:sym typeface="Times New Roman"/>
              </a:rPr>
              <a:t>  </a:t>
            </a:r>
            <a:r>
              <a:rPr lang="en-US" sz="1600" b="1">
                <a:solidFill>
                  <a:srgbClr val="DA3737"/>
                </a:solidFill>
                <a:latin typeface="Times New Roman"/>
                <a:ea typeface="Times New Roman"/>
                <a:cs typeface="Times New Roman"/>
                <a:sym typeface="Times New Roman"/>
              </a:rPr>
              <a:t>All these evil things come from within, and </a:t>
            </a:r>
            <a:r>
              <a:rPr lang="en-US" sz="1600" b="1" u="sng">
                <a:solidFill>
                  <a:srgbClr val="DA3737"/>
                </a:solidFill>
                <a:latin typeface="Times New Roman"/>
                <a:ea typeface="Times New Roman"/>
                <a:cs typeface="Times New Roman"/>
                <a:sym typeface="Times New Roman"/>
              </a:rPr>
              <a:t>they </a:t>
            </a:r>
            <a:r>
              <a:rPr lang="en-US" sz="1600" b="1">
                <a:solidFill>
                  <a:srgbClr val="DA3737"/>
                </a:solidFill>
                <a:latin typeface="Times New Roman"/>
                <a:ea typeface="Times New Roman"/>
                <a:cs typeface="Times New Roman"/>
                <a:sym typeface="Times New Roman"/>
              </a:rPr>
              <a:t>defile a person.”</a:t>
            </a:r>
            <a:r>
              <a:rPr lang="en-US" sz="1600" b="1">
                <a:solidFill>
                  <a:srgbClr val="292F33"/>
                </a:solidFill>
                <a:latin typeface="Times New Roman"/>
                <a:ea typeface="Times New Roman"/>
                <a:cs typeface="Times New Roman"/>
                <a:sym typeface="Times New Roman"/>
              </a:rPr>
              <a:t> </a:t>
            </a:r>
            <a:endParaRPr sz="1600">
              <a:latin typeface="Times New Roman"/>
              <a:ea typeface="Times New Roman"/>
              <a:cs typeface="Times New Roman"/>
              <a:sym typeface="Times New Roman"/>
            </a:endParaRPr>
          </a:p>
          <a:p>
            <a:pPr marL="0" indent="0">
              <a:lnSpc>
                <a:spcPct val="80000"/>
              </a:lnSpc>
              <a:spcBef>
                <a:spcPts val="192"/>
              </a:spcBef>
            </a:pPr>
            <a:endParaRPr sz="1600" b="1">
              <a:solidFill>
                <a:srgbClr val="292F33"/>
              </a:solidFill>
              <a:latin typeface="Times New Roman"/>
              <a:ea typeface="Times New Roman"/>
              <a:cs typeface="Times New Roman"/>
              <a:sym typeface="Times New Roman"/>
            </a:endParaRPr>
          </a:p>
          <a:p>
            <a:pPr marL="0" indent="0">
              <a:lnSpc>
                <a:spcPct val="80000"/>
              </a:lnSpc>
              <a:spcBef>
                <a:spcPts val="192"/>
              </a:spcBef>
            </a:pPr>
            <a:r>
              <a:rPr lang="en-US" sz="1600" b="1">
                <a:solidFill>
                  <a:srgbClr val="292F33"/>
                </a:solidFill>
                <a:latin typeface="Times New Roman"/>
                <a:ea typeface="Times New Roman"/>
                <a:cs typeface="Times New Roman"/>
                <a:sym typeface="Times New Roman"/>
              </a:rPr>
              <a:t>Follow me now in the blessing for the hand wash as Yeshua would have said it,</a:t>
            </a:r>
            <a:endParaRPr sz="1600">
              <a:latin typeface="Times New Roman"/>
              <a:ea typeface="Times New Roman"/>
              <a:cs typeface="Times New Roman"/>
              <a:sym typeface="Times New Roman"/>
            </a:endParaRPr>
          </a:p>
          <a:p>
            <a:pPr marL="0" indent="0">
              <a:lnSpc>
                <a:spcPct val="80000"/>
              </a:lnSpc>
              <a:spcBef>
                <a:spcPts val="192"/>
              </a:spcBef>
            </a:pPr>
            <a:endParaRPr sz="1600" b="1">
              <a:solidFill>
                <a:srgbClr val="292F33"/>
              </a:solidFill>
              <a:latin typeface="Times New Roman"/>
              <a:ea typeface="Times New Roman"/>
              <a:cs typeface="Times New Roman"/>
              <a:sym typeface="Times New Roman"/>
            </a:endParaRPr>
          </a:p>
          <a:p>
            <a:pPr marL="0" indent="0">
              <a:lnSpc>
                <a:spcPct val="80000"/>
              </a:lnSpc>
              <a:spcBef>
                <a:spcPts val="192"/>
              </a:spcBef>
            </a:pPr>
            <a:r>
              <a:rPr lang="en-US" sz="1600" b="1">
                <a:latin typeface="Times New Roman"/>
                <a:ea typeface="Times New Roman"/>
                <a:cs typeface="Times New Roman"/>
                <a:sym typeface="Times New Roman"/>
              </a:rPr>
              <a:t>"Blessed are you, O Lord, our God, King of the Universe, who has sanctified us through your commandments and teaches us concerning the washing of hands"</a:t>
            </a:r>
            <a:endParaRPr sz="1600" b="1">
              <a:latin typeface="Times New Roman"/>
              <a:ea typeface="Times New Roman"/>
              <a:cs typeface="Times New Roman"/>
              <a:sym typeface="Times New Roman"/>
            </a:endParaRPr>
          </a:p>
          <a:p>
            <a:pPr marL="0" indent="0">
              <a:lnSpc>
                <a:spcPct val="80000"/>
              </a:lnSpc>
              <a:spcBef>
                <a:spcPts val="0"/>
              </a:spcBef>
            </a:pPr>
            <a:endParaRPr sz="1600" b="1">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ORGANISE HAND WASH WHILE MUSIC PLAYS</a:t>
            </a:r>
            <a:endParaRPr sz="1600">
              <a:latin typeface="Times New Roman"/>
              <a:ea typeface="Times New Roman"/>
              <a:cs typeface="Times New Roman"/>
              <a:sym typeface="Times New Roman"/>
            </a:endParaRPr>
          </a:p>
          <a:p>
            <a:pPr marL="0" indent="0">
              <a:lnSpc>
                <a:spcPct val="80000"/>
              </a:lnSpc>
              <a:spcBef>
                <a:spcPts val="0"/>
              </a:spcBef>
            </a:pPr>
            <a:endParaRPr sz="1600" b="1">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Joshua Aaron: As the Waters cover the sea</a:t>
            </a:r>
            <a:endParaRPr sz="1600">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Blessing</a:t>
            </a:r>
            <a:endParaRPr sz="1600">
              <a:latin typeface="Times New Roman"/>
              <a:ea typeface="Times New Roman"/>
              <a:cs typeface="Times New Roman"/>
              <a:sym typeface="Times New Roman"/>
            </a:endParaRPr>
          </a:p>
          <a:p>
            <a:pPr marL="0" indent="0">
              <a:lnSpc>
                <a:spcPct val="80000"/>
              </a:lnSpc>
              <a:spcBef>
                <a:spcPts val="0"/>
              </a:spcBef>
            </a:pPr>
            <a:endParaRPr sz="1600" b="1">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SLIDE</a:t>
            </a:r>
            <a:endParaRPr sz="1600">
              <a:latin typeface="Times New Roman"/>
              <a:ea typeface="Times New Roman"/>
              <a:cs typeface="Times New Roman"/>
              <a:sym typeface="Times New Roman"/>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81A05-BB29-EBDD-02C8-8C5FCDA387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D6B9A9-C343-3854-58B6-ABFD3E7DDF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C5B172-35CA-DD7D-7F7C-064477001D1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70C8856-0CB7-B010-806B-C1410E6F382F}"/>
              </a:ext>
            </a:extLst>
          </p:cNvPr>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50A64110-3FCA-4235-915E-DC1D05853E1F}" type="slidenum">
              <a:rPr kumimoji="0" lang="en-US" alt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S PGothic" panose="020B0600070205080204" pitchFamily="34" charset="-128"/>
                <a:cs typeface="+mn-cs"/>
              </a:rPr>
              <a:pPr marL="0" marR="0" lvl="0" indent="0" algn="r" defTabSz="457200" rtl="0" eaLnBrk="0" fontAlgn="base" latinLnBrk="0" hangingPunct="0">
                <a:lnSpc>
                  <a:spcPct val="100000"/>
                </a:lnSpc>
                <a:spcBef>
                  <a:spcPct val="0"/>
                </a:spcBef>
                <a:spcAft>
                  <a:spcPct val="0"/>
                </a:spcAft>
                <a:buClrTx/>
                <a:buSzTx/>
                <a:buFontTx/>
                <a:buNone/>
                <a:tabLst/>
                <a:defRPr/>
              </a:pPr>
              <a:t>40</a:t>
            </a:fld>
            <a:endParaRPr kumimoji="0" lang="en-US" altLang="en-US" sz="1200" b="0" i="0" u="none" strike="noStrike" kern="1200" cap="none" spc="0" normalizeH="0" baseline="0" noProof="0">
              <a:ln>
                <a:noFill/>
              </a:ln>
              <a:solidFill>
                <a:prstClr val="black"/>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182324299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27: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84" name="Google Shape;284;p27:notes"/>
          <p:cNvSpPr txBox="1">
            <a:spLocks noGrp="1"/>
          </p:cNvSpPr>
          <p:nvPr>
            <p:ph type="body" idx="1"/>
          </p:nvPr>
        </p:nvSpPr>
        <p:spPr>
          <a:xfrm>
            <a:off x="701040" y="4415791"/>
            <a:ext cx="5608320" cy="4183380"/>
          </a:xfrm>
          <a:prstGeom prst="rect">
            <a:avLst/>
          </a:prstGeom>
          <a:noFill/>
          <a:ln>
            <a:noFill/>
          </a:ln>
        </p:spPr>
        <p:txBody>
          <a:bodyPr spcFirstLastPara="1" wrap="square" lIns="93159" tIns="46579" rIns="93159" bIns="46579" anchor="t" anchorCtr="0">
            <a:noAutofit/>
          </a:bodyPr>
          <a:lstStyle/>
          <a:p>
            <a:pPr marL="0" indent="0">
              <a:lnSpc>
                <a:spcPct val="90000"/>
              </a:lnSpc>
              <a:spcBef>
                <a:spcPts val="0"/>
              </a:spcBef>
            </a:pPr>
            <a:r>
              <a:rPr lang="en-US" sz="1600" b="1">
                <a:latin typeface="Times New Roman"/>
                <a:ea typeface="Times New Roman"/>
                <a:cs typeface="Times New Roman"/>
                <a:sym typeface="Times New Roman"/>
              </a:rPr>
              <a:t>Now that our hands are clean, we can touch the food.</a:t>
            </a:r>
            <a:endParaRPr sz="1600">
              <a:latin typeface="Times New Roman"/>
              <a:ea typeface="Times New Roman"/>
              <a:cs typeface="Times New Roman"/>
              <a:sym typeface="Times New Roman"/>
            </a:endParaRPr>
          </a:p>
          <a:p>
            <a:pPr marL="0" indent="0">
              <a:lnSpc>
                <a:spcPct val="90000"/>
              </a:lnSpc>
              <a:spcBef>
                <a:spcPts val="0"/>
              </a:spcBef>
            </a:pPr>
            <a:endParaRPr sz="1600" b="1">
              <a:latin typeface="Times New Roman"/>
              <a:ea typeface="Times New Roman"/>
              <a:cs typeface="Times New Roman"/>
              <a:sym typeface="Times New Roman"/>
            </a:endParaRPr>
          </a:p>
          <a:p>
            <a:pPr marL="0" indent="0">
              <a:lnSpc>
                <a:spcPct val="90000"/>
              </a:lnSpc>
              <a:spcBef>
                <a:spcPts val="0"/>
              </a:spcBef>
            </a:pPr>
            <a:r>
              <a:rPr lang="en-US" sz="1600" b="1">
                <a:latin typeface="Times New Roman"/>
                <a:ea typeface="Times New Roman"/>
                <a:cs typeface="Times New Roman"/>
                <a:sym typeface="Times New Roman"/>
              </a:rPr>
              <a:t>Yeshua continued with His seder.</a:t>
            </a:r>
            <a:endParaRPr sz="1600">
              <a:latin typeface="Times New Roman"/>
              <a:ea typeface="Times New Roman"/>
              <a:cs typeface="Times New Roman"/>
              <a:sym typeface="Times New Roman"/>
            </a:endParaRPr>
          </a:p>
          <a:p>
            <a:pPr marL="0" indent="0">
              <a:lnSpc>
                <a:spcPct val="90000"/>
              </a:lnSpc>
              <a:spcBef>
                <a:spcPts val="0"/>
              </a:spcBef>
            </a:pPr>
            <a:endParaRPr sz="1600" b="1">
              <a:latin typeface="Times New Roman"/>
              <a:ea typeface="Times New Roman"/>
              <a:cs typeface="Times New Roman"/>
              <a:sym typeface="Times New Roman"/>
            </a:endParaRPr>
          </a:p>
          <a:p>
            <a:pPr marL="0" indent="0">
              <a:lnSpc>
                <a:spcPct val="90000"/>
              </a:lnSpc>
              <a:spcBef>
                <a:spcPts val="0"/>
              </a:spcBef>
            </a:pPr>
            <a:r>
              <a:rPr lang="en-US" sz="1600" b="1">
                <a:latin typeface="Times New Roman"/>
                <a:ea typeface="Times New Roman"/>
                <a:cs typeface="Times New Roman"/>
                <a:sym typeface="Times New Roman"/>
              </a:rPr>
              <a:t>As was the custom, the table was dressed with several items, items which you have on a platter in front of you.</a:t>
            </a:r>
            <a:endParaRPr sz="1600">
              <a:latin typeface="Times New Roman"/>
              <a:ea typeface="Times New Roman"/>
              <a:cs typeface="Times New Roman"/>
              <a:sym typeface="Times New Roman"/>
            </a:endParaRPr>
          </a:p>
          <a:p>
            <a:pPr marL="0" indent="0">
              <a:lnSpc>
                <a:spcPct val="90000"/>
              </a:lnSpc>
              <a:spcBef>
                <a:spcPts val="0"/>
              </a:spcBef>
            </a:pPr>
            <a:endParaRPr sz="1600" b="1">
              <a:latin typeface="Times New Roman"/>
              <a:ea typeface="Times New Roman"/>
              <a:cs typeface="Times New Roman"/>
              <a:sym typeface="Times New Roman"/>
            </a:endParaRPr>
          </a:p>
          <a:p>
            <a:pPr marL="0" indent="0">
              <a:lnSpc>
                <a:spcPct val="90000"/>
              </a:lnSpc>
              <a:spcBef>
                <a:spcPts val="0"/>
              </a:spcBef>
            </a:pPr>
            <a:r>
              <a:rPr lang="en-US" sz="1600" b="1">
                <a:latin typeface="Times New Roman"/>
                <a:ea typeface="Times New Roman"/>
                <a:cs typeface="Times New Roman"/>
                <a:sym typeface="Times New Roman"/>
              </a:rPr>
              <a:t>Can you find the parsley?</a:t>
            </a:r>
            <a:endParaRPr sz="1600">
              <a:latin typeface="Times New Roman"/>
              <a:ea typeface="Times New Roman"/>
              <a:cs typeface="Times New Roman"/>
              <a:sym typeface="Times New Roman"/>
            </a:endParaRPr>
          </a:p>
          <a:p>
            <a:pPr marL="0" indent="0">
              <a:lnSpc>
                <a:spcPct val="90000"/>
              </a:lnSpc>
              <a:spcBef>
                <a:spcPts val="0"/>
              </a:spcBef>
            </a:pPr>
            <a:endParaRPr sz="1600" b="1">
              <a:latin typeface="Times New Roman"/>
              <a:ea typeface="Times New Roman"/>
              <a:cs typeface="Times New Roman"/>
              <a:sym typeface="Times New Roman"/>
            </a:endParaRPr>
          </a:p>
          <a:p>
            <a:pPr marL="0" indent="0">
              <a:lnSpc>
                <a:spcPct val="90000"/>
              </a:lnSpc>
              <a:spcBef>
                <a:spcPts val="0"/>
              </a:spcBef>
            </a:pPr>
            <a:r>
              <a:rPr lang="en-US" sz="1600" b="1">
                <a:latin typeface="Times New Roman"/>
                <a:ea typeface="Times New Roman"/>
                <a:cs typeface="Times New Roman"/>
                <a:sym typeface="Times New Roman"/>
              </a:rPr>
              <a:t>The parsley tells of a springtime festival.</a:t>
            </a:r>
            <a:endParaRPr sz="1600">
              <a:latin typeface="Times New Roman"/>
              <a:ea typeface="Times New Roman"/>
              <a:cs typeface="Times New Roman"/>
              <a:sym typeface="Times New Roman"/>
            </a:endParaRPr>
          </a:p>
          <a:p>
            <a:pPr marL="0" indent="0">
              <a:lnSpc>
                <a:spcPct val="90000"/>
              </a:lnSpc>
              <a:spcBef>
                <a:spcPts val="0"/>
              </a:spcBef>
            </a:pPr>
            <a:endParaRPr sz="1600" b="1">
              <a:latin typeface="Times New Roman"/>
              <a:ea typeface="Times New Roman"/>
              <a:cs typeface="Times New Roman"/>
              <a:sym typeface="Times New Roman"/>
            </a:endParaRPr>
          </a:p>
          <a:p>
            <a:pPr marL="0" indent="0">
              <a:lnSpc>
                <a:spcPct val="90000"/>
              </a:lnSpc>
              <a:spcBef>
                <a:spcPts val="0"/>
              </a:spcBef>
            </a:pPr>
            <a:r>
              <a:rPr lang="en-US" sz="1600" b="1">
                <a:latin typeface="Times New Roman"/>
                <a:ea typeface="Times New Roman"/>
                <a:cs typeface="Times New Roman"/>
                <a:sym typeface="Times New Roman"/>
              </a:rPr>
              <a:t>The salt water in the middle is a reminder of the tears of Egyptian slavery.</a:t>
            </a:r>
            <a:endParaRPr sz="1600">
              <a:latin typeface="Times New Roman"/>
              <a:ea typeface="Times New Roman"/>
              <a:cs typeface="Times New Roman"/>
              <a:sym typeface="Times New Roman"/>
            </a:endParaRPr>
          </a:p>
          <a:p>
            <a:pPr marL="0" indent="0">
              <a:lnSpc>
                <a:spcPct val="90000"/>
              </a:lnSpc>
              <a:spcBef>
                <a:spcPts val="0"/>
              </a:spcBef>
            </a:pPr>
            <a:endParaRPr sz="1600" b="1">
              <a:latin typeface="Times New Roman"/>
              <a:ea typeface="Times New Roman"/>
              <a:cs typeface="Times New Roman"/>
              <a:sym typeface="Times New Roman"/>
            </a:endParaRPr>
          </a:p>
          <a:p>
            <a:pPr marL="0" indent="0">
              <a:lnSpc>
                <a:spcPct val="90000"/>
              </a:lnSpc>
              <a:spcBef>
                <a:spcPts val="0"/>
              </a:spcBef>
            </a:pPr>
            <a:r>
              <a:rPr lang="en-US" sz="1600" b="1">
                <a:latin typeface="Times New Roman"/>
                <a:ea typeface="Times New Roman"/>
                <a:cs typeface="Times New Roman"/>
                <a:sym typeface="Times New Roman"/>
              </a:rPr>
              <a:t>Yeshua lifted the parsley and said the blessing in Hebrew, let us hold the parsley.</a:t>
            </a:r>
            <a:endParaRPr sz="1600">
              <a:latin typeface="Times New Roman"/>
              <a:ea typeface="Times New Roman"/>
              <a:cs typeface="Times New Roman"/>
              <a:sym typeface="Times New Roman"/>
            </a:endParaRPr>
          </a:p>
          <a:p>
            <a:pPr marL="0" indent="0">
              <a:lnSpc>
                <a:spcPct val="90000"/>
              </a:lnSpc>
              <a:spcBef>
                <a:spcPts val="0"/>
              </a:spcBef>
            </a:pPr>
            <a:endParaRPr sz="1600" b="1">
              <a:latin typeface="Times New Roman"/>
              <a:ea typeface="Times New Roman"/>
              <a:cs typeface="Times New Roman"/>
              <a:sym typeface="Times New Roman"/>
            </a:endParaRPr>
          </a:p>
          <a:p>
            <a:pPr marL="0" indent="0">
              <a:lnSpc>
                <a:spcPct val="90000"/>
              </a:lnSpc>
              <a:spcBef>
                <a:spcPts val="0"/>
              </a:spcBef>
            </a:pPr>
            <a:r>
              <a:rPr lang="en-US" sz="1600" b="1">
                <a:latin typeface="Times New Roman"/>
                <a:ea typeface="Times New Roman"/>
                <a:cs typeface="Times New Roman"/>
                <a:sym typeface="Times New Roman"/>
              </a:rPr>
              <a:t>I say a blessing in Hebrew</a:t>
            </a:r>
            <a:endParaRPr sz="1600">
              <a:latin typeface="Times New Roman"/>
              <a:ea typeface="Times New Roman"/>
              <a:cs typeface="Times New Roman"/>
              <a:sym typeface="Times New Roman"/>
            </a:endParaRPr>
          </a:p>
          <a:p>
            <a:pPr marL="0" indent="0">
              <a:lnSpc>
                <a:spcPct val="90000"/>
              </a:lnSpc>
              <a:spcBef>
                <a:spcPts val="0"/>
              </a:spcBef>
            </a:pPr>
            <a:endParaRPr sz="1600" b="1">
              <a:latin typeface="Times New Roman"/>
              <a:ea typeface="Times New Roman"/>
              <a:cs typeface="Times New Roman"/>
              <a:sym typeface="Times New Roman"/>
            </a:endParaRPr>
          </a:p>
          <a:p>
            <a:pPr marL="0" indent="0">
              <a:lnSpc>
                <a:spcPct val="90000"/>
              </a:lnSpc>
              <a:spcBef>
                <a:spcPts val="0"/>
              </a:spcBef>
            </a:pPr>
            <a:r>
              <a:rPr lang="en-US" sz="1600" b="1">
                <a:latin typeface="Times New Roman"/>
                <a:ea typeface="Times New Roman"/>
                <a:cs typeface="Times New Roman"/>
                <a:sym typeface="Times New Roman"/>
              </a:rPr>
              <a:t>ברוך אתא יי אלהינו מלך העולם בורא פרי האדמה </a:t>
            </a:r>
            <a:endParaRPr sz="1600" b="1">
              <a:latin typeface="Times New Roman"/>
              <a:ea typeface="Times New Roman"/>
              <a:cs typeface="Times New Roman"/>
              <a:sym typeface="Times New Roman"/>
            </a:endParaRPr>
          </a:p>
          <a:p>
            <a:pPr marL="0" indent="0">
              <a:lnSpc>
                <a:spcPct val="90000"/>
              </a:lnSpc>
              <a:spcBef>
                <a:spcPts val="0"/>
              </a:spcBef>
            </a:pPr>
            <a:endParaRPr sz="1600" b="1">
              <a:latin typeface="Times New Roman"/>
              <a:ea typeface="Times New Roman"/>
              <a:cs typeface="Times New Roman"/>
              <a:sym typeface="Times New Roman"/>
            </a:endParaRPr>
          </a:p>
          <a:p>
            <a:pPr marL="0" indent="0">
              <a:lnSpc>
                <a:spcPct val="90000"/>
              </a:lnSpc>
              <a:spcBef>
                <a:spcPts val="0"/>
              </a:spcBef>
            </a:pPr>
            <a:r>
              <a:rPr lang="en-US" sz="1600" b="1">
                <a:latin typeface="Times New Roman"/>
                <a:ea typeface="Times New Roman"/>
                <a:cs typeface="Times New Roman"/>
                <a:sym typeface="Times New Roman"/>
              </a:rPr>
              <a:t>Blessed are you O Lord our God who creates the fruit of the earth.</a:t>
            </a:r>
            <a:endParaRPr sz="1600">
              <a:latin typeface="Times New Roman"/>
              <a:ea typeface="Times New Roman"/>
              <a:cs typeface="Times New Roman"/>
              <a:sym typeface="Times New Roman"/>
            </a:endParaRPr>
          </a:p>
          <a:p>
            <a:pPr marL="0" indent="0">
              <a:lnSpc>
                <a:spcPct val="90000"/>
              </a:lnSpc>
              <a:spcBef>
                <a:spcPts val="0"/>
              </a:spcBef>
            </a:pPr>
            <a:endParaRPr sz="1600" b="1">
              <a:latin typeface="Times New Roman"/>
              <a:ea typeface="Times New Roman"/>
              <a:cs typeface="Times New Roman"/>
              <a:sym typeface="Times New Roman"/>
            </a:endParaRPr>
          </a:p>
          <a:p>
            <a:pPr marL="0" indent="0">
              <a:lnSpc>
                <a:spcPct val="90000"/>
              </a:lnSpc>
              <a:spcBef>
                <a:spcPts val="0"/>
              </a:spcBef>
            </a:pPr>
            <a:r>
              <a:rPr lang="en-US" sz="1600" b="1">
                <a:latin typeface="Times New Roman"/>
                <a:ea typeface="Times New Roman"/>
                <a:cs typeface="Times New Roman"/>
                <a:sym typeface="Times New Roman"/>
              </a:rPr>
              <a:t>Let us follow Yeshua and how on that night, He dipped the parsley in the salt water and ate it.</a:t>
            </a:r>
            <a:endParaRPr sz="1600">
              <a:latin typeface="Times New Roman"/>
              <a:ea typeface="Times New Roman"/>
              <a:cs typeface="Times New Roman"/>
              <a:sym typeface="Times New Roman"/>
            </a:endParaRPr>
          </a:p>
          <a:p>
            <a:pPr marL="0" indent="0">
              <a:lnSpc>
                <a:spcPct val="90000"/>
              </a:lnSpc>
              <a:spcBef>
                <a:spcPts val="0"/>
              </a:spcBef>
            </a:pPr>
            <a:endParaRPr sz="1600" b="1">
              <a:latin typeface="Times New Roman"/>
              <a:ea typeface="Times New Roman"/>
              <a:cs typeface="Times New Roman"/>
              <a:sym typeface="Times New Roman"/>
            </a:endParaRPr>
          </a:p>
          <a:p>
            <a:pPr marL="0" indent="0">
              <a:lnSpc>
                <a:spcPct val="90000"/>
              </a:lnSpc>
              <a:spcBef>
                <a:spcPts val="0"/>
              </a:spcBef>
            </a:pPr>
            <a:r>
              <a:rPr lang="en-US" sz="1600" b="1">
                <a:latin typeface="Times New Roman"/>
                <a:ea typeface="Times New Roman"/>
                <a:cs typeface="Times New Roman"/>
                <a:sym typeface="Times New Roman"/>
              </a:rPr>
              <a:t>SLIDE</a:t>
            </a:r>
            <a:endParaRPr sz="1600">
              <a:latin typeface="Times New Roman"/>
              <a:ea typeface="Times New Roman"/>
              <a:cs typeface="Times New Roman"/>
              <a:sym typeface="Times New Roman"/>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28: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92" name="Google Shape;292;p28:notes"/>
          <p:cNvSpPr txBox="1">
            <a:spLocks noGrp="1"/>
          </p:cNvSpPr>
          <p:nvPr>
            <p:ph type="body" idx="1"/>
          </p:nvPr>
        </p:nvSpPr>
        <p:spPr>
          <a:xfrm>
            <a:off x="701040" y="4415791"/>
            <a:ext cx="5608320" cy="4183380"/>
          </a:xfrm>
          <a:prstGeom prst="rect">
            <a:avLst/>
          </a:prstGeom>
          <a:noFill/>
          <a:ln>
            <a:noFill/>
          </a:ln>
        </p:spPr>
        <p:txBody>
          <a:bodyPr spcFirstLastPara="1" wrap="square" lIns="93159" tIns="46579" rIns="93159" bIns="46579" anchor="t" anchorCtr="0">
            <a:noAutofit/>
          </a:bodyPr>
          <a:lstStyle/>
          <a:p>
            <a:pPr marL="0" indent="0">
              <a:spcBef>
                <a:spcPts val="0"/>
              </a:spcBef>
            </a:pPr>
            <a:r>
              <a:rPr lang="en-US" sz="1600" b="1">
                <a:latin typeface="Times New Roman"/>
                <a:ea typeface="Times New Roman"/>
                <a:cs typeface="Times New Roman"/>
                <a:sym typeface="Times New Roman"/>
              </a:rPr>
              <a:t>I will blah blah blah, then Seth interrupts me saying something like,</a:t>
            </a:r>
            <a:endParaRPr/>
          </a:p>
          <a:p>
            <a:pPr marL="0" indent="0">
              <a:spcBef>
                <a:spcPts val="0"/>
              </a:spcBef>
            </a:pPr>
            <a:endParaRPr sz="1600" b="1">
              <a:latin typeface="Times New Roman"/>
              <a:ea typeface="Times New Roman"/>
              <a:cs typeface="Times New Roman"/>
              <a:sym typeface="Times New Roman"/>
            </a:endParaRPr>
          </a:p>
          <a:p>
            <a:pPr marL="0" indent="0">
              <a:spcBef>
                <a:spcPts val="0"/>
              </a:spcBef>
            </a:pPr>
            <a:r>
              <a:rPr lang="en-US" sz="1600" b="1">
                <a:latin typeface="Times New Roman"/>
                <a:ea typeface="Times New Roman"/>
                <a:cs typeface="Times New Roman"/>
                <a:sym typeface="Times New Roman"/>
              </a:rPr>
              <a:t>“Waaaait!!! We do this every year but really, Why is this nigh ….” in a conversation form.</a:t>
            </a:r>
            <a:endParaRPr/>
          </a:p>
          <a:p>
            <a:pPr marL="0" indent="0">
              <a:spcBef>
                <a:spcPts val="0"/>
              </a:spcBef>
            </a:pPr>
            <a:endParaRPr sz="1600" b="1">
              <a:latin typeface="Times New Roman"/>
              <a:ea typeface="Times New Roman"/>
              <a:cs typeface="Times New Roman"/>
              <a:sym typeface="Times New Roman"/>
            </a:endParaRPr>
          </a:p>
          <a:p>
            <a:pPr marL="0" indent="0">
              <a:spcBef>
                <a:spcPts val="0"/>
              </a:spcBef>
            </a:pPr>
            <a:r>
              <a:rPr lang="en-US" sz="1600" b="1">
                <a:latin typeface="Times New Roman"/>
                <a:ea typeface="Times New Roman"/>
                <a:cs typeface="Times New Roman"/>
                <a:sym typeface="Times New Roman"/>
              </a:rPr>
              <a:t>Then I say,</a:t>
            </a:r>
            <a:endParaRPr/>
          </a:p>
          <a:p>
            <a:pPr marL="0" indent="0">
              <a:spcBef>
                <a:spcPts val="0"/>
              </a:spcBef>
            </a:pPr>
            <a:endParaRPr sz="1600" b="1">
              <a:latin typeface="Times New Roman"/>
              <a:ea typeface="Times New Roman"/>
              <a:cs typeface="Times New Roman"/>
              <a:sym typeface="Times New Roman"/>
            </a:endParaRPr>
          </a:p>
          <a:p>
            <a:pPr marL="0" indent="0">
              <a:spcBef>
                <a:spcPts val="0"/>
              </a:spcBef>
            </a:pPr>
            <a:r>
              <a:rPr lang="en-US" sz="1600" b="1">
                <a:latin typeface="Times New Roman"/>
                <a:ea typeface="Times New Roman"/>
                <a:cs typeface="Times New Roman"/>
                <a:sym typeface="Times New Roman"/>
              </a:rPr>
              <a:t>“Moses warned us about this.”</a:t>
            </a:r>
            <a:endParaRPr/>
          </a:p>
          <a:p>
            <a:pPr marL="0" indent="0">
              <a:spcBef>
                <a:spcPts val="0"/>
              </a:spcBef>
            </a:pPr>
            <a:endParaRPr sz="1600" b="1">
              <a:latin typeface="Times New Roman"/>
              <a:ea typeface="Times New Roman"/>
              <a:cs typeface="Times New Roman"/>
              <a:sym typeface="Times New Roman"/>
            </a:endParaRPr>
          </a:p>
          <a:p>
            <a:pPr marL="0" indent="0">
              <a:spcBef>
                <a:spcPts val="0"/>
              </a:spcBef>
            </a:pPr>
            <a:r>
              <a:rPr lang="en-US" sz="1600" b="1">
                <a:latin typeface="Times New Roman"/>
                <a:ea typeface="Times New Roman"/>
                <a:cs typeface="Times New Roman"/>
                <a:sym typeface="Times New Roman"/>
              </a:rPr>
              <a:t>He said:</a:t>
            </a:r>
            <a:endParaRPr/>
          </a:p>
          <a:p>
            <a:pPr marL="0" indent="0">
              <a:spcBef>
                <a:spcPts val="480"/>
              </a:spcBef>
            </a:pPr>
            <a:r>
              <a:rPr lang="en-US" sz="1600" b="1">
                <a:latin typeface="Times New Roman"/>
                <a:ea typeface="Times New Roman"/>
                <a:cs typeface="Times New Roman"/>
                <a:sym typeface="Times New Roman"/>
              </a:rPr>
              <a:t>And when your children say to you, ‘What do you mean by this service?’ you shall say, ‘It is the sacrifice of the LORD's Passover, for he passed over the houses of the people of Israel in Egypt, when he struck the Egyptians but spared our houses.’”(Exodus 12:26-27 ESV)</a:t>
            </a:r>
            <a:endParaRPr/>
          </a:p>
          <a:p>
            <a:pPr marL="0" indent="0">
              <a:spcBef>
                <a:spcPts val="480"/>
              </a:spcBef>
            </a:pPr>
            <a:endParaRPr sz="1600" b="1">
              <a:latin typeface="Times New Roman"/>
              <a:ea typeface="Times New Roman"/>
              <a:cs typeface="Times New Roman"/>
              <a:sym typeface="Times New Roman"/>
            </a:endParaRPr>
          </a:p>
          <a:p>
            <a:pPr marL="0" indent="0">
              <a:spcBef>
                <a:spcPts val="480"/>
              </a:spcBef>
            </a:pPr>
            <a:r>
              <a:rPr lang="en-US" sz="1600" b="1">
                <a:latin typeface="Times New Roman"/>
                <a:ea typeface="Times New Roman"/>
                <a:cs typeface="Times New Roman"/>
                <a:sym typeface="Times New Roman"/>
              </a:rPr>
              <a:t>Well, we are going to have to answer these questions.</a:t>
            </a:r>
            <a:endParaRPr/>
          </a:p>
          <a:p>
            <a:pPr marL="0" indent="0">
              <a:spcBef>
                <a:spcPts val="0"/>
              </a:spcBef>
            </a:pPr>
            <a:endParaRPr sz="1600" b="1">
              <a:latin typeface="Times New Roman"/>
              <a:ea typeface="Times New Roman"/>
              <a:cs typeface="Times New Roman"/>
              <a:sym typeface="Times New Roman"/>
            </a:endParaRPr>
          </a:p>
          <a:p>
            <a:pPr marL="0" indent="0">
              <a:spcBef>
                <a:spcPts val="0"/>
              </a:spcBef>
            </a:pPr>
            <a:r>
              <a:rPr lang="en-US" sz="1600" b="1">
                <a:latin typeface="Times New Roman"/>
                <a:ea typeface="Times New Roman"/>
                <a:cs typeface="Times New Roman"/>
                <a:sym typeface="Times New Roman"/>
              </a:rPr>
              <a:t>SLIDE</a:t>
            </a:r>
            <a:endParaRPr sz="1600">
              <a:latin typeface="Times New Roman"/>
              <a:ea typeface="Times New Roman"/>
              <a:cs typeface="Times New Roman"/>
              <a:sym typeface="Times New Roman"/>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AF9709-A536-F754-C889-CDBB94E876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0309B5-EBE8-9B3D-11C5-53F9FBDFCA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61C7F3-772E-1F88-CAC5-DC02F24065A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4041F8F-9B4B-A514-E1A0-09A535F533B7}"/>
              </a:ext>
            </a:extLst>
          </p:cNvPr>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50A64110-3FCA-4235-915E-DC1D05853E1F}" type="slidenum">
              <a:rPr kumimoji="0" lang="en-US" alt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S PGothic" panose="020B0600070205080204" pitchFamily="34" charset="-128"/>
                <a:cs typeface="+mn-cs"/>
              </a:rPr>
              <a:pPr marL="0" marR="0" lvl="0" indent="0" algn="r" defTabSz="457200" rtl="0" eaLnBrk="0" fontAlgn="base" latinLnBrk="0" hangingPunct="0">
                <a:lnSpc>
                  <a:spcPct val="100000"/>
                </a:lnSpc>
                <a:spcBef>
                  <a:spcPct val="0"/>
                </a:spcBef>
                <a:spcAft>
                  <a:spcPct val="0"/>
                </a:spcAft>
                <a:buClrTx/>
                <a:buSzTx/>
                <a:buFontTx/>
                <a:buNone/>
                <a:tabLst/>
                <a:defRPr/>
              </a:pPr>
              <a:t>43</a:t>
            </a:fld>
            <a:endParaRPr kumimoji="0" lang="en-US" altLang="en-US" sz="1200" b="0" i="0" u="none" strike="noStrike" kern="1200" cap="none" spc="0" normalizeH="0" baseline="0" noProof="0">
              <a:ln>
                <a:noFill/>
              </a:ln>
              <a:solidFill>
                <a:prstClr val="black"/>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258878476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29: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04" name="Google Shape;304;p29:notes"/>
          <p:cNvSpPr txBox="1">
            <a:spLocks noGrp="1"/>
          </p:cNvSpPr>
          <p:nvPr>
            <p:ph type="body" idx="1"/>
          </p:nvPr>
        </p:nvSpPr>
        <p:spPr>
          <a:xfrm>
            <a:off x="701040" y="4415791"/>
            <a:ext cx="5608320" cy="4183380"/>
          </a:xfrm>
          <a:prstGeom prst="rect">
            <a:avLst/>
          </a:prstGeom>
          <a:noFill/>
          <a:ln>
            <a:noFill/>
          </a:ln>
        </p:spPr>
        <p:txBody>
          <a:bodyPr spcFirstLastPara="1" wrap="square" lIns="93159" tIns="46579" rIns="93159" bIns="46579" anchor="t" anchorCtr="0">
            <a:noAutofit/>
          </a:bodyPr>
          <a:lstStyle/>
          <a:p>
            <a:pPr marL="0" indent="0">
              <a:lnSpc>
                <a:spcPct val="90000"/>
              </a:lnSpc>
              <a:spcBef>
                <a:spcPts val="0"/>
              </a:spcBef>
            </a:pPr>
            <a:r>
              <a:rPr lang="en-US" sz="1600" b="1" dirty="0">
                <a:latin typeface="Times New Roman"/>
                <a:ea typeface="Times New Roman"/>
                <a:cs typeface="Times New Roman"/>
                <a:sym typeface="Times New Roman"/>
              </a:rPr>
              <a:t>WHY MATZAH?</a:t>
            </a:r>
            <a:endParaRPr sz="1600" dirty="0">
              <a:latin typeface="Times New Roman"/>
              <a:ea typeface="Times New Roman"/>
              <a:cs typeface="Times New Roman"/>
              <a:sym typeface="Times New Roman"/>
            </a:endParaRPr>
          </a:p>
          <a:p>
            <a:pPr marL="0" indent="0">
              <a:lnSpc>
                <a:spcPct val="90000"/>
              </a:lnSpc>
              <a:spcBef>
                <a:spcPts val="0"/>
              </a:spcBef>
            </a:pPr>
            <a:endParaRPr sz="1600" b="1" dirty="0">
              <a:latin typeface="Times New Roman"/>
              <a:ea typeface="Times New Roman"/>
              <a:cs typeface="Times New Roman"/>
              <a:sym typeface="Times New Roman"/>
            </a:endParaRPr>
          </a:p>
          <a:p>
            <a:pPr marL="0" indent="0">
              <a:lnSpc>
                <a:spcPct val="90000"/>
              </a:lnSpc>
              <a:spcBef>
                <a:spcPts val="0"/>
              </a:spcBef>
            </a:pPr>
            <a:r>
              <a:rPr lang="en-US" sz="1600" b="1" dirty="0">
                <a:latin typeface="Times New Roman"/>
                <a:ea typeface="Times New Roman"/>
                <a:cs typeface="Times New Roman"/>
                <a:sym typeface="Times New Roman"/>
              </a:rPr>
              <a:t>We eat Matzah because our fathers did not have time to leaven their bread</a:t>
            </a:r>
            <a:endParaRPr sz="1600" dirty="0">
              <a:latin typeface="Times New Roman"/>
              <a:ea typeface="Times New Roman"/>
              <a:cs typeface="Times New Roman"/>
              <a:sym typeface="Times New Roman"/>
            </a:endParaRPr>
          </a:p>
          <a:p>
            <a:pPr marL="0" indent="0">
              <a:lnSpc>
                <a:spcPct val="90000"/>
              </a:lnSpc>
              <a:spcBef>
                <a:spcPts val="0"/>
              </a:spcBef>
            </a:pPr>
            <a:endParaRPr sz="1600" b="1" dirty="0">
              <a:latin typeface="Times New Roman"/>
              <a:ea typeface="Times New Roman"/>
              <a:cs typeface="Times New Roman"/>
              <a:sym typeface="Times New Roman"/>
            </a:endParaRPr>
          </a:p>
          <a:p>
            <a:pPr marL="0" indent="0">
              <a:lnSpc>
                <a:spcPct val="90000"/>
              </a:lnSpc>
              <a:spcBef>
                <a:spcPts val="0"/>
              </a:spcBef>
            </a:pPr>
            <a:r>
              <a:rPr lang="en-US" sz="1600" b="1" dirty="0">
                <a:latin typeface="Times New Roman"/>
                <a:ea typeface="Times New Roman"/>
                <a:cs typeface="Times New Roman"/>
                <a:sym typeface="Times New Roman"/>
              </a:rPr>
              <a:t>In the Bible, leaven symbolic of sin:</a:t>
            </a:r>
            <a:endParaRPr sz="1600" dirty="0">
              <a:latin typeface="Times New Roman"/>
              <a:ea typeface="Times New Roman"/>
              <a:cs typeface="Times New Roman"/>
              <a:sym typeface="Times New Roman"/>
            </a:endParaRPr>
          </a:p>
          <a:p>
            <a:pPr marL="0" indent="0">
              <a:lnSpc>
                <a:spcPct val="90000"/>
              </a:lnSpc>
              <a:spcBef>
                <a:spcPts val="0"/>
              </a:spcBef>
            </a:pPr>
            <a:endParaRPr sz="1600" b="1" dirty="0">
              <a:latin typeface="Times New Roman"/>
              <a:ea typeface="Times New Roman"/>
              <a:cs typeface="Times New Roman"/>
              <a:sym typeface="Times New Roman"/>
            </a:endParaRPr>
          </a:p>
          <a:p>
            <a:pPr marL="0" indent="0">
              <a:lnSpc>
                <a:spcPct val="90000"/>
              </a:lnSpc>
              <a:spcBef>
                <a:spcPts val="0"/>
              </a:spcBef>
            </a:pPr>
            <a:r>
              <a:rPr lang="en-US" sz="1600" b="1" dirty="0">
                <a:latin typeface="Times New Roman"/>
                <a:ea typeface="Times New Roman"/>
                <a:cs typeface="Times New Roman"/>
                <a:sym typeface="Times New Roman"/>
              </a:rPr>
              <a:t>When exhorting the Corinthian congregation, Paul uses the Passover imagery when he says,</a:t>
            </a:r>
            <a:endParaRPr sz="1600" dirty="0">
              <a:latin typeface="Times New Roman"/>
              <a:ea typeface="Times New Roman"/>
              <a:cs typeface="Times New Roman"/>
              <a:sym typeface="Times New Roman"/>
            </a:endParaRPr>
          </a:p>
          <a:p>
            <a:pPr marL="0" indent="0">
              <a:lnSpc>
                <a:spcPct val="90000"/>
              </a:lnSpc>
              <a:spcBef>
                <a:spcPts val="0"/>
              </a:spcBef>
            </a:pPr>
            <a:endParaRPr sz="1600" b="1" dirty="0">
              <a:latin typeface="Times New Roman"/>
              <a:ea typeface="Times New Roman"/>
              <a:cs typeface="Times New Roman"/>
              <a:sym typeface="Times New Roman"/>
            </a:endParaRPr>
          </a:p>
          <a:p>
            <a:pPr marL="0" indent="0">
              <a:lnSpc>
                <a:spcPct val="90000"/>
              </a:lnSpc>
              <a:spcBef>
                <a:spcPts val="409"/>
              </a:spcBef>
            </a:pPr>
            <a:r>
              <a:rPr lang="en-US" sz="1600" b="1" dirty="0">
                <a:latin typeface="Times New Roman"/>
                <a:ea typeface="Times New Roman"/>
                <a:cs typeface="Times New Roman"/>
                <a:sym typeface="Times New Roman"/>
              </a:rPr>
              <a:t>Your boasting is not good. Do you not know that a little leaven leavens the whole lump? Cleanse out the old leaven that you may be a new lump, as you really are unleavened. For Christ, our Passover lamb, has been sacrificed. </a:t>
            </a:r>
            <a:endParaRPr sz="1600" dirty="0">
              <a:latin typeface="Times New Roman"/>
              <a:ea typeface="Times New Roman"/>
              <a:cs typeface="Times New Roman"/>
              <a:sym typeface="Times New Roman"/>
            </a:endParaRPr>
          </a:p>
          <a:p>
            <a:pPr marL="0" indent="0">
              <a:lnSpc>
                <a:spcPct val="90000"/>
              </a:lnSpc>
              <a:spcBef>
                <a:spcPts val="409"/>
              </a:spcBef>
            </a:pPr>
            <a:endParaRPr sz="1600" b="1" dirty="0">
              <a:latin typeface="Times New Roman"/>
              <a:ea typeface="Times New Roman"/>
              <a:cs typeface="Times New Roman"/>
              <a:sym typeface="Times New Roman"/>
            </a:endParaRPr>
          </a:p>
          <a:p>
            <a:pPr marL="0" indent="0">
              <a:lnSpc>
                <a:spcPct val="90000"/>
              </a:lnSpc>
              <a:spcBef>
                <a:spcPts val="409"/>
              </a:spcBef>
            </a:pPr>
            <a:r>
              <a:rPr lang="en-US" sz="1600" b="1" dirty="0">
                <a:latin typeface="Times New Roman"/>
                <a:ea typeface="Times New Roman"/>
                <a:cs typeface="Times New Roman"/>
                <a:sym typeface="Times New Roman"/>
              </a:rPr>
              <a:t>He then gives instructions to the Corinthians on how to celebrate the Passover</a:t>
            </a:r>
            <a:endParaRPr sz="1600" dirty="0">
              <a:latin typeface="Times New Roman"/>
              <a:ea typeface="Times New Roman"/>
              <a:cs typeface="Times New Roman"/>
              <a:sym typeface="Times New Roman"/>
            </a:endParaRPr>
          </a:p>
          <a:p>
            <a:pPr marL="0" indent="0">
              <a:lnSpc>
                <a:spcPct val="90000"/>
              </a:lnSpc>
              <a:spcBef>
                <a:spcPts val="409"/>
              </a:spcBef>
            </a:pPr>
            <a:endParaRPr sz="1600" b="1" dirty="0">
              <a:latin typeface="Times New Roman"/>
              <a:ea typeface="Times New Roman"/>
              <a:cs typeface="Times New Roman"/>
              <a:sym typeface="Times New Roman"/>
            </a:endParaRPr>
          </a:p>
          <a:p>
            <a:pPr marL="0" indent="0">
              <a:lnSpc>
                <a:spcPct val="90000"/>
              </a:lnSpc>
              <a:spcBef>
                <a:spcPts val="409"/>
              </a:spcBef>
            </a:pPr>
            <a:r>
              <a:rPr lang="en-US" sz="1600" b="1" dirty="0">
                <a:latin typeface="Times New Roman"/>
                <a:ea typeface="Times New Roman"/>
                <a:cs typeface="Times New Roman"/>
                <a:sym typeface="Times New Roman"/>
              </a:rPr>
              <a:t>He says:</a:t>
            </a:r>
            <a:endParaRPr sz="1600" dirty="0">
              <a:latin typeface="Times New Roman"/>
              <a:ea typeface="Times New Roman"/>
              <a:cs typeface="Times New Roman"/>
              <a:sym typeface="Times New Roman"/>
            </a:endParaRPr>
          </a:p>
          <a:p>
            <a:pPr marL="0" indent="0">
              <a:lnSpc>
                <a:spcPct val="90000"/>
              </a:lnSpc>
              <a:spcBef>
                <a:spcPts val="409"/>
              </a:spcBef>
            </a:pPr>
            <a:endParaRPr sz="1600" b="1" dirty="0">
              <a:latin typeface="Times New Roman"/>
              <a:ea typeface="Times New Roman"/>
              <a:cs typeface="Times New Roman"/>
              <a:sym typeface="Times New Roman"/>
            </a:endParaRPr>
          </a:p>
          <a:p>
            <a:pPr marL="0" indent="0">
              <a:lnSpc>
                <a:spcPct val="90000"/>
              </a:lnSpc>
              <a:spcBef>
                <a:spcPts val="409"/>
              </a:spcBef>
            </a:pPr>
            <a:r>
              <a:rPr lang="en-US" sz="1600" b="1" dirty="0">
                <a:latin typeface="Times New Roman"/>
                <a:ea typeface="Times New Roman"/>
                <a:cs typeface="Times New Roman"/>
                <a:sym typeface="Times New Roman"/>
              </a:rPr>
              <a:t>Let us therefore celebrate the festival, not with the old leaven, the leaven of malice and evil, but with the unleavened bread of sincerity and truth. </a:t>
            </a:r>
            <a:endParaRPr sz="1600" dirty="0">
              <a:latin typeface="Times New Roman"/>
              <a:ea typeface="Times New Roman"/>
              <a:cs typeface="Times New Roman"/>
              <a:sym typeface="Times New Roman"/>
            </a:endParaRPr>
          </a:p>
          <a:p>
            <a:pPr marL="0" indent="0">
              <a:lnSpc>
                <a:spcPct val="90000"/>
              </a:lnSpc>
              <a:spcBef>
                <a:spcPts val="409"/>
              </a:spcBef>
            </a:pPr>
            <a:r>
              <a:rPr lang="en-US" sz="1600" b="1" dirty="0">
                <a:latin typeface="Times New Roman"/>
                <a:ea typeface="Times New Roman"/>
                <a:cs typeface="Times New Roman"/>
                <a:sym typeface="Times New Roman"/>
              </a:rPr>
              <a:t>(1 Corinthians 5:6-8 ESV)</a:t>
            </a:r>
            <a:endParaRPr sz="1600" dirty="0">
              <a:latin typeface="Times New Roman"/>
              <a:ea typeface="Times New Roman"/>
              <a:cs typeface="Times New Roman"/>
              <a:sym typeface="Times New Roman"/>
            </a:endParaRPr>
          </a:p>
          <a:p>
            <a:pPr marL="0" indent="0">
              <a:lnSpc>
                <a:spcPct val="90000"/>
              </a:lnSpc>
              <a:spcBef>
                <a:spcPts val="409"/>
              </a:spcBef>
            </a:pPr>
            <a:endParaRPr sz="1600" b="1" dirty="0">
              <a:latin typeface="Times New Roman"/>
              <a:ea typeface="Times New Roman"/>
              <a:cs typeface="Times New Roman"/>
              <a:sym typeface="Times New Roman"/>
            </a:endParaRPr>
          </a:p>
          <a:p>
            <a:pPr marL="0" indent="0">
              <a:lnSpc>
                <a:spcPct val="90000"/>
              </a:lnSpc>
              <a:spcBef>
                <a:spcPts val="409"/>
              </a:spcBef>
            </a:pPr>
            <a:r>
              <a:rPr lang="en-US" sz="1600" b="1" dirty="0">
                <a:latin typeface="Times New Roman"/>
                <a:ea typeface="Times New Roman"/>
                <a:cs typeface="Times New Roman"/>
                <a:sym typeface="Times New Roman"/>
              </a:rPr>
              <a:t>SLIDE</a:t>
            </a:r>
            <a:endParaRPr sz="1600" dirty="0">
              <a:latin typeface="Times New Roman"/>
              <a:ea typeface="Times New Roman"/>
              <a:cs typeface="Times New Roman"/>
              <a:sym typeface="Times New Roman"/>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D4ED3-E590-1B45-88EC-C8342C8805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F6C324-BADB-2877-BE9C-B1C0FBFE04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11E9B8-02E0-AB34-63D6-CD591A09C23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D9DBFB4-B5F2-06C8-8464-29A65CFE0B96}"/>
              </a:ext>
            </a:extLst>
          </p:cNvPr>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50A64110-3FCA-4235-915E-DC1D05853E1F}" type="slidenum">
              <a:rPr kumimoji="0" lang="en-US" alt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S PGothic" panose="020B0600070205080204" pitchFamily="34" charset="-128"/>
                <a:cs typeface="+mn-cs"/>
              </a:rPr>
              <a:pPr marL="0" marR="0" lvl="0" indent="0" algn="r" defTabSz="457200" rtl="0" eaLnBrk="0" fontAlgn="base" latinLnBrk="0" hangingPunct="0">
                <a:lnSpc>
                  <a:spcPct val="100000"/>
                </a:lnSpc>
                <a:spcBef>
                  <a:spcPct val="0"/>
                </a:spcBef>
                <a:spcAft>
                  <a:spcPct val="0"/>
                </a:spcAft>
                <a:buClrTx/>
                <a:buSzTx/>
                <a:buFontTx/>
                <a:buNone/>
                <a:tabLst/>
                <a:defRPr/>
              </a:pPr>
              <a:t>45</a:t>
            </a:fld>
            <a:endParaRPr kumimoji="0" lang="en-US" altLang="en-US" sz="1200" b="0" i="0" u="none" strike="noStrike" kern="1200" cap="none" spc="0" normalizeH="0" baseline="0" noProof="0">
              <a:ln>
                <a:noFill/>
              </a:ln>
              <a:solidFill>
                <a:prstClr val="black"/>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276932188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11" name="Google Shape;311;p30:notes"/>
          <p:cNvSpPr txBox="1">
            <a:spLocks noGrp="1"/>
          </p:cNvSpPr>
          <p:nvPr>
            <p:ph type="body" idx="1"/>
          </p:nvPr>
        </p:nvSpPr>
        <p:spPr>
          <a:xfrm>
            <a:off x="701040" y="4415791"/>
            <a:ext cx="5608320" cy="4183380"/>
          </a:xfrm>
          <a:prstGeom prst="rect">
            <a:avLst/>
          </a:prstGeom>
          <a:noFill/>
          <a:ln>
            <a:noFill/>
          </a:ln>
        </p:spPr>
        <p:txBody>
          <a:bodyPr spcFirstLastPara="1" wrap="square" lIns="93159" tIns="46579" rIns="93159" bIns="46579" anchor="t" anchorCtr="0">
            <a:noAutofit/>
          </a:bodyPr>
          <a:lstStyle/>
          <a:p>
            <a:pPr marL="0" indent="0">
              <a:lnSpc>
                <a:spcPct val="80000"/>
              </a:lnSpc>
              <a:spcBef>
                <a:spcPts val="0"/>
              </a:spcBef>
            </a:pPr>
            <a:r>
              <a:rPr lang="en-US" sz="1600" b="1" dirty="0">
                <a:latin typeface="Times New Roman"/>
                <a:ea typeface="Times New Roman"/>
                <a:cs typeface="Times New Roman"/>
                <a:sym typeface="Times New Roman"/>
              </a:rPr>
              <a:t>What I am going to do with them is part of an ancient tradition that really no one can properly trace in any documentation, but it predates Yeshua, so He also did it..</a:t>
            </a:r>
            <a:endParaRPr sz="1600" dirty="0">
              <a:latin typeface="Times New Roman"/>
              <a:ea typeface="Times New Roman"/>
              <a:cs typeface="Times New Roman"/>
              <a:sym typeface="Times New Roman"/>
            </a:endParaRPr>
          </a:p>
          <a:p>
            <a:pPr marL="0" indent="0">
              <a:lnSpc>
                <a:spcPct val="80000"/>
              </a:lnSpc>
              <a:spcBef>
                <a:spcPts val="336"/>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I have three </a:t>
            </a:r>
            <a:r>
              <a:rPr lang="en-US" sz="1600" b="1" dirty="0" err="1">
                <a:latin typeface="Times New Roman"/>
                <a:ea typeface="Times New Roman"/>
                <a:cs typeface="Times New Roman"/>
                <a:sym typeface="Times New Roman"/>
              </a:rPr>
              <a:t>matzot</a:t>
            </a:r>
            <a:r>
              <a:rPr lang="en-US" sz="1600" b="1" dirty="0">
                <a:latin typeface="Times New Roman"/>
                <a:ea typeface="Times New Roman"/>
                <a:cs typeface="Times New Roman"/>
                <a:sym typeface="Times New Roman"/>
              </a:rPr>
              <a:t> on my table.</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Different people have different ideas about the meaning of the traditional three </a:t>
            </a:r>
            <a:r>
              <a:rPr lang="en-US" sz="1600" b="1" dirty="0" err="1">
                <a:latin typeface="Times New Roman"/>
                <a:ea typeface="Times New Roman"/>
                <a:cs typeface="Times New Roman"/>
                <a:sym typeface="Times New Roman"/>
              </a:rPr>
              <a:t>matzot</a:t>
            </a:r>
            <a:r>
              <a:rPr lang="en-US" sz="1600" b="1" dirty="0">
                <a:latin typeface="Times New Roman"/>
                <a:ea typeface="Times New Roman"/>
                <a:cs typeface="Times New Roman"/>
                <a:sym typeface="Times New Roman"/>
              </a:rPr>
              <a:t>.</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The most common one is that they represent Abraham, Isaac, and Jacob.</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Remember that Isaac climbing Mt Moriah carrying his own sacrificial wood on his back was a foreshadowing of Yeshua, who would also climb the very same mountain with his sacrificial wood.</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336"/>
              </a:spcBef>
              <a:buClr>
                <a:schemeClr val="dk1"/>
              </a:buClr>
              <a:buSzPts val="1120"/>
            </a:pPr>
            <a:r>
              <a:rPr lang="en-US" sz="1600" b="1" dirty="0">
                <a:latin typeface="Times New Roman"/>
                <a:ea typeface="Times New Roman"/>
                <a:cs typeface="Times New Roman"/>
                <a:sym typeface="Times New Roman"/>
              </a:rPr>
              <a:t>Look at the Matzah, it is pieced and striped, like Yeshua knew He would be less than 24 hours later, as Isaiah said, But he was wounded for our transgressions; he was crushed for our iniquities; upon him was the chastisement that brought us peace, and with his stripes we are healed. Isaiah 53:5 </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As was the custom, Yeshua broke the middle matza, Isaac, He put it in a white cloth, and hid it.</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This piece of matzah has a name. It is called the Afikomen.</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NOW, I will ask for someone to take the children 11 on down away while I hide this matzah that is wrapped in a white cloth. </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At the end of dinner, they will have to find it.</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After the children come back, </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Share the rest with everybody; Blessing: Baruch </a:t>
            </a:r>
            <a:r>
              <a:rPr lang="en-US" sz="1600" b="1" dirty="0" err="1">
                <a:latin typeface="Times New Roman"/>
                <a:ea typeface="Times New Roman"/>
                <a:cs typeface="Times New Roman"/>
                <a:sym typeface="Times New Roman"/>
              </a:rPr>
              <a:t>ata</a:t>
            </a:r>
            <a:r>
              <a:rPr lang="en-US" sz="1600" b="1" dirty="0">
                <a:latin typeface="Times New Roman"/>
                <a:ea typeface="Times New Roman"/>
                <a:cs typeface="Times New Roman"/>
                <a:sym typeface="Times New Roman"/>
              </a:rPr>
              <a:t> Adonai Eloheinu </a:t>
            </a:r>
            <a:r>
              <a:rPr lang="en-US" sz="1600" b="1" dirty="0" err="1">
                <a:latin typeface="Times New Roman"/>
                <a:ea typeface="Times New Roman"/>
                <a:cs typeface="Times New Roman"/>
                <a:sym typeface="Times New Roman"/>
              </a:rPr>
              <a:t>melech</a:t>
            </a:r>
            <a:r>
              <a:rPr lang="en-US" sz="1600" b="1" dirty="0">
                <a:latin typeface="Times New Roman"/>
                <a:ea typeface="Times New Roman"/>
                <a:cs typeface="Times New Roman"/>
                <a:sym typeface="Times New Roman"/>
              </a:rPr>
              <a:t> </a:t>
            </a:r>
            <a:r>
              <a:rPr lang="en-US" sz="1600" b="1" dirty="0" err="1">
                <a:latin typeface="Times New Roman"/>
                <a:ea typeface="Times New Roman"/>
                <a:cs typeface="Times New Roman"/>
                <a:sym typeface="Times New Roman"/>
              </a:rPr>
              <a:t>ha’olam</a:t>
            </a:r>
            <a:r>
              <a:rPr lang="en-US" sz="1600" b="1" dirty="0">
                <a:latin typeface="Times New Roman"/>
                <a:ea typeface="Times New Roman"/>
                <a:cs typeface="Times New Roman"/>
                <a:sym typeface="Times New Roman"/>
              </a:rPr>
              <a:t>, </a:t>
            </a:r>
            <a:r>
              <a:rPr lang="en-US" sz="1600" b="1" dirty="0" err="1">
                <a:latin typeface="Times New Roman"/>
                <a:ea typeface="Times New Roman"/>
                <a:cs typeface="Times New Roman"/>
                <a:sym typeface="Times New Roman"/>
              </a:rPr>
              <a:t>hamotsei</a:t>
            </a:r>
            <a:r>
              <a:rPr lang="en-US" sz="1600" b="1" dirty="0">
                <a:latin typeface="Times New Roman"/>
                <a:ea typeface="Times New Roman"/>
                <a:cs typeface="Times New Roman"/>
                <a:sym typeface="Times New Roman"/>
              </a:rPr>
              <a:t> </a:t>
            </a:r>
            <a:r>
              <a:rPr lang="en-US" sz="1600" b="1" dirty="0" err="1">
                <a:latin typeface="Times New Roman"/>
                <a:ea typeface="Times New Roman"/>
                <a:cs typeface="Times New Roman"/>
                <a:sym typeface="Times New Roman"/>
              </a:rPr>
              <a:t>lechem</a:t>
            </a:r>
            <a:r>
              <a:rPr lang="en-US" sz="1600" b="1" dirty="0">
                <a:latin typeface="Times New Roman"/>
                <a:ea typeface="Times New Roman"/>
                <a:cs typeface="Times New Roman"/>
                <a:sym typeface="Times New Roman"/>
              </a:rPr>
              <a:t> min </a:t>
            </a:r>
            <a:r>
              <a:rPr lang="en-US" sz="1600" b="1" dirty="0" err="1">
                <a:latin typeface="Times New Roman"/>
                <a:ea typeface="Times New Roman"/>
                <a:cs typeface="Times New Roman"/>
                <a:sym typeface="Times New Roman"/>
              </a:rPr>
              <a:t>ha’aretz</a:t>
            </a:r>
            <a:endParaRPr sz="1600" b="1"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Now Yeshua answered the first question.</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Let’s see what He will say about the other 3.</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SLIDE</a:t>
            </a:r>
            <a:endParaRPr sz="1600" dirty="0">
              <a:latin typeface="Times New Roman"/>
              <a:ea typeface="Times New Roman"/>
              <a:cs typeface="Times New Roman"/>
              <a:sym typeface="Times New Roman"/>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FDC2BD-1C11-5D82-5199-1FD5DE8212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B2B509-B89E-BB0C-995E-A1D9224C4F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07B79D-2AFB-7046-7039-BB1C0A8A644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22EFF07-06F4-2A62-A532-4DB87E393023}"/>
              </a:ext>
            </a:extLst>
          </p:cNvPr>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50A64110-3FCA-4235-915E-DC1D05853E1F}" type="slidenum">
              <a:rPr kumimoji="0" lang="en-US" alt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S PGothic" panose="020B0600070205080204" pitchFamily="34" charset="-128"/>
                <a:cs typeface="+mn-cs"/>
              </a:rPr>
              <a:pPr marL="0" marR="0" lvl="0" indent="0" algn="r" defTabSz="457200" rtl="0" eaLnBrk="0" fontAlgn="base" latinLnBrk="0" hangingPunct="0">
                <a:lnSpc>
                  <a:spcPct val="100000"/>
                </a:lnSpc>
                <a:spcBef>
                  <a:spcPct val="0"/>
                </a:spcBef>
                <a:spcAft>
                  <a:spcPct val="0"/>
                </a:spcAft>
                <a:buClrTx/>
                <a:buSzTx/>
                <a:buFontTx/>
                <a:buNone/>
                <a:tabLst/>
                <a:defRPr/>
              </a:pPr>
              <a:t>47</a:t>
            </a:fld>
            <a:endParaRPr kumimoji="0" lang="en-US" altLang="en-US" sz="1200" b="0" i="0" u="none" strike="noStrike" kern="1200" cap="none" spc="0" normalizeH="0" baseline="0" noProof="0">
              <a:ln>
                <a:noFill/>
              </a:ln>
              <a:solidFill>
                <a:prstClr val="black"/>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235491170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3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19" name="Google Shape;319;p31:notes"/>
          <p:cNvSpPr txBox="1">
            <a:spLocks noGrp="1"/>
          </p:cNvSpPr>
          <p:nvPr>
            <p:ph type="body" idx="1"/>
          </p:nvPr>
        </p:nvSpPr>
        <p:spPr>
          <a:xfrm>
            <a:off x="701040" y="4415791"/>
            <a:ext cx="5608320" cy="4183380"/>
          </a:xfrm>
          <a:prstGeom prst="rect">
            <a:avLst/>
          </a:prstGeom>
          <a:noFill/>
          <a:ln>
            <a:noFill/>
          </a:ln>
        </p:spPr>
        <p:txBody>
          <a:bodyPr spcFirstLastPara="1" wrap="square" lIns="93159" tIns="46579" rIns="93159" bIns="46579" anchor="t" anchorCtr="0">
            <a:noAutofit/>
          </a:bodyPr>
          <a:lstStyle/>
          <a:p>
            <a:pPr marL="0" indent="0">
              <a:lnSpc>
                <a:spcPct val="80000"/>
              </a:lnSpc>
              <a:spcBef>
                <a:spcPts val="0"/>
              </a:spcBef>
            </a:pPr>
            <a:r>
              <a:rPr lang="en-US" sz="1600" b="1">
                <a:latin typeface="Times New Roman"/>
                <a:ea typeface="Times New Roman"/>
                <a:cs typeface="Times New Roman"/>
                <a:sym typeface="Times New Roman"/>
              </a:rPr>
              <a:t>WHY BITTER HERBS?  DIP HORSERADISH AND MATZAH</a:t>
            </a:r>
            <a:endParaRPr sz="1600">
              <a:latin typeface="Times New Roman"/>
              <a:ea typeface="Times New Roman"/>
              <a:cs typeface="Times New Roman"/>
              <a:sym typeface="Times New Roman"/>
            </a:endParaRPr>
          </a:p>
          <a:p>
            <a:pPr marL="0" indent="0">
              <a:lnSpc>
                <a:spcPct val="80000"/>
              </a:lnSpc>
              <a:spcBef>
                <a:spcPts val="0"/>
              </a:spcBef>
            </a:pPr>
            <a:endParaRPr sz="1600" b="1">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Yeshua compares the bitter herbs to the bitterness of hard labor under pharaoh.</a:t>
            </a:r>
            <a:endParaRPr sz="1600">
              <a:latin typeface="Times New Roman"/>
              <a:ea typeface="Times New Roman"/>
              <a:cs typeface="Times New Roman"/>
              <a:sym typeface="Times New Roman"/>
            </a:endParaRPr>
          </a:p>
          <a:p>
            <a:pPr marL="0" indent="0">
              <a:lnSpc>
                <a:spcPct val="80000"/>
              </a:lnSpc>
              <a:spcBef>
                <a:spcPts val="0"/>
              </a:spcBef>
            </a:pPr>
            <a:endParaRPr sz="1600" b="1">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He may even have quoted,</a:t>
            </a:r>
            <a:endParaRPr sz="1600">
              <a:latin typeface="Times New Roman"/>
              <a:ea typeface="Times New Roman"/>
              <a:cs typeface="Times New Roman"/>
              <a:sym typeface="Times New Roman"/>
            </a:endParaRPr>
          </a:p>
          <a:p>
            <a:pPr marL="0" indent="0">
              <a:lnSpc>
                <a:spcPct val="80000"/>
              </a:lnSpc>
              <a:spcBef>
                <a:spcPts val="0"/>
              </a:spcBef>
            </a:pPr>
            <a:endParaRPr sz="1600" b="1">
              <a:latin typeface="Times New Roman"/>
              <a:ea typeface="Times New Roman"/>
              <a:cs typeface="Times New Roman"/>
              <a:sym typeface="Times New Roman"/>
            </a:endParaRPr>
          </a:p>
          <a:p>
            <a:pPr marL="0" indent="0">
              <a:lnSpc>
                <a:spcPct val="80000"/>
              </a:lnSpc>
              <a:spcBef>
                <a:spcPts val="336"/>
              </a:spcBef>
            </a:pPr>
            <a:r>
              <a:rPr lang="en-US" sz="1600" b="1" i="1">
                <a:latin typeface="Times New Roman"/>
                <a:ea typeface="Times New Roman"/>
                <a:cs typeface="Times New Roman"/>
                <a:sym typeface="Times New Roman"/>
              </a:rPr>
              <a:t>But the more they were oppressed, the more they multiplied and the more they spread abroad. And the Egyptians were in dread of the people of Israel. So they ruthlessly made the people of Israel work as slaves and made their lives bitter with hard service, in mortar and brick, and in all kinds of work in the field. In all their work they ruthlessly made them work as slaves. </a:t>
            </a:r>
            <a:endParaRPr sz="1600">
              <a:latin typeface="Times New Roman"/>
              <a:ea typeface="Times New Roman"/>
              <a:cs typeface="Times New Roman"/>
              <a:sym typeface="Times New Roman"/>
            </a:endParaRPr>
          </a:p>
          <a:p>
            <a:pPr marL="0" indent="0">
              <a:lnSpc>
                <a:spcPct val="80000"/>
              </a:lnSpc>
              <a:spcBef>
                <a:spcPts val="336"/>
              </a:spcBef>
            </a:pPr>
            <a:r>
              <a:rPr lang="en-US" sz="1600" b="1" i="1">
                <a:latin typeface="Times New Roman"/>
                <a:ea typeface="Times New Roman"/>
                <a:cs typeface="Times New Roman"/>
                <a:sym typeface="Times New Roman"/>
              </a:rPr>
              <a:t>(Exodus 1:12-14 ESV)</a:t>
            </a:r>
            <a:endParaRPr sz="1600">
              <a:latin typeface="Times New Roman"/>
              <a:ea typeface="Times New Roman"/>
              <a:cs typeface="Times New Roman"/>
              <a:sym typeface="Times New Roman"/>
            </a:endParaRPr>
          </a:p>
          <a:p>
            <a:pPr marL="0" indent="0">
              <a:lnSpc>
                <a:spcPct val="80000"/>
              </a:lnSpc>
              <a:spcBef>
                <a:spcPts val="0"/>
              </a:spcBef>
            </a:pPr>
            <a:endParaRPr sz="1600" b="1">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As was the custom, Yeshua invited His friends, his disciples, to remember and partake of the bitterness of slavery, of the pain of our ancestors, by putting a good spoonful of horseradish on a piece of matzah to experience the bitterness of their labor.</a:t>
            </a:r>
            <a:endParaRPr sz="1600">
              <a:latin typeface="Times New Roman"/>
              <a:ea typeface="Times New Roman"/>
              <a:cs typeface="Times New Roman"/>
              <a:sym typeface="Times New Roman"/>
            </a:endParaRPr>
          </a:p>
          <a:p>
            <a:pPr marL="0" indent="0">
              <a:lnSpc>
                <a:spcPct val="80000"/>
              </a:lnSpc>
              <a:spcBef>
                <a:spcPts val="0"/>
              </a:spcBef>
            </a:pPr>
            <a:endParaRPr sz="1600" b="1">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He said the blessing: </a:t>
            </a:r>
            <a:endParaRPr sz="1600">
              <a:latin typeface="Times New Roman"/>
              <a:ea typeface="Times New Roman"/>
              <a:cs typeface="Times New Roman"/>
              <a:sym typeface="Times New Roman"/>
            </a:endParaRPr>
          </a:p>
          <a:p>
            <a:pPr marL="0" indent="0">
              <a:lnSpc>
                <a:spcPct val="80000"/>
              </a:lnSpc>
              <a:spcBef>
                <a:spcPts val="0"/>
              </a:spcBef>
            </a:pPr>
            <a:endParaRPr sz="1600" b="1">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Baruch </a:t>
            </a:r>
            <a:r>
              <a:rPr lang="en-US" sz="1600" b="1" err="1">
                <a:latin typeface="Times New Roman"/>
                <a:ea typeface="Times New Roman"/>
                <a:cs typeface="Times New Roman"/>
                <a:sym typeface="Times New Roman"/>
              </a:rPr>
              <a:t>ata</a:t>
            </a:r>
            <a:r>
              <a:rPr lang="en-US" sz="1600" b="1">
                <a:latin typeface="Times New Roman"/>
                <a:ea typeface="Times New Roman"/>
                <a:cs typeface="Times New Roman"/>
                <a:sym typeface="Times New Roman"/>
              </a:rPr>
              <a:t> Adonai </a:t>
            </a:r>
            <a:r>
              <a:rPr lang="en-US" sz="1600" b="1" err="1">
                <a:latin typeface="Times New Roman"/>
                <a:ea typeface="Times New Roman"/>
                <a:cs typeface="Times New Roman"/>
                <a:sym typeface="Times New Roman"/>
              </a:rPr>
              <a:t>eloheynu</a:t>
            </a:r>
            <a:r>
              <a:rPr lang="en-US" sz="1600" b="1">
                <a:latin typeface="Times New Roman"/>
                <a:ea typeface="Times New Roman"/>
                <a:cs typeface="Times New Roman"/>
                <a:sym typeface="Times New Roman"/>
              </a:rPr>
              <a:t> </a:t>
            </a:r>
            <a:r>
              <a:rPr lang="en-US" sz="1600" b="1" err="1">
                <a:latin typeface="Times New Roman"/>
                <a:ea typeface="Times New Roman"/>
                <a:cs typeface="Times New Roman"/>
                <a:sym typeface="Times New Roman"/>
              </a:rPr>
              <a:t>melech</a:t>
            </a:r>
            <a:r>
              <a:rPr lang="en-US" sz="1600" b="1">
                <a:latin typeface="Times New Roman"/>
                <a:ea typeface="Times New Roman"/>
                <a:cs typeface="Times New Roman"/>
                <a:sym typeface="Times New Roman"/>
              </a:rPr>
              <a:t> </a:t>
            </a:r>
            <a:r>
              <a:rPr lang="en-US" sz="1600" b="1" err="1">
                <a:latin typeface="Times New Roman"/>
                <a:ea typeface="Times New Roman"/>
                <a:cs typeface="Times New Roman"/>
                <a:sym typeface="Times New Roman"/>
              </a:rPr>
              <a:t>ha’olam</a:t>
            </a:r>
            <a:r>
              <a:rPr lang="en-US" sz="1600" b="1">
                <a:latin typeface="Times New Roman"/>
                <a:ea typeface="Times New Roman"/>
                <a:cs typeface="Times New Roman"/>
                <a:sym typeface="Times New Roman"/>
              </a:rPr>
              <a:t> </a:t>
            </a:r>
            <a:r>
              <a:rPr lang="en-US" sz="1600" b="1" err="1">
                <a:latin typeface="Times New Roman"/>
                <a:ea typeface="Times New Roman"/>
                <a:cs typeface="Times New Roman"/>
                <a:sym typeface="Times New Roman"/>
              </a:rPr>
              <a:t>asher</a:t>
            </a:r>
            <a:r>
              <a:rPr lang="en-US" sz="1600" b="1">
                <a:latin typeface="Times New Roman"/>
                <a:ea typeface="Times New Roman"/>
                <a:cs typeface="Times New Roman"/>
                <a:sym typeface="Times New Roman"/>
              </a:rPr>
              <a:t> </a:t>
            </a:r>
            <a:r>
              <a:rPr lang="en-US" sz="1600" b="1" err="1">
                <a:latin typeface="Times New Roman"/>
                <a:ea typeface="Times New Roman"/>
                <a:cs typeface="Times New Roman"/>
                <a:sym typeface="Times New Roman"/>
              </a:rPr>
              <a:t>kideshanu</a:t>
            </a:r>
            <a:r>
              <a:rPr lang="en-US" sz="1600" b="1">
                <a:latin typeface="Times New Roman"/>
                <a:ea typeface="Times New Roman"/>
                <a:cs typeface="Times New Roman"/>
                <a:sym typeface="Times New Roman"/>
              </a:rPr>
              <a:t> </a:t>
            </a:r>
            <a:r>
              <a:rPr lang="en-US" sz="1600" b="1" err="1">
                <a:latin typeface="Times New Roman"/>
                <a:ea typeface="Times New Roman"/>
                <a:cs typeface="Times New Roman"/>
                <a:sym typeface="Times New Roman"/>
              </a:rPr>
              <a:t>bemitsvotav</a:t>
            </a:r>
            <a:r>
              <a:rPr lang="en-US" sz="1600" b="1">
                <a:latin typeface="Times New Roman"/>
                <a:ea typeface="Times New Roman"/>
                <a:cs typeface="Times New Roman"/>
                <a:sym typeface="Times New Roman"/>
              </a:rPr>
              <a:t> </a:t>
            </a:r>
            <a:r>
              <a:rPr lang="en-US" sz="1600" b="1" err="1">
                <a:latin typeface="Times New Roman"/>
                <a:ea typeface="Times New Roman"/>
                <a:cs typeface="Times New Roman"/>
                <a:sym typeface="Times New Roman"/>
              </a:rPr>
              <a:t>ve</a:t>
            </a:r>
            <a:r>
              <a:rPr lang="en-US" sz="1600" b="1">
                <a:latin typeface="Times New Roman"/>
                <a:ea typeface="Times New Roman"/>
                <a:cs typeface="Times New Roman"/>
                <a:sym typeface="Times New Roman"/>
              </a:rPr>
              <a:t> </a:t>
            </a:r>
            <a:r>
              <a:rPr lang="en-US" sz="1600" b="1" err="1">
                <a:latin typeface="Times New Roman"/>
                <a:ea typeface="Times New Roman"/>
                <a:cs typeface="Times New Roman"/>
                <a:sym typeface="Times New Roman"/>
              </a:rPr>
              <a:t>tsivanu</a:t>
            </a:r>
            <a:r>
              <a:rPr lang="en-US" sz="1600" b="1">
                <a:latin typeface="Times New Roman"/>
                <a:ea typeface="Times New Roman"/>
                <a:cs typeface="Times New Roman"/>
                <a:sym typeface="Times New Roman"/>
              </a:rPr>
              <a:t> al </a:t>
            </a:r>
            <a:r>
              <a:rPr lang="en-US" sz="1600" b="1" err="1">
                <a:latin typeface="Times New Roman"/>
                <a:ea typeface="Times New Roman"/>
                <a:cs typeface="Times New Roman"/>
                <a:sym typeface="Times New Roman"/>
              </a:rPr>
              <a:t>achilat</a:t>
            </a:r>
            <a:r>
              <a:rPr lang="en-US" sz="1600" b="1">
                <a:latin typeface="Times New Roman"/>
                <a:ea typeface="Times New Roman"/>
                <a:cs typeface="Times New Roman"/>
                <a:sym typeface="Times New Roman"/>
              </a:rPr>
              <a:t> </a:t>
            </a:r>
            <a:r>
              <a:rPr lang="en-US" sz="1600" b="1" err="1">
                <a:latin typeface="Times New Roman"/>
                <a:ea typeface="Times New Roman"/>
                <a:cs typeface="Times New Roman"/>
                <a:sym typeface="Times New Roman"/>
              </a:rPr>
              <a:t>maror</a:t>
            </a:r>
            <a:endParaRPr sz="1600" b="1">
              <a:latin typeface="Times New Roman"/>
              <a:ea typeface="Times New Roman"/>
              <a:cs typeface="Times New Roman"/>
              <a:sym typeface="Times New Roman"/>
            </a:endParaRPr>
          </a:p>
          <a:p>
            <a:pPr marL="0" indent="0">
              <a:lnSpc>
                <a:spcPct val="80000"/>
              </a:lnSpc>
              <a:spcBef>
                <a:spcPts val="0"/>
              </a:spcBef>
            </a:pPr>
            <a:endParaRPr sz="1600" b="1">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Blessed are you O Lord our God king of the universe who has blessed us with His commandment to eat the bitter herb.</a:t>
            </a:r>
            <a:endParaRPr sz="1600">
              <a:latin typeface="Times New Roman"/>
              <a:ea typeface="Times New Roman"/>
              <a:cs typeface="Times New Roman"/>
              <a:sym typeface="Times New Roman"/>
            </a:endParaRPr>
          </a:p>
          <a:p>
            <a:pPr marL="0" indent="0">
              <a:lnSpc>
                <a:spcPct val="80000"/>
              </a:lnSpc>
              <a:spcBef>
                <a:spcPts val="0"/>
              </a:spcBef>
            </a:pPr>
            <a:endParaRPr sz="1600" b="1">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Except for the extra foot wash, so far, Yeshua was following the script of a regular seder as remembrance of the Exodus from Egypt.</a:t>
            </a:r>
            <a:endParaRPr sz="1600">
              <a:latin typeface="Times New Roman"/>
              <a:ea typeface="Times New Roman"/>
              <a:cs typeface="Times New Roman"/>
              <a:sym typeface="Times New Roman"/>
            </a:endParaRPr>
          </a:p>
          <a:p>
            <a:pPr marL="0" indent="0">
              <a:lnSpc>
                <a:spcPct val="80000"/>
              </a:lnSpc>
              <a:spcBef>
                <a:spcPts val="0"/>
              </a:spcBef>
            </a:pPr>
            <a:endParaRPr sz="1600" b="1">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It will change soon.</a:t>
            </a:r>
            <a:endParaRPr sz="1600">
              <a:latin typeface="Times New Roman"/>
              <a:ea typeface="Times New Roman"/>
              <a:cs typeface="Times New Roman"/>
              <a:sym typeface="Times New Roman"/>
            </a:endParaRPr>
          </a:p>
          <a:p>
            <a:pPr marL="0" indent="0">
              <a:lnSpc>
                <a:spcPct val="80000"/>
              </a:lnSpc>
              <a:spcBef>
                <a:spcPts val="0"/>
              </a:spcBef>
            </a:pPr>
            <a:endParaRPr sz="1600" b="1">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SLIDE</a:t>
            </a:r>
            <a:endParaRPr sz="1600">
              <a:latin typeface="Times New Roman"/>
              <a:ea typeface="Times New Roman"/>
              <a:cs typeface="Times New Roman"/>
              <a:sym typeface="Times New Roman"/>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86811-6C72-461B-1BC5-3AC35A713E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85A785-3E27-EE39-3102-AE3EF98A9B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D541EE-6F3F-A287-4CC9-1E76ACCAA96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0A1C183-A98E-1C6D-5BA4-29375665BD8B}"/>
              </a:ext>
            </a:extLst>
          </p:cNvPr>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50A64110-3FCA-4235-915E-DC1D05853E1F}" type="slidenum">
              <a:rPr kumimoji="0" lang="en-US" alt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S PGothic" panose="020B0600070205080204" pitchFamily="34" charset="-128"/>
                <a:cs typeface="+mn-cs"/>
              </a:rPr>
              <a:pPr marL="0" marR="0" lvl="0" indent="0" algn="r" defTabSz="457200" rtl="0" eaLnBrk="0" fontAlgn="base" latinLnBrk="0" hangingPunct="0">
                <a:lnSpc>
                  <a:spcPct val="100000"/>
                </a:lnSpc>
                <a:spcBef>
                  <a:spcPct val="0"/>
                </a:spcBef>
                <a:spcAft>
                  <a:spcPct val="0"/>
                </a:spcAft>
                <a:buClrTx/>
                <a:buSzTx/>
                <a:buFontTx/>
                <a:buNone/>
                <a:tabLst/>
                <a:defRPr/>
              </a:pPr>
              <a:t>49</a:t>
            </a:fld>
            <a:endParaRPr kumimoji="0" lang="en-US" altLang="en-US" sz="1200" b="0" i="0" u="none" strike="noStrike" kern="1200" cap="none" spc="0" normalizeH="0" baseline="0" noProof="0">
              <a:ln>
                <a:noFill/>
              </a:ln>
              <a:solidFill>
                <a:prstClr val="black"/>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78107819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3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27" name="Google Shape;327;p32:notes"/>
          <p:cNvSpPr txBox="1">
            <a:spLocks noGrp="1"/>
          </p:cNvSpPr>
          <p:nvPr>
            <p:ph type="body" idx="1"/>
          </p:nvPr>
        </p:nvSpPr>
        <p:spPr>
          <a:xfrm>
            <a:off x="701040" y="4415791"/>
            <a:ext cx="5608320" cy="4183380"/>
          </a:xfrm>
          <a:prstGeom prst="rect">
            <a:avLst/>
          </a:prstGeom>
          <a:noFill/>
          <a:ln>
            <a:noFill/>
          </a:ln>
        </p:spPr>
        <p:txBody>
          <a:bodyPr spcFirstLastPara="1" wrap="square" lIns="93159" tIns="46579" rIns="93159" bIns="46579" anchor="t" anchorCtr="0">
            <a:noAutofit/>
          </a:bodyPr>
          <a:lstStyle/>
          <a:p>
            <a:pPr marL="0" indent="0">
              <a:lnSpc>
                <a:spcPct val="80000"/>
              </a:lnSpc>
              <a:spcBef>
                <a:spcPts val="0"/>
              </a:spcBef>
            </a:pPr>
            <a:endParaRPr sz="1000" dirty="0"/>
          </a:p>
          <a:p>
            <a:pPr marL="0" indent="0">
              <a:lnSpc>
                <a:spcPct val="80000"/>
              </a:lnSpc>
              <a:spcBef>
                <a:spcPts val="0"/>
              </a:spcBef>
            </a:pPr>
            <a:r>
              <a:rPr lang="en-US" sz="1600" b="1" dirty="0">
                <a:latin typeface="Times New Roman"/>
                <a:ea typeface="Times New Roman"/>
                <a:cs typeface="Times New Roman"/>
                <a:sym typeface="Times New Roman"/>
              </a:rPr>
              <a:t>Another dipping happens at a seder.</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This time with matzah and charoset.  (tell everybody what is in the charoset)</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The apples and nuts speak to us of the bricks we made in Egypt.</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The sweetness reminds us that even the times of bitterest sorrow can be sweetened with the hope that we have a God who loves us and cares for us.</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Now something particular happened as Yeshua was getting to that part of the seder.</a:t>
            </a:r>
            <a:endParaRPr sz="1600" dirty="0">
              <a:latin typeface="Times New Roman"/>
              <a:ea typeface="Times New Roman"/>
              <a:cs typeface="Times New Roman"/>
              <a:sym typeface="Times New Roman"/>
            </a:endParaRPr>
          </a:p>
          <a:p>
            <a:pPr marL="0" indent="0">
              <a:lnSpc>
                <a:spcPct val="80000"/>
              </a:lnSpc>
              <a:spcBef>
                <a:spcPts val="0"/>
              </a:spcBef>
            </a:pPr>
            <a:endParaRPr sz="1600" dirty="0">
              <a:latin typeface="Times New Roman"/>
              <a:ea typeface="Times New Roman"/>
              <a:cs typeface="Times New Roman"/>
              <a:sym typeface="Times New Roman"/>
            </a:endParaRPr>
          </a:p>
          <a:p>
            <a:pPr marL="0" indent="0">
              <a:lnSpc>
                <a:spcPct val="80000"/>
              </a:lnSpc>
              <a:spcBef>
                <a:spcPts val="409"/>
              </a:spcBef>
            </a:pPr>
            <a:r>
              <a:rPr lang="en-US" sz="1600" b="1" dirty="0">
                <a:latin typeface="Times New Roman"/>
                <a:ea typeface="Times New Roman"/>
                <a:cs typeface="Times New Roman"/>
                <a:sym typeface="Times New Roman"/>
              </a:rPr>
              <a:t>As they were reclining at table and eating, Jesus said, “Truly, I say to you, one of you will betray me, one who is eating with me.” They began to be sorrowful and to say to him one another, “Is it I?” He said to them, “It is one of the twelve, one who is dipping bread into the dish with me.  (Mark 14:18-20 ESV)</a:t>
            </a:r>
            <a:endParaRPr sz="1600" dirty="0">
              <a:latin typeface="Times New Roman"/>
              <a:ea typeface="Times New Roman"/>
              <a:cs typeface="Times New Roman"/>
              <a:sym typeface="Times New Roman"/>
            </a:endParaRPr>
          </a:p>
          <a:p>
            <a:pPr marL="0" indent="0">
              <a:lnSpc>
                <a:spcPct val="80000"/>
              </a:lnSpc>
              <a:spcBef>
                <a:spcPts val="409"/>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Let us again partake with Yeshua of the bitter herbs with a piece of matzah, with lettuce, and somehow dip it in the charoset</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Now Yeshua answered the 3</a:t>
            </a:r>
            <a:r>
              <a:rPr lang="en-US" sz="1600" b="1" baseline="30000" dirty="0">
                <a:latin typeface="Times New Roman"/>
                <a:ea typeface="Times New Roman"/>
                <a:cs typeface="Times New Roman"/>
                <a:sym typeface="Times New Roman"/>
              </a:rPr>
              <a:t>rd</a:t>
            </a:r>
            <a:r>
              <a:rPr lang="en-US" sz="1600" b="1" dirty="0">
                <a:latin typeface="Times New Roman"/>
                <a:ea typeface="Times New Roman"/>
                <a:cs typeface="Times New Roman"/>
                <a:sym typeface="Times New Roman"/>
              </a:rPr>
              <a:t> question.</a:t>
            </a:r>
            <a:endParaRPr sz="1600"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a:t>
            </a:r>
            <a:endParaRPr sz="1600"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We’re telling the story in a sandwich.</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Let’s go to the 4</a:t>
            </a:r>
            <a:r>
              <a:rPr lang="en-US" sz="1600" b="1" baseline="30000" dirty="0">
                <a:latin typeface="Times New Roman"/>
                <a:ea typeface="Times New Roman"/>
                <a:cs typeface="Times New Roman"/>
                <a:sym typeface="Times New Roman"/>
              </a:rPr>
              <a:t>th</a:t>
            </a:r>
            <a:r>
              <a:rPr lang="en-US" sz="1600" b="1" dirty="0">
                <a:latin typeface="Times New Roman"/>
                <a:ea typeface="Times New Roman"/>
                <a:cs typeface="Times New Roman"/>
                <a:sym typeface="Times New Roman"/>
              </a:rPr>
              <a:t> question.</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SLIDE</a:t>
            </a:r>
            <a:endParaRPr sz="1600" dirty="0">
              <a:latin typeface="Times New Roman"/>
              <a:ea typeface="Times New Roman"/>
              <a:cs typeface="Times New Roman"/>
              <a:sym typeface="Times New Roman"/>
            </a:endParaRPr>
          </a:p>
          <a:p>
            <a:pPr marL="0" indent="0">
              <a:lnSpc>
                <a:spcPct val="80000"/>
              </a:lnSpc>
              <a:spcBef>
                <a:spcPts val="0"/>
              </a:spcBef>
            </a:pPr>
            <a:endParaRPr sz="1000"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7C44C-643C-EE42-038E-A494C66A64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FDB100-EF5C-F3E7-2A3E-CE1D107CE4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314035-1566-EE58-81EE-13FA93A37FC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8D1CC6D-B48D-7696-11B3-AE2391C53C0B}"/>
              </a:ext>
            </a:extLst>
          </p:cNvPr>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50A64110-3FCA-4235-915E-DC1D05853E1F}" type="slidenum">
              <a:rPr kumimoji="0" lang="en-US" alt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S PGothic" panose="020B0600070205080204" pitchFamily="34" charset="-128"/>
                <a:cs typeface="+mn-cs"/>
              </a:rPr>
              <a:pPr marL="0" marR="0" lvl="0" indent="0" algn="r" defTabSz="457200" rtl="0" eaLnBrk="0" fontAlgn="base" latinLnBrk="0" hangingPunct="0">
                <a:lnSpc>
                  <a:spcPct val="100000"/>
                </a:lnSpc>
                <a:spcBef>
                  <a:spcPct val="0"/>
                </a:spcBef>
                <a:spcAft>
                  <a:spcPct val="0"/>
                </a:spcAft>
                <a:buClrTx/>
                <a:buSzTx/>
                <a:buFontTx/>
                <a:buNone/>
                <a:tabLst/>
                <a:defRPr/>
              </a:pPr>
              <a:t>51</a:t>
            </a:fld>
            <a:endParaRPr kumimoji="0" lang="en-US" altLang="en-US" sz="1200" b="0" i="0" u="none" strike="noStrike" kern="1200" cap="none" spc="0" normalizeH="0" baseline="0" noProof="0">
              <a:ln>
                <a:noFill/>
              </a:ln>
              <a:solidFill>
                <a:prstClr val="black"/>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144352626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3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34" name="Google Shape;334;p33:notes"/>
          <p:cNvSpPr txBox="1">
            <a:spLocks noGrp="1"/>
          </p:cNvSpPr>
          <p:nvPr>
            <p:ph type="body" idx="1"/>
          </p:nvPr>
        </p:nvSpPr>
        <p:spPr>
          <a:xfrm>
            <a:off x="701040" y="4415791"/>
            <a:ext cx="5608320" cy="4183380"/>
          </a:xfrm>
          <a:prstGeom prst="rect">
            <a:avLst/>
          </a:prstGeom>
          <a:noFill/>
          <a:ln>
            <a:noFill/>
          </a:ln>
        </p:spPr>
        <p:txBody>
          <a:bodyPr spcFirstLastPara="1" wrap="square" lIns="93159" tIns="46579" rIns="93159" bIns="46579" anchor="t" anchorCtr="0">
            <a:noAutofit/>
          </a:bodyPr>
          <a:lstStyle/>
          <a:p>
            <a:pPr marL="0" indent="0">
              <a:lnSpc>
                <a:spcPct val="80000"/>
              </a:lnSpc>
              <a:spcBef>
                <a:spcPts val="0"/>
              </a:spcBef>
            </a:pPr>
            <a:r>
              <a:rPr lang="en-US" sz="1600" b="1" dirty="0">
                <a:latin typeface="Times New Roman"/>
                <a:ea typeface="Times New Roman"/>
                <a:cs typeface="Times New Roman"/>
                <a:sym typeface="Times New Roman"/>
              </a:rPr>
              <a:t>(CHRISTINA TAKES THE CHILDREN OUT)</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Why do we recline?</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Yeshua explains that reclining at the table is a symbol of freedom.</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To recline when eating was a sign of being free men.</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Slaves ate standing.</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Yesterday we were slaves, but today, we are free.</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We are free when we are free from the clutches of sin, of pride, of anger, of jealousy, of selfishness, of all these things called the fruits of flesh that are the worldly culture of Egypt and of the world around us.</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May we all learn not only to leave Egypt, but to also let Egypt leave us.</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Yeshua went through all these things as part of the first Passover cup.</a:t>
            </a:r>
            <a:endParaRPr sz="1600" b="1" dirty="0">
              <a:latin typeface="Times New Roman"/>
              <a:ea typeface="Times New Roman"/>
              <a:cs typeface="Times New Roman"/>
              <a:sym typeface="Times New Roman"/>
            </a:endParaRPr>
          </a:p>
          <a:p>
            <a:pPr marL="0" indent="0">
              <a:lnSpc>
                <a:spcPct val="80000"/>
              </a:lnSpc>
              <a:spcBef>
                <a:spcPts val="0"/>
              </a:spcBef>
            </a:pPr>
            <a:endParaRPr sz="1600" dirty="0">
              <a:latin typeface="Times New Roman"/>
              <a:ea typeface="Times New Roman"/>
              <a:cs typeface="Times New Roman"/>
              <a:sym typeface="Times New Roman"/>
            </a:endParaRPr>
          </a:p>
          <a:p>
            <a:pPr marL="0" indent="0">
              <a:lnSpc>
                <a:spcPct val="80000"/>
              </a:lnSpc>
              <a:spcBef>
                <a:spcPts val="0"/>
              </a:spcBef>
            </a:pPr>
            <a:r>
              <a:rPr lang="en-US" sz="1600" b="1" dirty="0">
                <a:latin typeface="Times New Roman"/>
                <a:ea typeface="Times New Roman"/>
                <a:cs typeface="Times New Roman"/>
                <a:sym typeface="Times New Roman"/>
              </a:rPr>
              <a:t>Then, as was the custom, they read the story</a:t>
            </a:r>
            <a:endParaRPr sz="1600"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0000"/>
              </a:lnSpc>
              <a:spcBef>
                <a:spcPts val="0"/>
              </a:spcBef>
            </a:pPr>
            <a:endParaRPr sz="1600" b="1" dirty="0">
              <a:latin typeface="Times New Roman"/>
              <a:ea typeface="Times New Roman"/>
              <a:cs typeface="Times New Roman"/>
              <a:sym typeface="Times New Roman"/>
            </a:endParaRPr>
          </a:p>
          <a:p>
            <a:pPr marL="0" indent="0">
              <a:lnSpc>
                <a:spcPct val="87000"/>
              </a:lnSpc>
              <a:spcBef>
                <a:spcPts val="1223"/>
              </a:spcBef>
            </a:pPr>
            <a:r>
              <a:rPr lang="en-US" sz="1600" b="1" dirty="0">
                <a:latin typeface="Times New Roman"/>
                <a:ea typeface="Times New Roman"/>
                <a:cs typeface="Times New Roman"/>
                <a:sym typeface="Times New Roman"/>
              </a:rPr>
              <a:t>Leader</a:t>
            </a:r>
            <a:endParaRPr sz="1600" dirty="0">
              <a:latin typeface="Times New Roman"/>
              <a:ea typeface="Times New Roman"/>
              <a:cs typeface="Times New Roman"/>
              <a:sym typeface="Times New Roman"/>
            </a:endParaRPr>
          </a:p>
          <a:p>
            <a:pPr marL="0" indent="0">
              <a:lnSpc>
                <a:spcPct val="87000"/>
              </a:lnSpc>
              <a:spcBef>
                <a:spcPts val="0"/>
              </a:spcBef>
            </a:pPr>
            <a:r>
              <a:rPr lang="en-US" sz="1600" b="1" dirty="0">
                <a:latin typeface="Times New Roman"/>
                <a:ea typeface="Times New Roman"/>
                <a:cs typeface="Times New Roman"/>
                <a:sym typeface="Times New Roman"/>
              </a:rPr>
              <a:t>The story of Passover is a story of miracles, a story of redemption, a story of the mighty power of God to overcome evil.</a:t>
            </a:r>
            <a:endParaRPr sz="1600" dirty="0">
              <a:latin typeface="Times New Roman"/>
              <a:ea typeface="Times New Roman"/>
              <a:cs typeface="Times New Roman"/>
              <a:sym typeface="Times New Roman"/>
            </a:endParaRPr>
          </a:p>
          <a:p>
            <a:pPr marL="0" indent="0">
              <a:lnSpc>
                <a:spcPct val="87000"/>
              </a:lnSpc>
              <a:spcBef>
                <a:spcPts val="815"/>
              </a:spcBef>
            </a:pPr>
            <a:endParaRPr sz="1600" b="1" dirty="0">
              <a:latin typeface="Times New Roman"/>
              <a:ea typeface="Times New Roman"/>
              <a:cs typeface="Times New Roman"/>
              <a:sym typeface="Times New Roman"/>
            </a:endParaRPr>
          </a:p>
          <a:p>
            <a:pPr marL="0" indent="0">
              <a:lnSpc>
                <a:spcPct val="87000"/>
              </a:lnSpc>
              <a:spcBef>
                <a:spcPts val="2038"/>
              </a:spcBef>
            </a:pPr>
            <a:r>
              <a:rPr lang="en-US" sz="1600" b="1" dirty="0">
                <a:latin typeface="Times New Roman"/>
                <a:ea typeface="Times New Roman"/>
                <a:cs typeface="Times New Roman"/>
                <a:sym typeface="Times New Roman"/>
              </a:rPr>
              <a:t>Reader 1</a:t>
            </a:r>
            <a:endParaRPr sz="1600" dirty="0">
              <a:latin typeface="Times New Roman"/>
              <a:ea typeface="Times New Roman"/>
              <a:cs typeface="Times New Roman"/>
              <a:sym typeface="Times New Roman"/>
            </a:endParaRPr>
          </a:p>
          <a:p>
            <a:pPr marL="0" indent="0">
              <a:lnSpc>
                <a:spcPct val="87000"/>
              </a:lnSpc>
              <a:spcBef>
                <a:spcPts val="0"/>
              </a:spcBef>
            </a:pPr>
            <a:r>
              <a:rPr lang="en-US" sz="1600" b="1" dirty="0">
                <a:latin typeface="Times New Roman"/>
                <a:ea typeface="Times New Roman"/>
                <a:cs typeface="Times New Roman"/>
                <a:sym typeface="Times New Roman"/>
              </a:rPr>
              <a:t>The Lord had promised the land of Israel to Abraham, Isaac, and Jacob. Yet here were their children in Egypt. The Pharoah who had come to power feared them. </a:t>
            </a:r>
            <a:r>
              <a:rPr lang="en-US" sz="1600" b="1" i="1" dirty="0">
                <a:latin typeface="Times New Roman"/>
                <a:ea typeface="Times New Roman"/>
                <a:cs typeface="Times New Roman"/>
                <a:sym typeface="Times New Roman"/>
              </a:rPr>
              <a:t>These foreigners in our midst are prospering and have grown numerous</a:t>
            </a:r>
            <a:r>
              <a:rPr lang="en-US" sz="1600" b="1" dirty="0">
                <a:latin typeface="Times New Roman"/>
                <a:ea typeface="Times New Roman"/>
                <a:cs typeface="Times New Roman"/>
                <a:sym typeface="Times New Roman"/>
              </a:rPr>
              <a:t>, he thought. </a:t>
            </a:r>
            <a:r>
              <a:rPr lang="en-US" sz="1600" b="1" i="1" dirty="0">
                <a:latin typeface="Times New Roman"/>
                <a:ea typeface="Times New Roman"/>
                <a:cs typeface="Times New Roman"/>
                <a:sym typeface="Times New Roman"/>
              </a:rPr>
              <a:t>Suppose they join with our enemies and turn against us! </a:t>
            </a:r>
            <a:r>
              <a:rPr lang="en-US" sz="1600" b="1" dirty="0">
                <a:latin typeface="Times New Roman"/>
                <a:ea typeface="Times New Roman"/>
                <a:cs typeface="Times New Roman"/>
                <a:sym typeface="Times New Roman"/>
              </a:rPr>
              <a:t>Pharoah decided to exert greater control over this people, imposing harsh and bitter slavery upon the Israelites. Still, God blessed His people in strength and number.</a:t>
            </a:r>
            <a:endParaRPr sz="1600" dirty="0">
              <a:latin typeface="Times New Roman"/>
              <a:ea typeface="Times New Roman"/>
              <a:cs typeface="Times New Roman"/>
              <a:sym typeface="Times New Roman"/>
            </a:endParaRPr>
          </a:p>
          <a:p>
            <a:pPr marL="0" indent="0">
              <a:lnSpc>
                <a:spcPct val="87000"/>
              </a:lnSpc>
              <a:spcBef>
                <a:spcPts val="815"/>
              </a:spcBef>
            </a:pPr>
            <a:endParaRPr sz="1600" b="1" dirty="0">
              <a:latin typeface="Times New Roman"/>
              <a:ea typeface="Times New Roman"/>
              <a:cs typeface="Times New Roman"/>
              <a:sym typeface="Times New Roman"/>
            </a:endParaRPr>
          </a:p>
          <a:p>
            <a:pPr marL="0" indent="0">
              <a:lnSpc>
                <a:spcPct val="87000"/>
              </a:lnSpc>
              <a:spcBef>
                <a:spcPts val="2038"/>
              </a:spcBef>
            </a:pPr>
            <a:r>
              <a:rPr lang="en-US" sz="1600" b="1" dirty="0">
                <a:latin typeface="Times New Roman"/>
                <a:ea typeface="Times New Roman"/>
                <a:cs typeface="Times New Roman"/>
                <a:sym typeface="Times New Roman"/>
              </a:rPr>
              <a:t>Reader 2</a:t>
            </a:r>
            <a:endParaRPr sz="1600" dirty="0">
              <a:latin typeface="Times New Roman"/>
              <a:ea typeface="Times New Roman"/>
              <a:cs typeface="Times New Roman"/>
              <a:sym typeface="Times New Roman"/>
            </a:endParaRPr>
          </a:p>
          <a:p>
            <a:pPr marL="0" indent="0">
              <a:lnSpc>
                <a:spcPct val="87000"/>
              </a:lnSpc>
              <a:spcBef>
                <a:spcPts val="0"/>
              </a:spcBef>
            </a:pPr>
            <a:r>
              <a:rPr lang="en-US" sz="1600" b="1" dirty="0">
                <a:latin typeface="Times New Roman"/>
                <a:ea typeface="Times New Roman"/>
                <a:cs typeface="Times New Roman"/>
                <a:sym typeface="Times New Roman"/>
              </a:rPr>
              <a:t>Pharoah grew more frightened and ordered every baby boy among the Israelites to be drowned in the Nile River. One Israelite couple hid their little boy for three months. Finally, entrusting his future to God, they set him in a basket and place him upon the river. His sister, Miriam, watched as he floated downstream. Coming upon the basket, Pharoah’s daughter took pity on the child and chose to raise him as her own son. She called him Moses, meaning “drawn from the water.”</a:t>
            </a:r>
            <a:endParaRPr sz="1600" dirty="0">
              <a:latin typeface="Times New Roman"/>
              <a:ea typeface="Times New Roman"/>
              <a:cs typeface="Times New Roman"/>
              <a:sym typeface="Times New Roman"/>
            </a:endParaRPr>
          </a:p>
          <a:p>
            <a:pPr marL="0" indent="0">
              <a:lnSpc>
                <a:spcPct val="87000"/>
              </a:lnSpc>
              <a:spcBef>
                <a:spcPts val="815"/>
              </a:spcBef>
            </a:pPr>
            <a:endParaRPr sz="1600" b="1" dirty="0">
              <a:latin typeface="Times New Roman"/>
              <a:ea typeface="Times New Roman"/>
              <a:cs typeface="Times New Roman"/>
              <a:sym typeface="Times New Roman"/>
            </a:endParaRPr>
          </a:p>
          <a:p>
            <a:pPr marL="0" indent="0">
              <a:lnSpc>
                <a:spcPct val="87000"/>
              </a:lnSpc>
              <a:spcBef>
                <a:spcPts val="2038"/>
              </a:spcBef>
            </a:pPr>
            <a:r>
              <a:rPr lang="en-US" sz="1600" b="1" dirty="0">
                <a:latin typeface="Times New Roman"/>
                <a:ea typeface="Times New Roman"/>
                <a:cs typeface="Times New Roman"/>
                <a:sym typeface="Times New Roman"/>
              </a:rPr>
              <a:t>Reader 3</a:t>
            </a:r>
            <a:endParaRPr sz="1600" dirty="0">
              <a:latin typeface="Times New Roman"/>
              <a:ea typeface="Times New Roman"/>
              <a:cs typeface="Times New Roman"/>
              <a:sym typeface="Times New Roman"/>
            </a:endParaRPr>
          </a:p>
          <a:p>
            <a:pPr marL="0" indent="0">
              <a:lnSpc>
                <a:spcPct val="87000"/>
              </a:lnSpc>
              <a:spcBef>
                <a:spcPts val="0"/>
              </a:spcBef>
            </a:pPr>
            <a:r>
              <a:rPr lang="en-US" sz="1600" b="1" dirty="0">
                <a:latin typeface="Times New Roman"/>
                <a:ea typeface="Times New Roman"/>
                <a:cs typeface="Times New Roman"/>
                <a:sym typeface="Times New Roman"/>
              </a:rPr>
              <a:t>Moses grew and became aware of the travail of his people. One day, in a rage, he lost control of himself and killed an Egyptian who was beating a Hebrew slave. Fleeing the palace and the eye of Pharoah, Moses became a shepherd in the land of Midian, far from the cries of his suffering brothers.</a:t>
            </a:r>
            <a:endParaRPr sz="1600" dirty="0">
              <a:latin typeface="Times New Roman"/>
              <a:ea typeface="Times New Roman"/>
              <a:cs typeface="Times New Roman"/>
              <a:sym typeface="Times New Roman"/>
            </a:endParaRPr>
          </a:p>
          <a:p>
            <a:pPr marL="0" indent="0">
              <a:lnSpc>
                <a:spcPct val="87000"/>
              </a:lnSpc>
              <a:spcBef>
                <a:spcPts val="815"/>
              </a:spcBef>
            </a:pPr>
            <a:endParaRPr sz="1600" b="1" dirty="0">
              <a:latin typeface="Times New Roman"/>
              <a:ea typeface="Times New Roman"/>
              <a:cs typeface="Times New Roman"/>
              <a:sym typeface="Times New Roman"/>
            </a:endParaRPr>
          </a:p>
          <a:p>
            <a:pPr marL="0" indent="0">
              <a:lnSpc>
                <a:spcPct val="87000"/>
              </a:lnSpc>
              <a:spcBef>
                <a:spcPts val="2038"/>
              </a:spcBef>
            </a:pPr>
            <a:r>
              <a:rPr lang="en-US" sz="1600" b="1" dirty="0">
                <a:latin typeface="Times New Roman"/>
                <a:ea typeface="Times New Roman"/>
                <a:cs typeface="Times New Roman"/>
                <a:sym typeface="Times New Roman"/>
              </a:rPr>
              <a:t>Reader 4</a:t>
            </a:r>
            <a:endParaRPr sz="1600" dirty="0">
              <a:latin typeface="Times New Roman"/>
              <a:ea typeface="Times New Roman"/>
              <a:cs typeface="Times New Roman"/>
              <a:sym typeface="Times New Roman"/>
            </a:endParaRPr>
          </a:p>
          <a:p>
            <a:pPr marL="0" indent="0">
              <a:lnSpc>
                <a:spcPct val="87000"/>
              </a:lnSpc>
              <a:spcBef>
                <a:spcPts val="0"/>
              </a:spcBef>
            </a:pPr>
            <a:r>
              <a:rPr lang="en-US" sz="1600" b="1" dirty="0">
                <a:latin typeface="Times New Roman"/>
                <a:ea typeface="Times New Roman"/>
                <a:cs typeface="Times New Roman"/>
                <a:sym typeface="Times New Roman"/>
              </a:rPr>
              <a:t>The Lord, however, saw the affliction of the children of Israel and heard their groaning. He would raise up a deliverer to lead them out of bondage. It was then that He appeared to Moses in the midst of a bush that burned with fire, yet was not consumed. Moses drew close and listened as God commissioned him to go to Pharoah. Fearful and reluctant, still Moses agreed to bring God’s message to the king of Egypt, “Let my people go!”</a:t>
            </a:r>
            <a:endParaRPr sz="1600" dirty="0">
              <a:latin typeface="Times New Roman"/>
              <a:ea typeface="Times New Roman"/>
              <a:cs typeface="Times New Roman"/>
              <a:sym typeface="Times New Roman"/>
            </a:endParaRPr>
          </a:p>
          <a:p>
            <a:pPr marL="0" indent="0">
              <a:lnSpc>
                <a:spcPct val="87000"/>
              </a:lnSpc>
              <a:spcBef>
                <a:spcPts val="815"/>
              </a:spcBef>
            </a:pPr>
            <a:endParaRPr sz="1600" b="1" dirty="0">
              <a:latin typeface="Times New Roman"/>
              <a:ea typeface="Times New Roman"/>
              <a:cs typeface="Times New Roman"/>
              <a:sym typeface="Times New Roman"/>
            </a:endParaRPr>
          </a:p>
          <a:p>
            <a:pPr marL="0" indent="0">
              <a:lnSpc>
                <a:spcPct val="87000"/>
              </a:lnSpc>
              <a:spcBef>
                <a:spcPts val="2038"/>
              </a:spcBef>
            </a:pPr>
            <a:r>
              <a:rPr lang="en-US" sz="1600" b="1" dirty="0">
                <a:latin typeface="Times New Roman"/>
                <a:ea typeface="Times New Roman"/>
                <a:cs typeface="Times New Roman"/>
                <a:sym typeface="Times New Roman"/>
              </a:rPr>
              <a:t>Leader</a:t>
            </a:r>
            <a:endParaRPr sz="1600" dirty="0">
              <a:latin typeface="Times New Roman"/>
              <a:ea typeface="Times New Roman"/>
              <a:cs typeface="Times New Roman"/>
              <a:sym typeface="Times New Roman"/>
            </a:endParaRPr>
          </a:p>
          <a:p>
            <a:pPr marL="0" indent="0">
              <a:lnSpc>
                <a:spcPct val="87000"/>
              </a:lnSpc>
              <a:spcBef>
                <a:spcPts val="0"/>
              </a:spcBef>
            </a:pPr>
            <a:r>
              <a:rPr lang="en-US" sz="1600" b="1" dirty="0">
                <a:latin typeface="Times New Roman"/>
                <a:ea typeface="Times New Roman"/>
                <a:cs typeface="Times New Roman"/>
                <a:sym typeface="Times New Roman"/>
              </a:rPr>
              <a:t>Moses left the wilderness to return to Pharoah’s palace, the very place where he had been raised. He returned with the message which the Lord had given him. But God Himself warned Moses of the resistance he would encounter. </a:t>
            </a:r>
            <a:endParaRPr sz="1600" dirty="0">
              <a:latin typeface="Times New Roman"/>
              <a:ea typeface="Times New Roman"/>
              <a:cs typeface="Times New Roman"/>
              <a:sym typeface="Times New Roman"/>
            </a:endParaRPr>
          </a:p>
          <a:p>
            <a:pPr marL="0" indent="0">
              <a:lnSpc>
                <a:spcPct val="87000"/>
              </a:lnSpc>
              <a:spcBef>
                <a:spcPts val="2038"/>
              </a:spcBef>
            </a:pPr>
            <a:r>
              <a:rPr lang="en-US" sz="1600" b="1" dirty="0">
                <a:latin typeface="Times New Roman"/>
                <a:ea typeface="Times New Roman"/>
                <a:cs typeface="Times New Roman"/>
                <a:sym typeface="Times New Roman"/>
              </a:rPr>
              <a:t>God sent plagues, one by one, yet with each plague, Pharoah hardened his heart. The Egyptians became afflicted with discomfort and disease, bane and blight. Still, Pharoah would not relent. With the tenth and most awful plague, God pierced through the hardness of Pharoah’s impenetrable heart.</a:t>
            </a:r>
            <a:endParaRPr sz="1600" dirty="0">
              <a:latin typeface="Times New Roman"/>
              <a:ea typeface="Times New Roman"/>
              <a:cs typeface="Times New Roman"/>
              <a:sym typeface="Times New Roman"/>
            </a:endParaRPr>
          </a:p>
          <a:p>
            <a:pPr marL="0" indent="0">
              <a:lnSpc>
                <a:spcPct val="87000"/>
              </a:lnSpc>
              <a:spcBef>
                <a:spcPts val="1223"/>
              </a:spcBef>
            </a:pPr>
            <a:endParaRPr sz="1600" b="1" dirty="0">
              <a:latin typeface="Times New Roman"/>
              <a:ea typeface="Times New Roman"/>
              <a:cs typeface="Times New Roman"/>
              <a:sym typeface="Times New Roman"/>
            </a:endParaRPr>
          </a:p>
          <a:p>
            <a:pPr marL="0" indent="0">
              <a:lnSpc>
                <a:spcPct val="87000"/>
              </a:lnSpc>
              <a:spcBef>
                <a:spcPts val="1223"/>
              </a:spcBef>
            </a:pPr>
            <a:r>
              <a:rPr lang="en-US" sz="1600" b="1" dirty="0">
                <a:latin typeface="Times New Roman"/>
                <a:ea typeface="Times New Roman"/>
                <a:cs typeface="Times New Roman"/>
                <a:sym typeface="Times New Roman"/>
              </a:rPr>
              <a:t>Which takes us to the 2</a:t>
            </a:r>
            <a:r>
              <a:rPr lang="en-US" sz="1600" b="1" baseline="30000" dirty="0">
                <a:latin typeface="Times New Roman"/>
                <a:ea typeface="Times New Roman"/>
                <a:cs typeface="Times New Roman"/>
                <a:sym typeface="Times New Roman"/>
              </a:rPr>
              <a:t>nd</a:t>
            </a:r>
            <a:r>
              <a:rPr lang="en-US" sz="1600" b="1" dirty="0">
                <a:latin typeface="Times New Roman"/>
                <a:ea typeface="Times New Roman"/>
                <a:cs typeface="Times New Roman"/>
                <a:sym typeface="Times New Roman"/>
              </a:rPr>
              <a:t> cup…Then with the second cup: I will free you ….</a:t>
            </a:r>
            <a:endParaRPr sz="1600" b="1" dirty="0">
              <a:latin typeface="Times New Roman"/>
              <a:ea typeface="Times New Roman"/>
              <a:cs typeface="Times New Roman"/>
              <a:sym typeface="Times New Roman"/>
            </a:endParaRPr>
          </a:p>
          <a:p>
            <a:pPr marL="0" indent="0">
              <a:lnSpc>
                <a:spcPct val="87000"/>
              </a:lnSpc>
              <a:spcBef>
                <a:spcPts val="1223"/>
              </a:spcBef>
            </a:pPr>
            <a:endParaRPr sz="1600" b="1" dirty="0">
              <a:latin typeface="Times New Roman"/>
              <a:ea typeface="Times New Roman"/>
              <a:cs typeface="Times New Roman"/>
              <a:sym typeface="Times New Roman"/>
            </a:endParaRPr>
          </a:p>
          <a:p>
            <a:pPr marL="0" indent="0">
              <a:lnSpc>
                <a:spcPct val="87000"/>
              </a:lnSpc>
              <a:spcBef>
                <a:spcPts val="1223"/>
              </a:spcBef>
            </a:pPr>
            <a:r>
              <a:rPr lang="en-US" sz="1600" b="1" dirty="0">
                <a:latin typeface="Times New Roman"/>
                <a:ea typeface="Times New Roman"/>
                <a:cs typeface="Times New Roman"/>
                <a:sym typeface="Times New Roman"/>
              </a:rPr>
              <a:t>SLIDE</a:t>
            </a:r>
            <a:endParaRPr sz="1600" dirty="0">
              <a:latin typeface="Times New Roman"/>
              <a:ea typeface="Times New Roman"/>
              <a:cs typeface="Times New Roman"/>
              <a:sym typeface="Times New Roman"/>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3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40" name="Google Shape;340;p34:notes"/>
          <p:cNvSpPr txBox="1">
            <a:spLocks noGrp="1"/>
          </p:cNvSpPr>
          <p:nvPr>
            <p:ph type="body" idx="1"/>
          </p:nvPr>
        </p:nvSpPr>
        <p:spPr>
          <a:xfrm>
            <a:off x="701040" y="4415791"/>
            <a:ext cx="5608320" cy="4183380"/>
          </a:xfrm>
          <a:prstGeom prst="rect">
            <a:avLst/>
          </a:prstGeom>
          <a:noFill/>
          <a:ln>
            <a:noFill/>
          </a:ln>
        </p:spPr>
        <p:txBody>
          <a:bodyPr spcFirstLastPara="1" wrap="square" lIns="93159" tIns="46579" rIns="93159" bIns="46579" anchor="t" anchorCtr="0">
            <a:noAutofit/>
          </a:bodyPr>
          <a:lstStyle/>
          <a:p>
            <a:pPr marL="0" indent="0">
              <a:lnSpc>
                <a:spcPct val="80000"/>
              </a:lnSpc>
              <a:spcBef>
                <a:spcPts val="0"/>
              </a:spcBef>
            </a:pPr>
            <a:r>
              <a:rPr lang="en-US" sz="1600" b="1">
                <a:latin typeface="Times New Roman"/>
                <a:ea typeface="Times New Roman"/>
                <a:cs typeface="Times New Roman"/>
                <a:sym typeface="Times New Roman"/>
              </a:rPr>
              <a:t>At this point of the seder, it is customary to have a recitation of the 10 plagues.</a:t>
            </a:r>
            <a:endParaRPr sz="1600">
              <a:latin typeface="Times New Roman"/>
              <a:ea typeface="Times New Roman"/>
              <a:cs typeface="Times New Roman"/>
              <a:sym typeface="Times New Roman"/>
            </a:endParaRPr>
          </a:p>
          <a:p>
            <a:pPr marL="0" indent="0">
              <a:lnSpc>
                <a:spcPct val="80000"/>
              </a:lnSpc>
              <a:spcBef>
                <a:spcPts val="0"/>
              </a:spcBef>
            </a:pPr>
            <a:endParaRPr sz="1600" b="1">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The first plague was water changing to Blood.</a:t>
            </a:r>
            <a:endParaRPr sz="1600">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BLOOD</a:t>
            </a:r>
            <a:endParaRPr sz="1600">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FROGS</a:t>
            </a:r>
            <a:endParaRPr sz="1600">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LICE</a:t>
            </a:r>
            <a:endParaRPr sz="1600">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BEASTS</a:t>
            </a:r>
            <a:endParaRPr sz="1600">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CATTLE DESEASE</a:t>
            </a:r>
            <a:endParaRPr sz="1600">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BOILS</a:t>
            </a:r>
            <a:endParaRPr sz="1600">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HAIL</a:t>
            </a:r>
            <a:endParaRPr sz="1600">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LOCUSTS</a:t>
            </a:r>
            <a:endParaRPr sz="1600">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DARKNESS</a:t>
            </a:r>
            <a:endParaRPr sz="1600">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DEATH OF THE FIRSTBORN</a:t>
            </a:r>
            <a:endParaRPr sz="1600">
              <a:latin typeface="Times New Roman"/>
              <a:ea typeface="Times New Roman"/>
              <a:cs typeface="Times New Roman"/>
              <a:sym typeface="Times New Roman"/>
            </a:endParaRPr>
          </a:p>
          <a:p>
            <a:pPr marL="0" indent="0">
              <a:lnSpc>
                <a:spcPct val="80000"/>
              </a:lnSpc>
              <a:spcBef>
                <a:spcPts val="0"/>
              </a:spcBef>
            </a:pPr>
            <a:endParaRPr sz="1600" b="1">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Let’s fill our cup again.</a:t>
            </a:r>
            <a:endParaRPr sz="1600">
              <a:latin typeface="Times New Roman"/>
              <a:ea typeface="Times New Roman"/>
              <a:cs typeface="Times New Roman"/>
              <a:sym typeface="Times New Roman"/>
            </a:endParaRPr>
          </a:p>
          <a:p>
            <a:pPr marL="0" indent="0">
              <a:lnSpc>
                <a:spcPct val="80000"/>
              </a:lnSpc>
              <a:spcBef>
                <a:spcPts val="0"/>
              </a:spcBef>
            </a:pPr>
            <a:endParaRPr sz="1600" b="1">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We remember that our freedom came at the price of much death therefore our joy is lessened.</a:t>
            </a:r>
            <a:endParaRPr sz="1600">
              <a:latin typeface="Times New Roman"/>
              <a:ea typeface="Times New Roman"/>
              <a:cs typeface="Times New Roman"/>
              <a:sym typeface="Times New Roman"/>
            </a:endParaRPr>
          </a:p>
          <a:p>
            <a:pPr marL="0" indent="0">
              <a:lnSpc>
                <a:spcPct val="80000"/>
              </a:lnSpc>
              <a:spcBef>
                <a:spcPts val="0"/>
              </a:spcBef>
            </a:pPr>
            <a:endParaRPr sz="1600" b="1">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We will then dip our finger in the cup 10 times to take a drop out of our drink as I enumerate the plagues.</a:t>
            </a:r>
            <a:endParaRPr sz="1600">
              <a:latin typeface="Times New Roman"/>
              <a:ea typeface="Times New Roman"/>
              <a:cs typeface="Times New Roman"/>
              <a:sym typeface="Times New Roman"/>
            </a:endParaRPr>
          </a:p>
          <a:p>
            <a:pPr marL="0" indent="0">
              <a:lnSpc>
                <a:spcPct val="80000"/>
              </a:lnSpc>
              <a:spcBef>
                <a:spcPts val="0"/>
              </a:spcBef>
            </a:pPr>
            <a:endParaRPr sz="1600" b="1">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It is a good lesson in times of joy to always acknowledge that that joy may have come at a price.</a:t>
            </a:r>
            <a:endParaRPr sz="1600">
              <a:latin typeface="Times New Roman"/>
              <a:ea typeface="Times New Roman"/>
              <a:cs typeface="Times New Roman"/>
              <a:sym typeface="Times New Roman"/>
            </a:endParaRPr>
          </a:p>
          <a:p>
            <a:pPr marL="0" indent="0">
              <a:lnSpc>
                <a:spcPct val="80000"/>
              </a:lnSpc>
              <a:spcBef>
                <a:spcPts val="0"/>
              </a:spcBef>
            </a:pPr>
            <a:endParaRPr sz="1600" b="1">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Let us now join Yeshua in drinking the rest of the second cup.</a:t>
            </a:r>
            <a:endParaRPr sz="1600">
              <a:latin typeface="Times New Roman"/>
              <a:ea typeface="Times New Roman"/>
              <a:cs typeface="Times New Roman"/>
              <a:sym typeface="Times New Roman"/>
            </a:endParaRPr>
          </a:p>
          <a:p>
            <a:pPr marL="0" indent="0">
              <a:lnSpc>
                <a:spcPct val="80000"/>
              </a:lnSpc>
              <a:spcBef>
                <a:spcPts val="0"/>
              </a:spcBef>
            </a:pPr>
            <a:endParaRPr sz="1600" b="1">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SLIDE</a:t>
            </a:r>
            <a:endParaRPr sz="1600">
              <a:latin typeface="Times New Roman"/>
              <a:ea typeface="Times New Roman"/>
              <a:cs typeface="Times New Roman"/>
              <a:sym typeface="Times New Roman"/>
            </a:endParaRPr>
          </a:p>
          <a:p>
            <a:pPr marL="0" indent="0">
              <a:lnSpc>
                <a:spcPct val="80000"/>
              </a:lnSpc>
              <a:spcBef>
                <a:spcPts val="0"/>
              </a:spcBef>
            </a:pPr>
            <a:endParaRPr sz="1500">
              <a:latin typeface="Times New Roman"/>
              <a:ea typeface="Times New Roman"/>
              <a:cs typeface="Times New Roman"/>
              <a:sym typeface="Times New Roman"/>
            </a:endParaRPr>
          </a:p>
          <a:p>
            <a:pPr marL="0" indent="0">
              <a:lnSpc>
                <a:spcPct val="80000"/>
              </a:lnSpc>
              <a:spcBef>
                <a:spcPts val="0"/>
              </a:spcBef>
            </a:pPr>
            <a:endParaRPr sz="110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35: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48" name="Google Shape;348;p35:notes"/>
          <p:cNvSpPr txBox="1">
            <a:spLocks noGrp="1"/>
          </p:cNvSpPr>
          <p:nvPr>
            <p:ph type="body" idx="1"/>
          </p:nvPr>
        </p:nvSpPr>
        <p:spPr>
          <a:xfrm>
            <a:off x="701040" y="4415791"/>
            <a:ext cx="5608320" cy="4183380"/>
          </a:xfrm>
          <a:prstGeom prst="rect">
            <a:avLst/>
          </a:prstGeom>
          <a:noFill/>
          <a:ln>
            <a:noFill/>
          </a:ln>
        </p:spPr>
        <p:txBody>
          <a:bodyPr spcFirstLastPara="1" wrap="square" lIns="93159" tIns="46579" rIns="93159" bIns="46579" anchor="t" anchorCtr="0">
            <a:noAutofit/>
          </a:bodyPr>
          <a:lstStyle/>
          <a:p>
            <a:pPr marL="0" indent="0">
              <a:spcBef>
                <a:spcPts val="0"/>
              </a:spcBef>
            </a:pPr>
            <a:r>
              <a:rPr lang="en-US" sz="1600" b="1">
                <a:latin typeface="Times New Roman"/>
                <a:ea typeface="Times New Roman"/>
                <a:cs typeface="Times New Roman"/>
                <a:sym typeface="Times New Roman"/>
              </a:rPr>
              <a:t>The original seder was usually served with lamb, which is today represented by the shank bone on the platter.</a:t>
            </a:r>
            <a:endParaRPr/>
          </a:p>
          <a:p>
            <a:pPr marL="0" indent="0">
              <a:spcBef>
                <a:spcPts val="0"/>
              </a:spcBef>
            </a:pPr>
            <a:endParaRPr sz="1600" b="1">
              <a:latin typeface="Times New Roman"/>
              <a:ea typeface="Times New Roman"/>
              <a:cs typeface="Times New Roman"/>
              <a:sym typeface="Times New Roman"/>
            </a:endParaRPr>
          </a:p>
          <a:p>
            <a:pPr marL="0" indent="0">
              <a:spcBef>
                <a:spcPts val="0"/>
              </a:spcBef>
            </a:pPr>
            <a:r>
              <a:rPr lang="en-US" sz="1600" b="1">
                <a:latin typeface="Times New Roman"/>
                <a:ea typeface="Times New Roman"/>
                <a:cs typeface="Times New Roman"/>
                <a:sym typeface="Times New Roman"/>
              </a:rPr>
              <a:t>Later, a roasted egg was added to represent the burnt Temple.</a:t>
            </a:r>
            <a:endParaRPr/>
          </a:p>
          <a:p>
            <a:pPr marL="0" indent="0">
              <a:spcBef>
                <a:spcPts val="0"/>
              </a:spcBef>
            </a:pPr>
            <a:endParaRPr sz="1600" b="1">
              <a:latin typeface="Times New Roman"/>
              <a:ea typeface="Times New Roman"/>
              <a:cs typeface="Times New Roman"/>
              <a:sym typeface="Times New Roman"/>
            </a:endParaRPr>
          </a:p>
          <a:p>
            <a:pPr marL="0" indent="0">
              <a:spcBef>
                <a:spcPts val="0"/>
              </a:spcBef>
            </a:pPr>
            <a:r>
              <a:rPr lang="en-US" sz="1600" b="1">
                <a:latin typeface="Times New Roman"/>
                <a:ea typeface="Times New Roman"/>
                <a:cs typeface="Times New Roman"/>
                <a:sym typeface="Times New Roman"/>
              </a:rPr>
              <a:t>Now, we will go to the next four seder questions.</a:t>
            </a:r>
            <a:endParaRPr/>
          </a:p>
          <a:p>
            <a:pPr marL="0" indent="0">
              <a:spcBef>
                <a:spcPts val="0"/>
              </a:spcBef>
            </a:pPr>
            <a:endParaRPr sz="1600" b="1">
              <a:latin typeface="Times New Roman"/>
              <a:ea typeface="Times New Roman"/>
              <a:cs typeface="Times New Roman"/>
              <a:sym typeface="Times New Roman"/>
            </a:endParaRPr>
          </a:p>
          <a:p>
            <a:pPr marL="0" indent="0">
              <a:spcBef>
                <a:spcPts val="0"/>
              </a:spcBef>
            </a:pPr>
            <a:r>
              <a:rPr lang="en-US" sz="1600" b="1">
                <a:latin typeface="Times New Roman"/>
                <a:ea typeface="Times New Roman"/>
                <a:cs typeface="Times New Roman"/>
                <a:sym typeface="Times New Roman"/>
              </a:rPr>
              <a:t>You can read them yourselves,</a:t>
            </a:r>
            <a:endParaRPr/>
          </a:p>
          <a:p>
            <a:pPr marL="0" indent="0">
              <a:spcBef>
                <a:spcPts val="0"/>
              </a:spcBef>
            </a:pPr>
            <a:endParaRPr sz="1600" b="1">
              <a:latin typeface="Times New Roman"/>
              <a:ea typeface="Times New Roman"/>
              <a:cs typeface="Times New Roman"/>
              <a:sym typeface="Times New Roman"/>
            </a:endParaRPr>
          </a:p>
          <a:p>
            <a:pPr marL="0" indent="0">
              <a:spcBef>
                <a:spcPts val="0"/>
              </a:spcBef>
            </a:pPr>
            <a:r>
              <a:rPr lang="en-US" sz="1600" b="1">
                <a:latin typeface="Times New Roman"/>
                <a:ea typeface="Times New Roman"/>
                <a:cs typeface="Times New Roman"/>
                <a:sym typeface="Times New Roman"/>
              </a:rPr>
              <a:t>SLIDE</a:t>
            </a:r>
            <a:endParaRPr sz="1600">
              <a:latin typeface="Times New Roman"/>
              <a:ea typeface="Times New Roman"/>
              <a:cs typeface="Times New Roman"/>
              <a:sym typeface="Times New Roman"/>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36: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55" name="Google Shape;355;p36:notes"/>
          <p:cNvSpPr txBox="1">
            <a:spLocks noGrp="1"/>
          </p:cNvSpPr>
          <p:nvPr>
            <p:ph type="body" idx="1"/>
          </p:nvPr>
        </p:nvSpPr>
        <p:spPr>
          <a:xfrm>
            <a:off x="701040" y="4415791"/>
            <a:ext cx="5608320" cy="4183380"/>
          </a:xfrm>
          <a:prstGeom prst="rect">
            <a:avLst/>
          </a:prstGeom>
          <a:noFill/>
          <a:ln>
            <a:noFill/>
          </a:ln>
        </p:spPr>
        <p:txBody>
          <a:bodyPr spcFirstLastPara="1" wrap="square" lIns="93159" tIns="46579" rIns="93159" bIns="46579" anchor="t" anchorCtr="0">
            <a:noAutofit/>
          </a:bodyPr>
          <a:lstStyle/>
          <a:p>
            <a:pPr marL="0" indent="0">
              <a:spcBef>
                <a:spcPts val="0"/>
              </a:spcBef>
            </a:pPr>
            <a:r>
              <a:rPr lang="en-US" sz="1600" b="1" dirty="0">
                <a:latin typeface="Times New Roman"/>
                <a:ea typeface="Times New Roman"/>
                <a:cs typeface="Times New Roman"/>
                <a:sym typeface="Times New Roman"/>
              </a:rPr>
              <a:t>This answer is, NOW!</a:t>
            </a:r>
            <a:endParaRPr dirty="0"/>
          </a:p>
          <a:p>
            <a:pPr marL="0" indent="0">
              <a:spcBef>
                <a:spcPts val="0"/>
              </a:spcBef>
            </a:pPr>
            <a:endParaRPr sz="1600" b="1" dirty="0">
              <a:latin typeface="Times New Roman"/>
              <a:ea typeface="Times New Roman"/>
              <a:cs typeface="Times New Roman"/>
              <a:sym typeface="Times New Roman"/>
            </a:endParaRPr>
          </a:p>
          <a:p>
            <a:pPr marL="0" indent="0">
              <a:spcBef>
                <a:spcPts val="0"/>
              </a:spcBef>
            </a:pPr>
            <a:r>
              <a:rPr lang="en-US" sz="1600" b="1" dirty="0">
                <a:latin typeface="Times New Roman"/>
                <a:ea typeface="Times New Roman"/>
                <a:cs typeface="Times New Roman"/>
                <a:sym typeface="Times New Roman"/>
              </a:rPr>
              <a:t>Dinner will be brought to you by out Yedidei Adonai volunteers in blue and white t-shirts.</a:t>
            </a:r>
            <a:endParaRPr dirty="0"/>
          </a:p>
          <a:p>
            <a:pPr marL="0" indent="0">
              <a:spcBef>
                <a:spcPts val="0"/>
              </a:spcBef>
            </a:pPr>
            <a:endParaRPr sz="1600" b="1" dirty="0">
              <a:latin typeface="Times New Roman"/>
              <a:ea typeface="Times New Roman"/>
              <a:cs typeface="Times New Roman"/>
              <a:sym typeface="Times New Roman"/>
            </a:endParaRPr>
          </a:p>
          <a:p>
            <a:pPr marL="0" indent="0">
              <a:spcBef>
                <a:spcPts val="0"/>
              </a:spcBef>
            </a:pPr>
            <a:r>
              <a:rPr lang="en-US" sz="1600" b="1" dirty="0">
                <a:latin typeface="Times New Roman"/>
                <a:ea typeface="Times New Roman"/>
                <a:cs typeface="Times New Roman"/>
                <a:sym typeface="Times New Roman"/>
              </a:rPr>
              <a:t>The punchline of the seder comes at the end of the dinner.</a:t>
            </a:r>
            <a:endParaRPr dirty="0"/>
          </a:p>
          <a:p>
            <a:pPr marL="0" indent="0">
              <a:spcBef>
                <a:spcPts val="0"/>
              </a:spcBef>
            </a:pPr>
            <a:endParaRPr sz="1600" b="1" dirty="0">
              <a:latin typeface="Times New Roman"/>
              <a:ea typeface="Times New Roman"/>
              <a:cs typeface="Times New Roman"/>
              <a:sym typeface="Times New Roman"/>
            </a:endParaRPr>
          </a:p>
          <a:p>
            <a:pPr marL="0" indent="0">
              <a:spcBef>
                <a:spcPts val="0"/>
              </a:spcBef>
            </a:pPr>
            <a:r>
              <a:rPr lang="en-US" sz="1600" b="1" dirty="0">
                <a:latin typeface="Times New Roman"/>
                <a:ea typeface="Times New Roman"/>
                <a:cs typeface="Times New Roman"/>
                <a:sym typeface="Times New Roman"/>
              </a:rPr>
              <a:t>PRAYER FOR THE FOOD</a:t>
            </a:r>
            <a:endParaRPr dirty="0"/>
          </a:p>
          <a:p>
            <a:pPr marL="0" indent="0">
              <a:spcBef>
                <a:spcPts val="0"/>
              </a:spcBef>
            </a:pPr>
            <a:endParaRPr sz="1600" b="1" dirty="0">
              <a:latin typeface="Times New Roman"/>
              <a:ea typeface="Times New Roman"/>
              <a:cs typeface="Times New Roman"/>
              <a:sym typeface="Times New Roman"/>
            </a:endParaRPr>
          </a:p>
          <a:p>
            <a:pPr marL="0" indent="0">
              <a:spcBef>
                <a:spcPts val="0"/>
              </a:spcBef>
            </a:pPr>
            <a:r>
              <a:rPr lang="en-US" sz="1600" b="1" dirty="0">
                <a:latin typeface="Times New Roman"/>
                <a:ea typeface="Times New Roman"/>
                <a:cs typeface="Times New Roman"/>
                <a:sym typeface="Times New Roman"/>
              </a:rPr>
              <a:t>ABBA</a:t>
            </a:r>
            <a:endParaRPr dirty="0"/>
          </a:p>
          <a:p>
            <a:pPr marL="0" indent="0">
              <a:spcBef>
                <a:spcPts val="0"/>
              </a:spcBef>
            </a:pPr>
            <a:endParaRPr sz="1600" b="1" dirty="0">
              <a:latin typeface="Times New Roman"/>
              <a:ea typeface="Times New Roman"/>
              <a:cs typeface="Times New Roman"/>
              <a:sym typeface="Times New Roman"/>
            </a:endParaRPr>
          </a:p>
          <a:p>
            <a:pPr marL="0" indent="0">
              <a:spcBef>
                <a:spcPts val="0"/>
              </a:spcBef>
            </a:pPr>
            <a:r>
              <a:rPr lang="en-US" sz="1600" b="1" dirty="0">
                <a:latin typeface="Times New Roman"/>
                <a:ea typeface="Times New Roman"/>
                <a:cs typeface="Times New Roman"/>
                <a:sym typeface="Times New Roman"/>
              </a:rPr>
              <a:t>SLIDE</a:t>
            </a:r>
            <a:endParaRPr dirty="0"/>
          </a:p>
        </p:txBody>
      </p:sp>
    </p:spTree>
    <p:extLst>
      <p:ext uri="{BB962C8B-B14F-4D97-AF65-F5344CB8AC3E}">
        <p14:creationId xmlns:p14="http://schemas.microsoft.com/office/powerpoint/2010/main" val="7271974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3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61" name="Google Shape;361;p37:notes"/>
          <p:cNvSpPr txBox="1">
            <a:spLocks noGrp="1"/>
          </p:cNvSpPr>
          <p:nvPr>
            <p:ph type="body" idx="1"/>
          </p:nvPr>
        </p:nvSpPr>
        <p:spPr>
          <a:xfrm>
            <a:off x="701040" y="4415791"/>
            <a:ext cx="5608320" cy="4183380"/>
          </a:xfrm>
          <a:prstGeom prst="rect">
            <a:avLst/>
          </a:prstGeom>
          <a:noFill/>
          <a:ln>
            <a:noFill/>
          </a:ln>
        </p:spPr>
        <p:txBody>
          <a:bodyPr spcFirstLastPara="1" wrap="square" lIns="93159" tIns="46579" rIns="93159" bIns="46579" anchor="t" anchorCtr="0">
            <a:noAutofit/>
          </a:bodyPr>
          <a:lstStyle/>
          <a:p>
            <a:pPr marL="0" indent="0">
              <a:spcBef>
                <a:spcPts val="0"/>
              </a:spcBef>
            </a:pPr>
            <a:r>
              <a:rPr lang="en-US" sz="1600" b="1">
                <a:latin typeface="Times New Roman"/>
                <a:ea typeface="Times New Roman"/>
                <a:cs typeface="Times New Roman"/>
                <a:sym typeface="Times New Roman"/>
              </a:rPr>
              <a:t>PLAY BACKGROUND MUSIC</a:t>
            </a:r>
            <a:endParaRPr/>
          </a:p>
          <a:p>
            <a:pPr marL="0" indent="0">
              <a:spcBef>
                <a:spcPts val="0"/>
              </a:spcBef>
            </a:pPr>
            <a:endParaRPr sz="1600" b="1">
              <a:latin typeface="Times New Roman"/>
              <a:ea typeface="Times New Roman"/>
              <a:cs typeface="Times New Roman"/>
              <a:sym typeface="Times New Roman"/>
            </a:endParaRPr>
          </a:p>
          <a:p>
            <a:pPr marL="0" indent="0">
              <a:spcBef>
                <a:spcPts val="0"/>
              </a:spcBef>
            </a:pPr>
            <a:r>
              <a:rPr lang="en-US" sz="1600" b="1">
                <a:latin typeface="Times New Roman"/>
                <a:ea typeface="Times New Roman"/>
                <a:cs typeface="Times New Roman"/>
                <a:sym typeface="Times New Roman"/>
              </a:rPr>
              <a:t>SLIDE</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p38: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66" name="Google Shape;366;p38:notes"/>
          <p:cNvSpPr txBox="1">
            <a:spLocks noGrp="1"/>
          </p:cNvSpPr>
          <p:nvPr>
            <p:ph type="body" idx="1"/>
          </p:nvPr>
        </p:nvSpPr>
        <p:spPr>
          <a:xfrm>
            <a:off x="701040" y="4415791"/>
            <a:ext cx="5608320" cy="4183380"/>
          </a:xfrm>
          <a:prstGeom prst="rect">
            <a:avLst/>
          </a:prstGeom>
          <a:noFill/>
          <a:ln>
            <a:noFill/>
          </a:ln>
        </p:spPr>
        <p:txBody>
          <a:bodyPr spcFirstLastPara="1" wrap="square" lIns="93159" tIns="46579" rIns="93159" bIns="46579" anchor="t" anchorCtr="0">
            <a:noAutofit/>
          </a:bodyPr>
          <a:lstStyle/>
          <a:p>
            <a:pPr marL="0" indent="0">
              <a:spcBef>
                <a:spcPts val="0"/>
              </a:spcBef>
            </a:pPr>
            <a:r>
              <a:rPr lang="en-US" sz="1600" b="1">
                <a:latin typeface="Times New Roman"/>
                <a:ea typeface="Times New Roman"/>
                <a:cs typeface="Times New Roman"/>
                <a:sym typeface="Times New Roman"/>
              </a:rPr>
              <a:t>Have children look for the Afikomen.</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39: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72" name="Google Shape;372;p39:notes"/>
          <p:cNvSpPr txBox="1">
            <a:spLocks noGrp="1"/>
          </p:cNvSpPr>
          <p:nvPr>
            <p:ph type="body" idx="1"/>
          </p:nvPr>
        </p:nvSpPr>
        <p:spPr>
          <a:xfrm>
            <a:off x="701040" y="4415791"/>
            <a:ext cx="5608320" cy="4183380"/>
          </a:xfrm>
          <a:prstGeom prst="rect">
            <a:avLst/>
          </a:prstGeom>
          <a:noFill/>
          <a:ln>
            <a:noFill/>
          </a:ln>
        </p:spPr>
        <p:txBody>
          <a:bodyPr spcFirstLastPara="1" wrap="square" lIns="93159" tIns="46579" rIns="93159" bIns="46579" anchor="t" anchorCtr="0">
            <a:noAutofit/>
          </a:bodyPr>
          <a:lstStyle/>
          <a:p>
            <a:pPr marL="0" indent="0">
              <a:lnSpc>
                <a:spcPct val="80000"/>
              </a:lnSpc>
              <a:spcBef>
                <a:spcPts val="0"/>
              </a:spcBef>
            </a:pPr>
            <a:r>
              <a:rPr lang="en-US" sz="1600" b="1">
                <a:latin typeface="Times New Roman"/>
                <a:ea typeface="Times New Roman"/>
                <a:cs typeface="Times New Roman"/>
                <a:sym typeface="Times New Roman"/>
              </a:rPr>
              <a:t>Yeshua took the Afikomen that was remitted to Him.</a:t>
            </a:r>
            <a:endParaRPr sz="1600">
              <a:latin typeface="Times New Roman"/>
              <a:ea typeface="Times New Roman"/>
              <a:cs typeface="Times New Roman"/>
              <a:sym typeface="Times New Roman"/>
            </a:endParaRPr>
          </a:p>
          <a:p>
            <a:pPr marL="0" indent="0">
              <a:lnSpc>
                <a:spcPct val="80000"/>
              </a:lnSpc>
              <a:spcBef>
                <a:spcPts val="0"/>
              </a:spcBef>
            </a:pPr>
            <a:endParaRPr sz="1600" b="1">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At that moment, Yeshua went off script and added a special wrinkle to this last seder that He would have with His friends and disciples.</a:t>
            </a:r>
            <a:endParaRPr sz="1600">
              <a:latin typeface="Times New Roman"/>
              <a:ea typeface="Times New Roman"/>
              <a:cs typeface="Times New Roman"/>
              <a:sym typeface="Times New Roman"/>
            </a:endParaRPr>
          </a:p>
          <a:p>
            <a:pPr marL="0" indent="0">
              <a:lnSpc>
                <a:spcPct val="80000"/>
              </a:lnSpc>
              <a:spcBef>
                <a:spcPts val="0"/>
              </a:spcBef>
            </a:pPr>
            <a:endParaRPr sz="1600" b="1">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Yeshua was aware of the fear and anguish that they would feel the following night when they would do the actual, official Seder without Him, a seder that maybe Peter, Andrew, John, or James would lead while He would be in the tomb after having gone through excruciating suffering,</a:t>
            </a:r>
            <a:endParaRPr sz="1600">
              <a:latin typeface="Times New Roman"/>
              <a:ea typeface="Times New Roman"/>
              <a:cs typeface="Times New Roman"/>
              <a:sym typeface="Times New Roman"/>
            </a:endParaRPr>
          </a:p>
          <a:p>
            <a:pPr marL="0" indent="0">
              <a:lnSpc>
                <a:spcPct val="80000"/>
              </a:lnSpc>
              <a:spcBef>
                <a:spcPts val="0"/>
              </a:spcBef>
            </a:pPr>
            <a:endParaRPr sz="1600" b="1">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At that time, the concerned Master gives His disciples preparatory words of instruction. </a:t>
            </a:r>
            <a:endParaRPr sz="1600">
              <a:latin typeface="Times New Roman"/>
              <a:ea typeface="Times New Roman"/>
              <a:cs typeface="Times New Roman"/>
              <a:sym typeface="Times New Roman"/>
            </a:endParaRPr>
          </a:p>
          <a:p>
            <a:pPr marL="0" indent="0">
              <a:lnSpc>
                <a:spcPct val="80000"/>
              </a:lnSpc>
              <a:spcBef>
                <a:spcPts val="0"/>
              </a:spcBef>
            </a:pPr>
            <a:endParaRPr sz="1600" b="1">
              <a:latin typeface="Times New Roman"/>
              <a:ea typeface="Times New Roman"/>
              <a:cs typeface="Times New Roman"/>
              <a:sym typeface="Times New Roman"/>
            </a:endParaRPr>
          </a:p>
          <a:p>
            <a:pPr marL="0" indent="0">
              <a:lnSpc>
                <a:spcPct val="80000"/>
              </a:lnSpc>
              <a:spcBef>
                <a:spcPts val="264"/>
              </a:spcBef>
            </a:pPr>
            <a:r>
              <a:rPr lang="en-US" sz="1600" b="1">
                <a:latin typeface="Times New Roman"/>
                <a:ea typeface="Times New Roman"/>
                <a:cs typeface="Times New Roman"/>
                <a:sym typeface="Times New Roman"/>
              </a:rPr>
              <a:t>He took bread, and when he had given thanks, he broke it and gave it to them, saying, “This is my body, which is given for you.”</a:t>
            </a:r>
            <a:endParaRPr sz="1600">
              <a:latin typeface="Times New Roman"/>
              <a:ea typeface="Times New Roman"/>
              <a:cs typeface="Times New Roman"/>
              <a:sym typeface="Times New Roman"/>
            </a:endParaRPr>
          </a:p>
          <a:p>
            <a:pPr marL="0" indent="0">
              <a:lnSpc>
                <a:spcPct val="80000"/>
              </a:lnSpc>
              <a:spcBef>
                <a:spcPts val="264"/>
              </a:spcBef>
            </a:pPr>
            <a:endParaRPr sz="1600" b="1">
              <a:latin typeface="Times New Roman"/>
              <a:ea typeface="Times New Roman"/>
              <a:cs typeface="Times New Roman"/>
              <a:sym typeface="Times New Roman"/>
            </a:endParaRPr>
          </a:p>
          <a:p>
            <a:pPr marL="0" indent="0">
              <a:lnSpc>
                <a:spcPct val="80000"/>
              </a:lnSpc>
              <a:spcBef>
                <a:spcPts val="264"/>
              </a:spcBef>
            </a:pPr>
            <a:r>
              <a:rPr lang="en-US" sz="1600" b="1">
                <a:latin typeface="Times New Roman"/>
                <a:ea typeface="Times New Roman"/>
                <a:cs typeface="Times New Roman"/>
                <a:sym typeface="Times New Roman"/>
              </a:rPr>
              <a:t>Then He told them, “Tomorrow, tomorrow when you do this, tomorrow when you come to that part of the seder, remember me; do it  in remembrance of me.” (Luke 22:19 ESV)</a:t>
            </a:r>
            <a:endParaRPr sz="1600">
              <a:latin typeface="Times New Roman"/>
              <a:ea typeface="Times New Roman"/>
              <a:cs typeface="Times New Roman"/>
              <a:sym typeface="Times New Roman"/>
            </a:endParaRPr>
          </a:p>
          <a:p>
            <a:pPr marL="0" indent="0">
              <a:lnSpc>
                <a:spcPct val="80000"/>
              </a:lnSpc>
              <a:spcBef>
                <a:spcPts val="264"/>
              </a:spcBef>
            </a:pPr>
            <a:endParaRPr sz="1600" b="1">
              <a:latin typeface="Times New Roman"/>
              <a:ea typeface="Times New Roman"/>
              <a:cs typeface="Times New Roman"/>
              <a:sym typeface="Times New Roman"/>
            </a:endParaRPr>
          </a:p>
          <a:p>
            <a:pPr marL="0" indent="0">
              <a:lnSpc>
                <a:spcPct val="80000"/>
              </a:lnSpc>
              <a:spcBef>
                <a:spcPts val="264"/>
              </a:spcBef>
            </a:pPr>
            <a:r>
              <a:rPr lang="en-US" sz="1600" b="1">
                <a:latin typeface="Times New Roman"/>
                <a:ea typeface="Times New Roman"/>
                <a:cs typeface="Times New Roman"/>
                <a:sym typeface="Times New Roman"/>
              </a:rPr>
              <a:t>The disciples must have wondered what Yeshua meant, but they were probably used to their Master’s cryptic sayings.</a:t>
            </a:r>
            <a:endParaRPr sz="1600">
              <a:latin typeface="Times New Roman"/>
              <a:ea typeface="Times New Roman"/>
              <a:cs typeface="Times New Roman"/>
              <a:sym typeface="Times New Roman"/>
            </a:endParaRPr>
          </a:p>
          <a:p>
            <a:pPr marL="0" indent="0">
              <a:lnSpc>
                <a:spcPct val="80000"/>
              </a:lnSpc>
              <a:spcBef>
                <a:spcPts val="0"/>
              </a:spcBef>
            </a:pPr>
            <a:endParaRPr sz="1600">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But Yeshua was preparing the disciples, telling them that on the next night, when they do this Seder… </a:t>
            </a:r>
            <a:endParaRPr sz="1600">
              <a:latin typeface="Times New Roman"/>
              <a:ea typeface="Times New Roman"/>
              <a:cs typeface="Times New Roman"/>
              <a:sym typeface="Times New Roman"/>
            </a:endParaRPr>
          </a:p>
          <a:p>
            <a:pPr marL="0" indent="0">
              <a:lnSpc>
                <a:spcPct val="80000"/>
              </a:lnSpc>
              <a:spcBef>
                <a:spcPts val="0"/>
              </a:spcBef>
            </a:pPr>
            <a:endParaRPr sz="1600" b="1">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On the next night … when they break this striped and pierced afikomen matzah that spoke of Isaac climbing the mountain carrying the wood of his sacrifice just as their master did a couple of hours before,…</a:t>
            </a:r>
            <a:endParaRPr sz="1600">
              <a:latin typeface="Times New Roman"/>
              <a:ea typeface="Times New Roman"/>
              <a:cs typeface="Times New Roman"/>
              <a:sym typeface="Times New Roman"/>
            </a:endParaRPr>
          </a:p>
          <a:p>
            <a:pPr marL="0" indent="0">
              <a:lnSpc>
                <a:spcPct val="80000"/>
              </a:lnSpc>
              <a:spcBef>
                <a:spcPts val="0"/>
              </a:spcBef>
            </a:pPr>
            <a:endParaRPr sz="1600" b="1">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He was telling them that this afikomen matzah that was wrapped in burial cloth and hidden for a time…</a:t>
            </a:r>
            <a:endParaRPr sz="1600">
              <a:latin typeface="Times New Roman"/>
              <a:ea typeface="Times New Roman"/>
              <a:cs typeface="Times New Roman"/>
              <a:sym typeface="Times New Roman"/>
            </a:endParaRPr>
          </a:p>
          <a:p>
            <a:pPr marL="0" indent="0">
              <a:lnSpc>
                <a:spcPct val="80000"/>
              </a:lnSpc>
              <a:spcBef>
                <a:spcPts val="0"/>
              </a:spcBef>
            </a:pPr>
            <a:endParaRPr sz="1600" b="1">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That it will be found again, that it will rise from that burial cloth so that we can receive life, being nourished by His teachings. </a:t>
            </a:r>
            <a:endParaRPr sz="1600">
              <a:latin typeface="Times New Roman"/>
              <a:ea typeface="Times New Roman"/>
              <a:cs typeface="Times New Roman"/>
              <a:sym typeface="Times New Roman"/>
            </a:endParaRPr>
          </a:p>
          <a:p>
            <a:pPr marL="0" indent="0">
              <a:lnSpc>
                <a:spcPct val="80000"/>
              </a:lnSpc>
              <a:spcBef>
                <a:spcPts val="0"/>
              </a:spcBef>
            </a:pPr>
            <a:endParaRPr sz="1600" b="1">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The disciples probably didn’t fully understand what Yeshua was saying that night, but the next night, these words must have come alive for them, just as they come alive for us today.</a:t>
            </a:r>
            <a:endParaRPr sz="1600">
              <a:latin typeface="Times New Roman"/>
              <a:ea typeface="Times New Roman"/>
              <a:cs typeface="Times New Roman"/>
              <a:sym typeface="Times New Roman"/>
            </a:endParaRPr>
          </a:p>
          <a:p>
            <a:pPr marL="0" indent="0">
              <a:lnSpc>
                <a:spcPct val="80000"/>
              </a:lnSpc>
              <a:spcBef>
                <a:spcPts val="0"/>
              </a:spcBef>
            </a:pPr>
            <a:endParaRPr sz="1600" b="1">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Let’s now all partake of Yeshua’s life.</a:t>
            </a:r>
            <a:endParaRPr sz="1600">
              <a:latin typeface="Times New Roman"/>
              <a:ea typeface="Times New Roman"/>
              <a:cs typeface="Times New Roman"/>
              <a:sym typeface="Times New Roman"/>
            </a:endParaRPr>
          </a:p>
          <a:p>
            <a:pPr marL="0" indent="0">
              <a:lnSpc>
                <a:spcPct val="80000"/>
              </a:lnSpc>
              <a:spcBef>
                <a:spcPts val="0"/>
              </a:spcBef>
            </a:pPr>
            <a:endParaRPr sz="1600" b="1">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Of His body striped, pieced, and given for us by eating a piece of matzah.</a:t>
            </a:r>
            <a:endParaRPr sz="1600">
              <a:latin typeface="Times New Roman"/>
              <a:ea typeface="Times New Roman"/>
              <a:cs typeface="Times New Roman"/>
              <a:sym typeface="Times New Roman"/>
            </a:endParaRPr>
          </a:p>
          <a:p>
            <a:pPr marL="0" indent="0">
              <a:lnSpc>
                <a:spcPct val="80000"/>
              </a:lnSpc>
              <a:spcBef>
                <a:spcPts val="0"/>
              </a:spcBef>
            </a:pPr>
            <a:endParaRPr sz="1600" b="1">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I’d like one person per table to take a matzah and break off pieces that they will give to everyone at the table.</a:t>
            </a:r>
            <a:endParaRPr sz="1600">
              <a:latin typeface="Times New Roman"/>
              <a:ea typeface="Times New Roman"/>
              <a:cs typeface="Times New Roman"/>
              <a:sym typeface="Times New Roman"/>
            </a:endParaRPr>
          </a:p>
          <a:p>
            <a:pPr marL="0" indent="0">
              <a:lnSpc>
                <a:spcPct val="80000"/>
              </a:lnSpc>
              <a:spcBef>
                <a:spcPts val="0"/>
              </a:spcBef>
            </a:pPr>
            <a:endParaRPr sz="1600" b="1">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SLIDE</a:t>
            </a:r>
            <a:endParaRPr sz="1600">
              <a:latin typeface="Times New Roman"/>
              <a:ea typeface="Times New Roman"/>
              <a:cs typeface="Times New Roman"/>
              <a:sym typeface="Times New Roman"/>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10251B-DC4D-9B6D-9CE4-04023F8791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F1FC42-ADD5-8581-8055-F188FE854D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FD46DD-89E6-C112-AE9C-31B8F0DB1E7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1F6D638-EEE1-214E-547B-91056B0F2C68}"/>
              </a:ext>
            </a:extLst>
          </p:cNvPr>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50A64110-3FCA-4235-915E-DC1D05853E1F}" type="slidenum">
              <a:rPr kumimoji="0" lang="en-US" alt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S PGothic" panose="020B0600070205080204" pitchFamily="34" charset="-128"/>
                <a:cs typeface="+mn-cs"/>
              </a:rPr>
              <a:pPr marL="0" marR="0" lvl="0" indent="0" algn="r" defTabSz="457200" rtl="0" eaLnBrk="0" fontAlgn="base" latinLnBrk="0" hangingPunct="0">
                <a:lnSpc>
                  <a:spcPct val="100000"/>
                </a:lnSpc>
                <a:spcBef>
                  <a:spcPct val="0"/>
                </a:spcBef>
                <a:spcAft>
                  <a:spcPct val="0"/>
                </a:spcAft>
                <a:buClrTx/>
                <a:buSzTx/>
                <a:buFontTx/>
                <a:buNone/>
                <a:tabLst/>
                <a:defRPr/>
              </a:pPr>
              <a:t>59</a:t>
            </a:fld>
            <a:endParaRPr kumimoji="0" lang="en-US" altLang="en-US" sz="1200" b="0" i="0" u="none" strike="noStrike" kern="1200" cap="none" spc="0" normalizeH="0" baseline="0" noProof="0">
              <a:ln>
                <a:noFill/>
              </a:ln>
              <a:solidFill>
                <a:prstClr val="black"/>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59243748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4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79" name="Google Shape;379;p40:notes"/>
          <p:cNvSpPr txBox="1">
            <a:spLocks noGrp="1"/>
          </p:cNvSpPr>
          <p:nvPr>
            <p:ph type="body" idx="1"/>
          </p:nvPr>
        </p:nvSpPr>
        <p:spPr>
          <a:xfrm>
            <a:off x="701040" y="4415791"/>
            <a:ext cx="5608320" cy="4183380"/>
          </a:xfrm>
          <a:prstGeom prst="rect">
            <a:avLst/>
          </a:prstGeom>
          <a:noFill/>
          <a:ln>
            <a:noFill/>
          </a:ln>
        </p:spPr>
        <p:txBody>
          <a:bodyPr spcFirstLastPara="1" wrap="square" lIns="93159" tIns="46579" rIns="93159" bIns="46579" anchor="t" anchorCtr="0">
            <a:noAutofit/>
          </a:bodyPr>
          <a:lstStyle/>
          <a:p>
            <a:pPr marL="0" indent="0">
              <a:spcBef>
                <a:spcPts val="0"/>
              </a:spcBef>
            </a:pPr>
            <a:r>
              <a:rPr lang="en-US" sz="1600" b="1">
                <a:latin typeface="Times New Roman"/>
                <a:ea typeface="Times New Roman"/>
                <a:cs typeface="Times New Roman"/>
                <a:sym typeface="Times New Roman"/>
              </a:rPr>
              <a:t>Then Yeshua took the 3</a:t>
            </a:r>
            <a:r>
              <a:rPr lang="en-US" sz="1600" b="1" baseline="30000">
                <a:latin typeface="Times New Roman"/>
                <a:ea typeface="Times New Roman"/>
                <a:cs typeface="Times New Roman"/>
                <a:sym typeface="Times New Roman"/>
              </a:rPr>
              <a:t>rd</a:t>
            </a:r>
            <a:r>
              <a:rPr lang="en-US" sz="1600" b="1">
                <a:latin typeface="Times New Roman"/>
                <a:ea typeface="Times New Roman"/>
                <a:cs typeface="Times New Roman"/>
                <a:sym typeface="Times New Roman"/>
              </a:rPr>
              <a:t> cup, the seder cup which is called the cup of redemption, and said:</a:t>
            </a:r>
            <a:endParaRPr/>
          </a:p>
          <a:p>
            <a:pPr marL="0" indent="0">
              <a:spcBef>
                <a:spcPts val="0"/>
              </a:spcBef>
            </a:pPr>
            <a:endParaRPr sz="1600" b="1">
              <a:latin typeface="Times New Roman"/>
              <a:ea typeface="Times New Roman"/>
              <a:cs typeface="Times New Roman"/>
              <a:sym typeface="Times New Roman"/>
            </a:endParaRPr>
          </a:p>
          <a:p>
            <a:pPr marL="0" indent="0">
              <a:spcBef>
                <a:spcPts val="480"/>
              </a:spcBef>
            </a:pPr>
            <a:r>
              <a:rPr lang="en-US" sz="1600" b="1">
                <a:latin typeface="Times New Roman"/>
                <a:ea typeface="Times New Roman"/>
                <a:cs typeface="Times New Roman"/>
                <a:sym typeface="Times New Roman"/>
              </a:rPr>
              <a:t>“This cup that is poured out for you is the new covenant in my blood.”  (Luke 22:20 ESV)</a:t>
            </a:r>
            <a:endParaRPr/>
          </a:p>
          <a:p>
            <a:pPr marL="0" indent="0">
              <a:spcBef>
                <a:spcPts val="480"/>
              </a:spcBef>
            </a:pPr>
            <a:endParaRPr sz="1600" b="1">
              <a:latin typeface="Times New Roman"/>
              <a:ea typeface="Times New Roman"/>
              <a:cs typeface="Times New Roman"/>
              <a:sym typeface="Times New Roman"/>
            </a:endParaRPr>
          </a:p>
          <a:p>
            <a:pPr marL="0" indent="0">
              <a:spcBef>
                <a:spcPts val="480"/>
              </a:spcBef>
            </a:pPr>
            <a:r>
              <a:rPr lang="en-US" sz="1600" b="1">
                <a:latin typeface="Times New Roman"/>
                <a:ea typeface="Times New Roman"/>
                <a:cs typeface="Times New Roman"/>
                <a:sym typeface="Times New Roman"/>
              </a:rPr>
              <a:t>This is the cup the disciples understood as the cup of the new covenant, prophesied by Jeremiah the prophet, saying…</a:t>
            </a:r>
            <a:endParaRPr/>
          </a:p>
          <a:p>
            <a:pPr marL="0" indent="0">
              <a:spcBef>
                <a:spcPts val="480"/>
              </a:spcBef>
            </a:pPr>
            <a:endParaRPr sz="1600" b="1">
              <a:latin typeface="Times New Roman"/>
              <a:ea typeface="Times New Roman"/>
              <a:cs typeface="Times New Roman"/>
              <a:sym typeface="Times New Roman"/>
            </a:endParaRPr>
          </a:p>
          <a:p>
            <a:pPr marL="0" indent="0">
              <a:spcBef>
                <a:spcPts val="480"/>
              </a:spcBef>
            </a:pPr>
            <a:r>
              <a:rPr lang="en-US" sz="1600" b="1">
                <a:latin typeface="Times New Roman"/>
                <a:ea typeface="Times New Roman"/>
                <a:cs typeface="Times New Roman"/>
                <a:sym typeface="Times New Roman"/>
              </a:rPr>
              <a:t>SLIDE</a:t>
            </a:r>
            <a:endParaRPr sz="1600">
              <a:latin typeface="Times New Roman"/>
              <a:ea typeface="Times New Roman"/>
              <a:cs typeface="Times New Roman"/>
              <a:sym typeface="Times New Roman"/>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A95B77-E211-0EBE-C1FF-47CF26B7A8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015B2F-675C-AC00-6305-A124004F66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ED9391-FDFB-49D7-C767-1FD5557A182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66DEB8D-03CD-86AE-655F-481B245C3AE5}"/>
              </a:ext>
            </a:extLst>
          </p:cNvPr>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50A64110-3FCA-4235-915E-DC1D05853E1F}" type="slidenum">
              <a:rPr kumimoji="0" lang="en-US" alt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S PGothic" panose="020B0600070205080204" pitchFamily="34" charset="-128"/>
                <a:cs typeface="+mn-cs"/>
              </a:rPr>
              <a:pPr marL="0" marR="0" lvl="0" indent="0" algn="r" defTabSz="457200" rtl="0" eaLnBrk="0" fontAlgn="base" latinLnBrk="0" hangingPunct="0">
                <a:lnSpc>
                  <a:spcPct val="100000"/>
                </a:lnSpc>
                <a:spcBef>
                  <a:spcPct val="0"/>
                </a:spcBef>
                <a:spcAft>
                  <a:spcPct val="0"/>
                </a:spcAft>
                <a:buClrTx/>
                <a:buSzTx/>
                <a:buFontTx/>
                <a:buNone/>
                <a:tabLst/>
                <a:defRPr/>
              </a:pPr>
              <a:t>61</a:t>
            </a:fld>
            <a:endParaRPr kumimoji="0" lang="en-US" altLang="en-US" sz="1200" b="0" i="0" u="none" strike="noStrike" kern="1200" cap="none" spc="0" normalizeH="0" baseline="0" noProof="0">
              <a:ln>
                <a:noFill/>
              </a:ln>
              <a:solidFill>
                <a:prstClr val="black"/>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14318611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p4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86" name="Google Shape;386;p41:notes"/>
          <p:cNvSpPr txBox="1">
            <a:spLocks noGrp="1"/>
          </p:cNvSpPr>
          <p:nvPr>
            <p:ph type="body" idx="1"/>
          </p:nvPr>
        </p:nvSpPr>
        <p:spPr>
          <a:xfrm>
            <a:off x="701040" y="4415791"/>
            <a:ext cx="5608320" cy="4183380"/>
          </a:xfrm>
          <a:prstGeom prst="rect">
            <a:avLst/>
          </a:prstGeom>
          <a:noFill/>
          <a:ln>
            <a:noFill/>
          </a:ln>
        </p:spPr>
        <p:txBody>
          <a:bodyPr spcFirstLastPara="1" wrap="square" lIns="93159" tIns="46579" rIns="93159" bIns="46579" anchor="t" anchorCtr="0">
            <a:noAutofit/>
          </a:bodyPr>
          <a:lstStyle/>
          <a:p>
            <a:pPr marL="0" indent="0">
              <a:lnSpc>
                <a:spcPct val="80000"/>
              </a:lnSpc>
              <a:spcBef>
                <a:spcPts val="0"/>
              </a:spcBef>
            </a:pPr>
            <a:r>
              <a:rPr lang="en-US" sz="1600" b="1" i="1">
                <a:latin typeface="Times New Roman"/>
                <a:ea typeface="Times New Roman"/>
                <a:cs typeface="Times New Roman"/>
                <a:sym typeface="Times New Roman"/>
              </a:rPr>
              <a:t>“Behold, the days are coming, declares the LORD, when I will make a new covenant with the house of Israel and the house of Judah, not like the covenant that I made with their fathers on the day when I took them by the hand to bring them out of the land of Egypt, my covenant that they broke, though I was their husband, declares the LORD. For this is the covenant that I will make with the house of Israel after those days, declares the LORD: I will put my law within them, and I will write it on their hearts. And I will be their God, and they shall be my people. And no longer shall each one teach his neighbor and each his brother, saying, ‘Know the LORD,’ for they shall all know me, from the least of them to the greatest, declares the LORD. For I will forgive their iniquity, and I will remember their sin no more.” </a:t>
            </a:r>
            <a:endParaRPr sz="1600">
              <a:latin typeface="Times New Roman"/>
              <a:ea typeface="Times New Roman"/>
              <a:cs typeface="Times New Roman"/>
              <a:sym typeface="Times New Roman"/>
            </a:endParaRPr>
          </a:p>
          <a:p>
            <a:pPr marL="0" indent="0">
              <a:lnSpc>
                <a:spcPct val="80000"/>
              </a:lnSpc>
              <a:spcBef>
                <a:spcPts val="409"/>
              </a:spcBef>
            </a:pPr>
            <a:r>
              <a:rPr lang="en-US" sz="1600" b="1" i="1">
                <a:latin typeface="Times New Roman"/>
                <a:ea typeface="Times New Roman"/>
                <a:cs typeface="Times New Roman"/>
                <a:sym typeface="Times New Roman"/>
              </a:rPr>
              <a:t>(Jeremiah 31:31-34 ESV)</a:t>
            </a:r>
            <a:endParaRPr sz="1600">
              <a:latin typeface="Times New Roman"/>
              <a:ea typeface="Times New Roman"/>
              <a:cs typeface="Times New Roman"/>
              <a:sym typeface="Times New Roman"/>
            </a:endParaRPr>
          </a:p>
          <a:p>
            <a:pPr marL="0" indent="0">
              <a:lnSpc>
                <a:spcPct val="80000"/>
              </a:lnSpc>
              <a:spcBef>
                <a:spcPts val="409"/>
              </a:spcBef>
            </a:pPr>
            <a:endParaRPr sz="1600" b="1">
              <a:latin typeface="Times New Roman"/>
              <a:ea typeface="Times New Roman"/>
              <a:cs typeface="Times New Roman"/>
              <a:sym typeface="Times New Roman"/>
            </a:endParaRPr>
          </a:p>
          <a:p>
            <a:pPr marL="0" indent="0">
              <a:lnSpc>
                <a:spcPct val="80000"/>
              </a:lnSpc>
              <a:spcBef>
                <a:spcPts val="409"/>
              </a:spcBef>
            </a:pPr>
            <a:r>
              <a:rPr lang="en-US" sz="1600" b="1">
                <a:latin typeface="Times New Roman"/>
                <a:ea typeface="Times New Roman"/>
                <a:cs typeface="Times New Roman"/>
                <a:sym typeface="Times New Roman"/>
              </a:rPr>
              <a:t>SLIDE</a:t>
            </a:r>
            <a:endParaRPr sz="1600">
              <a:latin typeface="Times New Roman"/>
              <a:ea typeface="Times New Roman"/>
              <a:cs typeface="Times New Roman"/>
              <a:sym typeface="Times New Roman"/>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DE02E-E4A0-F102-253D-5B0079C109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839AEB-3564-3753-E08C-770783A27B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90B59A-BA8C-1BB7-5DCF-551A73D4CE9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0313A86-AC2C-3E87-A84D-E5BB14535925}"/>
              </a:ext>
            </a:extLst>
          </p:cNvPr>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50A64110-3FCA-4235-915E-DC1D05853E1F}" type="slidenum">
              <a:rPr kumimoji="0" lang="en-US" alt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S PGothic" panose="020B0600070205080204" pitchFamily="34" charset="-128"/>
                <a:cs typeface="+mn-cs"/>
              </a:rPr>
              <a:pPr marL="0" marR="0" lvl="0" indent="0" algn="r" defTabSz="457200" rtl="0" eaLnBrk="0" fontAlgn="base" latinLnBrk="0" hangingPunct="0">
                <a:lnSpc>
                  <a:spcPct val="100000"/>
                </a:lnSpc>
                <a:spcBef>
                  <a:spcPct val="0"/>
                </a:spcBef>
                <a:spcAft>
                  <a:spcPct val="0"/>
                </a:spcAft>
                <a:buClrTx/>
                <a:buSzTx/>
                <a:buFontTx/>
                <a:buNone/>
                <a:tabLst/>
                <a:defRPr/>
              </a:pPr>
              <a:t>63</a:t>
            </a:fld>
            <a:endParaRPr kumimoji="0" lang="en-US" altLang="en-US" sz="1200" b="0" i="0" u="none" strike="noStrike" kern="1200" cap="none" spc="0" normalizeH="0" baseline="0" noProof="0">
              <a:ln>
                <a:noFill/>
              </a:ln>
              <a:solidFill>
                <a:prstClr val="black"/>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312795381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p4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93" name="Google Shape;393;p42:notes"/>
          <p:cNvSpPr txBox="1">
            <a:spLocks noGrp="1"/>
          </p:cNvSpPr>
          <p:nvPr>
            <p:ph type="body" idx="1"/>
          </p:nvPr>
        </p:nvSpPr>
        <p:spPr>
          <a:xfrm>
            <a:off x="701040" y="4415791"/>
            <a:ext cx="5608320" cy="4183380"/>
          </a:xfrm>
          <a:prstGeom prst="rect">
            <a:avLst/>
          </a:prstGeom>
          <a:noFill/>
          <a:ln>
            <a:noFill/>
          </a:ln>
        </p:spPr>
        <p:txBody>
          <a:bodyPr spcFirstLastPara="1" wrap="square" lIns="93159" tIns="46579" rIns="93159" bIns="46579" anchor="t" anchorCtr="0">
            <a:noAutofit/>
          </a:bodyPr>
          <a:lstStyle/>
          <a:p>
            <a:pPr marL="0" indent="0">
              <a:lnSpc>
                <a:spcPct val="90000"/>
              </a:lnSpc>
              <a:spcBef>
                <a:spcPts val="0"/>
              </a:spcBef>
            </a:pPr>
            <a:r>
              <a:rPr lang="en-US" sz="1600" b="1" i="1">
                <a:latin typeface="Times New Roman"/>
                <a:ea typeface="Times New Roman"/>
                <a:cs typeface="Times New Roman"/>
                <a:sym typeface="Times New Roman"/>
              </a:rPr>
              <a:t>“Drink of it, all of you,” he said, , “for this is my blood of the covenant, which is poured out for many for the forgiveness of sins. I tell you I will not drink again of this fruit of the vine until that day when I drink it new with you in my Father's kingdom.”     (Matthew 26:27-29 ESV)</a:t>
            </a:r>
            <a:endParaRPr/>
          </a:p>
          <a:p>
            <a:pPr marL="0" indent="0">
              <a:lnSpc>
                <a:spcPct val="90000"/>
              </a:lnSpc>
              <a:spcBef>
                <a:spcPts val="480"/>
              </a:spcBef>
            </a:pPr>
            <a:endParaRPr sz="1600" b="1">
              <a:latin typeface="Times New Roman"/>
              <a:ea typeface="Times New Roman"/>
              <a:cs typeface="Times New Roman"/>
              <a:sym typeface="Times New Roman"/>
            </a:endParaRPr>
          </a:p>
          <a:p>
            <a:pPr marL="0" indent="0">
              <a:lnSpc>
                <a:spcPct val="90000"/>
              </a:lnSpc>
              <a:spcBef>
                <a:spcPts val="0"/>
              </a:spcBef>
            </a:pPr>
            <a:r>
              <a:rPr lang="en-US" sz="1600" b="1">
                <a:latin typeface="Times New Roman"/>
                <a:ea typeface="Times New Roman"/>
                <a:cs typeface="Times New Roman"/>
                <a:sym typeface="Times New Roman"/>
              </a:rPr>
              <a:t>This is the cup that says that after he delivered and freed us, he bought us at a high price.</a:t>
            </a:r>
            <a:endParaRPr/>
          </a:p>
          <a:p>
            <a:pPr marL="0" indent="0">
              <a:lnSpc>
                <a:spcPct val="90000"/>
              </a:lnSpc>
              <a:spcBef>
                <a:spcPts val="0"/>
              </a:spcBef>
            </a:pPr>
            <a:endParaRPr sz="1600" b="1">
              <a:latin typeface="Times New Roman"/>
              <a:ea typeface="Times New Roman"/>
              <a:cs typeface="Times New Roman"/>
              <a:sym typeface="Times New Roman"/>
            </a:endParaRPr>
          </a:p>
          <a:p>
            <a:pPr marL="0" indent="0">
              <a:lnSpc>
                <a:spcPct val="90000"/>
              </a:lnSpc>
              <a:spcBef>
                <a:spcPts val="0"/>
              </a:spcBef>
            </a:pPr>
            <a:r>
              <a:rPr lang="en-US" sz="1600" b="1">
                <a:latin typeface="Times New Roman"/>
                <a:ea typeface="Times New Roman"/>
                <a:cs typeface="Times New Roman"/>
                <a:sym typeface="Times New Roman"/>
              </a:rPr>
              <a:t>Israel is received again with the renewing of their covenant with God, a covenant that the nations will share in, and that is why you are here today, all believers and followers of the Jewish Messiah.</a:t>
            </a:r>
            <a:endParaRPr/>
          </a:p>
          <a:p>
            <a:pPr marL="0" indent="0">
              <a:lnSpc>
                <a:spcPct val="90000"/>
              </a:lnSpc>
              <a:spcBef>
                <a:spcPts val="0"/>
              </a:spcBef>
            </a:pPr>
            <a:endParaRPr sz="1600" b="1">
              <a:latin typeface="Times New Roman"/>
              <a:ea typeface="Times New Roman"/>
              <a:cs typeface="Times New Roman"/>
              <a:sym typeface="Times New Roman"/>
            </a:endParaRPr>
          </a:p>
          <a:p>
            <a:pPr marL="0" indent="0">
              <a:lnSpc>
                <a:spcPct val="90000"/>
              </a:lnSpc>
              <a:spcBef>
                <a:spcPts val="0"/>
              </a:spcBef>
            </a:pPr>
            <a:r>
              <a:rPr lang="en-US" sz="1600" b="1">
                <a:latin typeface="Times New Roman"/>
                <a:ea typeface="Times New Roman"/>
                <a:cs typeface="Times New Roman"/>
                <a:sym typeface="Times New Roman"/>
              </a:rPr>
              <a:t>So let’s follow Yeshua is the drinking for this 3</a:t>
            </a:r>
            <a:r>
              <a:rPr lang="en-US" sz="1600" b="1" baseline="30000">
                <a:latin typeface="Times New Roman"/>
                <a:ea typeface="Times New Roman"/>
                <a:cs typeface="Times New Roman"/>
                <a:sym typeface="Times New Roman"/>
              </a:rPr>
              <a:t>rd</a:t>
            </a:r>
            <a:r>
              <a:rPr lang="en-US" sz="1600" b="1">
                <a:latin typeface="Times New Roman"/>
                <a:ea typeface="Times New Roman"/>
                <a:cs typeface="Times New Roman"/>
                <a:sym typeface="Times New Roman"/>
              </a:rPr>
              <a:t> cup.</a:t>
            </a:r>
            <a:endParaRPr/>
          </a:p>
          <a:p>
            <a:pPr marL="0" indent="0">
              <a:lnSpc>
                <a:spcPct val="90000"/>
              </a:lnSpc>
              <a:spcBef>
                <a:spcPts val="0"/>
              </a:spcBef>
            </a:pPr>
            <a:endParaRPr sz="1600" b="1">
              <a:latin typeface="Times New Roman"/>
              <a:ea typeface="Times New Roman"/>
              <a:cs typeface="Times New Roman"/>
              <a:sym typeface="Times New Roman"/>
            </a:endParaRPr>
          </a:p>
          <a:p>
            <a:pPr marL="0" indent="0">
              <a:lnSpc>
                <a:spcPct val="90000"/>
              </a:lnSpc>
              <a:spcBef>
                <a:spcPts val="0"/>
              </a:spcBef>
            </a:pPr>
            <a:r>
              <a:rPr lang="en-US" sz="1600" b="1">
                <a:latin typeface="Times New Roman"/>
                <a:ea typeface="Times New Roman"/>
                <a:cs typeface="Times New Roman"/>
                <a:sym typeface="Times New Roman"/>
              </a:rPr>
              <a:t>Pour cup and drink.</a:t>
            </a:r>
            <a:endParaRPr/>
          </a:p>
          <a:p>
            <a:pPr marL="0" indent="0">
              <a:lnSpc>
                <a:spcPct val="90000"/>
              </a:lnSpc>
              <a:spcBef>
                <a:spcPts val="0"/>
              </a:spcBef>
            </a:pPr>
            <a:endParaRPr sz="1600" b="1">
              <a:latin typeface="Times New Roman"/>
              <a:ea typeface="Times New Roman"/>
              <a:cs typeface="Times New Roman"/>
              <a:sym typeface="Times New Roman"/>
            </a:endParaRPr>
          </a:p>
          <a:p>
            <a:pPr marL="0" indent="0">
              <a:lnSpc>
                <a:spcPct val="90000"/>
              </a:lnSpc>
              <a:spcBef>
                <a:spcPts val="0"/>
              </a:spcBef>
            </a:pPr>
            <a:r>
              <a:rPr lang="en-US" sz="1600" b="1">
                <a:latin typeface="Times New Roman"/>
                <a:ea typeface="Times New Roman"/>
                <a:cs typeface="Times New Roman"/>
                <a:sym typeface="Times New Roman"/>
              </a:rPr>
              <a:t>SLIDE</a:t>
            </a:r>
            <a:endParaRPr/>
          </a:p>
          <a:p>
            <a:pPr marL="0" indent="0">
              <a:lnSpc>
                <a:spcPct val="90000"/>
              </a:lnSpc>
              <a:spcBef>
                <a:spcPts val="0"/>
              </a:spcBef>
            </a:pP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6AC2C4-05E4-130B-6B6F-3F221D0DC4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8385B0-D955-9FBB-A636-8ACE261251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71C94B-7E4C-A4AD-76FC-30E1A766952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143985C-5C13-0E03-29B9-9ADEADB79CF6}"/>
              </a:ext>
            </a:extLst>
          </p:cNvPr>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50A64110-3FCA-4235-915E-DC1D05853E1F}" type="slidenum">
              <a:rPr kumimoji="0" lang="en-US" alt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S PGothic" panose="020B0600070205080204" pitchFamily="34" charset="-128"/>
                <a:cs typeface="+mn-cs"/>
              </a:rPr>
              <a:pPr marL="0" marR="0" lvl="0" indent="0" algn="r" defTabSz="457200" rtl="0" eaLnBrk="0" fontAlgn="base" latinLnBrk="0" hangingPunct="0">
                <a:lnSpc>
                  <a:spcPct val="100000"/>
                </a:lnSpc>
                <a:spcBef>
                  <a:spcPct val="0"/>
                </a:spcBef>
                <a:spcAft>
                  <a:spcPct val="0"/>
                </a:spcAft>
                <a:buClrTx/>
                <a:buSzTx/>
                <a:buFontTx/>
                <a:buNone/>
                <a:tabLst/>
                <a:defRPr/>
              </a:pPr>
              <a:t>65</a:t>
            </a:fld>
            <a:endParaRPr kumimoji="0" lang="en-US" altLang="en-US" sz="1200" b="0" i="0" u="none" strike="noStrike" kern="1200" cap="none" spc="0" normalizeH="0" baseline="0" noProof="0">
              <a:ln>
                <a:noFill/>
              </a:ln>
              <a:solidFill>
                <a:prstClr val="black"/>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1718594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p4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00" name="Google Shape;400;p43:notes"/>
          <p:cNvSpPr txBox="1">
            <a:spLocks noGrp="1"/>
          </p:cNvSpPr>
          <p:nvPr>
            <p:ph type="body" idx="1"/>
          </p:nvPr>
        </p:nvSpPr>
        <p:spPr>
          <a:xfrm>
            <a:off x="701040" y="4415791"/>
            <a:ext cx="5608320" cy="4183380"/>
          </a:xfrm>
          <a:prstGeom prst="rect">
            <a:avLst/>
          </a:prstGeom>
          <a:noFill/>
          <a:ln>
            <a:noFill/>
          </a:ln>
        </p:spPr>
        <p:txBody>
          <a:bodyPr spcFirstLastPara="1" wrap="square" lIns="93159" tIns="46579" rIns="93159" bIns="46579" anchor="t" anchorCtr="0">
            <a:noAutofit/>
          </a:bodyPr>
          <a:lstStyle/>
          <a:p>
            <a:pPr marL="0" indent="0">
              <a:lnSpc>
                <a:spcPct val="80000"/>
              </a:lnSpc>
              <a:spcBef>
                <a:spcPts val="0"/>
              </a:spcBef>
            </a:pPr>
            <a:r>
              <a:rPr lang="en-US" sz="1600" b="1">
                <a:latin typeface="Times New Roman"/>
                <a:ea typeface="Times New Roman"/>
                <a:cs typeface="Times New Roman"/>
                <a:sym typeface="Times New Roman"/>
              </a:rPr>
              <a:t>An empty place is often reserved at a seder for Elijah the prophet.</a:t>
            </a:r>
            <a:endParaRPr sz="1600">
              <a:latin typeface="Times New Roman"/>
              <a:ea typeface="Times New Roman"/>
              <a:cs typeface="Times New Roman"/>
              <a:sym typeface="Times New Roman"/>
            </a:endParaRPr>
          </a:p>
          <a:p>
            <a:pPr marL="0" indent="0">
              <a:lnSpc>
                <a:spcPct val="80000"/>
              </a:lnSpc>
              <a:spcBef>
                <a:spcPts val="0"/>
              </a:spcBef>
            </a:pPr>
            <a:endParaRPr sz="1600" b="1">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This is according to the prophecy:</a:t>
            </a:r>
            <a:endParaRPr sz="1600">
              <a:latin typeface="Times New Roman"/>
              <a:ea typeface="Times New Roman"/>
              <a:cs typeface="Times New Roman"/>
              <a:sym typeface="Times New Roman"/>
            </a:endParaRPr>
          </a:p>
          <a:p>
            <a:pPr marL="0" indent="0">
              <a:lnSpc>
                <a:spcPct val="80000"/>
              </a:lnSpc>
              <a:spcBef>
                <a:spcPts val="0"/>
              </a:spcBef>
            </a:pPr>
            <a:endParaRPr sz="1600" b="1">
              <a:latin typeface="Times New Roman"/>
              <a:ea typeface="Times New Roman"/>
              <a:cs typeface="Times New Roman"/>
              <a:sym typeface="Times New Roman"/>
            </a:endParaRPr>
          </a:p>
          <a:p>
            <a:pPr marL="0" indent="0">
              <a:lnSpc>
                <a:spcPct val="80000"/>
              </a:lnSpc>
              <a:spcBef>
                <a:spcPts val="372"/>
              </a:spcBef>
            </a:pPr>
            <a:r>
              <a:rPr lang="en-US" sz="1600">
                <a:latin typeface="Times New Roman"/>
                <a:ea typeface="Times New Roman"/>
                <a:cs typeface="Times New Roman"/>
                <a:sym typeface="Times New Roman"/>
              </a:rPr>
              <a:t>“</a:t>
            </a:r>
            <a:r>
              <a:rPr lang="en-US" sz="1600" b="1" i="1">
                <a:latin typeface="Times New Roman"/>
                <a:ea typeface="Times New Roman"/>
                <a:cs typeface="Times New Roman"/>
                <a:sym typeface="Times New Roman"/>
              </a:rPr>
              <a:t>Behold, I will send you Elijah the prophet before the great and awesome day of the LORD comes. And he will turn the hearts of fathers to their children and the hearts of children to their fathers, lest I come and strike the land with a decree of utter destruction.” </a:t>
            </a:r>
            <a:endParaRPr sz="1600">
              <a:latin typeface="Times New Roman"/>
              <a:ea typeface="Times New Roman"/>
              <a:cs typeface="Times New Roman"/>
              <a:sym typeface="Times New Roman"/>
            </a:endParaRPr>
          </a:p>
          <a:p>
            <a:pPr marL="0" indent="0">
              <a:lnSpc>
                <a:spcPct val="80000"/>
              </a:lnSpc>
              <a:spcBef>
                <a:spcPts val="372"/>
              </a:spcBef>
            </a:pPr>
            <a:r>
              <a:rPr lang="en-US" sz="1600" b="1" i="1">
                <a:latin typeface="Times New Roman"/>
                <a:ea typeface="Times New Roman"/>
                <a:cs typeface="Times New Roman"/>
                <a:sym typeface="Times New Roman"/>
              </a:rPr>
              <a:t>(Malachi 4:5-6 ESV)</a:t>
            </a:r>
            <a:endParaRPr sz="1600">
              <a:latin typeface="Times New Roman"/>
              <a:ea typeface="Times New Roman"/>
              <a:cs typeface="Times New Roman"/>
              <a:sym typeface="Times New Roman"/>
            </a:endParaRPr>
          </a:p>
          <a:p>
            <a:pPr marL="0" indent="0">
              <a:lnSpc>
                <a:spcPct val="80000"/>
              </a:lnSpc>
              <a:spcBef>
                <a:spcPts val="372"/>
              </a:spcBef>
            </a:pPr>
            <a:endParaRPr sz="1600" b="1" i="1">
              <a:latin typeface="Times New Roman"/>
              <a:ea typeface="Times New Roman"/>
              <a:cs typeface="Times New Roman"/>
              <a:sym typeface="Times New Roman"/>
            </a:endParaRPr>
          </a:p>
          <a:p>
            <a:pPr marL="0" indent="0">
              <a:lnSpc>
                <a:spcPct val="80000"/>
              </a:lnSpc>
              <a:spcBef>
                <a:spcPts val="372"/>
              </a:spcBef>
            </a:pPr>
            <a:r>
              <a:rPr lang="en-US" sz="1600" b="1">
                <a:latin typeface="Times New Roman"/>
                <a:ea typeface="Times New Roman"/>
                <a:cs typeface="Times New Roman"/>
                <a:sym typeface="Times New Roman"/>
              </a:rPr>
              <a:t>John the Baptist whom Yeshua said came in the spirit of Elijah was born at the season of Passover.</a:t>
            </a:r>
            <a:endParaRPr sz="1600">
              <a:latin typeface="Times New Roman"/>
              <a:ea typeface="Times New Roman"/>
              <a:cs typeface="Times New Roman"/>
              <a:sym typeface="Times New Roman"/>
            </a:endParaRPr>
          </a:p>
          <a:p>
            <a:pPr marL="0" indent="0">
              <a:lnSpc>
                <a:spcPct val="80000"/>
              </a:lnSpc>
              <a:spcBef>
                <a:spcPts val="372"/>
              </a:spcBef>
            </a:pPr>
            <a:endParaRPr sz="1600" b="1">
              <a:latin typeface="Times New Roman"/>
              <a:ea typeface="Times New Roman"/>
              <a:cs typeface="Times New Roman"/>
              <a:sym typeface="Times New Roman"/>
            </a:endParaRPr>
          </a:p>
          <a:p>
            <a:pPr marL="0" indent="0">
              <a:lnSpc>
                <a:spcPct val="80000"/>
              </a:lnSpc>
              <a:spcBef>
                <a:spcPts val="372"/>
              </a:spcBef>
            </a:pPr>
            <a:r>
              <a:rPr lang="en-US" sz="1600" b="1">
                <a:latin typeface="Times New Roman"/>
                <a:ea typeface="Times New Roman"/>
                <a:cs typeface="Times New Roman"/>
                <a:sym typeface="Times New Roman"/>
              </a:rPr>
              <a:t>But as Elijah came to prepare the way for the first coming, he will come also to prepare the way for the second coming.</a:t>
            </a:r>
            <a:endParaRPr sz="1600">
              <a:latin typeface="Times New Roman"/>
              <a:ea typeface="Times New Roman"/>
              <a:cs typeface="Times New Roman"/>
              <a:sym typeface="Times New Roman"/>
            </a:endParaRPr>
          </a:p>
          <a:p>
            <a:pPr marL="0" indent="0">
              <a:lnSpc>
                <a:spcPct val="80000"/>
              </a:lnSpc>
              <a:spcBef>
                <a:spcPts val="372"/>
              </a:spcBef>
            </a:pPr>
            <a:endParaRPr sz="1600" b="1">
              <a:latin typeface="Times New Roman"/>
              <a:ea typeface="Times New Roman"/>
              <a:cs typeface="Times New Roman"/>
              <a:sym typeface="Times New Roman"/>
            </a:endParaRPr>
          </a:p>
          <a:p>
            <a:pPr marL="0" indent="0">
              <a:lnSpc>
                <a:spcPct val="80000"/>
              </a:lnSpc>
              <a:spcBef>
                <a:spcPts val="372"/>
              </a:spcBef>
            </a:pPr>
            <a:r>
              <a:rPr lang="en-US" sz="1600" b="1">
                <a:latin typeface="Times New Roman"/>
                <a:ea typeface="Times New Roman"/>
                <a:cs typeface="Times New Roman"/>
                <a:sym typeface="Times New Roman"/>
              </a:rPr>
              <a:t>Tell about tradition of leaving the door open.</a:t>
            </a:r>
            <a:endParaRPr sz="1600">
              <a:latin typeface="Times New Roman"/>
              <a:ea typeface="Times New Roman"/>
              <a:cs typeface="Times New Roman"/>
              <a:sym typeface="Times New Roman"/>
            </a:endParaRPr>
          </a:p>
          <a:p>
            <a:pPr marL="0" indent="0">
              <a:lnSpc>
                <a:spcPct val="80000"/>
              </a:lnSpc>
              <a:spcBef>
                <a:spcPts val="372"/>
              </a:spcBef>
            </a:pPr>
            <a:endParaRPr sz="1600" b="1">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Send a child to see if Elijah came.</a:t>
            </a:r>
            <a:endParaRPr sz="1600">
              <a:latin typeface="Times New Roman"/>
              <a:ea typeface="Times New Roman"/>
              <a:cs typeface="Times New Roman"/>
              <a:sym typeface="Times New Roman"/>
            </a:endParaRPr>
          </a:p>
          <a:p>
            <a:pPr marL="0" indent="0">
              <a:lnSpc>
                <a:spcPct val="80000"/>
              </a:lnSpc>
              <a:spcBef>
                <a:spcPts val="0"/>
              </a:spcBef>
            </a:pPr>
            <a:endParaRPr sz="1600" b="1">
              <a:latin typeface="Times New Roman"/>
              <a:ea typeface="Times New Roman"/>
              <a:cs typeface="Times New Roman"/>
              <a:sym typeface="Times New Roman"/>
            </a:endParaRPr>
          </a:p>
          <a:p>
            <a:pPr marL="0" indent="0">
              <a:lnSpc>
                <a:spcPct val="80000"/>
              </a:lnSpc>
              <a:spcBef>
                <a:spcPts val="0"/>
              </a:spcBef>
            </a:pPr>
            <a:r>
              <a:rPr lang="en-US" sz="1600" b="1">
                <a:latin typeface="Times New Roman"/>
                <a:ea typeface="Times New Roman"/>
                <a:cs typeface="Times New Roman"/>
                <a:sym typeface="Times New Roman"/>
              </a:rPr>
              <a:t>SLIDE</a:t>
            </a:r>
            <a:endParaRPr sz="1600">
              <a:latin typeface="Times New Roman"/>
              <a:ea typeface="Times New Roman"/>
              <a:cs typeface="Times New Roman"/>
              <a:sym typeface="Times New Roman"/>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560AF-8990-FD7F-DB3F-A8A1B90141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8EA403-FB08-CDCB-65B3-BC6C3CA4F4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81B2CE-F43C-F13C-33DA-FEC26958506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35CFBB8-F15A-84AE-7BBB-44CA9FA99E1B}"/>
              </a:ext>
            </a:extLst>
          </p:cNvPr>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50A64110-3FCA-4235-915E-DC1D05853E1F}" type="slidenum">
              <a:rPr kumimoji="0" lang="en-US" alt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S PGothic" panose="020B0600070205080204" pitchFamily="34" charset="-128"/>
                <a:cs typeface="+mn-cs"/>
              </a:rPr>
              <a:pPr marL="0" marR="0" lvl="0" indent="0" algn="r" defTabSz="457200" rtl="0" eaLnBrk="0" fontAlgn="base" latinLnBrk="0" hangingPunct="0">
                <a:lnSpc>
                  <a:spcPct val="100000"/>
                </a:lnSpc>
                <a:spcBef>
                  <a:spcPct val="0"/>
                </a:spcBef>
                <a:spcAft>
                  <a:spcPct val="0"/>
                </a:spcAft>
                <a:buClrTx/>
                <a:buSzTx/>
                <a:buFontTx/>
                <a:buNone/>
                <a:tabLst/>
                <a:defRPr/>
              </a:pPr>
              <a:t>67</a:t>
            </a:fld>
            <a:endParaRPr kumimoji="0" lang="en-US" altLang="en-US" sz="1200" b="0" i="0" u="none" strike="noStrike" kern="1200" cap="none" spc="0" normalizeH="0" baseline="0" noProof="0">
              <a:ln>
                <a:noFill/>
              </a:ln>
              <a:solidFill>
                <a:prstClr val="black"/>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319519845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p4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07" name="Google Shape;407;p44:notes"/>
          <p:cNvSpPr txBox="1">
            <a:spLocks noGrp="1"/>
          </p:cNvSpPr>
          <p:nvPr>
            <p:ph type="body" idx="1"/>
          </p:nvPr>
        </p:nvSpPr>
        <p:spPr>
          <a:xfrm>
            <a:off x="701040" y="4415791"/>
            <a:ext cx="5608320" cy="4183380"/>
          </a:xfrm>
          <a:prstGeom prst="rect">
            <a:avLst/>
          </a:prstGeom>
          <a:noFill/>
          <a:ln>
            <a:noFill/>
          </a:ln>
        </p:spPr>
        <p:txBody>
          <a:bodyPr spcFirstLastPara="1" wrap="square" lIns="93159" tIns="46579" rIns="93159" bIns="46579" anchor="t" anchorCtr="0">
            <a:noAutofit/>
          </a:bodyPr>
          <a:lstStyle/>
          <a:p>
            <a:pPr marL="0" indent="0">
              <a:spcBef>
                <a:spcPts val="0"/>
              </a:spcBef>
            </a:pPr>
            <a:r>
              <a:rPr lang="en-US" sz="1600" b="1" dirty="0">
                <a:latin typeface="Times New Roman"/>
                <a:ea typeface="Times New Roman"/>
                <a:cs typeface="Times New Roman"/>
                <a:sym typeface="Times New Roman"/>
              </a:rPr>
              <a:t>And now, we come to the end of our seder with the 4</a:t>
            </a:r>
            <a:r>
              <a:rPr lang="en-US" sz="1600" b="1" baseline="30000" dirty="0">
                <a:latin typeface="Times New Roman"/>
                <a:ea typeface="Times New Roman"/>
                <a:cs typeface="Times New Roman"/>
                <a:sym typeface="Times New Roman"/>
              </a:rPr>
              <a:t>th</a:t>
            </a:r>
            <a:r>
              <a:rPr lang="en-US" sz="1600" b="1" dirty="0">
                <a:latin typeface="Times New Roman"/>
                <a:ea typeface="Times New Roman"/>
                <a:cs typeface="Times New Roman"/>
                <a:sym typeface="Times New Roman"/>
              </a:rPr>
              <a:t> cup, the cup of praise.</a:t>
            </a:r>
            <a:endParaRPr sz="1600" dirty="0">
              <a:latin typeface="Times New Roman"/>
              <a:ea typeface="Times New Roman"/>
              <a:cs typeface="Times New Roman"/>
              <a:sym typeface="Times New Roman"/>
            </a:endParaRPr>
          </a:p>
          <a:p>
            <a:pPr marL="0" indent="0">
              <a:spcBef>
                <a:spcPts val="0"/>
              </a:spcBef>
            </a:pPr>
            <a:endParaRPr sz="1600" b="1" dirty="0">
              <a:latin typeface="Times New Roman"/>
              <a:ea typeface="Times New Roman"/>
              <a:cs typeface="Times New Roman"/>
              <a:sym typeface="Times New Roman"/>
            </a:endParaRPr>
          </a:p>
          <a:p>
            <a:pPr marL="0" indent="0">
              <a:spcBef>
                <a:spcPts val="0"/>
              </a:spcBef>
            </a:pPr>
            <a:r>
              <a:rPr lang="en-US" sz="1600" b="1" dirty="0">
                <a:latin typeface="Times New Roman"/>
                <a:ea typeface="Times New Roman"/>
                <a:cs typeface="Times New Roman"/>
                <a:sym typeface="Times New Roman"/>
              </a:rPr>
              <a:t>Let’s follow Yeshua again in filling our glass for the 4</a:t>
            </a:r>
            <a:r>
              <a:rPr lang="en-US" sz="1600" b="1" baseline="30000" dirty="0">
                <a:latin typeface="Times New Roman"/>
                <a:ea typeface="Times New Roman"/>
                <a:cs typeface="Times New Roman"/>
                <a:sym typeface="Times New Roman"/>
              </a:rPr>
              <a:t>th</a:t>
            </a:r>
            <a:r>
              <a:rPr lang="en-US" sz="1600" b="1" dirty="0">
                <a:latin typeface="Times New Roman"/>
                <a:ea typeface="Times New Roman"/>
                <a:cs typeface="Times New Roman"/>
                <a:sym typeface="Times New Roman"/>
              </a:rPr>
              <a:t> time, acknowledging the promise that was made at Mt. Horeb, a promise for us also today, “I will take you as my people…”</a:t>
            </a:r>
            <a:endParaRPr sz="1600" dirty="0">
              <a:latin typeface="Times New Roman"/>
              <a:ea typeface="Times New Roman"/>
              <a:cs typeface="Times New Roman"/>
              <a:sym typeface="Times New Roman"/>
            </a:endParaRPr>
          </a:p>
          <a:p>
            <a:pPr marL="0" indent="0">
              <a:spcBef>
                <a:spcPts val="0"/>
              </a:spcBef>
            </a:pPr>
            <a:endParaRPr sz="1600" b="1" dirty="0">
              <a:latin typeface="Times New Roman"/>
              <a:ea typeface="Times New Roman"/>
              <a:cs typeface="Times New Roman"/>
              <a:sym typeface="Times New Roman"/>
            </a:endParaRPr>
          </a:p>
          <a:p>
            <a:pPr marL="0" indent="0">
              <a:spcBef>
                <a:spcPts val="480"/>
              </a:spcBef>
            </a:pPr>
            <a:r>
              <a:rPr lang="en-US" sz="1600" b="1" dirty="0">
                <a:latin typeface="Times New Roman"/>
                <a:ea typeface="Times New Roman"/>
                <a:cs typeface="Times New Roman"/>
                <a:sym typeface="Times New Roman"/>
              </a:rPr>
              <a:t>Psalms are sang at the end of the seder just as it is written that  </a:t>
            </a:r>
            <a:r>
              <a:rPr lang="en-US" sz="1600" b="1" i="1" dirty="0">
                <a:latin typeface="Times New Roman"/>
                <a:ea typeface="Times New Roman"/>
                <a:cs typeface="Times New Roman"/>
                <a:sym typeface="Times New Roman"/>
              </a:rPr>
              <a:t>“When they had sung a hymn, they went out to the Mount of Olives. </a:t>
            </a:r>
            <a:endParaRPr sz="1600" dirty="0">
              <a:latin typeface="Times New Roman"/>
              <a:ea typeface="Times New Roman"/>
              <a:cs typeface="Times New Roman"/>
              <a:sym typeface="Times New Roman"/>
            </a:endParaRPr>
          </a:p>
          <a:p>
            <a:pPr marL="0" indent="0">
              <a:spcBef>
                <a:spcPts val="480"/>
              </a:spcBef>
            </a:pPr>
            <a:r>
              <a:rPr lang="en-US" sz="1600" i="1" dirty="0">
                <a:latin typeface="Times New Roman"/>
                <a:ea typeface="Times New Roman"/>
                <a:cs typeface="Times New Roman"/>
                <a:sym typeface="Times New Roman"/>
              </a:rPr>
              <a:t>(Matthew 26:30 ESV)</a:t>
            </a:r>
            <a:endParaRPr sz="1600" dirty="0">
              <a:latin typeface="Times New Roman"/>
              <a:ea typeface="Times New Roman"/>
              <a:cs typeface="Times New Roman"/>
              <a:sym typeface="Times New Roman"/>
            </a:endParaRPr>
          </a:p>
          <a:p>
            <a:pPr marL="0" indent="0">
              <a:spcBef>
                <a:spcPts val="0"/>
              </a:spcBef>
            </a:pPr>
            <a:endParaRPr sz="1600" b="1" dirty="0">
              <a:latin typeface="Times New Roman"/>
              <a:ea typeface="Times New Roman"/>
              <a:cs typeface="Times New Roman"/>
              <a:sym typeface="Times New Roman"/>
            </a:endParaRPr>
          </a:p>
          <a:p>
            <a:pPr marL="0" indent="0">
              <a:spcBef>
                <a:spcPts val="0"/>
              </a:spcBef>
            </a:pPr>
            <a:r>
              <a:rPr lang="en-US" sz="1600" b="1" dirty="0">
                <a:latin typeface="Times New Roman"/>
                <a:ea typeface="Times New Roman"/>
                <a:cs typeface="Times New Roman"/>
                <a:sym typeface="Times New Roman"/>
              </a:rPr>
              <a:t>Read Ps 136: 1-15</a:t>
            </a:r>
            <a:endParaRPr sz="1600" dirty="0">
              <a:latin typeface="Times New Roman"/>
              <a:ea typeface="Times New Roman"/>
              <a:cs typeface="Times New Roman"/>
              <a:sym typeface="Times New Roman"/>
            </a:endParaRPr>
          </a:p>
          <a:p>
            <a:pPr marL="0" indent="0">
              <a:spcBef>
                <a:spcPts val="0"/>
              </a:spcBef>
            </a:pPr>
            <a:endParaRPr sz="1600" b="1" dirty="0">
              <a:latin typeface="Times New Roman"/>
              <a:ea typeface="Times New Roman"/>
              <a:cs typeface="Times New Roman"/>
              <a:sym typeface="Times New Roman"/>
            </a:endParaRPr>
          </a:p>
          <a:p>
            <a:pPr marL="0" indent="0">
              <a:spcBef>
                <a:spcPts val="0"/>
              </a:spcBef>
            </a:pPr>
            <a:r>
              <a:rPr lang="en-US" sz="1600" b="1" dirty="0">
                <a:latin typeface="Times New Roman"/>
                <a:ea typeface="Times New Roman"/>
                <a:cs typeface="Times New Roman"/>
                <a:sym typeface="Times New Roman"/>
              </a:rPr>
              <a:t>SLIDE</a:t>
            </a:r>
            <a:endParaRPr sz="1600" dirty="0">
              <a:latin typeface="Times New Roman"/>
              <a:ea typeface="Times New Roman"/>
              <a:cs typeface="Times New Roman"/>
              <a:sym typeface="Times New Roman"/>
            </a:endParaRPr>
          </a:p>
          <a:p>
            <a:pPr marL="0" indent="0">
              <a:spcBef>
                <a:spcPts val="0"/>
              </a:spcBef>
            </a:pPr>
            <a:endParaRPr b="1" dirty="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E53A17-5F64-5072-56F6-343CFDD0F9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6F4486-C8D8-7156-702F-713CB7253A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D318E4-41CF-91B4-2F6C-71DF6B32E18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43F7474-0FD6-00B6-4A23-BD08394F6948}"/>
              </a:ext>
            </a:extLst>
          </p:cNvPr>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50A64110-3FCA-4235-915E-DC1D05853E1F}" type="slidenum">
              <a:rPr kumimoji="0" lang="en-US" alt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S PGothic" panose="020B0600070205080204" pitchFamily="34" charset="-128"/>
                <a:cs typeface="+mn-cs"/>
              </a:rPr>
              <a:pPr marL="0" marR="0" lvl="0" indent="0" algn="r" defTabSz="457200" rtl="0" eaLnBrk="0" fontAlgn="base" latinLnBrk="0" hangingPunct="0">
                <a:lnSpc>
                  <a:spcPct val="100000"/>
                </a:lnSpc>
                <a:spcBef>
                  <a:spcPct val="0"/>
                </a:spcBef>
                <a:spcAft>
                  <a:spcPct val="0"/>
                </a:spcAft>
                <a:buClrTx/>
                <a:buSzTx/>
                <a:buFontTx/>
                <a:buNone/>
                <a:tabLst/>
                <a:defRPr/>
              </a:pPr>
              <a:t>69</a:t>
            </a:fld>
            <a:endParaRPr kumimoji="0" lang="en-US" altLang="en-US" sz="1200" b="0" i="0" u="none" strike="noStrike" kern="1200" cap="none" spc="0" normalizeH="0" baseline="0" noProof="0">
              <a:ln>
                <a:noFill/>
              </a:ln>
              <a:solidFill>
                <a:prstClr val="black"/>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46762413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70</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59201207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3577F-CA85-1AF6-B14C-E1370B2CB3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183910-63BA-9E41-57FF-4DC5F3C16F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B85488-9FC0-6A49-9FC0-8EF6B4A2C95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51229FD-4FD8-3675-FB43-2EE92DF30E81}"/>
              </a:ext>
            </a:extLst>
          </p:cNvPr>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50A64110-3FCA-4235-915E-DC1D05853E1F}" type="slidenum">
              <a:rPr kumimoji="0" lang="en-US" alt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S PGothic" panose="020B0600070205080204" pitchFamily="34" charset="-128"/>
                <a:cs typeface="+mn-cs"/>
              </a:rPr>
              <a:pPr marL="0" marR="0" lvl="0" indent="0" algn="r" defTabSz="457200" rtl="0" eaLnBrk="0" fontAlgn="base" latinLnBrk="0" hangingPunct="0">
                <a:lnSpc>
                  <a:spcPct val="100000"/>
                </a:lnSpc>
                <a:spcBef>
                  <a:spcPct val="0"/>
                </a:spcBef>
                <a:spcAft>
                  <a:spcPct val="0"/>
                </a:spcAft>
                <a:buClrTx/>
                <a:buSzTx/>
                <a:buFontTx/>
                <a:buNone/>
                <a:tabLst/>
                <a:defRPr/>
              </a:pPr>
              <a:t>71</a:t>
            </a:fld>
            <a:endParaRPr kumimoji="0" lang="en-US" altLang="en-US" sz="1200" b="0" i="0" u="none" strike="noStrike" kern="1200" cap="none" spc="0" normalizeH="0" baseline="0" noProof="0">
              <a:ln>
                <a:noFill/>
              </a:ln>
              <a:solidFill>
                <a:prstClr val="black"/>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363332650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72</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97113688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90251403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47: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24" name="Google Shape;424;p47:notes"/>
          <p:cNvSpPr txBox="1">
            <a:spLocks noGrp="1"/>
          </p:cNvSpPr>
          <p:nvPr>
            <p:ph type="body" idx="1"/>
          </p:nvPr>
        </p:nvSpPr>
        <p:spPr>
          <a:xfrm>
            <a:off x="701040" y="4415791"/>
            <a:ext cx="5608320" cy="4183380"/>
          </a:xfrm>
          <a:prstGeom prst="rect">
            <a:avLst/>
          </a:prstGeom>
          <a:noFill/>
          <a:ln>
            <a:noFill/>
          </a:ln>
        </p:spPr>
        <p:txBody>
          <a:bodyPr spcFirstLastPara="1" wrap="square" lIns="93159" tIns="46579" rIns="93159" bIns="46579" anchor="t" anchorCtr="0">
            <a:noAutofit/>
          </a:bodyPr>
          <a:lstStyle/>
          <a:p>
            <a:pPr marL="0" indent="0">
              <a:spcBef>
                <a:spcPts val="0"/>
              </a:spcBef>
            </a:pPr>
            <a:endParaRPr b="1"/>
          </a:p>
        </p:txBody>
      </p:sp>
    </p:spTree>
    <p:extLst>
      <p:ext uri="{BB962C8B-B14F-4D97-AF65-F5344CB8AC3E}">
        <p14:creationId xmlns:p14="http://schemas.microsoft.com/office/powerpoint/2010/main" val="41943637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4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24" name="Google Shape;424;p47:notes"/>
          <p:cNvSpPr txBox="1">
            <a:spLocks noGrp="1"/>
          </p:cNvSpPr>
          <p:nvPr>
            <p:ph type="body" idx="1"/>
          </p:nvPr>
        </p:nvSpPr>
        <p:spPr>
          <a:xfrm>
            <a:off x="701040" y="4415791"/>
            <a:ext cx="5608320" cy="4183380"/>
          </a:xfrm>
          <a:prstGeom prst="rect">
            <a:avLst/>
          </a:prstGeom>
          <a:noFill/>
          <a:ln>
            <a:noFill/>
          </a:ln>
        </p:spPr>
        <p:txBody>
          <a:bodyPr spcFirstLastPara="1" wrap="square" lIns="93159" tIns="46579" rIns="93159" bIns="46579" anchor="t" anchorCtr="0">
            <a:noAutofit/>
          </a:bodyPr>
          <a:lstStyle/>
          <a:p>
            <a:pPr marL="0" indent="0">
              <a:spcBef>
                <a:spcPts val="0"/>
              </a:spcBef>
            </a:pPr>
            <a:endParaRPr b="1"/>
          </a:p>
        </p:txBody>
      </p:sp>
    </p:spTree>
    <p:extLst>
      <p:ext uri="{BB962C8B-B14F-4D97-AF65-F5344CB8AC3E}">
        <p14:creationId xmlns:p14="http://schemas.microsoft.com/office/powerpoint/2010/main" val="157793881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4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24" name="Google Shape;424;p47:notes"/>
          <p:cNvSpPr txBox="1">
            <a:spLocks noGrp="1"/>
          </p:cNvSpPr>
          <p:nvPr>
            <p:ph type="body" idx="1"/>
          </p:nvPr>
        </p:nvSpPr>
        <p:spPr>
          <a:xfrm>
            <a:off x="701040" y="4415791"/>
            <a:ext cx="5608320" cy="4183380"/>
          </a:xfrm>
          <a:prstGeom prst="rect">
            <a:avLst/>
          </a:prstGeom>
          <a:noFill/>
          <a:ln>
            <a:noFill/>
          </a:ln>
        </p:spPr>
        <p:txBody>
          <a:bodyPr spcFirstLastPara="1" wrap="square" lIns="93159" tIns="46579" rIns="93159" bIns="46579" anchor="t" anchorCtr="0">
            <a:noAutofit/>
          </a:bodyPr>
          <a:lstStyle/>
          <a:p>
            <a:pPr marL="0" indent="0">
              <a:spcBef>
                <a:spcPts val="0"/>
              </a:spcBef>
            </a:pPr>
            <a:endParaRPr b="1"/>
          </a:p>
        </p:txBody>
      </p:sp>
    </p:spTree>
    <p:extLst>
      <p:ext uri="{BB962C8B-B14F-4D97-AF65-F5344CB8AC3E}">
        <p14:creationId xmlns:p14="http://schemas.microsoft.com/office/powerpoint/2010/main" val="37379478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4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24" name="Google Shape;424;p47:notes"/>
          <p:cNvSpPr txBox="1">
            <a:spLocks noGrp="1"/>
          </p:cNvSpPr>
          <p:nvPr>
            <p:ph type="body" idx="1"/>
          </p:nvPr>
        </p:nvSpPr>
        <p:spPr>
          <a:xfrm>
            <a:off x="701040" y="4415791"/>
            <a:ext cx="5608320" cy="4183380"/>
          </a:xfrm>
          <a:prstGeom prst="rect">
            <a:avLst/>
          </a:prstGeom>
          <a:noFill/>
          <a:ln>
            <a:noFill/>
          </a:ln>
        </p:spPr>
        <p:txBody>
          <a:bodyPr spcFirstLastPara="1" wrap="square" lIns="93159" tIns="46579" rIns="93159" bIns="46579" anchor="t" anchorCtr="0">
            <a:noAutofit/>
          </a:bodyPr>
          <a:lstStyle/>
          <a:p>
            <a:pPr marL="0" indent="0">
              <a:spcBef>
                <a:spcPts val="0"/>
              </a:spcBef>
            </a:pPr>
            <a:endParaRPr b="1"/>
          </a:p>
        </p:txBody>
      </p:sp>
    </p:spTree>
    <p:extLst>
      <p:ext uri="{BB962C8B-B14F-4D97-AF65-F5344CB8AC3E}">
        <p14:creationId xmlns:p14="http://schemas.microsoft.com/office/powerpoint/2010/main" val="278370807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4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24" name="Google Shape;424;p47:notes"/>
          <p:cNvSpPr txBox="1">
            <a:spLocks noGrp="1"/>
          </p:cNvSpPr>
          <p:nvPr>
            <p:ph type="body" idx="1"/>
          </p:nvPr>
        </p:nvSpPr>
        <p:spPr>
          <a:xfrm>
            <a:off x="701040" y="4415791"/>
            <a:ext cx="5608320" cy="4183380"/>
          </a:xfrm>
          <a:prstGeom prst="rect">
            <a:avLst/>
          </a:prstGeom>
          <a:noFill/>
          <a:ln>
            <a:noFill/>
          </a:ln>
        </p:spPr>
        <p:txBody>
          <a:bodyPr spcFirstLastPara="1" wrap="square" lIns="93159" tIns="46579" rIns="93159" bIns="46579" anchor="t" anchorCtr="0">
            <a:noAutofit/>
          </a:bodyPr>
          <a:lstStyle/>
          <a:p>
            <a:pPr marL="0" indent="0">
              <a:spcBef>
                <a:spcPts val="0"/>
              </a:spcBef>
            </a:pPr>
            <a:endParaRPr b="1"/>
          </a:p>
        </p:txBody>
      </p:sp>
    </p:spTree>
    <p:extLst>
      <p:ext uri="{BB962C8B-B14F-4D97-AF65-F5344CB8AC3E}">
        <p14:creationId xmlns:p14="http://schemas.microsoft.com/office/powerpoint/2010/main" val="62169641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4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24" name="Google Shape;424;p47:notes"/>
          <p:cNvSpPr txBox="1">
            <a:spLocks noGrp="1"/>
          </p:cNvSpPr>
          <p:nvPr>
            <p:ph type="body" idx="1"/>
          </p:nvPr>
        </p:nvSpPr>
        <p:spPr>
          <a:xfrm>
            <a:off x="701040" y="4415791"/>
            <a:ext cx="5608320" cy="4183380"/>
          </a:xfrm>
          <a:prstGeom prst="rect">
            <a:avLst/>
          </a:prstGeom>
          <a:noFill/>
          <a:ln>
            <a:noFill/>
          </a:ln>
        </p:spPr>
        <p:txBody>
          <a:bodyPr spcFirstLastPara="1" wrap="square" lIns="93159" tIns="46579" rIns="93159" bIns="46579" anchor="t" anchorCtr="0">
            <a:noAutofit/>
          </a:bodyPr>
          <a:lstStyle/>
          <a:p>
            <a:pPr marL="0" indent="0">
              <a:spcBef>
                <a:spcPts val="0"/>
              </a:spcBef>
            </a:pPr>
            <a:endParaRPr b="1"/>
          </a:p>
        </p:txBody>
      </p:sp>
    </p:spTree>
    <p:extLst>
      <p:ext uri="{BB962C8B-B14F-4D97-AF65-F5344CB8AC3E}">
        <p14:creationId xmlns:p14="http://schemas.microsoft.com/office/powerpoint/2010/main" val="187932480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4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24" name="Google Shape;424;p47:notes"/>
          <p:cNvSpPr txBox="1">
            <a:spLocks noGrp="1"/>
          </p:cNvSpPr>
          <p:nvPr>
            <p:ph type="body" idx="1"/>
          </p:nvPr>
        </p:nvSpPr>
        <p:spPr>
          <a:xfrm>
            <a:off x="701040" y="4415791"/>
            <a:ext cx="5608320" cy="4183380"/>
          </a:xfrm>
          <a:prstGeom prst="rect">
            <a:avLst/>
          </a:prstGeom>
          <a:noFill/>
          <a:ln>
            <a:noFill/>
          </a:ln>
        </p:spPr>
        <p:txBody>
          <a:bodyPr spcFirstLastPara="1" wrap="square" lIns="93159" tIns="46579" rIns="93159" bIns="46579" anchor="t" anchorCtr="0">
            <a:noAutofit/>
          </a:bodyPr>
          <a:lstStyle/>
          <a:p>
            <a:pPr marL="0" indent="0">
              <a:spcBef>
                <a:spcPts val="0"/>
              </a:spcBef>
            </a:pPr>
            <a:endParaRPr b="1"/>
          </a:p>
        </p:txBody>
      </p:sp>
    </p:spTree>
    <p:extLst>
      <p:ext uri="{BB962C8B-B14F-4D97-AF65-F5344CB8AC3E}">
        <p14:creationId xmlns:p14="http://schemas.microsoft.com/office/powerpoint/2010/main" val="215575842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4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24" name="Google Shape;424;p47:notes"/>
          <p:cNvSpPr txBox="1">
            <a:spLocks noGrp="1"/>
          </p:cNvSpPr>
          <p:nvPr>
            <p:ph type="body" idx="1"/>
          </p:nvPr>
        </p:nvSpPr>
        <p:spPr>
          <a:xfrm>
            <a:off x="701040" y="4415791"/>
            <a:ext cx="5608320" cy="4183380"/>
          </a:xfrm>
          <a:prstGeom prst="rect">
            <a:avLst/>
          </a:prstGeom>
          <a:noFill/>
          <a:ln>
            <a:noFill/>
          </a:ln>
        </p:spPr>
        <p:txBody>
          <a:bodyPr spcFirstLastPara="1" wrap="square" lIns="93159" tIns="46579" rIns="93159" bIns="46579" anchor="t" anchorCtr="0">
            <a:noAutofit/>
          </a:bodyPr>
          <a:lstStyle/>
          <a:p>
            <a:pPr marL="0" indent="0">
              <a:spcBef>
                <a:spcPts val="0"/>
              </a:spcBef>
            </a:pPr>
            <a:endParaRPr b="1"/>
          </a:p>
        </p:txBody>
      </p:sp>
    </p:spTree>
    <p:extLst>
      <p:ext uri="{BB962C8B-B14F-4D97-AF65-F5344CB8AC3E}">
        <p14:creationId xmlns:p14="http://schemas.microsoft.com/office/powerpoint/2010/main" val="17392352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8865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0949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4284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829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3767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306325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5642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5921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4572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746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823033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8"/>
        <p:cNvGrpSpPr/>
        <p:nvPr/>
      </p:nvGrpSpPr>
      <p:grpSpPr>
        <a:xfrm>
          <a:off x="0" y="0"/>
          <a:ext cx="0" cy="0"/>
          <a:chOff x="0" y="0"/>
          <a:chExt cx="0" cy="0"/>
        </a:xfrm>
      </p:grpSpPr>
      <p:sp>
        <p:nvSpPr>
          <p:cNvPr id="19" name="Google Shape;19;p2"/>
          <p:cNvSpPr txBox="1">
            <a:spLocks noGrp="1"/>
          </p:cNvSpPr>
          <p:nvPr>
            <p:ph type="dt" idx="10"/>
          </p:nvPr>
        </p:nvSpPr>
        <p:spPr>
          <a:xfrm>
            <a:off x="7528723" y="330370"/>
            <a:ext cx="3157723" cy="3092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
          <p:cNvSpPr txBox="1">
            <a:spLocks noGrp="1"/>
          </p:cNvSpPr>
          <p:nvPr>
            <p:ph type="ftr" idx="11"/>
          </p:nvPr>
        </p:nvSpPr>
        <p:spPr>
          <a:xfrm>
            <a:off x="1924655" y="329309"/>
            <a:ext cx="5378672" cy="3092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2"/>
          <p:cNvSpPr txBox="1">
            <a:spLocks noGrp="1"/>
          </p:cNvSpPr>
          <p:nvPr>
            <p:ph type="sldNum" idx="12"/>
          </p:nvPr>
        </p:nvSpPr>
        <p:spPr>
          <a:xfrm>
            <a:off x="650300" y="798973"/>
            <a:ext cx="1060995" cy="503578"/>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a:spcAft>
                <a:spcPts val="0"/>
              </a:spcAft>
            </a:pPr>
            <a:fld id="{00000000-1234-1234-1234-123412341234}" type="slidenum">
              <a:rPr lang="en-US" smtClean="0"/>
              <a:pPr>
                <a:spcAft>
                  <a:spcPts val="0"/>
                </a:spcAft>
              </a:pPr>
              <a:t>‹#›</a:t>
            </a:fld>
            <a:endParaRPr lang="en-US"/>
          </a:p>
        </p:txBody>
      </p:sp>
    </p:spTree>
    <p:extLst>
      <p:ext uri="{BB962C8B-B14F-4D97-AF65-F5344CB8AC3E}">
        <p14:creationId xmlns:p14="http://schemas.microsoft.com/office/powerpoint/2010/main" val="3412898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2"/>
        <p:cNvGrpSpPr/>
        <p:nvPr/>
      </p:nvGrpSpPr>
      <p:grpSpPr>
        <a:xfrm>
          <a:off x="0" y="0"/>
          <a:ext cx="0" cy="0"/>
          <a:chOff x="0" y="0"/>
          <a:chExt cx="0" cy="0"/>
        </a:xfrm>
      </p:grpSpPr>
      <p:sp>
        <p:nvSpPr>
          <p:cNvPr id="23" name="Google Shape;23;p3"/>
          <p:cNvSpPr txBox="1">
            <a:spLocks noGrp="1"/>
          </p:cNvSpPr>
          <p:nvPr>
            <p:ph type="title"/>
          </p:nvPr>
        </p:nvSpPr>
        <p:spPr>
          <a:xfrm>
            <a:off x="1924655" y="804521"/>
            <a:ext cx="8761791" cy="1049235"/>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3"/>
          <p:cNvSpPr txBox="1">
            <a:spLocks noGrp="1"/>
          </p:cNvSpPr>
          <p:nvPr>
            <p:ph type="body" idx="1"/>
          </p:nvPr>
        </p:nvSpPr>
        <p:spPr>
          <a:xfrm>
            <a:off x="1924655" y="2015734"/>
            <a:ext cx="8761791" cy="3450613"/>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0"/>
              </a:spcAft>
              <a:buSzPts val="1800"/>
              <a:buChar char="•"/>
              <a:defRPr/>
            </a:lvl9pPr>
          </a:lstStyle>
          <a:p>
            <a:endParaRPr/>
          </a:p>
        </p:txBody>
      </p:sp>
      <p:sp>
        <p:nvSpPr>
          <p:cNvPr id="25" name="Google Shape;25;p3"/>
          <p:cNvSpPr txBox="1">
            <a:spLocks noGrp="1"/>
          </p:cNvSpPr>
          <p:nvPr>
            <p:ph type="dt" idx="10"/>
          </p:nvPr>
        </p:nvSpPr>
        <p:spPr>
          <a:xfrm>
            <a:off x="7528723" y="330370"/>
            <a:ext cx="3157723" cy="3092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
          <p:cNvSpPr txBox="1">
            <a:spLocks noGrp="1"/>
          </p:cNvSpPr>
          <p:nvPr>
            <p:ph type="ftr" idx="11"/>
          </p:nvPr>
        </p:nvSpPr>
        <p:spPr>
          <a:xfrm>
            <a:off x="1924655" y="329309"/>
            <a:ext cx="5378672" cy="3092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3"/>
          <p:cNvSpPr txBox="1">
            <a:spLocks noGrp="1"/>
          </p:cNvSpPr>
          <p:nvPr>
            <p:ph type="sldNum" idx="12"/>
          </p:nvPr>
        </p:nvSpPr>
        <p:spPr>
          <a:xfrm>
            <a:off x="650300" y="798973"/>
            <a:ext cx="1060995" cy="503578"/>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a:spcAft>
                <a:spcPts val="0"/>
              </a:spcAft>
            </a:pPr>
            <a:fld id="{00000000-1234-1234-1234-123412341234}" type="slidenum">
              <a:rPr lang="en-US" smtClean="0"/>
              <a:pPr>
                <a:spcAft>
                  <a:spcPts val="0"/>
                </a:spcAft>
              </a:pPr>
              <a:t>‹#›</a:t>
            </a:fld>
            <a:endParaRPr lang="en-US"/>
          </a:p>
        </p:txBody>
      </p:sp>
      <p:cxnSp>
        <p:nvCxnSpPr>
          <p:cNvPr id="28" name="Google Shape;28;p3"/>
          <p:cNvCxnSpPr/>
          <p:nvPr/>
        </p:nvCxnSpPr>
        <p:spPr>
          <a:xfrm>
            <a:off x="1924655" y="1847088"/>
            <a:ext cx="8761791" cy="0"/>
          </a:xfrm>
          <a:prstGeom prst="straightConnector1">
            <a:avLst/>
          </a:prstGeom>
          <a:noFill/>
          <a:ln w="31750" cap="flat" cmpd="sng">
            <a:solidFill>
              <a:schemeClr val="accent1"/>
            </a:solidFill>
            <a:prstDash val="solid"/>
            <a:round/>
            <a:headEnd type="none" w="sm" len="sm"/>
            <a:tailEnd type="none" w="sm" len="sm"/>
          </a:ln>
        </p:spPr>
      </p:cxnSp>
    </p:spTree>
    <p:extLst>
      <p:ext uri="{BB962C8B-B14F-4D97-AF65-F5344CB8AC3E}">
        <p14:creationId xmlns:p14="http://schemas.microsoft.com/office/powerpoint/2010/main" val="6236853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9"/>
        <p:cNvGrpSpPr/>
        <p:nvPr/>
      </p:nvGrpSpPr>
      <p:grpSpPr>
        <a:xfrm>
          <a:off x="0" y="0"/>
          <a:ext cx="0" cy="0"/>
          <a:chOff x="0" y="0"/>
          <a:chExt cx="0" cy="0"/>
        </a:xfrm>
      </p:grpSpPr>
      <p:cxnSp>
        <p:nvCxnSpPr>
          <p:cNvPr id="30" name="Google Shape;30;p4"/>
          <p:cNvCxnSpPr/>
          <p:nvPr/>
        </p:nvCxnSpPr>
        <p:spPr>
          <a:xfrm>
            <a:off x="1924655" y="1847088"/>
            <a:ext cx="8761791" cy="0"/>
          </a:xfrm>
          <a:prstGeom prst="straightConnector1">
            <a:avLst/>
          </a:prstGeom>
          <a:noFill/>
          <a:ln w="31750" cap="flat" cmpd="sng">
            <a:solidFill>
              <a:schemeClr val="accent1"/>
            </a:solidFill>
            <a:prstDash val="solid"/>
            <a:round/>
            <a:headEnd type="none" w="sm" len="sm"/>
            <a:tailEnd type="none" w="sm" len="sm"/>
          </a:ln>
        </p:spPr>
      </p:cxnSp>
      <p:sp>
        <p:nvSpPr>
          <p:cNvPr id="31" name="Google Shape;31;p4"/>
          <p:cNvSpPr txBox="1">
            <a:spLocks noGrp="1"/>
          </p:cNvSpPr>
          <p:nvPr>
            <p:ph type="title"/>
          </p:nvPr>
        </p:nvSpPr>
        <p:spPr>
          <a:xfrm>
            <a:off x="1924655" y="804521"/>
            <a:ext cx="8761791" cy="1049235"/>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4"/>
          <p:cNvSpPr txBox="1">
            <a:spLocks noGrp="1"/>
          </p:cNvSpPr>
          <p:nvPr>
            <p:ph type="dt" idx="10"/>
          </p:nvPr>
        </p:nvSpPr>
        <p:spPr>
          <a:xfrm>
            <a:off x="7528723" y="330370"/>
            <a:ext cx="3157723" cy="3092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
          <p:cNvSpPr txBox="1">
            <a:spLocks noGrp="1"/>
          </p:cNvSpPr>
          <p:nvPr>
            <p:ph type="ftr" idx="11"/>
          </p:nvPr>
        </p:nvSpPr>
        <p:spPr>
          <a:xfrm>
            <a:off x="1924655" y="329309"/>
            <a:ext cx="5378672" cy="3092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
          <p:cNvSpPr txBox="1">
            <a:spLocks noGrp="1"/>
          </p:cNvSpPr>
          <p:nvPr>
            <p:ph type="sldNum" idx="12"/>
          </p:nvPr>
        </p:nvSpPr>
        <p:spPr>
          <a:xfrm>
            <a:off x="650300" y="798973"/>
            <a:ext cx="1060995" cy="503578"/>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a:spcAft>
                <a:spcPts val="0"/>
              </a:spcAft>
            </a:pPr>
            <a:fld id="{00000000-1234-1234-1234-123412341234}" type="slidenum">
              <a:rPr lang="en-US" smtClean="0"/>
              <a:pPr>
                <a:spcAft>
                  <a:spcPts val="0"/>
                </a:spcAft>
              </a:pPr>
              <a:t>‹#›</a:t>
            </a:fld>
            <a:endParaRPr lang="en-US"/>
          </a:p>
        </p:txBody>
      </p:sp>
    </p:spTree>
    <p:extLst>
      <p:ext uri="{BB962C8B-B14F-4D97-AF65-F5344CB8AC3E}">
        <p14:creationId xmlns:p14="http://schemas.microsoft.com/office/powerpoint/2010/main" val="38350607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5"/>
        <p:cNvGrpSpPr/>
        <p:nvPr/>
      </p:nvGrpSpPr>
      <p:grpSpPr>
        <a:xfrm>
          <a:off x="0" y="0"/>
          <a:ext cx="0" cy="0"/>
          <a:chOff x="0" y="0"/>
          <a:chExt cx="0" cy="0"/>
        </a:xfrm>
      </p:grpSpPr>
      <p:sp>
        <p:nvSpPr>
          <p:cNvPr id="36" name="Google Shape;36;p5"/>
          <p:cNvSpPr txBox="1">
            <a:spLocks noGrp="1"/>
          </p:cNvSpPr>
          <p:nvPr>
            <p:ph type="title"/>
          </p:nvPr>
        </p:nvSpPr>
        <p:spPr>
          <a:xfrm>
            <a:off x="1924655" y="804891"/>
            <a:ext cx="8761791" cy="1059305"/>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5"/>
          <p:cNvSpPr txBox="1">
            <a:spLocks noGrp="1"/>
          </p:cNvSpPr>
          <p:nvPr>
            <p:ph type="body" idx="1"/>
          </p:nvPr>
        </p:nvSpPr>
        <p:spPr>
          <a:xfrm>
            <a:off x="1924654" y="2013936"/>
            <a:ext cx="4167828" cy="3437560"/>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0"/>
              </a:spcAft>
              <a:buSzPts val="1800"/>
              <a:buChar char="•"/>
              <a:defRPr/>
            </a:lvl9pPr>
          </a:lstStyle>
          <a:p>
            <a:endParaRPr/>
          </a:p>
        </p:txBody>
      </p:sp>
      <p:sp>
        <p:nvSpPr>
          <p:cNvPr id="38" name="Google Shape;38;p5"/>
          <p:cNvSpPr txBox="1">
            <a:spLocks noGrp="1"/>
          </p:cNvSpPr>
          <p:nvPr>
            <p:ph type="body" idx="2"/>
          </p:nvPr>
        </p:nvSpPr>
        <p:spPr>
          <a:xfrm>
            <a:off x="6518909" y="2013937"/>
            <a:ext cx="4167536" cy="3437559"/>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0"/>
              </a:spcAft>
              <a:buSzPts val="1800"/>
              <a:buChar char="•"/>
              <a:defRPr/>
            </a:lvl9pPr>
          </a:lstStyle>
          <a:p>
            <a:endParaRPr/>
          </a:p>
        </p:txBody>
      </p:sp>
      <p:sp>
        <p:nvSpPr>
          <p:cNvPr id="39" name="Google Shape;39;p5"/>
          <p:cNvSpPr txBox="1">
            <a:spLocks noGrp="1"/>
          </p:cNvSpPr>
          <p:nvPr>
            <p:ph type="dt" idx="10"/>
          </p:nvPr>
        </p:nvSpPr>
        <p:spPr>
          <a:xfrm>
            <a:off x="7528723" y="330370"/>
            <a:ext cx="3157723" cy="3092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5"/>
          <p:cNvSpPr txBox="1">
            <a:spLocks noGrp="1"/>
          </p:cNvSpPr>
          <p:nvPr>
            <p:ph type="ftr" idx="11"/>
          </p:nvPr>
        </p:nvSpPr>
        <p:spPr>
          <a:xfrm>
            <a:off x="1924655" y="329309"/>
            <a:ext cx="5378672" cy="3092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5"/>
          <p:cNvSpPr txBox="1">
            <a:spLocks noGrp="1"/>
          </p:cNvSpPr>
          <p:nvPr>
            <p:ph type="sldNum" idx="12"/>
          </p:nvPr>
        </p:nvSpPr>
        <p:spPr>
          <a:xfrm>
            <a:off x="650300" y="798973"/>
            <a:ext cx="1060995" cy="503578"/>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a:spcAft>
                <a:spcPts val="0"/>
              </a:spcAft>
            </a:pPr>
            <a:fld id="{00000000-1234-1234-1234-123412341234}" type="slidenum">
              <a:rPr lang="en-US" smtClean="0"/>
              <a:pPr>
                <a:spcAft>
                  <a:spcPts val="0"/>
                </a:spcAft>
              </a:pPr>
              <a:t>‹#›</a:t>
            </a:fld>
            <a:endParaRPr lang="en-US"/>
          </a:p>
        </p:txBody>
      </p:sp>
      <p:cxnSp>
        <p:nvCxnSpPr>
          <p:cNvPr id="42" name="Google Shape;42;p5"/>
          <p:cNvCxnSpPr/>
          <p:nvPr/>
        </p:nvCxnSpPr>
        <p:spPr>
          <a:xfrm>
            <a:off x="1924655" y="1847088"/>
            <a:ext cx="8761791" cy="0"/>
          </a:xfrm>
          <a:prstGeom prst="straightConnector1">
            <a:avLst/>
          </a:prstGeom>
          <a:noFill/>
          <a:ln w="31750" cap="flat" cmpd="sng">
            <a:solidFill>
              <a:schemeClr val="accent1"/>
            </a:solidFill>
            <a:prstDash val="solid"/>
            <a:round/>
            <a:headEnd type="none" w="sm" len="sm"/>
            <a:tailEnd type="none" w="sm" len="sm"/>
          </a:ln>
        </p:spPr>
      </p:cxnSp>
    </p:spTree>
    <p:extLst>
      <p:ext uri="{BB962C8B-B14F-4D97-AF65-F5344CB8AC3E}">
        <p14:creationId xmlns:p14="http://schemas.microsoft.com/office/powerpoint/2010/main" val="19953267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43"/>
        <p:cNvGrpSpPr/>
        <p:nvPr/>
      </p:nvGrpSpPr>
      <p:grpSpPr>
        <a:xfrm>
          <a:off x="0" y="0"/>
          <a:ext cx="0" cy="0"/>
          <a:chOff x="0" y="0"/>
          <a:chExt cx="0" cy="0"/>
        </a:xfrm>
      </p:grpSpPr>
      <p:sp>
        <p:nvSpPr>
          <p:cNvPr id="44" name="Google Shape;44;p6"/>
          <p:cNvSpPr txBox="1">
            <a:spLocks noGrp="1"/>
          </p:cNvSpPr>
          <p:nvPr>
            <p:ph type="ctrTitle"/>
          </p:nvPr>
        </p:nvSpPr>
        <p:spPr>
          <a:xfrm>
            <a:off x="3195093" y="802300"/>
            <a:ext cx="7491353" cy="2541431"/>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chemeClr val="dk1"/>
              </a:buClr>
              <a:buSzPts val="5400"/>
              <a:buFont typeface="Gill Sans"/>
              <a:buNone/>
              <a:defRPr sz="5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6"/>
          <p:cNvSpPr txBox="1">
            <a:spLocks noGrp="1"/>
          </p:cNvSpPr>
          <p:nvPr>
            <p:ph type="subTitle" idx="1"/>
          </p:nvPr>
        </p:nvSpPr>
        <p:spPr>
          <a:xfrm>
            <a:off x="3195093" y="3531206"/>
            <a:ext cx="7491353" cy="977621"/>
          </a:xfrm>
          <a:prstGeom prst="rect">
            <a:avLst/>
          </a:prstGeom>
          <a:noFill/>
          <a:ln>
            <a:noFill/>
          </a:ln>
        </p:spPr>
        <p:txBody>
          <a:bodyPr spcFirstLastPara="1" wrap="square" lIns="91425" tIns="91425" rIns="91425" bIns="91425" anchor="t" anchorCtr="0">
            <a:normAutofit/>
          </a:bodyPr>
          <a:lstStyle>
            <a:lvl1pPr lvl="0" algn="l">
              <a:lnSpc>
                <a:spcPct val="120000"/>
              </a:lnSpc>
              <a:spcBef>
                <a:spcPts val="1000"/>
              </a:spcBef>
              <a:spcAft>
                <a:spcPts val="0"/>
              </a:spcAft>
              <a:buSzPts val="1600"/>
              <a:buNone/>
              <a:defRPr sz="1600" b="0" cap="none">
                <a:solidFill>
                  <a:schemeClr val="dk1"/>
                </a:solidFill>
              </a:defRPr>
            </a:lvl1pPr>
            <a:lvl2pPr lvl="1" algn="ctr">
              <a:lnSpc>
                <a:spcPct val="120000"/>
              </a:lnSpc>
              <a:spcBef>
                <a:spcPts val="500"/>
              </a:spcBef>
              <a:spcAft>
                <a:spcPts val="0"/>
              </a:spcAft>
              <a:buSzPts val="1500"/>
              <a:buNone/>
              <a:defRPr sz="1500"/>
            </a:lvl2pPr>
            <a:lvl3pPr lvl="2" algn="ctr">
              <a:lnSpc>
                <a:spcPct val="120000"/>
              </a:lnSpc>
              <a:spcBef>
                <a:spcPts val="500"/>
              </a:spcBef>
              <a:spcAft>
                <a:spcPts val="0"/>
              </a:spcAft>
              <a:buSzPts val="1350"/>
              <a:buNone/>
              <a:defRPr sz="1350"/>
            </a:lvl3pPr>
            <a:lvl4pPr lvl="3" algn="ctr">
              <a:lnSpc>
                <a:spcPct val="120000"/>
              </a:lnSpc>
              <a:spcBef>
                <a:spcPts val="500"/>
              </a:spcBef>
              <a:spcAft>
                <a:spcPts val="0"/>
              </a:spcAft>
              <a:buSzPts val="1200"/>
              <a:buNone/>
              <a:defRPr sz="1200"/>
            </a:lvl4pPr>
            <a:lvl5pPr lvl="4" algn="ctr">
              <a:lnSpc>
                <a:spcPct val="120000"/>
              </a:lnSpc>
              <a:spcBef>
                <a:spcPts val="500"/>
              </a:spcBef>
              <a:spcAft>
                <a:spcPts val="0"/>
              </a:spcAft>
              <a:buSzPts val="1200"/>
              <a:buNone/>
              <a:defRPr sz="1200"/>
            </a:lvl5pPr>
            <a:lvl6pPr lvl="5" algn="ctr">
              <a:lnSpc>
                <a:spcPct val="120000"/>
              </a:lnSpc>
              <a:spcBef>
                <a:spcPts val="500"/>
              </a:spcBef>
              <a:spcAft>
                <a:spcPts val="0"/>
              </a:spcAft>
              <a:buSzPts val="1200"/>
              <a:buNone/>
              <a:defRPr sz="1200"/>
            </a:lvl6pPr>
            <a:lvl7pPr lvl="6" algn="ctr">
              <a:lnSpc>
                <a:spcPct val="120000"/>
              </a:lnSpc>
              <a:spcBef>
                <a:spcPts val="500"/>
              </a:spcBef>
              <a:spcAft>
                <a:spcPts val="0"/>
              </a:spcAft>
              <a:buSzPts val="1200"/>
              <a:buNone/>
              <a:defRPr sz="1200"/>
            </a:lvl7pPr>
            <a:lvl8pPr lvl="7" algn="ctr">
              <a:lnSpc>
                <a:spcPct val="120000"/>
              </a:lnSpc>
              <a:spcBef>
                <a:spcPts val="500"/>
              </a:spcBef>
              <a:spcAft>
                <a:spcPts val="0"/>
              </a:spcAft>
              <a:buSzPts val="1200"/>
              <a:buNone/>
              <a:defRPr sz="1200"/>
            </a:lvl8pPr>
            <a:lvl9pPr lvl="8" algn="ctr">
              <a:lnSpc>
                <a:spcPct val="120000"/>
              </a:lnSpc>
              <a:spcBef>
                <a:spcPts val="500"/>
              </a:spcBef>
              <a:spcAft>
                <a:spcPts val="0"/>
              </a:spcAft>
              <a:buSzPts val="1200"/>
              <a:buNone/>
              <a:defRPr sz="1200"/>
            </a:lvl9pPr>
          </a:lstStyle>
          <a:p>
            <a:endParaRPr/>
          </a:p>
        </p:txBody>
      </p:sp>
      <p:sp>
        <p:nvSpPr>
          <p:cNvPr id="46" name="Google Shape;46;p6"/>
          <p:cNvSpPr txBox="1">
            <a:spLocks noGrp="1"/>
          </p:cNvSpPr>
          <p:nvPr>
            <p:ph type="dt" idx="10"/>
          </p:nvPr>
        </p:nvSpPr>
        <p:spPr>
          <a:xfrm>
            <a:off x="7528723" y="330370"/>
            <a:ext cx="3157723" cy="3092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6"/>
          <p:cNvSpPr txBox="1">
            <a:spLocks noGrp="1"/>
          </p:cNvSpPr>
          <p:nvPr>
            <p:ph type="ftr" idx="11"/>
          </p:nvPr>
        </p:nvSpPr>
        <p:spPr>
          <a:xfrm>
            <a:off x="3195092" y="329309"/>
            <a:ext cx="4115056" cy="3092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6"/>
          <p:cNvSpPr txBox="1">
            <a:spLocks noGrp="1"/>
          </p:cNvSpPr>
          <p:nvPr>
            <p:ph type="sldNum" idx="12"/>
          </p:nvPr>
        </p:nvSpPr>
        <p:spPr>
          <a:xfrm>
            <a:off x="1912938" y="798973"/>
            <a:ext cx="1069340" cy="503578"/>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a:spcAft>
                <a:spcPts val="0"/>
              </a:spcAft>
            </a:pPr>
            <a:fld id="{00000000-1234-1234-1234-123412341234}" type="slidenum">
              <a:rPr lang="en-US" smtClean="0"/>
              <a:pPr>
                <a:spcAft>
                  <a:spcPts val="0"/>
                </a:spcAft>
              </a:pPr>
              <a:t>‹#›</a:t>
            </a:fld>
            <a:endParaRPr lang="en-US"/>
          </a:p>
        </p:txBody>
      </p:sp>
      <p:cxnSp>
        <p:nvCxnSpPr>
          <p:cNvPr id="49" name="Google Shape;49;p6"/>
          <p:cNvCxnSpPr/>
          <p:nvPr/>
        </p:nvCxnSpPr>
        <p:spPr>
          <a:xfrm>
            <a:off x="3195093" y="3528542"/>
            <a:ext cx="7491353" cy="0"/>
          </a:xfrm>
          <a:prstGeom prst="straightConnector1">
            <a:avLst/>
          </a:prstGeom>
          <a:noFill/>
          <a:ln w="31750" cap="flat" cmpd="sng">
            <a:solidFill>
              <a:schemeClr val="accent1"/>
            </a:solidFill>
            <a:prstDash val="solid"/>
            <a:round/>
            <a:headEnd type="none" w="sm" len="sm"/>
            <a:tailEnd type="none" w="sm" len="sm"/>
          </a:ln>
        </p:spPr>
      </p:cxnSp>
    </p:spTree>
    <p:extLst>
      <p:ext uri="{BB962C8B-B14F-4D97-AF65-F5344CB8AC3E}">
        <p14:creationId xmlns:p14="http://schemas.microsoft.com/office/powerpoint/2010/main" val="13649760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50"/>
        <p:cNvGrpSpPr/>
        <p:nvPr/>
      </p:nvGrpSpPr>
      <p:grpSpPr>
        <a:xfrm>
          <a:off x="0" y="0"/>
          <a:ext cx="0" cy="0"/>
          <a:chOff x="0" y="0"/>
          <a:chExt cx="0" cy="0"/>
        </a:xfrm>
      </p:grpSpPr>
      <p:sp>
        <p:nvSpPr>
          <p:cNvPr id="51" name="Google Shape;51;p7"/>
          <p:cNvSpPr txBox="1">
            <a:spLocks noGrp="1"/>
          </p:cNvSpPr>
          <p:nvPr>
            <p:ph type="title"/>
          </p:nvPr>
        </p:nvSpPr>
        <p:spPr>
          <a:xfrm>
            <a:off x="1924655" y="1756130"/>
            <a:ext cx="7489336" cy="18879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Gill Sans"/>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7"/>
          <p:cNvSpPr txBox="1">
            <a:spLocks noGrp="1"/>
          </p:cNvSpPr>
          <p:nvPr>
            <p:ph type="body" idx="1"/>
          </p:nvPr>
        </p:nvSpPr>
        <p:spPr>
          <a:xfrm>
            <a:off x="1924656" y="3806197"/>
            <a:ext cx="7489336" cy="1012929"/>
          </a:xfrm>
          <a:prstGeom prst="rect">
            <a:avLst/>
          </a:prstGeom>
          <a:noFill/>
          <a:ln>
            <a:noFill/>
          </a:ln>
        </p:spPr>
        <p:txBody>
          <a:bodyPr spcFirstLastPara="1" wrap="square" lIns="91425" tIns="91425" rIns="91425" bIns="45700" anchor="t" anchorCtr="0">
            <a:normAutofit/>
          </a:bodyPr>
          <a:lstStyle>
            <a:lvl1pPr marL="457200" lvl="0" indent="-228600" algn="l">
              <a:lnSpc>
                <a:spcPct val="120000"/>
              </a:lnSpc>
              <a:spcBef>
                <a:spcPts val="1000"/>
              </a:spcBef>
              <a:spcAft>
                <a:spcPts val="0"/>
              </a:spcAft>
              <a:buSzPts val="1800"/>
              <a:buNone/>
              <a:defRPr sz="1800">
                <a:solidFill>
                  <a:schemeClr val="dk1"/>
                </a:solidFill>
              </a:defRPr>
            </a:lvl1pPr>
            <a:lvl2pPr marL="914400" lvl="1" indent="-228600" algn="l">
              <a:lnSpc>
                <a:spcPct val="120000"/>
              </a:lnSpc>
              <a:spcBef>
                <a:spcPts val="500"/>
              </a:spcBef>
              <a:spcAft>
                <a:spcPts val="0"/>
              </a:spcAft>
              <a:buSzPts val="1500"/>
              <a:buNone/>
              <a:defRPr sz="1500">
                <a:solidFill>
                  <a:srgbClr val="888888"/>
                </a:solidFill>
              </a:defRPr>
            </a:lvl2pPr>
            <a:lvl3pPr marL="1371600" lvl="2" indent="-228600" algn="l">
              <a:lnSpc>
                <a:spcPct val="120000"/>
              </a:lnSpc>
              <a:spcBef>
                <a:spcPts val="500"/>
              </a:spcBef>
              <a:spcAft>
                <a:spcPts val="0"/>
              </a:spcAft>
              <a:buSzPts val="1350"/>
              <a:buNone/>
              <a:defRPr sz="1350">
                <a:solidFill>
                  <a:srgbClr val="888888"/>
                </a:solidFill>
              </a:defRPr>
            </a:lvl3pPr>
            <a:lvl4pPr marL="1828800" lvl="3" indent="-228600" algn="l">
              <a:lnSpc>
                <a:spcPct val="120000"/>
              </a:lnSpc>
              <a:spcBef>
                <a:spcPts val="500"/>
              </a:spcBef>
              <a:spcAft>
                <a:spcPts val="0"/>
              </a:spcAft>
              <a:buSzPts val="1200"/>
              <a:buNone/>
              <a:defRPr sz="1200">
                <a:solidFill>
                  <a:srgbClr val="888888"/>
                </a:solidFill>
              </a:defRPr>
            </a:lvl4pPr>
            <a:lvl5pPr marL="2286000" lvl="4" indent="-228600" algn="l">
              <a:lnSpc>
                <a:spcPct val="120000"/>
              </a:lnSpc>
              <a:spcBef>
                <a:spcPts val="500"/>
              </a:spcBef>
              <a:spcAft>
                <a:spcPts val="0"/>
              </a:spcAft>
              <a:buSzPts val="1200"/>
              <a:buNone/>
              <a:defRPr sz="1200">
                <a:solidFill>
                  <a:srgbClr val="888888"/>
                </a:solidFill>
              </a:defRPr>
            </a:lvl5pPr>
            <a:lvl6pPr marL="2743200" lvl="5" indent="-228600" algn="l">
              <a:lnSpc>
                <a:spcPct val="120000"/>
              </a:lnSpc>
              <a:spcBef>
                <a:spcPts val="500"/>
              </a:spcBef>
              <a:spcAft>
                <a:spcPts val="0"/>
              </a:spcAft>
              <a:buSzPts val="1200"/>
              <a:buNone/>
              <a:defRPr sz="1200">
                <a:solidFill>
                  <a:srgbClr val="888888"/>
                </a:solidFill>
              </a:defRPr>
            </a:lvl6pPr>
            <a:lvl7pPr marL="3200400" lvl="6" indent="-228600" algn="l">
              <a:lnSpc>
                <a:spcPct val="120000"/>
              </a:lnSpc>
              <a:spcBef>
                <a:spcPts val="500"/>
              </a:spcBef>
              <a:spcAft>
                <a:spcPts val="0"/>
              </a:spcAft>
              <a:buSzPts val="1200"/>
              <a:buNone/>
              <a:defRPr sz="1200">
                <a:solidFill>
                  <a:srgbClr val="888888"/>
                </a:solidFill>
              </a:defRPr>
            </a:lvl7pPr>
            <a:lvl8pPr marL="3657600" lvl="7" indent="-228600" algn="l">
              <a:lnSpc>
                <a:spcPct val="120000"/>
              </a:lnSpc>
              <a:spcBef>
                <a:spcPts val="500"/>
              </a:spcBef>
              <a:spcAft>
                <a:spcPts val="0"/>
              </a:spcAft>
              <a:buSzPts val="1200"/>
              <a:buNone/>
              <a:defRPr sz="1200">
                <a:solidFill>
                  <a:srgbClr val="888888"/>
                </a:solidFill>
              </a:defRPr>
            </a:lvl8pPr>
            <a:lvl9pPr marL="4114800" lvl="8" indent="-228600" algn="l">
              <a:lnSpc>
                <a:spcPct val="120000"/>
              </a:lnSpc>
              <a:spcBef>
                <a:spcPts val="500"/>
              </a:spcBef>
              <a:spcAft>
                <a:spcPts val="0"/>
              </a:spcAft>
              <a:buSzPts val="1200"/>
              <a:buNone/>
              <a:defRPr sz="1200">
                <a:solidFill>
                  <a:srgbClr val="888888"/>
                </a:solidFill>
              </a:defRPr>
            </a:lvl9pPr>
          </a:lstStyle>
          <a:p>
            <a:endParaRPr/>
          </a:p>
        </p:txBody>
      </p:sp>
      <p:sp>
        <p:nvSpPr>
          <p:cNvPr id="53" name="Google Shape;53;p7"/>
          <p:cNvSpPr txBox="1">
            <a:spLocks noGrp="1"/>
          </p:cNvSpPr>
          <p:nvPr>
            <p:ph type="dt" idx="10"/>
          </p:nvPr>
        </p:nvSpPr>
        <p:spPr>
          <a:xfrm>
            <a:off x="7528723" y="330370"/>
            <a:ext cx="3157723" cy="3092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7"/>
          <p:cNvSpPr txBox="1">
            <a:spLocks noGrp="1"/>
          </p:cNvSpPr>
          <p:nvPr>
            <p:ph type="ftr" idx="11"/>
          </p:nvPr>
        </p:nvSpPr>
        <p:spPr>
          <a:xfrm>
            <a:off x="1924655" y="329309"/>
            <a:ext cx="5378672" cy="3092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7"/>
          <p:cNvSpPr txBox="1">
            <a:spLocks noGrp="1"/>
          </p:cNvSpPr>
          <p:nvPr>
            <p:ph type="sldNum" idx="12"/>
          </p:nvPr>
        </p:nvSpPr>
        <p:spPr>
          <a:xfrm>
            <a:off x="650300" y="798973"/>
            <a:ext cx="1060995" cy="503578"/>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a:spcAft>
                <a:spcPts val="0"/>
              </a:spcAft>
            </a:pPr>
            <a:fld id="{00000000-1234-1234-1234-123412341234}" type="slidenum">
              <a:rPr lang="en-US" smtClean="0"/>
              <a:pPr>
                <a:spcAft>
                  <a:spcPts val="0"/>
                </a:spcAft>
              </a:pPr>
              <a:t>‹#›</a:t>
            </a:fld>
            <a:endParaRPr lang="en-US"/>
          </a:p>
        </p:txBody>
      </p:sp>
      <p:cxnSp>
        <p:nvCxnSpPr>
          <p:cNvPr id="56" name="Google Shape;56;p7"/>
          <p:cNvCxnSpPr/>
          <p:nvPr/>
        </p:nvCxnSpPr>
        <p:spPr>
          <a:xfrm>
            <a:off x="1924655" y="3804985"/>
            <a:ext cx="7489336" cy="0"/>
          </a:xfrm>
          <a:prstGeom prst="straightConnector1">
            <a:avLst/>
          </a:prstGeom>
          <a:noFill/>
          <a:ln w="31750" cap="flat" cmpd="sng">
            <a:solidFill>
              <a:schemeClr val="accent1"/>
            </a:solidFill>
            <a:prstDash val="solid"/>
            <a:round/>
            <a:headEnd type="none" w="sm" len="sm"/>
            <a:tailEnd type="none" w="sm" len="sm"/>
          </a:ln>
        </p:spPr>
      </p:cxnSp>
    </p:spTree>
    <p:extLst>
      <p:ext uri="{BB962C8B-B14F-4D97-AF65-F5344CB8AC3E}">
        <p14:creationId xmlns:p14="http://schemas.microsoft.com/office/powerpoint/2010/main" val="29585414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57"/>
        <p:cNvGrpSpPr/>
        <p:nvPr/>
      </p:nvGrpSpPr>
      <p:grpSpPr>
        <a:xfrm>
          <a:off x="0" y="0"/>
          <a:ext cx="0" cy="0"/>
          <a:chOff x="0" y="0"/>
          <a:chExt cx="0" cy="0"/>
        </a:xfrm>
      </p:grpSpPr>
      <p:cxnSp>
        <p:nvCxnSpPr>
          <p:cNvPr id="58" name="Google Shape;58;p8"/>
          <p:cNvCxnSpPr/>
          <p:nvPr/>
        </p:nvCxnSpPr>
        <p:spPr>
          <a:xfrm>
            <a:off x="1924655" y="1847088"/>
            <a:ext cx="8761791" cy="0"/>
          </a:xfrm>
          <a:prstGeom prst="straightConnector1">
            <a:avLst/>
          </a:prstGeom>
          <a:noFill/>
          <a:ln w="31750" cap="flat" cmpd="sng">
            <a:solidFill>
              <a:schemeClr val="accent1"/>
            </a:solidFill>
            <a:prstDash val="solid"/>
            <a:round/>
            <a:headEnd type="none" w="sm" len="sm"/>
            <a:tailEnd type="none" w="sm" len="sm"/>
          </a:ln>
        </p:spPr>
      </p:cxnSp>
      <p:sp>
        <p:nvSpPr>
          <p:cNvPr id="59" name="Google Shape;59;p8"/>
          <p:cNvSpPr txBox="1">
            <a:spLocks noGrp="1"/>
          </p:cNvSpPr>
          <p:nvPr>
            <p:ph type="title"/>
          </p:nvPr>
        </p:nvSpPr>
        <p:spPr>
          <a:xfrm>
            <a:off x="1924655" y="804165"/>
            <a:ext cx="8761792" cy="1056319"/>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8"/>
          <p:cNvSpPr txBox="1">
            <a:spLocks noGrp="1"/>
          </p:cNvSpPr>
          <p:nvPr>
            <p:ph type="body" idx="1"/>
          </p:nvPr>
        </p:nvSpPr>
        <p:spPr>
          <a:xfrm>
            <a:off x="1924655" y="2019551"/>
            <a:ext cx="4167688" cy="801943"/>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SzPts val="2200"/>
              <a:buNone/>
              <a:defRPr sz="2200" b="0" cap="none">
                <a:solidFill>
                  <a:schemeClr val="accent1"/>
                </a:solidFill>
              </a:defRPr>
            </a:lvl1pPr>
            <a:lvl2pPr marL="914400" lvl="1" indent="-228600" algn="l">
              <a:lnSpc>
                <a:spcPct val="120000"/>
              </a:lnSpc>
              <a:spcBef>
                <a:spcPts val="500"/>
              </a:spcBef>
              <a:spcAft>
                <a:spcPts val="0"/>
              </a:spcAft>
              <a:buSzPts val="1500"/>
              <a:buNone/>
              <a:defRPr sz="1500" b="1"/>
            </a:lvl2pPr>
            <a:lvl3pPr marL="1371600" lvl="2" indent="-228600" algn="l">
              <a:lnSpc>
                <a:spcPct val="120000"/>
              </a:lnSpc>
              <a:spcBef>
                <a:spcPts val="500"/>
              </a:spcBef>
              <a:spcAft>
                <a:spcPts val="0"/>
              </a:spcAft>
              <a:buSzPts val="1350"/>
              <a:buNone/>
              <a:defRPr sz="1350" b="1"/>
            </a:lvl3pPr>
            <a:lvl4pPr marL="1828800" lvl="3" indent="-228600" algn="l">
              <a:lnSpc>
                <a:spcPct val="120000"/>
              </a:lnSpc>
              <a:spcBef>
                <a:spcPts val="500"/>
              </a:spcBef>
              <a:spcAft>
                <a:spcPts val="0"/>
              </a:spcAft>
              <a:buSzPts val="1200"/>
              <a:buNone/>
              <a:defRPr sz="1200" b="1"/>
            </a:lvl4pPr>
            <a:lvl5pPr marL="2286000" lvl="4" indent="-228600" algn="l">
              <a:lnSpc>
                <a:spcPct val="120000"/>
              </a:lnSpc>
              <a:spcBef>
                <a:spcPts val="500"/>
              </a:spcBef>
              <a:spcAft>
                <a:spcPts val="0"/>
              </a:spcAft>
              <a:buSzPts val="1200"/>
              <a:buNone/>
              <a:defRPr sz="1200" b="1"/>
            </a:lvl5pPr>
            <a:lvl6pPr marL="2743200" lvl="5" indent="-228600" algn="l">
              <a:lnSpc>
                <a:spcPct val="120000"/>
              </a:lnSpc>
              <a:spcBef>
                <a:spcPts val="500"/>
              </a:spcBef>
              <a:spcAft>
                <a:spcPts val="0"/>
              </a:spcAft>
              <a:buSzPts val="1200"/>
              <a:buNone/>
              <a:defRPr sz="1200" b="1"/>
            </a:lvl6pPr>
            <a:lvl7pPr marL="3200400" lvl="6" indent="-228600" algn="l">
              <a:lnSpc>
                <a:spcPct val="120000"/>
              </a:lnSpc>
              <a:spcBef>
                <a:spcPts val="500"/>
              </a:spcBef>
              <a:spcAft>
                <a:spcPts val="0"/>
              </a:spcAft>
              <a:buSzPts val="1200"/>
              <a:buNone/>
              <a:defRPr sz="1200" b="1"/>
            </a:lvl7pPr>
            <a:lvl8pPr marL="3657600" lvl="7" indent="-228600" algn="l">
              <a:lnSpc>
                <a:spcPct val="120000"/>
              </a:lnSpc>
              <a:spcBef>
                <a:spcPts val="500"/>
              </a:spcBef>
              <a:spcAft>
                <a:spcPts val="0"/>
              </a:spcAft>
              <a:buSzPts val="1200"/>
              <a:buNone/>
              <a:defRPr sz="1200" b="1"/>
            </a:lvl8pPr>
            <a:lvl9pPr marL="4114800" lvl="8" indent="-228600" algn="l">
              <a:lnSpc>
                <a:spcPct val="120000"/>
              </a:lnSpc>
              <a:spcBef>
                <a:spcPts val="500"/>
              </a:spcBef>
              <a:spcAft>
                <a:spcPts val="0"/>
              </a:spcAft>
              <a:buSzPts val="1200"/>
              <a:buNone/>
              <a:defRPr sz="1200" b="1"/>
            </a:lvl9pPr>
          </a:lstStyle>
          <a:p>
            <a:endParaRPr/>
          </a:p>
        </p:txBody>
      </p:sp>
      <p:sp>
        <p:nvSpPr>
          <p:cNvPr id="61" name="Google Shape;61;p8"/>
          <p:cNvSpPr txBox="1">
            <a:spLocks noGrp="1"/>
          </p:cNvSpPr>
          <p:nvPr>
            <p:ph type="body" idx="2"/>
          </p:nvPr>
        </p:nvSpPr>
        <p:spPr>
          <a:xfrm>
            <a:off x="1924655" y="2824271"/>
            <a:ext cx="4167688" cy="2644457"/>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0"/>
              </a:spcAft>
              <a:buSzPts val="1800"/>
              <a:buChar char="•"/>
              <a:defRPr/>
            </a:lvl9pPr>
          </a:lstStyle>
          <a:p>
            <a:endParaRPr/>
          </a:p>
        </p:txBody>
      </p:sp>
      <p:sp>
        <p:nvSpPr>
          <p:cNvPr id="62" name="Google Shape;62;p8"/>
          <p:cNvSpPr txBox="1">
            <a:spLocks noGrp="1"/>
          </p:cNvSpPr>
          <p:nvPr>
            <p:ph type="body" idx="3"/>
          </p:nvPr>
        </p:nvSpPr>
        <p:spPr>
          <a:xfrm>
            <a:off x="6518909" y="2023005"/>
            <a:ext cx="4167536" cy="80223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SzPts val="2200"/>
              <a:buNone/>
              <a:defRPr sz="2200" b="0" cap="none">
                <a:solidFill>
                  <a:schemeClr val="accent1"/>
                </a:solidFill>
              </a:defRPr>
            </a:lvl1pPr>
            <a:lvl2pPr marL="914400" lvl="1" indent="-228600" algn="l">
              <a:lnSpc>
                <a:spcPct val="120000"/>
              </a:lnSpc>
              <a:spcBef>
                <a:spcPts val="500"/>
              </a:spcBef>
              <a:spcAft>
                <a:spcPts val="0"/>
              </a:spcAft>
              <a:buSzPts val="1500"/>
              <a:buNone/>
              <a:defRPr sz="1500" b="1"/>
            </a:lvl2pPr>
            <a:lvl3pPr marL="1371600" lvl="2" indent="-228600" algn="l">
              <a:lnSpc>
                <a:spcPct val="120000"/>
              </a:lnSpc>
              <a:spcBef>
                <a:spcPts val="500"/>
              </a:spcBef>
              <a:spcAft>
                <a:spcPts val="0"/>
              </a:spcAft>
              <a:buSzPts val="1350"/>
              <a:buNone/>
              <a:defRPr sz="1350" b="1"/>
            </a:lvl3pPr>
            <a:lvl4pPr marL="1828800" lvl="3" indent="-228600" algn="l">
              <a:lnSpc>
                <a:spcPct val="120000"/>
              </a:lnSpc>
              <a:spcBef>
                <a:spcPts val="500"/>
              </a:spcBef>
              <a:spcAft>
                <a:spcPts val="0"/>
              </a:spcAft>
              <a:buSzPts val="1200"/>
              <a:buNone/>
              <a:defRPr sz="1200" b="1"/>
            </a:lvl4pPr>
            <a:lvl5pPr marL="2286000" lvl="4" indent="-228600" algn="l">
              <a:lnSpc>
                <a:spcPct val="120000"/>
              </a:lnSpc>
              <a:spcBef>
                <a:spcPts val="500"/>
              </a:spcBef>
              <a:spcAft>
                <a:spcPts val="0"/>
              </a:spcAft>
              <a:buSzPts val="1200"/>
              <a:buNone/>
              <a:defRPr sz="1200" b="1"/>
            </a:lvl5pPr>
            <a:lvl6pPr marL="2743200" lvl="5" indent="-228600" algn="l">
              <a:lnSpc>
                <a:spcPct val="120000"/>
              </a:lnSpc>
              <a:spcBef>
                <a:spcPts val="500"/>
              </a:spcBef>
              <a:spcAft>
                <a:spcPts val="0"/>
              </a:spcAft>
              <a:buSzPts val="1200"/>
              <a:buNone/>
              <a:defRPr sz="1200" b="1"/>
            </a:lvl6pPr>
            <a:lvl7pPr marL="3200400" lvl="6" indent="-228600" algn="l">
              <a:lnSpc>
                <a:spcPct val="120000"/>
              </a:lnSpc>
              <a:spcBef>
                <a:spcPts val="500"/>
              </a:spcBef>
              <a:spcAft>
                <a:spcPts val="0"/>
              </a:spcAft>
              <a:buSzPts val="1200"/>
              <a:buNone/>
              <a:defRPr sz="1200" b="1"/>
            </a:lvl7pPr>
            <a:lvl8pPr marL="3657600" lvl="7" indent="-228600" algn="l">
              <a:lnSpc>
                <a:spcPct val="120000"/>
              </a:lnSpc>
              <a:spcBef>
                <a:spcPts val="500"/>
              </a:spcBef>
              <a:spcAft>
                <a:spcPts val="0"/>
              </a:spcAft>
              <a:buSzPts val="1200"/>
              <a:buNone/>
              <a:defRPr sz="1200" b="1"/>
            </a:lvl8pPr>
            <a:lvl9pPr marL="4114800" lvl="8" indent="-228600" algn="l">
              <a:lnSpc>
                <a:spcPct val="120000"/>
              </a:lnSpc>
              <a:spcBef>
                <a:spcPts val="500"/>
              </a:spcBef>
              <a:spcAft>
                <a:spcPts val="0"/>
              </a:spcAft>
              <a:buSzPts val="1200"/>
              <a:buNone/>
              <a:defRPr sz="1200" b="1"/>
            </a:lvl9pPr>
          </a:lstStyle>
          <a:p>
            <a:endParaRPr/>
          </a:p>
        </p:txBody>
      </p:sp>
      <p:sp>
        <p:nvSpPr>
          <p:cNvPr id="63" name="Google Shape;63;p8"/>
          <p:cNvSpPr txBox="1">
            <a:spLocks noGrp="1"/>
          </p:cNvSpPr>
          <p:nvPr>
            <p:ph type="body" idx="4"/>
          </p:nvPr>
        </p:nvSpPr>
        <p:spPr>
          <a:xfrm>
            <a:off x="6518909" y="2821491"/>
            <a:ext cx="4167536" cy="2637371"/>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0"/>
              </a:spcAft>
              <a:buSzPts val="1800"/>
              <a:buChar char="•"/>
              <a:defRPr/>
            </a:lvl9pPr>
          </a:lstStyle>
          <a:p>
            <a:endParaRPr/>
          </a:p>
        </p:txBody>
      </p:sp>
      <p:sp>
        <p:nvSpPr>
          <p:cNvPr id="64" name="Google Shape;64;p8"/>
          <p:cNvSpPr txBox="1">
            <a:spLocks noGrp="1"/>
          </p:cNvSpPr>
          <p:nvPr>
            <p:ph type="dt" idx="10"/>
          </p:nvPr>
        </p:nvSpPr>
        <p:spPr>
          <a:xfrm>
            <a:off x="7528723" y="330370"/>
            <a:ext cx="3157723" cy="3092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8"/>
          <p:cNvSpPr txBox="1">
            <a:spLocks noGrp="1"/>
          </p:cNvSpPr>
          <p:nvPr>
            <p:ph type="ftr" idx="11"/>
          </p:nvPr>
        </p:nvSpPr>
        <p:spPr>
          <a:xfrm>
            <a:off x="1924655" y="329309"/>
            <a:ext cx="5378672" cy="3092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8"/>
          <p:cNvSpPr txBox="1">
            <a:spLocks noGrp="1"/>
          </p:cNvSpPr>
          <p:nvPr>
            <p:ph type="sldNum" idx="12"/>
          </p:nvPr>
        </p:nvSpPr>
        <p:spPr>
          <a:xfrm>
            <a:off x="650300" y="798973"/>
            <a:ext cx="1060995" cy="503578"/>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a:spcAft>
                <a:spcPts val="0"/>
              </a:spcAft>
            </a:pPr>
            <a:fld id="{00000000-1234-1234-1234-123412341234}" type="slidenum">
              <a:rPr lang="en-US" smtClean="0"/>
              <a:pPr>
                <a:spcAft>
                  <a:spcPts val="0"/>
                </a:spcAft>
              </a:pPr>
              <a:t>‹#›</a:t>
            </a:fld>
            <a:endParaRPr lang="en-US"/>
          </a:p>
        </p:txBody>
      </p:sp>
    </p:spTree>
    <p:extLst>
      <p:ext uri="{BB962C8B-B14F-4D97-AF65-F5344CB8AC3E}">
        <p14:creationId xmlns:p14="http://schemas.microsoft.com/office/powerpoint/2010/main" val="28115040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67"/>
        <p:cNvGrpSpPr/>
        <p:nvPr/>
      </p:nvGrpSpPr>
      <p:grpSpPr>
        <a:xfrm>
          <a:off x="0" y="0"/>
          <a:ext cx="0" cy="0"/>
          <a:chOff x="0" y="0"/>
          <a:chExt cx="0" cy="0"/>
        </a:xfrm>
      </p:grpSpPr>
      <p:sp>
        <p:nvSpPr>
          <p:cNvPr id="68" name="Google Shape;68;p9"/>
          <p:cNvSpPr txBox="1">
            <a:spLocks noGrp="1"/>
          </p:cNvSpPr>
          <p:nvPr>
            <p:ph type="title"/>
          </p:nvPr>
        </p:nvSpPr>
        <p:spPr>
          <a:xfrm>
            <a:off x="1918723" y="798973"/>
            <a:ext cx="3234600" cy="224711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Gill Sans"/>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9"/>
          <p:cNvSpPr txBox="1">
            <a:spLocks noGrp="1"/>
          </p:cNvSpPr>
          <p:nvPr>
            <p:ph type="body" idx="1"/>
          </p:nvPr>
        </p:nvSpPr>
        <p:spPr>
          <a:xfrm>
            <a:off x="5582208" y="798974"/>
            <a:ext cx="5104237" cy="4658826"/>
          </a:xfrm>
          <a:prstGeom prst="rect">
            <a:avLst/>
          </a:prstGeom>
          <a:noFill/>
          <a:ln>
            <a:noFill/>
          </a:ln>
        </p:spPr>
        <p:txBody>
          <a:bodyPr spcFirstLastPara="1" wrap="square" lIns="91425" tIns="45700" rIns="91425" bIns="45700" anchor="ctr"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0"/>
              </a:spcAft>
              <a:buSzPts val="1800"/>
              <a:buChar char="•"/>
              <a:defRPr/>
            </a:lvl9pPr>
          </a:lstStyle>
          <a:p>
            <a:endParaRPr/>
          </a:p>
        </p:txBody>
      </p:sp>
      <p:sp>
        <p:nvSpPr>
          <p:cNvPr id="70" name="Google Shape;70;p9"/>
          <p:cNvSpPr txBox="1">
            <a:spLocks noGrp="1"/>
          </p:cNvSpPr>
          <p:nvPr>
            <p:ph type="body" idx="2"/>
          </p:nvPr>
        </p:nvSpPr>
        <p:spPr>
          <a:xfrm>
            <a:off x="1918723" y="3205493"/>
            <a:ext cx="3236492" cy="2248181"/>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SzPts val="1600"/>
              <a:buNone/>
              <a:defRPr sz="1600"/>
            </a:lvl1pPr>
            <a:lvl2pPr marL="914400" lvl="1" indent="-228600" algn="l">
              <a:lnSpc>
                <a:spcPct val="120000"/>
              </a:lnSpc>
              <a:spcBef>
                <a:spcPts val="500"/>
              </a:spcBef>
              <a:spcAft>
                <a:spcPts val="0"/>
              </a:spcAft>
              <a:buSzPts val="1050"/>
              <a:buNone/>
              <a:defRPr sz="1050"/>
            </a:lvl2pPr>
            <a:lvl3pPr marL="1371600" lvl="2" indent="-228600" algn="l">
              <a:lnSpc>
                <a:spcPct val="120000"/>
              </a:lnSpc>
              <a:spcBef>
                <a:spcPts val="500"/>
              </a:spcBef>
              <a:spcAft>
                <a:spcPts val="0"/>
              </a:spcAft>
              <a:buSzPts val="900"/>
              <a:buNone/>
              <a:defRPr sz="900"/>
            </a:lvl3pPr>
            <a:lvl4pPr marL="1828800" lvl="3" indent="-228600" algn="l">
              <a:lnSpc>
                <a:spcPct val="120000"/>
              </a:lnSpc>
              <a:spcBef>
                <a:spcPts val="500"/>
              </a:spcBef>
              <a:spcAft>
                <a:spcPts val="0"/>
              </a:spcAft>
              <a:buSzPts val="750"/>
              <a:buNone/>
              <a:defRPr sz="750"/>
            </a:lvl4pPr>
            <a:lvl5pPr marL="2286000" lvl="4" indent="-228600" algn="l">
              <a:lnSpc>
                <a:spcPct val="120000"/>
              </a:lnSpc>
              <a:spcBef>
                <a:spcPts val="500"/>
              </a:spcBef>
              <a:spcAft>
                <a:spcPts val="0"/>
              </a:spcAft>
              <a:buSzPts val="750"/>
              <a:buNone/>
              <a:defRPr sz="750"/>
            </a:lvl5pPr>
            <a:lvl6pPr marL="2743200" lvl="5" indent="-228600" algn="l">
              <a:lnSpc>
                <a:spcPct val="120000"/>
              </a:lnSpc>
              <a:spcBef>
                <a:spcPts val="500"/>
              </a:spcBef>
              <a:spcAft>
                <a:spcPts val="0"/>
              </a:spcAft>
              <a:buSzPts val="750"/>
              <a:buNone/>
              <a:defRPr sz="750"/>
            </a:lvl6pPr>
            <a:lvl7pPr marL="3200400" lvl="6" indent="-228600" algn="l">
              <a:lnSpc>
                <a:spcPct val="120000"/>
              </a:lnSpc>
              <a:spcBef>
                <a:spcPts val="500"/>
              </a:spcBef>
              <a:spcAft>
                <a:spcPts val="0"/>
              </a:spcAft>
              <a:buSzPts val="750"/>
              <a:buNone/>
              <a:defRPr sz="750"/>
            </a:lvl7pPr>
            <a:lvl8pPr marL="3657600" lvl="7" indent="-228600" algn="l">
              <a:lnSpc>
                <a:spcPct val="120000"/>
              </a:lnSpc>
              <a:spcBef>
                <a:spcPts val="500"/>
              </a:spcBef>
              <a:spcAft>
                <a:spcPts val="0"/>
              </a:spcAft>
              <a:buSzPts val="750"/>
              <a:buNone/>
              <a:defRPr sz="750"/>
            </a:lvl8pPr>
            <a:lvl9pPr marL="4114800" lvl="8" indent="-228600" algn="l">
              <a:lnSpc>
                <a:spcPct val="120000"/>
              </a:lnSpc>
              <a:spcBef>
                <a:spcPts val="500"/>
              </a:spcBef>
              <a:spcAft>
                <a:spcPts val="0"/>
              </a:spcAft>
              <a:buSzPts val="750"/>
              <a:buNone/>
              <a:defRPr sz="750"/>
            </a:lvl9pPr>
          </a:lstStyle>
          <a:p>
            <a:endParaRPr/>
          </a:p>
        </p:txBody>
      </p:sp>
      <p:sp>
        <p:nvSpPr>
          <p:cNvPr id="71" name="Google Shape;71;p9"/>
          <p:cNvSpPr txBox="1">
            <a:spLocks noGrp="1"/>
          </p:cNvSpPr>
          <p:nvPr>
            <p:ph type="dt" idx="10"/>
          </p:nvPr>
        </p:nvSpPr>
        <p:spPr>
          <a:xfrm>
            <a:off x="7528723" y="330370"/>
            <a:ext cx="3157723" cy="3092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9"/>
          <p:cNvSpPr txBox="1">
            <a:spLocks noGrp="1"/>
          </p:cNvSpPr>
          <p:nvPr>
            <p:ph type="ftr" idx="11"/>
          </p:nvPr>
        </p:nvSpPr>
        <p:spPr>
          <a:xfrm>
            <a:off x="1924655" y="329309"/>
            <a:ext cx="5378672" cy="3092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9"/>
          <p:cNvSpPr txBox="1">
            <a:spLocks noGrp="1"/>
          </p:cNvSpPr>
          <p:nvPr>
            <p:ph type="sldNum" idx="12"/>
          </p:nvPr>
        </p:nvSpPr>
        <p:spPr>
          <a:xfrm>
            <a:off x="650300" y="798973"/>
            <a:ext cx="1060995" cy="503578"/>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a:spcAft>
                <a:spcPts val="0"/>
              </a:spcAft>
            </a:pPr>
            <a:fld id="{00000000-1234-1234-1234-123412341234}" type="slidenum">
              <a:rPr lang="en-US" smtClean="0"/>
              <a:pPr>
                <a:spcAft>
                  <a:spcPts val="0"/>
                </a:spcAft>
              </a:pPr>
              <a:t>‹#›</a:t>
            </a:fld>
            <a:endParaRPr lang="en-US"/>
          </a:p>
        </p:txBody>
      </p:sp>
      <p:cxnSp>
        <p:nvCxnSpPr>
          <p:cNvPr id="74" name="Google Shape;74;p9"/>
          <p:cNvCxnSpPr/>
          <p:nvPr/>
        </p:nvCxnSpPr>
        <p:spPr>
          <a:xfrm>
            <a:off x="1922331" y="3205491"/>
            <a:ext cx="3231035" cy="0"/>
          </a:xfrm>
          <a:prstGeom prst="straightConnector1">
            <a:avLst/>
          </a:prstGeom>
          <a:noFill/>
          <a:ln w="31750" cap="flat" cmpd="sng">
            <a:solidFill>
              <a:schemeClr val="accent1"/>
            </a:solidFill>
            <a:prstDash val="solid"/>
            <a:round/>
            <a:headEnd type="none" w="sm" len="sm"/>
            <a:tailEnd type="none" w="sm" len="sm"/>
          </a:ln>
        </p:spPr>
      </p:cxnSp>
    </p:spTree>
    <p:extLst>
      <p:ext uri="{BB962C8B-B14F-4D97-AF65-F5344CB8AC3E}">
        <p14:creationId xmlns:p14="http://schemas.microsoft.com/office/powerpoint/2010/main" val="25345755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75"/>
        <p:cNvGrpSpPr/>
        <p:nvPr/>
      </p:nvGrpSpPr>
      <p:grpSpPr>
        <a:xfrm>
          <a:off x="0" y="0"/>
          <a:ext cx="0" cy="0"/>
          <a:chOff x="0" y="0"/>
          <a:chExt cx="0" cy="0"/>
        </a:xfrm>
      </p:grpSpPr>
      <p:grpSp>
        <p:nvGrpSpPr>
          <p:cNvPr id="76" name="Google Shape;76;p10"/>
          <p:cNvGrpSpPr/>
          <p:nvPr/>
        </p:nvGrpSpPr>
        <p:grpSpPr>
          <a:xfrm>
            <a:off x="6662002" y="482172"/>
            <a:ext cx="4681849" cy="5149101"/>
            <a:chOff x="6852919" y="583365"/>
            <a:chExt cx="4681849" cy="5181928"/>
          </a:xfrm>
        </p:grpSpPr>
        <p:sp>
          <p:nvSpPr>
            <p:cNvPr id="77" name="Google Shape;77;p10"/>
            <p:cNvSpPr/>
            <p:nvPr/>
          </p:nvSpPr>
          <p:spPr>
            <a:xfrm>
              <a:off x="6852919" y="583365"/>
              <a:ext cx="4681849" cy="5181928"/>
            </a:xfrm>
            <a:prstGeom prst="rect">
              <a:avLst/>
            </a:prstGeom>
            <a:gradFill>
              <a:gsLst>
                <a:gs pos="0">
                  <a:srgbClr val="000001"/>
                </a:gs>
                <a:gs pos="100000">
                  <a:srgbClr val="191919"/>
                </a:gs>
              </a:gsLst>
              <a:lin ang="5400000" scaled="0"/>
            </a:gradFill>
            <a:ln>
              <a:noFill/>
            </a:ln>
            <a:effectLst>
              <a:outerShdw blurRad="127000" dist="228600" dir="4740000" sx="98000" sy="98000" algn="tl" rotWithShape="0">
                <a:srgbClr val="000000">
                  <a:alpha val="3372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0"/>
            <p:cNvSpPr/>
            <p:nvPr/>
          </p:nvSpPr>
          <p:spPr>
            <a:xfrm>
              <a:off x="7273787" y="915806"/>
              <a:ext cx="3844017" cy="4507918"/>
            </a:xfrm>
            <a:prstGeom prst="rect">
              <a:avLst/>
            </a:prstGeom>
            <a:gradFill>
              <a:gsLst>
                <a:gs pos="0">
                  <a:srgbClr val="DADADA"/>
                </a:gs>
                <a:gs pos="100000">
                  <a:srgbClr val="FFFFFE"/>
                </a:gs>
              </a:gsLst>
              <a:lin ang="16200000" scaled="0"/>
            </a:gradFill>
            <a:ln w="50800" cap="flat" cmpd="sng">
              <a:solidFill>
                <a:srgbClr val="191919"/>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9" name="Google Shape;79;p10"/>
          <p:cNvSpPr txBox="1">
            <a:spLocks noGrp="1"/>
          </p:cNvSpPr>
          <p:nvPr>
            <p:ph type="title"/>
          </p:nvPr>
        </p:nvSpPr>
        <p:spPr>
          <a:xfrm>
            <a:off x="1925531" y="1129513"/>
            <a:ext cx="4326580" cy="183058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Gill Sans"/>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0"/>
          <p:cNvSpPr>
            <a:spLocks noGrp="1"/>
          </p:cNvSpPr>
          <p:nvPr>
            <p:ph type="pic" idx="2"/>
          </p:nvPr>
        </p:nvSpPr>
        <p:spPr>
          <a:xfrm>
            <a:off x="7520171" y="1122544"/>
            <a:ext cx="2979997" cy="3866327"/>
          </a:xfrm>
          <a:prstGeom prst="rect">
            <a:avLst/>
          </a:prstGeom>
          <a:solidFill>
            <a:srgbClr val="D8D8D8"/>
          </a:solidFill>
          <a:ln>
            <a:noFill/>
          </a:ln>
        </p:spPr>
      </p:sp>
      <p:sp>
        <p:nvSpPr>
          <p:cNvPr id="81" name="Google Shape;81;p10"/>
          <p:cNvSpPr txBox="1">
            <a:spLocks noGrp="1"/>
          </p:cNvSpPr>
          <p:nvPr>
            <p:ph type="body" idx="1"/>
          </p:nvPr>
        </p:nvSpPr>
        <p:spPr>
          <a:xfrm>
            <a:off x="1924656" y="3145992"/>
            <a:ext cx="4320381" cy="2003742"/>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SzPts val="1800"/>
              <a:buNone/>
              <a:defRPr sz="1800"/>
            </a:lvl1pPr>
            <a:lvl2pPr marL="914400" lvl="1" indent="-228600" algn="l">
              <a:lnSpc>
                <a:spcPct val="120000"/>
              </a:lnSpc>
              <a:spcBef>
                <a:spcPts val="500"/>
              </a:spcBef>
              <a:spcAft>
                <a:spcPts val="0"/>
              </a:spcAft>
              <a:buSzPts val="1050"/>
              <a:buNone/>
              <a:defRPr sz="1050"/>
            </a:lvl2pPr>
            <a:lvl3pPr marL="1371600" lvl="2" indent="-228600" algn="l">
              <a:lnSpc>
                <a:spcPct val="120000"/>
              </a:lnSpc>
              <a:spcBef>
                <a:spcPts val="500"/>
              </a:spcBef>
              <a:spcAft>
                <a:spcPts val="0"/>
              </a:spcAft>
              <a:buSzPts val="900"/>
              <a:buNone/>
              <a:defRPr sz="900"/>
            </a:lvl3pPr>
            <a:lvl4pPr marL="1828800" lvl="3" indent="-228600" algn="l">
              <a:lnSpc>
                <a:spcPct val="120000"/>
              </a:lnSpc>
              <a:spcBef>
                <a:spcPts val="500"/>
              </a:spcBef>
              <a:spcAft>
                <a:spcPts val="0"/>
              </a:spcAft>
              <a:buSzPts val="750"/>
              <a:buNone/>
              <a:defRPr sz="750"/>
            </a:lvl4pPr>
            <a:lvl5pPr marL="2286000" lvl="4" indent="-228600" algn="l">
              <a:lnSpc>
                <a:spcPct val="120000"/>
              </a:lnSpc>
              <a:spcBef>
                <a:spcPts val="500"/>
              </a:spcBef>
              <a:spcAft>
                <a:spcPts val="0"/>
              </a:spcAft>
              <a:buSzPts val="750"/>
              <a:buNone/>
              <a:defRPr sz="750"/>
            </a:lvl5pPr>
            <a:lvl6pPr marL="2743200" lvl="5" indent="-228600" algn="l">
              <a:lnSpc>
                <a:spcPct val="120000"/>
              </a:lnSpc>
              <a:spcBef>
                <a:spcPts val="500"/>
              </a:spcBef>
              <a:spcAft>
                <a:spcPts val="0"/>
              </a:spcAft>
              <a:buSzPts val="750"/>
              <a:buNone/>
              <a:defRPr sz="750"/>
            </a:lvl6pPr>
            <a:lvl7pPr marL="3200400" lvl="6" indent="-228600" algn="l">
              <a:lnSpc>
                <a:spcPct val="120000"/>
              </a:lnSpc>
              <a:spcBef>
                <a:spcPts val="500"/>
              </a:spcBef>
              <a:spcAft>
                <a:spcPts val="0"/>
              </a:spcAft>
              <a:buSzPts val="750"/>
              <a:buNone/>
              <a:defRPr sz="750"/>
            </a:lvl7pPr>
            <a:lvl8pPr marL="3657600" lvl="7" indent="-228600" algn="l">
              <a:lnSpc>
                <a:spcPct val="120000"/>
              </a:lnSpc>
              <a:spcBef>
                <a:spcPts val="500"/>
              </a:spcBef>
              <a:spcAft>
                <a:spcPts val="0"/>
              </a:spcAft>
              <a:buSzPts val="750"/>
              <a:buNone/>
              <a:defRPr sz="750"/>
            </a:lvl8pPr>
            <a:lvl9pPr marL="4114800" lvl="8" indent="-228600" algn="l">
              <a:lnSpc>
                <a:spcPct val="120000"/>
              </a:lnSpc>
              <a:spcBef>
                <a:spcPts val="500"/>
              </a:spcBef>
              <a:spcAft>
                <a:spcPts val="0"/>
              </a:spcAft>
              <a:buSzPts val="750"/>
              <a:buNone/>
              <a:defRPr sz="750"/>
            </a:lvl9pPr>
          </a:lstStyle>
          <a:p>
            <a:endParaRPr/>
          </a:p>
        </p:txBody>
      </p:sp>
      <p:sp>
        <p:nvSpPr>
          <p:cNvPr id="82" name="Google Shape;82;p10"/>
          <p:cNvSpPr txBox="1">
            <a:spLocks noGrp="1"/>
          </p:cNvSpPr>
          <p:nvPr>
            <p:ph type="dt" idx="10"/>
          </p:nvPr>
        </p:nvSpPr>
        <p:spPr>
          <a:xfrm>
            <a:off x="1915552" y="5469858"/>
            <a:ext cx="4336560" cy="32012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0"/>
          <p:cNvSpPr txBox="1">
            <a:spLocks noGrp="1"/>
          </p:cNvSpPr>
          <p:nvPr>
            <p:ph type="ftr" idx="11"/>
          </p:nvPr>
        </p:nvSpPr>
        <p:spPr>
          <a:xfrm>
            <a:off x="1916707" y="318642"/>
            <a:ext cx="4335404" cy="32093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10"/>
          <p:cNvSpPr txBox="1">
            <a:spLocks noGrp="1"/>
          </p:cNvSpPr>
          <p:nvPr>
            <p:ph type="sldNum" idx="12"/>
          </p:nvPr>
        </p:nvSpPr>
        <p:spPr>
          <a:xfrm>
            <a:off x="650300" y="798973"/>
            <a:ext cx="1060995" cy="503578"/>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a:spcAft>
                <a:spcPts val="0"/>
              </a:spcAft>
            </a:pPr>
            <a:fld id="{00000000-1234-1234-1234-123412341234}" type="slidenum">
              <a:rPr lang="en-US" smtClean="0"/>
              <a:pPr>
                <a:spcAft>
                  <a:spcPts val="0"/>
                </a:spcAft>
              </a:pPr>
              <a:t>‹#›</a:t>
            </a:fld>
            <a:endParaRPr lang="en-US"/>
          </a:p>
        </p:txBody>
      </p:sp>
      <p:cxnSp>
        <p:nvCxnSpPr>
          <p:cNvPr id="85" name="Google Shape;85;p10"/>
          <p:cNvCxnSpPr/>
          <p:nvPr/>
        </p:nvCxnSpPr>
        <p:spPr>
          <a:xfrm>
            <a:off x="1921708" y="3143605"/>
            <a:ext cx="4322685" cy="0"/>
          </a:xfrm>
          <a:prstGeom prst="straightConnector1">
            <a:avLst/>
          </a:prstGeom>
          <a:noFill/>
          <a:ln w="31750" cap="flat" cmpd="sng">
            <a:solidFill>
              <a:schemeClr val="accent1"/>
            </a:solidFill>
            <a:prstDash val="solid"/>
            <a:round/>
            <a:headEnd type="none" w="sm" len="sm"/>
            <a:tailEnd type="none" w="sm" len="sm"/>
          </a:ln>
        </p:spPr>
      </p:cxnSp>
    </p:spTree>
    <p:extLst>
      <p:ext uri="{BB962C8B-B14F-4D97-AF65-F5344CB8AC3E}">
        <p14:creationId xmlns:p14="http://schemas.microsoft.com/office/powerpoint/2010/main" val="6290494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86"/>
        <p:cNvGrpSpPr/>
        <p:nvPr/>
      </p:nvGrpSpPr>
      <p:grpSpPr>
        <a:xfrm>
          <a:off x="0" y="0"/>
          <a:ext cx="0" cy="0"/>
          <a:chOff x="0" y="0"/>
          <a:chExt cx="0" cy="0"/>
        </a:xfrm>
      </p:grpSpPr>
      <p:cxnSp>
        <p:nvCxnSpPr>
          <p:cNvPr id="87" name="Google Shape;87;p11"/>
          <p:cNvCxnSpPr/>
          <p:nvPr/>
        </p:nvCxnSpPr>
        <p:spPr>
          <a:xfrm>
            <a:off x="1924655" y="1847088"/>
            <a:ext cx="8761791" cy="0"/>
          </a:xfrm>
          <a:prstGeom prst="straightConnector1">
            <a:avLst/>
          </a:prstGeom>
          <a:noFill/>
          <a:ln w="31750" cap="flat" cmpd="sng">
            <a:solidFill>
              <a:schemeClr val="accent1"/>
            </a:solidFill>
            <a:prstDash val="solid"/>
            <a:round/>
            <a:headEnd type="none" w="sm" len="sm"/>
            <a:tailEnd type="none" w="sm" len="sm"/>
          </a:ln>
        </p:spPr>
      </p:cxnSp>
      <p:sp>
        <p:nvSpPr>
          <p:cNvPr id="88" name="Google Shape;88;p11"/>
          <p:cNvSpPr txBox="1">
            <a:spLocks noGrp="1"/>
          </p:cNvSpPr>
          <p:nvPr>
            <p:ph type="title"/>
          </p:nvPr>
        </p:nvSpPr>
        <p:spPr>
          <a:xfrm>
            <a:off x="1924655" y="804521"/>
            <a:ext cx="8761791" cy="1049235"/>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9" name="Google Shape;89;p11"/>
          <p:cNvSpPr txBox="1">
            <a:spLocks noGrp="1"/>
          </p:cNvSpPr>
          <p:nvPr>
            <p:ph type="body" idx="1"/>
          </p:nvPr>
        </p:nvSpPr>
        <p:spPr>
          <a:xfrm rot="5400000">
            <a:off x="4580244" y="-639856"/>
            <a:ext cx="3450613" cy="8761791"/>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0"/>
              </a:spcAft>
              <a:buSzPts val="1800"/>
              <a:buChar char="•"/>
              <a:defRPr/>
            </a:lvl9pPr>
          </a:lstStyle>
          <a:p>
            <a:endParaRPr/>
          </a:p>
        </p:txBody>
      </p:sp>
      <p:sp>
        <p:nvSpPr>
          <p:cNvPr id="90" name="Google Shape;90;p11"/>
          <p:cNvSpPr txBox="1">
            <a:spLocks noGrp="1"/>
          </p:cNvSpPr>
          <p:nvPr>
            <p:ph type="dt" idx="10"/>
          </p:nvPr>
        </p:nvSpPr>
        <p:spPr>
          <a:xfrm>
            <a:off x="7528723" y="330370"/>
            <a:ext cx="3157723" cy="3092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11"/>
          <p:cNvSpPr txBox="1">
            <a:spLocks noGrp="1"/>
          </p:cNvSpPr>
          <p:nvPr>
            <p:ph type="ftr" idx="11"/>
          </p:nvPr>
        </p:nvSpPr>
        <p:spPr>
          <a:xfrm>
            <a:off x="1924655" y="329309"/>
            <a:ext cx="5378672" cy="3092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11"/>
          <p:cNvSpPr txBox="1">
            <a:spLocks noGrp="1"/>
          </p:cNvSpPr>
          <p:nvPr>
            <p:ph type="sldNum" idx="12"/>
          </p:nvPr>
        </p:nvSpPr>
        <p:spPr>
          <a:xfrm>
            <a:off x="650300" y="798973"/>
            <a:ext cx="1060995" cy="503578"/>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a:spcAft>
                <a:spcPts val="0"/>
              </a:spcAft>
            </a:pPr>
            <a:fld id="{00000000-1234-1234-1234-123412341234}" type="slidenum">
              <a:rPr lang="en-US" smtClean="0"/>
              <a:pPr>
                <a:spcAft>
                  <a:spcPts val="0"/>
                </a:spcAft>
              </a:pPr>
              <a:t>‹#›</a:t>
            </a:fld>
            <a:endParaRPr lang="en-US"/>
          </a:p>
        </p:txBody>
      </p:sp>
    </p:spTree>
    <p:extLst>
      <p:ext uri="{BB962C8B-B14F-4D97-AF65-F5344CB8AC3E}">
        <p14:creationId xmlns:p14="http://schemas.microsoft.com/office/powerpoint/2010/main" val="21369211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93"/>
        <p:cNvGrpSpPr/>
        <p:nvPr/>
      </p:nvGrpSpPr>
      <p:grpSpPr>
        <a:xfrm>
          <a:off x="0" y="0"/>
          <a:ext cx="0" cy="0"/>
          <a:chOff x="0" y="0"/>
          <a:chExt cx="0" cy="0"/>
        </a:xfrm>
      </p:grpSpPr>
      <p:sp>
        <p:nvSpPr>
          <p:cNvPr id="94" name="Google Shape;94;p12"/>
          <p:cNvSpPr txBox="1">
            <a:spLocks noGrp="1"/>
          </p:cNvSpPr>
          <p:nvPr>
            <p:ph type="title"/>
          </p:nvPr>
        </p:nvSpPr>
        <p:spPr>
          <a:xfrm rot="5400000">
            <a:off x="7629445" y="2393568"/>
            <a:ext cx="4659889" cy="1470703"/>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3200"/>
              <a:buFont typeface="Gill Sans"/>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5" name="Google Shape;95;p12"/>
          <p:cNvSpPr txBox="1">
            <a:spLocks noGrp="1"/>
          </p:cNvSpPr>
          <p:nvPr>
            <p:ph type="body" idx="1"/>
          </p:nvPr>
        </p:nvSpPr>
        <p:spPr>
          <a:xfrm rot="5400000">
            <a:off x="3128774" y="-405145"/>
            <a:ext cx="4659889" cy="7068127"/>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0"/>
              </a:spcAft>
              <a:buSzPts val="1800"/>
              <a:buChar char="•"/>
              <a:defRPr/>
            </a:lvl9pPr>
          </a:lstStyle>
          <a:p>
            <a:endParaRPr/>
          </a:p>
        </p:txBody>
      </p:sp>
      <p:sp>
        <p:nvSpPr>
          <p:cNvPr id="96" name="Google Shape;96;p12"/>
          <p:cNvSpPr txBox="1">
            <a:spLocks noGrp="1"/>
          </p:cNvSpPr>
          <p:nvPr>
            <p:ph type="dt" idx="10"/>
          </p:nvPr>
        </p:nvSpPr>
        <p:spPr>
          <a:xfrm>
            <a:off x="7528723" y="330370"/>
            <a:ext cx="3157723" cy="3092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12"/>
          <p:cNvSpPr txBox="1">
            <a:spLocks noGrp="1"/>
          </p:cNvSpPr>
          <p:nvPr>
            <p:ph type="ftr" idx="11"/>
          </p:nvPr>
        </p:nvSpPr>
        <p:spPr>
          <a:xfrm>
            <a:off x="1924655" y="329309"/>
            <a:ext cx="5378672" cy="3092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12"/>
          <p:cNvSpPr txBox="1">
            <a:spLocks noGrp="1"/>
          </p:cNvSpPr>
          <p:nvPr>
            <p:ph type="sldNum" idx="12"/>
          </p:nvPr>
        </p:nvSpPr>
        <p:spPr>
          <a:xfrm>
            <a:off x="650300" y="798973"/>
            <a:ext cx="1060995" cy="503578"/>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a:spcAft>
                <a:spcPts val="0"/>
              </a:spcAft>
            </a:pPr>
            <a:fld id="{00000000-1234-1234-1234-123412341234}" type="slidenum">
              <a:rPr lang="en-US" smtClean="0"/>
              <a:pPr>
                <a:spcAft>
                  <a:spcPts val="0"/>
                </a:spcAft>
              </a:pPr>
              <a:t>‹#›</a:t>
            </a:fld>
            <a:endParaRPr lang="en-US"/>
          </a:p>
        </p:txBody>
      </p:sp>
      <p:cxnSp>
        <p:nvCxnSpPr>
          <p:cNvPr id="99" name="Google Shape;99;p12"/>
          <p:cNvCxnSpPr/>
          <p:nvPr/>
        </p:nvCxnSpPr>
        <p:spPr>
          <a:xfrm>
            <a:off x="9224037" y="798975"/>
            <a:ext cx="0" cy="4659889"/>
          </a:xfrm>
          <a:prstGeom prst="straightConnector1">
            <a:avLst/>
          </a:prstGeom>
          <a:noFill/>
          <a:ln w="31750" cap="flat" cmpd="sng">
            <a:solidFill>
              <a:schemeClr val="accent1"/>
            </a:solidFill>
            <a:prstDash val="solid"/>
            <a:round/>
            <a:headEnd type="none" w="sm" len="sm"/>
            <a:tailEnd type="none" w="sm" len="sm"/>
          </a:ln>
        </p:spPr>
      </p:cxnSp>
    </p:spTree>
    <p:extLst>
      <p:ext uri="{BB962C8B-B14F-4D97-AF65-F5344CB8AC3E}">
        <p14:creationId xmlns:p14="http://schemas.microsoft.com/office/powerpoint/2010/main" val="39117062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6C05D-EFA3-4AEB-9ED2-C023E0160E51}"/>
              </a:ext>
            </a:extLst>
          </p:cNvPr>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BBCA4613-B2F8-4947-A0B3-379330446C08}"/>
              </a:ext>
            </a:extLst>
          </p:cNvPr>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3D617A14-55AF-4CC9-8557-FF8AAD4DE843}"/>
              </a:ext>
            </a:extLst>
          </p:cNvPr>
          <p:cNvSpPr>
            <a:spLocks noGrp="1"/>
          </p:cNvSpPr>
          <p:nvPr>
            <p:ph type="dt" sz="half" idx="10"/>
          </p:nvPr>
        </p:nvSpPr>
        <p:spPr/>
        <p:txBody>
          <a:bodyPr/>
          <a:lstStyle/>
          <a:p>
            <a:fld id="{B750A1BD-AF44-46EE-BC79-AD19F7930A2B}" type="datetimeFigureOut">
              <a:rPr lang="en-US" smtClean="0"/>
              <a:t>4/21/2025</a:t>
            </a:fld>
            <a:endParaRPr lang="en-US"/>
          </a:p>
        </p:txBody>
      </p:sp>
      <p:sp>
        <p:nvSpPr>
          <p:cNvPr id="5" name="Footer Placeholder 4">
            <a:extLst>
              <a:ext uri="{FF2B5EF4-FFF2-40B4-BE49-F238E27FC236}">
                <a16:creationId xmlns:a16="http://schemas.microsoft.com/office/drawing/2014/main" id="{5AD0A712-DB8C-453C-852A-6961D4CFD0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6A3137-954F-43E5-BED1-E628D546F27F}"/>
              </a:ext>
            </a:extLst>
          </p:cNvPr>
          <p:cNvSpPr>
            <a:spLocks noGrp="1"/>
          </p:cNvSpPr>
          <p:nvPr>
            <p:ph type="sldNum" sz="quarter" idx="12"/>
          </p:nvPr>
        </p:nvSpPr>
        <p:spPr/>
        <p:txBody>
          <a:bodyPr/>
          <a:lstStyle/>
          <a:p>
            <a:fld id="{C52A7BA5-F90D-43B3-9FA2-0DB84AC3EFCE}" type="slidenum">
              <a:rPr lang="en-US" smtClean="0"/>
              <a:t>‹#›</a:t>
            </a:fld>
            <a:endParaRPr lang="en-US"/>
          </a:p>
        </p:txBody>
      </p:sp>
    </p:spTree>
    <p:extLst>
      <p:ext uri="{BB962C8B-B14F-4D97-AF65-F5344CB8AC3E}">
        <p14:creationId xmlns:p14="http://schemas.microsoft.com/office/powerpoint/2010/main" val="5523256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85FD8-5392-444F-96EA-42D312344D2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DBC0C7-242B-4B99-B0A5-64E8CBD229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F90840-FF3D-42C2-9666-9A4B5A8ECE42}"/>
              </a:ext>
            </a:extLst>
          </p:cNvPr>
          <p:cNvSpPr>
            <a:spLocks noGrp="1"/>
          </p:cNvSpPr>
          <p:nvPr>
            <p:ph type="dt" sz="half" idx="10"/>
          </p:nvPr>
        </p:nvSpPr>
        <p:spPr/>
        <p:txBody>
          <a:bodyPr/>
          <a:lstStyle/>
          <a:p>
            <a:fld id="{B750A1BD-AF44-46EE-BC79-AD19F7930A2B}" type="datetimeFigureOut">
              <a:rPr lang="en-US" smtClean="0"/>
              <a:t>4/21/2025</a:t>
            </a:fld>
            <a:endParaRPr lang="en-US"/>
          </a:p>
        </p:txBody>
      </p:sp>
      <p:sp>
        <p:nvSpPr>
          <p:cNvPr id="5" name="Footer Placeholder 4">
            <a:extLst>
              <a:ext uri="{FF2B5EF4-FFF2-40B4-BE49-F238E27FC236}">
                <a16:creationId xmlns:a16="http://schemas.microsoft.com/office/drawing/2014/main" id="{3E44F38B-CB19-40DE-A976-B51C7FE06F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1D21AC-B11A-41D4-8647-508AF828F027}"/>
              </a:ext>
            </a:extLst>
          </p:cNvPr>
          <p:cNvSpPr>
            <a:spLocks noGrp="1"/>
          </p:cNvSpPr>
          <p:nvPr>
            <p:ph type="sldNum" sz="quarter" idx="12"/>
          </p:nvPr>
        </p:nvSpPr>
        <p:spPr/>
        <p:txBody>
          <a:bodyPr/>
          <a:lstStyle/>
          <a:p>
            <a:fld id="{C52A7BA5-F90D-43B3-9FA2-0DB84AC3EFCE}" type="slidenum">
              <a:rPr lang="en-US" smtClean="0"/>
              <a:t>‹#›</a:t>
            </a:fld>
            <a:endParaRPr lang="en-US"/>
          </a:p>
        </p:txBody>
      </p:sp>
    </p:spTree>
    <p:extLst>
      <p:ext uri="{BB962C8B-B14F-4D97-AF65-F5344CB8AC3E}">
        <p14:creationId xmlns:p14="http://schemas.microsoft.com/office/powerpoint/2010/main" val="14945712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EF59E-A245-442A-82CF-593DDE61AB11}"/>
              </a:ext>
            </a:extLst>
          </p:cNvPr>
          <p:cNvSpPr>
            <a:spLocks noGrp="1"/>
          </p:cNvSpPr>
          <p:nvPr>
            <p:ph type="title"/>
          </p:nvPr>
        </p:nvSpPr>
        <p:spPr>
          <a:xfrm>
            <a:off x="831851" y="1709740"/>
            <a:ext cx="105156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BCF43CC1-FFA4-47E8-B88D-F0C55C12E007}"/>
              </a:ext>
            </a:extLst>
          </p:cNvPr>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09EDFFB-5751-4A18-AE0D-8CAE6930083C}"/>
              </a:ext>
            </a:extLst>
          </p:cNvPr>
          <p:cNvSpPr>
            <a:spLocks noGrp="1"/>
          </p:cNvSpPr>
          <p:nvPr>
            <p:ph type="dt" sz="half" idx="10"/>
          </p:nvPr>
        </p:nvSpPr>
        <p:spPr/>
        <p:txBody>
          <a:bodyPr/>
          <a:lstStyle/>
          <a:p>
            <a:fld id="{B750A1BD-AF44-46EE-BC79-AD19F7930A2B}" type="datetimeFigureOut">
              <a:rPr lang="en-US" smtClean="0"/>
              <a:t>4/21/2025</a:t>
            </a:fld>
            <a:endParaRPr lang="en-US"/>
          </a:p>
        </p:txBody>
      </p:sp>
      <p:sp>
        <p:nvSpPr>
          <p:cNvPr id="5" name="Footer Placeholder 4">
            <a:extLst>
              <a:ext uri="{FF2B5EF4-FFF2-40B4-BE49-F238E27FC236}">
                <a16:creationId xmlns:a16="http://schemas.microsoft.com/office/drawing/2014/main" id="{9801E815-DAD2-4242-A376-282C8059B5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8237F4-326F-4791-A254-6E9A659688E1}"/>
              </a:ext>
            </a:extLst>
          </p:cNvPr>
          <p:cNvSpPr>
            <a:spLocks noGrp="1"/>
          </p:cNvSpPr>
          <p:nvPr>
            <p:ph type="sldNum" sz="quarter" idx="12"/>
          </p:nvPr>
        </p:nvSpPr>
        <p:spPr/>
        <p:txBody>
          <a:bodyPr/>
          <a:lstStyle/>
          <a:p>
            <a:fld id="{C52A7BA5-F90D-43B3-9FA2-0DB84AC3EFCE}" type="slidenum">
              <a:rPr lang="en-US" smtClean="0"/>
              <a:t>‹#›</a:t>
            </a:fld>
            <a:endParaRPr lang="en-US"/>
          </a:p>
        </p:txBody>
      </p:sp>
    </p:spTree>
    <p:extLst>
      <p:ext uri="{BB962C8B-B14F-4D97-AF65-F5344CB8AC3E}">
        <p14:creationId xmlns:p14="http://schemas.microsoft.com/office/powerpoint/2010/main" val="14432277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B43D3-1389-4588-9344-641CF71F9BB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F1B94D8-A231-4EEC-B9C6-FD4D2B3E8C6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E1E167-417D-4D7B-A85C-8C8A3E29B38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5C8FA8A-CA42-46FD-BA87-5BBB4B0FD05F}"/>
              </a:ext>
            </a:extLst>
          </p:cNvPr>
          <p:cNvSpPr>
            <a:spLocks noGrp="1"/>
          </p:cNvSpPr>
          <p:nvPr>
            <p:ph type="dt" sz="half" idx="10"/>
          </p:nvPr>
        </p:nvSpPr>
        <p:spPr/>
        <p:txBody>
          <a:bodyPr/>
          <a:lstStyle/>
          <a:p>
            <a:fld id="{B750A1BD-AF44-46EE-BC79-AD19F7930A2B}" type="datetimeFigureOut">
              <a:rPr lang="en-US" smtClean="0"/>
              <a:t>4/21/2025</a:t>
            </a:fld>
            <a:endParaRPr lang="en-US"/>
          </a:p>
        </p:txBody>
      </p:sp>
      <p:sp>
        <p:nvSpPr>
          <p:cNvPr id="6" name="Footer Placeholder 5">
            <a:extLst>
              <a:ext uri="{FF2B5EF4-FFF2-40B4-BE49-F238E27FC236}">
                <a16:creationId xmlns:a16="http://schemas.microsoft.com/office/drawing/2014/main" id="{E57CF850-4DC4-4A3C-8FEE-95BBA4887E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B141A0-2400-4FC3-982C-215DC54A3F88}"/>
              </a:ext>
            </a:extLst>
          </p:cNvPr>
          <p:cNvSpPr>
            <a:spLocks noGrp="1"/>
          </p:cNvSpPr>
          <p:nvPr>
            <p:ph type="sldNum" sz="quarter" idx="12"/>
          </p:nvPr>
        </p:nvSpPr>
        <p:spPr/>
        <p:txBody>
          <a:bodyPr/>
          <a:lstStyle/>
          <a:p>
            <a:fld id="{C52A7BA5-F90D-43B3-9FA2-0DB84AC3EFCE}" type="slidenum">
              <a:rPr lang="en-US" smtClean="0"/>
              <a:t>‹#›</a:t>
            </a:fld>
            <a:endParaRPr lang="en-US"/>
          </a:p>
        </p:txBody>
      </p:sp>
    </p:spTree>
    <p:extLst>
      <p:ext uri="{BB962C8B-B14F-4D97-AF65-F5344CB8AC3E}">
        <p14:creationId xmlns:p14="http://schemas.microsoft.com/office/powerpoint/2010/main" val="5530396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F0BE8-7486-4EC3-9807-8D42EEAA8E4A}"/>
              </a:ext>
            </a:extLst>
          </p:cNvPr>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B862536-0C56-400D-A6CA-D83ABAF85717}"/>
              </a:ext>
            </a:extLst>
          </p:cNvPr>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E50BD7AA-9056-4B01-9C5D-1D4194B96B15}"/>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DE34485-36DE-4ADD-9500-673A57BEB4C0}"/>
              </a:ext>
            </a:extLst>
          </p:cNvPr>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16EB0A04-A356-421D-8339-44E9B37179D9}"/>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EFCC530-CB65-49FE-A7AA-E5A51B49AD10}"/>
              </a:ext>
            </a:extLst>
          </p:cNvPr>
          <p:cNvSpPr>
            <a:spLocks noGrp="1"/>
          </p:cNvSpPr>
          <p:nvPr>
            <p:ph type="dt" sz="half" idx="10"/>
          </p:nvPr>
        </p:nvSpPr>
        <p:spPr/>
        <p:txBody>
          <a:bodyPr/>
          <a:lstStyle/>
          <a:p>
            <a:fld id="{B750A1BD-AF44-46EE-BC79-AD19F7930A2B}" type="datetimeFigureOut">
              <a:rPr lang="en-US" smtClean="0"/>
              <a:t>4/21/2025</a:t>
            </a:fld>
            <a:endParaRPr lang="en-US"/>
          </a:p>
        </p:txBody>
      </p:sp>
      <p:sp>
        <p:nvSpPr>
          <p:cNvPr id="8" name="Footer Placeholder 7">
            <a:extLst>
              <a:ext uri="{FF2B5EF4-FFF2-40B4-BE49-F238E27FC236}">
                <a16:creationId xmlns:a16="http://schemas.microsoft.com/office/drawing/2014/main" id="{0D828744-A44D-4075-A3D9-9CC2428977B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33F6FB5-6C37-4A39-8291-27CDA55B7AE4}"/>
              </a:ext>
            </a:extLst>
          </p:cNvPr>
          <p:cNvSpPr>
            <a:spLocks noGrp="1"/>
          </p:cNvSpPr>
          <p:nvPr>
            <p:ph type="sldNum" sz="quarter" idx="12"/>
          </p:nvPr>
        </p:nvSpPr>
        <p:spPr/>
        <p:txBody>
          <a:bodyPr/>
          <a:lstStyle/>
          <a:p>
            <a:fld id="{C52A7BA5-F90D-43B3-9FA2-0DB84AC3EFCE}" type="slidenum">
              <a:rPr lang="en-US" smtClean="0"/>
              <a:t>‹#›</a:t>
            </a:fld>
            <a:endParaRPr lang="en-US"/>
          </a:p>
        </p:txBody>
      </p:sp>
    </p:spTree>
    <p:extLst>
      <p:ext uri="{BB962C8B-B14F-4D97-AF65-F5344CB8AC3E}">
        <p14:creationId xmlns:p14="http://schemas.microsoft.com/office/powerpoint/2010/main" val="38395924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AEF56-7B74-49D4-8755-E873350BDBB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6E98049-2569-48F8-A3EC-21F79E024710}"/>
              </a:ext>
            </a:extLst>
          </p:cNvPr>
          <p:cNvSpPr>
            <a:spLocks noGrp="1"/>
          </p:cNvSpPr>
          <p:nvPr>
            <p:ph type="dt" sz="half" idx="10"/>
          </p:nvPr>
        </p:nvSpPr>
        <p:spPr/>
        <p:txBody>
          <a:bodyPr/>
          <a:lstStyle/>
          <a:p>
            <a:fld id="{B750A1BD-AF44-46EE-BC79-AD19F7930A2B}" type="datetimeFigureOut">
              <a:rPr lang="en-US" smtClean="0"/>
              <a:t>4/21/2025</a:t>
            </a:fld>
            <a:endParaRPr lang="en-US"/>
          </a:p>
        </p:txBody>
      </p:sp>
      <p:sp>
        <p:nvSpPr>
          <p:cNvPr id="4" name="Footer Placeholder 3">
            <a:extLst>
              <a:ext uri="{FF2B5EF4-FFF2-40B4-BE49-F238E27FC236}">
                <a16:creationId xmlns:a16="http://schemas.microsoft.com/office/drawing/2014/main" id="{D7F88520-4F48-47E6-9EC7-BF1EB575049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1D1201B-E9CA-422D-B4F0-FC7B3D3F975B}"/>
              </a:ext>
            </a:extLst>
          </p:cNvPr>
          <p:cNvSpPr>
            <a:spLocks noGrp="1"/>
          </p:cNvSpPr>
          <p:nvPr>
            <p:ph type="sldNum" sz="quarter" idx="12"/>
          </p:nvPr>
        </p:nvSpPr>
        <p:spPr/>
        <p:txBody>
          <a:bodyPr/>
          <a:lstStyle/>
          <a:p>
            <a:fld id="{C52A7BA5-F90D-43B3-9FA2-0DB84AC3EFCE}" type="slidenum">
              <a:rPr lang="en-US" smtClean="0"/>
              <a:t>‹#›</a:t>
            </a:fld>
            <a:endParaRPr lang="en-US"/>
          </a:p>
        </p:txBody>
      </p:sp>
    </p:spTree>
    <p:extLst>
      <p:ext uri="{BB962C8B-B14F-4D97-AF65-F5344CB8AC3E}">
        <p14:creationId xmlns:p14="http://schemas.microsoft.com/office/powerpoint/2010/main" val="122456556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22665E3-8A5F-4562-89F9-12CA8BD320A0}"/>
              </a:ext>
            </a:extLst>
          </p:cNvPr>
          <p:cNvSpPr>
            <a:spLocks noGrp="1"/>
          </p:cNvSpPr>
          <p:nvPr>
            <p:ph type="dt" sz="half" idx="10"/>
          </p:nvPr>
        </p:nvSpPr>
        <p:spPr/>
        <p:txBody>
          <a:bodyPr/>
          <a:lstStyle/>
          <a:p>
            <a:fld id="{B750A1BD-AF44-46EE-BC79-AD19F7930A2B}" type="datetimeFigureOut">
              <a:rPr lang="en-US" smtClean="0"/>
              <a:t>4/21/2025</a:t>
            </a:fld>
            <a:endParaRPr lang="en-US"/>
          </a:p>
        </p:txBody>
      </p:sp>
      <p:sp>
        <p:nvSpPr>
          <p:cNvPr id="3" name="Footer Placeholder 2">
            <a:extLst>
              <a:ext uri="{FF2B5EF4-FFF2-40B4-BE49-F238E27FC236}">
                <a16:creationId xmlns:a16="http://schemas.microsoft.com/office/drawing/2014/main" id="{ED425028-6366-4F7C-AF76-A1057C0E215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845BEB2-D2C8-495B-9516-A0283C42E283}"/>
              </a:ext>
            </a:extLst>
          </p:cNvPr>
          <p:cNvSpPr>
            <a:spLocks noGrp="1"/>
          </p:cNvSpPr>
          <p:nvPr>
            <p:ph type="sldNum" sz="quarter" idx="12"/>
          </p:nvPr>
        </p:nvSpPr>
        <p:spPr/>
        <p:txBody>
          <a:bodyPr/>
          <a:lstStyle/>
          <a:p>
            <a:fld id="{C52A7BA5-F90D-43B3-9FA2-0DB84AC3EFCE}" type="slidenum">
              <a:rPr lang="en-US" smtClean="0"/>
              <a:t>‹#›</a:t>
            </a:fld>
            <a:endParaRPr lang="en-US"/>
          </a:p>
        </p:txBody>
      </p:sp>
    </p:spTree>
    <p:extLst>
      <p:ext uri="{BB962C8B-B14F-4D97-AF65-F5344CB8AC3E}">
        <p14:creationId xmlns:p14="http://schemas.microsoft.com/office/powerpoint/2010/main" val="145635377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A5AA8-2090-4307-970B-88759E9AD578}"/>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94762FE3-F777-429C-A75E-2CA28D7E2CFA}"/>
              </a:ext>
            </a:extLst>
          </p:cNvPr>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8DD7A3-20D9-4C1F-B9A1-651F666C04A4}"/>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B24517E6-54DE-4B55-AC9A-44EE9E29EBDC}"/>
              </a:ext>
            </a:extLst>
          </p:cNvPr>
          <p:cNvSpPr>
            <a:spLocks noGrp="1"/>
          </p:cNvSpPr>
          <p:nvPr>
            <p:ph type="dt" sz="half" idx="10"/>
          </p:nvPr>
        </p:nvSpPr>
        <p:spPr/>
        <p:txBody>
          <a:bodyPr/>
          <a:lstStyle/>
          <a:p>
            <a:fld id="{B750A1BD-AF44-46EE-BC79-AD19F7930A2B}" type="datetimeFigureOut">
              <a:rPr lang="en-US" smtClean="0"/>
              <a:t>4/21/2025</a:t>
            </a:fld>
            <a:endParaRPr lang="en-US"/>
          </a:p>
        </p:txBody>
      </p:sp>
      <p:sp>
        <p:nvSpPr>
          <p:cNvPr id="6" name="Footer Placeholder 5">
            <a:extLst>
              <a:ext uri="{FF2B5EF4-FFF2-40B4-BE49-F238E27FC236}">
                <a16:creationId xmlns:a16="http://schemas.microsoft.com/office/drawing/2014/main" id="{0A141E23-38E1-4175-AA95-D8D7EDACFB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782FD2-8241-46C5-8229-07381BEC9706}"/>
              </a:ext>
            </a:extLst>
          </p:cNvPr>
          <p:cNvSpPr>
            <a:spLocks noGrp="1"/>
          </p:cNvSpPr>
          <p:nvPr>
            <p:ph type="sldNum" sz="quarter" idx="12"/>
          </p:nvPr>
        </p:nvSpPr>
        <p:spPr/>
        <p:txBody>
          <a:bodyPr/>
          <a:lstStyle/>
          <a:p>
            <a:fld id="{C52A7BA5-F90D-43B3-9FA2-0DB84AC3EFCE}" type="slidenum">
              <a:rPr lang="en-US" smtClean="0"/>
              <a:t>‹#›</a:t>
            </a:fld>
            <a:endParaRPr lang="en-US"/>
          </a:p>
        </p:txBody>
      </p:sp>
    </p:spTree>
    <p:extLst>
      <p:ext uri="{BB962C8B-B14F-4D97-AF65-F5344CB8AC3E}">
        <p14:creationId xmlns:p14="http://schemas.microsoft.com/office/powerpoint/2010/main" val="14606202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46D27-9FAF-4CC2-8898-ED0A9CD5061E}"/>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AF27BDC6-8861-420D-9641-FAFD05DD8B5C}"/>
              </a:ext>
            </a:extLst>
          </p:cNvPr>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32309942-1AA4-4FC9-A47E-FDF0B47B0E29}"/>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FDF4788F-F389-4E8F-9C19-E97337BB28A5}"/>
              </a:ext>
            </a:extLst>
          </p:cNvPr>
          <p:cNvSpPr>
            <a:spLocks noGrp="1"/>
          </p:cNvSpPr>
          <p:nvPr>
            <p:ph type="dt" sz="half" idx="10"/>
          </p:nvPr>
        </p:nvSpPr>
        <p:spPr/>
        <p:txBody>
          <a:bodyPr/>
          <a:lstStyle/>
          <a:p>
            <a:fld id="{B750A1BD-AF44-46EE-BC79-AD19F7930A2B}" type="datetimeFigureOut">
              <a:rPr lang="en-US" smtClean="0"/>
              <a:t>4/21/2025</a:t>
            </a:fld>
            <a:endParaRPr lang="en-US"/>
          </a:p>
        </p:txBody>
      </p:sp>
      <p:sp>
        <p:nvSpPr>
          <p:cNvPr id="6" name="Footer Placeholder 5">
            <a:extLst>
              <a:ext uri="{FF2B5EF4-FFF2-40B4-BE49-F238E27FC236}">
                <a16:creationId xmlns:a16="http://schemas.microsoft.com/office/drawing/2014/main" id="{DA99EA2B-F131-46E0-A421-C51C61684F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1009BC-487B-4699-8FE7-D28889EF780F}"/>
              </a:ext>
            </a:extLst>
          </p:cNvPr>
          <p:cNvSpPr>
            <a:spLocks noGrp="1"/>
          </p:cNvSpPr>
          <p:nvPr>
            <p:ph type="sldNum" sz="quarter" idx="12"/>
          </p:nvPr>
        </p:nvSpPr>
        <p:spPr/>
        <p:txBody>
          <a:bodyPr/>
          <a:lstStyle/>
          <a:p>
            <a:fld id="{C52A7BA5-F90D-43B3-9FA2-0DB84AC3EFCE}" type="slidenum">
              <a:rPr lang="en-US" smtClean="0"/>
              <a:t>‹#›</a:t>
            </a:fld>
            <a:endParaRPr lang="en-US"/>
          </a:p>
        </p:txBody>
      </p:sp>
    </p:spTree>
    <p:extLst>
      <p:ext uri="{BB962C8B-B14F-4D97-AF65-F5344CB8AC3E}">
        <p14:creationId xmlns:p14="http://schemas.microsoft.com/office/powerpoint/2010/main" val="33400766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5C8F3-45D8-4E7A-9931-8063A4460B7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F615BB9-A805-4B4D-BDEB-3E0663DFEE1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A67859-A7FF-4990-95C9-F2FD32BC7749}"/>
              </a:ext>
            </a:extLst>
          </p:cNvPr>
          <p:cNvSpPr>
            <a:spLocks noGrp="1"/>
          </p:cNvSpPr>
          <p:nvPr>
            <p:ph type="dt" sz="half" idx="10"/>
          </p:nvPr>
        </p:nvSpPr>
        <p:spPr/>
        <p:txBody>
          <a:bodyPr/>
          <a:lstStyle/>
          <a:p>
            <a:fld id="{B750A1BD-AF44-46EE-BC79-AD19F7930A2B}" type="datetimeFigureOut">
              <a:rPr lang="en-US" smtClean="0"/>
              <a:t>4/21/2025</a:t>
            </a:fld>
            <a:endParaRPr lang="en-US"/>
          </a:p>
        </p:txBody>
      </p:sp>
      <p:sp>
        <p:nvSpPr>
          <p:cNvPr id="5" name="Footer Placeholder 4">
            <a:extLst>
              <a:ext uri="{FF2B5EF4-FFF2-40B4-BE49-F238E27FC236}">
                <a16:creationId xmlns:a16="http://schemas.microsoft.com/office/drawing/2014/main" id="{C99552DC-FCD8-45B2-84C9-B817F6E886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E12F52-11C1-4A10-BEE4-E2446EFB5894}"/>
              </a:ext>
            </a:extLst>
          </p:cNvPr>
          <p:cNvSpPr>
            <a:spLocks noGrp="1"/>
          </p:cNvSpPr>
          <p:nvPr>
            <p:ph type="sldNum" sz="quarter" idx="12"/>
          </p:nvPr>
        </p:nvSpPr>
        <p:spPr/>
        <p:txBody>
          <a:bodyPr/>
          <a:lstStyle/>
          <a:p>
            <a:fld id="{C52A7BA5-F90D-43B3-9FA2-0DB84AC3EFCE}" type="slidenum">
              <a:rPr lang="en-US" smtClean="0"/>
              <a:t>‹#›</a:t>
            </a:fld>
            <a:endParaRPr lang="en-US"/>
          </a:p>
        </p:txBody>
      </p:sp>
    </p:spTree>
    <p:extLst>
      <p:ext uri="{BB962C8B-B14F-4D97-AF65-F5344CB8AC3E}">
        <p14:creationId xmlns:p14="http://schemas.microsoft.com/office/powerpoint/2010/main" val="8009653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B766A64-2FE2-4DE0-8239-9B81D5ABF57B}"/>
              </a:ext>
            </a:extLst>
          </p:cNvPr>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43C52DF-4AE1-49D1-8445-90D6EFE38BCE}"/>
              </a:ext>
            </a:extLst>
          </p:cNvPr>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0EAE20-19A8-4600-A6E6-EDDD0A5E0FE9}"/>
              </a:ext>
            </a:extLst>
          </p:cNvPr>
          <p:cNvSpPr>
            <a:spLocks noGrp="1"/>
          </p:cNvSpPr>
          <p:nvPr>
            <p:ph type="dt" sz="half" idx="10"/>
          </p:nvPr>
        </p:nvSpPr>
        <p:spPr/>
        <p:txBody>
          <a:bodyPr/>
          <a:lstStyle/>
          <a:p>
            <a:fld id="{B750A1BD-AF44-46EE-BC79-AD19F7930A2B}" type="datetimeFigureOut">
              <a:rPr lang="en-US" smtClean="0"/>
              <a:t>4/21/2025</a:t>
            </a:fld>
            <a:endParaRPr lang="en-US"/>
          </a:p>
        </p:txBody>
      </p:sp>
      <p:sp>
        <p:nvSpPr>
          <p:cNvPr id="5" name="Footer Placeholder 4">
            <a:extLst>
              <a:ext uri="{FF2B5EF4-FFF2-40B4-BE49-F238E27FC236}">
                <a16:creationId xmlns:a16="http://schemas.microsoft.com/office/drawing/2014/main" id="{5C97ACB2-7842-400F-93F8-7ED5998907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021EDA-D426-49B1-9665-601362B4B172}"/>
              </a:ext>
            </a:extLst>
          </p:cNvPr>
          <p:cNvSpPr>
            <a:spLocks noGrp="1"/>
          </p:cNvSpPr>
          <p:nvPr>
            <p:ph type="sldNum" sz="quarter" idx="12"/>
          </p:nvPr>
        </p:nvSpPr>
        <p:spPr/>
        <p:txBody>
          <a:bodyPr/>
          <a:lstStyle/>
          <a:p>
            <a:fld id="{C52A7BA5-F90D-43B3-9FA2-0DB84AC3EFCE}" type="slidenum">
              <a:rPr lang="en-US" smtClean="0"/>
              <a:t>‹#›</a:t>
            </a:fld>
            <a:endParaRPr lang="en-US"/>
          </a:p>
        </p:txBody>
      </p:sp>
    </p:spTree>
    <p:extLst>
      <p:ext uri="{BB962C8B-B14F-4D97-AF65-F5344CB8AC3E}">
        <p14:creationId xmlns:p14="http://schemas.microsoft.com/office/powerpoint/2010/main" val="1701439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39768823"/>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a:gsLst>
            <a:gs pos="0">
              <a:srgbClr val="EBE9E6"/>
            </a:gs>
            <a:gs pos="100000">
              <a:srgbClr val="C9C5C0"/>
            </a:gs>
          </a:gsLst>
          <a:path path="circle">
            <a:fillToRect l="50000" t="50000" r="50000" b="50000"/>
          </a:path>
          <a:tileRect/>
        </a:gradFill>
        <a:effectLst/>
      </p:bgPr>
    </p:bg>
    <p:spTree>
      <p:nvGrpSpPr>
        <p:cNvPr id="1" name="Shape 9"/>
        <p:cNvGrpSpPr/>
        <p:nvPr/>
      </p:nvGrpSpPr>
      <p:grpSpPr>
        <a:xfrm>
          <a:off x="0" y="0"/>
          <a:ext cx="0" cy="0"/>
          <a:chOff x="0" y="0"/>
          <a:chExt cx="0" cy="0"/>
        </a:xfrm>
      </p:grpSpPr>
      <p:sp>
        <p:nvSpPr>
          <p:cNvPr id="10" name="Google Shape;10;p1"/>
          <p:cNvSpPr/>
          <p:nvPr/>
        </p:nvSpPr>
        <p:spPr>
          <a:xfrm>
            <a:off x="0" y="2015734"/>
            <a:ext cx="12192000" cy="4079520"/>
          </a:xfrm>
          <a:prstGeom prst="rect">
            <a:avLst/>
          </a:prstGeom>
          <a:gradFill>
            <a:gsLst>
              <a:gs pos="0">
                <a:srgbClr val="DFDBD5">
                  <a:alpha val="0"/>
                </a:srgbClr>
              </a:gs>
              <a:gs pos="100000">
                <a:schemeClr val="lt2"/>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 name="Google Shape;11;p1"/>
          <p:cNvPicPr preferRelativeResize="0"/>
          <p:nvPr/>
        </p:nvPicPr>
        <p:blipFill rotWithShape="1">
          <a:blip r:embed="rId13">
            <a:alphaModFix/>
          </a:blip>
          <a:srcRect l="12500" t="1538" r="12500" b="-1538"/>
          <a:stretch/>
        </p:blipFill>
        <p:spPr>
          <a:xfrm>
            <a:off x="-1" y="6095254"/>
            <a:ext cx="12192001" cy="774727"/>
          </a:xfrm>
          <a:prstGeom prst="rect">
            <a:avLst/>
          </a:prstGeom>
          <a:noFill/>
          <a:ln>
            <a:noFill/>
          </a:ln>
        </p:spPr>
      </p:pic>
      <p:cxnSp>
        <p:nvCxnSpPr>
          <p:cNvPr id="12" name="Google Shape;12;p1"/>
          <p:cNvCxnSpPr/>
          <p:nvPr/>
        </p:nvCxnSpPr>
        <p:spPr>
          <a:xfrm>
            <a:off x="0" y="6101127"/>
            <a:ext cx="12192000" cy="0"/>
          </a:xfrm>
          <a:prstGeom prst="straightConnector1">
            <a:avLst/>
          </a:prstGeom>
          <a:noFill/>
          <a:ln w="12700" cap="flat" cmpd="sng">
            <a:solidFill>
              <a:srgbClr val="000001">
                <a:alpha val="20000"/>
              </a:srgbClr>
            </a:solidFill>
            <a:prstDash val="solid"/>
            <a:round/>
            <a:headEnd type="none" w="sm" len="sm"/>
            <a:tailEnd type="none" w="sm" len="sm"/>
          </a:ln>
        </p:spPr>
      </p:cxnSp>
      <p:sp>
        <p:nvSpPr>
          <p:cNvPr id="13" name="Google Shape;13;p1"/>
          <p:cNvSpPr txBox="1">
            <a:spLocks noGrp="1"/>
          </p:cNvSpPr>
          <p:nvPr>
            <p:ph type="title"/>
          </p:nvPr>
        </p:nvSpPr>
        <p:spPr>
          <a:xfrm>
            <a:off x="1924655" y="804521"/>
            <a:ext cx="8761791" cy="104923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0"/>
              </a:spcBef>
              <a:spcAft>
                <a:spcPts val="0"/>
              </a:spcAft>
              <a:buClr>
                <a:schemeClr val="dk1"/>
              </a:buClr>
              <a:buSzPts val="3200"/>
              <a:buFont typeface="Gill Sans"/>
              <a:buNone/>
              <a:defRPr sz="3200" b="0" i="0" u="none" strike="noStrike" cap="none">
                <a:solidFill>
                  <a:schemeClr val="dk1"/>
                </a:solidFill>
                <a:latin typeface="Gill Sans"/>
                <a:ea typeface="Gill Sans"/>
                <a:cs typeface="Gill Sans"/>
                <a:sym typeface="Gill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4" name="Google Shape;14;p1"/>
          <p:cNvSpPr txBox="1">
            <a:spLocks noGrp="1"/>
          </p:cNvSpPr>
          <p:nvPr>
            <p:ph type="body" idx="1"/>
          </p:nvPr>
        </p:nvSpPr>
        <p:spPr>
          <a:xfrm>
            <a:off x="1924655" y="2015734"/>
            <a:ext cx="8761791" cy="3450613"/>
          </a:xfrm>
          <a:prstGeom prst="rect">
            <a:avLst/>
          </a:prstGeom>
          <a:noFill/>
          <a:ln>
            <a:noFill/>
          </a:ln>
        </p:spPr>
        <p:txBody>
          <a:bodyPr spcFirstLastPara="1" wrap="square" lIns="91425" tIns="45700" rIns="91425" bIns="45700" anchor="t" anchorCtr="0">
            <a:normAutofit/>
          </a:bodyPr>
          <a:lstStyle>
            <a:lvl1pPr marL="457200" marR="0" lvl="0" indent="-355600" algn="l" rtl="0">
              <a:lnSpc>
                <a:spcPct val="120000"/>
              </a:lnSpc>
              <a:spcBef>
                <a:spcPts val="1000"/>
              </a:spcBef>
              <a:spcAft>
                <a:spcPts val="0"/>
              </a:spcAft>
              <a:buClr>
                <a:schemeClr val="accent1"/>
              </a:buClr>
              <a:buSzPts val="2000"/>
              <a:buFont typeface="Arial"/>
              <a:buChar char="•"/>
              <a:defRPr sz="2000" b="0" i="0" u="none" strike="noStrike" cap="none">
                <a:solidFill>
                  <a:schemeClr val="dk1"/>
                </a:solidFill>
                <a:latin typeface="Gill Sans"/>
                <a:ea typeface="Gill Sans"/>
                <a:cs typeface="Gill Sans"/>
                <a:sym typeface="Gill Sans"/>
              </a:defRPr>
            </a:lvl1pPr>
            <a:lvl2pPr marL="914400" marR="0" lvl="1" indent="-330200" algn="l" rtl="0">
              <a:lnSpc>
                <a:spcPct val="120000"/>
              </a:lnSpc>
              <a:spcBef>
                <a:spcPts val="500"/>
              </a:spcBef>
              <a:spcAft>
                <a:spcPts val="0"/>
              </a:spcAft>
              <a:buClr>
                <a:schemeClr val="accent1"/>
              </a:buClr>
              <a:buSzPts val="1600"/>
              <a:buFont typeface="Arial"/>
              <a:buChar char="•"/>
              <a:defRPr sz="1600" b="0" i="0" u="none" strike="noStrike" cap="none">
                <a:solidFill>
                  <a:schemeClr val="dk1"/>
                </a:solidFill>
                <a:latin typeface="Gill Sans"/>
                <a:ea typeface="Gill Sans"/>
                <a:cs typeface="Gill Sans"/>
                <a:sym typeface="Gill Sans"/>
              </a:defRPr>
            </a:lvl2pPr>
            <a:lvl3pPr marL="1371600" marR="0" lvl="2" indent="-330200" algn="l" rtl="0">
              <a:lnSpc>
                <a:spcPct val="120000"/>
              </a:lnSpc>
              <a:spcBef>
                <a:spcPts val="500"/>
              </a:spcBef>
              <a:spcAft>
                <a:spcPts val="0"/>
              </a:spcAft>
              <a:buClr>
                <a:schemeClr val="accent1"/>
              </a:buClr>
              <a:buSzPts val="1600"/>
              <a:buFont typeface="Arial"/>
              <a:buChar char="•"/>
              <a:defRPr sz="1600" b="0" i="0" u="none" strike="noStrike" cap="none">
                <a:solidFill>
                  <a:schemeClr val="dk1"/>
                </a:solidFill>
                <a:latin typeface="Gill Sans"/>
                <a:ea typeface="Gill Sans"/>
                <a:cs typeface="Gill Sans"/>
                <a:sym typeface="Gill Sans"/>
              </a:defRPr>
            </a:lvl3pPr>
            <a:lvl4pPr marL="1828800" marR="0" lvl="3" indent="-317500" algn="l" rtl="0">
              <a:lnSpc>
                <a:spcPct val="120000"/>
              </a:lnSpc>
              <a:spcBef>
                <a:spcPts val="500"/>
              </a:spcBef>
              <a:spcAft>
                <a:spcPts val="0"/>
              </a:spcAft>
              <a:buClr>
                <a:schemeClr val="accent1"/>
              </a:buClr>
              <a:buSzPts val="1400"/>
              <a:buFont typeface="Arial"/>
              <a:buChar char="•"/>
              <a:defRPr sz="1400" b="0" i="0" u="none" strike="noStrike" cap="none">
                <a:solidFill>
                  <a:schemeClr val="dk1"/>
                </a:solidFill>
                <a:latin typeface="Gill Sans"/>
                <a:ea typeface="Gill Sans"/>
                <a:cs typeface="Gill Sans"/>
                <a:sym typeface="Gill Sans"/>
              </a:defRPr>
            </a:lvl4pPr>
            <a:lvl5pPr marL="2286000" marR="0" lvl="4"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Gill Sans"/>
                <a:ea typeface="Gill Sans"/>
                <a:cs typeface="Gill Sans"/>
                <a:sym typeface="Gill Sans"/>
              </a:defRPr>
            </a:lvl5pPr>
            <a:lvl6pPr marL="2743200" marR="0" lvl="5"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Gill Sans"/>
                <a:ea typeface="Gill Sans"/>
                <a:cs typeface="Gill Sans"/>
                <a:sym typeface="Gill Sans"/>
              </a:defRPr>
            </a:lvl6pPr>
            <a:lvl7pPr marL="3200400" marR="0" lvl="6"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Gill Sans"/>
                <a:ea typeface="Gill Sans"/>
                <a:cs typeface="Gill Sans"/>
                <a:sym typeface="Gill Sans"/>
              </a:defRPr>
            </a:lvl7pPr>
            <a:lvl8pPr marL="3657600" marR="0" lvl="7"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Gill Sans"/>
                <a:ea typeface="Gill Sans"/>
                <a:cs typeface="Gill Sans"/>
                <a:sym typeface="Gill Sans"/>
              </a:defRPr>
            </a:lvl8pPr>
            <a:lvl9pPr marL="4114800" marR="0" lvl="8"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Gill Sans"/>
                <a:ea typeface="Gill Sans"/>
                <a:cs typeface="Gill Sans"/>
                <a:sym typeface="Gill Sans"/>
              </a:defRPr>
            </a:lvl9pPr>
          </a:lstStyle>
          <a:p>
            <a:endParaRPr/>
          </a:p>
        </p:txBody>
      </p:sp>
      <p:sp>
        <p:nvSpPr>
          <p:cNvPr id="15" name="Google Shape;15;p1"/>
          <p:cNvSpPr txBox="1">
            <a:spLocks noGrp="1"/>
          </p:cNvSpPr>
          <p:nvPr>
            <p:ph type="dt" idx="10"/>
          </p:nvPr>
        </p:nvSpPr>
        <p:spPr>
          <a:xfrm>
            <a:off x="7528723" y="330370"/>
            <a:ext cx="3157723" cy="309201"/>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000" b="0" i="0" u="none" strike="noStrike" cap="none">
                <a:solidFill>
                  <a:srgbClr val="888888"/>
                </a:solidFill>
                <a:latin typeface="Gill Sans"/>
                <a:ea typeface="Gill Sans"/>
                <a:cs typeface="Gill Sans"/>
                <a:sym typeface="Gill Sans"/>
              </a:defRPr>
            </a:lvl1pPr>
            <a:lvl2pPr marR="0" lvl="1"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2pPr>
            <a:lvl3pPr marR="0" lvl="2"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3pPr>
            <a:lvl4pPr marR="0" lvl="3"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4pPr>
            <a:lvl5pPr marR="0" lvl="4"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5pPr>
            <a:lvl6pPr marR="0" lvl="5"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6pPr>
            <a:lvl7pPr marR="0" lvl="6"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7pPr>
            <a:lvl8pPr marR="0" lvl="7"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8pPr>
            <a:lvl9pPr marR="0" lvl="8"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9pPr>
          </a:lstStyle>
          <a:p>
            <a:endParaRPr/>
          </a:p>
        </p:txBody>
      </p:sp>
      <p:sp>
        <p:nvSpPr>
          <p:cNvPr id="16" name="Google Shape;16;p1"/>
          <p:cNvSpPr txBox="1">
            <a:spLocks noGrp="1"/>
          </p:cNvSpPr>
          <p:nvPr>
            <p:ph type="ftr" idx="11"/>
          </p:nvPr>
        </p:nvSpPr>
        <p:spPr>
          <a:xfrm>
            <a:off x="1924655" y="329309"/>
            <a:ext cx="5378672" cy="309201"/>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00" b="0" i="0" u="none" strike="noStrike" cap="none">
                <a:solidFill>
                  <a:srgbClr val="888888"/>
                </a:solidFill>
                <a:latin typeface="Gill Sans"/>
                <a:ea typeface="Gill Sans"/>
                <a:cs typeface="Gill Sans"/>
                <a:sym typeface="Gill Sans"/>
              </a:defRPr>
            </a:lvl1pPr>
            <a:lvl2pPr marR="0" lvl="1"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2pPr>
            <a:lvl3pPr marR="0" lvl="2"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3pPr>
            <a:lvl4pPr marR="0" lvl="3"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4pPr>
            <a:lvl5pPr marR="0" lvl="4"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5pPr>
            <a:lvl6pPr marR="0" lvl="5"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6pPr>
            <a:lvl7pPr marR="0" lvl="6"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7pPr>
            <a:lvl8pPr marR="0" lvl="7"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8pPr>
            <a:lvl9pPr marR="0" lvl="8"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9pPr>
          </a:lstStyle>
          <a:p>
            <a:endParaRPr/>
          </a:p>
        </p:txBody>
      </p:sp>
      <p:sp>
        <p:nvSpPr>
          <p:cNvPr id="17" name="Google Shape;17;p1"/>
          <p:cNvSpPr txBox="1">
            <a:spLocks noGrp="1"/>
          </p:cNvSpPr>
          <p:nvPr>
            <p:ph type="sldNum" idx="12"/>
          </p:nvPr>
        </p:nvSpPr>
        <p:spPr>
          <a:xfrm>
            <a:off x="650300" y="798973"/>
            <a:ext cx="1060995" cy="503578"/>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2800" b="0" i="0" u="none" strike="noStrike" cap="none">
                <a:solidFill>
                  <a:schemeClr val="accent1"/>
                </a:solidFill>
                <a:latin typeface="Gill Sans"/>
                <a:ea typeface="Gill Sans"/>
                <a:cs typeface="Gill Sans"/>
                <a:sym typeface="Gill Sans"/>
              </a:defRPr>
            </a:lvl1pPr>
            <a:lvl2pPr marL="0" marR="0" lvl="1" indent="0" algn="r" rtl="0">
              <a:spcBef>
                <a:spcPts val="0"/>
              </a:spcBef>
              <a:buNone/>
              <a:defRPr sz="2800" b="0" i="0" u="none" strike="noStrike" cap="none">
                <a:solidFill>
                  <a:schemeClr val="accent1"/>
                </a:solidFill>
                <a:latin typeface="Gill Sans"/>
                <a:ea typeface="Gill Sans"/>
                <a:cs typeface="Gill Sans"/>
                <a:sym typeface="Gill Sans"/>
              </a:defRPr>
            </a:lvl2pPr>
            <a:lvl3pPr marL="0" marR="0" lvl="2" indent="0" algn="r" rtl="0">
              <a:spcBef>
                <a:spcPts val="0"/>
              </a:spcBef>
              <a:buNone/>
              <a:defRPr sz="2800" b="0" i="0" u="none" strike="noStrike" cap="none">
                <a:solidFill>
                  <a:schemeClr val="accent1"/>
                </a:solidFill>
                <a:latin typeface="Gill Sans"/>
                <a:ea typeface="Gill Sans"/>
                <a:cs typeface="Gill Sans"/>
                <a:sym typeface="Gill Sans"/>
              </a:defRPr>
            </a:lvl3pPr>
            <a:lvl4pPr marL="0" marR="0" lvl="3" indent="0" algn="r" rtl="0">
              <a:spcBef>
                <a:spcPts val="0"/>
              </a:spcBef>
              <a:buNone/>
              <a:defRPr sz="2800" b="0" i="0" u="none" strike="noStrike" cap="none">
                <a:solidFill>
                  <a:schemeClr val="accent1"/>
                </a:solidFill>
                <a:latin typeface="Gill Sans"/>
                <a:ea typeface="Gill Sans"/>
                <a:cs typeface="Gill Sans"/>
                <a:sym typeface="Gill Sans"/>
              </a:defRPr>
            </a:lvl4pPr>
            <a:lvl5pPr marL="0" marR="0" lvl="4" indent="0" algn="r" rtl="0">
              <a:spcBef>
                <a:spcPts val="0"/>
              </a:spcBef>
              <a:buNone/>
              <a:defRPr sz="2800" b="0" i="0" u="none" strike="noStrike" cap="none">
                <a:solidFill>
                  <a:schemeClr val="accent1"/>
                </a:solidFill>
                <a:latin typeface="Gill Sans"/>
                <a:ea typeface="Gill Sans"/>
                <a:cs typeface="Gill Sans"/>
                <a:sym typeface="Gill Sans"/>
              </a:defRPr>
            </a:lvl5pPr>
            <a:lvl6pPr marL="0" marR="0" lvl="5" indent="0" algn="r" rtl="0">
              <a:spcBef>
                <a:spcPts val="0"/>
              </a:spcBef>
              <a:buNone/>
              <a:defRPr sz="2800" b="0" i="0" u="none" strike="noStrike" cap="none">
                <a:solidFill>
                  <a:schemeClr val="accent1"/>
                </a:solidFill>
                <a:latin typeface="Gill Sans"/>
                <a:ea typeface="Gill Sans"/>
                <a:cs typeface="Gill Sans"/>
                <a:sym typeface="Gill Sans"/>
              </a:defRPr>
            </a:lvl6pPr>
            <a:lvl7pPr marL="0" marR="0" lvl="6" indent="0" algn="r" rtl="0">
              <a:spcBef>
                <a:spcPts val="0"/>
              </a:spcBef>
              <a:buNone/>
              <a:defRPr sz="2800" b="0" i="0" u="none" strike="noStrike" cap="none">
                <a:solidFill>
                  <a:schemeClr val="accent1"/>
                </a:solidFill>
                <a:latin typeface="Gill Sans"/>
                <a:ea typeface="Gill Sans"/>
                <a:cs typeface="Gill Sans"/>
                <a:sym typeface="Gill Sans"/>
              </a:defRPr>
            </a:lvl7pPr>
            <a:lvl8pPr marL="0" marR="0" lvl="7" indent="0" algn="r" rtl="0">
              <a:spcBef>
                <a:spcPts val="0"/>
              </a:spcBef>
              <a:buNone/>
              <a:defRPr sz="2800" b="0" i="0" u="none" strike="noStrike" cap="none">
                <a:solidFill>
                  <a:schemeClr val="accent1"/>
                </a:solidFill>
                <a:latin typeface="Gill Sans"/>
                <a:ea typeface="Gill Sans"/>
                <a:cs typeface="Gill Sans"/>
                <a:sym typeface="Gill Sans"/>
              </a:defRPr>
            </a:lvl8pPr>
            <a:lvl9pPr marL="0" marR="0" lvl="8" indent="0" algn="r" rtl="0">
              <a:spcBef>
                <a:spcPts val="0"/>
              </a:spcBef>
              <a:buNone/>
              <a:defRPr sz="2800" b="0" i="0" u="none" strike="noStrike" cap="none">
                <a:solidFill>
                  <a:schemeClr val="accent1"/>
                </a:solidFill>
                <a:latin typeface="Gill Sans"/>
                <a:ea typeface="Gill Sans"/>
                <a:cs typeface="Gill Sans"/>
                <a:sym typeface="Gill Sans"/>
              </a:defRPr>
            </a:lvl9pPr>
          </a:lstStyle>
          <a:p>
            <a:pPr>
              <a:spcAft>
                <a:spcPts val="0"/>
              </a:spcAft>
            </a:pPr>
            <a:fld id="{00000000-1234-1234-1234-123412341234}" type="slidenum">
              <a:rPr lang="en-US" smtClean="0"/>
              <a:pPr>
                <a:spcAft>
                  <a:spcPts val="0"/>
                </a:spcAft>
              </a:pPr>
              <a:t>‹#›</a:t>
            </a:fld>
            <a:endParaRPr lang="en-US"/>
          </a:p>
        </p:txBody>
      </p:sp>
    </p:spTree>
    <p:extLst>
      <p:ext uri="{BB962C8B-B14F-4D97-AF65-F5344CB8AC3E}">
        <p14:creationId xmlns:p14="http://schemas.microsoft.com/office/powerpoint/2010/main" val="3361284717"/>
      </p:ext>
    </p:extLst>
  </p:cSld>
  <p:clrMap bg1="lt1" tx1="dk1" bg2="dk2" tx2="lt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 id="2147483969" r:id="rId6"/>
    <p:sldLayoutId id="2147483970" r:id="rId7"/>
    <p:sldLayoutId id="2147483971" r:id="rId8"/>
    <p:sldLayoutId id="2147483972" r:id="rId9"/>
    <p:sldLayoutId id="2147483973" r:id="rId10"/>
    <p:sldLayoutId id="2147483974"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EF59DD9-EC5E-4D73-B0FC-AEED7E00E630}"/>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FA47A1B-E401-48F5-AA90-D47612116B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21060A-97C0-4CA7-A23A-C49B5917E004}"/>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750A1BD-AF44-46EE-BC79-AD19F7930A2B}" type="datetimeFigureOut">
              <a:rPr lang="en-US" smtClean="0"/>
              <a:t>4/21/2025</a:t>
            </a:fld>
            <a:endParaRPr lang="en-US"/>
          </a:p>
        </p:txBody>
      </p:sp>
      <p:sp>
        <p:nvSpPr>
          <p:cNvPr id="5" name="Footer Placeholder 4">
            <a:extLst>
              <a:ext uri="{FF2B5EF4-FFF2-40B4-BE49-F238E27FC236}">
                <a16:creationId xmlns:a16="http://schemas.microsoft.com/office/drawing/2014/main" id="{BBDC0A3C-C42C-494F-A3E3-9D7FB15A342C}"/>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9D29DDC-8A31-4F9D-89E9-6FFEF4119F69}"/>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52A7BA5-F90D-43B3-9FA2-0DB84AC3EFCE}" type="slidenum">
              <a:rPr lang="en-US" smtClean="0"/>
              <a:t>‹#›</a:t>
            </a:fld>
            <a:endParaRPr lang="en-US"/>
          </a:p>
        </p:txBody>
      </p:sp>
    </p:spTree>
    <p:extLst>
      <p:ext uri="{BB962C8B-B14F-4D97-AF65-F5344CB8AC3E}">
        <p14:creationId xmlns:p14="http://schemas.microsoft.com/office/powerpoint/2010/main" val="3409007918"/>
      </p:ext>
    </p:extLst>
  </p:cSld>
  <p:clrMap bg1="lt1" tx1="dk1" bg2="lt2" tx2="dk2" accent1="accent1" accent2="accent2" accent3="accent3" accent4="accent4" accent5="accent5" accent6="accent6" hlink="hlink" folHlink="folHlink"/>
  <p:sldLayoutIdLst>
    <p:sldLayoutId id="2147483976" r:id="rId1"/>
    <p:sldLayoutId id="2147483977" r:id="rId2"/>
    <p:sldLayoutId id="2147483978" r:id="rId3"/>
    <p:sldLayoutId id="2147483979" r:id="rId4"/>
    <p:sldLayoutId id="2147483980" r:id="rId5"/>
    <p:sldLayoutId id="2147483981" r:id="rId6"/>
    <p:sldLayoutId id="2147483982" r:id="rId7"/>
    <p:sldLayoutId id="2147483983" r:id="rId8"/>
    <p:sldLayoutId id="2147483984" r:id="rId9"/>
    <p:sldLayoutId id="2147483985" r:id="rId10"/>
    <p:sldLayoutId id="2147483986"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9.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png"/><Relationship Id="rId7"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29.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microsoft.com/office/2007/relationships/hdphoto" Target="../media/hdphoto2.wdp"/></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15.xml"/><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microsoft.com/office/2007/relationships/hdphoto" Target="../media/hdphoto2.wdp"/></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15.xml"/><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microsoft.com/office/2007/relationships/hdphoto" Target="../media/hdphoto2.wdp"/></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15.xml"/><Relationship Id="rId4" Type="http://schemas.openxmlformats.org/officeDocument/2006/relationships/image" Target="../media/image25.jpeg"/></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microsoft.com/office/2007/relationships/hdphoto" Target="../media/hdphoto2.wdp"/></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microsoft.com/office/2007/relationships/hdphoto" Target="../media/hdphoto2.wdp"/></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7.xml"/><Relationship Id="rId1" Type="http://schemas.openxmlformats.org/officeDocument/2006/relationships/slideLayout" Target="../slideLayouts/slideLayout15.xml"/><Relationship Id="rId4" Type="http://schemas.openxmlformats.org/officeDocument/2006/relationships/image" Target="../media/image28.jpeg"/></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microsoft.com/office/2007/relationships/hdphoto" Target="../media/hdphoto2.wdp"/></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1.xml"/><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microsoft.com/office/2007/relationships/hdphoto" Target="../media/hdphoto2.wdp"/></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3.xml"/><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microsoft.com/office/2007/relationships/hdphoto" Target="../media/hdphoto2.wdp"/></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microsoft.com/office/2007/relationships/hdphoto" Target="../media/hdphoto2.wdp"/></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microsoft.com/office/2007/relationships/hdphoto" Target="../media/hdphoto2.wdp"/></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9.xml"/><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microsoft.com/office/2007/relationships/hdphoto" Target="../media/hdphoto2.wdp"/></Relationships>
</file>

<file path=ppt/slides/_rels/slide4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1.xml"/><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2.xml"/><Relationship Id="rId1" Type="http://schemas.openxmlformats.org/officeDocument/2006/relationships/slideLayout" Target="../slideLayouts/slideLayout13.xml"/><Relationship Id="rId4" Type="http://schemas.openxmlformats.org/officeDocument/2006/relationships/image" Target="../media/image1.jpeg"/></Relationships>
</file>

<file path=ppt/slides/_rels/slide4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microsoft.com/office/2007/relationships/hdphoto" Target="../media/hdphoto2.wdp"/></Relationships>
</file>

<file path=ppt/slides/_rels/slide4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4.xml"/><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microsoft.com/office/2007/relationships/hdphoto" Target="../media/hdphoto2.wdp"/></Relationships>
</file>

<file path=ppt/slides/_rels/slide4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6.xml"/><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microsoft.com/office/2007/relationships/hdphoto" Target="../media/hdphoto2.wdp"/></Relationships>
</file>

<file path=ppt/slides/_rels/slide4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8.xml"/><Relationship Id="rId1" Type="http://schemas.openxmlformats.org/officeDocument/2006/relationships/slideLayout" Target="../slideLayouts/slideLayout15.xml"/></Relationships>
</file>

<file path=ppt/slides/_rels/slide4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microsoft.com/office/2007/relationships/hdphoto" Target="../media/hdphoto2.wdp"/></Relationships>
</file>

<file path=ppt/slides/_rels/slide5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0.xml"/><Relationship Id="rId1" Type="http://schemas.openxmlformats.org/officeDocument/2006/relationships/slideLayout" Target="../slideLayouts/slideLayout15.xml"/></Relationships>
</file>

<file path=ppt/slides/_rels/slide5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microsoft.com/office/2007/relationships/hdphoto" Target="../media/hdphoto2.wdp"/></Relationships>
</file>

<file path=ppt/slides/_rels/slide5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2.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3.xml"/><Relationship Id="rId1" Type="http://schemas.openxmlformats.org/officeDocument/2006/relationships/slideLayout" Target="../slideLayouts/slideLayout13.xml"/><Relationship Id="rId4" Type="http://schemas.openxmlformats.org/officeDocument/2006/relationships/image" Target="../media/image40.jpeg"/></Relationships>
</file>

<file path=ppt/slides/_rels/slide5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4.xml"/><Relationship Id="rId1"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5.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6.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7.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8.xml"/><Relationship Id="rId1" Type="http://schemas.openxmlformats.org/officeDocument/2006/relationships/slideLayout" Target="../slideLayouts/slideLayout15.xml"/></Relationships>
</file>

<file path=ppt/slides/_rels/slide5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microsoft.com/office/2007/relationships/hdphoto" Target="../media/hdphoto2.wdp"/></Relationships>
</file>

<file path=ppt/slides/_rels/slide6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0.xml"/><Relationship Id="rId1" Type="http://schemas.openxmlformats.org/officeDocument/2006/relationships/slideLayout" Target="../slideLayouts/slideLayout15.xml"/></Relationships>
</file>

<file path=ppt/slides/_rels/slide6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1.xml"/><Relationship Id="rId1" Type="http://schemas.openxmlformats.org/officeDocument/2006/relationships/slideLayout" Target="../slideLayouts/slideLayout7.xml"/><Relationship Id="rId4" Type="http://schemas.microsoft.com/office/2007/relationships/hdphoto" Target="../media/hdphoto2.wdp"/></Relationships>
</file>

<file path=ppt/slides/_rels/slide6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2.xml"/><Relationship Id="rId1" Type="http://schemas.openxmlformats.org/officeDocument/2006/relationships/slideLayout" Target="../slideLayouts/slideLayout15.xml"/></Relationships>
</file>

<file path=ppt/slides/_rels/slide6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3.xml"/><Relationship Id="rId1" Type="http://schemas.openxmlformats.org/officeDocument/2006/relationships/slideLayout" Target="../slideLayouts/slideLayout7.xml"/><Relationship Id="rId4" Type="http://schemas.microsoft.com/office/2007/relationships/hdphoto" Target="../media/hdphoto2.wdp"/></Relationships>
</file>

<file path=ppt/slides/_rels/slide6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4.xml"/><Relationship Id="rId1" Type="http://schemas.openxmlformats.org/officeDocument/2006/relationships/slideLayout" Target="../slideLayouts/slideLayout15.xml"/></Relationships>
</file>

<file path=ppt/slides/_rels/slide6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5.xml"/><Relationship Id="rId1" Type="http://schemas.openxmlformats.org/officeDocument/2006/relationships/slideLayout" Target="../slideLayouts/slideLayout7.xml"/><Relationship Id="rId4" Type="http://schemas.microsoft.com/office/2007/relationships/hdphoto" Target="../media/hdphoto2.wdp"/></Relationships>
</file>

<file path=ppt/slides/_rels/slide6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6.xml"/><Relationship Id="rId1" Type="http://schemas.openxmlformats.org/officeDocument/2006/relationships/slideLayout" Target="../slideLayouts/slideLayout15.xml"/></Relationships>
</file>

<file path=ppt/slides/_rels/slide6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microsoft.com/office/2007/relationships/hdphoto" Target="../media/hdphoto2.wdp"/></Relationships>
</file>

<file path=ppt/slides/_rels/slide6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8.xml"/><Relationship Id="rId1" Type="http://schemas.openxmlformats.org/officeDocument/2006/relationships/slideLayout" Target="../slideLayouts/slideLayout15.xml"/></Relationships>
</file>

<file path=ppt/slides/_rels/slide6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9.xml"/><Relationship Id="rId1" Type="http://schemas.openxmlformats.org/officeDocument/2006/relationships/slideLayout" Target="../slideLayouts/slideLayout7.xml"/><Relationship Id="rId4" Type="http://schemas.microsoft.com/office/2007/relationships/hdphoto" Target="../media/hdphoto2.wdp"/></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1.xml"/><Relationship Id="rId1" Type="http://schemas.openxmlformats.org/officeDocument/2006/relationships/slideLayout" Target="../slideLayouts/slideLayout7.xml"/><Relationship Id="rId4" Type="http://schemas.microsoft.com/office/2007/relationships/hdphoto" Target="../media/hdphoto2.wdp"/></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5.xml"/></Relationships>
</file>

<file path=ppt/slides/_rels/slide7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5.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5.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2469EC16-9E33-13DC-DD2B-C247DCF0682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75F6F35-79B3-93CD-2AF7-49420327BADF}"/>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a:extLst>
              <a:ext uri="{FF2B5EF4-FFF2-40B4-BE49-F238E27FC236}">
                <a16:creationId xmlns:a16="http://schemas.microsoft.com/office/drawing/2014/main" id="{BC47B2E0-31E5-1CF1-355E-C975CFE2B225}"/>
              </a:ext>
            </a:extLst>
          </p:cNvPr>
          <p:cNvSpPr txBox="1">
            <a:spLocks noChangeArrowheads="1"/>
          </p:cNvSpPr>
          <p:nvPr/>
        </p:nvSpPr>
        <p:spPr bwMode="auto">
          <a:xfrm>
            <a:off x="1524000" y="2372937"/>
            <a:ext cx="9144000" cy="206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66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2081176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FBF6FE"/>
            </a:gs>
            <a:gs pos="74000">
              <a:srgbClr val="E0BEF8"/>
            </a:gs>
            <a:gs pos="83000">
              <a:srgbClr val="E0BEF8"/>
            </a:gs>
            <a:gs pos="100000">
              <a:srgbClr val="EAD3FA"/>
            </a:gs>
          </a:gsLst>
          <a:lin ang="5400000" scaled="0"/>
        </a:gradFill>
        <a:effectLst/>
      </p:bgPr>
    </p:bg>
    <p:spTree>
      <p:nvGrpSpPr>
        <p:cNvPr id="1" name="Shape 103"/>
        <p:cNvGrpSpPr/>
        <p:nvPr/>
      </p:nvGrpSpPr>
      <p:grpSpPr>
        <a:xfrm>
          <a:off x="0" y="0"/>
          <a:ext cx="0" cy="0"/>
          <a:chOff x="0" y="0"/>
          <a:chExt cx="0" cy="0"/>
        </a:xfrm>
      </p:grpSpPr>
      <p:sp>
        <p:nvSpPr>
          <p:cNvPr id="104" name="Google Shape;104;p13"/>
          <p:cNvSpPr txBox="1"/>
          <p:nvPr/>
        </p:nvSpPr>
        <p:spPr>
          <a:xfrm>
            <a:off x="1905000" y="762000"/>
            <a:ext cx="990600" cy="3785652"/>
          </a:xfrm>
          <a:prstGeom prst="rect">
            <a:avLst/>
          </a:prstGeom>
          <a:noFill/>
          <a:ln>
            <a:noFill/>
          </a:ln>
        </p:spPr>
        <p:txBody>
          <a:bodyPr spcFirstLastPara="1" wrap="square" lIns="91425" tIns="45700" rIns="91425" bIns="45700" anchor="t" anchorCtr="0">
            <a:spAutoFit/>
          </a:bodyPr>
          <a:lstStyle/>
          <a:p>
            <a:pPr defTabSz="914400" eaLnBrk="1" fontAlgn="auto" hangingPunct="1">
              <a:spcBef>
                <a:spcPts val="0"/>
              </a:spcBef>
              <a:spcAft>
                <a:spcPts val="0"/>
              </a:spcAft>
              <a:buClr>
                <a:srgbClr val="000000"/>
              </a:buClr>
              <a:defRPr/>
            </a:pPr>
            <a:r>
              <a:rPr lang="en-US" sz="4800" kern="0">
                <a:solidFill>
                  <a:srgbClr val="000000"/>
                </a:solidFill>
                <a:latin typeface="Sigmar One"/>
                <a:ea typeface="Sigmar One"/>
                <a:cs typeface="Sigmar One"/>
                <a:sym typeface="Sigmar One"/>
              </a:rPr>
              <a:t>J</a:t>
            </a:r>
            <a:endParaRPr sz="1400" kern="0">
              <a:solidFill>
                <a:srgbClr val="000000"/>
              </a:solidFill>
              <a:latin typeface="Arial"/>
              <a:cs typeface="Arial"/>
              <a:sym typeface="Arial"/>
            </a:endParaRPr>
          </a:p>
          <a:p>
            <a:pPr defTabSz="914400" eaLnBrk="1" fontAlgn="auto" hangingPunct="1">
              <a:spcBef>
                <a:spcPts val="0"/>
              </a:spcBef>
              <a:spcAft>
                <a:spcPts val="0"/>
              </a:spcAft>
              <a:buClr>
                <a:srgbClr val="000000"/>
              </a:buClr>
              <a:defRPr/>
            </a:pPr>
            <a:r>
              <a:rPr lang="en-US" sz="4800" kern="0">
                <a:solidFill>
                  <a:srgbClr val="000000"/>
                </a:solidFill>
                <a:latin typeface="Sigmar One"/>
                <a:ea typeface="Sigmar One"/>
                <a:cs typeface="Sigmar One"/>
                <a:sym typeface="Sigmar One"/>
              </a:rPr>
              <a:t>E</a:t>
            </a:r>
            <a:endParaRPr sz="1400" kern="0">
              <a:solidFill>
                <a:srgbClr val="000000"/>
              </a:solidFill>
              <a:latin typeface="Arial"/>
              <a:cs typeface="Arial"/>
              <a:sym typeface="Arial"/>
            </a:endParaRPr>
          </a:p>
          <a:p>
            <a:pPr defTabSz="914400" eaLnBrk="1" fontAlgn="auto" hangingPunct="1">
              <a:spcBef>
                <a:spcPts val="0"/>
              </a:spcBef>
              <a:spcAft>
                <a:spcPts val="0"/>
              </a:spcAft>
              <a:buClr>
                <a:srgbClr val="000000"/>
              </a:buClr>
              <a:defRPr/>
            </a:pPr>
            <a:r>
              <a:rPr lang="en-US" sz="4800" kern="0">
                <a:solidFill>
                  <a:srgbClr val="000000"/>
                </a:solidFill>
                <a:latin typeface="Sigmar One"/>
                <a:ea typeface="Sigmar One"/>
                <a:cs typeface="Sigmar One"/>
                <a:sym typeface="Sigmar One"/>
              </a:rPr>
              <a:t>S</a:t>
            </a:r>
            <a:endParaRPr sz="1400" kern="0">
              <a:solidFill>
                <a:srgbClr val="000000"/>
              </a:solidFill>
              <a:latin typeface="Arial"/>
              <a:cs typeface="Arial"/>
              <a:sym typeface="Arial"/>
            </a:endParaRPr>
          </a:p>
          <a:p>
            <a:pPr defTabSz="914400" eaLnBrk="1" fontAlgn="auto" hangingPunct="1">
              <a:spcBef>
                <a:spcPts val="0"/>
              </a:spcBef>
              <a:spcAft>
                <a:spcPts val="0"/>
              </a:spcAft>
              <a:buClr>
                <a:srgbClr val="000000"/>
              </a:buClr>
              <a:defRPr/>
            </a:pPr>
            <a:r>
              <a:rPr lang="en-US" sz="4800" kern="0">
                <a:solidFill>
                  <a:srgbClr val="000000"/>
                </a:solidFill>
                <a:latin typeface="Sigmar One"/>
                <a:ea typeface="Sigmar One"/>
                <a:cs typeface="Sigmar One"/>
                <a:sym typeface="Sigmar One"/>
              </a:rPr>
              <a:t>U</a:t>
            </a:r>
            <a:endParaRPr sz="1400" kern="0">
              <a:solidFill>
                <a:srgbClr val="000000"/>
              </a:solidFill>
              <a:latin typeface="Arial"/>
              <a:cs typeface="Arial"/>
              <a:sym typeface="Arial"/>
            </a:endParaRPr>
          </a:p>
          <a:p>
            <a:pPr defTabSz="914400" eaLnBrk="1" fontAlgn="auto" hangingPunct="1">
              <a:spcBef>
                <a:spcPts val="0"/>
              </a:spcBef>
              <a:spcAft>
                <a:spcPts val="0"/>
              </a:spcAft>
              <a:buClr>
                <a:srgbClr val="000000"/>
              </a:buClr>
              <a:defRPr/>
            </a:pPr>
            <a:r>
              <a:rPr lang="en-US" sz="4800" kern="0">
                <a:solidFill>
                  <a:srgbClr val="000000"/>
                </a:solidFill>
                <a:latin typeface="Sigmar One"/>
                <a:ea typeface="Sigmar One"/>
                <a:cs typeface="Sigmar One"/>
                <a:sym typeface="Sigmar One"/>
              </a:rPr>
              <a:t>S’</a:t>
            </a:r>
            <a:endParaRPr sz="1400" kern="0">
              <a:solidFill>
                <a:srgbClr val="000000"/>
              </a:solidFill>
              <a:latin typeface="Arial"/>
              <a:cs typeface="Arial"/>
              <a:sym typeface="Arial"/>
            </a:endParaRPr>
          </a:p>
        </p:txBody>
      </p:sp>
      <p:sp>
        <p:nvSpPr>
          <p:cNvPr id="105" name="Google Shape;105;p13"/>
          <p:cNvSpPr txBox="1"/>
          <p:nvPr/>
        </p:nvSpPr>
        <p:spPr>
          <a:xfrm>
            <a:off x="9873688" y="304801"/>
            <a:ext cx="762000" cy="5632311"/>
          </a:xfrm>
          <a:prstGeom prst="rect">
            <a:avLst/>
          </a:prstGeom>
          <a:noFill/>
          <a:ln>
            <a:noFill/>
          </a:ln>
        </p:spPr>
        <p:txBody>
          <a:bodyPr spcFirstLastPara="1" wrap="square" lIns="91425" tIns="45700" rIns="91425" bIns="45700" anchor="t" anchorCtr="0">
            <a:spAutoFit/>
          </a:bodyPr>
          <a:lstStyle/>
          <a:p>
            <a:pPr defTabSz="914400" eaLnBrk="1" fontAlgn="auto" hangingPunct="1">
              <a:spcBef>
                <a:spcPts val="0"/>
              </a:spcBef>
              <a:spcAft>
                <a:spcPts val="0"/>
              </a:spcAft>
              <a:buClr>
                <a:srgbClr val="000000"/>
              </a:buClr>
              <a:defRPr/>
            </a:pPr>
            <a:r>
              <a:rPr lang="en-US" sz="3600" kern="0">
                <a:solidFill>
                  <a:srgbClr val="000000"/>
                </a:solidFill>
                <a:latin typeface="Sigmar One"/>
                <a:ea typeface="Sigmar One"/>
                <a:cs typeface="Sigmar One"/>
                <a:sym typeface="Sigmar One"/>
              </a:rPr>
              <a:t>L</a:t>
            </a:r>
            <a:endParaRPr sz="1400" kern="0">
              <a:solidFill>
                <a:srgbClr val="000000"/>
              </a:solidFill>
              <a:latin typeface="Arial"/>
              <a:cs typeface="Arial"/>
              <a:sym typeface="Arial"/>
            </a:endParaRPr>
          </a:p>
          <a:p>
            <a:pPr defTabSz="914400" eaLnBrk="1" fontAlgn="auto" hangingPunct="1">
              <a:spcBef>
                <a:spcPts val="0"/>
              </a:spcBef>
              <a:spcAft>
                <a:spcPts val="0"/>
              </a:spcAft>
              <a:buClr>
                <a:srgbClr val="000000"/>
              </a:buClr>
              <a:defRPr/>
            </a:pPr>
            <a:r>
              <a:rPr lang="en-US" sz="3600" kern="0">
                <a:solidFill>
                  <a:srgbClr val="000000"/>
                </a:solidFill>
                <a:latin typeface="Sigmar One"/>
                <a:ea typeface="Sigmar One"/>
                <a:cs typeface="Sigmar One"/>
                <a:sym typeface="Sigmar One"/>
              </a:rPr>
              <a:t>A</a:t>
            </a:r>
            <a:endParaRPr sz="1400" kern="0">
              <a:solidFill>
                <a:srgbClr val="000000"/>
              </a:solidFill>
              <a:latin typeface="Arial"/>
              <a:cs typeface="Arial"/>
              <a:sym typeface="Arial"/>
            </a:endParaRPr>
          </a:p>
          <a:p>
            <a:pPr defTabSz="914400" eaLnBrk="1" fontAlgn="auto" hangingPunct="1">
              <a:spcBef>
                <a:spcPts val="0"/>
              </a:spcBef>
              <a:spcAft>
                <a:spcPts val="0"/>
              </a:spcAft>
              <a:buClr>
                <a:srgbClr val="000000"/>
              </a:buClr>
              <a:defRPr/>
            </a:pPr>
            <a:r>
              <a:rPr lang="en-US" sz="3600" kern="0">
                <a:solidFill>
                  <a:srgbClr val="000000"/>
                </a:solidFill>
                <a:latin typeface="Sigmar One"/>
                <a:ea typeface="Sigmar One"/>
                <a:cs typeface="Sigmar One"/>
                <a:sym typeface="Sigmar One"/>
              </a:rPr>
              <a:t>S</a:t>
            </a:r>
            <a:endParaRPr sz="1400" kern="0">
              <a:solidFill>
                <a:srgbClr val="000000"/>
              </a:solidFill>
              <a:latin typeface="Arial"/>
              <a:cs typeface="Arial"/>
              <a:sym typeface="Arial"/>
            </a:endParaRPr>
          </a:p>
          <a:p>
            <a:pPr defTabSz="914400" eaLnBrk="1" fontAlgn="auto" hangingPunct="1">
              <a:spcBef>
                <a:spcPts val="0"/>
              </a:spcBef>
              <a:spcAft>
                <a:spcPts val="0"/>
              </a:spcAft>
              <a:buClr>
                <a:srgbClr val="000000"/>
              </a:buClr>
              <a:defRPr/>
            </a:pPr>
            <a:r>
              <a:rPr lang="en-US" sz="3600" kern="0">
                <a:solidFill>
                  <a:srgbClr val="000000"/>
                </a:solidFill>
                <a:latin typeface="Sigmar One"/>
                <a:ea typeface="Sigmar One"/>
                <a:cs typeface="Sigmar One"/>
                <a:sym typeface="Sigmar One"/>
              </a:rPr>
              <a:t>T</a:t>
            </a:r>
            <a:endParaRPr sz="1400" kern="0">
              <a:solidFill>
                <a:srgbClr val="000000"/>
              </a:solidFill>
              <a:latin typeface="Arial"/>
              <a:cs typeface="Arial"/>
              <a:sym typeface="Arial"/>
            </a:endParaRPr>
          </a:p>
          <a:p>
            <a:pPr defTabSz="914400" eaLnBrk="1" fontAlgn="auto" hangingPunct="1">
              <a:spcBef>
                <a:spcPts val="0"/>
              </a:spcBef>
              <a:spcAft>
                <a:spcPts val="0"/>
              </a:spcAft>
              <a:buClr>
                <a:srgbClr val="000000"/>
              </a:buClr>
              <a:defRPr/>
            </a:pPr>
            <a:endParaRPr sz="3600" kern="0">
              <a:solidFill>
                <a:srgbClr val="000000"/>
              </a:solidFill>
              <a:latin typeface="Sigmar One"/>
              <a:ea typeface="Sigmar One"/>
              <a:cs typeface="Sigmar One"/>
              <a:sym typeface="Sigmar One"/>
            </a:endParaRPr>
          </a:p>
          <a:p>
            <a:pPr defTabSz="914400" eaLnBrk="1" fontAlgn="auto" hangingPunct="1">
              <a:spcBef>
                <a:spcPts val="0"/>
              </a:spcBef>
              <a:spcAft>
                <a:spcPts val="0"/>
              </a:spcAft>
              <a:buClr>
                <a:srgbClr val="000000"/>
              </a:buClr>
              <a:defRPr/>
            </a:pPr>
            <a:r>
              <a:rPr lang="en-US" sz="3600" kern="0">
                <a:solidFill>
                  <a:srgbClr val="000000"/>
                </a:solidFill>
                <a:latin typeface="Sigmar One"/>
                <a:ea typeface="Sigmar One"/>
                <a:cs typeface="Sigmar One"/>
                <a:sym typeface="Sigmar One"/>
              </a:rPr>
              <a:t>S</a:t>
            </a:r>
            <a:endParaRPr sz="1400" kern="0">
              <a:solidFill>
                <a:srgbClr val="000000"/>
              </a:solidFill>
              <a:latin typeface="Arial"/>
              <a:cs typeface="Arial"/>
              <a:sym typeface="Arial"/>
            </a:endParaRPr>
          </a:p>
          <a:p>
            <a:pPr defTabSz="914400" eaLnBrk="1" fontAlgn="auto" hangingPunct="1">
              <a:spcBef>
                <a:spcPts val="0"/>
              </a:spcBef>
              <a:spcAft>
                <a:spcPts val="0"/>
              </a:spcAft>
              <a:buClr>
                <a:srgbClr val="000000"/>
              </a:buClr>
              <a:defRPr/>
            </a:pPr>
            <a:r>
              <a:rPr lang="en-US" sz="3600" kern="0">
                <a:solidFill>
                  <a:srgbClr val="000000"/>
                </a:solidFill>
                <a:latin typeface="Sigmar One"/>
                <a:ea typeface="Sigmar One"/>
                <a:cs typeface="Sigmar One"/>
                <a:sym typeface="Sigmar One"/>
              </a:rPr>
              <a:t>E</a:t>
            </a:r>
            <a:endParaRPr sz="1400" kern="0">
              <a:solidFill>
                <a:srgbClr val="000000"/>
              </a:solidFill>
              <a:latin typeface="Arial"/>
              <a:cs typeface="Arial"/>
              <a:sym typeface="Arial"/>
            </a:endParaRPr>
          </a:p>
          <a:p>
            <a:pPr defTabSz="914400" eaLnBrk="1" fontAlgn="auto" hangingPunct="1">
              <a:spcBef>
                <a:spcPts val="0"/>
              </a:spcBef>
              <a:spcAft>
                <a:spcPts val="0"/>
              </a:spcAft>
              <a:buClr>
                <a:srgbClr val="000000"/>
              </a:buClr>
              <a:defRPr/>
            </a:pPr>
            <a:r>
              <a:rPr lang="en-US" sz="3600" kern="0">
                <a:solidFill>
                  <a:srgbClr val="000000"/>
                </a:solidFill>
                <a:latin typeface="Sigmar One"/>
                <a:ea typeface="Sigmar One"/>
                <a:cs typeface="Sigmar One"/>
                <a:sym typeface="Sigmar One"/>
              </a:rPr>
              <a:t>D</a:t>
            </a:r>
            <a:endParaRPr sz="1400" kern="0">
              <a:solidFill>
                <a:srgbClr val="000000"/>
              </a:solidFill>
              <a:latin typeface="Arial"/>
              <a:cs typeface="Arial"/>
              <a:sym typeface="Arial"/>
            </a:endParaRPr>
          </a:p>
          <a:p>
            <a:pPr defTabSz="914400" eaLnBrk="1" fontAlgn="auto" hangingPunct="1">
              <a:spcBef>
                <a:spcPts val="0"/>
              </a:spcBef>
              <a:spcAft>
                <a:spcPts val="0"/>
              </a:spcAft>
              <a:buClr>
                <a:srgbClr val="000000"/>
              </a:buClr>
              <a:defRPr/>
            </a:pPr>
            <a:r>
              <a:rPr lang="en-US" sz="3600" kern="0">
                <a:solidFill>
                  <a:srgbClr val="000000"/>
                </a:solidFill>
                <a:latin typeface="Sigmar One"/>
                <a:ea typeface="Sigmar One"/>
                <a:cs typeface="Sigmar One"/>
                <a:sym typeface="Sigmar One"/>
              </a:rPr>
              <a:t>E</a:t>
            </a:r>
            <a:endParaRPr sz="1400" kern="0">
              <a:solidFill>
                <a:srgbClr val="000000"/>
              </a:solidFill>
              <a:latin typeface="Arial"/>
              <a:cs typeface="Arial"/>
              <a:sym typeface="Arial"/>
            </a:endParaRPr>
          </a:p>
          <a:p>
            <a:pPr defTabSz="914400" eaLnBrk="1" fontAlgn="auto" hangingPunct="1">
              <a:spcBef>
                <a:spcPts val="0"/>
              </a:spcBef>
              <a:spcAft>
                <a:spcPts val="0"/>
              </a:spcAft>
              <a:buClr>
                <a:srgbClr val="000000"/>
              </a:buClr>
              <a:defRPr/>
            </a:pPr>
            <a:r>
              <a:rPr lang="en-US" sz="3600" kern="0">
                <a:solidFill>
                  <a:srgbClr val="000000"/>
                </a:solidFill>
                <a:latin typeface="Sigmar One"/>
                <a:ea typeface="Sigmar One"/>
                <a:cs typeface="Sigmar One"/>
                <a:sym typeface="Sigmar One"/>
              </a:rPr>
              <a:t>R</a:t>
            </a:r>
            <a:endParaRPr sz="4000" kern="0">
              <a:solidFill>
                <a:srgbClr val="000000"/>
              </a:solidFill>
              <a:latin typeface="Sigmar One"/>
              <a:ea typeface="Sigmar One"/>
              <a:cs typeface="Sigmar One"/>
              <a:sym typeface="Sigmar One"/>
            </a:endParaRPr>
          </a:p>
        </p:txBody>
      </p:sp>
      <p:pic>
        <p:nvPicPr>
          <p:cNvPr id="106" name="Google Shape;106;p13"/>
          <p:cNvPicPr preferRelativeResize="0"/>
          <p:nvPr/>
        </p:nvPicPr>
        <p:blipFill rotWithShape="1">
          <a:blip r:embed="rId3">
            <a:alphaModFix/>
          </a:blip>
          <a:srcRect/>
          <a:stretch/>
        </p:blipFill>
        <p:spPr>
          <a:xfrm>
            <a:off x="3048000" y="762000"/>
            <a:ext cx="6381880" cy="41910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4"/>
          <p:cNvSpPr txBox="1">
            <a:spLocks noGrp="1"/>
          </p:cNvSpPr>
          <p:nvPr>
            <p:ph type="title"/>
          </p:nvPr>
        </p:nvSpPr>
        <p:spPr>
          <a:xfrm>
            <a:off x="2967492" y="804521"/>
            <a:ext cx="6571343" cy="1049235"/>
          </a:xfrm>
          <a:prstGeom prst="rect">
            <a:avLst/>
          </a:prstGeom>
          <a:noFill/>
          <a:ln>
            <a:noFill/>
          </a:ln>
        </p:spPr>
        <p:txBody>
          <a:bodyPr spcFirstLastPara="1" wrap="square" lIns="91425" tIns="45700" rIns="91425" bIns="45700" anchor="t" anchorCtr="0">
            <a:normAutofit/>
          </a:bodyPr>
          <a:lstStyle/>
          <a:p>
            <a:pPr>
              <a:buSzPts val="3200"/>
            </a:pPr>
            <a:r>
              <a:rPr lang="en-US"/>
              <a:t>THE SEDER PROGRAM</a:t>
            </a:r>
            <a:endParaRPr/>
          </a:p>
        </p:txBody>
      </p:sp>
      <p:sp>
        <p:nvSpPr>
          <p:cNvPr id="112" name="Google Shape;112;p14"/>
          <p:cNvSpPr txBox="1">
            <a:spLocks noGrp="1"/>
          </p:cNvSpPr>
          <p:nvPr>
            <p:ph type="body" idx="1"/>
          </p:nvPr>
        </p:nvSpPr>
        <p:spPr>
          <a:xfrm>
            <a:off x="1905001" y="2015734"/>
            <a:ext cx="8381999" cy="3450613"/>
          </a:xfrm>
          <a:prstGeom prst="rect">
            <a:avLst/>
          </a:prstGeom>
          <a:noFill/>
          <a:ln>
            <a:noFill/>
          </a:ln>
        </p:spPr>
        <p:txBody>
          <a:bodyPr spcFirstLastPara="1" wrap="square" lIns="91425" tIns="45700" rIns="91425" bIns="45700" anchor="t" anchorCtr="0">
            <a:normAutofit fontScale="77500" lnSpcReduction="20000"/>
          </a:bodyPr>
          <a:lstStyle/>
          <a:p>
            <a:pPr indent="-457200">
              <a:lnSpc>
                <a:spcPct val="160000"/>
              </a:lnSpc>
              <a:spcBef>
                <a:spcPts val="0"/>
              </a:spcBef>
              <a:buSzPts val="2000"/>
              <a:buAutoNum type="arabicPeriod"/>
            </a:pPr>
            <a:r>
              <a:rPr lang="en-US" dirty="0"/>
              <a:t>Song and dance</a:t>
            </a:r>
          </a:p>
          <a:p>
            <a:pPr indent="-457200">
              <a:lnSpc>
                <a:spcPct val="160000"/>
              </a:lnSpc>
              <a:spcBef>
                <a:spcPts val="0"/>
              </a:spcBef>
              <a:buSzPts val="2000"/>
              <a:buAutoNum type="arabicPeriod"/>
            </a:pPr>
            <a:r>
              <a:rPr lang="en-US" dirty="0"/>
              <a:t>Introduction to the Seder</a:t>
            </a:r>
          </a:p>
          <a:p>
            <a:pPr indent="-457200">
              <a:lnSpc>
                <a:spcPct val="160000"/>
              </a:lnSpc>
              <a:spcBef>
                <a:spcPts val="0"/>
              </a:spcBef>
              <a:buSzPts val="2000"/>
              <a:buAutoNum type="arabicPeriod"/>
            </a:pPr>
            <a:r>
              <a:rPr lang="en-US" dirty="0" err="1"/>
              <a:t>Candlighting</a:t>
            </a:r>
            <a:r>
              <a:rPr lang="en-US" dirty="0"/>
              <a:t> / Seder begins</a:t>
            </a:r>
          </a:p>
          <a:p>
            <a:pPr indent="-457200">
              <a:lnSpc>
                <a:spcPct val="160000"/>
              </a:lnSpc>
              <a:spcBef>
                <a:spcPts val="0"/>
              </a:spcBef>
              <a:buSzPts val="2000"/>
              <a:buAutoNum type="arabicPeriod"/>
            </a:pPr>
            <a:r>
              <a:rPr lang="en-US" dirty="0"/>
              <a:t>First two cups &amp; handwashing</a:t>
            </a:r>
          </a:p>
          <a:p>
            <a:pPr indent="-457200">
              <a:buSzPts val="2000"/>
              <a:buAutoNum type="arabicPeriod"/>
            </a:pPr>
            <a:r>
              <a:rPr lang="en-US" dirty="0"/>
              <a:t>Plague presentation</a:t>
            </a:r>
            <a:endParaRPr dirty="0"/>
          </a:p>
          <a:p>
            <a:pPr indent="-457200">
              <a:buSzPts val="2000"/>
              <a:buAutoNum type="arabicPeriod"/>
            </a:pPr>
            <a:r>
              <a:rPr lang="en-US" dirty="0"/>
              <a:t>Meal</a:t>
            </a:r>
            <a:endParaRPr dirty="0"/>
          </a:p>
          <a:p>
            <a:pPr indent="-457200">
              <a:buSzPts val="2000"/>
              <a:buAutoNum type="arabicPeriod"/>
            </a:pPr>
            <a:r>
              <a:rPr lang="en-US" dirty="0"/>
              <a:t>In search of the lost Afikomen</a:t>
            </a:r>
          </a:p>
          <a:p>
            <a:pPr indent="-457200">
              <a:buSzPts val="2000"/>
              <a:buAutoNum type="arabicPeriod"/>
            </a:pPr>
            <a:r>
              <a:rPr lang="en-US" dirty="0"/>
              <a:t>Last two cups</a:t>
            </a:r>
          </a:p>
          <a:p>
            <a:pPr indent="-457200">
              <a:buSzPts val="2000"/>
              <a:buAutoNum type="arabicPeriod"/>
            </a:pPr>
            <a:r>
              <a:rPr lang="en-US" dirty="0"/>
              <a:t>Song and dance</a:t>
            </a:r>
          </a:p>
          <a:p>
            <a:pPr indent="-330200">
              <a:buSzPts val="2000"/>
              <a:buNone/>
            </a:pP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2"/>
          <p:cNvSpPr/>
          <p:nvPr/>
        </p:nvSpPr>
        <p:spPr>
          <a:xfrm>
            <a:off x="1981172" y="274991"/>
            <a:ext cx="8228546" cy="1142385"/>
          </a:xfrm>
          <a:prstGeom prst="rect">
            <a:avLst/>
          </a:prstGeom>
          <a:noFill/>
          <a:ln>
            <a:noFill/>
          </a:ln>
        </p:spPr>
        <p:txBody>
          <a:bodyPr spcFirstLastPara="1" wrap="square" lIns="81625" tIns="40800" rIns="81625" bIns="40800" anchor="ctr" anchorCtr="0">
            <a:noAutofit/>
          </a:bodyPr>
          <a:lstStyle/>
          <a:p>
            <a:pPr algn="ctr" defTabSz="914400" eaLnBrk="1" fontAlgn="auto" hangingPunct="1">
              <a:spcBef>
                <a:spcPts val="0"/>
              </a:spcBef>
              <a:spcAft>
                <a:spcPts val="0"/>
              </a:spcAft>
              <a:buClr>
                <a:srgbClr val="000000"/>
              </a:buClr>
            </a:pPr>
            <a:r>
              <a:rPr lang="en-US" sz="3718" b="1" kern="0" err="1">
                <a:solidFill>
                  <a:srgbClr val="000000"/>
                </a:solidFill>
                <a:latin typeface="Allerta"/>
                <a:ea typeface="Allerta"/>
                <a:cs typeface="Allerta"/>
                <a:sym typeface="Allerta"/>
              </a:rPr>
              <a:t>Gadol</a:t>
            </a:r>
            <a:r>
              <a:rPr lang="en-US" sz="3718" b="1" kern="0">
                <a:solidFill>
                  <a:srgbClr val="000000"/>
                </a:solidFill>
                <a:latin typeface="Allerta"/>
                <a:ea typeface="Allerta"/>
                <a:cs typeface="Allerta"/>
                <a:sym typeface="Allerta"/>
              </a:rPr>
              <a:t> </a:t>
            </a:r>
            <a:r>
              <a:rPr lang="en-US" sz="3718" b="1" kern="0" err="1">
                <a:solidFill>
                  <a:srgbClr val="000000"/>
                </a:solidFill>
                <a:latin typeface="Allerta"/>
                <a:ea typeface="Allerta"/>
                <a:cs typeface="Allerta"/>
                <a:sym typeface="Allerta"/>
              </a:rPr>
              <a:t>Elohai</a:t>
            </a:r>
            <a:endParaRPr sz="1633" kern="0">
              <a:solidFill>
                <a:srgbClr val="000000"/>
              </a:solidFill>
              <a:latin typeface="Gill Sans"/>
              <a:ea typeface="Gill Sans"/>
              <a:cs typeface="Gill Sans"/>
              <a:sym typeface="Gill Sans"/>
            </a:endParaRPr>
          </a:p>
          <a:p>
            <a:pPr algn="ctr" defTabSz="914400" eaLnBrk="1" fontAlgn="auto" hangingPunct="1">
              <a:spcBef>
                <a:spcPts val="0"/>
              </a:spcBef>
              <a:spcAft>
                <a:spcPts val="0"/>
              </a:spcAft>
              <a:buClr>
                <a:srgbClr val="000000"/>
              </a:buClr>
            </a:pPr>
            <a:r>
              <a:rPr lang="en-US" sz="1814" b="1" kern="0">
                <a:solidFill>
                  <a:srgbClr val="000000"/>
                </a:solidFill>
                <a:latin typeface="Allerta"/>
                <a:ea typeface="Allerta"/>
                <a:cs typeface="Allerta"/>
                <a:sym typeface="Allerta"/>
              </a:rPr>
              <a:t>Joshua Aaron /  Chris Tomlin</a:t>
            </a:r>
            <a:endParaRPr sz="1633" kern="0">
              <a:solidFill>
                <a:srgbClr val="000000"/>
              </a:solidFill>
              <a:latin typeface="Gill Sans"/>
              <a:ea typeface="Gill Sans"/>
              <a:cs typeface="Gill Sans"/>
              <a:sym typeface="Gill Sans"/>
            </a:endParaRPr>
          </a:p>
          <a:p>
            <a:pPr algn="ctr" defTabSz="914400" eaLnBrk="1" fontAlgn="auto" hangingPunct="1">
              <a:spcBef>
                <a:spcPts val="0"/>
              </a:spcBef>
              <a:spcAft>
                <a:spcPts val="0"/>
              </a:spcAft>
              <a:buClr>
                <a:srgbClr val="000000"/>
              </a:buClr>
            </a:pPr>
            <a:endParaRPr sz="3718" b="1" kern="0">
              <a:solidFill>
                <a:srgbClr val="FF0000"/>
              </a:solidFill>
              <a:latin typeface="Allerta"/>
              <a:ea typeface="Allerta"/>
              <a:cs typeface="Allerta"/>
              <a:sym typeface="Allerta"/>
            </a:endParaRPr>
          </a:p>
        </p:txBody>
      </p:sp>
      <p:sp>
        <p:nvSpPr>
          <p:cNvPr id="160" name="Google Shape;160;p22"/>
          <p:cNvSpPr/>
          <p:nvPr/>
        </p:nvSpPr>
        <p:spPr>
          <a:xfrm>
            <a:off x="1524001" y="1996905"/>
            <a:ext cx="9142889" cy="3404024"/>
          </a:xfrm>
          <a:prstGeom prst="rect">
            <a:avLst/>
          </a:prstGeom>
          <a:noFill/>
          <a:ln>
            <a:noFill/>
          </a:ln>
        </p:spPr>
        <p:txBody>
          <a:bodyPr spcFirstLastPara="1" wrap="square" lIns="81625" tIns="40800" rIns="81625" bIns="40800" anchor="ctr" anchorCtr="0">
            <a:noAutofit/>
          </a:bodyPr>
          <a:lstStyle/>
          <a:p>
            <a:pPr algn="ctr" defTabSz="914400" eaLnBrk="1" fontAlgn="auto" hangingPunct="1">
              <a:spcBef>
                <a:spcPts val="0"/>
              </a:spcBef>
              <a:spcAft>
                <a:spcPts val="0"/>
              </a:spcAft>
              <a:buClr>
                <a:srgbClr val="000000"/>
              </a:buClr>
            </a:pPr>
            <a:endParaRPr sz="1633" kern="0">
              <a:solidFill>
                <a:srgbClr val="000000"/>
              </a:solidFill>
              <a:latin typeface="Arial"/>
              <a:ea typeface="Arial"/>
              <a:cs typeface="Arial"/>
              <a:sym typeface="Arial"/>
            </a:endParaRPr>
          </a:p>
          <a:p>
            <a:pPr algn="ctr" defTabSz="914400" eaLnBrk="1" fontAlgn="auto" hangingPunct="1">
              <a:spcBef>
                <a:spcPts val="0"/>
              </a:spcBef>
              <a:spcAft>
                <a:spcPts val="0"/>
              </a:spcAft>
              <a:buClr>
                <a:srgbClr val="000000"/>
              </a:buClr>
            </a:pPr>
            <a:endParaRPr sz="1633" kern="0">
              <a:solidFill>
                <a:srgbClr val="000000"/>
              </a:solidFill>
              <a:latin typeface="Arial"/>
              <a:ea typeface="Arial"/>
              <a:cs typeface="Arial"/>
              <a:sym typeface="Arial"/>
            </a:endParaRPr>
          </a:p>
        </p:txBody>
      </p:sp>
      <p:sp>
        <p:nvSpPr>
          <p:cNvPr id="3" name="TextBox 2">
            <a:extLst>
              <a:ext uri="{FF2B5EF4-FFF2-40B4-BE49-F238E27FC236}">
                <a16:creationId xmlns:a16="http://schemas.microsoft.com/office/drawing/2014/main" id="{FBE67590-D310-E979-9CB9-22838FC85EB7}"/>
              </a:ext>
            </a:extLst>
          </p:cNvPr>
          <p:cNvSpPr txBox="1"/>
          <p:nvPr/>
        </p:nvSpPr>
        <p:spPr>
          <a:xfrm>
            <a:off x="2887437" y="2198837"/>
            <a:ext cx="6779077" cy="3326232"/>
          </a:xfrm>
          <a:prstGeom prst="rect">
            <a:avLst/>
          </a:prstGeom>
          <a:noFill/>
        </p:spPr>
        <p:txBody>
          <a:bodyPr wrap="square">
            <a:spAutoFit/>
          </a:bodyPr>
          <a:lstStyle/>
          <a:p>
            <a:pPr algn="ctr" defTabSz="914400" eaLnBrk="1" fontAlgn="auto" hangingPunct="1">
              <a:lnSpc>
                <a:spcPct val="150000"/>
              </a:lnSpc>
              <a:spcBef>
                <a:spcPts val="0"/>
              </a:spcBef>
              <a:spcAft>
                <a:spcPts val="0"/>
              </a:spcAft>
              <a:buClr>
                <a:srgbClr val="000000"/>
              </a:buClr>
            </a:pPr>
            <a:r>
              <a:rPr lang="en-US" sz="3600" kern="0" err="1">
                <a:solidFill>
                  <a:srgbClr val="000000"/>
                </a:solidFill>
                <a:latin typeface="Times New Roman" panose="02020603050405020304" pitchFamily="18" charset="0"/>
                <a:cs typeface="Times New Roman" panose="02020603050405020304" pitchFamily="18" charset="0"/>
                <a:sym typeface="Arial"/>
              </a:rPr>
              <a:t>Gadol</a:t>
            </a:r>
            <a:r>
              <a:rPr lang="en-US" sz="3600" kern="0">
                <a:solidFill>
                  <a:srgbClr val="000000"/>
                </a:solidFill>
                <a:latin typeface="Times New Roman" panose="02020603050405020304" pitchFamily="18" charset="0"/>
                <a:cs typeface="Times New Roman" panose="02020603050405020304" pitchFamily="18" charset="0"/>
                <a:sym typeface="Arial"/>
              </a:rPr>
              <a:t> </a:t>
            </a:r>
            <a:r>
              <a:rPr lang="en-US" sz="3600" kern="0" err="1">
                <a:solidFill>
                  <a:srgbClr val="000000"/>
                </a:solidFill>
                <a:latin typeface="Times New Roman" panose="02020603050405020304" pitchFamily="18" charset="0"/>
                <a:cs typeface="Times New Roman" panose="02020603050405020304" pitchFamily="18" charset="0"/>
                <a:sym typeface="Arial"/>
              </a:rPr>
              <a:t>Elohai</a:t>
            </a:r>
            <a:endParaRPr lang="en-US" sz="3600" kern="0">
              <a:solidFill>
                <a:srgbClr val="000000"/>
              </a:solidFill>
              <a:latin typeface="Times New Roman" panose="02020603050405020304" pitchFamily="18" charset="0"/>
              <a:cs typeface="Times New Roman" panose="02020603050405020304" pitchFamily="18" charset="0"/>
              <a:sym typeface="Arial"/>
            </a:endParaRPr>
          </a:p>
          <a:p>
            <a:pPr algn="ctr" defTabSz="914400" eaLnBrk="1" fontAlgn="auto" hangingPunct="1">
              <a:lnSpc>
                <a:spcPct val="150000"/>
              </a:lnSpc>
              <a:spcBef>
                <a:spcPts val="0"/>
              </a:spcBef>
              <a:spcAft>
                <a:spcPts val="0"/>
              </a:spcAft>
              <a:buClr>
                <a:srgbClr val="000000"/>
              </a:buClr>
            </a:pPr>
            <a:r>
              <a:rPr lang="en-US" sz="3600" kern="0" err="1">
                <a:solidFill>
                  <a:srgbClr val="000000"/>
                </a:solidFill>
                <a:latin typeface="Times New Roman" panose="02020603050405020304" pitchFamily="18" charset="0"/>
                <a:cs typeface="Times New Roman" panose="02020603050405020304" pitchFamily="18" charset="0"/>
                <a:sym typeface="Arial"/>
              </a:rPr>
              <a:t>Shiru</a:t>
            </a:r>
            <a:r>
              <a:rPr lang="en-US" sz="3600" kern="0">
                <a:solidFill>
                  <a:srgbClr val="000000"/>
                </a:solidFill>
                <a:latin typeface="Times New Roman" panose="02020603050405020304" pitchFamily="18" charset="0"/>
                <a:cs typeface="Times New Roman" panose="02020603050405020304" pitchFamily="18" charset="0"/>
                <a:sym typeface="Arial"/>
              </a:rPr>
              <a:t> ki </a:t>
            </a:r>
            <a:r>
              <a:rPr lang="en-US" sz="3600" kern="0" err="1">
                <a:solidFill>
                  <a:srgbClr val="000000"/>
                </a:solidFill>
                <a:latin typeface="Times New Roman" panose="02020603050405020304" pitchFamily="18" charset="0"/>
                <a:cs typeface="Times New Roman" panose="02020603050405020304" pitchFamily="18" charset="0"/>
                <a:sym typeface="Arial"/>
              </a:rPr>
              <a:t>Gadol</a:t>
            </a:r>
            <a:r>
              <a:rPr lang="en-US" sz="3600" kern="0">
                <a:solidFill>
                  <a:srgbClr val="000000"/>
                </a:solidFill>
                <a:latin typeface="Times New Roman" panose="02020603050405020304" pitchFamily="18" charset="0"/>
                <a:cs typeface="Times New Roman" panose="02020603050405020304" pitchFamily="18" charset="0"/>
                <a:sym typeface="Arial"/>
              </a:rPr>
              <a:t> </a:t>
            </a:r>
            <a:r>
              <a:rPr lang="en-US" sz="3600" kern="0" err="1">
                <a:solidFill>
                  <a:srgbClr val="000000"/>
                </a:solidFill>
                <a:latin typeface="Times New Roman" panose="02020603050405020304" pitchFamily="18" charset="0"/>
                <a:cs typeface="Times New Roman" panose="02020603050405020304" pitchFamily="18" charset="0"/>
                <a:sym typeface="Arial"/>
              </a:rPr>
              <a:t>Elohai</a:t>
            </a:r>
            <a:endParaRPr lang="en-US" sz="3600" kern="0">
              <a:solidFill>
                <a:srgbClr val="000000"/>
              </a:solidFill>
              <a:latin typeface="Times New Roman" panose="02020603050405020304" pitchFamily="18" charset="0"/>
              <a:cs typeface="Times New Roman" panose="02020603050405020304" pitchFamily="18" charset="0"/>
              <a:sym typeface="Arial"/>
            </a:endParaRPr>
          </a:p>
          <a:p>
            <a:pPr algn="ctr" defTabSz="914400" eaLnBrk="1" fontAlgn="auto" hangingPunct="1">
              <a:lnSpc>
                <a:spcPct val="150000"/>
              </a:lnSpc>
              <a:spcBef>
                <a:spcPts val="0"/>
              </a:spcBef>
              <a:spcAft>
                <a:spcPts val="0"/>
              </a:spcAft>
              <a:buClr>
                <a:srgbClr val="000000"/>
              </a:buClr>
            </a:pPr>
            <a:r>
              <a:rPr lang="en-US" sz="3600" kern="0">
                <a:solidFill>
                  <a:srgbClr val="000000"/>
                </a:solidFill>
                <a:latin typeface="Times New Roman" panose="02020603050405020304" pitchFamily="18" charset="0"/>
                <a:cs typeface="Times New Roman" panose="02020603050405020304" pitchFamily="18" charset="0"/>
                <a:sym typeface="Arial"/>
              </a:rPr>
              <a:t>Kol </a:t>
            </a:r>
            <a:r>
              <a:rPr lang="en-US" sz="3600" kern="0" err="1">
                <a:solidFill>
                  <a:srgbClr val="000000"/>
                </a:solidFill>
                <a:latin typeface="Times New Roman" panose="02020603050405020304" pitchFamily="18" charset="0"/>
                <a:cs typeface="Times New Roman" panose="02020603050405020304" pitchFamily="18" charset="0"/>
                <a:sym typeface="Arial"/>
              </a:rPr>
              <a:t>echad</a:t>
            </a:r>
            <a:r>
              <a:rPr lang="en-US" sz="3600" kern="0">
                <a:solidFill>
                  <a:srgbClr val="000000"/>
                </a:solidFill>
                <a:latin typeface="Times New Roman" panose="02020603050405020304" pitchFamily="18" charset="0"/>
                <a:cs typeface="Times New Roman" panose="02020603050405020304" pitchFamily="18" charset="0"/>
                <a:sym typeface="Arial"/>
              </a:rPr>
              <a:t> </a:t>
            </a:r>
            <a:r>
              <a:rPr lang="en-US" sz="3600" kern="0" err="1">
                <a:solidFill>
                  <a:srgbClr val="000000"/>
                </a:solidFill>
                <a:latin typeface="Times New Roman" panose="02020603050405020304" pitchFamily="18" charset="0"/>
                <a:cs typeface="Times New Roman" panose="02020603050405020304" pitchFamily="18" charset="0"/>
                <a:sym typeface="Arial"/>
              </a:rPr>
              <a:t>Yirei</a:t>
            </a:r>
            <a:endParaRPr lang="en-US" sz="3600" kern="0">
              <a:solidFill>
                <a:srgbClr val="000000"/>
              </a:solidFill>
              <a:latin typeface="Times New Roman" panose="02020603050405020304" pitchFamily="18" charset="0"/>
              <a:cs typeface="Times New Roman" panose="02020603050405020304" pitchFamily="18" charset="0"/>
              <a:sym typeface="Arial"/>
            </a:endParaRPr>
          </a:p>
          <a:p>
            <a:pPr algn="ctr" defTabSz="914400" eaLnBrk="1" fontAlgn="auto" hangingPunct="1">
              <a:lnSpc>
                <a:spcPct val="150000"/>
              </a:lnSpc>
              <a:spcBef>
                <a:spcPts val="0"/>
              </a:spcBef>
              <a:spcAft>
                <a:spcPts val="0"/>
              </a:spcAft>
              <a:buClr>
                <a:srgbClr val="000000"/>
              </a:buClr>
            </a:pPr>
            <a:r>
              <a:rPr lang="en-US" sz="3600" kern="0">
                <a:solidFill>
                  <a:srgbClr val="000000"/>
                </a:solidFill>
                <a:latin typeface="Times New Roman" panose="02020603050405020304" pitchFamily="18" charset="0"/>
                <a:cs typeface="Times New Roman" panose="02020603050405020304" pitchFamily="18" charset="0"/>
                <a:sym typeface="Arial"/>
              </a:rPr>
              <a:t>Ki </a:t>
            </a:r>
            <a:r>
              <a:rPr lang="en-US" sz="3600" kern="0" err="1">
                <a:solidFill>
                  <a:srgbClr val="000000"/>
                </a:solidFill>
                <a:latin typeface="Times New Roman" panose="02020603050405020304" pitchFamily="18" charset="0"/>
                <a:cs typeface="Times New Roman" panose="02020603050405020304" pitchFamily="18" charset="0"/>
                <a:sym typeface="Arial"/>
              </a:rPr>
              <a:t>gadol</a:t>
            </a:r>
            <a:r>
              <a:rPr lang="en-US" sz="3600" kern="0">
                <a:solidFill>
                  <a:srgbClr val="000000"/>
                </a:solidFill>
                <a:latin typeface="Times New Roman" panose="02020603050405020304" pitchFamily="18" charset="0"/>
                <a:cs typeface="Times New Roman" panose="02020603050405020304" pitchFamily="18" charset="0"/>
                <a:sym typeface="Arial"/>
              </a:rPr>
              <a:t> </a:t>
            </a:r>
            <a:r>
              <a:rPr lang="en-US" sz="3600" kern="0" err="1">
                <a:solidFill>
                  <a:srgbClr val="000000"/>
                </a:solidFill>
                <a:latin typeface="Times New Roman" panose="02020603050405020304" pitchFamily="18" charset="0"/>
                <a:cs typeface="Times New Roman" panose="02020603050405020304" pitchFamily="18" charset="0"/>
                <a:sym typeface="Arial"/>
              </a:rPr>
              <a:t>Elohai</a:t>
            </a:r>
            <a:endParaRPr lang="en-US" sz="3600" kern="0">
              <a:solidFill>
                <a:srgbClr val="000000"/>
              </a:solidFill>
              <a:latin typeface="Times New Roman" panose="02020603050405020304" pitchFamily="18" charset="0"/>
              <a:cs typeface="Times New Roman" panose="02020603050405020304" pitchFamily="18" charset="0"/>
              <a:sym typeface="Arial"/>
            </a:endParaRPr>
          </a:p>
        </p:txBody>
      </p:sp>
    </p:spTree>
    <p:extLst>
      <p:ext uri="{BB962C8B-B14F-4D97-AF65-F5344CB8AC3E}">
        <p14:creationId xmlns:p14="http://schemas.microsoft.com/office/powerpoint/2010/main" val="11832517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2"/>
          <p:cNvSpPr/>
          <p:nvPr/>
        </p:nvSpPr>
        <p:spPr>
          <a:xfrm>
            <a:off x="1981172" y="274991"/>
            <a:ext cx="8228546" cy="1142385"/>
          </a:xfrm>
          <a:prstGeom prst="rect">
            <a:avLst/>
          </a:prstGeom>
          <a:noFill/>
          <a:ln>
            <a:noFill/>
          </a:ln>
        </p:spPr>
        <p:txBody>
          <a:bodyPr spcFirstLastPara="1" wrap="square" lIns="81625" tIns="40800" rIns="81625" bIns="40800" anchor="ctr" anchorCtr="0">
            <a:noAutofit/>
          </a:bodyPr>
          <a:lstStyle/>
          <a:p>
            <a:pPr algn="ctr" defTabSz="914400" eaLnBrk="1" fontAlgn="auto" hangingPunct="1">
              <a:spcBef>
                <a:spcPts val="0"/>
              </a:spcBef>
              <a:spcAft>
                <a:spcPts val="0"/>
              </a:spcAft>
              <a:buClr>
                <a:srgbClr val="000000"/>
              </a:buClr>
            </a:pPr>
            <a:r>
              <a:rPr lang="en-US" sz="3718" b="1" kern="0" err="1">
                <a:solidFill>
                  <a:srgbClr val="000000"/>
                </a:solidFill>
                <a:latin typeface="Allerta"/>
                <a:ea typeface="Allerta"/>
                <a:cs typeface="Allerta"/>
                <a:sym typeface="Allerta"/>
              </a:rPr>
              <a:t>Gadol</a:t>
            </a:r>
            <a:r>
              <a:rPr lang="en-US" sz="3718" b="1" kern="0">
                <a:solidFill>
                  <a:srgbClr val="000000"/>
                </a:solidFill>
                <a:latin typeface="Allerta"/>
                <a:ea typeface="Allerta"/>
                <a:cs typeface="Allerta"/>
                <a:sym typeface="Allerta"/>
              </a:rPr>
              <a:t> </a:t>
            </a:r>
            <a:r>
              <a:rPr lang="en-US" sz="3718" b="1" kern="0" err="1">
                <a:solidFill>
                  <a:srgbClr val="000000"/>
                </a:solidFill>
                <a:latin typeface="Allerta"/>
                <a:ea typeface="Allerta"/>
                <a:cs typeface="Allerta"/>
                <a:sym typeface="Allerta"/>
              </a:rPr>
              <a:t>Elohai</a:t>
            </a:r>
            <a:endParaRPr sz="1633" kern="0">
              <a:solidFill>
                <a:srgbClr val="000000"/>
              </a:solidFill>
              <a:latin typeface="Gill Sans"/>
              <a:ea typeface="Gill Sans"/>
              <a:cs typeface="Gill Sans"/>
              <a:sym typeface="Gill Sans"/>
            </a:endParaRPr>
          </a:p>
          <a:p>
            <a:pPr algn="ctr" defTabSz="914400" eaLnBrk="1" fontAlgn="auto" hangingPunct="1">
              <a:spcBef>
                <a:spcPts val="0"/>
              </a:spcBef>
              <a:spcAft>
                <a:spcPts val="0"/>
              </a:spcAft>
              <a:buClr>
                <a:srgbClr val="000000"/>
              </a:buClr>
            </a:pPr>
            <a:r>
              <a:rPr lang="en-US" sz="1814" b="1" kern="0">
                <a:solidFill>
                  <a:srgbClr val="000000"/>
                </a:solidFill>
                <a:latin typeface="Allerta"/>
                <a:ea typeface="Allerta"/>
                <a:cs typeface="Allerta"/>
                <a:sym typeface="Allerta"/>
              </a:rPr>
              <a:t>Joshua Aaron /  Chris Tomlin</a:t>
            </a:r>
            <a:endParaRPr sz="1633" kern="0">
              <a:solidFill>
                <a:srgbClr val="000000"/>
              </a:solidFill>
              <a:latin typeface="Gill Sans"/>
              <a:ea typeface="Gill Sans"/>
              <a:cs typeface="Gill Sans"/>
              <a:sym typeface="Gill Sans"/>
            </a:endParaRPr>
          </a:p>
          <a:p>
            <a:pPr algn="ctr" defTabSz="914400" eaLnBrk="1" fontAlgn="auto" hangingPunct="1">
              <a:spcBef>
                <a:spcPts val="0"/>
              </a:spcBef>
              <a:spcAft>
                <a:spcPts val="0"/>
              </a:spcAft>
              <a:buClr>
                <a:srgbClr val="000000"/>
              </a:buClr>
            </a:pPr>
            <a:endParaRPr sz="3718" b="1" kern="0">
              <a:solidFill>
                <a:srgbClr val="FF0000"/>
              </a:solidFill>
              <a:latin typeface="Allerta"/>
              <a:ea typeface="Allerta"/>
              <a:cs typeface="Allerta"/>
              <a:sym typeface="Allerta"/>
            </a:endParaRPr>
          </a:p>
        </p:txBody>
      </p:sp>
      <p:sp>
        <p:nvSpPr>
          <p:cNvPr id="160" name="Google Shape;160;p22"/>
          <p:cNvSpPr/>
          <p:nvPr/>
        </p:nvSpPr>
        <p:spPr>
          <a:xfrm>
            <a:off x="1524001" y="1996905"/>
            <a:ext cx="9142889" cy="3404024"/>
          </a:xfrm>
          <a:prstGeom prst="rect">
            <a:avLst/>
          </a:prstGeom>
          <a:noFill/>
          <a:ln>
            <a:noFill/>
          </a:ln>
        </p:spPr>
        <p:txBody>
          <a:bodyPr spcFirstLastPara="1" wrap="square" lIns="81625" tIns="40800" rIns="81625" bIns="40800" anchor="ctr" anchorCtr="0">
            <a:noAutofit/>
          </a:bodyPr>
          <a:lstStyle/>
          <a:p>
            <a:pPr algn="ctr" defTabSz="914400" eaLnBrk="1" fontAlgn="auto" hangingPunct="1">
              <a:spcBef>
                <a:spcPts val="0"/>
              </a:spcBef>
              <a:spcAft>
                <a:spcPts val="0"/>
              </a:spcAft>
              <a:buClr>
                <a:srgbClr val="000000"/>
              </a:buClr>
            </a:pPr>
            <a:endParaRPr sz="1633" kern="0">
              <a:solidFill>
                <a:srgbClr val="000000"/>
              </a:solidFill>
              <a:latin typeface="Arial"/>
              <a:ea typeface="Arial"/>
              <a:cs typeface="Arial"/>
              <a:sym typeface="Arial"/>
            </a:endParaRPr>
          </a:p>
          <a:p>
            <a:pPr algn="ctr" defTabSz="914400" eaLnBrk="1" fontAlgn="auto" hangingPunct="1">
              <a:spcBef>
                <a:spcPts val="0"/>
              </a:spcBef>
              <a:spcAft>
                <a:spcPts val="0"/>
              </a:spcAft>
              <a:buClr>
                <a:srgbClr val="000000"/>
              </a:buClr>
            </a:pPr>
            <a:endParaRPr sz="1633" kern="0">
              <a:solidFill>
                <a:srgbClr val="000000"/>
              </a:solidFill>
              <a:latin typeface="Arial"/>
              <a:ea typeface="Arial"/>
              <a:cs typeface="Arial"/>
              <a:sym typeface="Arial"/>
            </a:endParaRPr>
          </a:p>
        </p:txBody>
      </p:sp>
      <p:sp>
        <p:nvSpPr>
          <p:cNvPr id="3" name="TextBox 2">
            <a:extLst>
              <a:ext uri="{FF2B5EF4-FFF2-40B4-BE49-F238E27FC236}">
                <a16:creationId xmlns:a16="http://schemas.microsoft.com/office/drawing/2014/main" id="{6DBFA124-68B0-BB7F-09EE-E1E79EEE5D1C}"/>
              </a:ext>
            </a:extLst>
          </p:cNvPr>
          <p:cNvSpPr txBox="1"/>
          <p:nvPr/>
        </p:nvSpPr>
        <p:spPr>
          <a:xfrm>
            <a:off x="3198206" y="1996906"/>
            <a:ext cx="5794477" cy="3685561"/>
          </a:xfrm>
          <a:prstGeom prst="rect">
            <a:avLst/>
          </a:prstGeom>
          <a:noFill/>
        </p:spPr>
        <p:txBody>
          <a:bodyPr wrap="square">
            <a:spAutoFit/>
          </a:bodyPr>
          <a:lstStyle/>
          <a:p>
            <a:pPr algn="ctr" defTabSz="914400" eaLnBrk="1" fontAlgn="auto" hangingPunct="1">
              <a:lnSpc>
                <a:spcPct val="150000"/>
              </a:lnSpc>
              <a:spcBef>
                <a:spcPts val="0"/>
              </a:spcBef>
              <a:spcAft>
                <a:spcPts val="0"/>
              </a:spcAft>
              <a:buClr>
                <a:srgbClr val="000000"/>
              </a:buClr>
            </a:pPr>
            <a:r>
              <a:rPr lang="en-US" sz="4000" kern="0">
                <a:solidFill>
                  <a:srgbClr val="000000"/>
                </a:solidFill>
                <a:latin typeface="Times New Roman" panose="02020603050405020304" pitchFamily="18" charset="0"/>
                <a:cs typeface="Times New Roman" panose="02020603050405020304" pitchFamily="18" charset="0"/>
                <a:sym typeface="Arial"/>
              </a:rPr>
              <a:t>Shem </a:t>
            </a:r>
            <a:r>
              <a:rPr lang="en-US" sz="4000" kern="0" err="1">
                <a:solidFill>
                  <a:srgbClr val="000000"/>
                </a:solidFill>
                <a:latin typeface="Times New Roman" panose="02020603050405020304" pitchFamily="18" charset="0"/>
                <a:cs typeface="Times New Roman" panose="02020603050405020304" pitchFamily="18" charset="0"/>
                <a:sym typeface="Arial"/>
              </a:rPr>
              <a:t>me'al</a:t>
            </a:r>
            <a:r>
              <a:rPr lang="en-US" sz="4000" kern="0">
                <a:solidFill>
                  <a:srgbClr val="000000"/>
                </a:solidFill>
                <a:latin typeface="Times New Roman" panose="02020603050405020304" pitchFamily="18" charset="0"/>
                <a:cs typeface="Times New Roman" panose="02020603050405020304" pitchFamily="18" charset="0"/>
                <a:sym typeface="Arial"/>
              </a:rPr>
              <a:t> </a:t>
            </a:r>
            <a:r>
              <a:rPr lang="en-US" sz="4000" kern="0" err="1">
                <a:solidFill>
                  <a:srgbClr val="000000"/>
                </a:solidFill>
                <a:latin typeface="Times New Roman" panose="02020603050405020304" pitchFamily="18" charset="0"/>
                <a:cs typeface="Times New Roman" panose="02020603050405020304" pitchFamily="18" charset="0"/>
                <a:sym typeface="Arial"/>
              </a:rPr>
              <a:t>kol</a:t>
            </a:r>
            <a:r>
              <a:rPr lang="en-US" sz="4000" kern="0">
                <a:solidFill>
                  <a:srgbClr val="000000"/>
                </a:solidFill>
                <a:latin typeface="Times New Roman" panose="02020603050405020304" pitchFamily="18" charset="0"/>
                <a:cs typeface="Times New Roman" panose="02020603050405020304" pitchFamily="18" charset="0"/>
                <a:sym typeface="Arial"/>
              </a:rPr>
              <a:t> </a:t>
            </a:r>
            <a:r>
              <a:rPr lang="en-US" sz="4000" kern="0" err="1">
                <a:solidFill>
                  <a:srgbClr val="000000"/>
                </a:solidFill>
                <a:latin typeface="Times New Roman" panose="02020603050405020304" pitchFamily="18" charset="0"/>
                <a:cs typeface="Times New Roman" panose="02020603050405020304" pitchFamily="18" charset="0"/>
                <a:sym typeface="Arial"/>
              </a:rPr>
              <a:t>shem</a:t>
            </a:r>
            <a:endParaRPr lang="en-US" sz="4000" kern="0">
              <a:solidFill>
                <a:srgbClr val="000000"/>
              </a:solidFill>
              <a:latin typeface="Times New Roman" panose="02020603050405020304" pitchFamily="18" charset="0"/>
              <a:cs typeface="Times New Roman" panose="02020603050405020304" pitchFamily="18" charset="0"/>
              <a:sym typeface="Arial"/>
            </a:endParaRPr>
          </a:p>
          <a:p>
            <a:pPr algn="ctr" defTabSz="914400" eaLnBrk="1" fontAlgn="auto" hangingPunct="1">
              <a:lnSpc>
                <a:spcPct val="150000"/>
              </a:lnSpc>
              <a:spcBef>
                <a:spcPts val="0"/>
              </a:spcBef>
              <a:spcAft>
                <a:spcPts val="0"/>
              </a:spcAft>
              <a:buClr>
                <a:srgbClr val="000000"/>
              </a:buClr>
            </a:pPr>
            <a:r>
              <a:rPr lang="en-US" sz="4000" kern="0" err="1">
                <a:solidFill>
                  <a:srgbClr val="000000"/>
                </a:solidFill>
                <a:latin typeface="Times New Roman" panose="02020603050405020304" pitchFamily="18" charset="0"/>
                <a:cs typeface="Times New Roman" panose="02020603050405020304" pitchFamily="18" charset="0"/>
                <a:sym typeface="Arial"/>
              </a:rPr>
              <a:t>Otcha</a:t>
            </a:r>
            <a:r>
              <a:rPr lang="en-US" sz="4000" kern="0">
                <a:solidFill>
                  <a:srgbClr val="000000"/>
                </a:solidFill>
                <a:latin typeface="Times New Roman" panose="02020603050405020304" pitchFamily="18" charset="0"/>
                <a:cs typeface="Times New Roman" panose="02020603050405020304" pitchFamily="18" charset="0"/>
                <a:sym typeface="Arial"/>
              </a:rPr>
              <a:t> </a:t>
            </a:r>
            <a:r>
              <a:rPr lang="en-US" sz="4000" kern="0" err="1">
                <a:solidFill>
                  <a:srgbClr val="000000"/>
                </a:solidFill>
                <a:latin typeface="Times New Roman" panose="02020603050405020304" pitchFamily="18" charset="0"/>
                <a:cs typeface="Times New Roman" panose="02020603050405020304" pitchFamily="18" charset="0"/>
                <a:sym typeface="Arial"/>
              </a:rPr>
              <a:t>raui</a:t>
            </a:r>
            <a:r>
              <a:rPr lang="en-US" sz="4000" kern="0">
                <a:solidFill>
                  <a:srgbClr val="000000"/>
                </a:solidFill>
                <a:latin typeface="Times New Roman" panose="02020603050405020304" pitchFamily="18" charset="0"/>
                <a:cs typeface="Times New Roman" panose="02020603050405020304" pitchFamily="18" charset="0"/>
                <a:sym typeface="Arial"/>
              </a:rPr>
              <a:t> </a:t>
            </a:r>
            <a:r>
              <a:rPr lang="en-US" sz="4000" kern="0" err="1">
                <a:solidFill>
                  <a:srgbClr val="000000"/>
                </a:solidFill>
                <a:latin typeface="Times New Roman" panose="02020603050405020304" pitchFamily="18" charset="0"/>
                <a:cs typeface="Times New Roman" panose="02020603050405020304" pitchFamily="18" charset="0"/>
                <a:sym typeface="Arial"/>
              </a:rPr>
              <a:t>le'halel</a:t>
            </a:r>
            <a:endParaRPr lang="en-US" sz="4000" kern="0">
              <a:solidFill>
                <a:srgbClr val="000000"/>
              </a:solidFill>
              <a:latin typeface="Times New Roman" panose="02020603050405020304" pitchFamily="18" charset="0"/>
              <a:cs typeface="Times New Roman" panose="02020603050405020304" pitchFamily="18" charset="0"/>
              <a:sym typeface="Arial"/>
            </a:endParaRPr>
          </a:p>
          <a:p>
            <a:pPr algn="ctr" defTabSz="914400" eaLnBrk="1" fontAlgn="auto" hangingPunct="1">
              <a:lnSpc>
                <a:spcPct val="150000"/>
              </a:lnSpc>
              <a:spcBef>
                <a:spcPts val="0"/>
              </a:spcBef>
              <a:spcAft>
                <a:spcPts val="0"/>
              </a:spcAft>
              <a:buClr>
                <a:srgbClr val="000000"/>
              </a:buClr>
            </a:pPr>
            <a:r>
              <a:rPr lang="en-US" sz="4000" kern="0" err="1">
                <a:solidFill>
                  <a:srgbClr val="000000"/>
                </a:solidFill>
                <a:latin typeface="Times New Roman" panose="02020603050405020304" pitchFamily="18" charset="0"/>
                <a:cs typeface="Times New Roman" panose="02020603050405020304" pitchFamily="18" charset="0"/>
                <a:sym typeface="Arial"/>
              </a:rPr>
              <a:t>Libi</a:t>
            </a:r>
            <a:r>
              <a:rPr lang="en-US" sz="4000" kern="0">
                <a:solidFill>
                  <a:srgbClr val="000000"/>
                </a:solidFill>
                <a:latin typeface="Times New Roman" panose="02020603050405020304" pitchFamily="18" charset="0"/>
                <a:cs typeface="Times New Roman" panose="02020603050405020304" pitchFamily="18" charset="0"/>
                <a:sym typeface="Arial"/>
              </a:rPr>
              <a:t> </a:t>
            </a:r>
            <a:r>
              <a:rPr lang="en-US" sz="4000" kern="0" err="1">
                <a:solidFill>
                  <a:srgbClr val="000000"/>
                </a:solidFill>
                <a:latin typeface="Times New Roman" panose="02020603050405020304" pitchFamily="18" charset="0"/>
                <a:cs typeface="Times New Roman" panose="02020603050405020304" pitchFamily="18" charset="0"/>
                <a:sym typeface="Arial"/>
              </a:rPr>
              <a:t>yashir</a:t>
            </a:r>
            <a:r>
              <a:rPr lang="en-US" sz="4000" kern="0">
                <a:solidFill>
                  <a:srgbClr val="000000"/>
                </a:solidFill>
                <a:latin typeface="Times New Roman" panose="02020603050405020304" pitchFamily="18" charset="0"/>
                <a:cs typeface="Times New Roman" panose="02020603050405020304" pitchFamily="18" charset="0"/>
                <a:sym typeface="Arial"/>
              </a:rPr>
              <a:t> </a:t>
            </a:r>
          </a:p>
          <a:p>
            <a:pPr algn="ctr" defTabSz="914400" eaLnBrk="1" fontAlgn="auto" hangingPunct="1">
              <a:lnSpc>
                <a:spcPct val="150000"/>
              </a:lnSpc>
              <a:spcBef>
                <a:spcPts val="0"/>
              </a:spcBef>
              <a:spcAft>
                <a:spcPts val="0"/>
              </a:spcAft>
              <a:buClr>
                <a:srgbClr val="000000"/>
              </a:buClr>
            </a:pPr>
            <a:r>
              <a:rPr lang="en-US" sz="4000" kern="0">
                <a:solidFill>
                  <a:srgbClr val="000000"/>
                </a:solidFill>
                <a:latin typeface="Times New Roman" panose="02020603050405020304" pitchFamily="18" charset="0"/>
                <a:cs typeface="Times New Roman" panose="02020603050405020304" pitchFamily="18" charset="0"/>
                <a:sym typeface="Arial"/>
              </a:rPr>
              <a:t>ki </a:t>
            </a:r>
            <a:r>
              <a:rPr lang="en-US" sz="4000" kern="0" err="1">
                <a:solidFill>
                  <a:srgbClr val="000000"/>
                </a:solidFill>
                <a:latin typeface="Times New Roman" panose="02020603050405020304" pitchFamily="18" charset="0"/>
                <a:cs typeface="Times New Roman" panose="02020603050405020304" pitchFamily="18" charset="0"/>
                <a:sym typeface="Arial"/>
              </a:rPr>
              <a:t>gadol</a:t>
            </a:r>
            <a:r>
              <a:rPr lang="en-US" sz="4000" kern="0">
                <a:solidFill>
                  <a:srgbClr val="000000"/>
                </a:solidFill>
                <a:latin typeface="Times New Roman" panose="02020603050405020304" pitchFamily="18" charset="0"/>
                <a:cs typeface="Times New Roman" panose="02020603050405020304" pitchFamily="18" charset="0"/>
                <a:sym typeface="Arial"/>
              </a:rPr>
              <a:t> </a:t>
            </a:r>
            <a:r>
              <a:rPr lang="en-US" sz="4000" kern="0" err="1">
                <a:solidFill>
                  <a:srgbClr val="000000"/>
                </a:solidFill>
                <a:latin typeface="Times New Roman" panose="02020603050405020304" pitchFamily="18" charset="0"/>
                <a:cs typeface="Times New Roman" panose="02020603050405020304" pitchFamily="18" charset="0"/>
                <a:sym typeface="Arial"/>
              </a:rPr>
              <a:t>Elohai</a:t>
            </a:r>
            <a:endParaRPr lang="en-US" sz="1400" kern="0">
              <a:solidFill>
                <a:srgbClr val="000000"/>
              </a:solidFill>
              <a:latin typeface="Times New Roman" panose="02020603050405020304" pitchFamily="18" charset="0"/>
              <a:cs typeface="Times New Roman" panose="02020603050405020304" pitchFamily="18" charset="0"/>
              <a:sym typeface="Arial"/>
            </a:endParaRPr>
          </a:p>
        </p:txBody>
      </p:sp>
    </p:spTree>
    <p:extLst>
      <p:ext uri="{BB962C8B-B14F-4D97-AF65-F5344CB8AC3E}">
        <p14:creationId xmlns:p14="http://schemas.microsoft.com/office/powerpoint/2010/main" val="26094049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2"/>
          <p:cNvSpPr/>
          <p:nvPr/>
        </p:nvSpPr>
        <p:spPr>
          <a:xfrm>
            <a:off x="1981172" y="274991"/>
            <a:ext cx="8228546" cy="1142385"/>
          </a:xfrm>
          <a:prstGeom prst="rect">
            <a:avLst/>
          </a:prstGeom>
          <a:noFill/>
          <a:ln>
            <a:noFill/>
          </a:ln>
        </p:spPr>
        <p:txBody>
          <a:bodyPr spcFirstLastPara="1" wrap="square" lIns="81625" tIns="40800" rIns="81625" bIns="40800" anchor="ctr" anchorCtr="0">
            <a:noAutofit/>
          </a:bodyPr>
          <a:lstStyle/>
          <a:p>
            <a:pPr algn="ctr" defTabSz="914400" eaLnBrk="1" fontAlgn="auto" hangingPunct="1">
              <a:spcBef>
                <a:spcPts val="0"/>
              </a:spcBef>
              <a:spcAft>
                <a:spcPts val="0"/>
              </a:spcAft>
              <a:buClr>
                <a:srgbClr val="000000"/>
              </a:buClr>
            </a:pPr>
            <a:r>
              <a:rPr lang="en-US" sz="3718" b="1" kern="0" err="1">
                <a:solidFill>
                  <a:srgbClr val="000000"/>
                </a:solidFill>
                <a:latin typeface="Allerta"/>
                <a:ea typeface="Allerta"/>
                <a:cs typeface="Allerta"/>
                <a:sym typeface="Allerta"/>
              </a:rPr>
              <a:t>Gadol</a:t>
            </a:r>
            <a:r>
              <a:rPr lang="en-US" sz="3718" b="1" kern="0">
                <a:solidFill>
                  <a:srgbClr val="000000"/>
                </a:solidFill>
                <a:latin typeface="Allerta"/>
                <a:ea typeface="Allerta"/>
                <a:cs typeface="Allerta"/>
                <a:sym typeface="Allerta"/>
              </a:rPr>
              <a:t> </a:t>
            </a:r>
            <a:r>
              <a:rPr lang="en-US" sz="3718" b="1" kern="0" err="1">
                <a:solidFill>
                  <a:srgbClr val="000000"/>
                </a:solidFill>
                <a:latin typeface="Allerta"/>
                <a:ea typeface="Allerta"/>
                <a:cs typeface="Allerta"/>
                <a:sym typeface="Allerta"/>
              </a:rPr>
              <a:t>Elohai</a:t>
            </a:r>
            <a:endParaRPr sz="1633" kern="0">
              <a:solidFill>
                <a:srgbClr val="000000"/>
              </a:solidFill>
              <a:latin typeface="Gill Sans"/>
              <a:ea typeface="Gill Sans"/>
              <a:cs typeface="Gill Sans"/>
              <a:sym typeface="Gill Sans"/>
            </a:endParaRPr>
          </a:p>
          <a:p>
            <a:pPr algn="ctr" defTabSz="914400" eaLnBrk="1" fontAlgn="auto" hangingPunct="1">
              <a:spcBef>
                <a:spcPts val="0"/>
              </a:spcBef>
              <a:spcAft>
                <a:spcPts val="0"/>
              </a:spcAft>
              <a:buClr>
                <a:srgbClr val="000000"/>
              </a:buClr>
            </a:pPr>
            <a:r>
              <a:rPr lang="en-US" sz="1814" b="1" kern="0">
                <a:solidFill>
                  <a:srgbClr val="000000"/>
                </a:solidFill>
                <a:latin typeface="Allerta"/>
                <a:ea typeface="Allerta"/>
                <a:cs typeface="Allerta"/>
                <a:sym typeface="Allerta"/>
              </a:rPr>
              <a:t>Joshua Aaron /  Chris Tomlin</a:t>
            </a:r>
            <a:endParaRPr sz="1633" kern="0">
              <a:solidFill>
                <a:srgbClr val="000000"/>
              </a:solidFill>
              <a:latin typeface="Gill Sans"/>
              <a:ea typeface="Gill Sans"/>
              <a:cs typeface="Gill Sans"/>
              <a:sym typeface="Gill Sans"/>
            </a:endParaRPr>
          </a:p>
          <a:p>
            <a:pPr algn="ctr" defTabSz="914400" eaLnBrk="1" fontAlgn="auto" hangingPunct="1">
              <a:spcBef>
                <a:spcPts val="0"/>
              </a:spcBef>
              <a:spcAft>
                <a:spcPts val="0"/>
              </a:spcAft>
              <a:buClr>
                <a:srgbClr val="000000"/>
              </a:buClr>
            </a:pPr>
            <a:endParaRPr sz="3718" b="1" kern="0">
              <a:solidFill>
                <a:srgbClr val="FF0000"/>
              </a:solidFill>
              <a:latin typeface="Allerta"/>
              <a:ea typeface="Allerta"/>
              <a:cs typeface="Allerta"/>
              <a:sym typeface="Allerta"/>
            </a:endParaRPr>
          </a:p>
        </p:txBody>
      </p:sp>
      <p:sp>
        <p:nvSpPr>
          <p:cNvPr id="160" name="Google Shape;160;p22"/>
          <p:cNvSpPr/>
          <p:nvPr/>
        </p:nvSpPr>
        <p:spPr>
          <a:xfrm>
            <a:off x="1524001" y="1996905"/>
            <a:ext cx="9142889" cy="3404024"/>
          </a:xfrm>
          <a:prstGeom prst="rect">
            <a:avLst/>
          </a:prstGeom>
          <a:noFill/>
          <a:ln>
            <a:noFill/>
          </a:ln>
        </p:spPr>
        <p:txBody>
          <a:bodyPr spcFirstLastPara="1" wrap="square" lIns="81625" tIns="40800" rIns="81625" bIns="40800" anchor="ctr" anchorCtr="0">
            <a:noAutofit/>
          </a:bodyPr>
          <a:lstStyle/>
          <a:p>
            <a:pPr algn="ctr" defTabSz="914400" eaLnBrk="1" fontAlgn="auto" hangingPunct="1">
              <a:spcBef>
                <a:spcPts val="0"/>
              </a:spcBef>
              <a:spcAft>
                <a:spcPts val="0"/>
              </a:spcAft>
              <a:buClr>
                <a:srgbClr val="000000"/>
              </a:buClr>
            </a:pPr>
            <a:endParaRPr sz="1633" kern="0">
              <a:solidFill>
                <a:srgbClr val="000000"/>
              </a:solidFill>
              <a:latin typeface="Arial"/>
              <a:ea typeface="Arial"/>
              <a:cs typeface="Arial"/>
              <a:sym typeface="Arial"/>
            </a:endParaRPr>
          </a:p>
          <a:p>
            <a:pPr algn="ctr" defTabSz="914400" eaLnBrk="1" fontAlgn="auto" hangingPunct="1">
              <a:spcBef>
                <a:spcPts val="0"/>
              </a:spcBef>
              <a:spcAft>
                <a:spcPts val="0"/>
              </a:spcAft>
              <a:buClr>
                <a:srgbClr val="000000"/>
              </a:buClr>
            </a:pPr>
            <a:endParaRPr sz="1633" kern="0">
              <a:solidFill>
                <a:srgbClr val="000000"/>
              </a:solidFill>
              <a:latin typeface="Arial"/>
              <a:ea typeface="Arial"/>
              <a:cs typeface="Arial"/>
              <a:sym typeface="Arial"/>
            </a:endParaRPr>
          </a:p>
        </p:txBody>
      </p:sp>
      <p:sp>
        <p:nvSpPr>
          <p:cNvPr id="3" name="TextBox 2">
            <a:extLst>
              <a:ext uri="{FF2B5EF4-FFF2-40B4-BE49-F238E27FC236}">
                <a16:creationId xmlns:a16="http://schemas.microsoft.com/office/drawing/2014/main" id="{B199C82B-49C8-4CDC-9709-6258D23703B7}"/>
              </a:ext>
            </a:extLst>
          </p:cNvPr>
          <p:cNvSpPr txBox="1"/>
          <p:nvPr/>
        </p:nvSpPr>
        <p:spPr>
          <a:xfrm>
            <a:off x="2438781" y="2166692"/>
            <a:ext cx="7313326" cy="3316742"/>
          </a:xfrm>
          <a:prstGeom prst="rect">
            <a:avLst/>
          </a:prstGeom>
          <a:noFill/>
        </p:spPr>
        <p:txBody>
          <a:bodyPr wrap="square">
            <a:spAutoFit/>
          </a:bodyPr>
          <a:lstStyle/>
          <a:p>
            <a:pPr algn="ctr" defTabSz="914400" eaLnBrk="1" fontAlgn="auto" hangingPunct="1">
              <a:lnSpc>
                <a:spcPct val="150000"/>
              </a:lnSpc>
              <a:spcBef>
                <a:spcPts val="0"/>
              </a:spcBef>
              <a:spcAft>
                <a:spcPts val="0"/>
              </a:spcAft>
              <a:buClr>
                <a:srgbClr val="000000"/>
              </a:buClr>
            </a:pPr>
            <a:r>
              <a:rPr lang="en-US" sz="3600" kern="0">
                <a:solidFill>
                  <a:srgbClr val="000000"/>
                </a:solidFill>
                <a:latin typeface="Times New Roman" panose="02020603050405020304" pitchFamily="18" charset="0"/>
                <a:cs typeface="Times New Roman" panose="02020603050405020304" pitchFamily="18" charset="0"/>
                <a:sym typeface="Arial"/>
              </a:rPr>
              <a:t>How great is our God</a:t>
            </a:r>
          </a:p>
          <a:p>
            <a:pPr algn="ctr" defTabSz="914400" eaLnBrk="1" fontAlgn="auto" hangingPunct="1">
              <a:lnSpc>
                <a:spcPct val="150000"/>
              </a:lnSpc>
              <a:spcBef>
                <a:spcPts val="0"/>
              </a:spcBef>
              <a:spcAft>
                <a:spcPts val="0"/>
              </a:spcAft>
              <a:buClr>
                <a:srgbClr val="000000"/>
              </a:buClr>
            </a:pPr>
            <a:r>
              <a:rPr lang="en-US" sz="3600" kern="0">
                <a:solidFill>
                  <a:srgbClr val="000000"/>
                </a:solidFill>
                <a:latin typeface="Times New Roman" panose="02020603050405020304" pitchFamily="18" charset="0"/>
                <a:cs typeface="Times New Roman" panose="02020603050405020304" pitchFamily="18" charset="0"/>
                <a:sym typeface="Arial"/>
              </a:rPr>
              <a:t>Sing with me - how great is our God</a:t>
            </a:r>
          </a:p>
          <a:p>
            <a:pPr algn="ctr" defTabSz="914400" eaLnBrk="1" fontAlgn="auto" hangingPunct="1">
              <a:lnSpc>
                <a:spcPct val="150000"/>
              </a:lnSpc>
              <a:spcBef>
                <a:spcPts val="0"/>
              </a:spcBef>
              <a:spcAft>
                <a:spcPts val="0"/>
              </a:spcAft>
              <a:buClr>
                <a:srgbClr val="000000"/>
              </a:buClr>
            </a:pPr>
            <a:r>
              <a:rPr lang="en-US" sz="3600" kern="0">
                <a:solidFill>
                  <a:srgbClr val="000000"/>
                </a:solidFill>
                <a:latin typeface="Times New Roman" panose="02020603050405020304" pitchFamily="18" charset="0"/>
                <a:cs typeface="Times New Roman" panose="02020603050405020304" pitchFamily="18" charset="0"/>
                <a:sym typeface="Arial"/>
              </a:rPr>
              <a:t>And all will sing how great,</a:t>
            </a:r>
          </a:p>
          <a:p>
            <a:pPr algn="ctr" defTabSz="914400" eaLnBrk="1" fontAlgn="auto" hangingPunct="1">
              <a:lnSpc>
                <a:spcPct val="150000"/>
              </a:lnSpc>
              <a:spcBef>
                <a:spcPts val="0"/>
              </a:spcBef>
              <a:spcAft>
                <a:spcPts val="0"/>
              </a:spcAft>
              <a:buClr>
                <a:srgbClr val="000000"/>
              </a:buClr>
            </a:pPr>
            <a:r>
              <a:rPr lang="en-US" sz="3600" kern="0">
                <a:solidFill>
                  <a:srgbClr val="000000"/>
                </a:solidFill>
                <a:latin typeface="Times New Roman" panose="02020603050405020304" pitchFamily="18" charset="0"/>
                <a:cs typeface="Times New Roman" panose="02020603050405020304" pitchFamily="18" charset="0"/>
                <a:sym typeface="Arial"/>
              </a:rPr>
              <a:t>how great is our God</a:t>
            </a:r>
          </a:p>
        </p:txBody>
      </p:sp>
    </p:spTree>
    <p:extLst>
      <p:ext uri="{BB962C8B-B14F-4D97-AF65-F5344CB8AC3E}">
        <p14:creationId xmlns:p14="http://schemas.microsoft.com/office/powerpoint/2010/main" val="9858455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2"/>
          <p:cNvSpPr/>
          <p:nvPr/>
        </p:nvSpPr>
        <p:spPr>
          <a:xfrm>
            <a:off x="2118345" y="6593717"/>
            <a:ext cx="7954198" cy="407762"/>
          </a:xfrm>
          <a:prstGeom prst="rect">
            <a:avLst/>
          </a:prstGeom>
          <a:noFill/>
          <a:ln>
            <a:noFill/>
          </a:ln>
        </p:spPr>
        <p:txBody>
          <a:bodyPr spcFirstLastPara="1" wrap="square" lIns="81625" tIns="40800" rIns="81625" bIns="40800" anchor="ctr" anchorCtr="0">
            <a:noAutofit/>
          </a:bodyPr>
          <a:lstStyle/>
          <a:p>
            <a:pPr algn="ctr" defTabSz="914400" eaLnBrk="1" fontAlgn="auto" hangingPunct="1">
              <a:spcBef>
                <a:spcPts val="0"/>
              </a:spcBef>
              <a:spcAft>
                <a:spcPts val="0"/>
              </a:spcAft>
              <a:buClr>
                <a:srgbClr val="000000"/>
              </a:buClr>
            </a:pPr>
            <a:r>
              <a:rPr lang="en-US" sz="3600" b="1" kern="0">
                <a:solidFill>
                  <a:srgbClr val="000000"/>
                </a:solidFill>
                <a:latin typeface="Allerta"/>
                <a:ea typeface="Allerta"/>
                <a:cs typeface="Allerta"/>
                <a:sym typeface="Allerta"/>
              </a:rPr>
              <a:t>A PERTINENT WORD</a:t>
            </a:r>
            <a:r>
              <a:rPr lang="en-US" sz="2400" b="1" kern="0">
                <a:solidFill>
                  <a:srgbClr val="000000"/>
                </a:solidFill>
                <a:latin typeface="Allerta"/>
                <a:ea typeface="Allerta"/>
                <a:cs typeface="Allerta"/>
                <a:sym typeface="Allerta"/>
              </a:rPr>
              <a:t>…</a:t>
            </a:r>
            <a:endParaRPr sz="1100" kern="0">
              <a:solidFill>
                <a:srgbClr val="000000"/>
              </a:solidFill>
              <a:latin typeface="Gill Sans"/>
              <a:ea typeface="Gill Sans"/>
              <a:cs typeface="Gill Sans"/>
              <a:sym typeface="Gill Sans"/>
            </a:endParaRPr>
          </a:p>
          <a:p>
            <a:pPr algn="ctr" defTabSz="914400" eaLnBrk="1" fontAlgn="auto" hangingPunct="1">
              <a:spcBef>
                <a:spcPts val="0"/>
              </a:spcBef>
              <a:spcAft>
                <a:spcPts val="0"/>
              </a:spcAft>
              <a:buClr>
                <a:srgbClr val="000000"/>
              </a:buClr>
            </a:pPr>
            <a:endParaRPr sz="3718" b="1" kern="0">
              <a:solidFill>
                <a:srgbClr val="FF0000"/>
              </a:solidFill>
              <a:latin typeface="Allerta"/>
              <a:ea typeface="Allerta"/>
              <a:cs typeface="Allerta"/>
              <a:sym typeface="Allerta"/>
            </a:endParaRPr>
          </a:p>
        </p:txBody>
      </p:sp>
      <p:sp>
        <p:nvSpPr>
          <p:cNvPr id="160" name="Google Shape;160;p22"/>
          <p:cNvSpPr/>
          <p:nvPr/>
        </p:nvSpPr>
        <p:spPr>
          <a:xfrm>
            <a:off x="1524001" y="1996905"/>
            <a:ext cx="9142889" cy="3404024"/>
          </a:xfrm>
          <a:prstGeom prst="rect">
            <a:avLst/>
          </a:prstGeom>
          <a:noFill/>
          <a:ln>
            <a:noFill/>
          </a:ln>
        </p:spPr>
        <p:txBody>
          <a:bodyPr spcFirstLastPara="1" wrap="square" lIns="81625" tIns="40800" rIns="81625" bIns="40800" anchor="ctr" anchorCtr="0">
            <a:noAutofit/>
          </a:bodyPr>
          <a:lstStyle/>
          <a:p>
            <a:pPr algn="ctr" defTabSz="914400" eaLnBrk="1" fontAlgn="auto" hangingPunct="1">
              <a:spcBef>
                <a:spcPts val="0"/>
              </a:spcBef>
              <a:spcAft>
                <a:spcPts val="0"/>
              </a:spcAft>
              <a:buClr>
                <a:srgbClr val="000000"/>
              </a:buClr>
            </a:pPr>
            <a:endParaRPr sz="1633" kern="0">
              <a:solidFill>
                <a:srgbClr val="000000"/>
              </a:solidFill>
              <a:latin typeface="Arial"/>
              <a:ea typeface="Arial"/>
              <a:cs typeface="Arial"/>
              <a:sym typeface="Arial"/>
            </a:endParaRPr>
          </a:p>
          <a:p>
            <a:pPr algn="ctr" defTabSz="914400" eaLnBrk="1" fontAlgn="auto" hangingPunct="1">
              <a:spcBef>
                <a:spcPts val="0"/>
              </a:spcBef>
              <a:spcAft>
                <a:spcPts val="0"/>
              </a:spcAft>
              <a:buClr>
                <a:srgbClr val="000000"/>
              </a:buClr>
            </a:pPr>
            <a:endParaRPr sz="1633" kern="0">
              <a:solidFill>
                <a:srgbClr val="000000"/>
              </a:solidFill>
              <a:latin typeface="Arial"/>
              <a:ea typeface="Arial"/>
              <a:cs typeface="Arial"/>
              <a:sym typeface="Arial"/>
            </a:endParaRPr>
          </a:p>
        </p:txBody>
      </p:sp>
      <p:pic>
        <p:nvPicPr>
          <p:cNvPr id="3" name="Picture 2" descr="A group of men aiming guns&#10;&#10;Description automatically generated">
            <a:extLst>
              <a:ext uri="{FF2B5EF4-FFF2-40B4-BE49-F238E27FC236}">
                <a16:creationId xmlns:a16="http://schemas.microsoft.com/office/drawing/2014/main" id="{E280FB06-D7A7-BDC4-D629-6AD7F3663B83}"/>
              </a:ext>
            </a:extLst>
          </p:cNvPr>
          <p:cNvPicPr>
            <a:picLocks noChangeAspect="1"/>
          </p:cNvPicPr>
          <p:nvPr/>
        </p:nvPicPr>
        <p:blipFill>
          <a:blip r:embed="rId3"/>
          <a:stretch>
            <a:fillRect/>
          </a:stretch>
        </p:blipFill>
        <p:spPr>
          <a:xfrm>
            <a:off x="6244806" y="268071"/>
            <a:ext cx="3165090" cy="2060722"/>
          </a:xfrm>
          <a:prstGeom prst="rect">
            <a:avLst/>
          </a:prstGeom>
        </p:spPr>
      </p:pic>
      <p:pic>
        <p:nvPicPr>
          <p:cNvPr id="5" name="Picture 4" descr="A person lighting a candle on a table&#10;&#10;Description automatically generated">
            <a:extLst>
              <a:ext uri="{FF2B5EF4-FFF2-40B4-BE49-F238E27FC236}">
                <a16:creationId xmlns:a16="http://schemas.microsoft.com/office/drawing/2014/main" id="{631A16D0-6E0C-78BF-7D86-82419BB12E2A}"/>
              </a:ext>
            </a:extLst>
          </p:cNvPr>
          <p:cNvPicPr>
            <a:picLocks noChangeAspect="1"/>
          </p:cNvPicPr>
          <p:nvPr/>
        </p:nvPicPr>
        <p:blipFill>
          <a:blip r:embed="rId4"/>
          <a:stretch>
            <a:fillRect/>
          </a:stretch>
        </p:blipFill>
        <p:spPr>
          <a:xfrm>
            <a:off x="2067670" y="550306"/>
            <a:ext cx="2565800" cy="1707425"/>
          </a:xfrm>
          <a:prstGeom prst="rect">
            <a:avLst/>
          </a:prstGeom>
        </p:spPr>
      </p:pic>
      <p:pic>
        <p:nvPicPr>
          <p:cNvPr id="7" name="Picture 6" descr="A card with two people&#10;&#10;Description automatically generated">
            <a:extLst>
              <a:ext uri="{FF2B5EF4-FFF2-40B4-BE49-F238E27FC236}">
                <a16:creationId xmlns:a16="http://schemas.microsoft.com/office/drawing/2014/main" id="{AA80C560-46AF-22B4-F1A3-19F2C933DE78}"/>
              </a:ext>
            </a:extLst>
          </p:cNvPr>
          <p:cNvPicPr>
            <a:picLocks noChangeAspect="1"/>
          </p:cNvPicPr>
          <p:nvPr/>
        </p:nvPicPr>
        <p:blipFill>
          <a:blip r:embed="rId5"/>
          <a:stretch>
            <a:fillRect/>
          </a:stretch>
        </p:blipFill>
        <p:spPr>
          <a:xfrm>
            <a:off x="2606546" y="2328793"/>
            <a:ext cx="3165090" cy="1772452"/>
          </a:xfrm>
          <a:prstGeom prst="rect">
            <a:avLst/>
          </a:prstGeom>
        </p:spPr>
      </p:pic>
      <p:pic>
        <p:nvPicPr>
          <p:cNvPr id="9" name="Picture 8" descr="A plate with food on it&#10;&#10;Description automatically generated">
            <a:extLst>
              <a:ext uri="{FF2B5EF4-FFF2-40B4-BE49-F238E27FC236}">
                <a16:creationId xmlns:a16="http://schemas.microsoft.com/office/drawing/2014/main" id="{454EE1E9-447A-3225-4AA6-7AF5D9646FC5}"/>
              </a:ext>
            </a:extLst>
          </p:cNvPr>
          <p:cNvPicPr>
            <a:picLocks noChangeAspect="1"/>
          </p:cNvPicPr>
          <p:nvPr/>
        </p:nvPicPr>
        <p:blipFill>
          <a:blip r:embed="rId6"/>
          <a:stretch>
            <a:fillRect/>
          </a:stretch>
        </p:blipFill>
        <p:spPr>
          <a:xfrm>
            <a:off x="3552488" y="4172308"/>
            <a:ext cx="2847438" cy="1898292"/>
          </a:xfrm>
          <a:prstGeom prst="rect">
            <a:avLst/>
          </a:prstGeom>
        </p:spPr>
      </p:pic>
      <p:pic>
        <p:nvPicPr>
          <p:cNvPr id="11" name="Picture 10" descr="A group of men lying on a shelf&#10;&#10;Description automatically generated">
            <a:extLst>
              <a:ext uri="{FF2B5EF4-FFF2-40B4-BE49-F238E27FC236}">
                <a16:creationId xmlns:a16="http://schemas.microsoft.com/office/drawing/2014/main" id="{B05EB6EE-C4F7-B00B-9F03-751ADA196360}"/>
              </a:ext>
            </a:extLst>
          </p:cNvPr>
          <p:cNvPicPr>
            <a:picLocks noChangeAspect="1"/>
          </p:cNvPicPr>
          <p:nvPr/>
        </p:nvPicPr>
        <p:blipFill>
          <a:blip r:embed="rId7"/>
          <a:stretch>
            <a:fillRect/>
          </a:stretch>
        </p:blipFill>
        <p:spPr>
          <a:xfrm>
            <a:off x="6824281" y="2732129"/>
            <a:ext cx="3260406" cy="2668800"/>
          </a:xfrm>
          <a:prstGeom prst="rect">
            <a:avLst/>
          </a:prstGeom>
        </p:spPr>
      </p:pic>
    </p:spTree>
    <p:extLst>
      <p:ext uri="{BB962C8B-B14F-4D97-AF65-F5344CB8AC3E}">
        <p14:creationId xmlns:p14="http://schemas.microsoft.com/office/powerpoint/2010/main" val="11985471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E99BD-DCF6-06F4-D3BE-5E6E2739FB0C}"/>
              </a:ext>
            </a:extLst>
          </p:cNvPr>
          <p:cNvSpPr>
            <a:spLocks noGrp="1"/>
          </p:cNvSpPr>
          <p:nvPr>
            <p:ph type="title"/>
          </p:nvPr>
        </p:nvSpPr>
        <p:spPr/>
        <p:txBody>
          <a:bodyPr/>
          <a:lstStyle/>
          <a:p>
            <a:endParaRPr lang="en-US"/>
          </a:p>
        </p:txBody>
      </p:sp>
      <p:sp>
        <p:nvSpPr>
          <p:cNvPr id="4" name="TextBox 3">
            <a:extLst>
              <a:ext uri="{FF2B5EF4-FFF2-40B4-BE49-F238E27FC236}">
                <a16:creationId xmlns:a16="http://schemas.microsoft.com/office/drawing/2014/main" id="{9265895A-AAB0-646F-64E6-5D0180C39973}"/>
              </a:ext>
            </a:extLst>
          </p:cNvPr>
          <p:cNvSpPr txBox="1"/>
          <p:nvPr/>
        </p:nvSpPr>
        <p:spPr>
          <a:xfrm>
            <a:off x="1810872" y="2079812"/>
            <a:ext cx="8574953" cy="2492990"/>
          </a:xfrm>
          <a:prstGeom prst="rect">
            <a:avLst/>
          </a:prstGeom>
          <a:noFill/>
        </p:spPr>
        <p:txBody>
          <a:bodyPr wrap="square">
            <a:spAutoFit/>
          </a:bodyPr>
          <a:lstStyle/>
          <a:p>
            <a:pPr defTabSz="914400" eaLnBrk="1" fontAlgn="auto" hangingPunct="1">
              <a:spcBef>
                <a:spcPts val="0"/>
              </a:spcBef>
              <a:spcAft>
                <a:spcPts val="0"/>
              </a:spcAft>
              <a:buClr>
                <a:srgbClr val="000000"/>
              </a:buClr>
            </a:pPr>
            <a:r>
              <a:rPr lang="en-US" sz="2000" b="1" kern="0">
                <a:solidFill>
                  <a:srgbClr val="000000"/>
                </a:solidFill>
                <a:latin typeface="Verdana" panose="020B0604030504040204" pitchFamily="34" charset="0"/>
                <a:ea typeface="Verdana" panose="020B0604030504040204" pitchFamily="34" charset="0"/>
                <a:cs typeface="Arial"/>
                <a:sym typeface="Arial"/>
              </a:rPr>
              <a:t>“Naked I came from my mother's womb, and naked shall I return. The LORD gave, and the LORD has taken away; blessed be the name of the LORD.” In all this Job did not sin or charge God with wrong. </a:t>
            </a:r>
          </a:p>
          <a:p>
            <a:pPr defTabSz="914400" eaLnBrk="1" fontAlgn="auto" hangingPunct="1">
              <a:spcBef>
                <a:spcPts val="0"/>
              </a:spcBef>
              <a:spcAft>
                <a:spcPts val="0"/>
              </a:spcAft>
              <a:buClr>
                <a:srgbClr val="000000"/>
              </a:buClr>
            </a:pPr>
            <a:r>
              <a:rPr lang="en-US" sz="2000" b="1" kern="0">
                <a:solidFill>
                  <a:srgbClr val="000000"/>
                </a:solidFill>
                <a:latin typeface="Verdana" panose="020B0604030504040204" pitchFamily="34" charset="0"/>
                <a:ea typeface="Verdana" panose="020B0604030504040204" pitchFamily="34" charset="0"/>
                <a:cs typeface="Arial"/>
                <a:sym typeface="Arial"/>
              </a:rPr>
              <a:t>(Job 1:21-22 ESV)</a:t>
            </a:r>
          </a:p>
          <a:p>
            <a:pPr defTabSz="914400" eaLnBrk="1" fontAlgn="auto" hangingPunct="1">
              <a:spcBef>
                <a:spcPts val="0"/>
              </a:spcBef>
              <a:spcAft>
                <a:spcPts val="0"/>
              </a:spcAft>
              <a:buClr>
                <a:srgbClr val="000000"/>
              </a:buClr>
            </a:pPr>
            <a:endParaRPr lang="en-US" sz="2000" b="1" kern="0">
              <a:solidFill>
                <a:srgbClr val="000000"/>
              </a:solidFill>
              <a:latin typeface="Verdana" panose="020B0604030504040204" pitchFamily="34" charset="0"/>
              <a:ea typeface="Verdana" panose="020B0604030504040204" pitchFamily="34" charset="0"/>
              <a:cs typeface="Arial"/>
              <a:sym typeface="Arial"/>
            </a:endParaRPr>
          </a:p>
          <a:p>
            <a:pPr defTabSz="914400" eaLnBrk="1" fontAlgn="auto" hangingPunct="1">
              <a:spcBef>
                <a:spcPts val="0"/>
              </a:spcBef>
              <a:spcAft>
                <a:spcPts val="0"/>
              </a:spcAft>
              <a:buClr>
                <a:srgbClr val="000000"/>
              </a:buClr>
            </a:pPr>
            <a:r>
              <a:rPr lang="en-US" b="1" kern="0">
                <a:solidFill>
                  <a:srgbClr val="000000"/>
                </a:solidFill>
                <a:latin typeface="Verdana" panose="020B0604030504040204" pitchFamily="34" charset="0"/>
                <a:ea typeface="Verdana" panose="020B0604030504040204" pitchFamily="34" charset="0"/>
                <a:cs typeface="Arial"/>
                <a:sym typeface="Arial"/>
              </a:rPr>
              <a:t>Shall we receive good from God, and shall we not receive evil?” </a:t>
            </a:r>
          </a:p>
          <a:p>
            <a:pPr defTabSz="914400" eaLnBrk="1" fontAlgn="auto" hangingPunct="1">
              <a:spcBef>
                <a:spcPts val="0"/>
              </a:spcBef>
              <a:spcAft>
                <a:spcPts val="0"/>
              </a:spcAft>
              <a:buClr>
                <a:srgbClr val="000000"/>
              </a:buClr>
            </a:pPr>
            <a:r>
              <a:rPr lang="en-US" b="1" kern="0">
                <a:solidFill>
                  <a:srgbClr val="000000"/>
                </a:solidFill>
                <a:latin typeface="Verdana" panose="020B0604030504040204" pitchFamily="34" charset="0"/>
                <a:ea typeface="Verdana" panose="020B0604030504040204" pitchFamily="34" charset="0"/>
                <a:cs typeface="Arial"/>
                <a:sym typeface="Arial"/>
              </a:rPr>
              <a:t>(Job 2:10 ESV)</a:t>
            </a:r>
          </a:p>
        </p:txBody>
      </p:sp>
    </p:spTree>
    <p:extLst>
      <p:ext uri="{BB962C8B-B14F-4D97-AF65-F5344CB8AC3E}">
        <p14:creationId xmlns:p14="http://schemas.microsoft.com/office/powerpoint/2010/main" val="2475537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D79C05-2528-6238-AB2C-3A86CF3F84D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0FB5BF9-0A2A-E50F-94B1-798C9B006865}"/>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BA528BE6-0FEB-73CD-C8ED-39D865FCA0CE}"/>
              </a:ext>
            </a:extLst>
          </p:cNvPr>
          <p:cNvSpPr txBox="1"/>
          <p:nvPr/>
        </p:nvSpPr>
        <p:spPr>
          <a:xfrm>
            <a:off x="567977" y="0"/>
            <a:ext cx="11056045" cy="6509474"/>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約伯記</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Job 1:21-22</a:t>
            </a:r>
            <a:endParaRPr kumimoji="1" lang="en-US" altLang="zh-TW" sz="3200" b="1" dirty="0">
              <a:solidFill>
                <a:srgbClr val="000000"/>
              </a:solidFill>
              <a:highlight>
                <a:srgbClr val="FFFF00"/>
              </a:highlight>
              <a:latin typeface="Century" panose="02040604050505020304" pitchFamily="18" charset="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600" b="1" dirty="0">
              <a:solidFill>
                <a:srgbClr val="000000"/>
              </a:solidFill>
              <a:highlight>
                <a:srgbClr val="FFFF00"/>
              </a:highlight>
              <a:latin typeface="Century" panose="02040604050505020304" pitchFamily="18" charset="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2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「我赤身出於母胎，也必赤身歸回；賞賜的是耶和華，收取的也是耶和華。 耶和華的名是應當稱頌的。」</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在這一切的事上約伯並不犯罪，也不以　神為愚妄。</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約伯記</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Job 1:21-22</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900" b="1" dirty="0">
              <a:solidFill>
                <a:srgbClr val="FFFFFF"/>
              </a:solidFill>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約伯卻對她說：「你說話像愚頑的婦人一樣。 噯！ 難道我們從　神手裡得福，不也受禍嗎？」在這一切的事上約伯並不以口犯罪。 </a:t>
            </a:r>
          </a:p>
        </p:txBody>
      </p:sp>
    </p:spTree>
    <p:extLst>
      <p:ext uri="{BB962C8B-B14F-4D97-AF65-F5344CB8AC3E}">
        <p14:creationId xmlns:p14="http://schemas.microsoft.com/office/powerpoint/2010/main" val="40080881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99D2C73-08B0-4F6B-A8E9-4651E6BDBE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857250"/>
            <a:ext cx="9144000" cy="51435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sym typeface="Arial"/>
            </a:endParaRPr>
          </a:p>
        </p:txBody>
      </p:sp>
      <p:sp>
        <p:nvSpPr>
          <p:cNvPr id="12" name="Rectangle 11">
            <a:extLst>
              <a:ext uri="{FF2B5EF4-FFF2-40B4-BE49-F238E27FC236}">
                <a16:creationId xmlns:a16="http://schemas.microsoft.com/office/drawing/2014/main" id="{968DB88C-7EF2-487C-85D1-848F61F13E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81759" y="1217295"/>
            <a:ext cx="8428482" cy="442341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sym typeface="Arial"/>
            </a:endParaRPr>
          </a:p>
        </p:txBody>
      </p:sp>
      <p:pic>
        <p:nvPicPr>
          <p:cNvPr id="3" name="Picture 2" descr="A picture containing text&#10;&#10;Description automatically generated">
            <a:extLst>
              <a:ext uri="{FF2B5EF4-FFF2-40B4-BE49-F238E27FC236}">
                <a16:creationId xmlns:a16="http://schemas.microsoft.com/office/drawing/2014/main" id="{A374F2B4-6DBB-4B4C-885B-A1C9A968AEE9}"/>
              </a:ext>
            </a:extLst>
          </p:cNvPr>
          <p:cNvPicPr>
            <a:picLocks noChangeAspect="1"/>
          </p:cNvPicPr>
          <p:nvPr/>
        </p:nvPicPr>
        <p:blipFill rotWithShape="1">
          <a:blip r:embed="rId3">
            <a:extLst>
              <a:ext uri="{28A0092B-C50C-407E-A947-70E740481C1C}">
                <a14:useLocalDpi xmlns:a14="http://schemas.microsoft.com/office/drawing/2010/main" val="0"/>
              </a:ext>
            </a:extLst>
          </a:blip>
          <a:srcRect l="589" r="2" b="2"/>
          <a:stretch/>
        </p:blipFill>
        <p:spPr>
          <a:xfrm>
            <a:off x="2006601" y="1339850"/>
            <a:ext cx="4029074" cy="4178300"/>
          </a:xfrm>
          <a:prstGeom prst="rect">
            <a:avLst/>
          </a:prstGeom>
        </p:spPr>
      </p:pic>
      <p:pic>
        <p:nvPicPr>
          <p:cNvPr id="5" name="Picture 4" descr="A picture containing text, book&#10;&#10;Description automatically generated">
            <a:extLst>
              <a:ext uri="{FF2B5EF4-FFF2-40B4-BE49-F238E27FC236}">
                <a16:creationId xmlns:a16="http://schemas.microsoft.com/office/drawing/2014/main" id="{EBC30F3D-7ADF-4BB9-AFE1-59EB3EA7CB0B}"/>
              </a:ext>
            </a:extLst>
          </p:cNvPr>
          <p:cNvPicPr>
            <a:picLocks noChangeAspect="1"/>
          </p:cNvPicPr>
          <p:nvPr/>
        </p:nvPicPr>
        <p:blipFill rotWithShape="1">
          <a:blip r:embed="rId4">
            <a:extLst>
              <a:ext uri="{28A0092B-C50C-407E-A947-70E740481C1C}">
                <a14:useLocalDpi xmlns:a14="http://schemas.microsoft.com/office/drawing/2010/main" val="0"/>
              </a:ext>
            </a:extLst>
          </a:blip>
          <a:srcRect r="9114" b="-2"/>
          <a:stretch/>
        </p:blipFill>
        <p:spPr>
          <a:xfrm>
            <a:off x="6156325" y="1339850"/>
            <a:ext cx="4029075" cy="4178300"/>
          </a:xfrm>
          <a:prstGeom prst="rect">
            <a:avLst/>
          </a:prstGeom>
        </p:spPr>
      </p:pic>
    </p:spTree>
    <p:extLst>
      <p:ext uri="{BB962C8B-B14F-4D97-AF65-F5344CB8AC3E}">
        <p14:creationId xmlns:p14="http://schemas.microsoft.com/office/powerpoint/2010/main" val="4534604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E1A92768-C90D-4200-8975-84CC4D4BC9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857249"/>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sym typeface="Arial"/>
            </a:endParaRPr>
          </a:p>
        </p:txBody>
      </p:sp>
      <p:pic>
        <p:nvPicPr>
          <p:cNvPr id="10" name="Picture 9" descr="A person and person looking at each other&#10;&#10;Description automatically generated">
            <a:extLst>
              <a:ext uri="{FF2B5EF4-FFF2-40B4-BE49-F238E27FC236}">
                <a16:creationId xmlns:a16="http://schemas.microsoft.com/office/drawing/2014/main" id="{C5FB080A-0501-16BF-4160-097CE3F06501}"/>
              </a:ext>
            </a:extLst>
          </p:cNvPr>
          <p:cNvPicPr>
            <a:picLocks noChangeAspect="1"/>
          </p:cNvPicPr>
          <p:nvPr/>
        </p:nvPicPr>
        <p:blipFill rotWithShape="1">
          <a:blip r:embed="rId3">
            <a:extLst>
              <a:ext uri="{28A0092B-C50C-407E-A947-70E740481C1C}">
                <a14:useLocalDpi xmlns:a14="http://schemas.microsoft.com/office/drawing/2010/main" val="0"/>
              </a:ext>
            </a:extLst>
          </a:blip>
          <a:srcRect l="26173" r="3" b="3"/>
          <a:stretch/>
        </p:blipFill>
        <p:spPr>
          <a:xfrm>
            <a:off x="1524016" y="857258"/>
            <a:ext cx="3002264" cy="2541662"/>
          </a:xfrm>
          <a:prstGeom prst="rect">
            <a:avLst/>
          </a:prstGeom>
        </p:spPr>
      </p:pic>
      <p:pic>
        <p:nvPicPr>
          <p:cNvPr id="7" name="Picture 6">
            <a:extLst>
              <a:ext uri="{FF2B5EF4-FFF2-40B4-BE49-F238E27FC236}">
                <a16:creationId xmlns:a16="http://schemas.microsoft.com/office/drawing/2014/main" id="{88B7CD88-BF89-4392-AA16-913E3DC21FB7}"/>
              </a:ext>
            </a:extLst>
          </p:cNvPr>
          <p:cNvPicPr>
            <a:picLocks noChangeAspect="1"/>
          </p:cNvPicPr>
          <p:nvPr/>
        </p:nvPicPr>
        <p:blipFill rotWithShape="1">
          <a:blip r:embed="rId4">
            <a:extLst>
              <a:ext uri="{28A0092B-C50C-407E-A947-70E740481C1C}">
                <a14:useLocalDpi xmlns:a14="http://schemas.microsoft.com/office/drawing/2010/main" val="0"/>
              </a:ext>
            </a:extLst>
          </a:blip>
          <a:srcRect l="14868" r="6181" b="1"/>
          <a:stretch/>
        </p:blipFill>
        <p:spPr>
          <a:xfrm>
            <a:off x="4594861" y="857258"/>
            <a:ext cx="3010535" cy="2537453"/>
          </a:xfrm>
          <a:prstGeom prst="rect">
            <a:avLst/>
          </a:prstGeom>
        </p:spPr>
      </p:pic>
      <p:pic>
        <p:nvPicPr>
          <p:cNvPr id="3" name="Picture 2">
            <a:extLst>
              <a:ext uri="{FF2B5EF4-FFF2-40B4-BE49-F238E27FC236}">
                <a16:creationId xmlns:a16="http://schemas.microsoft.com/office/drawing/2014/main" id="{6CF1C536-421B-4125-AC61-1734D03447D0}"/>
              </a:ext>
            </a:extLst>
          </p:cNvPr>
          <p:cNvPicPr>
            <a:picLocks noChangeAspect="1"/>
          </p:cNvPicPr>
          <p:nvPr/>
        </p:nvPicPr>
        <p:blipFill rotWithShape="1">
          <a:blip r:embed="rId5">
            <a:extLst>
              <a:ext uri="{28A0092B-C50C-407E-A947-70E740481C1C}">
                <a14:useLocalDpi xmlns:a14="http://schemas.microsoft.com/office/drawing/2010/main" val="0"/>
              </a:ext>
            </a:extLst>
          </a:blip>
          <a:srcRect l="11787" r="17222"/>
          <a:stretch/>
        </p:blipFill>
        <p:spPr>
          <a:xfrm>
            <a:off x="7665722" y="857258"/>
            <a:ext cx="3002279" cy="2537453"/>
          </a:xfrm>
          <a:prstGeom prst="rect">
            <a:avLst/>
          </a:prstGeom>
        </p:spPr>
      </p:pic>
      <p:pic>
        <p:nvPicPr>
          <p:cNvPr id="5" name="Picture 4">
            <a:extLst>
              <a:ext uri="{FF2B5EF4-FFF2-40B4-BE49-F238E27FC236}">
                <a16:creationId xmlns:a16="http://schemas.microsoft.com/office/drawing/2014/main" id="{63A0C730-A31B-4E13-8475-76EDCFF68B84}"/>
              </a:ext>
            </a:extLst>
          </p:cNvPr>
          <p:cNvPicPr>
            <a:picLocks noChangeAspect="1"/>
          </p:cNvPicPr>
          <p:nvPr/>
        </p:nvPicPr>
        <p:blipFill rotWithShape="1">
          <a:blip r:embed="rId6">
            <a:extLst>
              <a:ext uri="{28A0092B-C50C-407E-A947-70E740481C1C}">
                <a14:useLocalDpi xmlns:a14="http://schemas.microsoft.com/office/drawing/2010/main" val="0"/>
              </a:ext>
            </a:extLst>
          </a:blip>
          <a:srcRect l="20014" r="11282"/>
          <a:stretch/>
        </p:blipFill>
        <p:spPr>
          <a:xfrm>
            <a:off x="1524016" y="3459077"/>
            <a:ext cx="3002264" cy="2541670"/>
          </a:xfrm>
          <a:prstGeom prst="rect">
            <a:avLst/>
          </a:prstGeom>
        </p:spPr>
      </p:pic>
      <p:pic>
        <p:nvPicPr>
          <p:cNvPr id="8" name="Picture 7" descr="A person holding her head with her hands&#10;&#10;Description automatically generated">
            <a:extLst>
              <a:ext uri="{FF2B5EF4-FFF2-40B4-BE49-F238E27FC236}">
                <a16:creationId xmlns:a16="http://schemas.microsoft.com/office/drawing/2014/main" id="{3DC9E76C-5572-D804-9EBB-F5F9FD8986FE}"/>
              </a:ext>
            </a:extLst>
          </p:cNvPr>
          <p:cNvPicPr>
            <a:picLocks noChangeAspect="1"/>
          </p:cNvPicPr>
          <p:nvPr/>
        </p:nvPicPr>
        <p:blipFill rotWithShape="1">
          <a:blip r:embed="rId7">
            <a:extLst>
              <a:ext uri="{28A0092B-C50C-407E-A947-70E740481C1C}">
                <a14:useLocalDpi xmlns:a14="http://schemas.microsoft.com/office/drawing/2010/main" val="0"/>
              </a:ext>
            </a:extLst>
          </a:blip>
          <a:srcRect l="11017" r="4" b="4"/>
          <a:stretch/>
        </p:blipFill>
        <p:spPr>
          <a:xfrm>
            <a:off x="4594861" y="3459077"/>
            <a:ext cx="3010535" cy="2537460"/>
          </a:xfrm>
          <a:prstGeom prst="rect">
            <a:avLst/>
          </a:prstGeom>
        </p:spPr>
      </p:pic>
      <p:pic>
        <p:nvPicPr>
          <p:cNvPr id="4" name="Picture 3" descr="A person with her hand over her face&#10;&#10;Description automatically generated">
            <a:extLst>
              <a:ext uri="{FF2B5EF4-FFF2-40B4-BE49-F238E27FC236}">
                <a16:creationId xmlns:a16="http://schemas.microsoft.com/office/drawing/2014/main" id="{5EC731A0-A01E-01F9-FA40-013CBAFB7795}"/>
              </a:ext>
            </a:extLst>
          </p:cNvPr>
          <p:cNvPicPr>
            <a:picLocks noChangeAspect="1"/>
          </p:cNvPicPr>
          <p:nvPr/>
        </p:nvPicPr>
        <p:blipFill rotWithShape="1">
          <a:blip r:embed="rId8">
            <a:extLst>
              <a:ext uri="{28A0092B-C50C-407E-A947-70E740481C1C}">
                <a14:useLocalDpi xmlns:a14="http://schemas.microsoft.com/office/drawing/2010/main" val="0"/>
              </a:ext>
            </a:extLst>
          </a:blip>
          <a:srcRect t="5192" r="-2" b="9915"/>
          <a:stretch/>
        </p:blipFill>
        <p:spPr>
          <a:xfrm>
            <a:off x="7673974" y="3459077"/>
            <a:ext cx="2994026" cy="2541670"/>
          </a:xfrm>
          <a:prstGeom prst="rect">
            <a:avLst/>
          </a:prstGeom>
        </p:spPr>
      </p:pic>
    </p:spTree>
    <p:extLst>
      <p:ext uri="{BB962C8B-B14F-4D97-AF65-F5344CB8AC3E}">
        <p14:creationId xmlns:p14="http://schemas.microsoft.com/office/powerpoint/2010/main" val="41421783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EB0EC73-4438-FCA5-354C-27B7153824EF}"/>
              </a:ext>
            </a:extLst>
          </p:cNvPr>
          <p:cNvSpPr txBox="1"/>
          <p:nvPr/>
        </p:nvSpPr>
        <p:spPr>
          <a:xfrm>
            <a:off x="3124850" y="2026678"/>
            <a:ext cx="5945666" cy="3748389"/>
          </a:xfrm>
          <a:prstGeom prst="rect">
            <a:avLst/>
          </a:prstGeom>
        </p:spPr>
        <p:txBody>
          <a:bodyPr vert="horz" lIns="68580" tIns="34290" rIns="68580" bIns="34290" rtlCol="0" anchor="t">
            <a:normAutofit/>
          </a:bodyPr>
          <a:lstStyle/>
          <a:p>
            <a:pPr defTabSz="685800" eaLnBrk="1" fontAlgn="auto" hangingPunct="1">
              <a:lnSpc>
                <a:spcPct val="90000"/>
              </a:lnSpc>
              <a:spcBef>
                <a:spcPts val="0"/>
              </a:spcBef>
              <a:spcAft>
                <a:spcPts val="450"/>
              </a:spcAft>
              <a:defRPr/>
            </a:pPr>
            <a:r>
              <a:rPr lang="en-US" sz="2250">
                <a:solidFill>
                  <a:srgbClr val="000000"/>
                </a:solidFill>
                <a:latin typeface="Calibri" panose="020F0502020204030204"/>
                <a:ea typeface="Microsoft YaHei"/>
                <a:cs typeface="Arial"/>
                <a:sym typeface="Arial"/>
              </a:rPr>
              <a:t>2 Peter 3:9 (CJB)</a:t>
            </a:r>
            <a:endParaRPr lang="en-US" sz="2250">
              <a:solidFill>
                <a:srgbClr val="000000"/>
              </a:solidFill>
              <a:latin typeface="Calibri" panose="020F0502020204030204"/>
              <a:ea typeface="Microsoft YaHei"/>
              <a:cs typeface="Calibri"/>
              <a:sym typeface="Arial"/>
            </a:endParaRPr>
          </a:p>
          <a:p>
            <a:pPr defTabSz="685800" eaLnBrk="1" fontAlgn="auto" hangingPunct="1">
              <a:lnSpc>
                <a:spcPct val="90000"/>
              </a:lnSpc>
              <a:spcBef>
                <a:spcPts val="0"/>
              </a:spcBef>
              <a:spcAft>
                <a:spcPts val="450"/>
              </a:spcAft>
              <a:defRPr/>
            </a:pPr>
            <a:endParaRPr lang="en-US" sz="2250">
              <a:solidFill>
                <a:srgbClr val="000000"/>
              </a:solidFill>
              <a:latin typeface="Calibri" panose="020F0502020204030204"/>
              <a:ea typeface="Microsoft YaHei" panose="020B0503020204020204" pitchFamily="34" charset="-122"/>
              <a:cs typeface="Calibri"/>
              <a:sym typeface="Arial"/>
            </a:endParaRPr>
          </a:p>
          <a:p>
            <a:pPr defTabSz="685800" eaLnBrk="1" fontAlgn="auto" hangingPunct="1">
              <a:lnSpc>
                <a:spcPct val="90000"/>
              </a:lnSpc>
              <a:spcBef>
                <a:spcPts val="0"/>
              </a:spcBef>
              <a:spcAft>
                <a:spcPts val="450"/>
              </a:spcAft>
              <a:defRPr/>
            </a:pPr>
            <a:r>
              <a:rPr lang="en-US" sz="2250">
                <a:solidFill>
                  <a:srgbClr val="000000"/>
                </a:solidFill>
                <a:latin typeface="Calibri" panose="020F0502020204030204"/>
                <a:ea typeface="Microsoft YaHei"/>
                <a:cs typeface="Arial"/>
                <a:sym typeface="Arial"/>
              </a:rPr>
              <a:t>The Lord is not slow in keeping his promise, as some people think of slowness; on the contrary, he is patient with you; </a:t>
            </a:r>
            <a:endParaRPr lang="en-US" sz="2250">
              <a:solidFill>
                <a:srgbClr val="000000"/>
              </a:solidFill>
              <a:latin typeface="Calibri" panose="020F0502020204030204"/>
              <a:ea typeface="Microsoft YaHei"/>
              <a:cs typeface="Calibri"/>
              <a:sym typeface="Arial"/>
            </a:endParaRPr>
          </a:p>
          <a:p>
            <a:pPr defTabSz="685800" eaLnBrk="1" fontAlgn="auto" hangingPunct="1">
              <a:lnSpc>
                <a:spcPct val="90000"/>
              </a:lnSpc>
              <a:spcBef>
                <a:spcPts val="0"/>
              </a:spcBef>
              <a:spcAft>
                <a:spcPts val="450"/>
              </a:spcAft>
              <a:defRPr/>
            </a:pPr>
            <a:endParaRPr lang="en-US" sz="2250">
              <a:solidFill>
                <a:srgbClr val="000000"/>
              </a:solidFill>
              <a:latin typeface="Calibri" panose="020F0502020204030204"/>
              <a:ea typeface="Microsoft YaHei" panose="020B0503020204020204" pitchFamily="34" charset="-122"/>
              <a:cs typeface="Calibri"/>
              <a:sym typeface="Arial"/>
            </a:endParaRPr>
          </a:p>
          <a:p>
            <a:pPr defTabSz="685800" eaLnBrk="1" fontAlgn="auto" hangingPunct="1">
              <a:lnSpc>
                <a:spcPct val="90000"/>
              </a:lnSpc>
              <a:spcBef>
                <a:spcPts val="0"/>
              </a:spcBef>
              <a:spcAft>
                <a:spcPts val="450"/>
              </a:spcAft>
              <a:defRPr/>
            </a:pPr>
            <a:r>
              <a:rPr lang="en-US" sz="2250" b="1" u="sng">
                <a:solidFill>
                  <a:srgbClr val="000000"/>
                </a:solidFill>
                <a:latin typeface="Calibri" panose="020F0502020204030204"/>
                <a:ea typeface="Microsoft YaHei"/>
                <a:cs typeface="Arial"/>
                <a:sym typeface="Arial"/>
              </a:rPr>
              <a:t>for it is not his purpose that anyone should be destroyed, </a:t>
            </a:r>
            <a:endParaRPr lang="en-US" sz="2250" b="1" u="sng">
              <a:solidFill>
                <a:srgbClr val="000000"/>
              </a:solidFill>
              <a:latin typeface="Calibri" panose="020F0502020204030204"/>
              <a:ea typeface="Microsoft YaHei"/>
              <a:cs typeface="Calibri"/>
              <a:sym typeface="Arial"/>
            </a:endParaRPr>
          </a:p>
          <a:p>
            <a:pPr defTabSz="685800" eaLnBrk="1" fontAlgn="auto" hangingPunct="1">
              <a:lnSpc>
                <a:spcPct val="90000"/>
              </a:lnSpc>
              <a:spcBef>
                <a:spcPts val="0"/>
              </a:spcBef>
              <a:spcAft>
                <a:spcPts val="450"/>
              </a:spcAft>
              <a:defRPr/>
            </a:pPr>
            <a:endParaRPr lang="en-US" sz="2250">
              <a:solidFill>
                <a:srgbClr val="000000"/>
              </a:solidFill>
              <a:latin typeface="Calibri" panose="020F0502020204030204"/>
              <a:ea typeface="Microsoft YaHei" panose="020B0503020204020204" pitchFamily="34" charset="-122"/>
              <a:cs typeface="Calibri"/>
              <a:sym typeface="Arial"/>
            </a:endParaRPr>
          </a:p>
          <a:p>
            <a:pPr defTabSz="685800" eaLnBrk="1" fontAlgn="auto" hangingPunct="1">
              <a:lnSpc>
                <a:spcPct val="90000"/>
              </a:lnSpc>
              <a:spcBef>
                <a:spcPts val="0"/>
              </a:spcBef>
              <a:spcAft>
                <a:spcPts val="450"/>
              </a:spcAft>
              <a:defRPr/>
            </a:pPr>
            <a:r>
              <a:rPr lang="en-US" sz="2250">
                <a:solidFill>
                  <a:srgbClr val="000000"/>
                </a:solidFill>
                <a:latin typeface="Calibri" panose="020F0502020204030204"/>
                <a:ea typeface="Microsoft YaHei"/>
                <a:cs typeface="Arial"/>
                <a:sym typeface="Arial"/>
              </a:rPr>
              <a:t>but that everyone should turn from his sins.</a:t>
            </a:r>
            <a:endParaRPr lang="en-US" sz="2250">
              <a:solidFill>
                <a:srgbClr val="000000"/>
              </a:solidFill>
              <a:latin typeface="Calibri" panose="020F0502020204030204"/>
              <a:ea typeface="Microsoft YaHei"/>
              <a:cs typeface="Calibri"/>
              <a:sym typeface="Arial"/>
            </a:endParaRPr>
          </a:p>
          <a:p>
            <a:pPr indent="-171450" defTabSz="685800" eaLnBrk="1" fontAlgn="auto" hangingPunct="1">
              <a:lnSpc>
                <a:spcPct val="90000"/>
              </a:lnSpc>
              <a:spcBef>
                <a:spcPts val="0"/>
              </a:spcBef>
              <a:spcAft>
                <a:spcPts val="450"/>
              </a:spcAft>
              <a:buFont typeface="Arial" panose="020B0604020202020204" pitchFamily="34" charset="0"/>
              <a:buChar char="•"/>
              <a:defRPr/>
            </a:pPr>
            <a:endParaRPr lang="en-US">
              <a:solidFill>
                <a:prstClr val="white"/>
              </a:solidFill>
              <a:latin typeface="Calibri" panose="020F0502020204030204"/>
              <a:ea typeface="Microsoft YaHei" panose="020B0503020204020204" pitchFamily="34" charset="-122"/>
              <a:cs typeface="Arial"/>
              <a:sym typeface="Arial"/>
            </a:endParaRPr>
          </a:p>
        </p:txBody>
      </p:sp>
    </p:spTree>
    <p:extLst>
      <p:ext uri="{BB962C8B-B14F-4D97-AF65-F5344CB8AC3E}">
        <p14:creationId xmlns:p14="http://schemas.microsoft.com/office/powerpoint/2010/main" val="8990119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05EFA7-4CD7-3607-DE79-6D558E20E1E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EFF5E58-292E-BE06-FE51-60A01E1C25BB}"/>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6FEFAA84-2B8E-1964-1957-81FC511C0A1E}"/>
              </a:ext>
            </a:extLst>
          </p:cNvPr>
          <p:cNvSpPr txBox="1"/>
          <p:nvPr/>
        </p:nvSpPr>
        <p:spPr>
          <a:xfrm>
            <a:off x="567977" y="0"/>
            <a:ext cx="11056045" cy="3108543"/>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彼得後書</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2 Peter 3:9</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主所應許的尚未成就，有人以為他是耽延，其實不是耽延，乃是寬容你們，不願有一人沉淪，乃願人人都悔改。</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35126644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3"/>
          <p:cNvSpPr txBox="1">
            <a:spLocks noGrp="1"/>
          </p:cNvSpPr>
          <p:nvPr>
            <p:ph type="title"/>
          </p:nvPr>
        </p:nvSpPr>
        <p:spPr>
          <a:xfrm>
            <a:off x="3511595" y="521058"/>
            <a:ext cx="6028428" cy="762000"/>
          </a:xfrm>
          <a:prstGeom prst="rect">
            <a:avLst/>
          </a:prstGeom>
          <a:noFill/>
          <a:ln>
            <a:noFill/>
          </a:ln>
        </p:spPr>
        <p:txBody>
          <a:bodyPr spcFirstLastPara="1" wrap="square" lIns="91425" tIns="45700" rIns="91425" bIns="45700" anchor="t" anchorCtr="0">
            <a:normAutofit fontScale="90000"/>
          </a:bodyPr>
          <a:lstStyle/>
          <a:p>
            <a:pPr>
              <a:buSzPct val="100000"/>
            </a:pPr>
            <a:r>
              <a:rPr lang="en-US" b="1"/>
              <a:t>WHAT IS A PASSOVER SEDER?</a:t>
            </a:r>
            <a:endParaRPr/>
          </a:p>
        </p:txBody>
      </p:sp>
      <p:sp>
        <p:nvSpPr>
          <p:cNvPr id="166" name="Google Shape;166;p23"/>
          <p:cNvSpPr txBox="1">
            <a:spLocks noGrp="1"/>
          </p:cNvSpPr>
          <p:nvPr>
            <p:ph type="body" idx="1"/>
          </p:nvPr>
        </p:nvSpPr>
        <p:spPr>
          <a:xfrm>
            <a:off x="1371600" y="2971800"/>
            <a:ext cx="9144000" cy="6019800"/>
          </a:xfrm>
          <a:prstGeom prst="rect">
            <a:avLst/>
          </a:prstGeom>
          <a:noFill/>
          <a:ln>
            <a:noFill/>
          </a:ln>
        </p:spPr>
        <p:txBody>
          <a:bodyPr spcFirstLastPara="1" wrap="square" lIns="91425" tIns="45700" rIns="91425" bIns="45700" anchor="t" anchorCtr="0">
            <a:normAutofit/>
          </a:bodyPr>
          <a:lstStyle/>
          <a:p>
            <a:pPr marL="228600" indent="-101600">
              <a:spcBef>
                <a:spcPts val="0"/>
              </a:spcBef>
              <a:buSzPts val="2000"/>
              <a:buNone/>
            </a:pPr>
            <a:endParaRPr/>
          </a:p>
          <a:p>
            <a:pPr marL="228600" indent="-101600">
              <a:buSzPts val="2000"/>
              <a:buNone/>
            </a:pPr>
            <a:endParaRPr/>
          </a:p>
        </p:txBody>
      </p:sp>
      <p:pic>
        <p:nvPicPr>
          <p:cNvPr id="167" name="Google Shape;167;p23" descr="C:\Users\Patrick\AppData\Local\Microsoft\Windows\Temporary Internet Files\Content.IE5\UKQX2RCY\MC900078622[1].wmf"/>
          <p:cNvPicPr preferRelativeResize="0"/>
          <p:nvPr/>
        </p:nvPicPr>
        <p:blipFill rotWithShape="1">
          <a:blip r:embed="rId3">
            <a:alphaModFix/>
          </a:blip>
          <a:srcRect/>
          <a:stretch/>
        </p:blipFill>
        <p:spPr>
          <a:xfrm>
            <a:off x="2886972" y="902058"/>
            <a:ext cx="389628" cy="838200"/>
          </a:xfrm>
          <a:prstGeom prst="rect">
            <a:avLst/>
          </a:prstGeom>
          <a:noFill/>
          <a:ln>
            <a:noFill/>
          </a:ln>
        </p:spPr>
      </p:pic>
      <p:sp>
        <p:nvSpPr>
          <p:cNvPr id="168" name="Google Shape;168;p23"/>
          <p:cNvSpPr txBox="1"/>
          <p:nvPr/>
        </p:nvSpPr>
        <p:spPr>
          <a:xfrm>
            <a:off x="1981201" y="1893839"/>
            <a:ext cx="8979951" cy="3231614"/>
          </a:xfrm>
          <a:prstGeom prst="rect">
            <a:avLst/>
          </a:prstGeom>
          <a:noFill/>
          <a:ln>
            <a:noFill/>
          </a:ln>
        </p:spPr>
        <p:txBody>
          <a:bodyPr spcFirstLastPara="1" wrap="square" lIns="91425" tIns="45700" rIns="91425" bIns="45700" anchor="t" anchorCtr="0">
            <a:spAutoFit/>
          </a:bodyPr>
          <a:lstStyle/>
          <a:p>
            <a:pPr defTabSz="914400" eaLnBrk="1" fontAlgn="auto" hangingPunct="1">
              <a:spcBef>
                <a:spcPts val="0"/>
              </a:spcBef>
              <a:spcAft>
                <a:spcPts val="0"/>
              </a:spcAft>
              <a:buClr>
                <a:srgbClr val="000000"/>
              </a:buClr>
            </a:pPr>
            <a:endParaRPr kern="0" dirty="0">
              <a:solidFill>
                <a:srgbClr val="000000"/>
              </a:solidFill>
              <a:latin typeface="Gill Sans"/>
              <a:ea typeface="Gill Sans"/>
              <a:cs typeface="Gill Sans"/>
              <a:sym typeface="Gill Sans"/>
            </a:endParaRPr>
          </a:p>
          <a:p>
            <a:pPr defTabSz="914400" eaLnBrk="1" fontAlgn="auto" hangingPunct="1">
              <a:spcBef>
                <a:spcPts val="0"/>
              </a:spcBef>
              <a:spcAft>
                <a:spcPts val="0"/>
              </a:spcAft>
              <a:buClr>
                <a:srgbClr val="000000"/>
              </a:buClr>
            </a:pPr>
            <a:r>
              <a:rPr lang="en-US" sz="2400" kern="0" dirty="0">
                <a:solidFill>
                  <a:srgbClr val="000000"/>
                </a:solidFill>
                <a:latin typeface="Gill Sans"/>
                <a:ea typeface="Gill Sans"/>
                <a:cs typeface="Gill Sans"/>
                <a:sym typeface="Gill Sans"/>
              </a:rPr>
              <a:t>PASSOVER:     The day God saved the Israelites in Egypt </a:t>
            </a:r>
            <a:endParaRPr sz="1400" kern="0" dirty="0">
              <a:solidFill>
                <a:srgbClr val="000000"/>
              </a:solidFill>
              <a:latin typeface="Arial"/>
              <a:cs typeface="Arial"/>
              <a:sym typeface="Arial"/>
            </a:endParaRPr>
          </a:p>
          <a:p>
            <a:pPr defTabSz="914400" eaLnBrk="1" fontAlgn="auto" hangingPunct="1">
              <a:spcBef>
                <a:spcPts val="0"/>
              </a:spcBef>
              <a:spcAft>
                <a:spcPts val="0"/>
              </a:spcAft>
              <a:buClr>
                <a:srgbClr val="000000"/>
              </a:buClr>
            </a:pPr>
            <a:r>
              <a:rPr lang="en-US" sz="2400" kern="0" dirty="0">
                <a:solidFill>
                  <a:srgbClr val="000000"/>
                </a:solidFill>
                <a:latin typeface="Gill Sans"/>
                <a:ea typeface="Gill Sans"/>
                <a:cs typeface="Gill Sans"/>
                <a:sym typeface="Gill Sans"/>
              </a:rPr>
              <a:t>                      from the plague of the death of the firstborn.</a:t>
            </a:r>
            <a:endParaRPr sz="1400" kern="0" dirty="0">
              <a:solidFill>
                <a:srgbClr val="000000"/>
              </a:solidFill>
              <a:latin typeface="Arial"/>
              <a:cs typeface="Arial"/>
              <a:sym typeface="Arial"/>
            </a:endParaRPr>
          </a:p>
          <a:p>
            <a:pPr defTabSz="914400" eaLnBrk="1" fontAlgn="auto" hangingPunct="1">
              <a:spcBef>
                <a:spcPts val="0"/>
              </a:spcBef>
              <a:spcAft>
                <a:spcPts val="0"/>
              </a:spcAft>
              <a:buClr>
                <a:srgbClr val="000000"/>
              </a:buClr>
            </a:pPr>
            <a:endParaRPr sz="2400" kern="0" dirty="0">
              <a:solidFill>
                <a:srgbClr val="000000"/>
              </a:solidFill>
              <a:latin typeface="Gill Sans"/>
              <a:ea typeface="Gill Sans"/>
              <a:cs typeface="Gill Sans"/>
              <a:sym typeface="Gill Sans"/>
            </a:endParaRPr>
          </a:p>
          <a:p>
            <a:pPr defTabSz="914400" eaLnBrk="1" fontAlgn="auto" hangingPunct="1">
              <a:spcBef>
                <a:spcPts val="0"/>
              </a:spcBef>
              <a:spcAft>
                <a:spcPts val="0"/>
              </a:spcAft>
              <a:buClr>
                <a:srgbClr val="000000"/>
              </a:buClr>
            </a:pPr>
            <a:r>
              <a:rPr lang="en-US" sz="2400" kern="0" dirty="0">
                <a:solidFill>
                  <a:srgbClr val="000000"/>
                </a:solidFill>
                <a:latin typeface="Gill Sans"/>
                <a:ea typeface="Gill Sans"/>
                <a:cs typeface="Gill Sans"/>
                <a:sym typeface="Gill Sans"/>
              </a:rPr>
              <a:t>                      The night the children of Israel left Egypt.</a:t>
            </a:r>
            <a:endParaRPr sz="1400" kern="0" dirty="0">
              <a:solidFill>
                <a:srgbClr val="000000"/>
              </a:solidFill>
              <a:latin typeface="Arial"/>
              <a:cs typeface="Arial"/>
              <a:sym typeface="Arial"/>
            </a:endParaRPr>
          </a:p>
          <a:p>
            <a:pPr defTabSz="914400" eaLnBrk="1" fontAlgn="auto" hangingPunct="1">
              <a:spcBef>
                <a:spcPts val="0"/>
              </a:spcBef>
              <a:spcAft>
                <a:spcPts val="0"/>
              </a:spcAft>
              <a:buClr>
                <a:srgbClr val="000000"/>
              </a:buClr>
            </a:pPr>
            <a:endParaRPr sz="2400" kern="0" dirty="0">
              <a:solidFill>
                <a:srgbClr val="000000"/>
              </a:solidFill>
              <a:latin typeface="Gill Sans"/>
              <a:ea typeface="Gill Sans"/>
              <a:cs typeface="Gill Sans"/>
              <a:sym typeface="Gill Sans"/>
            </a:endParaRPr>
          </a:p>
          <a:p>
            <a:pPr defTabSz="914400" eaLnBrk="1" fontAlgn="auto" hangingPunct="1">
              <a:spcBef>
                <a:spcPts val="0"/>
              </a:spcBef>
              <a:spcAft>
                <a:spcPts val="0"/>
              </a:spcAft>
              <a:buClr>
                <a:srgbClr val="000000"/>
              </a:buClr>
            </a:pPr>
            <a:endParaRPr sz="2400" kern="0" dirty="0">
              <a:solidFill>
                <a:srgbClr val="000000"/>
              </a:solidFill>
              <a:latin typeface="Gill Sans"/>
              <a:ea typeface="Gill Sans"/>
              <a:cs typeface="Gill Sans"/>
              <a:sym typeface="Gill Sans"/>
            </a:endParaRPr>
          </a:p>
          <a:p>
            <a:pPr defTabSz="914400" eaLnBrk="1" fontAlgn="auto" hangingPunct="1">
              <a:spcBef>
                <a:spcPts val="0"/>
              </a:spcBef>
              <a:spcAft>
                <a:spcPts val="0"/>
              </a:spcAft>
              <a:buClr>
                <a:srgbClr val="000000"/>
              </a:buClr>
            </a:pPr>
            <a:r>
              <a:rPr lang="en-US" sz="2400" kern="0" dirty="0">
                <a:solidFill>
                  <a:srgbClr val="000000"/>
                </a:solidFill>
                <a:latin typeface="Gill Sans"/>
                <a:ea typeface="Gill Sans"/>
                <a:cs typeface="Gill Sans"/>
                <a:sym typeface="Gill Sans"/>
              </a:rPr>
              <a:t>SEDER:           “Order,” as in an ordered meal.</a:t>
            </a:r>
            <a:endParaRPr sz="1400" kern="0" dirty="0">
              <a:solidFill>
                <a:srgbClr val="000000"/>
              </a:solidFill>
              <a:latin typeface="Arial"/>
              <a:cs typeface="Arial"/>
              <a:sym typeface="Arial"/>
            </a:endParaRPr>
          </a:p>
          <a:p>
            <a:pPr defTabSz="914400" eaLnBrk="1" fontAlgn="auto" hangingPunct="1">
              <a:spcBef>
                <a:spcPts val="0"/>
              </a:spcBef>
              <a:spcAft>
                <a:spcPts val="0"/>
              </a:spcAft>
              <a:buClr>
                <a:srgbClr val="000000"/>
              </a:buClr>
            </a:pPr>
            <a:endParaRPr kern="0" dirty="0">
              <a:solidFill>
                <a:srgbClr val="000000"/>
              </a:solidFill>
              <a:latin typeface="Gill Sans"/>
              <a:ea typeface="Gill Sans"/>
              <a:cs typeface="Gill Sans"/>
              <a:sym typeface="Gill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24"/>
          <p:cNvSpPr txBox="1">
            <a:spLocks noGrp="1"/>
          </p:cNvSpPr>
          <p:nvPr>
            <p:ph type="title"/>
          </p:nvPr>
        </p:nvSpPr>
        <p:spPr>
          <a:xfrm>
            <a:off x="3511595" y="521058"/>
            <a:ext cx="6028428" cy="762000"/>
          </a:xfrm>
          <a:prstGeom prst="rect">
            <a:avLst/>
          </a:prstGeom>
          <a:noFill/>
          <a:ln>
            <a:noFill/>
          </a:ln>
        </p:spPr>
        <p:txBody>
          <a:bodyPr spcFirstLastPara="1" wrap="square" lIns="91425" tIns="45700" rIns="91425" bIns="45700" anchor="t" anchorCtr="0">
            <a:normAutofit fontScale="90000"/>
          </a:bodyPr>
          <a:lstStyle/>
          <a:p>
            <a:pPr>
              <a:buSzPct val="100000"/>
            </a:pPr>
            <a:r>
              <a:rPr lang="en-US" b="1"/>
              <a:t>WHAT IS A PASSOVER SEDER?</a:t>
            </a:r>
            <a:endParaRPr/>
          </a:p>
        </p:txBody>
      </p:sp>
      <p:sp>
        <p:nvSpPr>
          <p:cNvPr id="174" name="Google Shape;174;p24"/>
          <p:cNvSpPr txBox="1">
            <a:spLocks noGrp="1"/>
          </p:cNvSpPr>
          <p:nvPr>
            <p:ph type="body" idx="1"/>
          </p:nvPr>
        </p:nvSpPr>
        <p:spPr>
          <a:xfrm>
            <a:off x="1371600" y="2971800"/>
            <a:ext cx="9144000" cy="6019800"/>
          </a:xfrm>
          <a:prstGeom prst="rect">
            <a:avLst/>
          </a:prstGeom>
          <a:noFill/>
          <a:ln>
            <a:noFill/>
          </a:ln>
        </p:spPr>
        <p:txBody>
          <a:bodyPr spcFirstLastPara="1" wrap="square" lIns="91425" tIns="45700" rIns="91425" bIns="45700" anchor="t" anchorCtr="0">
            <a:normAutofit/>
          </a:bodyPr>
          <a:lstStyle/>
          <a:p>
            <a:pPr marL="228600" indent="-101600">
              <a:spcBef>
                <a:spcPts val="0"/>
              </a:spcBef>
              <a:buSzPts val="2000"/>
              <a:buNone/>
            </a:pPr>
            <a:endParaRPr/>
          </a:p>
          <a:p>
            <a:pPr marL="228600" indent="-101600">
              <a:buSzPts val="2000"/>
              <a:buNone/>
            </a:pPr>
            <a:endParaRPr/>
          </a:p>
        </p:txBody>
      </p:sp>
      <p:pic>
        <p:nvPicPr>
          <p:cNvPr id="175" name="Google Shape;175;p24" descr="C:\Users\Patrick\AppData\Local\Microsoft\Windows\Temporary Internet Files\Content.IE5\UKQX2RCY\MC900078622[1].wmf"/>
          <p:cNvPicPr preferRelativeResize="0"/>
          <p:nvPr/>
        </p:nvPicPr>
        <p:blipFill rotWithShape="1">
          <a:blip r:embed="rId3">
            <a:alphaModFix/>
          </a:blip>
          <a:srcRect/>
          <a:stretch/>
        </p:blipFill>
        <p:spPr>
          <a:xfrm>
            <a:off x="2886972" y="902058"/>
            <a:ext cx="389628" cy="838200"/>
          </a:xfrm>
          <a:prstGeom prst="rect">
            <a:avLst/>
          </a:prstGeom>
          <a:noFill/>
          <a:ln>
            <a:noFill/>
          </a:ln>
        </p:spPr>
      </p:pic>
      <p:sp>
        <p:nvSpPr>
          <p:cNvPr id="176" name="Google Shape;176;p24"/>
          <p:cNvSpPr txBox="1"/>
          <p:nvPr/>
        </p:nvSpPr>
        <p:spPr>
          <a:xfrm>
            <a:off x="1141544" y="735955"/>
            <a:ext cx="9528397" cy="4278054"/>
          </a:xfrm>
          <a:prstGeom prst="rect">
            <a:avLst/>
          </a:prstGeom>
          <a:noFill/>
          <a:ln>
            <a:noFill/>
          </a:ln>
        </p:spPr>
        <p:txBody>
          <a:bodyPr spcFirstLastPara="1" wrap="square" lIns="91425" tIns="45700" rIns="91425" bIns="45700" anchor="t" anchorCtr="0">
            <a:spAutoFit/>
          </a:bodyPr>
          <a:lstStyle/>
          <a:p>
            <a:pPr defTabSz="914400" eaLnBrk="1" fontAlgn="auto" hangingPunct="1">
              <a:spcBef>
                <a:spcPts val="0"/>
              </a:spcBef>
              <a:spcAft>
                <a:spcPts val="0"/>
              </a:spcAft>
              <a:buClr>
                <a:srgbClr val="000000"/>
              </a:buClr>
            </a:pPr>
            <a:endParaRPr sz="2000" kern="0" dirty="0">
              <a:solidFill>
                <a:srgbClr val="000000"/>
              </a:solidFill>
              <a:latin typeface="Gill Sans"/>
              <a:ea typeface="Gill Sans"/>
              <a:cs typeface="Gill Sans"/>
              <a:sym typeface="Gill Sans"/>
            </a:endParaRPr>
          </a:p>
          <a:p>
            <a:pPr algn="ctr" defTabSz="914400" eaLnBrk="1" fontAlgn="auto" hangingPunct="1">
              <a:spcBef>
                <a:spcPts val="0"/>
              </a:spcBef>
              <a:spcAft>
                <a:spcPts val="0"/>
              </a:spcAft>
              <a:buClr>
                <a:srgbClr val="000000"/>
              </a:buClr>
            </a:pPr>
            <a:endParaRPr sz="2000" kern="0" dirty="0">
              <a:solidFill>
                <a:srgbClr val="000000"/>
              </a:solidFill>
              <a:latin typeface="Gill Sans"/>
              <a:ea typeface="Gill Sans"/>
              <a:cs typeface="Gill Sans"/>
              <a:sym typeface="Gill Sans"/>
            </a:endParaRPr>
          </a:p>
          <a:p>
            <a:pPr algn="ctr" defTabSz="914400" eaLnBrk="1" fontAlgn="auto" hangingPunct="1">
              <a:spcBef>
                <a:spcPts val="0"/>
              </a:spcBef>
              <a:spcAft>
                <a:spcPts val="0"/>
              </a:spcAft>
              <a:buClr>
                <a:srgbClr val="000000"/>
              </a:buClr>
            </a:pPr>
            <a:r>
              <a:rPr lang="en-US" sz="2000" kern="0" dirty="0">
                <a:solidFill>
                  <a:srgbClr val="000000"/>
                </a:solidFill>
                <a:latin typeface="Gill Sans"/>
                <a:ea typeface="Gill Sans"/>
                <a:cs typeface="Gill Sans"/>
                <a:sym typeface="Gill Sans"/>
              </a:rPr>
              <a:t> A PASSOVER SEDER: </a:t>
            </a:r>
            <a:endParaRPr sz="1400" kern="0" dirty="0">
              <a:solidFill>
                <a:srgbClr val="000000"/>
              </a:solidFill>
              <a:latin typeface="Arial"/>
              <a:cs typeface="Arial"/>
              <a:sym typeface="Arial"/>
            </a:endParaRPr>
          </a:p>
          <a:p>
            <a:pPr algn="ctr" defTabSz="914400" eaLnBrk="1" fontAlgn="auto" hangingPunct="1">
              <a:spcBef>
                <a:spcPts val="0"/>
              </a:spcBef>
              <a:spcAft>
                <a:spcPts val="0"/>
              </a:spcAft>
              <a:buClr>
                <a:srgbClr val="000000"/>
              </a:buClr>
            </a:pPr>
            <a:endParaRPr sz="2000" kern="0" dirty="0">
              <a:solidFill>
                <a:srgbClr val="000000"/>
              </a:solidFill>
              <a:latin typeface="Gill Sans"/>
              <a:ea typeface="Gill Sans"/>
              <a:cs typeface="Gill Sans"/>
              <a:sym typeface="Gill Sans"/>
            </a:endParaRPr>
          </a:p>
          <a:p>
            <a:pPr algn="ctr" defTabSz="914400" eaLnBrk="1" fontAlgn="auto" hangingPunct="1">
              <a:spcBef>
                <a:spcPts val="0"/>
              </a:spcBef>
              <a:spcAft>
                <a:spcPts val="0"/>
              </a:spcAft>
              <a:buClr>
                <a:srgbClr val="000000"/>
              </a:buClr>
            </a:pPr>
            <a:r>
              <a:rPr lang="en-US" sz="2400" kern="0" dirty="0">
                <a:solidFill>
                  <a:srgbClr val="000000"/>
                </a:solidFill>
                <a:latin typeface="Gill Sans"/>
                <a:ea typeface="Gill Sans"/>
                <a:cs typeface="Gill Sans"/>
                <a:sym typeface="Gill Sans"/>
              </a:rPr>
              <a:t>An ordered meal to remember and commemorate the wonderful things God did for us when he saved us from…</a:t>
            </a:r>
            <a:endParaRPr sz="1400" kern="0" dirty="0">
              <a:solidFill>
                <a:srgbClr val="000000"/>
              </a:solidFill>
              <a:latin typeface="Arial"/>
              <a:cs typeface="Arial"/>
              <a:sym typeface="Arial"/>
            </a:endParaRPr>
          </a:p>
          <a:p>
            <a:pPr algn="ctr" defTabSz="914400" eaLnBrk="1" fontAlgn="auto" hangingPunct="1">
              <a:spcBef>
                <a:spcPts val="0"/>
              </a:spcBef>
              <a:spcAft>
                <a:spcPts val="0"/>
              </a:spcAft>
              <a:buClr>
                <a:srgbClr val="000000"/>
              </a:buClr>
            </a:pPr>
            <a:endParaRPr sz="2400" kern="0" dirty="0">
              <a:solidFill>
                <a:srgbClr val="000000"/>
              </a:solidFill>
              <a:latin typeface="Gill Sans"/>
              <a:ea typeface="Gill Sans"/>
              <a:cs typeface="Gill Sans"/>
              <a:sym typeface="Gill Sans"/>
            </a:endParaRPr>
          </a:p>
          <a:p>
            <a:pPr algn="ctr" defTabSz="914400" eaLnBrk="1" fontAlgn="auto" hangingPunct="1">
              <a:spcBef>
                <a:spcPts val="0"/>
              </a:spcBef>
              <a:spcAft>
                <a:spcPts val="0"/>
              </a:spcAft>
              <a:buClr>
                <a:srgbClr val="000000"/>
              </a:buClr>
            </a:pPr>
            <a:r>
              <a:rPr lang="en-US" sz="2400" kern="0" dirty="0">
                <a:solidFill>
                  <a:srgbClr val="000000"/>
                </a:solidFill>
                <a:latin typeface="Gill Sans"/>
                <a:ea typeface="Gill Sans"/>
                <a:cs typeface="Gill Sans"/>
                <a:sym typeface="Gill Sans"/>
              </a:rPr>
              <a:t>Mean old Pharoah</a:t>
            </a:r>
            <a:endParaRPr sz="1400" kern="0" dirty="0">
              <a:solidFill>
                <a:srgbClr val="000000"/>
              </a:solidFill>
              <a:latin typeface="Arial"/>
              <a:cs typeface="Arial"/>
              <a:sym typeface="Arial"/>
            </a:endParaRPr>
          </a:p>
          <a:p>
            <a:pPr algn="ctr" defTabSz="914400" eaLnBrk="1" fontAlgn="auto" hangingPunct="1">
              <a:spcBef>
                <a:spcPts val="0"/>
              </a:spcBef>
              <a:spcAft>
                <a:spcPts val="0"/>
              </a:spcAft>
              <a:buClr>
                <a:srgbClr val="000000"/>
              </a:buClr>
            </a:pPr>
            <a:endParaRPr sz="2400" kern="0" dirty="0">
              <a:solidFill>
                <a:srgbClr val="000000"/>
              </a:solidFill>
              <a:latin typeface="Gill Sans"/>
              <a:ea typeface="Gill Sans"/>
              <a:cs typeface="Gill Sans"/>
              <a:sym typeface="Gill Sans"/>
            </a:endParaRPr>
          </a:p>
          <a:p>
            <a:pPr algn="ctr" defTabSz="914400" eaLnBrk="1" fontAlgn="auto" hangingPunct="1">
              <a:spcBef>
                <a:spcPts val="0"/>
              </a:spcBef>
              <a:spcAft>
                <a:spcPts val="0"/>
              </a:spcAft>
              <a:buClr>
                <a:srgbClr val="000000"/>
              </a:buClr>
            </a:pPr>
            <a:r>
              <a:rPr lang="en-US" sz="2400" kern="0" dirty="0">
                <a:solidFill>
                  <a:srgbClr val="000000"/>
                </a:solidFill>
                <a:latin typeface="Gill Sans"/>
                <a:ea typeface="Gill Sans"/>
                <a:cs typeface="Gill Sans"/>
                <a:sym typeface="Gill Sans"/>
              </a:rPr>
              <a:t>The plague of the firstborn</a:t>
            </a:r>
            <a:endParaRPr sz="1400" kern="0" dirty="0">
              <a:solidFill>
                <a:srgbClr val="000000"/>
              </a:solidFill>
              <a:latin typeface="Arial"/>
              <a:cs typeface="Arial"/>
              <a:sym typeface="Arial"/>
            </a:endParaRPr>
          </a:p>
          <a:p>
            <a:pPr algn="ctr" defTabSz="914400" eaLnBrk="1" fontAlgn="auto" hangingPunct="1">
              <a:spcBef>
                <a:spcPts val="0"/>
              </a:spcBef>
              <a:spcAft>
                <a:spcPts val="0"/>
              </a:spcAft>
              <a:buClr>
                <a:srgbClr val="000000"/>
              </a:buClr>
            </a:pPr>
            <a:endParaRPr sz="2400" kern="0" dirty="0">
              <a:solidFill>
                <a:srgbClr val="000000"/>
              </a:solidFill>
              <a:latin typeface="Gill Sans"/>
              <a:ea typeface="Gill Sans"/>
              <a:cs typeface="Gill Sans"/>
              <a:sym typeface="Gill Sans"/>
            </a:endParaRPr>
          </a:p>
          <a:p>
            <a:pPr algn="ctr" defTabSz="914400" eaLnBrk="1" fontAlgn="auto" hangingPunct="1">
              <a:spcBef>
                <a:spcPts val="0"/>
              </a:spcBef>
              <a:spcAft>
                <a:spcPts val="0"/>
              </a:spcAft>
              <a:buClr>
                <a:srgbClr val="000000"/>
              </a:buClr>
            </a:pPr>
            <a:r>
              <a:rPr lang="en-US" sz="2400" kern="0" dirty="0">
                <a:solidFill>
                  <a:srgbClr val="000000"/>
                </a:solidFill>
                <a:latin typeface="Gill Sans"/>
                <a:ea typeface="Gill Sans"/>
                <a:cs typeface="Gill Sans"/>
                <a:sym typeface="Gill Sans"/>
              </a:rPr>
              <a:t>…and when He sent us on our way to the Promised Land.</a:t>
            </a:r>
            <a:endParaRPr sz="2000" kern="0" dirty="0">
              <a:solidFill>
                <a:srgbClr val="000000"/>
              </a:solidFill>
              <a:latin typeface="Gill Sans"/>
              <a:ea typeface="Gill Sans"/>
              <a:cs typeface="Gill Sans"/>
              <a:sym typeface="Gill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25"/>
          <p:cNvSpPr txBox="1">
            <a:spLocks noGrp="1"/>
          </p:cNvSpPr>
          <p:nvPr>
            <p:ph type="title"/>
          </p:nvPr>
        </p:nvSpPr>
        <p:spPr>
          <a:xfrm>
            <a:off x="3733801" y="628305"/>
            <a:ext cx="6571343" cy="1049235"/>
          </a:xfrm>
          <a:prstGeom prst="rect">
            <a:avLst/>
          </a:prstGeom>
          <a:noFill/>
          <a:ln>
            <a:noFill/>
          </a:ln>
        </p:spPr>
        <p:txBody>
          <a:bodyPr spcFirstLastPara="1" wrap="square" lIns="91425" tIns="45700" rIns="91425" bIns="45700" anchor="t" anchorCtr="0">
            <a:normAutofit/>
          </a:bodyPr>
          <a:lstStyle/>
          <a:p>
            <a:pPr>
              <a:buSzPts val="3200"/>
            </a:pPr>
            <a:r>
              <a:rPr lang="en-US"/>
              <a:t>SCHEDULE OF EVENTS</a:t>
            </a:r>
            <a:endParaRPr/>
          </a:p>
        </p:txBody>
      </p:sp>
      <p:pic>
        <p:nvPicPr>
          <p:cNvPr id="182" name="Google Shape;182;p25" descr="Yeshua's Last Seder week.jpg"/>
          <p:cNvPicPr preferRelativeResize="0">
            <a:picLocks noGrp="1"/>
          </p:cNvPicPr>
          <p:nvPr>
            <p:ph type="body" idx="1"/>
          </p:nvPr>
        </p:nvPicPr>
        <p:blipFill rotWithShape="1">
          <a:blip r:embed="rId3">
            <a:alphaModFix/>
          </a:blip>
          <a:srcRect/>
          <a:stretch/>
        </p:blipFill>
        <p:spPr>
          <a:xfrm>
            <a:off x="5224154" y="2009524"/>
            <a:ext cx="5295106" cy="3571479"/>
          </a:xfrm>
          <a:prstGeom prst="rect">
            <a:avLst/>
          </a:prstGeom>
          <a:noFill/>
          <a:ln>
            <a:noFill/>
          </a:ln>
        </p:spPr>
      </p:pic>
      <p:sp>
        <p:nvSpPr>
          <p:cNvPr id="183" name="Google Shape;183;p25"/>
          <p:cNvSpPr txBox="1"/>
          <p:nvPr/>
        </p:nvSpPr>
        <p:spPr>
          <a:xfrm>
            <a:off x="1743537" y="2011760"/>
            <a:ext cx="3124200" cy="3693319"/>
          </a:xfrm>
          <a:prstGeom prst="rect">
            <a:avLst/>
          </a:prstGeom>
          <a:noFill/>
          <a:ln>
            <a:noFill/>
          </a:ln>
        </p:spPr>
        <p:txBody>
          <a:bodyPr spcFirstLastPara="1" wrap="square" lIns="91425" tIns="45700" rIns="91425" bIns="45700" anchor="t" anchorCtr="0">
            <a:spAutoFit/>
          </a:bodyPr>
          <a:lstStyle/>
          <a:p>
            <a:pPr defTabSz="914400" eaLnBrk="1" fontAlgn="auto" hangingPunct="1">
              <a:spcBef>
                <a:spcPts val="0"/>
              </a:spcBef>
              <a:spcAft>
                <a:spcPts val="0"/>
              </a:spcAft>
              <a:buClr>
                <a:srgbClr val="000000"/>
              </a:buClr>
            </a:pPr>
            <a:r>
              <a:rPr lang="en-US" kern="0">
                <a:solidFill>
                  <a:srgbClr val="000000"/>
                </a:solidFill>
                <a:latin typeface="Verdana"/>
                <a:ea typeface="Verdana"/>
                <a:cs typeface="Verdana"/>
                <a:sym typeface="Verdana"/>
              </a:rPr>
              <a:t>On the tenth day of this month every man shall take a lamb according to their fathers' houses, … you shall keep it until the fourteenth day … shall kill their lambs … “Then they shall take some of the blood and put it on the two doorposts and the lintel of the houses in which they eat it. (Exodus 12:3-7 ESV)</a:t>
            </a:r>
            <a:endParaRPr sz="1400" kern="0">
              <a:solidFill>
                <a:srgbClr val="000000"/>
              </a:solidFill>
              <a:latin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AC7BC-4AAD-D1AF-E4A1-313892CE0B0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6086758-2B80-065D-2B9E-A8A769873032}"/>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D59E97C3-C1FB-3DE6-8584-3C0B60F88F52}"/>
              </a:ext>
            </a:extLst>
          </p:cNvPr>
          <p:cNvSpPr txBox="1"/>
          <p:nvPr/>
        </p:nvSpPr>
        <p:spPr>
          <a:xfrm>
            <a:off x="567977" y="0"/>
            <a:ext cx="11056045" cy="6801862"/>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出埃及記</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Exodus 12:3-7</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你們吩咐以色列全會眾說：本月初十日，各人要按著父家取羊羔，一家一隻。若是一家的人太少，吃不了一隻羊羔，本人就要和他隔壁的鄰舍共取一隻。你們預備羊羔，要按著人數和飯量計算。 要無殘疾、一歲的公羊羔，你們或從綿羊裡取，或從山羊裡取，都可以。 要留到本月十四日，在黃昏的時候，以色列全會眾把羊羔宰了。 </a:t>
            </a:r>
            <a:r>
              <a:rPr lang="en-US" altLang="zh-TW" sz="4000" b="1" dirty="0">
                <a:solidFill>
                  <a:srgbClr val="FFFFFF"/>
                </a:solidFill>
                <a:latin typeface="DFKai-SB" panose="03000509000000000000" pitchFamily="65" charset="-120"/>
                <a:ea typeface="DFKai-SB" panose="03000509000000000000" pitchFamily="65" charset="-120"/>
              </a:rPr>
              <a:t> </a:t>
            </a:r>
            <a:r>
              <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各家要取點血，塗在吃羊羔的房屋左右的門框上和門楣上。</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15231716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26"/>
          <p:cNvSpPr txBox="1">
            <a:spLocks noGrp="1"/>
          </p:cNvSpPr>
          <p:nvPr>
            <p:ph type="title"/>
          </p:nvPr>
        </p:nvSpPr>
        <p:spPr>
          <a:xfrm>
            <a:off x="2971801" y="156035"/>
            <a:ext cx="6571343" cy="1059305"/>
          </a:xfrm>
          <a:prstGeom prst="rect">
            <a:avLst/>
          </a:prstGeom>
          <a:noFill/>
          <a:ln>
            <a:noFill/>
          </a:ln>
        </p:spPr>
        <p:txBody>
          <a:bodyPr spcFirstLastPara="1" wrap="square" lIns="91425" tIns="45700" rIns="91425" bIns="45700" anchor="t" anchorCtr="0">
            <a:normAutofit/>
          </a:bodyPr>
          <a:lstStyle/>
          <a:p>
            <a:pPr>
              <a:buSzPts val="3200"/>
            </a:pPr>
            <a:r>
              <a:rPr lang="en-US"/>
              <a:t>THE LAMB FROM BETHLEHEM</a:t>
            </a:r>
            <a:endParaRPr/>
          </a:p>
        </p:txBody>
      </p:sp>
      <p:pic>
        <p:nvPicPr>
          <p:cNvPr id="189" name="Google Shape;189;p26" descr="Bethlehem lambs.jpg"/>
          <p:cNvPicPr preferRelativeResize="0">
            <a:picLocks noGrp="1"/>
          </p:cNvPicPr>
          <p:nvPr>
            <p:ph type="body" idx="1"/>
          </p:nvPr>
        </p:nvPicPr>
        <p:blipFill rotWithShape="1">
          <a:blip r:embed="rId3">
            <a:alphaModFix/>
          </a:blip>
          <a:srcRect/>
          <a:stretch/>
        </p:blipFill>
        <p:spPr>
          <a:xfrm>
            <a:off x="1905000" y="3200399"/>
            <a:ext cx="4746627" cy="2667001"/>
          </a:xfrm>
          <a:prstGeom prst="rect">
            <a:avLst/>
          </a:prstGeom>
          <a:noFill/>
          <a:ln>
            <a:noFill/>
          </a:ln>
        </p:spPr>
      </p:pic>
      <p:pic>
        <p:nvPicPr>
          <p:cNvPr id="190" name="Google Shape;190;p26" descr="Yeshua birth.jpg"/>
          <p:cNvPicPr preferRelativeResize="0">
            <a:picLocks noGrp="1"/>
          </p:cNvPicPr>
          <p:nvPr>
            <p:ph type="body" idx="2"/>
          </p:nvPr>
        </p:nvPicPr>
        <p:blipFill rotWithShape="1">
          <a:blip r:embed="rId4">
            <a:alphaModFix/>
          </a:blip>
          <a:srcRect/>
          <a:stretch/>
        </p:blipFill>
        <p:spPr>
          <a:xfrm>
            <a:off x="6958868" y="3124200"/>
            <a:ext cx="3560763" cy="2667000"/>
          </a:xfrm>
          <a:prstGeom prst="rect">
            <a:avLst/>
          </a:prstGeom>
          <a:noFill/>
          <a:ln>
            <a:noFill/>
          </a:ln>
        </p:spPr>
      </p:pic>
      <p:sp>
        <p:nvSpPr>
          <p:cNvPr id="191" name="Google Shape;191;p26"/>
          <p:cNvSpPr txBox="1"/>
          <p:nvPr/>
        </p:nvSpPr>
        <p:spPr>
          <a:xfrm>
            <a:off x="1672370" y="1984182"/>
            <a:ext cx="8614630" cy="1015663"/>
          </a:xfrm>
          <a:prstGeom prst="rect">
            <a:avLst/>
          </a:prstGeom>
          <a:noFill/>
          <a:ln>
            <a:noFill/>
          </a:ln>
        </p:spPr>
        <p:txBody>
          <a:bodyPr spcFirstLastPara="1" wrap="square" lIns="91425" tIns="45700" rIns="91425" bIns="45700" anchor="t" anchorCtr="0">
            <a:spAutoFit/>
          </a:bodyPr>
          <a:lstStyle/>
          <a:p>
            <a:pPr algn="ctr" defTabSz="914400" eaLnBrk="1" fontAlgn="auto" hangingPunct="1">
              <a:spcBef>
                <a:spcPts val="0"/>
              </a:spcBef>
              <a:spcAft>
                <a:spcPts val="0"/>
              </a:spcAft>
              <a:buClr>
                <a:srgbClr val="000000"/>
              </a:buClr>
            </a:pPr>
            <a:r>
              <a:rPr lang="en-US" sz="2000" b="1" kern="0">
                <a:solidFill>
                  <a:srgbClr val="000000"/>
                </a:solidFill>
                <a:latin typeface="Times New Roman"/>
                <a:ea typeface="Times New Roman"/>
                <a:cs typeface="Times New Roman"/>
                <a:sym typeface="Times New Roman"/>
              </a:rPr>
              <a:t> “Fear not, for behold, I bring you good news of great joy that will be for all the people. For unto you is born this day in the city of David a Savior, who is Christ the Lord.”  </a:t>
            </a:r>
            <a:r>
              <a:rPr lang="en-US" sz="2000" kern="0">
                <a:solidFill>
                  <a:srgbClr val="000000"/>
                </a:solidFill>
                <a:latin typeface="Times New Roman"/>
                <a:ea typeface="Times New Roman"/>
                <a:cs typeface="Times New Roman"/>
                <a:sym typeface="Times New Roman"/>
              </a:rPr>
              <a:t>(Luk 2:10-11 ESV)</a:t>
            </a:r>
            <a:endParaRPr sz="1400" kern="0">
              <a:solidFill>
                <a:srgbClr val="000000"/>
              </a:solidFill>
              <a:latin typeface="Arial"/>
              <a:cs typeface="Arial"/>
              <a:sym typeface="Arial"/>
            </a:endParaRPr>
          </a:p>
        </p:txBody>
      </p:sp>
      <p:sp>
        <p:nvSpPr>
          <p:cNvPr id="192" name="Google Shape;192;p26"/>
          <p:cNvSpPr txBox="1"/>
          <p:nvPr/>
        </p:nvSpPr>
        <p:spPr>
          <a:xfrm>
            <a:off x="1672370" y="886242"/>
            <a:ext cx="8847260" cy="769441"/>
          </a:xfrm>
          <a:prstGeom prst="rect">
            <a:avLst/>
          </a:prstGeom>
          <a:noFill/>
          <a:ln>
            <a:noFill/>
          </a:ln>
        </p:spPr>
        <p:txBody>
          <a:bodyPr spcFirstLastPara="1" wrap="square" lIns="91425" tIns="45700" rIns="91425" bIns="45700" anchor="t" anchorCtr="0">
            <a:spAutoFit/>
          </a:bodyPr>
          <a:lstStyle/>
          <a:p>
            <a:pPr algn="ctr" defTabSz="914400" eaLnBrk="1" fontAlgn="auto" hangingPunct="1">
              <a:spcBef>
                <a:spcPts val="0"/>
              </a:spcBef>
              <a:spcAft>
                <a:spcPts val="0"/>
              </a:spcAft>
              <a:buClr>
                <a:srgbClr val="000000"/>
              </a:buClr>
            </a:pPr>
            <a:r>
              <a:rPr lang="en-US" sz="2400" kern="0">
                <a:solidFill>
                  <a:srgbClr val="000000"/>
                </a:solidFill>
                <a:latin typeface="Gill Sans"/>
                <a:ea typeface="Gill Sans"/>
                <a:cs typeface="Gill Sans"/>
                <a:sym typeface="Gill Sans"/>
              </a:rPr>
              <a:t>“Behold, the Lamb of God, who takes away the sin of the world!” </a:t>
            </a:r>
            <a:endParaRPr sz="1400" kern="0">
              <a:solidFill>
                <a:srgbClr val="000000"/>
              </a:solidFill>
              <a:latin typeface="Arial"/>
              <a:cs typeface="Arial"/>
              <a:sym typeface="Arial"/>
            </a:endParaRPr>
          </a:p>
          <a:p>
            <a:pPr algn="ctr" defTabSz="914400" eaLnBrk="1" fontAlgn="auto" hangingPunct="1">
              <a:spcBef>
                <a:spcPts val="0"/>
              </a:spcBef>
              <a:spcAft>
                <a:spcPts val="0"/>
              </a:spcAft>
              <a:buClr>
                <a:srgbClr val="000000"/>
              </a:buClr>
            </a:pPr>
            <a:r>
              <a:rPr lang="en-US" sz="2000" kern="0">
                <a:solidFill>
                  <a:srgbClr val="000000"/>
                </a:solidFill>
                <a:latin typeface="Gill Sans"/>
                <a:ea typeface="Gill Sans"/>
                <a:cs typeface="Gill Sans"/>
                <a:sym typeface="Gill Sans"/>
              </a:rPr>
              <a:t>(Joh 1:29 ESV)</a:t>
            </a:r>
            <a:endParaRPr sz="1400" kern="0">
              <a:solidFill>
                <a:srgbClr val="000000"/>
              </a:solidFill>
              <a:latin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C42E6A-9A4E-B27F-66A4-796435EF4CD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83DCB28-E124-8967-5548-64505DBBCC34}"/>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01C22B9A-B19A-7821-D58B-4BB658CC66D2}"/>
              </a:ext>
            </a:extLst>
          </p:cNvPr>
          <p:cNvSpPr txBox="1"/>
          <p:nvPr/>
        </p:nvSpPr>
        <p:spPr>
          <a:xfrm>
            <a:off x="567977" y="0"/>
            <a:ext cx="11056045" cy="637097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約翰福音</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John 1:29</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次日，約翰看見耶穌來到他那裡，就說：「看哪，　神的羔羊，除去世人罪孽的！</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4000" b="1" dirty="0">
              <a:solidFill>
                <a:srgbClr val="FFFFFF"/>
              </a:solidFill>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路加福音</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Luke 2:10-11</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那天使對他們說：「不要懼怕！我報給你們大喜的信息，是關乎萬民的；因今天在大衛的城裡，為你們生了救主，就是主基督。</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9909036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27"/>
          <p:cNvSpPr txBox="1">
            <a:spLocks noGrp="1"/>
          </p:cNvSpPr>
          <p:nvPr>
            <p:ph type="title"/>
          </p:nvPr>
        </p:nvSpPr>
        <p:spPr>
          <a:xfrm>
            <a:off x="2971801" y="228601"/>
            <a:ext cx="6571343" cy="609600"/>
          </a:xfrm>
          <a:prstGeom prst="rect">
            <a:avLst/>
          </a:prstGeom>
          <a:noFill/>
          <a:ln>
            <a:noFill/>
          </a:ln>
        </p:spPr>
        <p:txBody>
          <a:bodyPr spcFirstLastPara="1" wrap="square" lIns="91425" tIns="45700" rIns="91425" bIns="45700" anchor="t" anchorCtr="0">
            <a:normAutofit/>
          </a:bodyPr>
          <a:lstStyle/>
          <a:p>
            <a:pPr>
              <a:buSzPts val="3200"/>
            </a:pPr>
            <a:r>
              <a:rPr lang="en-US"/>
              <a:t>THE LAMB FROM BETHLEHEM</a:t>
            </a:r>
            <a:endParaRPr/>
          </a:p>
        </p:txBody>
      </p:sp>
      <p:pic>
        <p:nvPicPr>
          <p:cNvPr id="198" name="Google Shape;198;p27" descr="Palm Sunday.jpg"/>
          <p:cNvPicPr preferRelativeResize="0">
            <a:picLocks noGrp="1"/>
          </p:cNvPicPr>
          <p:nvPr>
            <p:ph type="body" idx="1"/>
          </p:nvPr>
        </p:nvPicPr>
        <p:blipFill rotWithShape="1">
          <a:blip r:embed="rId3">
            <a:alphaModFix/>
          </a:blip>
          <a:srcRect/>
          <a:stretch/>
        </p:blipFill>
        <p:spPr>
          <a:xfrm>
            <a:off x="1791556" y="2362200"/>
            <a:ext cx="4275137" cy="3048000"/>
          </a:xfrm>
          <a:prstGeom prst="rect">
            <a:avLst/>
          </a:prstGeom>
          <a:noFill/>
          <a:ln>
            <a:noFill/>
          </a:ln>
        </p:spPr>
      </p:pic>
      <p:pic>
        <p:nvPicPr>
          <p:cNvPr id="199" name="Google Shape;199;p27" descr="Yeshua on donkey.jpg"/>
          <p:cNvPicPr preferRelativeResize="0">
            <a:picLocks noGrp="1"/>
          </p:cNvPicPr>
          <p:nvPr>
            <p:ph type="body" idx="2"/>
          </p:nvPr>
        </p:nvPicPr>
        <p:blipFill rotWithShape="1">
          <a:blip r:embed="rId4">
            <a:alphaModFix/>
          </a:blip>
          <a:srcRect/>
          <a:stretch/>
        </p:blipFill>
        <p:spPr>
          <a:xfrm>
            <a:off x="6514245" y="2407920"/>
            <a:ext cx="3886200" cy="3002280"/>
          </a:xfrm>
          <a:prstGeom prst="rect">
            <a:avLst/>
          </a:prstGeom>
          <a:noFill/>
          <a:ln>
            <a:noFill/>
          </a:ln>
        </p:spPr>
      </p:pic>
      <p:sp>
        <p:nvSpPr>
          <p:cNvPr id="200" name="Google Shape;200;p27"/>
          <p:cNvSpPr txBox="1"/>
          <p:nvPr/>
        </p:nvSpPr>
        <p:spPr>
          <a:xfrm>
            <a:off x="1943100" y="868682"/>
            <a:ext cx="8305800" cy="830997"/>
          </a:xfrm>
          <a:prstGeom prst="rect">
            <a:avLst/>
          </a:prstGeom>
          <a:noFill/>
          <a:ln>
            <a:noFill/>
          </a:ln>
        </p:spPr>
        <p:txBody>
          <a:bodyPr spcFirstLastPara="1" wrap="square" lIns="91425" tIns="45700" rIns="91425" bIns="45700" anchor="t" anchorCtr="0">
            <a:spAutoFit/>
          </a:bodyPr>
          <a:lstStyle/>
          <a:p>
            <a:pPr algn="ctr" defTabSz="914400" eaLnBrk="1" fontAlgn="auto" hangingPunct="1">
              <a:spcBef>
                <a:spcPts val="0"/>
              </a:spcBef>
              <a:spcAft>
                <a:spcPts val="0"/>
              </a:spcAft>
              <a:buClr>
                <a:srgbClr val="000000"/>
              </a:buClr>
            </a:pPr>
            <a:r>
              <a:rPr lang="en-US" sz="2400" kern="0">
                <a:solidFill>
                  <a:srgbClr val="000000"/>
                </a:solidFill>
                <a:latin typeface="Gill Sans"/>
                <a:ea typeface="Gill Sans"/>
                <a:cs typeface="Gill Sans"/>
                <a:sym typeface="Gill Sans"/>
              </a:rPr>
              <a:t>“Hosanna! Blessed is he who comes in the name of the Lord, even the King of Israel!” (Joh 12:13 ESV)</a:t>
            </a:r>
            <a:endParaRPr sz="1400" kern="0">
              <a:solidFill>
                <a:srgbClr val="000000"/>
              </a:solidFill>
              <a:latin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27A87-378E-4779-64AB-1D517EF007F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7C3F4C2-8F8C-5F4E-6345-F0DEF91CF5DF}"/>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ADEE320A-C9EC-D5FC-4D55-AFBBD00B359F}"/>
              </a:ext>
            </a:extLst>
          </p:cNvPr>
          <p:cNvSpPr txBox="1"/>
          <p:nvPr/>
        </p:nvSpPr>
        <p:spPr>
          <a:xfrm>
            <a:off x="567977" y="0"/>
            <a:ext cx="11056045" cy="2123658"/>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約翰福音</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John 12:13</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就拿著棕樹枝出去迎接他，喊著說：和散那！奉主名來的以色列王是應當稱頌的！</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35498553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28"/>
          <p:cNvSpPr txBox="1">
            <a:spLocks noGrp="1"/>
          </p:cNvSpPr>
          <p:nvPr>
            <p:ph type="title"/>
          </p:nvPr>
        </p:nvSpPr>
        <p:spPr>
          <a:xfrm>
            <a:off x="2971801" y="76201"/>
            <a:ext cx="6571343" cy="1059305"/>
          </a:xfrm>
          <a:prstGeom prst="rect">
            <a:avLst/>
          </a:prstGeom>
          <a:noFill/>
          <a:ln>
            <a:noFill/>
          </a:ln>
        </p:spPr>
        <p:txBody>
          <a:bodyPr spcFirstLastPara="1" wrap="square" lIns="91425" tIns="45700" rIns="91425" bIns="45700" anchor="t" anchorCtr="0">
            <a:normAutofit/>
          </a:bodyPr>
          <a:lstStyle/>
          <a:p>
            <a:pPr algn="ctr">
              <a:buSzPts val="2400"/>
            </a:pPr>
            <a:r>
              <a:rPr lang="en-US" sz="2400"/>
              <a:t>THE LAMB FROM BETHLEHEM</a:t>
            </a:r>
            <a:endParaRPr/>
          </a:p>
        </p:txBody>
      </p:sp>
      <p:pic>
        <p:nvPicPr>
          <p:cNvPr id="206" name="Google Shape;206;p28" descr="Check Passover Lamb.jpg"/>
          <p:cNvPicPr preferRelativeResize="0">
            <a:picLocks noGrp="1"/>
          </p:cNvPicPr>
          <p:nvPr>
            <p:ph type="body" idx="1"/>
          </p:nvPr>
        </p:nvPicPr>
        <p:blipFill rotWithShape="1">
          <a:blip r:embed="rId3">
            <a:alphaModFix/>
          </a:blip>
          <a:srcRect/>
          <a:stretch/>
        </p:blipFill>
        <p:spPr>
          <a:xfrm>
            <a:off x="2057401" y="2388294"/>
            <a:ext cx="3336987" cy="2499519"/>
          </a:xfrm>
          <a:prstGeom prst="rect">
            <a:avLst/>
          </a:prstGeom>
          <a:noFill/>
          <a:ln>
            <a:noFill/>
          </a:ln>
        </p:spPr>
      </p:pic>
      <p:pic>
        <p:nvPicPr>
          <p:cNvPr id="207" name="Google Shape;207;p28" descr="Yeshua questioned in the temple.jpg"/>
          <p:cNvPicPr preferRelativeResize="0">
            <a:picLocks noGrp="1"/>
          </p:cNvPicPr>
          <p:nvPr>
            <p:ph type="body" idx="2"/>
          </p:nvPr>
        </p:nvPicPr>
        <p:blipFill rotWithShape="1">
          <a:blip r:embed="rId4">
            <a:alphaModFix/>
          </a:blip>
          <a:srcRect/>
          <a:stretch/>
        </p:blipFill>
        <p:spPr>
          <a:xfrm>
            <a:off x="6299932" y="2388293"/>
            <a:ext cx="3625118" cy="2575742"/>
          </a:xfrm>
          <a:prstGeom prst="rect">
            <a:avLst/>
          </a:prstGeom>
          <a:noFill/>
          <a:ln>
            <a:noFill/>
          </a:ln>
        </p:spPr>
      </p:pic>
      <p:sp>
        <p:nvSpPr>
          <p:cNvPr id="208" name="Google Shape;208;p28"/>
          <p:cNvSpPr txBox="1"/>
          <p:nvPr/>
        </p:nvSpPr>
        <p:spPr>
          <a:xfrm>
            <a:off x="1943100" y="570527"/>
            <a:ext cx="8305800" cy="1600398"/>
          </a:xfrm>
          <a:prstGeom prst="rect">
            <a:avLst/>
          </a:prstGeom>
          <a:noFill/>
          <a:ln>
            <a:noFill/>
          </a:ln>
        </p:spPr>
        <p:txBody>
          <a:bodyPr spcFirstLastPara="1" wrap="square" lIns="91425" tIns="45700" rIns="91425" bIns="45700" anchor="t" anchorCtr="0">
            <a:spAutoFit/>
          </a:bodyPr>
          <a:lstStyle/>
          <a:p>
            <a:pPr algn="ctr" defTabSz="914400" eaLnBrk="1" fontAlgn="auto" hangingPunct="1">
              <a:spcBef>
                <a:spcPts val="0"/>
              </a:spcBef>
              <a:spcAft>
                <a:spcPts val="0"/>
              </a:spcAft>
              <a:buClr>
                <a:srgbClr val="000000"/>
              </a:buClr>
            </a:pPr>
            <a:r>
              <a:rPr lang="en-US" sz="2000" kern="0">
                <a:solidFill>
                  <a:srgbClr val="000000"/>
                </a:solidFill>
                <a:latin typeface="Gill Sans"/>
                <a:ea typeface="Gill Sans"/>
                <a:cs typeface="Gill Sans"/>
                <a:sym typeface="Gill Sans"/>
              </a:rPr>
              <a:t>Your lamb shall be without blemish, a male a year old.  You may take it from the sheep or from the goats, and you shall keep it until the fourteenth day of this month, when the whole assembly of the congregation of Israel shall kill their lambs at twilight.       </a:t>
            </a:r>
            <a:r>
              <a:rPr lang="en-US" kern="0">
                <a:solidFill>
                  <a:srgbClr val="000000"/>
                </a:solidFill>
                <a:latin typeface="Gill Sans"/>
                <a:ea typeface="Gill Sans"/>
                <a:cs typeface="Gill Sans"/>
                <a:sym typeface="Gill Sans"/>
              </a:rPr>
              <a:t>(Exo 12:5-6 ESV)</a:t>
            </a:r>
            <a:endParaRPr sz="1400" kern="0">
              <a:solidFill>
                <a:srgbClr val="000000"/>
              </a:solidFill>
              <a:latin typeface="Arial"/>
              <a:cs typeface="Arial"/>
              <a:sym typeface="Arial"/>
            </a:endParaRPr>
          </a:p>
        </p:txBody>
      </p:sp>
      <p:sp>
        <p:nvSpPr>
          <p:cNvPr id="209" name="Google Shape;209;p28"/>
          <p:cNvSpPr txBox="1"/>
          <p:nvPr/>
        </p:nvSpPr>
        <p:spPr>
          <a:xfrm>
            <a:off x="3129551" y="5258307"/>
            <a:ext cx="5932898" cy="707846"/>
          </a:xfrm>
          <a:prstGeom prst="rect">
            <a:avLst/>
          </a:prstGeom>
          <a:noFill/>
          <a:ln>
            <a:noFill/>
          </a:ln>
        </p:spPr>
        <p:txBody>
          <a:bodyPr spcFirstLastPara="1" wrap="square" lIns="91425" tIns="45700" rIns="91425" bIns="45700" anchor="t" anchorCtr="0">
            <a:spAutoFit/>
          </a:bodyPr>
          <a:lstStyle/>
          <a:p>
            <a:pPr defTabSz="914400" eaLnBrk="1" fontAlgn="auto" hangingPunct="1">
              <a:spcBef>
                <a:spcPts val="0"/>
              </a:spcBef>
              <a:spcAft>
                <a:spcPts val="0"/>
              </a:spcAft>
              <a:buClr>
                <a:srgbClr val="000000"/>
              </a:buClr>
            </a:pPr>
            <a:r>
              <a:rPr lang="en-US" sz="2000" kern="0">
                <a:solidFill>
                  <a:srgbClr val="000000"/>
                </a:solidFill>
                <a:latin typeface="Gill Sans"/>
                <a:ea typeface="Gill Sans"/>
                <a:cs typeface="Gill Sans"/>
                <a:sym typeface="Gill Sans"/>
              </a:rPr>
              <a:t>“Look, the world has gone after him.” (Joh 12:19 ESV)</a:t>
            </a:r>
            <a:endParaRPr sz="1400" kern="0">
              <a:solidFill>
                <a:srgbClr val="000000"/>
              </a:solidFill>
              <a:latin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A02BD7-EC75-7B3E-7D8A-24EA4C34E19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F39F4EE-9DAA-97EA-D2F7-72DC34160E2E}"/>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33B13BDD-732F-E727-A39E-D712B4F93D86}"/>
              </a:ext>
            </a:extLst>
          </p:cNvPr>
          <p:cNvSpPr txBox="1"/>
          <p:nvPr/>
        </p:nvSpPr>
        <p:spPr>
          <a:xfrm>
            <a:off x="567977" y="0"/>
            <a:ext cx="11056045" cy="2739211"/>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出埃及記</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Exodus 12:5-6</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要無殘疾、一歲的公羊羔，你們或從綿羊裡取，或從山羊裡取，都可以。 要留到本月十四日，在黃昏的時候，以色列全會眾把羊羔宰了。</a:t>
            </a:r>
            <a:endParaRPr kumimoji="0" lang="en-US" altLang="zh-TW"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34130292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29"/>
          <p:cNvSpPr txBox="1">
            <a:spLocks noGrp="1"/>
          </p:cNvSpPr>
          <p:nvPr>
            <p:ph type="title"/>
          </p:nvPr>
        </p:nvSpPr>
        <p:spPr>
          <a:xfrm>
            <a:off x="2057400" y="581378"/>
            <a:ext cx="8382000" cy="914400"/>
          </a:xfrm>
          <a:prstGeom prst="rect">
            <a:avLst/>
          </a:prstGeom>
          <a:noFill/>
          <a:ln>
            <a:noFill/>
          </a:ln>
        </p:spPr>
        <p:txBody>
          <a:bodyPr spcFirstLastPara="1" wrap="square" lIns="91425" tIns="45700" rIns="91425" bIns="45700" anchor="t" anchorCtr="0">
            <a:normAutofit fontScale="90000"/>
          </a:bodyPr>
          <a:lstStyle/>
          <a:p>
            <a:pPr algn="ctr">
              <a:buSzPct val="100000"/>
            </a:pPr>
            <a:br>
              <a:rPr lang="en-US" sz="1800" b="1">
                <a:latin typeface="Times New Roman"/>
                <a:ea typeface="Times New Roman"/>
                <a:cs typeface="Times New Roman"/>
              </a:rPr>
            </a:br>
            <a:r>
              <a:rPr lang="en-US" sz="2000" b="1">
                <a:latin typeface="Times New Roman"/>
                <a:ea typeface="Times New Roman"/>
                <a:cs typeface="Times New Roman"/>
                <a:sym typeface="Times New Roman"/>
              </a:rPr>
              <a:t>THEN CAME THE DAY OF UNLEAVENED BREAD, ON WHICH THE PASSOVER LAMB HAD TO BE SACRIFICED.     (LUKE 22:7 ESV)</a:t>
            </a:r>
            <a:br>
              <a:rPr lang="en-US" sz="2000" b="1">
                <a:latin typeface="Times New Roman"/>
                <a:ea typeface="Times New Roman"/>
                <a:cs typeface="Times New Roman"/>
              </a:rPr>
            </a:br>
            <a:endParaRPr sz="1800" b="1">
              <a:latin typeface="Times New Roman"/>
              <a:ea typeface="Times New Roman"/>
              <a:cs typeface="Times New Roman"/>
              <a:sym typeface="Times New Roman"/>
            </a:endParaRPr>
          </a:p>
        </p:txBody>
      </p:sp>
      <p:sp>
        <p:nvSpPr>
          <p:cNvPr id="215" name="Google Shape;215;p29"/>
          <p:cNvSpPr txBox="1">
            <a:spLocks noGrp="1"/>
          </p:cNvSpPr>
          <p:nvPr>
            <p:ph type="body" idx="1"/>
          </p:nvPr>
        </p:nvSpPr>
        <p:spPr>
          <a:xfrm>
            <a:off x="2962729" y="2133600"/>
            <a:ext cx="6571343" cy="3637546"/>
          </a:xfrm>
          <a:prstGeom prst="rect">
            <a:avLst/>
          </a:prstGeom>
          <a:noFill/>
          <a:ln>
            <a:noFill/>
          </a:ln>
        </p:spPr>
        <p:txBody>
          <a:bodyPr spcFirstLastPara="1" wrap="square" lIns="91425" tIns="45700" rIns="91425" bIns="45700" anchor="t" anchorCtr="0">
            <a:normAutofit/>
          </a:bodyPr>
          <a:lstStyle/>
          <a:p>
            <a:pPr marL="0" indent="0">
              <a:spcBef>
                <a:spcPts val="0"/>
              </a:spcBef>
              <a:buSzPts val="2000"/>
              <a:buNone/>
            </a:pPr>
            <a:r>
              <a:rPr lang="en-US" dirty="0"/>
              <a:t>So </a:t>
            </a:r>
            <a:r>
              <a:rPr lang="en-US" dirty="0" err="1"/>
              <a:t>Yeshua</a:t>
            </a:r>
            <a:r>
              <a:rPr lang="en-US" dirty="0"/>
              <a:t> sent Peter and John, saying, “Go and prepare the Passover for us, that we may eat it.” They said to him, “Where will you have us prepare it?” He said to them, “Behold, when you have entered the city, a man carrying a jar of water will meet you. Follow him into the house that he enters and tell the master of the house, ‘The Teacher says to you, Where is the guest room, where I may eat the Passover with my disciples?’ And he will show you a large upper room furnished; prepare it there.” (Luk 22:8-12 ESV)</a:t>
            </a:r>
            <a:endParaRP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8F656-3411-6D26-3557-95247416D45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0B8ABB2-1E3A-AEF1-5D67-E7F6CC8DB4A0}"/>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F8CC2D8E-42B5-B052-943C-0C8720CAEBBD}"/>
              </a:ext>
            </a:extLst>
          </p:cNvPr>
          <p:cNvSpPr txBox="1"/>
          <p:nvPr/>
        </p:nvSpPr>
        <p:spPr>
          <a:xfrm>
            <a:off x="390223" y="0"/>
            <a:ext cx="11427088" cy="6801862"/>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路加福音</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Luke 22:7-12</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除酵節，須宰逾越羊羔的那一天到了。 耶穌打發彼得、約翰，說：「你們去為我們預備逾越節的筵席，好叫我們吃。」他們問他說：「要我們在哪裡預備？」耶穌說：「你們進了城，必有人拿著一瓶水迎面而來，你們就跟著他，到他所進的房子裡去，對那家的主人說：</a:t>
            </a:r>
            <a:r>
              <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夫子說：客房在哪裡？ 我與門徒好在那裡吃逾越節的筵席。</a:t>
            </a:r>
            <a:r>
              <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他必指給你們擺設整齊的一間大樓，你們就在那裡預備。」</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31910037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30"/>
          <p:cNvSpPr txBox="1">
            <a:spLocks noGrp="1"/>
          </p:cNvSpPr>
          <p:nvPr>
            <p:ph type="title"/>
          </p:nvPr>
        </p:nvSpPr>
        <p:spPr>
          <a:xfrm>
            <a:off x="2967492" y="804521"/>
            <a:ext cx="6571343" cy="1049235"/>
          </a:xfrm>
          <a:prstGeom prst="rect">
            <a:avLst/>
          </a:prstGeom>
          <a:noFill/>
          <a:ln>
            <a:noFill/>
          </a:ln>
        </p:spPr>
        <p:txBody>
          <a:bodyPr spcFirstLastPara="1" wrap="square" lIns="91425" tIns="45700" rIns="91425" bIns="45700" anchor="t" anchorCtr="0">
            <a:normAutofit/>
          </a:bodyPr>
          <a:lstStyle/>
          <a:p>
            <a:pPr algn="ctr">
              <a:buSzPts val="3200"/>
            </a:pPr>
            <a:r>
              <a:rPr lang="en-US"/>
              <a:t>ON THE 14</a:t>
            </a:r>
            <a:r>
              <a:rPr lang="en-US" baseline="30000"/>
              <a:t>TH</a:t>
            </a:r>
            <a:r>
              <a:rPr lang="en-US"/>
              <a:t> OF NISSAN</a:t>
            </a:r>
          </a:p>
        </p:txBody>
      </p:sp>
      <p:pic>
        <p:nvPicPr>
          <p:cNvPr id="221" name="Google Shape;221;p30" descr="Yeshua seder.jpg"/>
          <p:cNvPicPr preferRelativeResize="0">
            <a:picLocks noGrp="1"/>
          </p:cNvPicPr>
          <p:nvPr>
            <p:ph type="body" idx="1"/>
          </p:nvPr>
        </p:nvPicPr>
        <p:blipFill rotWithShape="1">
          <a:blip r:embed="rId3">
            <a:alphaModFix/>
          </a:blip>
          <a:srcRect/>
          <a:stretch/>
        </p:blipFill>
        <p:spPr>
          <a:xfrm>
            <a:off x="2727560" y="1710080"/>
            <a:ext cx="6726238" cy="44196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31"/>
          <p:cNvSpPr txBox="1">
            <a:spLocks noGrp="1"/>
          </p:cNvSpPr>
          <p:nvPr>
            <p:ph type="title"/>
          </p:nvPr>
        </p:nvSpPr>
        <p:spPr>
          <a:xfrm>
            <a:off x="1981200" y="274638"/>
            <a:ext cx="8229600" cy="1782762"/>
          </a:xfrm>
          <a:prstGeom prst="rect">
            <a:avLst/>
          </a:prstGeom>
          <a:noFill/>
          <a:ln>
            <a:noFill/>
          </a:ln>
        </p:spPr>
        <p:txBody>
          <a:bodyPr spcFirstLastPara="1" wrap="square" lIns="91425" tIns="45700" rIns="91425" bIns="45700" anchor="t" anchorCtr="0">
            <a:normAutofit/>
          </a:bodyPr>
          <a:lstStyle/>
          <a:p>
            <a:pPr algn="ctr">
              <a:buSzPts val="3200"/>
            </a:pPr>
            <a:r>
              <a:rPr lang="en-US"/>
              <a:t>A TRADITIONAL SEDER THE WAY YESHUA DID IT REVOLVES AROUND A SEDER PLATE AND FOUR CUPS</a:t>
            </a:r>
            <a:endParaRPr/>
          </a:p>
        </p:txBody>
      </p:sp>
      <p:pic>
        <p:nvPicPr>
          <p:cNvPr id="227" name="Google Shape;227;p31" descr="Seder plate.jpg"/>
          <p:cNvPicPr preferRelativeResize="0">
            <a:picLocks noGrp="1"/>
          </p:cNvPicPr>
          <p:nvPr>
            <p:ph type="body" idx="1"/>
          </p:nvPr>
        </p:nvPicPr>
        <p:blipFill rotWithShape="1">
          <a:blip r:embed="rId3">
            <a:alphaModFix/>
          </a:blip>
          <a:srcRect/>
          <a:stretch/>
        </p:blipFill>
        <p:spPr>
          <a:xfrm>
            <a:off x="2209800" y="2743201"/>
            <a:ext cx="3392488" cy="3114675"/>
          </a:xfrm>
          <a:prstGeom prst="rect">
            <a:avLst/>
          </a:prstGeom>
          <a:noFill/>
          <a:ln>
            <a:noFill/>
          </a:ln>
        </p:spPr>
      </p:pic>
      <p:pic>
        <p:nvPicPr>
          <p:cNvPr id="228" name="Google Shape;228;p31" descr="Seder 4 cups.jpg"/>
          <p:cNvPicPr preferRelativeResize="0">
            <a:picLocks noGrp="1"/>
          </p:cNvPicPr>
          <p:nvPr>
            <p:ph type="body" idx="2"/>
          </p:nvPr>
        </p:nvPicPr>
        <p:blipFill rotWithShape="1">
          <a:blip r:embed="rId4">
            <a:alphaModFix/>
          </a:blip>
          <a:srcRect/>
          <a:stretch/>
        </p:blipFill>
        <p:spPr>
          <a:xfrm>
            <a:off x="5973763" y="2667000"/>
            <a:ext cx="4229100" cy="30480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32"/>
          <p:cNvSpPr txBox="1">
            <a:spLocks noGrp="1"/>
          </p:cNvSpPr>
          <p:nvPr>
            <p:ph type="title"/>
          </p:nvPr>
        </p:nvSpPr>
        <p:spPr>
          <a:xfrm>
            <a:off x="1760582" y="183632"/>
            <a:ext cx="6571343" cy="863155"/>
          </a:xfrm>
          <a:prstGeom prst="rect">
            <a:avLst/>
          </a:prstGeom>
          <a:noFill/>
          <a:ln>
            <a:noFill/>
          </a:ln>
        </p:spPr>
        <p:txBody>
          <a:bodyPr spcFirstLastPara="1" wrap="square" lIns="91425" tIns="45700" rIns="91425" bIns="45700" anchor="t" anchorCtr="0">
            <a:normAutofit/>
          </a:bodyPr>
          <a:lstStyle/>
          <a:p>
            <a:pPr>
              <a:buSzPts val="3200"/>
            </a:pPr>
            <a:r>
              <a:rPr lang="en-US"/>
              <a:t>THE CANDLES</a:t>
            </a:r>
            <a:endParaRPr/>
          </a:p>
        </p:txBody>
      </p:sp>
      <p:pic>
        <p:nvPicPr>
          <p:cNvPr id="234" name="Google Shape;234;p32" descr="Passover candles.jpg"/>
          <p:cNvPicPr preferRelativeResize="0">
            <a:picLocks noGrp="1"/>
          </p:cNvPicPr>
          <p:nvPr>
            <p:ph type="body" idx="1"/>
          </p:nvPr>
        </p:nvPicPr>
        <p:blipFill rotWithShape="1">
          <a:blip r:embed="rId3">
            <a:alphaModFix/>
          </a:blip>
          <a:srcRect/>
          <a:stretch/>
        </p:blipFill>
        <p:spPr>
          <a:xfrm>
            <a:off x="7501092" y="-46764"/>
            <a:ext cx="2404909" cy="1801360"/>
          </a:xfrm>
          <a:prstGeom prst="rect">
            <a:avLst/>
          </a:prstGeom>
          <a:noFill/>
          <a:ln>
            <a:noFill/>
          </a:ln>
        </p:spPr>
      </p:pic>
      <p:sp>
        <p:nvSpPr>
          <p:cNvPr id="235" name="Google Shape;235;p32"/>
          <p:cNvSpPr txBox="1"/>
          <p:nvPr/>
        </p:nvSpPr>
        <p:spPr>
          <a:xfrm>
            <a:off x="2756987" y="965101"/>
            <a:ext cx="4578530" cy="707886"/>
          </a:xfrm>
          <a:prstGeom prst="rect">
            <a:avLst/>
          </a:prstGeom>
          <a:noFill/>
          <a:ln>
            <a:noFill/>
          </a:ln>
        </p:spPr>
        <p:txBody>
          <a:bodyPr spcFirstLastPara="1" wrap="square" lIns="91425" tIns="45700" rIns="91425" bIns="45700" anchor="t" anchorCtr="0">
            <a:spAutoFit/>
          </a:bodyPr>
          <a:lstStyle/>
          <a:p>
            <a:pPr algn="ctr" defTabSz="914400" eaLnBrk="1" fontAlgn="auto" hangingPunct="1">
              <a:spcBef>
                <a:spcPts val="0"/>
              </a:spcBef>
              <a:spcAft>
                <a:spcPts val="0"/>
              </a:spcAft>
              <a:buClr>
                <a:srgbClr val="000000"/>
              </a:buClr>
            </a:pPr>
            <a:r>
              <a:rPr lang="en-US" sz="2000" b="1" kern="0">
                <a:solidFill>
                  <a:srgbClr val="000000"/>
                </a:solidFill>
                <a:latin typeface="Gill Sans"/>
                <a:ea typeface="Gill Sans"/>
                <a:cs typeface="Gill Sans"/>
                <a:sym typeface="Gill Sans"/>
              </a:rPr>
              <a:t>ברוך אתה יי אלהינו מלך העולם אשר קדשנו במיצותין וציונו להדליק נר של פסח</a:t>
            </a:r>
            <a:endParaRPr sz="2000" b="1" kern="0">
              <a:solidFill>
                <a:srgbClr val="000000"/>
              </a:solidFill>
              <a:latin typeface="Gill Sans"/>
              <a:ea typeface="Gill Sans"/>
              <a:cs typeface="Gill Sans"/>
              <a:sym typeface="Gill Sans"/>
            </a:endParaRPr>
          </a:p>
        </p:txBody>
      </p:sp>
      <p:sp>
        <p:nvSpPr>
          <p:cNvPr id="236" name="Google Shape;236;p32"/>
          <p:cNvSpPr txBox="1"/>
          <p:nvPr/>
        </p:nvSpPr>
        <p:spPr>
          <a:xfrm>
            <a:off x="1754050" y="2307398"/>
            <a:ext cx="7909216" cy="1200288"/>
          </a:xfrm>
          <a:prstGeom prst="rect">
            <a:avLst/>
          </a:prstGeom>
          <a:noFill/>
          <a:ln>
            <a:noFill/>
          </a:ln>
        </p:spPr>
        <p:txBody>
          <a:bodyPr spcFirstLastPara="1" wrap="square" lIns="91425" tIns="45700" rIns="91425" bIns="45700" anchor="t" anchorCtr="0">
            <a:spAutoFit/>
          </a:bodyPr>
          <a:lstStyle/>
          <a:p>
            <a:pPr defTabSz="914400" eaLnBrk="1" fontAlgn="auto" hangingPunct="1">
              <a:spcBef>
                <a:spcPts val="0"/>
              </a:spcBef>
              <a:spcAft>
                <a:spcPts val="0"/>
              </a:spcAft>
              <a:buClr>
                <a:srgbClr val="000000"/>
              </a:buClr>
            </a:pPr>
            <a:r>
              <a:rPr lang="en-US" sz="2400" kern="0">
                <a:solidFill>
                  <a:srgbClr val="000000"/>
                </a:solidFill>
                <a:latin typeface="Gill Sans"/>
                <a:ea typeface="Gill Sans"/>
                <a:cs typeface="Gill Sans"/>
                <a:sym typeface="Gill Sans"/>
              </a:rPr>
              <a:t>Baruch Attah Adonai Eloheinu Melech ha’olam</a:t>
            </a:r>
            <a:endParaRPr sz="2400" kern="0">
              <a:solidFill>
                <a:srgbClr val="000000"/>
              </a:solidFill>
              <a:latin typeface="Gill Sans"/>
              <a:ea typeface="Gill Sans"/>
              <a:cs typeface="Gill Sans"/>
              <a:sym typeface="Gill Sans"/>
            </a:endParaRPr>
          </a:p>
          <a:p>
            <a:pPr defTabSz="914400" eaLnBrk="1" fontAlgn="auto" hangingPunct="1">
              <a:spcBef>
                <a:spcPts val="0"/>
              </a:spcBef>
              <a:spcAft>
                <a:spcPts val="0"/>
              </a:spcAft>
              <a:buClr>
                <a:srgbClr val="000000"/>
              </a:buClr>
            </a:pPr>
            <a:r>
              <a:rPr lang="en-US" sz="2400" kern="0">
                <a:solidFill>
                  <a:srgbClr val="000000"/>
                </a:solidFill>
                <a:latin typeface="Gill Sans"/>
                <a:ea typeface="Gill Sans"/>
                <a:cs typeface="Gill Sans"/>
                <a:sym typeface="Gill Sans"/>
              </a:rPr>
              <a:t>asher kideshanu bemitsvotav vetsivanu l’hadlik ner shel pesach</a:t>
            </a:r>
            <a:endParaRPr sz="2400" kern="0">
              <a:solidFill>
                <a:srgbClr val="000000"/>
              </a:solidFill>
              <a:latin typeface="Gill Sans"/>
              <a:ea typeface="Gill Sans"/>
              <a:cs typeface="Gill Sans"/>
              <a:sym typeface="Gill Sans"/>
            </a:endParaRPr>
          </a:p>
        </p:txBody>
      </p:sp>
      <p:sp>
        <p:nvSpPr>
          <p:cNvPr id="237" name="Google Shape;237;p32"/>
          <p:cNvSpPr txBox="1"/>
          <p:nvPr/>
        </p:nvSpPr>
        <p:spPr>
          <a:xfrm>
            <a:off x="2878446" y="3873013"/>
            <a:ext cx="7326173" cy="1200288"/>
          </a:xfrm>
          <a:prstGeom prst="rect">
            <a:avLst/>
          </a:prstGeom>
          <a:noFill/>
          <a:ln>
            <a:noFill/>
          </a:ln>
        </p:spPr>
        <p:txBody>
          <a:bodyPr spcFirstLastPara="1" wrap="square" lIns="91425" tIns="45700" rIns="91425" bIns="45700" anchor="t" anchorCtr="0">
            <a:spAutoFit/>
          </a:bodyPr>
          <a:lstStyle/>
          <a:p>
            <a:pPr algn="r" defTabSz="914400" eaLnBrk="1" fontAlgn="auto" hangingPunct="1">
              <a:spcBef>
                <a:spcPts val="0"/>
              </a:spcBef>
              <a:spcAft>
                <a:spcPts val="0"/>
              </a:spcAft>
              <a:buClr>
                <a:srgbClr val="000000"/>
              </a:buClr>
            </a:pPr>
            <a:r>
              <a:rPr lang="en-US" sz="2400" kern="0">
                <a:solidFill>
                  <a:srgbClr val="000000"/>
                </a:solidFill>
                <a:latin typeface="Gill Sans"/>
                <a:ea typeface="Gill Sans"/>
                <a:cs typeface="Gill Sans"/>
                <a:sym typeface="Gill Sans"/>
              </a:rPr>
              <a:t>Blessed are you, O Lord our God, maker of the universe, </a:t>
            </a:r>
            <a:endParaRPr sz="1400" kern="0">
              <a:solidFill>
                <a:srgbClr val="000000"/>
              </a:solidFill>
              <a:latin typeface="Arial"/>
              <a:cs typeface="Arial"/>
              <a:sym typeface="Arial"/>
            </a:endParaRPr>
          </a:p>
          <a:p>
            <a:pPr algn="r" defTabSz="914400" eaLnBrk="1" fontAlgn="auto" hangingPunct="1">
              <a:spcBef>
                <a:spcPts val="0"/>
              </a:spcBef>
              <a:spcAft>
                <a:spcPts val="0"/>
              </a:spcAft>
              <a:buClr>
                <a:srgbClr val="000000"/>
              </a:buClr>
            </a:pPr>
            <a:r>
              <a:rPr lang="en-US" sz="2400" kern="0">
                <a:solidFill>
                  <a:srgbClr val="000000"/>
                </a:solidFill>
                <a:latin typeface="Gill Sans"/>
                <a:ea typeface="Gill Sans"/>
                <a:cs typeface="Gill Sans"/>
                <a:sym typeface="Gill Sans"/>
              </a:rPr>
              <a:t>who has commanded us to celebrate Passover.</a:t>
            </a:r>
            <a:endParaRPr sz="1400" kern="0">
              <a:solidFill>
                <a:srgbClr val="000000"/>
              </a:solidFill>
              <a:latin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33"/>
          <p:cNvSpPr txBox="1">
            <a:spLocks noGrp="1"/>
          </p:cNvSpPr>
          <p:nvPr>
            <p:ph type="title"/>
          </p:nvPr>
        </p:nvSpPr>
        <p:spPr>
          <a:xfrm>
            <a:off x="3115129" y="460948"/>
            <a:ext cx="6571343" cy="1059305"/>
          </a:xfrm>
          <a:prstGeom prst="rect">
            <a:avLst/>
          </a:prstGeom>
          <a:noFill/>
          <a:ln>
            <a:noFill/>
          </a:ln>
        </p:spPr>
        <p:txBody>
          <a:bodyPr spcFirstLastPara="1" wrap="square" lIns="91425" tIns="45700" rIns="91425" bIns="45700" anchor="t" anchorCtr="0">
            <a:normAutofit/>
          </a:bodyPr>
          <a:lstStyle/>
          <a:p>
            <a:pPr algn="ctr">
              <a:buSzPts val="3200"/>
            </a:pPr>
            <a:r>
              <a:rPr lang="en-US"/>
              <a:t>THE FOUR CUPS</a:t>
            </a:r>
            <a:endParaRPr/>
          </a:p>
        </p:txBody>
      </p:sp>
      <p:sp>
        <p:nvSpPr>
          <p:cNvPr id="243" name="Google Shape;243;p33"/>
          <p:cNvSpPr txBox="1">
            <a:spLocks noGrp="1"/>
          </p:cNvSpPr>
          <p:nvPr>
            <p:ph type="body" idx="1"/>
          </p:nvPr>
        </p:nvSpPr>
        <p:spPr>
          <a:xfrm>
            <a:off x="1627632" y="1295400"/>
            <a:ext cx="4495800" cy="5638800"/>
          </a:xfrm>
          <a:prstGeom prst="rect">
            <a:avLst/>
          </a:prstGeom>
          <a:noFill/>
          <a:ln>
            <a:noFill/>
          </a:ln>
        </p:spPr>
        <p:txBody>
          <a:bodyPr spcFirstLastPara="1" wrap="square" lIns="91425" tIns="45700" rIns="91425" bIns="45700" anchor="t" anchorCtr="0">
            <a:normAutofit/>
          </a:bodyPr>
          <a:lstStyle/>
          <a:p>
            <a:pPr marL="0" indent="0" algn="just">
              <a:spcBef>
                <a:spcPts val="0"/>
              </a:spcBef>
              <a:buSzPts val="2400"/>
              <a:buNone/>
            </a:pPr>
            <a:r>
              <a:rPr lang="en-US" sz="2400"/>
              <a:t>Exodus 6:6-8  </a:t>
            </a:r>
            <a:endParaRPr/>
          </a:p>
          <a:p>
            <a:pPr marL="0" indent="0" algn="just">
              <a:buSzPts val="2400"/>
              <a:buNone/>
            </a:pPr>
            <a:r>
              <a:rPr lang="en-US" sz="2400"/>
              <a:t>"Therefore, say to the people of </a:t>
            </a:r>
            <a:r>
              <a:rPr lang="en-US" sz="2400" err="1"/>
              <a:t>Isra'el</a:t>
            </a:r>
            <a:r>
              <a:rPr lang="en-US" sz="2400"/>
              <a:t>: 'I am Adonai. </a:t>
            </a:r>
            <a:r>
              <a:rPr lang="en-US" sz="2400" b="1"/>
              <a:t>I will free you </a:t>
            </a:r>
            <a:r>
              <a:rPr lang="en-US" sz="2400"/>
              <a:t>from the forced labor of the Egyptians, </a:t>
            </a:r>
            <a:r>
              <a:rPr lang="en-US" sz="2400" b="1"/>
              <a:t>rescue you </a:t>
            </a:r>
            <a:r>
              <a:rPr lang="en-US" sz="2400"/>
              <a:t>from their oppression, and </a:t>
            </a:r>
            <a:r>
              <a:rPr lang="en-US" sz="2400" b="1"/>
              <a:t>redeem you </a:t>
            </a:r>
            <a:r>
              <a:rPr lang="en-US" sz="2400"/>
              <a:t>with an outstretched arm and with great judgments.  </a:t>
            </a:r>
            <a:r>
              <a:rPr lang="en-US" sz="2400" b="1"/>
              <a:t>I will take you as my people, </a:t>
            </a:r>
            <a:r>
              <a:rPr lang="en-US" sz="2400"/>
              <a:t>and I will be your God.”</a:t>
            </a:r>
            <a:endParaRPr/>
          </a:p>
        </p:txBody>
      </p:sp>
      <p:pic>
        <p:nvPicPr>
          <p:cNvPr id="244" name="Google Shape;244;p33" descr="4 passover cups.jpg"/>
          <p:cNvPicPr preferRelativeResize="0">
            <a:picLocks noGrp="1"/>
          </p:cNvPicPr>
          <p:nvPr>
            <p:ph type="body" idx="2"/>
          </p:nvPr>
        </p:nvPicPr>
        <p:blipFill rotWithShape="1">
          <a:blip r:embed="rId3">
            <a:alphaModFix/>
          </a:blip>
          <a:srcRect/>
          <a:stretch/>
        </p:blipFill>
        <p:spPr>
          <a:xfrm>
            <a:off x="6400801" y="1447800"/>
            <a:ext cx="3979863" cy="44196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BE6E1-4CD9-57FD-BF22-A8C27131295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74BC0EB-D402-19E0-ED88-9381B85BFB30}"/>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8C5B487C-C583-057E-A65E-75458D1E0CD6}"/>
              </a:ext>
            </a:extLst>
          </p:cNvPr>
          <p:cNvSpPr txBox="1"/>
          <p:nvPr/>
        </p:nvSpPr>
        <p:spPr>
          <a:xfrm>
            <a:off x="567977" y="0"/>
            <a:ext cx="11056045" cy="5816977"/>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出埃及記</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Exodus 6:6-8</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所以你要對以色列人說：</a:t>
            </a:r>
            <a:r>
              <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我是耶和華；我要用伸出來的膀臂重重地刑罰埃及人，</a:t>
            </a:r>
            <a:r>
              <a:rPr kumimoji="0" lang="zh-TW" altLang="en-US" sz="4000" b="1" i="0"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rPr>
              <a:t>救贖</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你們脫離他們的重擔，不做他們的苦工。我要以你們為我的百姓，我也要作你們的　神。你們要知道我是耶和華─你們的　神，是救你們脫離埃及人之重擔的。我起誓應許給亞伯拉罕、以撒、雅各的那地，我要把你們領進去，將那地賜給你們為業。我是耶和華。</a:t>
            </a:r>
            <a:r>
              <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endParaRPr kumimoji="0" lang="en-US" altLang="zh-TW"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26557012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34"/>
          <p:cNvSpPr txBox="1">
            <a:spLocks noGrp="1"/>
          </p:cNvSpPr>
          <p:nvPr>
            <p:ph type="title"/>
          </p:nvPr>
        </p:nvSpPr>
        <p:spPr>
          <a:xfrm>
            <a:off x="1981200" y="274638"/>
            <a:ext cx="8229600" cy="1477962"/>
          </a:xfrm>
          <a:prstGeom prst="rect">
            <a:avLst/>
          </a:prstGeom>
          <a:noFill/>
          <a:ln>
            <a:noFill/>
          </a:ln>
        </p:spPr>
        <p:txBody>
          <a:bodyPr spcFirstLastPara="1" wrap="square" lIns="91425" tIns="45700" rIns="91425" bIns="45700" anchor="t" anchorCtr="0">
            <a:normAutofit/>
          </a:bodyPr>
          <a:lstStyle/>
          <a:p>
            <a:pPr algn="ctr">
              <a:buSzPts val="3200"/>
            </a:pPr>
            <a:r>
              <a:rPr lang="en-US"/>
              <a:t>THE FIRST CUP:  </a:t>
            </a:r>
            <a:r>
              <a:rPr lang="en-US" sz="3600"/>
              <a:t>The cup of sanctification</a:t>
            </a:r>
            <a:br>
              <a:rPr lang="en-US"/>
            </a:br>
            <a:r>
              <a:rPr lang="en-US" sz="3600"/>
              <a:t>“I WILL BRING YOU OUT …”</a:t>
            </a:r>
            <a:endParaRPr/>
          </a:p>
        </p:txBody>
      </p:sp>
      <p:sp>
        <p:nvSpPr>
          <p:cNvPr id="250" name="Google Shape;250;p34"/>
          <p:cNvSpPr txBox="1">
            <a:spLocks noGrp="1"/>
          </p:cNvSpPr>
          <p:nvPr>
            <p:ph type="body" idx="1"/>
          </p:nvPr>
        </p:nvSpPr>
        <p:spPr>
          <a:xfrm>
            <a:off x="1981200" y="2438401"/>
            <a:ext cx="5029200" cy="3188842"/>
          </a:xfrm>
          <a:prstGeom prst="rect">
            <a:avLst/>
          </a:prstGeom>
          <a:noFill/>
          <a:ln>
            <a:noFill/>
          </a:ln>
        </p:spPr>
        <p:txBody>
          <a:bodyPr spcFirstLastPara="1" wrap="square" lIns="91425" tIns="45700" rIns="91425" bIns="45700" anchor="t" anchorCtr="0">
            <a:normAutofit/>
          </a:bodyPr>
          <a:lstStyle/>
          <a:p>
            <a:pPr marL="0" indent="0">
              <a:spcBef>
                <a:spcPts val="0"/>
              </a:spcBef>
              <a:buSzPts val="2400"/>
              <a:buNone/>
            </a:pPr>
            <a:r>
              <a:rPr lang="en-US" sz="2400">
                <a:latin typeface="Verdana"/>
                <a:ea typeface="Verdana"/>
                <a:cs typeface="Verdana"/>
                <a:sym typeface="Verdana"/>
              </a:rPr>
              <a:t>“I have earnestly desired to eat this Passover with you before I suffer. For I tell you I will not eat it until it is fulfilled in the kingdom of God.” </a:t>
            </a:r>
            <a:endParaRPr/>
          </a:p>
          <a:p>
            <a:pPr marL="0" indent="0">
              <a:buSzPts val="2400"/>
              <a:buNone/>
            </a:pPr>
            <a:r>
              <a:rPr lang="en-US" sz="2400">
                <a:latin typeface="Verdana"/>
                <a:ea typeface="Verdana"/>
                <a:cs typeface="Verdana"/>
                <a:sym typeface="Verdana"/>
              </a:rPr>
              <a:t>(Luke 22:15-16 ESV)</a:t>
            </a:r>
            <a:endParaRPr lang="en-US" sz="2400" i="1"/>
          </a:p>
        </p:txBody>
      </p:sp>
      <p:pic>
        <p:nvPicPr>
          <p:cNvPr id="251" name="Google Shape;251;p34" descr="Passover cup 1.jpg"/>
          <p:cNvPicPr preferRelativeResize="0">
            <a:picLocks noGrp="1"/>
          </p:cNvPicPr>
          <p:nvPr>
            <p:ph type="body" idx="2"/>
          </p:nvPr>
        </p:nvPicPr>
        <p:blipFill rotWithShape="1">
          <a:blip r:embed="rId3">
            <a:alphaModFix/>
          </a:blip>
          <a:srcRect/>
          <a:stretch/>
        </p:blipFill>
        <p:spPr>
          <a:xfrm>
            <a:off x="7519194" y="2080405"/>
            <a:ext cx="2691606" cy="201870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BF77D-F3A4-6C07-542D-C423CD10BDB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A71DCAC-8CBB-A0D6-8C11-5B13CA04AF19}"/>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370DC9F9-AF0F-1A34-C870-547EBF18E967}"/>
              </a:ext>
            </a:extLst>
          </p:cNvPr>
          <p:cNvSpPr txBox="1"/>
          <p:nvPr/>
        </p:nvSpPr>
        <p:spPr>
          <a:xfrm>
            <a:off x="390223" y="0"/>
            <a:ext cx="11427088" cy="372409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路加福音</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Luke 22:15-16</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耶穌對他們說：「我很願意在受害以先和你們吃這逾越節的筵席。 我告訴你們，我不再吃這筵席，直到成就在　神的國裡。」 </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20414640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35"/>
          <p:cNvSpPr txBox="1">
            <a:spLocks noGrp="1"/>
          </p:cNvSpPr>
          <p:nvPr>
            <p:ph type="title"/>
          </p:nvPr>
        </p:nvSpPr>
        <p:spPr>
          <a:xfrm>
            <a:off x="1638300" y="197556"/>
            <a:ext cx="9130617" cy="715962"/>
          </a:xfrm>
          <a:prstGeom prst="rect">
            <a:avLst/>
          </a:prstGeom>
          <a:noFill/>
          <a:ln>
            <a:noFill/>
          </a:ln>
        </p:spPr>
        <p:txBody>
          <a:bodyPr spcFirstLastPara="1" wrap="square" lIns="91425" tIns="45700" rIns="91425" bIns="45700" anchor="t" anchorCtr="0">
            <a:noAutofit/>
          </a:bodyPr>
          <a:lstStyle/>
          <a:p>
            <a:pPr algn="ctr">
              <a:buSzPts val="2400"/>
            </a:pPr>
            <a:r>
              <a:rPr lang="en-US" sz="2400"/>
              <a:t>THE FIRST CUP:  The cup of sanctification</a:t>
            </a:r>
            <a:br>
              <a:rPr lang="en-US" sz="2400"/>
            </a:br>
            <a:r>
              <a:rPr lang="en-US" sz="1600"/>
              <a:t>“I WILL BRING YOU OUT …”</a:t>
            </a:r>
            <a:endParaRPr sz="2400"/>
          </a:p>
        </p:txBody>
      </p:sp>
      <p:sp>
        <p:nvSpPr>
          <p:cNvPr id="257" name="Google Shape;257;p35"/>
          <p:cNvSpPr txBox="1">
            <a:spLocks noGrp="1"/>
          </p:cNvSpPr>
          <p:nvPr>
            <p:ph type="body" idx="1"/>
          </p:nvPr>
        </p:nvSpPr>
        <p:spPr>
          <a:xfrm>
            <a:off x="1752600" y="1981200"/>
            <a:ext cx="4495800" cy="3886200"/>
          </a:xfrm>
          <a:prstGeom prst="rect">
            <a:avLst/>
          </a:prstGeom>
          <a:noFill/>
          <a:ln>
            <a:noFill/>
          </a:ln>
        </p:spPr>
        <p:txBody>
          <a:bodyPr spcFirstLastPara="1" wrap="square" lIns="91425" tIns="45700" rIns="91425" bIns="45700" anchor="t" anchorCtr="0">
            <a:normAutofit lnSpcReduction="10000"/>
          </a:bodyPr>
          <a:lstStyle/>
          <a:p>
            <a:pPr marL="0" indent="0" algn="ctr">
              <a:spcBef>
                <a:spcPts val="0"/>
              </a:spcBef>
              <a:buSzPts val="2000"/>
              <a:buNone/>
            </a:pPr>
            <a:r>
              <a:rPr lang="en-US" b="1" i="1"/>
              <a:t>Luke 22:17-18 (ESV)  </a:t>
            </a:r>
            <a:endParaRPr/>
          </a:p>
          <a:p>
            <a:pPr marL="0" indent="0" algn="ctr">
              <a:buSzPts val="2400"/>
              <a:buNone/>
            </a:pPr>
            <a:r>
              <a:rPr lang="en-US" sz="2400" b="1" i="1"/>
              <a:t>And he took a cup, and when he had given thanks he said, “Take this, and divide it among yourselves.  For I tell you that from now on I will not drink of the fruit of the vine until the kingdom of God comes.”</a:t>
            </a:r>
            <a:endParaRPr/>
          </a:p>
        </p:txBody>
      </p:sp>
      <p:pic>
        <p:nvPicPr>
          <p:cNvPr id="258" name="Google Shape;258;p35" descr="Passover cup 1.jpg"/>
          <p:cNvPicPr preferRelativeResize="0">
            <a:picLocks noGrp="1"/>
          </p:cNvPicPr>
          <p:nvPr>
            <p:ph type="body" idx="2"/>
          </p:nvPr>
        </p:nvPicPr>
        <p:blipFill rotWithShape="1">
          <a:blip r:embed="rId3">
            <a:alphaModFix/>
          </a:blip>
          <a:srcRect/>
          <a:stretch/>
        </p:blipFill>
        <p:spPr>
          <a:xfrm>
            <a:off x="7037267" y="2546371"/>
            <a:ext cx="3313631" cy="2485224"/>
          </a:xfrm>
          <a:prstGeom prst="rect">
            <a:avLst/>
          </a:prstGeom>
          <a:noFill/>
          <a:ln>
            <a:noFill/>
          </a:ln>
        </p:spPr>
      </p:pic>
      <p:sp>
        <p:nvSpPr>
          <p:cNvPr id="259" name="Google Shape;259;p35"/>
          <p:cNvSpPr txBox="1"/>
          <p:nvPr/>
        </p:nvSpPr>
        <p:spPr>
          <a:xfrm>
            <a:off x="2121297" y="6312190"/>
            <a:ext cx="8229600" cy="400110"/>
          </a:xfrm>
          <a:prstGeom prst="rect">
            <a:avLst/>
          </a:prstGeom>
          <a:noFill/>
          <a:ln>
            <a:noFill/>
          </a:ln>
        </p:spPr>
        <p:txBody>
          <a:bodyPr spcFirstLastPara="1" wrap="square" lIns="91425" tIns="45700" rIns="91425" bIns="45700" anchor="t" anchorCtr="0">
            <a:spAutoFit/>
          </a:bodyPr>
          <a:lstStyle/>
          <a:p>
            <a:pPr defTabSz="914400" eaLnBrk="1" fontAlgn="auto" hangingPunct="1">
              <a:spcBef>
                <a:spcPts val="0"/>
              </a:spcBef>
              <a:spcAft>
                <a:spcPts val="0"/>
              </a:spcAft>
              <a:buClr>
                <a:srgbClr val="FFFFFF"/>
              </a:buClr>
              <a:buSzPts val="2000"/>
            </a:pPr>
            <a:r>
              <a:rPr lang="en-US" sz="2000" b="1" kern="0">
                <a:solidFill>
                  <a:srgbClr val="FFFFFF"/>
                </a:solidFill>
                <a:latin typeface="Gill Sans"/>
                <a:ea typeface="Gill Sans"/>
                <a:cs typeface="Gill Sans"/>
                <a:sym typeface="Gill Sans"/>
              </a:rPr>
              <a:t>Baruch ata Adonai eloheynu melech ha-olam, boreh peri hagefen.</a:t>
            </a:r>
            <a:endParaRPr sz="1400" kern="0">
              <a:solidFill>
                <a:srgbClr val="000000"/>
              </a:solidFill>
              <a:latin typeface="Arial"/>
              <a:cs typeface="Arial"/>
              <a:sym typeface="Arial"/>
            </a:endParaRPr>
          </a:p>
        </p:txBody>
      </p:sp>
      <p:sp>
        <p:nvSpPr>
          <p:cNvPr id="260" name="Google Shape;260;p35"/>
          <p:cNvSpPr txBox="1"/>
          <p:nvPr/>
        </p:nvSpPr>
        <p:spPr>
          <a:xfrm>
            <a:off x="1752601" y="911833"/>
            <a:ext cx="8902017" cy="707886"/>
          </a:xfrm>
          <a:prstGeom prst="rect">
            <a:avLst/>
          </a:prstGeom>
          <a:noFill/>
          <a:ln>
            <a:noFill/>
          </a:ln>
        </p:spPr>
        <p:txBody>
          <a:bodyPr spcFirstLastPara="1" wrap="square" lIns="91425" tIns="45700" rIns="91425" bIns="45700" anchor="t" anchorCtr="0">
            <a:spAutoFit/>
          </a:bodyPr>
          <a:lstStyle/>
          <a:p>
            <a:pPr algn="ctr" defTabSz="914400" eaLnBrk="1" fontAlgn="auto" hangingPunct="1">
              <a:spcBef>
                <a:spcPts val="0"/>
              </a:spcBef>
              <a:spcAft>
                <a:spcPts val="0"/>
              </a:spcAft>
              <a:buClr>
                <a:srgbClr val="000000"/>
              </a:buClr>
            </a:pPr>
            <a:r>
              <a:rPr lang="en-US" sz="2000" b="1" i="1" kern="0">
                <a:solidFill>
                  <a:srgbClr val="000000"/>
                </a:solidFill>
                <a:latin typeface="Gill Sans"/>
                <a:ea typeface="Gill Sans"/>
                <a:cs typeface="Gill Sans"/>
                <a:sym typeface="Gill Sans"/>
              </a:rPr>
              <a:t>Blessed are you O Lord our God King of the universe </a:t>
            </a:r>
            <a:endParaRPr sz="1400" kern="0">
              <a:solidFill>
                <a:srgbClr val="000000"/>
              </a:solidFill>
              <a:latin typeface="Arial"/>
              <a:cs typeface="Arial"/>
              <a:sym typeface="Arial"/>
            </a:endParaRPr>
          </a:p>
          <a:p>
            <a:pPr algn="ctr" defTabSz="914400" eaLnBrk="1" fontAlgn="auto" hangingPunct="1">
              <a:spcBef>
                <a:spcPts val="0"/>
              </a:spcBef>
              <a:spcAft>
                <a:spcPts val="0"/>
              </a:spcAft>
              <a:buClr>
                <a:srgbClr val="000000"/>
              </a:buClr>
            </a:pPr>
            <a:r>
              <a:rPr lang="en-US" sz="2000" b="1" i="1" kern="0">
                <a:solidFill>
                  <a:srgbClr val="000000"/>
                </a:solidFill>
                <a:latin typeface="Gill Sans"/>
                <a:ea typeface="Gill Sans"/>
                <a:cs typeface="Gill Sans"/>
                <a:sym typeface="Gill Sans"/>
              </a:rPr>
              <a:t>who creates the fruit of the vine.</a:t>
            </a:r>
            <a:endParaRPr sz="1400" kern="0">
              <a:solidFill>
                <a:srgbClr val="000000"/>
              </a:solidFill>
              <a:latin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5DBBF1-05D8-5977-54B1-6FE8A56218F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B97867F-22AE-3F39-945E-57DB452D4EC7}"/>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98306D3C-9314-D469-E5FA-47E8F9952C83}"/>
              </a:ext>
            </a:extLst>
          </p:cNvPr>
          <p:cNvSpPr txBox="1"/>
          <p:nvPr/>
        </p:nvSpPr>
        <p:spPr>
          <a:xfrm>
            <a:off x="390223" y="0"/>
            <a:ext cx="11427088" cy="2739211"/>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路加福音</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Luke 22:17-18</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耶穌接過杯來，祝謝了，說：「你們拿這個，大家分著喝。我告訴你們，從今以後，我不再喝這葡萄汁，直等　神的國來到。」</a:t>
            </a:r>
            <a:endParaRPr kumimoji="0" lang="en-US" altLang="zh-TW"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19421837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36"/>
          <p:cNvSpPr txBox="1">
            <a:spLocks noGrp="1"/>
          </p:cNvSpPr>
          <p:nvPr>
            <p:ph type="title"/>
          </p:nvPr>
        </p:nvSpPr>
        <p:spPr>
          <a:xfrm>
            <a:off x="2810329" y="381001"/>
            <a:ext cx="6571343" cy="838199"/>
          </a:xfrm>
          <a:prstGeom prst="rect">
            <a:avLst/>
          </a:prstGeom>
          <a:noFill/>
          <a:ln>
            <a:noFill/>
          </a:ln>
        </p:spPr>
        <p:txBody>
          <a:bodyPr spcFirstLastPara="1" wrap="square" lIns="91425" tIns="45700" rIns="91425" bIns="45700" anchor="t" anchorCtr="0">
            <a:normAutofit/>
          </a:bodyPr>
          <a:lstStyle/>
          <a:p>
            <a:pPr algn="ctr">
              <a:buSzPts val="3200"/>
            </a:pPr>
            <a:r>
              <a:rPr lang="en-US"/>
              <a:t>THE WASHING</a:t>
            </a:r>
            <a:endParaRPr/>
          </a:p>
        </p:txBody>
      </p:sp>
      <p:sp>
        <p:nvSpPr>
          <p:cNvPr id="266" name="Google Shape;266;p36"/>
          <p:cNvSpPr txBox="1">
            <a:spLocks noGrp="1"/>
          </p:cNvSpPr>
          <p:nvPr>
            <p:ph type="body" idx="1"/>
          </p:nvPr>
        </p:nvSpPr>
        <p:spPr>
          <a:xfrm>
            <a:off x="1828799" y="1905000"/>
            <a:ext cx="8534400" cy="4953000"/>
          </a:xfrm>
          <a:prstGeom prst="rect">
            <a:avLst/>
          </a:prstGeom>
          <a:noFill/>
          <a:ln>
            <a:noFill/>
          </a:ln>
        </p:spPr>
        <p:txBody>
          <a:bodyPr spcFirstLastPara="1" wrap="square" lIns="91425" tIns="45700" rIns="91425" bIns="45700" anchor="t" anchorCtr="0">
            <a:normAutofit/>
          </a:bodyPr>
          <a:lstStyle/>
          <a:p>
            <a:pPr marL="0" indent="0">
              <a:spcBef>
                <a:spcPts val="0"/>
              </a:spcBef>
              <a:buSzPts val="2400"/>
              <a:buNone/>
            </a:pPr>
            <a:r>
              <a:rPr lang="en-US" sz="2400">
                <a:latin typeface="Verdana"/>
                <a:ea typeface="Verdana"/>
                <a:cs typeface="Verdana"/>
                <a:sym typeface="Verdana"/>
              </a:rPr>
              <a:t>Yeshua rose from supper. He laid aside his outer garments, and taking a towel, tied it around his waist. Then he poured water into a basin and began to wash the disciples' feet and to wipe them with the towel that was wrapped around him. He came to Simon Peter, who said to him, “Lord, do you wash my feet?” Jesus answered him, “What I am doing you do not understand now, but afterward you will understand.”  John 13:4-7 (ESV)</a:t>
            </a:r>
            <a:endParaRPr lang="en-US"/>
          </a:p>
          <a:p>
            <a:pPr marL="228600" indent="-101600">
              <a:buSzPts val="2000"/>
              <a:buNone/>
            </a:pP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84650D-B0A4-8962-9909-A9E7F7CA845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9886310-32BC-B1CC-AAEA-2E4F47404AC3}"/>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D873D837-73C9-7F81-E53C-6CA844833D08}"/>
              </a:ext>
            </a:extLst>
          </p:cNvPr>
          <p:cNvSpPr txBox="1"/>
          <p:nvPr/>
        </p:nvSpPr>
        <p:spPr>
          <a:xfrm>
            <a:off x="567978" y="0"/>
            <a:ext cx="10789220" cy="3970318"/>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約翰福音</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John 13:4-7</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就離席站起來，脫了衣服，拿一條手巾束腰， </a:t>
            </a:r>
            <a:r>
              <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隨後把水倒在盆裡，就洗門徒的腳，並用自己所束的手巾擦乾。挨到西門</a:t>
            </a:r>
            <a:r>
              <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彼得，彼得對他說：「主啊，你洗我的腳嗎？」耶穌回答說：「我所做的，你如今不知道，後來必明白。」</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1302591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37"/>
          <p:cNvSpPr txBox="1">
            <a:spLocks noGrp="1"/>
          </p:cNvSpPr>
          <p:nvPr>
            <p:ph type="title"/>
          </p:nvPr>
        </p:nvSpPr>
        <p:spPr>
          <a:xfrm>
            <a:off x="2810329" y="381001"/>
            <a:ext cx="6571343" cy="838199"/>
          </a:xfrm>
          <a:prstGeom prst="rect">
            <a:avLst/>
          </a:prstGeom>
          <a:noFill/>
          <a:ln>
            <a:noFill/>
          </a:ln>
        </p:spPr>
        <p:txBody>
          <a:bodyPr spcFirstLastPara="1" wrap="square" lIns="91425" tIns="45700" rIns="91425" bIns="45700" anchor="t" anchorCtr="0">
            <a:normAutofit/>
          </a:bodyPr>
          <a:lstStyle/>
          <a:p>
            <a:pPr algn="ctr">
              <a:buSzPts val="3200"/>
            </a:pPr>
            <a:r>
              <a:rPr lang="en-US"/>
              <a:t>THE WASHING</a:t>
            </a:r>
            <a:endParaRPr/>
          </a:p>
        </p:txBody>
      </p:sp>
      <p:sp>
        <p:nvSpPr>
          <p:cNvPr id="272" name="Google Shape;272;p37"/>
          <p:cNvSpPr txBox="1">
            <a:spLocks noGrp="1"/>
          </p:cNvSpPr>
          <p:nvPr>
            <p:ph type="body" idx="1"/>
          </p:nvPr>
        </p:nvSpPr>
        <p:spPr>
          <a:xfrm>
            <a:off x="1828799" y="1905000"/>
            <a:ext cx="8534400" cy="4953000"/>
          </a:xfrm>
          <a:prstGeom prst="rect">
            <a:avLst/>
          </a:prstGeom>
          <a:noFill/>
          <a:ln>
            <a:noFill/>
          </a:ln>
        </p:spPr>
        <p:txBody>
          <a:bodyPr spcFirstLastPara="1" wrap="square" lIns="91425" tIns="45700" rIns="91425" bIns="45700" anchor="t" anchorCtr="0">
            <a:normAutofit/>
          </a:bodyPr>
          <a:lstStyle/>
          <a:p>
            <a:pPr marL="0" indent="0" algn="ctr">
              <a:spcBef>
                <a:spcPts val="0"/>
              </a:spcBef>
              <a:buSzPts val="2000"/>
              <a:buNone/>
            </a:pPr>
            <a:r>
              <a:rPr lang="en-US" b="1" i="0" u="none" strike="noStrike">
                <a:latin typeface="Roboto"/>
                <a:ea typeface="Verdana"/>
                <a:cs typeface="Verdana"/>
                <a:sym typeface="Verdana"/>
              </a:rPr>
              <a:t>Now therefore, if you will indeed obey my voice and keep my covenant, you shall be my treasured possession among all peoples, … and you shall be to me a kingdom of priests and a holy nation.’ “  Exodus 19:5-6 </a:t>
            </a:r>
            <a:r>
              <a:rPr lang="en-US" b="1">
                <a:latin typeface="Roboto"/>
                <a:ea typeface="Verdana"/>
                <a:cs typeface="Verdana"/>
                <a:sym typeface="Verdana"/>
              </a:rPr>
              <a:t>(</a:t>
            </a:r>
            <a:r>
              <a:rPr lang="en-US" b="1" i="0" u="none" strike="noStrike">
                <a:latin typeface="Roboto"/>
                <a:ea typeface="Verdana"/>
                <a:cs typeface="Verdana"/>
                <a:sym typeface="Verdana"/>
              </a:rPr>
              <a:t>ESV)</a:t>
            </a:r>
            <a:endParaRPr lang="en-US">
              <a:latin typeface="Roboto"/>
            </a:endParaRPr>
          </a:p>
          <a:p>
            <a:pPr marL="228600" indent="-101600" algn="ctr">
              <a:buSzPts val="2000"/>
              <a:buNone/>
            </a:pPr>
            <a:endParaRPr b="1">
              <a:latin typeface="Roboto"/>
              <a:ea typeface="Verdana"/>
              <a:cs typeface="Verdana"/>
            </a:endParaRPr>
          </a:p>
          <a:p>
            <a:pPr marL="0" indent="0" algn="ctr">
              <a:buNone/>
            </a:pPr>
            <a:r>
              <a:rPr lang="en-US" b="1" i="0" u="none" strike="noStrike">
                <a:latin typeface="Roboto"/>
                <a:ea typeface="Verdana"/>
                <a:cs typeface="Verdana"/>
                <a:sym typeface="Verdana"/>
              </a:rPr>
              <a:t>But you are a chosen race, a </a:t>
            </a:r>
            <a:r>
              <a:rPr lang="en-US" b="1" i="0" u="sng" strike="noStrike">
                <a:latin typeface="Roboto"/>
                <a:ea typeface="Verdana"/>
                <a:cs typeface="Verdana"/>
                <a:sym typeface="Verdana"/>
              </a:rPr>
              <a:t>royal priesthood</a:t>
            </a:r>
            <a:r>
              <a:rPr lang="en-US" b="1" i="0" u="none" strike="noStrike">
                <a:latin typeface="Roboto"/>
                <a:ea typeface="Verdana"/>
                <a:cs typeface="Verdana"/>
                <a:sym typeface="Verdana"/>
              </a:rPr>
              <a:t>, a holy nation, a people for his own possession, that you may proclaim the excellencies of him who called you out of darkness into his marvelous light. </a:t>
            </a:r>
            <a:endParaRPr>
              <a:latin typeface="Roboto"/>
            </a:endParaRPr>
          </a:p>
          <a:p>
            <a:pPr marL="0" indent="0" algn="ctr">
              <a:buNone/>
            </a:pPr>
            <a:r>
              <a:rPr lang="en-US" b="1" i="0" u="none" strike="noStrike">
                <a:latin typeface="Roboto"/>
                <a:ea typeface="Verdana"/>
                <a:cs typeface="Verdana"/>
                <a:sym typeface="Verdana"/>
              </a:rPr>
              <a:t>1 Peter 2:9 </a:t>
            </a:r>
            <a:r>
              <a:rPr lang="en-US" b="1">
                <a:latin typeface="Roboto"/>
                <a:ea typeface="Verdana"/>
                <a:cs typeface="Verdana"/>
                <a:sym typeface="Verdana"/>
              </a:rPr>
              <a:t>(</a:t>
            </a:r>
            <a:r>
              <a:rPr lang="en-US" b="1" i="0" u="none" strike="noStrike">
                <a:latin typeface="Roboto"/>
                <a:ea typeface="Verdana"/>
                <a:cs typeface="Verdana"/>
                <a:sym typeface="Verdana"/>
              </a:rPr>
              <a:t>ESV)</a:t>
            </a:r>
            <a:endParaRPr>
              <a:latin typeface="Roboto"/>
            </a:endParaRPr>
          </a:p>
          <a:p>
            <a:pPr marL="228600" indent="-101600">
              <a:buSzPts val="2000"/>
              <a:buNone/>
            </a:pPr>
            <a:endParaRPr>
              <a:latin typeface="Verdana"/>
              <a:ea typeface="Verdana"/>
              <a:cs typeface="Verdana"/>
              <a:sym typeface="Verdana"/>
            </a:endParaRPr>
          </a:p>
          <a:p>
            <a:pPr marL="228600" indent="-101600">
              <a:buSzPts val="2000"/>
              <a:buNone/>
            </a:pPr>
            <a:endParaRPr>
              <a:latin typeface="Verdana"/>
              <a:ea typeface="Verdana"/>
              <a:cs typeface="Verdana"/>
              <a:sym typeface="Verdana"/>
            </a:endParaRPr>
          </a:p>
          <a:p>
            <a:pPr marL="228600" indent="-101600">
              <a:buSzPts val="2000"/>
              <a:buNone/>
            </a:pPr>
            <a:endParaRPr>
              <a:latin typeface="Verdana"/>
              <a:ea typeface="Verdana"/>
              <a:cs typeface="Verdana"/>
              <a:sym typeface="Verdana"/>
            </a:endParaRPr>
          </a:p>
          <a:p>
            <a:pPr marL="228600" indent="-101600">
              <a:buSzPts val="2000"/>
              <a:buNone/>
            </a:pP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D09354-8689-A1E9-049D-46226F66D23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876370E-995D-F724-3C2A-3635FA2C6CA0}"/>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BC916E24-08E8-B71C-5336-F31EC8B341C3}"/>
              </a:ext>
            </a:extLst>
          </p:cNvPr>
          <p:cNvSpPr txBox="1"/>
          <p:nvPr/>
        </p:nvSpPr>
        <p:spPr>
          <a:xfrm>
            <a:off x="567977" y="0"/>
            <a:ext cx="11056045" cy="643253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出埃及記</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Exodus 19:5-6</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如今你們若實在聽從我的話，遵守我的約，就要在萬民中作屬我的子民，因為全地都是我的。 </a:t>
            </a:r>
            <a:r>
              <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你們要歸我作祭司的國度，為聖潔的國民。</a:t>
            </a:r>
            <a:r>
              <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這些話你要告訴以色列人。」</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2800" b="1" dirty="0">
              <a:solidFill>
                <a:srgbClr val="FFFFFF"/>
              </a:solidFill>
              <a:latin typeface="DFKai-SB" panose="03000509000000000000" pitchFamily="65" charset="-12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路加福音</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1 Peter 2:9</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惟有你們是被揀選的族類，是有君尊的祭司，是聖潔的國度，是屬　神的子民，要叫你們宣揚那召你們出黑暗入奇妙光明者的美德。</a:t>
            </a:r>
            <a:endParaRPr kumimoji="0" lang="en-US" altLang="zh-TW"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5409191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38"/>
          <p:cNvSpPr txBox="1">
            <a:spLocks noGrp="1"/>
          </p:cNvSpPr>
          <p:nvPr>
            <p:ph type="title"/>
          </p:nvPr>
        </p:nvSpPr>
        <p:spPr>
          <a:xfrm>
            <a:off x="4735048" y="1"/>
            <a:ext cx="3096763" cy="479477"/>
          </a:xfrm>
          <a:prstGeom prst="rect">
            <a:avLst/>
          </a:prstGeom>
          <a:noFill/>
          <a:ln>
            <a:noFill/>
          </a:ln>
        </p:spPr>
        <p:txBody>
          <a:bodyPr spcFirstLastPara="1" wrap="square" lIns="91425" tIns="45700" rIns="91425" bIns="45700" anchor="t" anchorCtr="0">
            <a:normAutofit/>
          </a:bodyPr>
          <a:lstStyle/>
          <a:p>
            <a:pPr algn="ctr">
              <a:buSzPts val="2400"/>
            </a:pPr>
            <a:r>
              <a:rPr lang="en-US" sz="2400"/>
              <a:t>THE WASHING</a:t>
            </a:r>
            <a:endParaRPr/>
          </a:p>
        </p:txBody>
      </p:sp>
      <p:sp>
        <p:nvSpPr>
          <p:cNvPr id="278" name="Google Shape;278;p38"/>
          <p:cNvSpPr txBox="1">
            <a:spLocks noGrp="1"/>
          </p:cNvSpPr>
          <p:nvPr>
            <p:ph type="body" idx="1"/>
          </p:nvPr>
        </p:nvSpPr>
        <p:spPr>
          <a:xfrm>
            <a:off x="1828799" y="1693512"/>
            <a:ext cx="4096720" cy="4201332"/>
          </a:xfrm>
          <a:prstGeom prst="rect">
            <a:avLst/>
          </a:prstGeom>
          <a:noFill/>
          <a:ln>
            <a:noFill/>
          </a:ln>
        </p:spPr>
        <p:txBody>
          <a:bodyPr spcFirstLastPara="1" wrap="square" lIns="91425" tIns="45700" rIns="91425" bIns="45700" anchor="t" anchorCtr="0">
            <a:normAutofit/>
          </a:bodyPr>
          <a:lstStyle/>
          <a:p>
            <a:pPr marL="228600" indent="-101600">
              <a:spcBef>
                <a:spcPts val="0"/>
              </a:spcBef>
              <a:buSzPts val="2000"/>
              <a:buNone/>
            </a:pPr>
            <a:endParaRPr>
              <a:latin typeface="Verdana"/>
              <a:ea typeface="Verdana"/>
              <a:cs typeface="Verdana"/>
              <a:sym typeface="Verdana"/>
            </a:endParaRPr>
          </a:p>
          <a:p>
            <a:pPr marL="0" indent="0">
              <a:buNone/>
            </a:pPr>
            <a:r>
              <a:rPr lang="en-US" sz="1800">
                <a:latin typeface="Verdana"/>
                <a:ea typeface="Verdana"/>
                <a:cs typeface="Verdana"/>
                <a:sym typeface="Verdana"/>
              </a:rPr>
              <a:t>“What comes out of a person is what defiles him. For from within, out of the heart of man, come evil thoughts, immorality, theft, murder, adultery, coveting, wickedness, deceit, sensuality, envy, slander, pride, foolishness. All these evil things come from within, and they defile a person.” </a:t>
            </a:r>
            <a:endParaRPr/>
          </a:p>
          <a:p>
            <a:pPr marL="0" indent="0">
              <a:buNone/>
            </a:pPr>
            <a:r>
              <a:rPr lang="en-US" sz="1800">
                <a:latin typeface="Verdana"/>
                <a:ea typeface="Verdana"/>
                <a:cs typeface="Verdana"/>
                <a:sym typeface="Verdana"/>
              </a:rPr>
              <a:t>Mark 7:15-23 (ESV)</a:t>
            </a:r>
            <a:endParaRPr/>
          </a:p>
          <a:p>
            <a:pPr marL="228600" indent="-101600">
              <a:buSzPts val="2000"/>
              <a:buNone/>
            </a:pPr>
            <a:endParaRPr>
              <a:latin typeface="Verdana"/>
              <a:ea typeface="Verdana"/>
              <a:cs typeface="Verdana"/>
              <a:sym typeface="Verdana"/>
            </a:endParaRPr>
          </a:p>
          <a:p>
            <a:pPr marL="228600" indent="-101600">
              <a:buSzPts val="2000"/>
              <a:buNone/>
            </a:pPr>
            <a:endParaRPr>
              <a:latin typeface="Verdana"/>
              <a:ea typeface="Verdana"/>
              <a:cs typeface="Verdana"/>
              <a:sym typeface="Verdana"/>
            </a:endParaRPr>
          </a:p>
          <a:p>
            <a:pPr marL="228600" indent="-101600">
              <a:buSzPts val="2000"/>
              <a:buNone/>
            </a:pPr>
            <a:endParaRPr/>
          </a:p>
        </p:txBody>
      </p:sp>
      <p:pic>
        <p:nvPicPr>
          <p:cNvPr id="279" name="Google Shape;279;p38" descr="A person pouring a liquid into a bowl&#10;&#10;Description automatically generated with medium confidence"/>
          <p:cNvPicPr preferRelativeResize="0"/>
          <p:nvPr/>
        </p:nvPicPr>
        <p:blipFill rotWithShape="1">
          <a:blip r:embed="rId3">
            <a:alphaModFix/>
          </a:blip>
          <a:srcRect/>
          <a:stretch/>
        </p:blipFill>
        <p:spPr>
          <a:xfrm>
            <a:off x="6633274" y="2355420"/>
            <a:ext cx="3096763" cy="3310825"/>
          </a:xfrm>
          <a:prstGeom prst="rect">
            <a:avLst/>
          </a:prstGeom>
          <a:noFill/>
          <a:ln>
            <a:noFill/>
          </a:ln>
        </p:spPr>
      </p:pic>
      <p:sp>
        <p:nvSpPr>
          <p:cNvPr id="280" name="Google Shape;280;p38"/>
          <p:cNvSpPr txBox="1"/>
          <p:nvPr/>
        </p:nvSpPr>
        <p:spPr>
          <a:xfrm>
            <a:off x="1587285" y="501418"/>
            <a:ext cx="4579748" cy="1200329"/>
          </a:xfrm>
          <a:prstGeom prst="rect">
            <a:avLst/>
          </a:prstGeom>
          <a:noFill/>
          <a:ln>
            <a:noFill/>
          </a:ln>
        </p:spPr>
        <p:txBody>
          <a:bodyPr spcFirstLastPara="1" wrap="square" lIns="91425" tIns="45700" rIns="91425" bIns="45700" anchor="t" anchorCtr="0">
            <a:spAutoFit/>
          </a:bodyPr>
          <a:lstStyle/>
          <a:p>
            <a:pPr defTabSz="914400" eaLnBrk="1" fontAlgn="auto" hangingPunct="1">
              <a:spcBef>
                <a:spcPts val="0"/>
              </a:spcBef>
              <a:spcAft>
                <a:spcPts val="0"/>
              </a:spcAft>
              <a:buClr>
                <a:srgbClr val="000000"/>
              </a:buClr>
            </a:pPr>
            <a:r>
              <a:rPr lang="en-US" kern="0">
                <a:solidFill>
                  <a:srgbClr val="202124"/>
                </a:solidFill>
                <a:latin typeface="Roboto"/>
                <a:ea typeface="Roboto"/>
                <a:cs typeface="Roboto"/>
                <a:sym typeface="Roboto"/>
              </a:rPr>
              <a:t>"Blessed are you, O Lord, our God, King of the Universe, who has sanctified us through your commandments and teaches us concerning the washing of hands"</a:t>
            </a:r>
            <a:endParaRPr kern="0">
              <a:solidFill>
                <a:srgbClr val="000000"/>
              </a:solidFill>
              <a:latin typeface="Gill Sans"/>
              <a:ea typeface="Gill Sans"/>
              <a:cs typeface="Gill Sans"/>
              <a:sym typeface="Gill Sans"/>
            </a:endParaRPr>
          </a:p>
        </p:txBody>
      </p:sp>
      <p:sp>
        <p:nvSpPr>
          <p:cNvPr id="281" name="Google Shape;281;p38"/>
          <p:cNvSpPr txBox="1"/>
          <p:nvPr/>
        </p:nvSpPr>
        <p:spPr>
          <a:xfrm>
            <a:off x="5925519" y="604434"/>
            <a:ext cx="4579748" cy="1200288"/>
          </a:xfrm>
          <a:prstGeom prst="rect">
            <a:avLst/>
          </a:prstGeom>
          <a:noFill/>
          <a:ln>
            <a:noFill/>
          </a:ln>
        </p:spPr>
        <p:txBody>
          <a:bodyPr spcFirstLastPara="1" wrap="square" lIns="91425" tIns="45700" rIns="91425" bIns="45700" anchor="t" anchorCtr="0">
            <a:spAutoFit/>
          </a:bodyPr>
          <a:lstStyle/>
          <a:p>
            <a:pPr algn="r" defTabSz="914400" eaLnBrk="1" fontAlgn="auto" hangingPunct="1">
              <a:spcBef>
                <a:spcPts val="0"/>
              </a:spcBef>
              <a:spcAft>
                <a:spcPts val="0"/>
              </a:spcAft>
              <a:buClr>
                <a:srgbClr val="000000"/>
              </a:buClr>
            </a:pPr>
            <a:r>
              <a:rPr lang="en-US" kern="0">
                <a:solidFill>
                  <a:srgbClr val="202124"/>
                </a:solidFill>
                <a:latin typeface="Roboto"/>
                <a:ea typeface="Roboto"/>
                <a:cs typeface="Roboto"/>
                <a:sym typeface="Roboto"/>
              </a:rPr>
              <a:t> </a:t>
            </a:r>
            <a:r>
              <a:rPr lang="en-US" sz="2400" b="1" kern="0">
                <a:solidFill>
                  <a:srgbClr val="202124"/>
                </a:solidFill>
                <a:latin typeface="Roboto"/>
                <a:ea typeface="Roboto"/>
                <a:cs typeface="Roboto"/>
                <a:sym typeface="Roboto"/>
              </a:rPr>
              <a:t>בָּרוּךְ אַתָּה הָ׳ אֱלֹהֵינוּ מֶלֶךְ הָעוֹלָם אֲשֶׁר קִדְּשָׁנוּ בְּמִצְוֹתָיו וְצִוָּנוּ עַל נְטִילַת יָדַיִם).</a:t>
            </a:r>
            <a:endParaRPr b="1" kern="0">
              <a:solidFill>
                <a:srgbClr val="000000"/>
              </a:solidFill>
              <a:latin typeface="Gill Sans"/>
              <a:ea typeface="Gill Sans"/>
              <a:cs typeface="Gill Sans"/>
              <a:sym typeface="Gill San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E8BEDA-E9A9-4320-328B-3DFAE0449A8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1538C56-CCD6-0075-2110-8F797D8A47DC}"/>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9C7B55F6-D607-0BE8-F243-15612E8572D7}"/>
              </a:ext>
            </a:extLst>
          </p:cNvPr>
          <p:cNvSpPr txBox="1"/>
          <p:nvPr/>
        </p:nvSpPr>
        <p:spPr>
          <a:xfrm>
            <a:off x="320331" y="0"/>
            <a:ext cx="11485330" cy="7048083"/>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馬可福音</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Mark 7:15-23</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從外面進去的不能污穢人，惟有從裡面出來的乃能污穢人。」有耳可聽的，就應當聽！耶穌離開眾人，進了屋子，門徒就問他這比喻的意思。 耶穌對他們說：「你們也是這樣不明白嗎？豈不曉得凡從外面進入的，不能污穢人，因為不是入他的心，乃是入他的肚腹，又落到茅廁裡。」；又說：「從人裡面出來的，那才能污穢人；因為從裡面，就是從人心裡，發出惡念、苟合、偷盜、凶殺、姦淫、貪婪、邪惡、詭詐、淫蕩、嫉妒、謗讟、驕傲、狂妄。</a:t>
            </a:r>
            <a:r>
              <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這一切的惡都是從裡面出來，且能污穢人。」 </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26550597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39"/>
          <p:cNvSpPr txBox="1">
            <a:spLocks noGrp="1"/>
          </p:cNvSpPr>
          <p:nvPr>
            <p:ph type="title"/>
          </p:nvPr>
        </p:nvSpPr>
        <p:spPr>
          <a:xfrm>
            <a:off x="2743201" y="689548"/>
            <a:ext cx="7624309" cy="1059305"/>
          </a:xfrm>
          <a:prstGeom prst="rect">
            <a:avLst/>
          </a:prstGeom>
          <a:noFill/>
          <a:ln>
            <a:noFill/>
          </a:ln>
        </p:spPr>
        <p:txBody>
          <a:bodyPr spcFirstLastPara="1" wrap="square" lIns="91425" tIns="45700" rIns="91425" bIns="45700" anchor="t" anchorCtr="0">
            <a:normAutofit/>
          </a:bodyPr>
          <a:lstStyle/>
          <a:p>
            <a:pPr>
              <a:buSzPts val="3200"/>
            </a:pPr>
            <a:r>
              <a:rPr lang="en-US"/>
              <a:t>THE PARSLEY AND THE SALT WATER</a:t>
            </a:r>
            <a:endParaRPr/>
          </a:p>
        </p:txBody>
      </p:sp>
      <p:sp>
        <p:nvSpPr>
          <p:cNvPr id="287" name="Google Shape;287;p39"/>
          <p:cNvSpPr txBox="1">
            <a:spLocks noGrp="1"/>
          </p:cNvSpPr>
          <p:nvPr>
            <p:ph type="body" idx="1"/>
          </p:nvPr>
        </p:nvSpPr>
        <p:spPr>
          <a:xfrm>
            <a:off x="1784235" y="1977452"/>
            <a:ext cx="4574837" cy="3276600"/>
          </a:xfrm>
          <a:prstGeom prst="rect">
            <a:avLst/>
          </a:prstGeom>
          <a:noFill/>
          <a:ln>
            <a:noFill/>
          </a:ln>
        </p:spPr>
        <p:txBody>
          <a:bodyPr spcFirstLastPara="1" wrap="square" lIns="91425" tIns="45700" rIns="91425" bIns="45700" anchor="t" anchorCtr="0">
            <a:normAutofit fontScale="92500" lnSpcReduction="20000"/>
          </a:bodyPr>
          <a:lstStyle/>
          <a:p>
            <a:pPr marL="685800" lvl="1" indent="-228600">
              <a:spcBef>
                <a:spcPts val="0"/>
              </a:spcBef>
              <a:buSzPct val="100000"/>
              <a:buNone/>
            </a:pPr>
            <a:r>
              <a:rPr lang="en-US" sz="2200"/>
              <a:t>The parsley represents the springtime </a:t>
            </a:r>
            <a:endParaRPr/>
          </a:p>
          <a:p>
            <a:pPr marL="685800" lvl="1" indent="-228600">
              <a:buSzPct val="100000"/>
              <a:buNone/>
            </a:pPr>
            <a:r>
              <a:rPr lang="en-US" sz="2200"/>
              <a:t>Festival.</a:t>
            </a:r>
            <a:endParaRPr/>
          </a:p>
          <a:p>
            <a:pPr marL="685800" lvl="1" indent="-228600">
              <a:buSzPct val="100000"/>
              <a:buNone/>
            </a:pPr>
            <a:endParaRPr sz="2200"/>
          </a:p>
          <a:p>
            <a:pPr marL="685800" lvl="1" indent="-228600">
              <a:buSzPct val="100000"/>
              <a:buNone/>
            </a:pPr>
            <a:r>
              <a:rPr lang="en-US" sz="2200"/>
              <a:t>The salt water represents the tears</a:t>
            </a:r>
            <a:endParaRPr/>
          </a:p>
          <a:p>
            <a:pPr marL="685800" lvl="1" indent="-228600">
              <a:buSzPct val="100000"/>
              <a:buNone/>
            </a:pPr>
            <a:r>
              <a:rPr lang="en-US" sz="2200"/>
              <a:t>shed because of slavery.</a:t>
            </a:r>
            <a:endParaRPr/>
          </a:p>
          <a:p>
            <a:pPr marL="685800" lvl="1" indent="-228600">
              <a:buSzPct val="100000"/>
              <a:buNone/>
            </a:pPr>
            <a:endParaRPr/>
          </a:p>
          <a:p>
            <a:pPr marL="685800" lvl="1" indent="-228600">
              <a:buSzPct val="100000"/>
              <a:buNone/>
            </a:pPr>
            <a:r>
              <a:rPr lang="en-US"/>
              <a:t>BARUCH ATA ADONAI ELOHEYNU </a:t>
            </a:r>
            <a:endParaRPr/>
          </a:p>
          <a:p>
            <a:pPr marL="685800" lvl="1" indent="-228600">
              <a:buSzPct val="100000"/>
              <a:buNone/>
            </a:pPr>
            <a:r>
              <a:rPr lang="en-US"/>
              <a:t>MELECH  HA’OLAM, BOREH PERI</a:t>
            </a:r>
            <a:endParaRPr/>
          </a:p>
          <a:p>
            <a:pPr marL="685800" lvl="1" indent="-228600">
              <a:buSzPct val="100000"/>
              <a:buNone/>
            </a:pPr>
            <a:r>
              <a:rPr lang="en-US"/>
              <a:t>HA’DAMA</a:t>
            </a:r>
            <a:endParaRPr/>
          </a:p>
          <a:p>
            <a:pPr marL="685800" lvl="1" indent="-228600">
              <a:buSzPct val="100000"/>
              <a:buNone/>
            </a:pPr>
            <a:endParaRPr/>
          </a:p>
          <a:p>
            <a:pPr marL="685800" lvl="1" indent="-228600" algn="r">
              <a:buSzPct val="100000"/>
              <a:buNone/>
            </a:pPr>
            <a:endParaRPr/>
          </a:p>
        </p:txBody>
      </p:sp>
      <p:pic>
        <p:nvPicPr>
          <p:cNvPr id="288" name="Google Shape;288;p39" descr="Passover Parsley.jpg"/>
          <p:cNvPicPr preferRelativeResize="0">
            <a:picLocks noGrp="1"/>
          </p:cNvPicPr>
          <p:nvPr>
            <p:ph type="body" idx="2"/>
          </p:nvPr>
        </p:nvPicPr>
        <p:blipFill rotWithShape="1">
          <a:blip r:embed="rId3">
            <a:alphaModFix/>
          </a:blip>
          <a:srcRect/>
          <a:stretch/>
        </p:blipFill>
        <p:spPr>
          <a:xfrm>
            <a:off x="6359071" y="1905000"/>
            <a:ext cx="4008438" cy="3581400"/>
          </a:xfrm>
          <a:prstGeom prst="rect">
            <a:avLst/>
          </a:prstGeom>
          <a:noFill/>
          <a:ln>
            <a:noFill/>
          </a:ln>
        </p:spPr>
      </p:pic>
      <p:sp>
        <p:nvSpPr>
          <p:cNvPr id="289" name="Google Shape;289;p39"/>
          <p:cNvSpPr txBox="1"/>
          <p:nvPr/>
        </p:nvSpPr>
        <p:spPr>
          <a:xfrm>
            <a:off x="1937317" y="5410200"/>
            <a:ext cx="8843509" cy="861774"/>
          </a:xfrm>
          <a:prstGeom prst="rect">
            <a:avLst/>
          </a:prstGeom>
          <a:noFill/>
          <a:ln>
            <a:noFill/>
          </a:ln>
        </p:spPr>
        <p:txBody>
          <a:bodyPr spcFirstLastPara="1" wrap="square" lIns="91425" tIns="45700" rIns="91425" bIns="45700" anchor="t" anchorCtr="0">
            <a:spAutoFit/>
          </a:bodyPr>
          <a:lstStyle/>
          <a:p>
            <a:pPr lvl="1" defTabSz="914400" eaLnBrk="1" fontAlgn="auto" hangingPunct="1">
              <a:spcBef>
                <a:spcPts val="0"/>
              </a:spcBef>
              <a:spcAft>
                <a:spcPts val="0"/>
              </a:spcAft>
              <a:buClr>
                <a:srgbClr val="000000"/>
              </a:buClr>
              <a:buSzPts val="3200"/>
            </a:pPr>
            <a:r>
              <a:rPr lang="en-US" sz="3200" b="1" kern="0">
                <a:solidFill>
                  <a:srgbClr val="000000"/>
                </a:solidFill>
                <a:latin typeface="Times New Roman"/>
                <a:ea typeface="Times New Roman"/>
                <a:cs typeface="Times New Roman"/>
                <a:sym typeface="Times New Roman"/>
              </a:rPr>
              <a:t>ברוך אתא יי אלהינו מלך העולם בורא פרי האדמה</a:t>
            </a:r>
            <a:endParaRPr sz="3200" b="1" kern="0">
              <a:solidFill>
                <a:srgbClr val="000000"/>
              </a:solidFill>
              <a:latin typeface="Times New Roman"/>
              <a:ea typeface="Times New Roman"/>
              <a:cs typeface="Times New Roman"/>
              <a:sym typeface="Times New Roman"/>
            </a:endParaRPr>
          </a:p>
          <a:p>
            <a:pPr defTabSz="914400" eaLnBrk="1" fontAlgn="auto" hangingPunct="1">
              <a:spcBef>
                <a:spcPts val="0"/>
              </a:spcBef>
              <a:spcAft>
                <a:spcPts val="0"/>
              </a:spcAft>
              <a:buClr>
                <a:srgbClr val="000000"/>
              </a:buClr>
            </a:pPr>
            <a:endParaRPr kern="0">
              <a:solidFill>
                <a:srgbClr val="000000"/>
              </a:solidFill>
              <a:latin typeface="Gill Sans"/>
              <a:ea typeface="Gill Sans"/>
              <a:cs typeface="Gill Sans"/>
              <a:sym typeface="Gill Sans"/>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0">
              <a:srgbClr val="EBE9E6"/>
            </a:gs>
            <a:gs pos="100000">
              <a:srgbClr val="C9C5C0"/>
            </a:gs>
          </a:gsLst>
          <a:path path="circle">
            <a:fillToRect l="50000" t="50000" r="50000" b="50000"/>
          </a:path>
          <a:tileRect/>
        </a:gradFill>
        <a:effectLst/>
      </p:bgPr>
    </p:bg>
    <p:spTree>
      <p:nvGrpSpPr>
        <p:cNvPr id="1" name="Shape 293"/>
        <p:cNvGrpSpPr/>
        <p:nvPr/>
      </p:nvGrpSpPr>
      <p:grpSpPr>
        <a:xfrm>
          <a:off x="0" y="0"/>
          <a:ext cx="0" cy="0"/>
          <a:chOff x="0" y="0"/>
          <a:chExt cx="0" cy="0"/>
        </a:xfrm>
      </p:grpSpPr>
      <p:sp>
        <p:nvSpPr>
          <p:cNvPr id="294" name="Google Shape;294;p40"/>
          <p:cNvSpPr/>
          <p:nvPr/>
        </p:nvSpPr>
        <p:spPr>
          <a:xfrm>
            <a:off x="1524002" y="0"/>
            <a:ext cx="9143771" cy="6858000"/>
          </a:xfrm>
          <a:prstGeom prst="rect">
            <a:avLst/>
          </a:prstGeom>
          <a:gradFill>
            <a:gsLst>
              <a:gs pos="0">
                <a:srgbClr val="EBE9E6"/>
              </a:gs>
              <a:gs pos="100000">
                <a:srgbClr val="C9C5C0"/>
              </a:gs>
            </a:gsLst>
            <a:path path="circle">
              <a:fillToRect l="50000" t="50000" r="50000" b="50000"/>
            </a:path>
            <a:tileRect/>
          </a:gradFill>
          <a:ln>
            <a:noFill/>
          </a:ln>
        </p:spPr>
        <p:txBody>
          <a:bodyPr spcFirstLastPara="1" wrap="square" lIns="91425" tIns="45700" rIns="91425" bIns="45700" anchor="ctr" anchorCtr="0">
            <a:noAutofit/>
          </a:bodyPr>
          <a:lstStyle/>
          <a:p>
            <a:pPr algn="ctr" defTabSz="914400" eaLnBrk="1" fontAlgn="auto" hangingPunct="1">
              <a:spcBef>
                <a:spcPts val="0"/>
              </a:spcBef>
              <a:spcAft>
                <a:spcPts val="0"/>
              </a:spcAft>
              <a:buClr>
                <a:srgbClr val="000000"/>
              </a:buClr>
            </a:pPr>
            <a:endParaRPr kern="0">
              <a:solidFill>
                <a:srgbClr val="FFFFFF"/>
              </a:solidFill>
              <a:latin typeface="Gill Sans"/>
              <a:ea typeface="Gill Sans"/>
              <a:cs typeface="Gill Sans"/>
              <a:sym typeface="Gill Sans"/>
            </a:endParaRPr>
          </a:p>
        </p:txBody>
      </p:sp>
      <p:cxnSp>
        <p:nvCxnSpPr>
          <p:cNvPr id="295" name="Google Shape;295;p40"/>
          <p:cNvCxnSpPr/>
          <p:nvPr/>
        </p:nvCxnSpPr>
        <p:spPr>
          <a:xfrm>
            <a:off x="6458735" y="1847088"/>
            <a:ext cx="3119062" cy="0"/>
          </a:xfrm>
          <a:prstGeom prst="straightConnector1">
            <a:avLst/>
          </a:prstGeom>
          <a:noFill/>
          <a:ln w="31750" cap="flat" cmpd="sng">
            <a:solidFill>
              <a:schemeClr val="accent1"/>
            </a:solidFill>
            <a:prstDash val="solid"/>
            <a:round/>
            <a:headEnd type="none" w="sm" len="sm"/>
            <a:tailEnd type="none" w="sm" len="sm"/>
          </a:ln>
        </p:spPr>
      </p:cxnSp>
      <p:sp>
        <p:nvSpPr>
          <p:cNvPr id="296" name="Google Shape;296;p40"/>
          <p:cNvSpPr txBox="1">
            <a:spLocks noGrp="1"/>
          </p:cNvSpPr>
          <p:nvPr>
            <p:ph type="title"/>
          </p:nvPr>
        </p:nvSpPr>
        <p:spPr>
          <a:xfrm>
            <a:off x="7110215" y="1996938"/>
            <a:ext cx="3119061" cy="1211559"/>
          </a:xfrm>
          <a:prstGeom prst="rect">
            <a:avLst/>
          </a:prstGeom>
          <a:noFill/>
          <a:ln>
            <a:noFill/>
          </a:ln>
        </p:spPr>
        <p:txBody>
          <a:bodyPr spcFirstLastPara="1" wrap="square" lIns="91425" tIns="45700" rIns="91425" bIns="45700" anchor="t" anchorCtr="0">
            <a:noAutofit/>
          </a:bodyPr>
          <a:lstStyle/>
          <a:p>
            <a:pPr algn="ctr"/>
            <a:r>
              <a:rPr lang="en-US" sz="1800"/>
              <a:t>AND WHEN YOUR CHILDREN SAY TO YOU, ‘WHAT DO YOU MEAN BY THIS SERVICE?’ YOU SHALL SAY, ‘IT IS THE SACRIFICE OF THE LORD'S PASSOVER, FOR HE PASSED OVER THE HOUSES OF THE PEOPLE OF ISRAEL IN EGYPT, WHEN HE STRUCK THE EGYPTIANS BUT SPARED OUR HOUSES.’”</a:t>
            </a:r>
            <a:br>
              <a:rPr lang="en-US" sz="1800"/>
            </a:br>
            <a:endParaRPr sz="1800"/>
          </a:p>
        </p:txBody>
      </p:sp>
      <p:pic>
        <p:nvPicPr>
          <p:cNvPr id="298" name="Google Shape;298;p40" descr="Diagram, text&#10;&#10;Description automatically generated"/>
          <p:cNvPicPr preferRelativeResize="0"/>
          <p:nvPr/>
        </p:nvPicPr>
        <p:blipFill rotWithShape="1">
          <a:blip r:embed="rId3">
            <a:alphaModFix/>
          </a:blip>
          <a:srcRect/>
          <a:stretch/>
        </p:blipFill>
        <p:spPr>
          <a:xfrm>
            <a:off x="1615827" y="134228"/>
            <a:ext cx="5307981" cy="5980823"/>
          </a:xfrm>
          <a:prstGeom prst="rect">
            <a:avLst/>
          </a:prstGeom>
          <a:noFill/>
          <a:ln>
            <a:noFill/>
          </a:ln>
        </p:spPr>
      </p:pic>
      <p:sp>
        <p:nvSpPr>
          <p:cNvPr id="299" name="Google Shape;299;p40"/>
          <p:cNvSpPr txBox="1"/>
          <p:nvPr/>
        </p:nvSpPr>
        <p:spPr>
          <a:xfrm>
            <a:off x="7015632" y="5227973"/>
            <a:ext cx="3119062" cy="526355"/>
          </a:xfrm>
          <a:prstGeom prst="rect">
            <a:avLst/>
          </a:prstGeom>
          <a:noFill/>
          <a:ln>
            <a:noFill/>
          </a:ln>
        </p:spPr>
        <p:txBody>
          <a:bodyPr spcFirstLastPara="1" wrap="square" lIns="91425" tIns="45700" rIns="91425" bIns="45700" anchor="t" anchorCtr="0">
            <a:noAutofit/>
          </a:bodyPr>
          <a:lstStyle/>
          <a:p>
            <a:pPr algn="ctr" defTabSz="914400" eaLnBrk="1" fontAlgn="auto" hangingPunct="1">
              <a:lnSpc>
                <a:spcPct val="120000"/>
              </a:lnSpc>
              <a:spcBef>
                <a:spcPts val="0"/>
              </a:spcBef>
              <a:spcAft>
                <a:spcPts val="0"/>
              </a:spcAft>
              <a:buClr>
                <a:srgbClr val="000000"/>
              </a:buClr>
            </a:pPr>
            <a:r>
              <a:rPr lang="en-US" kern="0">
                <a:solidFill>
                  <a:srgbClr val="000000"/>
                </a:solidFill>
                <a:latin typeface="Gill Sans"/>
                <a:ea typeface="Gill Sans"/>
                <a:cs typeface="Gill Sans"/>
                <a:sym typeface="Gill Sans"/>
              </a:rPr>
              <a:t>(Exodus 12:26-27 ESV)</a:t>
            </a:r>
            <a:br>
              <a:rPr lang="en-US" kern="0">
                <a:solidFill>
                  <a:srgbClr val="000000"/>
                </a:solidFill>
                <a:latin typeface="Gill Sans"/>
                <a:ea typeface="Gill Sans"/>
                <a:cs typeface="Gill Sans"/>
                <a:sym typeface="Gill Sans"/>
              </a:rPr>
            </a:br>
            <a:endParaRPr kern="0">
              <a:solidFill>
                <a:srgbClr val="000000"/>
              </a:solidFill>
              <a:latin typeface="Gill Sans"/>
              <a:ea typeface="Gill Sans"/>
              <a:cs typeface="Gill Sans"/>
              <a:sym typeface="Gill Sans"/>
            </a:endParaRPr>
          </a:p>
        </p:txBody>
      </p:sp>
      <p:pic>
        <p:nvPicPr>
          <p:cNvPr id="300" name="Google Shape;300;p40"/>
          <p:cNvPicPr preferRelativeResize="0"/>
          <p:nvPr/>
        </p:nvPicPr>
        <p:blipFill rotWithShape="1">
          <a:blip r:embed="rId4">
            <a:alphaModFix/>
          </a:blip>
          <a:srcRect t="1538" b="-1538"/>
          <a:stretch/>
        </p:blipFill>
        <p:spPr>
          <a:xfrm>
            <a:off x="1524000" y="6126480"/>
            <a:ext cx="9144000" cy="742950"/>
          </a:xfrm>
          <a:prstGeom prst="rect">
            <a:avLst/>
          </a:prstGeom>
          <a:noFill/>
          <a:ln>
            <a:noFill/>
          </a:ln>
        </p:spPr>
      </p:pic>
      <p:cxnSp>
        <p:nvCxnSpPr>
          <p:cNvPr id="301" name="Google Shape;301;p40"/>
          <p:cNvCxnSpPr/>
          <p:nvPr/>
        </p:nvCxnSpPr>
        <p:spPr>
          <a:xfrm>
            <a:off x="1524000" y="6128413"/>
            <a:ext cx="9144000" cy="0"/>
          </a:xfrm>
          <a:prstGeom prst="straightConnector1">
            <a:avLst/>
          </a:prstGeom>
          <a:noFill/>
          <a:ln w="12700" cap="flat" cmpd="sng">
            <a:solidFill>
              <a:srgbClr val="000001">
                <a:alpha val="20000"/>
              </a:srgbClr>
            </a:solidFill>
            <a:prstDash val="solid"/>
            <a:round/>
            <a:headEnd type="none" w="sm" len="sm"/>
            <a:tailEnd type="none" w="sm" len="sm"/>
          </a:ln>
        </p:spPr>
      </p:cxn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C0B011-E321-7FF5-CBDD-80522ABC6FC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9009F13-6145-E339-D706-0D84C98A07E6}"/>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6960E40C-9232-C799-D13F-73DCDE03298C}"/>
              </a:ext>
            </a:extLst>
          </p:cNvPr>
          <p:cNvSpPr txBox="1"/>
          <p:nvPr/>
        </p:nvSpPr>
        <p:spPr>
          <a:xfrm>
            <a:off x="567977" y="0"/>
            <a:ext cx="11056045" cy="3970318"/>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出埃及記</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Exodus 12:26-27</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你們的兒女問你們說：</a:t>
            </a:r>
            <a:r>
              <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行這禮是甚麼意思？</a:t>
            </a:r>
            <a:r>
              <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你們就說：</a:t>
            </a:r>
            <a:r>
              <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這是獻給耶和華逾越節的祭。 當以色列人在埃及的時候，他擊殺埃及人，越過以色列人的房屋，救了我們各家。</a:t>
            </a:r>
            <a:r>
              <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」於是百姓低頭下拜。</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22995933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p41"/>
          <p:cNvSpPr txBox="1">
            <a:spLocks noGrp="1"/>
          </p:cNvSpPr>
          <p:nvPr>
            <p:ph type="title"/>
          </p:nvPr>
        </p:nvSpPr>
        <p:spPr>
          <a:xfrm>
            <a:off x="1981200" y="348834"/>
            <a:ext cx="8229600" cy="1143000"/>
          </a:xfrm>
          <a:prstGeom prst="rect">
            <a:avLst/>
          </a:prstGeom>
          <a:noFill/>
          <a:ln>
            <a:noFill/>
          </a:ln>
        </p:spPr>
        <p:txBody>
          <a:bodyPr spcFirstLastPara="1" wrap="square" lIns="91425" tIns="45700" rIns="91425" bIns="45700" anchor="t" anchorCtr="0">
            <a:normAutofit/>
          </a:bodyPr>
          <a:lstStyle/>
          <a:p>
            <a:pPr>
              <a:buSzPts val="3200"/>
            </a:pPr>
            <a:r>
              <a:rPr lang="en-US"/>
              <a:t>FIRST QUESTION: WHY MATZAH?</a:t>
            </a:r>
            <a:endParaRPr/>
          </a:p>
        </p:txBody>
      </p:sp>
      <p:sp>
        <p:nvSpPr>
          <p:cNvPr id="307" name="Google Shape;307;p41"/>
          <p:cNvSpPr txBox="1">
            <a:spLocks noGrp="1"/>
          </p:cNvSpPr>
          <p:nvPr>
            <p:ph type="body" idx="1"/>
          </p:nvPr>
        </p:nvSpPr>
        <p:spPr>
          <a:xfrm>
            <a:off x="1662112" y="1981201"/>
            <a:ext cx="5392568" cy="3733799"/>
          </a:xfrm>
          <a:prstGeom prst="rect">
            <a:avLst/>
          </a:prstGeom>
          <a:noFill/>
          <a:ln>
            <a:noFill/>
          </a:ln>
        </p:spPr>
        <p:txBody>
          <a:bodyPr spcFirstLastPara="1" wrap="square" lIns="91425" tIns="45700" rIns="91425" bIns="45700" anchor="t" anchorCtr="0">
            <a:normAutofit fontScale="92500" lnSpcReduction="10000"/>
          </a:bodyPr>
          <a:lstStyle/>
          <a:p>
            <a:pPr marL="0" indent="0" algn="ctr">
              <a:spcBef>
                <a:spcPts val="0"/>
              </a:spcBef>
              <a:buSzPct val="100000"/>
              <a:buNone/>
            </a:pPr>
            <a:r>
              <a:rPr lang="en-US" b="0" i="0" u="none" strike="noStrike">
                <a:latin typeface="Verdana"/>
                <a:ea typeface="Verdana"/>
                <a:cs typeface="Verdana"/>
                <a:sym typeface="Verdana"/>
              </a:rPr>
              <a:t>Your boasting is not good. Do you not know that a little leaven leavens the whole lump? Cleanse out the old leaven that you may be a new lump, as you really are unleavened. For Christ, our Passover lamb, has been sacrificed. Let us therefore celebrate the festival, not with the old leaven, the leaven of malice and evil, but with the unleavened bread of sincerity and truth. </a:t>
            </a:r>
            <a:endParaRPr/>
          </a:p>
          <a:p>
            <a:pPr marL="0" indent="0">
              <a:buSzPct val="100000"/>
              <a:buNone/>
            </a:pPr>
            <a:r>
              <a:rPr lang="en-US" sz="1400">
                <a:latin typeface="Verdana"/>
                <a:ea typeface="Verdana"/>
                <a:cs typeface="Verdana"/>
                <a:sym typeface="Verdana"/>
              </a:rPr>
              <a:t>		(1 Corinthians 5:6-8 ESV)</a:t>
            </a:r>
            <a:endParaRPr/>
          </a:p>
        </p:txBody>
      </p:sp>
      <p:pic>
        <p:nvPicPr>
          <p:cNvPr id="308" name="Google Shape;308;p41" descr="3 MATZAH.jpg"/>
          <p:cNvPicPr preferRelativeResize="0">
            <a:picLocks noGrp="1"/>
          </p:cNvPicPr>
          <p:nvPr>
            <p:ph type="body" idx="2"/>
          </p:nvPr>
        </p:nvPicPr>
        <p:blipFill rotWithShape="1">
          <a:blip r:embed="rId3">
            <a:alphaModFix/>
          </a:blip>
          <a:srcRect/>
          <a:stretch/>
        </p:blipFill>
        <p:spPr>
          <a:xfrm>
            <a:off x="7054681" y="1939220"/>
            <a:ext cx="3613319" cy="3172276"/>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960062-0D0A-2333-81E4-FD3540D925B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24F0DA6-19ED-12F1-171E-5E989FABADFD}"/>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D04E7A68-1CAB-5EA8-9A01-C95CCCB8ADE6}"/>
              </a:ext>
            </a:extLst>
          </p:cNvPr>
          <p:cNvSpPr txBox="1"/>
          <p:nvPr/>
        </p:nvSpPr>
        <p:spPr>
          <a:xfrm>
            <a:off x="567977" y="0"/>
            <a:ext cx="11056045" cy="4585871"/>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哥林多前書</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Exodus 5:6-8</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這自誇是不好的。豈不知一點麵酵能使全團發起來嗎？你們既是無酵的麵，應當把舊酵除淨，好使你們成為新團；因為我們逾越節的羔羊基督已經被殺獻祭了。所以，我們守這節不可用舊酵，也不可用惡毒、邪惡的酵，只用誠實真正的無酵餅。</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31542187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42"/>
          <p:cNvSpPr txBox="1">
            <a:spLocks noGrp="1"/>
          </p:cNvSpPr>
          <p:nvPr>
            <p:ph type="title"/>
          </p:nvPr>
        </p:nvSpPr>
        <p:spPr>
          <a:xfrm>
            <a:off x="1981200" y="225552"/>
            <a:ext cx="8229600" cy="1143000"/>
          </a:xfrm>
          <a:prstGeom prst="rect">
            <a:avLst/>
          </a:prstGeom>
          <a:noFill/>
          <a:ln>
            <a:noFill/>
          </a:ln>
        </p:spPr>
        <p:txBody>
          <a:bodyPr spcFirstLastPara="1" wrap="square" lIns="91425" tIns="45700" rIns="91425" bIns="45700" anchor="t" anchorCtr="0">
            <a:normAutofit/>
          </a:bodyPr>
          <a:lstStyle/>
          <a:p>
            <a:pPr>
              <a:buSzPts val="3200"/>
            </a:pPr>
            <a:r>
              <a:rPr lang="en-US"/>
              <a:t>FIRST QUESTION: WHY MATZAH?</a:t>
            </a:r>
            <a:endParaRPr/>
          </a:p>
        </p:txBody>
      </p:sp>
      <p:sp>
        <p:nvSpPr>
          <p:cNvPr id="314" name="Google Shape;314;p42"/>
          <p:cNvSpPr txBox="1">
            <a:spLocks noGrp="1"/>
          </p:cNvSpPr>
          <p:nvPr>
            <p:ph type="body" idx="1"/>
          </p:nvPr>
        </p:nvSpPr>
        <p:spPr>
          <a:xfrm>
            <a:off x="1874520" y="2074985"/>
            <a:ext cx="4476560" cy="2649450"/>
          </a:xfrm>
          <a:prstGeom prst="rect">
            <a:avLst/>
          </a:prstGeom>
          <a:noFill/>
          <a:ln>
            <a:noFill/>
          </a:ln>
        </p:spPr>
        <p:txBody>
          <a:bodyPr spcFirstLastPara="1" wrap="square" lIns="91425" tIns="45700" rIns="91425" bIns="45700" anchor="t" anchorCtr="0">
            <a:normAutofit lnSpcReduction="10000"/>
          </a:bodyPr>
          <a:lstStyle/>
          <a:p>
            <a:pPr marL="228600" indent="-228600" algn="ctr">
              <a:spcBef>
                <a:spcPts val="0"/>
              </a:spcBef>
              <a:buSzPts val="2000"/>
              <a:buNone/>
            </a:pPr>
            <a:r>
              <a:rPr lang="en-US"/>
              <a:t>But he was wounded for our transgressions; he was crushed for our iniquities; upon him was the chastisement that brought us peace, and with his stripes we are healed.</a:t>
            </a:r>
            <a:endParaRPr/>
          </a:p>
          <a:p>
            <a:pPr marL="228600" indent="-228600" algn="ctr">
              <a:buSzPts val="2000"/>
              <a:buNone/>
            </a:pPr>
            <a:r>
              <a:rPr lang="en-US"/>
              <a:t>Isaiah 53:5 </a:t>
            </a:r>
            <a:endParaRPr/>
          </a:p>
        </p:txBody>
      </p:sp>
      <p:pic>
        <p:nvPicPr>
          <p:cNvPr id="315" name="Google Shape;315;p42" descr="3 MATZAH.jpg"/>
          <p:cNvPicPr preferRelativeResize="0">
            <a:picLocks noGrp="1"/>
          </p:cNvPicPr>
          <p:nvPr>
            <p:ph type="body" idx="2"/>
          </p:nvPr>
        </p:nvPicPr>
        <p:blipFill rotWithShape="1">
          <a:blip r:embed="rId3">
            <a:alphaModFix/>
          </a:blip>
          <a:srcRect/>
          <a:stretch/>
        </p:blipFill>
        <p:spPr>
          <a:xfrm>
            <a:off x="6415088" y="1371600"/>
            <a:ext cx="4252912" cy="3733800"/>
          </a:xfrm>
          <a:prstGeom prst="rect">
            <a:avLst/>
          </a:prstGeom>
          <a:noFill/>
          <a:ln>
            <a:noFill/>
          </a:ln>
        </p:spPr>
      </p:pic>
      <p:sp>
        <p:nvSpPr>
          <p:cNvPr id="316" name="Google Shape;316;p42"/>
          <p:cNvSpPr txBox="1"/>
          <p:nvPr/>
        </p:nvSpPr>
        <p:spPr>
          <a:xfrm>
            <a:off x="2300288" y="5111496"/>
            <a:ext cx="8229600" cy="1107996"/>
          </a:xfrm>
          <a:prstGeom prst="rect">
            <a:avLst/>
          </a:prstGeom>
          <a:noFill/>
          <a:ln>
            <a:noFill/>
          </a:ln>
        </p:spPr>
        <p:txBody>
          <a:bodyPr spcFirstLastPara="1" wrap="square" lIns="91425" tIns="45700" rIns="91425" bIns="45700" anchor="t" anchorCtr="0">
            <a:spAutoFit/>
          </a:bodyPr>
          <a:lstStyle/>
          <a:p>
            <a:pPr defTabSz="914400" eaLnBrk="1" fontAlgn="auto" hangingPunct="1">
              <a:spcBef>
                <a:spcPts val="0"/>
              </a:spcBef>
              <a:spcAft>
                <a:spcPts val="0"/>
              </a:spcAft>
              <a:buClr>
                <a:srgbClr val="000000"/>
              </a:buClr>
            </a:pPr>
            <a:r>
              <a:rPr lang="en-US" sz="2400" b="1" kern="0">
                <a:solidFill>
                  <a:srgbClr val="000000"/>
                </a:solidFill>
                <a:latin typeface="Gill Sans"/>
                <a:ea typeface="Gill Sans"/>
                <a:cs typeface="Gill Sans"/>
                <a:sym typeface="Gill Sans"/>
              </a:rPr>
              <a:t>Baruch ata Adonai Eloheinu melech ha’olam,  hamotzi lechem min ha’aretz.</a:t>
            </a:r>
            <a:endParaRPr sz="1400" kern="0">
              <a:solidFill>
                <a:srgbClr val="000000"/>
              </a:solidFill>
              <a:latin typeface="Arial"/>
              <a:cs typeface="Arial"/>
              <a:sym typeface="Arial"/>
            </a:endParaRPr>
          </a:p>
          <a:p>
            <a:pPr defTabSz="914400" eaLnBrk="1" fontAlgn="auto" hangingPunct="1">
              <a:spcBef>
                <a:spcPts val="0"/>
              </a:spcBef>
              <a:spcAft>
                <a:spcPts val="0"/>
              </a:spcAft>
              <a:buClr>
                <a:srgbClr val="000000"/>
              </a:buClr>
            </a:pPr>
            <a:endParaRPr kern="0">
              <a:solidFill>
                <a:srgbClr val="000000"/>
              </a:solidFill>
              <a:latin typeface="Gill Sans"/>
              <a:ea typeface="Gill Sans"/>
              <a:cs typeface="Gill Sans"/>
              <a:sym typeface="Gill Sans"/>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816F21-D634-09E3-A221-4304B12AA48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C1835A3-05A4-9D2E-8DCA-7F901A992CD2}"/>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2DE5970D-EF1C-6064-C993-7491B2381165}"/>
              </a:ext>
            </a:extLst>
          </p:cNvPr>
          <p:cNvSpPr txBox="1"/>
          <p:nvPr/>
        </p:nvSpPr>
        <p:spPr>
          <a:xfrm>
            <a:off x="567977" y="0"/>
            <a:ext cx="11056045" cy="2739211"/>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以賽亞書</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Isaiah 53:5</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哪知他為我們的過犯受害，為我們的罪孽壓傷。因他受的刑罰，我們得平安；因他受的鞭傷， 我們得醫治。 </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31650926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43"/>
          <p:cNvSpPr txBox="1">
            <a:spLocks noGrp="1"/>
          </p:cNvSpPr>
          <p:nvPr>
            <p:ph type="title"/>
          </p:nvPr>
        </p:nvSpPr>
        <p:spPr>
          <a:xfrm>
            <a:off x="1932434" y="609601"/>
            <a:ext cx="8039395" cy="1059305"/>
          </a:xfrm>
          <a:prstGeom prst="rect">
            <a:avLst/>
          </a:prstGeom>
          <a:noFill/>
          <a:ln>
            <a:noFill/>
          </a:ln>
        </p:spPr>
        <p:txBody>
          <a:bodyPr spcFirstLastPara="1" wrap="square" lIns="91425" tIns="45700" rIns="91425" bIns="45700" anchor="t" anchorCtr="0">
            <a:normAutofit/>
          </a:bodyPr>
          <a:lstStyle/>
          <a:p>
            <a:pPr>
              <a:buSzPts val="3200"/>
            </a:pPr>
            <a:r>
              <a:rPr lang="en-US"/>
              <a:t>SECOND QUESTION: WHY BITTER HERBS?</a:t>
            </a:r>
            <a:endParaRPr/>
          </a:p>
        </p:txBody>
      </p:sp>
      <p:sp>
        <p:nvSpPr>
          <p:cNvPr id="322" name="Google Shape;322;p43"/>
          <p:cNvSpPr txBox="1">
            <a:spLocks noGrp="1"/>
          </p:cNvSpPr>
          <p:nvPr>
            <p:ph type="body" idx="1"/>
          </p:nvPr>
        </p:nvSpPr>
        <p:spPr>
          <a:xfrm>
            <a:off x="1932433" y="1828801"/>
            <a:ext cx="4504266" cy="4525963"/>
          </a:xfrm>
          <a:prstGeom prst="rect">
            <a:avLst/>
          </a:prstGeom>
          <a:noFill/>
          <a:ln>
            <a:noFill/>
          </a:ln>
        </p:spPr>
        <p:txBody>
          <a:bodyPr spcFirstLastPara="1" wrap="square" lIns="91425" tIns="45700" rIns="91425" bIns="45700" anchor="t" anchorCtr="0">
            <a:normAutofit/>
          </a:bodyPr>
          <a:lstStyle/>
          <a:p>
            <a:pPr marL="0" indent="0" algn="ctr">
              <a:spcBef>
                <a:spcPts val="0"/>
              </a:spcBef>
              <a:buSzPts val="2000"/>
              <a:buNone/>
            </a:pPr>
            <a:r>
              <a:rPr lang="en-US"/>
              <a:t>But the more the Egyptians oppressed them, the more they multiplied and expanded, until the Egyptians came to dread the people of Isra'el  and worked them relentlessly,  making their lives bitter with hard labor — digging clay, making bricks, all kinds of field work; and in all this toil they were shown no mercy.</a:t>
            </a:r>
            <a:endParaRPr/>
          </a:p>
          <a:p>
            <a:pPr marL="0" indent="0" algn="ctr">
              <a:buSzPts val="2000"/>
              <a:buNone/>
            </a:pPr>
            <a:r>
              <a:rPr lang="en-US"/>
              <a:t>(Exodus 1:12-14 )</a:t>
            </a:r>
            <a:endParaRPr/>
          </a:p>
        </p:txBody>
      </p:sp>
      <p:pic>
        <p:nvPicPr>
          <p:cNvPr id="323" name="Google Shape;323;p43" descr="Marror.jpg"/>
          <p:cNvPicPr preferRelativeResize="0">
            <a:picLocks noGrp="1"/>
          </p:cNvPicPr>
          <p:nvPr>
            <p:ph type="body" idx="2"/>
          </p:nvPr>
        </p:nvPicPr>
        <p:blipFill rotWithShape="1">
          <a:blip r:embed="rId3">
            <a:alphaModFix/>
          </a:blip>
          <a:srcRect/>
          <a:stretch/>
        </p:blipFill>
        <p:spPr>
          <a:xfrm>
            <a:off x="6431844" y="1828800"/>
            <a:ext cx="3547710" cy="2683934"/>
          </a:xfrm>
          <a:prstGeom prst="rect">
            <a:avLst/>
          </a:prstGeom>
          <a:noFill/>
          <a:ln>
            <a:noFill/>
          </a:ln>
        </p:spPr>
      </p:pic>
      <p:sp>
        <p:nvSpPr>
          <p:cNvPr id="324" name="Google Shape;324;p43"/>
          <p:cNvSpPr txBox="1"/>
          <p:nvPr/>
        </p:nvSpPr>
        <p:spPr>
          <a:xfrm>
            <a:off x="2123656" y="5291667"/>
            <a:ext cx="8260993" cy="984845"/>
          </a:xfrm>
          <a:prstGeom prst="rect">
            <a:avLst/>
          </a:prstGeom>
          <a:noFill/>
          <a:ln>
            <a:noFill/>
          </a:ln>
        </p:spPr>
        <p:txBody>
          <a:bodyPr spcFirstLastPara="1" wrap="square" lIns="91425" tIns="45700" rIns="91425" bIns="45700" anchor="t" anchorCtr="0">
            <a:spAutoFit/>
          </a:bodyPr>
          <a:lstStyle/>
          <a:p>
            <a:pPr algn="ctr" defTabSz="914400" eaLnBrk="1" fontAlgn="auto" hangingPunct="1">
              <a:spcBef>
                <a:spcPts val="0"/>
              </a:spcBef>
              <a:spcAft>
                <a:spcPts val="0"/>
              </a:spcAft>
              <a:buClr>
                <a:srgbClr val="000000"/>
              </a:buClr>
            </a:pPr>
            <a:r>
              <a:rPr lang="en-US" sz="2000" b="1" kern="0">
                <a:solidFill>
                  <a:srgbClr val="000000"/>
                </a:solidFill>
                <a:latin typeface="Gill Sans"/>
                <a:ea typeface="Gill Sans"/>
                <a:cs typeface="Gill Sans"/>
                <a:sym typeface="Gill Sans"/>
              </a:rPr>
              <a:t>Baruch </a:t>
            </a:r>
            <a:r>
              <a:rPr lang="en-US" sz="2000" b="1" kern="0" err="1">
                <a:solidFill>
                  <a:srgbClr val="000000"/>
                </a:solidFill>
                <a:latin typeface="Gill Sans"/>
                <a:ea typeface="Gill Sans"/>
                <a:cs typeface="Gill Sans"/>
                <a:sym typeface="Gill Sans"/>
              </a:rPr>
              <a:t>ata</a:t>
            </a:r>
            <a:r>
              <a:rPr lang="en-US" sz="2000" b="1" kern="0">
                <a:solidFill>
                  <a:srgbClr val="000000"/>
                </a:solidFill>
                <a:latin typeface="Gill Sans"/>
                <a:ea typeface="Gill Sans"/>
                <a:cs typeface="Gill Sans"/>
                <a:sym typeface="Gill Sans"/>
              </a:rPr>
              <a:t> Adonai </a:t>
            </a:r>
            <a:r>
              <a:rPr lang="en-US" sz="2000" b="1" kern="0" err="1">
                <a:solidFill>
                  <a:srgbClr val="000000"/>
                </a:solidFill>
                <a:latin typeface="Gill Sans"/>
                <a:ea typeface="Gill Sans"/>
                <a:cs typeface="Gill Sans"/>
                <a:sym typeface="Gill Sans"/>
              </a:rPr>
              <a:t>eloheynu</a:t>
            </a:r>
            <a:r>
              <a:rPr lang="en-US" sz="2000" b="1" kern="0">
                <a:solidFill>
                  <a:srgbClr val="000000"/>
                </a:solidFill>
                <a:latin typeface="Gill Sans"/>
                <a:ea typeface="Gill Sans"/>
                <a:cs typeface="Gill Sans"/>
                <a:sym typeface="Gill Sans"/>
              </a:rPr>
              <a:t> </a:t>
            </a:r>
            <a:r>
              <a:rPr lang="en-US" sz="2000" b="1" kern="0" err="1">
                <a:solidFill>
                  <a:srgbClr val="000000"/>
                </a:solidFill>
                <a:latin typeface="Gill Sans"/>
                <a:ea typeface="Gill Sans"/>
                <a:cs typeface="Gill Sans"/>
                <a:sym typeface="Gill Sans"/>
              </a:rPr>
              <a:t>melech</a:t>
            </a:r>
            <a:r>
              <a:rPr lang="en-US" sz="2000" b="1" kern="0">
                <a:solidFill>
                  <a:srgbClr val="000000"/>
                </a:solidFill>
                <a:latin typeface="Gill Sans"/>
                <a:ea typeface="Gill Sans"/>
                <a:cs typeface="Gill Sans"/>
                <a:sym typeface="Gill Sans"/>
              </a:rPr>
              <a:t> </a:t>
            </a:r>
            <a:r>
              <a:rPr lang="en-US" sz="2000" b="1" kern="0" err="1">
                <a:solidFill>
                  <a:srgbClr val="000000"/>
                </a:solidFill>
                <a:latin typeface="Gill Sans"/>
                <a:ea typeface="Gill Sans"/>
                <a:cs typeface="Gill Sans"/>
                <a:sym typeface="Gill Sans"/>
              </a:rPr>
              <a:t>ha’olam</a:t>
            </a:r>
            <a:r>
              <a:rPr lang="en-US" sz="2000" b="1" kern="0">
                <a:solidFill>
                  <a:srgbClr val="000000"/>
                </a:solidFill>
                <a:latin typeface="Gill Sans"/>
                <a:ea typeface="Gill Sans"/>
                <a:cs typeface="Gill Sans"/>
                <a:sym typeface="Gill Sans"/>
              </a:rPr>
              <a:t> </a:t>
            </a:r>
            <a:endParaRPr lang="en-US" sz="1400" kern="0">
              <a:solidFill>
                <a:srgbClr val="000000"/>
              </a:solidFill>
              <a:latin typeface="Arial"/>
              <a:cs typeface="Arial"/>
              <a:sym typeface="Arial"/>
            </a:endParaRPr>
          </a:p>
          <a:p>
            <a:pPr algn="ctr" defTabSz="914400" eaLnBrk="1" fontAlgn="auto" hangingPunct="1">
              <a:spcBef>
                <a:spcPts val="0"/>
              </a:spcBef>
              <a:spcAft>
                <a:spcPts val="0"/>
              </a:spcAft>
              <a:buClr>
                <a:srgbClr val="000000"/>
              </a:buClr>
            </a:pPr>
            <a:r>
              <a:rPr lang="en-US" sz="2000" b="1" kern="0" err="1">
                <a:solidFill>
                  <a:srgbClr val="000000"/>
                </a:solidFill>
                <a:latin typeface="Gill Sans"/>
                <a:ea typeface="Gill Sans"/>
                <a:cs typeface="Gill Sans"/>
                <a:sym typeface="Gill Sans"/>
              </a:rPr>
              <a:t>asher</a:t>
            </a:r>
            <a:r>
              <a:rPr lang="en-US" sz="2000" b="1" kern="0">
                <a:solidFill>
                  <a:srgbClr val="000000"/>
                </a:solidFill>
                <a:latin typeface="Gill Sans"/>
                <a:ea typeface="Gill Sans"/>
                <a:cs typeface="Gill Sans"/>
                <a:sym typeface="Gill Sans"/>
              </a:rPr>
              <a:t> </a:t>
            </a:r>
            <a:r>
              <a:rPr lang="en-US" sz="2000" b="1" kern="0" err="1">
                <a:solidFill>
                  <a:srgbClr val="000000"/>
                </a:solidFill>
                <a:latin typeface="Gill Sans"/>
                <a:ea typeface="Gill Sans"/>
                <a:cs typeface="Gill Sans"/>
                <a:sym typeface="Gill Sans"/>
              </a:rPr>
              <a:t>kideshanu</a:t>
            </a:r>
            <a:r>
              <a:rPr lang="en-US" sz="2000" b="1" kern="0">
                <a:solidFill>
                  <a:srgbClr val="000000"/>
                </a:solidFill>
                <a:latin typeface="Gill Sans"/>
                <a:ea typeface="Gill Sans"/>
                <a:cs typeface="Gill Sans"/>
                <a:sym typeface="Gill Sans"/>
              </a:rPr>
              <a:t> </a:t>
            </a:r>
            <a:r>
              <a:rPr lang="en-US" sz="2000" b="1" kern="0" err="1">
                <a:solidFill>
                  <a:srgbClr val="000000"/>
                </a:solidFill>
                <a:latin typeface="Gill Sans"/>
                <a:ea typeface="Gill Sans"/>
                <a:cs typeface="Gill Sans"/>
                <a:sym typeface="Gill Sans"/>
              </a:rPr>
              <a:t>bemitsvotav</a:t>
            </a:r>
            <a:r>
              <a:rPr lang="en-US" sz="2000" b="1" kern="0">
                <a:solidFill>
                  <a:srgbClr val="000000"/>
                </a:solidFill>
                <a:latin typeface="Gill Sans"/>
                <a:ea typeface="Gill Sans"/>
                <a:cs typeface="Gill Sans"/>
                <a:sym typeface="Gill Sans"/>
              </a:rPr>
              <a:t> </a:t>
            </a:r>
            <a:r>
              <a:rPr lang="en-US" sz="2000" b="1" kern="0" err="1">
                <a:solidFill>
                  <a:srgbClr val="000000"/>
                </a:solidFill>
                <a:latin typeface="Gill Sans"/>
                <a:ea typeface="Gill Sans"/>
                <a:cs typeface="Gill Sans"/>
                <a:sym typeface="Gill Sans"/>
              </a:rPr>
              <a:t>ve</a:t>
            </a:r>
            <a:r>
              <a:rPr lang="en-US" sz="2000" b="1" kern="0">
                <a:solidFill>
                  <a:srgbClr val="000000"/>
                </a:solidFill>
                <a:latin typeface="Gill Sans"/>
                <a:ea typeface="Gill Sans"/>
                <a:cs typeface="Gill Sans"/>
                <a:sym typeface="Gill Sans"/>
              </a:rPr>
              <a:t> </a:t>
            </a:r>
            <a:r>
              <a:rPr lang="en-US" sz="2000" b="1" kern="0" err="1">
                <a:solidFill>
                  <a:srgbClr val="000000"/>
                </a:solidFill>
                <a:latin typeface="Gill Sans"/>
                <a:ea typeface="Gill Sans"/>
                <a:cs typeface="Gill Sans"/>
                <a:sym typeface="Gill Sans"/>
              </a:rPr>
              <a:t>tsivanu</a:t>
            </a:r>
            <a:r>
              <a:rPr lang="en-US" sz="2000" b="1" kern="0">
                <a:solidFill>
                  <a:srgbClr val="000000"/>
                </a:solidFill>
                <a:latin typeface="Gill Sans"/>
                <a:ea typeface="Gill Sans"/>
                <a:cs typeface="Gill Sans"/>
                <a:sym typeface="Gill Sans"/>
              </a:rPr>
              <a:t> al </a:t>
            </a:r>
            <a:r>
              <a:rPr lang="en-US" sz="2000" b="1" kern="0" err="1">
                <a:solidFill>
                  <a:srgbClr val="000000"/>
                </a:solidFill>
                <a:latin typeface="Gill Sans"/>
                <a:ea typeface="Gill Sans"/>
                <a:cs typeface="Gill Sans"/>
                <a:sym typeface="Gill Sans"/>
              </a:rPr>
              <a:t>achilat</a:t>
            </a:r>
            <a:r>
              <a:rPr lang="en-US" sz="2000" b="1" kern="0">
                <a:solidFill>
                  <a:srgbClr val="000000"/>
                </a:solidFill>
                <a:latin typeface="Gill Sans"/>
                <a:ea typeface="Gill Sans"/>
                <a:cs typeface="Gill Sans"/>
                <a:sym typeface="Gill Sans"/>
              </a:rPr>
              <a:t> </a:t>
            </a:r>
            <a:r>
              <a:rPr lang="en-US" sz="2000" b="1" kern="0" err="1">
                <a:solidFill>
                  <a:srgbClr val="000000"/>
                </a:solidFill>
                <a:latin typeface="Gill Sans"/>
                <a:ea typeface="Gill Sans"/>
                <a:cs typeface="Gill Sans"/>
                <a:sym typeface="Gill Sans"/>
              </a:rPr>
              <a:t>maror</a:t>
            </a:r>
            <a:endParaRPr sz="2000" b="1" kern="0" err="1">
              <a:solidFill>
                <a:srgbClr val="000000"/>
              </a:solidFill>
              <a:latin typeface="Gill Sans"/>
              <a:ea typeface="Gill Sans"/>
              <a:cs typeface="Gill Sans"/>
              <a:sym typeface="Arial"/>
            </a:endParaRPr>
          </a:p>
          <a:p>
            <a:pPr algn="ctr" defTabSz="914400" eaLnBrk="1" fontAlgn="auto" hangingPunct="1">
              <a:spcBef>
                <a:spcPts val="0"/>
              </a:spcBef>
              <a:spcAft>
                <a:spcPts val="0"/>
              </a:spcAft>
              <a:buClr>
                <a:srgbClr val="000000"/>
              </a:buClr>
            </a:pPr>
            <a:endParaRPr kern="0">
              <a:solidFill>
                <a:srgbClr val="000000"/>
              </a:solidFill>
              <a:latin typeface="Gill Sans"/>
              <a:ea typeface="Gill Sans"/>
              <a:cs typeface="Gill Sans"/>
              <a:sym typeface="Gill Sans"/>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9566EA-B85C-1D8A-77BF-7AC06C6CC36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B6BF039-829D-E49E-C1B7-A70D903B5ECC}"/>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05771A5F-8FE2-FFBB-B9E9-ED11C086F635}"/>
              </a:ext>
            </a:extLst>
          </p:cNvPr>
          <p:cNvSpPr txBox="1"/>
          <p:nvPr/>
        </p:nvSpPr>
        <p:spPr>
          <a:xfrm>
            <a:off x="567977" y="0"/>
            <a:ext cx="11056045" cy="3970318"/>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出埃及記</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Exodus 1:12-14</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只是越發苦害他們，他們越發多起來，越發蔓延；埃及人就因以色列人愁煩。埃及人嚴嚴地使以色列人做工，使他們因做苦工覺得命苦；無論是和泥，是做磚，是做田間各樣的工，在一切的工上都嚴嚴地待他們。</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25682797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44"/>
          <p:cNvSpPr txBox="1">
            <a:spLocks noGrp="1"/>
          </p:cNvSpPr>
          <p:nvPr>
            <p:ph type="title"/>
          </p:nvPr>
        </p:nvSpPr>
        <p:spPr>
          <a:xfrm>
            <a:off x="2070411" y="804891"/>
            <a:ext cx="8285355" cy="1059305"/>
          </a:xfrm>
          <a:prstGeom prst="rect">
            <a:avLst/>
          </a:prstGeom>
          <a:noFill/>
          <a:ln>
            <a:noFill/>
          </a:ln>
        </p:spPr>
        <p:txBody>
          <a:bodyPr spcFirstLastPara="1" wrap="square" lIns="91425" tIns="45700" rIns="91425" bIns="45700" anchor="t" anchorCtr="0">
            <a:normAutofit/>
          </a:bodyPr>
          <a:lstStyle/>
          <a:p>
            <a:pPr>
              <a:buSzPts val="3200"/>
            </a:pPr>
            <a:r>
              <a:rPr lang="en-US"/>
              <a:t>THIRD QUESTION: WHY DO WE DIP TWICE?</a:t>
            </a:r>
            <a:endParaRPr/>
          </a:p>
        </p:txBody>
      </p:sp>
      <p:sp>
        <p:nvSpPr>
          <p:cNvPr id="330" name="Google Shape;330;p44"/>
          <p:cNvSpPr txBox="1">
            <a:spLocks noGrp="1"/>
          </p:cNvSpPr>
          <p:nvPr>
            <p:ph type="body" idx="1"/>
          </p:nvPr>
        </p:nvSpPr>
        <p:spPr>
          <a:xfrm>
            <a:off x="1981201" y="2013936"/>
            <a:ext cx="4112161" cy="3777264"/>
          </a:xfrm>
          <a:prstGeom prst="rect">
            <a:avLst/>
          </a:prstGeom>
          <a:noFill/>
          <a:ln>
            <a:noFill/>
          </a:ln>
        </p:spPr>
        <p:txBody>
          <a:bodyPr spcFirstLastPara="1" wrap="square" lIns="91425" tIns="45700" rIns="91425" bIns="45700" anchor="t" anchorCtr="0">
            <a:normAutofit lnSpcReduction="10000"/>
          </a:bodyPr>
          <a:lstStyle/>
          <a:p>
            <a:pPr marL="0" indent="0" algn="ctr">
              <a:spcBef>
                <a:spcPts val="0"/>
              </a:spcBef>
              <a:buNone/>
            </a:pPr>
            <a:r>
              <a:rPr lang="en-US" sz="1800">
                <a:latin typeface="Verdana"/>
                <a:ea typeface="Verdana"/>
                <a:cs typeface="Verdana"/>
                <a:sym typeface="Verdana"/>
              </a:rPr>
              <a:t>And as they were reclining at table and eating, Jesus said, “Truly, I say to you, one of you will betray me, one who is eating with me.” They began to be sorrowful and to say to him one after another, “Is it I?” He said to them, “It is one of the twelve, one who is dipping bread into the dish with me. </a:t>
            </a:r>
            <a:endParaRPr/>
          </a:p>
          <a:p>
            <a:pPr marL="0" indent="0" algn="ctr">
              <a:buNone/>
            </a:pPr>
            <a:r>
              <a:rPr lang="en-US" sz="1800">
                <a:latin typeface="Verdana"/>
                <a:ea typeface="Verdana"/>
                <a:cs typeface="Verdana"/>
                <a:sym typeface="Verdana"/>
              </a:rPr>
              <a:t>(Mark 14:18-20 ESV)</a:t>
            </a:r>
            <a:endParaRPr/>
          </a:p>
          <a:p>
            <a:pPr marL="228600" indent="-101600">
              <a:buSzPts val="2000"/>
              <a:buNone/>
            </a:pPr>
            <a:endParaRPr/>
          </a:p>
        </p:txBody>
      </p:sp>
      <p:pic>
        <p:nvPicPr>
          <p:cNvPr id="331" name="Google Shape;331;p44" descr="Charoset.jpg"/>
          <p:cNvPicPr preferRelativeResize="0">
            <a:picLocks noGrp="1"/>
          </p:cNvPicPr>
          <p:nvPr>
            <p:ph type="body" idx="2"/>
          </p:nvPr>
        </p:nvPicPr>
        <p:blipFill rotWithShape="1">
          <a:blip r:embed="rId3">
            <a:alphaModFix/>
          </a:blip>
          <a:srcRect/>
          <a:stretch/>
        </p:blipFill>
        <p:spPr>
          <a:xfrm>
            <a:off x="6323013" y="2133600"/>
            <a:ext cx="3676650" cy="335280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F4585-A9CA-444E-16DE-A400AED4219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DA30E0E-101A-D7B3-88DC-8242A4533B0A}"/>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12C6F41D-7265-BBC6-2256-C1F9BD672922}"/>
              </a:ext>
            </a:extLst>
          </p:cNvPr>
          <p:cNvSpPr txBox="1"/>
          <p:nvPr/>
        </p:nvSpPr>
        <p:spPr>
          <a:xfrm>
            <a:off x="320331" y="0"/>
            <a:ext cx="11485330" cy="3816429"/>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馬可福音</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Mark 14:18-20</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他們坐席正吃的時候，耶穌說：「我實在告訴你們，你們中間有一個與我同吃的人要賣我了。」 他們就憂愁起來，一個一個地問他說：「是我嗎？」 耶穌對他們說：「是十二個門徒中同我蘸手在盤子裡的那個人。 </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42127518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45"/>
          <p:cNvSpPr txBox="1">
            <a:spLocks noGrp="1"/>
          </p:cNvSpPr>
          <p:nvPr>
            <p:ph type="title"/>
          </p:nvPr>
        </p:nvSpPr>
        <p:spPr>
          <a:xfrm>
            <a:off x="2325688" y="609601"/>
            <a:ext cx="7952019" cy="1049235"/>
          </a:xfrm>
          <a:prstGeom prst="rect">
            <a:avLst/>
          </a:prstGeom>
          <a:noFill/>
          <a:ln>
            <a:noFill/>
          </a:ln>
        </p:spPr>
        <p:txBody>
          <a:bodyPr spcFirstLastPara="1" wrap="square" lIns="91425" tIns="45700" rIns="91425" bIns="45700" anchor="t" anchorCtr="0">
            <a:normAutofit/>
          </a:bodyPr>
          <a:lstStyle/>
          <a:p>
            <a:pPr>
              <a:buSzPts val="3000"/>
            </a:pPr>
            <a:r>
              <a:rPr lang="en-US" sz="3000"/>
              <a:t>FOURTH QUESTION: WHY DO WE RECLINE? </a:t>
            </a:r>
            <a:endParaRPr/>
          </a:p>
        </p:txBody>
      </p:sp>
      <p:pic>
        <p:nvPicPr>
          <p:cNvPr id="337" name="Google Shape;337;p45" descr="Last supper.jpg"/>
          <p:cNvPicPr preferRelativeResize="0">
            <a:picLocks noGrp="1"/>
          </p:cNvPicPr>
          <p:nvPr>
            <p:ph type="body" idx="1"/>
          </p:nvPr>
        </p:nvPicPr>
        <p:blipFill rotWithShape="1">
          <a:blip r:embed="rId3">
            <a:alphaModFix/>
          </a:blip>
          <a:srcRect/>
          <a:stretch/>
        </p:blipFill>
        <p:spPr>
          <a:xfrm>
            <a:off x="2514601" y="1295400"/>
            <a:ext cx="7351713" cy="4813300"/>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p46"/>
          <p:cNvSpPr txBox="1">
            <a:spLocks noGrp="1"/>
          </p:cNvSpPr>
          <p:nvPr>
            <p:ph type="title"/>
          </p:nvPr>
        </p:nvSpPr>
        <p:spPr>
          <a:xfrm>
            <a:off x="2133600" y="460244"/>
            <a:ext cx="8229600" cy="914400"/>
          </a:xfrm>
          <a:prstGeom prst="rect">
            <a:avLst/>
          </a:prstGeom>
          <a:noFill/>
          <a:ln>
            <a:noFill/>
          </a:ln>
        </p:spPr>
        <p:txBody>
          <a:bodyPr spcFirstLastPara="1" wrap="square" lIns="91425" tIns="45700" rIns="91425" bIns="45700" anchor="t" anchorCtr="0">
            <a:normAutofit/>
          </a:bodyPr>
          <a:lstStyle/>
          <a:p>
            <a:pPr>
              <a:buSzPts val="2800"/>
            </a:pPr>
            <a:r>
              <a:rPr lang="en-US" sz="2800" b="1"/>
              <a:t>THE SECOND CUP : THE CUP OF PLAGUES</a:t>
            </a:r>
            <a:endParaRPr/>
          </a:p>
        </p:txBody>
      </p:sp>
      <p:pic>
        <p:nvPicPr>
          <p:cNvPr id="343" name="Google Shape;343;p46" descr="10-Plagues.jpg"/>
          <p:cNvPicPr preferRelativeResize="0">
            <a:picLocks noGrp="1"/>
          </p:cNvPicPr>
          <p:nvPr>
            <p:ph type="body" idx="1"/>
          </p:nvPr>
        </p:nvPicPr>
        <p:blipFill rotWithShape="1">
          <a:blip r:embed="rId3">
            <a:alphaModFix/>
          </a:blip>
          <a:srcRect/>
          <a:stretch/>
        </p:blipFill>
        <p:spPr>
          <a:xfrm>
            <a:off x="3162300" y="1239011"/>
            <a:ext cx="6172200" cy="2286000"/>
          </a:xfrm>
          <a:prstGeom prst="rect">
            <a:avLst/>
          </a:prstGeom>
          <a:noFill/>
          <a:ln>
            <a:noFill/>
          </a:ln>
        </p:spPr>
      </p:pic>
      <p:pic>
        <p:nvPicPr>
          <p:cNvPr id="344" name="Google Shape;344;p46" descr="The ten plagues.jpg"/>
          <p:cNvPicPr preferRelativeResize="0"/>
          <p:nvPr/>
        </p:nvPicPr>
        <p:blipFill rotWithShape="1">
          <a:blip r:embed="rId4">
            <a:alphaModFix/>
          </a:blip>
          <a:srcRect/>
          <a:stretch/>
        </p:blipFill>
        <p:spPr>
          <a:xfrm>
            <a:off x="2209800" y="3733800"/>
            <a:ext cx="4038600" cy="2895600"/>
          </a:xfrm>
          <a:prstGeom prst="rect">
            <a:avLst/>
          </a:prstGeom>
          <a:noFill/>
          <a:ln>
            <a:noFill/>
          </a:ln>
        </p:spPr>
      </p:pic>
      <p:sp>
        <p:nvSpPr>
          <p:cNvPr id="345" name="Google Shape;345;p46"/>
          <p:cNvSpPr txBox="1"/>
          <p:nvPr/>
        </p:nvSpPr>
        <p:spPr>
          <a:xfrm>
            <a:off x="6477000" y="3846578"/>
            <a:ext cx="4267200" cy="1754326"/>
          </a:xfrm>
          <a:prstGeom prst="rect">
            <a:avLst/>
          </a:prstGeom>
          <a:noFill/>
          <a:ln>
            <a:noFill/>
          </a:ln>
        </p:spPr>
        <p:txBody>
          <a:bodyPr spcFirstLastPara="1" wrap="square" lIns="91425" tIns="45700" rIns="91425" bIns="45700" anchor="t" anchorCtr="0">
            <a:spAutoFit/>
          </a:bodyPr>
          <a:lstStyle/>
          <a:p>
            <a:pPr defTabSz="914400" eaLnBrk="1" fontAlgn="auto" hangingPunct="1">
              <a:spcBef>
                <a:spcPts val="0"/>
              </a:spcBef>
              <a:spcAft>
                <a:spcPts val="0"/>
              </a:spcAft>
              <a:buClr>
                <a:srgbClr val="000000"/>
              </a:buClr>
            </a:pPr>
            <a:r>
              <a:rPr lang="en-US" sz="5400" kern="0">
                <a:solidFill>
                  <a:srgbClr val="000000"/>
                </a:solidFill>
                <a:latin typeface="Calibri"/>
                <a:ea typeface="Calibri"/>
                <a:cs typeface="Calibri"/>
                <a:sym typeface="Calibri"/>
              </a:rPr>
              <a:t>“ I will deliver you …“</a:t>
            </a:r>
            <a:endParaRPr sz="1400" kern="0">
              <a:solidFill>
                <a:srgbClr val="000000"/>
              </a:solidFill>
              <a:latin typeface="Arial"/>
              <a:cs typeface="Arial"/>
              <a:sym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47"/>
          <p:cNvSpPr txBox="1">
            <a:spLocks noGrp="1"/>
          </p:cNvSpPr>
          <p:nvPr>
            <p:ph type="title"/>
          </p:nvPr>
        </p:nvSpPr>
        <p:spPr>
          <a:xfrm>
            <a:off x="2967492" y="804891"/>
            <a:ext cx="6571343" cy="1059305"/>
          </a:xfrm>
          <a:prstGeom prst="rect">
            <a:avLst/>
          </a:prstGeom>
          <a:noFill/>
          <a:ln>
            <a:noFill/>
          </a:ln>
        </p:spPr>
        <p:txBody>
          <a:bodyPr spcFirstLastPara="1" wrap="square" lIns="91425" tIns="45700" rIns="91425" bIns="45700" anchor="t" anchorCtr="0">
            <a:normAutofit/>
          </a:bodyPr>
          <a:lstStyle/>
          <a:p>
            <a:pPr>
              <a:buSzPts val="3200"/>
            </a:pPr>
            <a:r>
              <a:rPr lang="en-US"/>
              <a:t>THE SHANK BONE</a:t>
            </a:r>
            <a:endParaRPr/>
          </a:p>
        </p:txBody>
      </p:sp>
      <p:sp>
        <p:nvSpPr>
          <p:cNvPr id="351" name="Google Shape;351;p47"/>
          <p:cNvSpPr txBox="1">
            <a:spLocks noGrp="1"/>
          </p:cNvSpPr>
          <p:nvPr>
            <p:ph type="body" idx="1"/>
          </p:nvPr>
        </p:nvSpPr>
        <p:spPr>
          <a:xfrm>
            <a:off x="2458592" y="2057400"/>
            <a:ext cx="3767138" cy="4463064"/>
          </a:xfrm>
          <a:prstGeom prst="rect">
            <a:avLst/>
          </a:prstGeom>
          <a:noFill/>
          <a:ln>
            <a:noFill/>
          </a:ln>
        </p:spPr>
        <p:txBody>
          <a:bodyPr spcFirstLastPara="1" wrap="square" lIns="91425" tIns="45700" rIns="91425" bIns="45700" anchor="t" anchorCtr="0">
            <a:normAutofit fontScale="47500" lnSpcReduction="20000"/>
          </a:bodyPr>
          <a:lstStyle/>
          <a:p>
            <a:pPr marL="228600" indent="-228600" algn="ctr">
              <a:spcBef>
                <a:spcPts val="0"/>
              </a:spcBef>
              <a:buSzPct val="100000"/>
              <a:buNone/>
            </a:pPr>
            <a:r>
              <a:rPr lang="en-US" sz="4500"/>
              <a:t>The Lamb without defect</a:t>
            </a:r>
            <a:endParaRPr/>
          </a:p>
          <a:p>
            <a:pPr marL="228600" indent="-228600" algn="ctr">
              <a:buSzPct val="100000"/>
              <a:buNone/>
            </a:pPr>
            <a:r>
              <a:rPr lang="en-US" sz="4500"/>
              <a:t>whose blood served as a</a:t>
            </a:r>
            <a:endParaRPr/>
          </a:p>
          <a:p>
            <a:pPr marL="228600" indent="-228600" algn="ctr">
              <a:buSzPct val="100000"/>
              <a:buNone/>
            </a:pPr>
            <a:r>
              <a:rPr lang="en-US" sz="4500"/>
              <a:t>sign to the angel of death</a:t>
            </a:r>
            <a:endParaRPr/>
          </a:p>
          <a:p>
            <a:pPr marL="228600" indent="-228600" algn="ctr">
              <a:buSzPct val="100000"/>
              <a:buNone/>
            </a:pPr>
            <a:r>
              <a:rPr lang="en-US" sz="4500"/>
              <a:t>to PASSOVER:</a:t>
            </a:r>
            <a:endParaRPr/>
          </a:p>
          <a:p>
            <a:pPr marL="228600" indent="-228600" algn="ctr">
              <a:buSzPct val="100000"/>
              <a:buNone/>
            </a:pPr>
            <a:endParaRPr sz="4500"/>
          </a:p>
          <a:p>
            <a:pPr marL="228600" indent="-228600" algn="ctr">
              <a:buSzPct val="100000"/>
              <a:buNone/>
            </a:pPr>
            <a:r>
              <a:rPr lang="en-US" sz="4500"/>
              <a:t>The Lamb which takes away the sin of the world!</a:t>
            </a:r>
            <a:endParaRPr/>
          </a:p>
          <a:p>
            <a:pPr marL="228600" indent="-228600">
              <a:buSzPct val="100000"/>
              <a:buNone/>
            </a:pPr>
            <a:endParaRPr sz="4500"/>
          </a:p>
          <a:p>
            <a:pPr marL="228600" indent="-228600" algn="ctr">
              <a:buSzPct val="100000"/>
              <a:buNone/>
            </a:pPr>
            <a:r>
              <a:rPr lang="en-US" sz="6600" b="1"/>
              <a:t>YESHUA</a:t>
            </a:r>
            <a:endParaRPr/>
          </a:p>
        </p:txBody>
      </p:sp>
      <p:pic>
        <p:nvPicPr>
          <p:cNvPr id="352" name="Google Shape;352;p47" descr="Shankbone.jpg"/>
          <p:cNvPicPr preferRelativeResize="0">
            <a:picLocks noGrp="1"/>
          </p:cNvPicPr>
          <p:nvPr>
            <p:ph type="body" idx="2"/>
          </p:nvPr>
        </p:nvPicPr>
        <p:blipFill rotWithShape="1">
          <a:blip r:embed="rId3">
            <a:alphaModFix/>
          </a:blip>
          <a:srcRect/>
          <a:stretch/>
        </p:blipFill>
        <p:spPr>
          <a:xfrm>
            <a:off x="6467475" y="2209800"/>
            <a:ext cx="3767138" cy="3048000"/>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48"/>
          <p:cNvSpPr txBox="1">
            <a:spLocks noGrp="1"/>
          </p:cNvSpPr>
          <p:nvPr>
            <p:ph type="title"/>
          </p:nvPr>
        </p:nvSpPr>
        <p:spPr>
          <a:xfrm>
            <a:off x="3124201" y="524257"/>
            <a:ext cx="6571343" cy="1049235"/>
          </a:xfrm>
          <a:prstGeom prst="rect">
            <a:avLst/>
          </a:prstGeom>
          <a:noFill/>
          <a:ln>
            <a:noFill/>
          </a:ln>
        </p:spPr>
        <p:txBody>
          <a:bodyPr spcFirstLastPara="1" wrap="square" lIns="91425" tIns="45700" rIns="91425" bIns="45700" anchor="t" anchorCtr="0">
            <a:normAutofit/>
          </a:bodyPr>
          <a:lstStyle/>
          <a:p>
            <a:pPr>
              <a:buSzPts val="3200"/>
            </a:pPr>
            <a:r>
              <a:rPr lang="en-US"/>
              <a:t>THE NEXT FOUR QUESTIONS</a:t>
            </a:r>
            <a:endParaRPr/>
          </a:p>
        </p:txBody>
      </p:sp>
      <p:pic>
        <p:nvPicPr>
          <p:cNvPr id="358" name="Google Shape;358;p48" descr="Passover 4 questions joke.jpg"/>
          <p:cNvPicPr preferRelativeResize="0">
            <a:picLocks noGrp="1"/>
          </p:cNvPicPr>
          <p:nvPr>
            <p:ph type="body" idx="1"/>
          </p:nvPr>
        </p:nvPicPr>
        <p:blipFill rotWithShape="1">
          <a:blip r:embed="rId3">
            <a:alphaModFix/>
          </a:blip>
          <a:srcRect/>
          <a:stretch/>
        </p:blipFill>
        <p:spPr>
          <a:xfrm>
            <a:off x="2671764" y="1216026"/>
            <a:ext cx="6700837" cy="5108575"/>
          </a:xfrm>
          <a:prstGeom prst="rect">
            <a:avLst/>
          </a:prstGeom>
          <a:noFill/>
          <a:ln>
            <a:noFill/>
          </a:ln>
        </p:spPr>
      </p:pic>
    </p:spTree>
    <p:extLst>
      <p:ext uri="{BB962C8B-B14F-4D97-AF65-F5344CB8AC3E}">
        <p14:creationId xmlns:p14="http://schemas.microsoft.com/office/powerpoint/2010/main" val="11924807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pic>
        <p:nvPicPr>
          <p:cNvPr id="363" name="Google Shape;363;p49" descr="Yeshua Passover.jpg"/>
          <p:cNvPicPr preferRelativeResize="0"/>
          <p:nvPr/>
        </p:nvPicPr>
        <p:blipFill rotWithShape="1">
          <a:blip r:embed="rId3">
            <a:alphaModFix/>
          </a:blip>
          <a:srcRect/>
          <a:stretch/>
        </p:blipFill>
        <p:spPr>
          <a:xfrm>
            <a:off x="1755775" y="990600"/>
            <a:ext cx="8680450" cy="4876800"/>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p50"/>
          <p:cNvSpPr txBox="1">
            <a:spLocks noGrp="1"/>
          </p:cNvSpPr>
          <p:nvPr>
            <p:ph type="title"/>
          </p:nvPr>
        </p:nvSpPr>
        <p:spPr>
          <a:xfrm>
            <a:off x="3352801" y="667513"/>
            <a:ext cx="6571343" cy="1049235"/>
          </a:xfrm>
          <a:prstGeom prst="rect">
            <a:avLst/>
          </a:prstGeom>
          <a:noFill/>
          <a:ln>
            <a:noFill/>
          </a:ln>
        </p:spPr>
        <p:txBody>
          <a:bodyPr spcFirstLastPara="1" wrap="square" lIns="91425" tIns="45700" rIns="91425" bIns="45700" anchor="t" anchorCtr="0">
            <a:normAutofit/>
          </a:bodyPr>
          <a:lstStyle/>
          <a:p>
            <a:pPr>
              <a:buSzPts val="3200"/>
            </a:pPr>
            <a:r>
              <a:rPr lang="en-US"/>
              <a:t>IN SEARCH OF THE AFIKOMEN</a:t>
            </a:r>
            <a:endParaRPr/>
          </a:p>
        </p:txBody>
      </p:sp>
      <p:pic>
        <p:nvPicPr>
          <p:cNvPr id="369" name="Google Shape;369;p50" descr="Afikomen.jpg"/>
          <p:cNvPicPr preferRelativeResize="0">
            <a:picLocks noGrp="1"/>
          </p:cNvPicPr>
          <p:nvPr>
            <p:ph type="body" idx="1"/>
          </p:nvPr>
        </p:nvPicPr>
        <p:blipFill rotWithShape="1">
          <a:blip r:embed="rId3">
            <a:alphaModFix/>
          </a:blip>
          <a:srcRect/>
          <a:stretch/>
        </p:blipFill>
        <p:spPr>
          <a:xfrm>
            <a:off x="2544066" y="1325176"/>
            <a:ext cx="7103869" cy="5386588"/>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p51"/>
          <p:cNvSpPr txBox="1">
            <a:spLocks noGrp="1"/>
          </p:cNvSpPr>
          <p:nvPr>
            <p:ph type="title"/>
          </p:nvPr>
        </p:nvSpPr>
        <p:spPr>
          <a:xfrm>
            <a:off x="3505201" y="689548"/>
            <a:ext cx="6571343" cy="1059305"/>
          </a:xfrm>
          <a:prstGeom prst="rect">
            <a:avLst/>
          </a:prstGeom>
          <a:noFill/>
          <a:ln>
            <a:noFill/>
          </a:ln>
        </p:spPr>
        <p:txBody>
          <a:bodyPr spcFirstLastPara="1" wrap="square" lIns="91425" tIns="45700" rIns="91425" bIns="45700" anchor="t" anchorCtr="0">
            <a:normAutofit/>
          </a:bodyPr>
          <a:lstStyle/>
          <a:p>
            <a:pPr>
              <a:buSzPts val="3200"/>
            </a:pPr>
            <a:r>
              <a:rPr lang="en-US"/>
              <a:t>“EAT, THIS IS MY BODY …”</a:t>
            </a:r>
            <a:endParaRPr/>
          </a:p>
        </p:txBody>
      </p:sp>
      <p:sp>
        <p:nvSpPr>
          <p:cNvPr id="375" name="Google Shape;375;p51"/>
          <p:cNvSpPr txBox="1">
            <a:spLocks noGrp="1"/>
          </p:cNvSpPr>
          <p:nvPr>
            <p:ph type="body" idx="1"/>
          </p:nvPr>
        </p:nvSpPr>
        <p:spPr>
          <a:xfrm>
            <a:off x="1828801" y="1981200"/>
            <a:ext cx="3964071" cy="3620966"/>
          </a:xfrm>
          <a:prstGeom prst="rect">
            <a:avLst/>
          </a:prstGeom>
          <a:noFill/>
          <a:ln>
            <a:noFill/>
          </a:ln>
        </p:spPr>
        <p:txBody>
          <a:bodyPr spcFirstLastPara="1" wrap="square" lIns="91425" tIns="45700" rIns="91425" bIns="45700" anchor="t" anchorCtr="0">
            <a:normAutofit lnSpcReduction="10000"/>
          </a:bodyPr>
          <a:lstStyle/>
          <a:p>
            <a:pPr marL="0" indent="0" algn="ctr">
              <a:spcBef>
                <a:spcPts val="0"/>
              </a:spcBef>
              <a:buSzPts val="2400"/>
              <a:buNone/>
            </a:pPr>
            <a:r>
              <a:rPr lang="en-US" sz="2400">
                <a:latin typeface="Verdana"/>
                <a:ea typeface="Verdana"/>
                <a:cs typeface="Verdana"/>
                <a:sym typeface="Verdana"/>
              </a:rPr>
              <a:t>And he took bread, and when he had given thanks, he broke it and gave it to them, saying, “This is my body, which is given for you. Do this in remembrance of me.” </a:t>
            </a:r>
            <a:endParaRPr/>
          </a:p>
          <a:p>
            <a:pPr marL="0" indent="0" algn="ctr">
              <a:buSzPts val="2400"/>
              <a:buNone/>
            </a:pPr>
            <a:r>
              <a:rPr lang="en-US" sz="2400">
                <a:latin typeface="Verdana"/>
                <a:ea typeface="Verdana"/>
                <a:cs typeface="Verdana"/>
                <a:sym typeface="Verdana"/>
              </a:rPr>
              <a:t>(Luke 22:19 ESV)</a:t>
            </a:r>
            <a:endParaRPr/>
          </a:p>
        </p:txBody>
      </p:sp>
      <p:pic>
        <p:nvPicPr>
          <p:cNvPr id="376" name="Google Shape;376;p51" descr="Afikomen 2.jpg"/>
          <p:cNvPicPr preferRelativeResize="0">
            <a:picLocks noGrp="1"/>
          </p:cNvPicPr>
          <p:nvPr>
            <p:ph type="body" idx="2"/>
          </p:nvPr>
        </p:nvPicPr>
        <p:blipFill rotWithShape="1">
          <a:blip r:embed="rId3">
            <a:alphaModFix/>
          </a:blip>
          <a:srcRect/>
          <a:stretch/>
        </p:blipFill>
        <p:spPr>
          <a:xfrm>
            <a:off x="6172200" y="1676400"/>
            <a:ext cx="4191000" cy="3962400"/>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C094A-26F3-3B64-FAC1-ADC215C813B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DDCE1F7-4290-571D-344C-95BF0B010539}"/>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7F3FDEF9-B14F-09B5-0091-DF70451DA544}"/>
              </a:ext>
            </a:extLst>
          </p:cNvPr>
          <p:cNvSpPr txBox="1"/>
          <p:nvPr/>
        </p:nvSpPr>
        <p:spPr>
          <a:xfrm>
            <a:off x="390223" y="0"/>
            <a:ext cx="11427088" cy="2739211"/>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路加福音</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Luke 22:19</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又拿起餅來，祝謝了，就擘開，遞給他們，說：「這是我的身體，為你們捨的，你們也應當如此行，為的是記念我。」</a:t>
            </a:r>
            <a:endParaRPr kumimoji="0" lang="en-US" altLang="zh-TW"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327779836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Google Shape;381;p52"/>
          <p:cNvSpPr txBox="1">
            <a:spLocks noGrp="1"/>
          </p:cNvSpPr>
          <p:nvPr>
            <p:ph type="title"/>
          </p:nvPr>
        </p:nvSpPr>
        <p:spPr>
          <a:xfrm>
            <a:off x="1981200" y="274638"/>
            <a:ext cx="8229600" cy="1554162"/>
          </a:xfrm>
          <a:prstGeom prst="rect">
            <a:avLst/>
          </a:prstGeom>
          <a:noFill/>
          <a:ln>
            <a:noFill/>
          </a:ln>
        </p:spPr>
        <p:txBody>
          <a:bodyPr spcFirstLastPara="1" wrap="square" lIns="91425" tIns="45700" rIns="91425" bIns="45700" anchor="t" anchorCtr="0">
            <a:normAutofit/>
          </a:bodyPr>
          <a:lstStyle/>
          <a:p>
            <a:pPr algn="ctr">
              <a:buSzPts val="3200"/>
            </a:pPr>
            <a:r>
              <a:rPr lang="en-US"/>
              <a:t>THE THIRD CUP:</a:t>
            </a:r>
            <a:br>
              <a:rPr lang="en-US"/>
            </a:br>
            <a:r>
              <a:rPr lang="en-US"/>
              <a:t>THE CUP OF REDEMPTION</a:t>
            </a:r>
            <a:br>
              <a:rPr lang="en-US"/>
            </a:br>
            <a:r>
              <a:rPr lang="en-US" sz="2400"/>
              <a:t>“I WILL REDEEM YOU…”</a:t>
            </a:r>
            <a:endParaRPr/>
          </a:p>
        </p:txBody>
      </p:sp>
      <p:sp>
        <p:nvSpPr>
          <p:cNvPr id="382" name="Google Shape;382;p52"/>
          <p:cNvSpPr txBox="1">
            <a:spLocks noGrp="1"/>
          </p:cNvSpPr>
          <p:nvPr>
            <p:ph type="body" idx="1"/>
          </p:nvPr>
        </p:nvSpPr>
        <p:spPr>
          <a:xfrm>
            <a:off x="2057400" y="2209800"/>
            <a:ext cx="3810000" cy="3276600"/>
          </a:xfrm>
          <a:prstGeom prst="rect">
            <a:avLst/>
          </a:prstGeom>
          <a:noFill/>
          <a:ln>
            <a:noFill/>
          </a:ln>
        </p:spPr>
        <p:txBody>
          <a:bodyPr spcFirstLastPara="1" wrap="square" lIns="91425" tIns="45700" rIns="91425" bIns="45700" anchor="t" anchorCtr="0">
            <a:normAutofit fontScale="92500"/>
          </a:bodyPr>
          <a:lstStyle/>
          <a:p>
            <a:pPr marL="0" indent="0" algn="ctr">
              <a:spcBef>
                <a:spcPts val="0"/>
              </a:spcBef>
              <a:buSzPct val="100000"/>
              <a:buNone/>
            </a:pPr>
            <a:r>
              <a:rPr lang="en-US" sz="2400" b="1">
                <a:latin typeface="Verdana"/>
                <a:ea typeface="Verdana"/>
                <a:cs typeface="Verdana"/>
                <a:sym typeface="Verdana"/>
              </a:rPr>
              <a:t>And likewise the cup after they had eaten, saying, “This cup that is poured out for you is the new covenant in my blood. </a:t>
            </a:r>
            <a:endParaRPr/>
          </a:p>
          <a:p>
            <a:pPr marL="0" indent="0" algn="ctr">
              <a:buSzPct val="100000"/>
              <a:buNone/>
            </a:pPr>
            <a:r>
              <a:rPr lang="en-US" sz="2400" b="1">
                <a:latin typeface="Verdana"/>
                <a:ea typeface="Verdana"/>
                <a:cs typeface="Verdana"/>
                <a:sym typeface="Verdana"/>
              </a:rPr>
              <a:t>(Luke 22:20 ESV)</a:t>
            </a:r>
            <a:endParaRPr/>
          </a:p>
        </p:txBody>
      </p:sp>
      <p:pic>
        <p:nvPicPr>
          <p:cNvPr id="383" name="Google Shape;383;p52" descr="Passover cup 1.jpg"/>
          <p:cNvPicPr preferRelativeResize="0">
            <a:picLocks noGrp="1"/>
          </p:cNvPicPr>
          <p:nvPr>
            <p:ph type="body" idx="2"/>
          </p:nvPr>
        </p:nvPicPr>
        <p:blipFill rotWithShape="1">
          <a:blip r:embed="rId3">
            <a:alphaModFix/>
          </a:blip>
          <a:srcRect/>
          <a:stretch/>
        </p:blipFill>
        <p:spPr>
          <a:xfrm>
            <a:off x="6909594" y="2932906"/>
            <a:ext cx="2133600" cy="1600200"/>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942362-63CC-F26B-AB8B-286FC18E1AD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BEECFFA-2BB2-1A82-569E-5E438C66CD50}"/>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BA49AB4D-016F-DBD6-28BC-226550504105}"/>
              </a:ext>
            </a:extLst>
          </p:cNvPr>
          <p:cNvSpPr txBox="1"/>
          <p:nvPr/>
        </p:nvSpPr>
        <p:spPr>
          <a:xfrm>
            <a:off x="390223" y="0"/>
            <a:ext cx="11427088" cy="2123658"/>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路加福音</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Luke 22:20</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飯後也照樣拿起杯來，說：「這杯是用我血所立的新約，是為你們流出來的。</a:t>
            </a:r>
            <a:endParaRPr kumimoji="0" lang="en-US" altLang="zh-TW"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139863179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53"/>
          <p:cNvSpPr txBox="1">
            <a:spLocks noGrp="1"/>
          </p:cNvSpPr>
          <p:nvPr>
            <p:ph type="title"/>
          </p:nvPr>
        </p:nvSpPr>
        <p:spPr>
          <a:xfrm>
            <a:off x="1981200" y="274638"/>
            <a:ext cx="8229600" cy="1554162"/>
          </a:xfrm>
          <a:prstGeom prst="rect">
            <a:avLst/>
          </a:prstGeom>
          <a:noFill/>
          <a:ln>
            <a:noFill/>
          </a:ln>
        </p:spPr>
        <p:txBody>
          <a:bodyPr spcFirstLastPara="1" wrap="square" lIns="91425" tIns="45700" rIns="91425" bIns="45700" anchor="t" anchorCtr="0">
            <a:normAutofit/>
          </a:bodyPr>
          <a:lstStyle/>
          <a:p>
            <a:r>
              <a:rPr lang="en-US" sz="1800"/>
              <a:t>THE THIRD CUP: THE CUP OF REDEMPTION     </a:t>
            </a:r>
            <a:r>
              <a:rPr lang="en-US" sz="2000"/>
              <a:t>“I WILL REDEEM YOU…”</a:t>
            </a:r>
            <a:endParaRPr sz="1800"/>
          </a:p>
        </p:txBody>
      </p:sp>
      <p:sp>
        <p:nvSpPr>
          <p:cNvPr id="389" name="Google Shape;389;p53"/>
          <p:cNvSpPr txBox="1">
            <a:spLocks noGrp="1"/>
          </p:cNvSpPr>
          <p:nvPr>
            <p:ph type="body" idx="1"/>
          </p:nvPr>
        </p:nvSpPr>
        <p:spPr>
          <a:xfrm>
            <a:off x="1790700" y="2735262"/>
            <a:ext cx="8610600" cy="3276600"/>
          </a:xfrm>
          <a:prstGeom prst="rect">
            <a:avLst/>
          </a:prstGeom>
          <a:noFill/>
          <a:ln>
            <a:noFill/>
          </a:ln>
        </p:spPr>
        <p:txBody>
          <a:bodyPr spcFirstLastPara="1" wrap="square" lIns="91425" tIns="45700" rIns="91425" bIns="45700" anchor="t" anchorCtr="0">
            <a:normAutofit fontScale="92500" lnSpcReduction="10000"/>
          </a:bodyPr>
          <a:lstStyle/>
          <a:p>
            <a:pPr marL="0" indent="0">
              <a:spcBef>
                <a:spcPts val="0"/>
              </a:spcBef>
              <a:buSzPct val="100000"/>
              <a:buNone/>
            </a:pPr>
            <a:r>
              <a:rPr lang="en-US" sz="1600" b="1">
                <a:latin typeface="Verdana"/>
                <a:ea typeface="Verdana"/>
                <a:cs typeface="Verdana"/>
                <a:sym typeface="Verdana"/>
              </a:rPr>
              <a:t>“Behold, the days are coming, declares the LORD, when I will make a new covenant with the house of Israel and the house of Judah, not like the covenant that I made with their fathers on the day when I took them by the hand to bring them out of the land of Egypt, my covenant that they broke, though I was their husband, declares the LORD. For this is the covenant that I will make with the house of Israel after those days, declares the LORD: I will put my law within them, and I will write it on their hearts. And I will be their God, and they shall be my people. And no longer shall each one teach his neighbor and each his brother, saying, ‘Know the LORD,’ for they shall all know me, from the least of them to the greatest, declares the LORD. For I will forgive their iniquity, and I will remember their sin no more.” </a:t>
            </a:r>
            <a:endParaRPr/>
          </a:p>
          <a:p>
            <a:pPr marL="0" indent="0">
              <a:buSzPct val="100000"/>
              <a:buNone/>
            </a:pPr>
            <a:r>
              <a:rPr lang="en-US" sz="1600" b="1">
                <a:latin typeface="Verdana"/>
                <a:ea typeface="Verdana"/>
                <a:cs typeface="Verdana"/>
                <a:sym typeface="Verdana"/>
              </a:rPr>
              <a:t>(Jeremiah 31:31-34 ESV)</a:t>
            </a:r>
            <a:endParaRPr/>
          </a:p>
        </p:txBody>
      </p:sp>
      <p:pic>
        <p:nvPicPr>
          <p:cNvPr id="390" name="Google Shape;390;p53" descr="Passover cup 1.jpg"/>
          <p:cNvPicPr preferRelativeResize="0">
            <a:picLocks noGrp="1"/>
          </p:cNvPicPr>
          <p:nvPr>
            <p:ph type="body" idx="2"/>
          </p:nvPr>
        </p:nvPicPr>
        <p:blipFill rotWithShape="1">
          <a:blip r:embed="rId3">
            <a:alphaModFix/>
          </a:blip>
          <a:srcRect/>
          <a:stretch/>
        </p:blipFill>
        <p:spPr>
          <a:xfrm>
            <a:off x="4800600" y="685800"/>
            <a:ext cx="2133600" cy="1600200"/>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28BDCB-AE26-63B1-D0C3-A3C866F13A1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6054E3D-C947-67F1-52EA-0956873A37AE}"/>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E27F47F4-D6F9-5F24-5B32-AEF6BBC87268}"/>
              </a:ext>
            </a:extLst>
          </p:cNvPr>
          <p:cNvSpPr txBox="1"/>
          <p:nvPr/>
        </p:nvSpPr>
        <p:spPr>
          <a:xfrm>
            <a:off x="273738" y="0"/>
            <a:ext cx="11718298" cy="766363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耶利米書</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Jeremiah 31:31-34</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耶和華說：「日子將到，我要與以色列家和猶大家另立新約，不像我拉著他們祖宗的手，領他們出埃及地的時候，與他們所立的約。我雖作他們的丈夫，他們卻背了我的約。這是耶和華說的。」耶和華說：「那些日子以後，我與以色列家所立的約乃是這樣：我要將我的律法放在他們裡面，寫在他們心上。我要作他們的　神，他們要作我的子民。他們各人不再教導自己的鄰舍和自己的弟兄說：</a:t>
            </a:r>
            <a:r>
              <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你該認識耶和華</a:t>
            </a:r>
            <a:r>
              <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，因為他們從最小的到至大的都必認識我。我要赦免他們的罪孽，不再記念他們的罪惡。這是耶和華說的。」</a:t>
            </a:r>
            <a:endParaRPr kumimoji="0" lang="en-US" altLang="zh-TW"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151702984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395" name="Google Shape;395;p54"/>
          <p:cNvSpPr txBox="1">
            <a:spLocks noGrp="1"/>
          </p:cNvSpPr>
          <p:nvPr>
            <p:ph type="title"/>
          </p:nvPr>
        </p:nvSpPr>
        <p:spPr>
          <a:xfrm>
            <a:off x="1981200" y="274638"/>
            <a:ext cx="8229600" cy="1554162"/>
          </a:xfrm>
          <a:prstGeom prst="rect">
            <a:avLst/>
          </a:prstGeom>
          <a:noFill/>
          <a:ln>
            <a:noFill/>
          </a:ln>
        </p:spPr>
        <p:txBody>
          <a:bodyPr spcFirstLastPara="1" wrap="square" lIns="91425" tIns="45700" rIns="91425" bIns="45700" anchor="t" anchorCtr="0">
            <a:normAutofit/>
          </a:bodyPr>
          <a:lstStyle/>
          <a:p>
            <a:r>
              <a:rPr lang="en-US" sz="1800"/>
              <a:t>THE THIRD CUP:  THE CUP OF REDEMPTION     </a:t>
            </a:r>
            <a:r>
              <a:rPr lang="en-US" sz="2000"/>
              <a:t>“I WILL REDEEM YOU…”</a:t>
            </a:r>
            <a:endParaRPr sz="1800"/>
          </a:p>
        </p:txBody>
      </p:sp>
      <p:sp>
        <p:nvSpPr>
          <p:cNvPr id="396" name="Google Shape;396;p54"/>
          <p:cNvSpPr txBox="1">
            <a:spLocks noGrp="1"/>
          </p:cNvSpPr>
          <p:nvPr>
            <p:ph type="body" idx="1"/>
          </p:nvPr>
        </p:nvSpPr>
        <p:spPr>
          <a:xfrm>
            <a:off x="1790700" y="3124200"/>
            <a:ext cx="8610600" cy="3276600"/>
          </a:xfrm>
          <a:prstGeom prst="rect">
            <a:avLst/>
          </a:prstGeom>
          <a:noFill/>
          <a:ln>
            <a:noFill/>
          </a:ln>
        </p:spPr>
        <p:txBody>
          <a:bodyPr spcFirstLastPara="1" wrap="square" lIns="91425" tIns="45700" rIns="91425" bIns="45700" anchor="t" anchorCtr="0">
            <a:normAutofit/>
          </a:bodyPr>
          <a:lstStyle/>
          <a:p>
            <a:pPr marL="0" indent="0">
              <a:spcBef>
                <a:spcPts val="0"/>
              </a:spcBef>
              <a:buNone/>
            </a:pPr>
            <a:r>
              <a:rPr lang="en-US" sz="1800" b="1">
                <a:latin typeface="Verdana"/>
                <a:ea typeface="Verdana"/>
                <a:cs typeface="Verdana"/>
                <a:sym typeface="Verdana"/>
              </a:rPr>
              <a:t>And he took a cup, and when he had given thanks he gave it to them, saying, “Drink of it, all of you, for this is my blood of the covenant, which is poured out for many for the forgiveness of sins. I tell you I will not drink again of this fruit of the vine until that day when I drink it new with you in my Father's kingdom.” </a:t>
            </a:r>
            <a:endParaRPr/>
          </a:p>
          <a:p>
            <a:pPr marL="0" indent="0">
              <a:buNone/>
            </a:pPr>
            <a:r>
              <a:rPr lang="en-US" sz="1800" b="1">
                <a:latin typeface="Verdana"/>
                <a:ea typeface="Verdana"/>
                <a:cs typeface="Verdana"/>
                <a:sym typeface="Verdana"/>
              </a:rPr>
              <a:t>(Matthew 26:27-29 ESV)</a:t>
            </a:r>
            <a:endParaRPr/>
          </a:p>
          <a:p>
            <a:pPr marL="0" indent="0">
              <a:buNone/>
            </a:pPr>
            <a:endParaRPr sz="1800" b="1">
              <a:latin typeface="Verdana"/>
              <a:ea typeface="Verdana"/>
              <a:cs typeface="Verdana"/>
              <a:sym typeface="Verdana"/>
            </a:endParaRPr>
          </a:p>
        </p:txBody>
      </p:sp>
      <p:pic>
        <p:nvPicPr>
          <p:cNvPr id="397" name="Google Shape;397;p54" descr="Passover cup 1.jpg"/>
          <p:cNvPicPr preferRelativeResize="0">
            <a:picLocks noGrp="1"/>
          </p:cNvPicPr>
          <p:nvPr>
            <p:ph type="body" idx="2"/>
          </p:nvPr>
        </p:nvPicPr>
        <p:blipFill rotWithShape="1">
          <a:blip r:embed="rId3">
            <a:alphaModFix/>
          </a:blip>
          <a:srcRect/>
          <a:stretch/>
        </p:blipFill>
        <p:spPr>
          <a:xfrm>
            <a:off x="4800600" y="685800"/>
            <a:ext cx="2133600" cy="1600200"/>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59A6A2-6557-1E12-B75A-A985E836CBA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AA34976-B1AB-D424-815D-AC07EC503FAF}"/>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D94F7AFE-07F2-B364-F849-85A6A7B399ED}"/>
              </a:ext>
            </a:extLst>
          </p:cNvPr>
          <p:cNvSpPr txBox="1"/>
          <p:nvPr/>
        </p:nvSpPr>
        <p:spPr>
          <a:xfrm>
            <a:off x="273738" y="0"/>
            <a:ext cx="11718298" cy="3323987"/>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馬太福音</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Matthew 26:27-29</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又拿起杯來，祝謝了，遞給他們，說：「你們都喝這個；因為這是我立約的血，為多人流出來，使罪得赦。但我告訴你們，從今以後，我不再喝這葡萄汁，直到我在我父的國裡同你們喝新的那日子。」</a:t>
            </a:r>
            <a:endParaRPr kumimoji="0" lang="en-US" altLang="zh-TW"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137032637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Google Shape;402;p55"/>
          <p:cNvSpPr txBox="1">
            <a:spLocks noGrp="1"/>
          </p:cNvSpPr>
          <p:nvPr>
            <p:ph type="title"/>
          </p:nvPr>
        </p:nvSpPr>
        <p:spPr>
          <a:xfrm>
            <a:off x="1981200" y="274638"/>
            <a:ext cx="8229600" cy="1554162"/>
          </a:xfrm>
          <a:prstGeom prst="rect">
            <a:avLst/>
          </a:prstGeom>
          <a:noFill/>
          <a:ln>
            <a:noFill/>
          </a:ln>
        </p:spPr>
        <p:txBody>
          <a:bodyPr spcFirstLastPara="1" wrap="square" lIns="91425" tIns="45700" rIns="91425" bIns="45700" anchor="t" anchorCtr="0">
            <a:normAutofit/>
          </a:bodyPr>
          <a:lstStyle/>
          <a:p>
            <a:pPr algn="ctr">
              <a:buSzPts val="3600"/>
            </a:pPr>
            <a:r>
              <a:rPr lang="en-US" sz="3600"/>
              <a:t>A PLACE FOR ELIJAH</a:t>
            </a:r>
            <a:endParaRPr/>
          </a:p>
        </p:txBody>
      </p:sp>
      <p:sp>
        <p:nvSpPr>
          <p:cNvPr id="403" name="Google Shape;403;p55"/>
          <p:cNvSpPr txBox="1">
            <a:spLocks noGrp="1"/>
          </p:cNvSpPr>
          <p:nvPr>
            <p:ph type="body" idx="1"/>
          </p:nvPr>
        </p:nvSpPr>
        <p:spPr>
          <a:xfrm>
            <a:off x="1981200" y="3810000"/>
            <a:ext cx="8610600" cy="3276600"/>
          </a:xfrm>
          <a:prstGeom prst="rect">
            <a:avLst/>
          </a:prstGeom>
          <a:noFill/>
          <a:ln>
            <a:noFill/>
          </a:ln>
        </p:spPr>
        <p:txBody>
          <a:bodyPr spcFirstLastPara="1" wrap="square" lIns="91425" tIns="45700" rIns="91425" bIns="45700" anchor="t" anchorCtr="0">
            <a:normAutofit/>
          </a:bodyPr>
          <a:lstStyle/>
          <a:p>
            <a:pPr marL="0" indent="0">
              <a:spcBef>
                <a:spcPts val="0"/>
              </a:spcBef>
              <a:buNone/>
            </a:pPr>
            <a:r>
              <a:rPr lang="en-US" sz="1800" b="1">
                <a:latin typeface="Verdana"/>
                <a:ea typeface="Verdana"/>
                <a:cs typeface="Verdana"/>
                <a:sym typeface="Verdana"/>
              </a:rPr>
              <a:t>“Behold, I will send you Elijah the prophet before the great and awesome day of the LORD comes. And he will turn the hearts of fathers to their children and the hearts of children to their fathers, lest I come and strike the land with a decree of utter destruction.” </a:t>
            </a:r>
            <a:endParaRPr/>
          </a:p>
          <a:p>
            <a:pPr marL="0" indent="0">
              <a:buNone/>
            </a:pPr>
            <a:r>
              <a:rPr lang="en-US" sz="1800" b="1">
                <a:latin typeface="Verdana"/>
                <a:ea typeface="Verdana"/>
                <a:cs typeface="Verdana"/>
                <a:sym typeface="Verdana"/>
              </a:rPr>
              <a:t>(Malachi 4:5-6 ESV)</a:t>
            </a:r>
            <a:endParaRPr/>
          </a:p>
          <a:p>
            <a:pPr marL="0" indent="0">
              <a:buNone/>
            </a:pPr>
            <a:endParaRPr sz="1800" b="1">
              <a:latin typeface="Verdana"/>
              <a:ea typeface="Verdana"/>
              <a:cs typeface="Verdana"/>
              <a:sym typeface="Verdana"/>
            </a:endParaRPr>
          </a:p>
        </p:txBody>
      </p:sp>
      <p:pic>
        <p:nvPicPr>
          <p:cNvPr id="404" name="Google Shape;404;p55"/>
          <p:cNvPicPr preferRelativeResize="0">
            <a:picLocks noGrp="1"/>
          </p:cNvPicPr>
          <p:nvPr>
            <p:ph type="body" idx="2"/>
          </p:nvPr>
        </p:nvPicPr>
        <p:blipFill rotWithShape="1">
          <a:blip r:embed="rId3">
            <a:alphaModFix/>
          </a:blip>
          <a:srcRect/>
          <a:stretch/>
        </p:blipFill>
        <p:spPr>
          <a:xfrm>
            <a:off x="3843041" y="1051719"/>
            <a:ext cx="4505919" cy="2545842"/>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F93D3-BAEC-A635-2887-803A2560626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0743EEA-11EC-6D2A-92A5-B5F2E70B2391}"/>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27C897D8-1BB4-F41E-AD8F-C4A94D18B344}"/>
              </a:ext>
            </a:extLst>
          </p:cNvPr>
          <p:cNvSpPr txBox="1"/>
          <p:nvPr/>
        </p:nvSpPr>
        <p:spPr>
          <a:xfrm>
            <a:off x="273738" y="0"/>
            <a:ext cx="11718298" cy="2708434"/>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瑪拉基書</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Malachi 4:5-6</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「看哪，耶和華大而可畏之日未到以前，我必差遣先知以利亞到你們那裡去。他必使父親的心轉向兒女，兒女的心轉向父親，免得我來咒詛遍地。」</a:t>
            </a:r>
            <a:endParaRPr kumimoji="0" lang="en-US" altLang="zh-TW"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191981569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09" name="Google Shape;409;p56"/>
          <p:cNvSpPr txBox="1">
            <a:spLocks noGrp="1"/>
          </p:cNvSpPr>
          <p:nvPr>
            <p:ph type="title"/>
          </p:nvPr>
        </p:nvSpPr>
        <p:spPr>
          <a:xfrm>
            <a:off x="1981200" y="274638"/>
            <a:ext cx="8229600" cy="1782762"/>
          </a:xfrm>
          <a:prstGeom prst="rect">
            <a:avLst/>
          </a:prstGeom>
          <a:noFill/>
          <a:ln>
            <a:noFill/>
          </a:ln>
        </p:spPr>
        <p:txBody>
          <a:bodyPr spcFirstLastPara="1" wrap="square" lIns="91425" tIns="45700" rIns="91425" bIns="45700" anchor="t" anchorCtr="0">
            <a:normAutofit fontScale="90000"/>
          </a:bodyPr>
          <a:lstStyle/>
          <a:p>
            <a:pPr>
              <a:buSzPct val="100000"/>
            </a:pPr>
            <a:r>
              <a:rPr lang="en-US" sz="4000" dirty="0"/>
              <a:t>THE FOURTH CUP: THE CUP OF PRAISE </a:t>
            </a:r>
            <a:br>
              <a:rPr lang="en-US" sz="2000" dirty="0"/>
            </a:br>
            <a:r>
              <a:rPr lang="en-US" sz="2700" dirty="0"/>
              <a:t>“I WILL TAKE YOU AS MY PEOPLE”</a:t>
            </a:r>
            <a:br>
              <a:rPr lang="en-US" sz="2000" dirty="0"/>
            </a:br>
            <a:br>
              <a:rPr lang="en-US" sz="2000" dirty="0"/>
            </a:br>
            <a:r>
              <a:rPr lang="en-US" sz="1800" dirty="0">
                <a:latin typeface="Verdana"/>
                <a:ea typeface="Verdana"/>
                <a:cs typeface="Verdana"/>
                <a:sym typeface="Verdana"/>
              </a:rPr>
              <a:t>And when they had sung a hymn, they went out to the mount of olives. (Matthew 26:30 ESV)</a:t>
            </a:r>
            <a:br>
              <a:rPr lang="en-US" sz="1800" dirty="0">
                <a:latin typeface="Verdana"/>
                <a:ea typeface="Verdana"/>
                <a:cs typeface="Verdana"/>
                <a:sym typeface="Verdana"/>
              </a:rPr>
            </a:br>
            <a:endParaRPr sz="2000" dirty="0"/>
          </a:p>
        </p:txBody>
      </p:sp>
      <p:sp>
        <p:nvSpPr>
          <p:cNvPr id="410" name="Google Shape;410;p56"/>
          <p:cNvSpPr txBox="1">
            <a:spLocks noGrp="1"/>
          </p:cNvSpPr>
          <p:nvPr>
            <p:ph type="body" idx="1"/>
          </p:nvPr>
        </p:nvSpPr>
        <p:spPr>
          <a:xfrm>
            <a:off x="1981200" y="2458156"/>
            <a:ext cx="4038600" cy="4267200"/>
          </a:xfrm>
          <a:prstGeom prst="rect">
            <a:avLst/>
          </a:prstGeom>
          <a:noFill/>
          <a:ln>
            <a:noFill/>
          </a:ln>
        </p:spPr>
        <p:txBody>
          <a:bodyPr spcFirstLastPara="1" wrap="square" lIns="91425" tIns="45700" rIns="91425" bIns="45700" anchor="t" anchorCtr="0">
            <a:normAutofit/>
          </a:bodyPr>
          <a:lstStyle/>
          <a:p>
            <a:pPr marL="0" indent="0" algn="ctr">
              <a:spcBef>
                <a:spcPts val="0"/>
              </a:spcBef>
              <a:buNone/>
            </a:pPr>
            <a:r>
              <a:rPr lang="en-US" sz="1800" b="1">
                <a:latin typeface="Verdana"/>
                <a:ea typeface="Verdana"/>
                <a:cs typeface="Verdana"/>
                <a:sym typeface="Verdana"/>
              </a:rPr>
              <a:t>Give thanks to the LORD, for he is good, for his steadfast love endures forever. Give thanks to the God of gods, for his steadfast love endures forever. Give thanks to the Lord of lords, for his steadfast love endures forever; </a:t>
            </a:r>
            <a:endParaRPr/>
          </a:p>
          <a:p>
            <a:pPr marL="0" indent="0" algn="ctr">
              <a:buNone/>
            </a:pPr>
            <a:r>
              <a:rPr lang="en-US" sz="1800">
                <a:latin typeface="Verdana"/>
                <a:ea typeface="Verdana"/>
                <a:cs typeface="Verdana"/>
                <a:sym typeface="Verdana"/>
              </a:rPr>
              <a:t>(Psalms 136:1-3 ESV)</a:t>
            </a:r>
            <a:endParaRPr/>
          </a:p>
          <a:p>
            <a:pPr marL="228600" indent="-101600">
              <a:buSzPts val="2000"/>
              <a:buNone/>
            </a:pPr>
            <a:endParaRPr/>
          </a:p>
        </p:txBody>
      </p:sp>
      <p:pic>
        <p:nvPicPr>
          <p:cNvPr id="411" name="Google Shape;411;p56" descr="Praise.jpg"/>
          <p:cNvPicPr preferRelativeResize="0">
            <a:picLocks noGrp="1"/>
          </p:cNvPicPr>
          <p:nvPr>
            <p:ph type="body" idx="2"/>
          </p:nvPr>
        </p:nvPicPr>
        <p:blipFill rotWithShape="1">
          <a:blip r:embed="rId3">
            <a:alphaModFix/>
          </a:blip>
          <a:srcRect/>
          <a:stretch/>
        </p:blipFill>
        <p:spPr>
          <a:xfrm>
            <a:off x="6194426" y="2209800"/>
            <a:ext cx="3476625" cy="4267200"/>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D4EE51-34A4-0766-09D1-DFF0156DA18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8FC4822-8EE2-E4BA-007F-5B6DC3922D81}"/>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58387A4D-B33B-9A28-A094-93EDA92A522A}"/>
              </a:ext>
            </a:extLst>
          </p:cNvPr>
          <p:cNvSpPr txBox="1"/>
          <p:nvPr/>
        </p:nvSpPr>
        <p:spPr>
          <a:xfrm>
            <a:off x="273738" y="0"/>
            <a:ext cx="11718298" cy="2708434"/>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詩篇</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Psalm 136:1-3</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你們要稱謝耶和華，因他本為善；他的慈愛永遠長存。 你們要稱謝萬神之神，因他的慈愛永遠長存。 你們要稱謝萬主之主，因他的慈愛永遠長存。 </a:t>
            </a:r>
            <a:endParaRPr kumimoji="0" lang="en-US" altLang="zh-TW"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304743919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6D5C6F8-73ED-F072-8A30-983815F21E6D}"/>
              </a:ext>
            </a:extLst>
          </p:cNvPr>
          <p:cNvSpPr txBox="1"/>
          <p:nvPr/>
        </p:nvSpPr>
        <p:spPr>
          <a:xfrm>
            <a:off x="1654629" y="889576"/>
            <a:ext cx="8882742" cy="5324535"/>
          </a:xfrm>
          <a:prstGeom prst="rect">
            <a:avLst/>
          </a:prstGeom>
          <a:noFill/>
        </p:spPr>
        <p:txBody>
          <a:bodyPr wrap="square" lIns="91440" tIns="45720" rIns="91440" bIns="45720" anchor="t">
            <a:spAutoFit/>
          </a:bodyPr>
          <a:lstStyle/>
          <a:p>
            <a:pPr algn="ctr" defTabSz="914400" eaLnBrk="1" fontAlgn="auto" hangingPunct="1">
              <a:spcBef>
                <a:spcPts val="0"/>
              </a:spcBef>
              <a:spcAft>
                <a:spcPts val="0"/>
              </a:spcAft>
              <a:buClr>
                <a:srgbClr val="000000"/>
              </a:buClr>
            </a:pPr>
            <a:r>
              <a:rPr lang="en-US" sz="2000" kern="0" dirty="0">
                <a:solidFill>
                  <a:srgbClr val="000000"/>
                </a:solidFill>
                <a:effectLst>
                  <a:outerShdw blurRad="38100" dist="38100" dir="2700000" algn="tl">
                    <a:srgbClr val="000000">
                      <a:alpha val="43137"/>
                    </a:srgbClr>
                  </a:outerShdw>
                </a:effectLst>
                <a:latin typeface="Arial"/>
                <a:cs typeface="Arial"/>
                <a:sym typeface="Arial"/>
              </a:rPr>
              <a:t>Give thanks to Adonai, for he is good, for his grace continues forever. Give thanks to the God of gods, for his grace continues forever. Give thanks to the Lord of lords, for his grace continues forever; to him who alone has done great wonders, for his grace continues forever; to him who skillfully made the heavens, for his grace continues forever; to him who spread out the earth on the water, for his grace continues forever; to him who made the great lights, for his grace continues forever; the sun to rule the day, for his grace continues forever; the moon and stars to rule the night, for his grace continues forever; to him who struck down Egypt's firstborn, for his grace continues forever; and brought </a:t>
            </a:r>
            <a:r>
              <a:rPr lang="en-US" sz="2000" kern="0" dirty="0" err="1">
                <a:solidFill>
                  <a:srgbClr val="000000"/>
                </a:solidFill>
                <a:effectLst>
                  <a:outerShdw blurRad="38100" dist="38100" dir="2700000" algn="tl">
                    <a:srgbClr val="000000">
                      <a:alpha val="43137"/>
                    </a:srgbClr>
                  </a:outerShdw>
                </a:effectLst>
                <a:latin typeface="Arial"/>
                <a:cs typeface="Arial"/>
                <a:sym typeface="Arial"/>
              </a:rPr>
              <a:t>Isra'el</a:t>
            </a:r>
            <a:r>
              <a:rPr lang="en-US" sz="2000" kern="0" dirty="0">
                <a:solidFill>
                  <a:srgbClr val="000000"/>
                </a:solidFill>
                <a:effectLst>
                  <a:outerShdw blurRad="38100" dist="38100" dir="2700000" algn="tl">
                    <a:srgbClr val="000000">
                      <a:alpha val="43137"/>
                    </a:srgbClr>
                  </a:outerShdw>
                </a:effectLst>
                <a:latin typeface="Arial"/>
                <a:cs typeface="Arial"/>
                <a:sym typeface="Arial"/>
              </a:rPr>
              <a:t> out from among them, for his grace continues forever; with a mighty hand and an outstretched arm, for his grace continues forever; to him who split apart the Sea of </a:t>
            </a:r>
            <a:r>
              <a:rPr lang="en-US" sz="2000" kern="0" dirty="0" err="1">
                <a:solidFill>
                  <a:srgbClr val="000000"/>
                </a:solidFill>
                <a:effectLst>
                  <a:outerShdw blurRad="38100" dist="38100" dir="2700000" algn="tl">
                    <a:srgbClr val="000000">
                      <a:alpha val="43137"/>
                    </a:srgbClr>
                  </a:outerShdw>
                </a:effectLst>
                <a:latin typeface="Arial"/>
                <a:cs typeface="Arial"/>
                <a:sym typeface="Arial"/>
              </a:rPr>
              <a:t>Suf</a:t>
            </a:r>
            <a:r>
              <a:rPr lang="en-US" sz="2000" kern="0" dirty="0">
                <a:solidFill>
                  <a:srgbClr val="000000"/>
                </a:solidFill>
                <a:effectLst>
                  <a:outerShdw blurRad="38100" dist="38100" dir="2700000" algn="tl">
                    <a:srgbClr val="000000">
                      <a:alpha val="43137"/>
                    </a:srgbClr>
                  </a:outerShdw>
                </a:effectLst>
                <a:latin typeface="Arial"/>
                <a:cs typeface="Arial"/>
                <a:sym typeface="Arial"/>
              </a:rPr>
              <a:t>, for his grace continues forever; and made </a:t>
            </a:r>
            <a:r>
              <a:rPr lang="en-US" sz="2000" kern="0" dirty="0" err="1">
                <a:solidFill>
                  <a:srgbClr val="000000"/>
                </a:solidFill>
                <a:effectLst>
                  <a:outerShdw blurRad="38100" dist="38100" dir="2700000" algn="tl">
                    <a:srgbClr val="000000">
                      <a:alpha val="43137"/>
                    </a:srgbClr>
                  </a:outerShdw>
                </a:effectLst>
                <a:latin typeface="Arial"/>
                <a:cs typeface="Arial"/>
                <a:sym typeface="Arial"/>
              </a:rPr>
              <a:t>Isra'el</a:t>
            </a:r>
            <a:r>
              <a:rPr lang="en-US" sz="2000" kern="0" dirty="0">
                <a:solidFill>
                  <a:srgbClr val="000000"/>
                </a:solidFill>
                <a:effectLst>
                  <a:outerShdw blurRad="38100" dist="38100" dir="2700000" algn="tl">
                    <a:srgbClr val="000000">
                      <a:alpha val="43137"/>
                    </a:srgbClr>
                  </a:outerShdw>
                </a:effectLst>
                <a:latin typeface="Arial"/>
                <a:cs typeface="Arial"/>
                <a:sym typeface="Arial"/>
              </a:rPr>
              <a:t> cross right through it, for his grace continues forever; but swept Pharaoh and his army into the Sea of </a:t>
            </a:r>
            <a:r>
              <a:rPr lang="en-US" sz="2000" kern="0" dirty="0" err="1">
                <a:solidFill>
                  <a:srgbClr val="000000"/>
                </a:solidFill>
                <a:effectLst>
                  <a:outerShdw blurRad="38100" dist="38100" dir="2700000" algn="tl">
                    <a:srgbClr val="000000">
                      <a:alpha val="43137"/>
                    </a:srgbClr>
                  </a:outerShdw>
                </a:effectLst>
                <a:latin typeface="Arial"/>
                <a:cs typeface="Arial"/>
                <a:sym typeface="Arial"/>
              </a:rPr>
              <a:t>Suf</a:t>
            </a:r>
            <a:r>
              <a:rPr lang="en-US" sz="2000" kern="0" dirty="0">
                <a:solidFill>
                  <a:srgbClr val="000000"/>
                </a:solidFill>
                <a:effectLst>
                  <a:outerShdw blurRad="38100" dist="38100" dir="2700000" algn="tl">
                    <a:srgbClr val="000000">
                      <a:alpha val="43137"/>
                    </a:srgbClr>
                  </a:outerShdw>
                </a:effectLst>
                <a:latin typeface="Arial"/>
                <a:cs typeface="Arial"/>
                <a:sym typeface="Arial"/>
              </a:rPr>
              <a:t>, for his grace continues forever; </a:t>
            </a:r>
          </a:p>
          <a:p>
            <a:pPr algn="ctr" defTabSz="914400" eaLnBrk="1" fontAlgn="auto" hangingPunct="1">
              <a:spcBef>
                <a:spcPts val="0"/>
              </a:spcBef>
              <a:spcAft>
                <a:spcPts val="0"/>
              </a:spcAft>
              <a:buClr>
                <a:srgbClr val="000000"/>
              </a:buClr>
            </a:pPr>
            <a:endParaRPr lang="en-US" sz="2000" kern="0" dirty="0">
              <a:solidFill>
                <a:srgbClr val="000000"/>
              </a:solidFill>
              <a:effectLst>
                <a:outerShdw blurRad="38100" dist="38100" dir="2700000" algn="tl">
                  <a:srgbClr val="000000">
                    <a:alpha val="43137"/>
                  </a:srgbClr>
                </a:outerShdw>
              </a:effectLst>
              <a:latin typeface="Arial"/>
              <a:cs typeface="Arial"/>
              <a:sym typeface="Arial"/>
            </a:endParaRPr>
          </a:p>
          <a:p>
            <a:pPr algn="ctr" defTabSz="914400" eaLnBrk="1" fontAlgn="auto" hangingPunct="1">
              <a:spcBef>
                <a:spcPts val="0"/>
              </a:spcBef>
              <a:spcAft>
                <a:spcPts val="0"/>
              </a:spcAft>
              <a:buClr>
                <a:srgbClr val="000000"/>
              </a:buClr>
            </a:pPr>
            <a:r>
              <a:rPr lang="en-US" sz="2000" kern="0" dirty="0">
                <a:solidFill>
                  <a:srgbClr val="000000"/>
                </a:solidFill>
                <a:effectLst>
                  <a:outerShdw blurRad="38100" dist="38100" dir="2700000" algn="tl">
                    <a:srgbClr val="000000">
                      <a:alpha val="43137"/>
                    </a:srgbClr>
                  </a:outerShdw>
                </a:effectLst>
                <a:latin typeface="Arial"/>
                <a:cs typeface="Arial"/>
                <a:sym typeface="Arial"/>
              </a:rPr>
              <a:t>Psalms 136:1-15 </a:t>
            </a:r>
            <a:r>
              <a:rPr lang="en-US" sz="2000" kern="0">
                <a:solidFill>
                  <a:srgbClr val="000000"/>
                </a:solidFill>
                <a:effectLst>
                  <a:outerShdw blurRad="38100" dist="38100" dir="2700000" algn="tl">
                    <a:srgbClr val="000000">
                      <a:alpha val="43137"/>
                    </a:srgbClr>
                  </a:outerShdw>
                </a:effectLst>
                <a:latin typeface="Arial"/>
                <a:cs typeface="Arial"/>
                <a:sym typeface="Arial"/>
              </a:rPr>
              <a:t>(</a:t>
            </a:r>
            <a:r>
              <a:rPr lang="en-US" sz="2000" kern="0" dirty="0">
                <a:solidFill>
                  <a:srgbClr val="000000"/>
                </a:solidFill>
                <a:effectLst>
                  <a:outerShdw blurRad="38100" dist="38100" dir="2700000" algn="tl">
                    <a:srgbClr val="000000">
                      <a:alpha val="43137"/>
                    </a:srgbClr>
                  </a:outerShdw>
                </a:effectLst>
                <a:latin typeface="Arial"/>
                <a:cs typeface="Arial"/>
                <a:sym typeface="Arial"/>
              </a:rPr>
              <a:t>CJB)</a:t>
            </a:r>
          </a:p>
        </p:txBody>
      </p:sp>
      <p:sp>
        <p:nvSpPr>
          <p:cNvPr id="5" name="TextBox 4">
            <a:extLst>
              <a:ext uri="{FF2B5EF4-FFF2-40B4-BE49-F238E27FC236}">
                <a16:creationId xmlns:a16="http://schemas.microsoft.com/office/drawing/2014/main" id="{8C2914BE-C4E3-0B7F-ED75-042903FA5445}"/>
              </a:ext>
            </a:extLst>
          </p:cNvPr>
          <p:cNvSpPr txBox="1"/>
          <p:nvPr/>
        </p:nvSpPr>
        <p:spPr>
          <a:xfrm>
            <a:off x="1980394" y="197557"/>
            <a:ext cx="8229600" cy="584775"/>
          </a:xfrm>
          <a:prstGeom prst="rect">
            <a:avLst/>
          </a:prstGeom>
          <a:noFill/>
        </p:spPr>
        <p:txBody>
          <a:bodyPr wrap="square">
            <a:spAutoFit/>
          </a:bodyPr>
          <a:lstStyle/>
          <a:p>
            <a:pPr algn="ctr" defTabSz="914400" eaLnBrk="1" fontAlgn="auto" hangingPunct="1">
              <a:spcBef>
                <a:spcPts val="0"/>
              </a:spcBef>
              <a:spcAft>
                <a:spcPts val="0"/>
              </a:spcAft>
              <a:buClr>
                <a:srgbClr val="000000"/>
              </a:buClr>
            </a:pPr>
            <a:r>
              <a:rPr lang="en-US" sz="1600" b="1" kern="0" dirty="0">
                <a:solidFill>
                  <a:srgbClr val="000000"/>
                </a:solidFill>
                <a:effectLst>
                  <a:outerShdw blurRad="38100" dist="38100" dir="2700000" algn="tl">
                    <a:srgbClr val="000000">
                      <a:alpha val="43137"/>
                    </a:srgbClr>
                  </a:outerShdw>
                </a:effectLst>
                <a:latin typeface="Arial"/>
                <a:cs typeface="Arial"/>
                <a:sym typeface="Arial"/>
              </a:rPr>
              <a:t>THE FOURTH CUP: THE CUP OF PRAISE </a:t>
            </a:r>
            <a:br>
              <a:rPr lang="en-US" sz="1600" b="1" kern="0" dirty="0">
                <a:solidFill>
                  <a:srgbClr val="000000"/>
                </a:solidFill>
                <a:effectLst>
                  <a:outerShdw blurRad="38100" dist="38100" dir="2700000" algn="tl">
                    <a:srgbClr val="000000">
                      <a:alpha val="43137"/>
                    </a:srgbClr>
                  </a:outerShdw>
                </a:effectLst>
                <a:latin typeface="Arial"/>
                <a:cs typeface="Arial"/>
                <a:sym typeface="Arial"/>
              </a:rPr>
            </a:br>
            <a:r>
              <a:rPr lang="en-US" sz="1600" b="1" kern="0" dirty="0">
                <a:solidFill>
                  <a:srgbClr val="000000"/>
                </a:solidFill>
                <a:effectLst>
                  <a:outerShdw blurRad="38100" dist="38100" dir="2700000" algn="tl">
                    <a:srgbClr val="000000">
                      <a:alpha val="43137"/>
                    </a:srgbClr>
                  </a:outerShdw>
                </a:effectLst>
                <a:latin typeface="Arial"/>
                <a:cs typeface="Arial"/>
                <a:sym typeface="Arial"/>
              </a:rPr>
              <a:t>“I WILL TAKE YOU AS MY PEOPLE”</a:t>
            </a:r>
          </a:p>
        </p:txBody>
      </p:sp>
    </p:spTree>
    <p:extLst>
      <p:ext uri="{BB962C8B-B14F-4D97-AF65-F5344CB8AC3E}">
        <p14:creationId xmlns:p14="http://schemas.microsoft.com/office/powerpoint/2010/main" val="235800039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A193D0-6B5C-E21A-DAAF-D1A70D83B5A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E136B63-A12F-06E0-E818-3444DADAC035}"/>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ED4A3617-88F7-7F45-7D05-5E909AF3E46A}"/>
              </a:ext>
            </a:extLst>
          </p:cNvPr>
          <p:cNvSpPr txBox="1"/>
          <p:nvPr/>
        </p:nvSpPr>
        <p:spPr>
          <a:xfrm>
            <a:off x="273738" y="0"/>
            <a:ext cx="11718298" cy="10095071"/>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詩篇</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Psalm 136:1-15</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你們要稱謝耶和華，因他本為善；他的慈愛永遠長存。你們要稱謝萬神之神，因他的慈愛永遠長存。 你們要稱謝萬主之主，因他的慈愛永遠長存。稱謝那獨行大奇事的，因他的慈愛永遠長存。稱謝那用智慧造天的，因他的慈愛永遠長存。稱謝那鋪地在水以上的，因他的慈愛永遠長存。稱謝那造成大光的，因他的慈愛永遠長存。他造日頭管白晝，因他的慈愛永遠長存。他造月亮星宿管黑夜，因他的慈愛永遠長存。稱謝那擊殺埃及人之長子的，因他的慈愛永遠長存。他領以色列人從他們中間出來，因他的慈愛永遠長存。他施展大能的手和伸出來的膀臂，因他的慈愛永遠長存。稱謝那分裂紅海的，因他的慈愛永遠長存。他領以色列從其中經過，因他的慈愛永遠長存；卻把法老和他的軍兵推翻在紅海裡，因他的慈愛永遠長存。  </a:t>
            </a:r>
            <a:endParaRPr kumimoji="0" lang="en-US" altLang="zh-TW"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321732270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30C98-8FF9-4A46-4AD6-D59A84DEBDEC}"/>
              </a:ext>
            </a:extLst>
          </p:cNvPr>
          <p:cNvSpPr>
            <a:spLocks noGrp="1"/>
          </p:cNvSpPr>
          <p:nvPr>
            <p:ph type="title"/>
          </p:nvPr>
        </p:nvSpPr>
        <p:spPr>
          <a:xfrm>
            <a:off x="2967492" y="804890"/>
            <a:ext cx="6571343" cy="767724"/>
          </a:xfrm>
        </p:spPr>
        <p:txBody>
          <a:bodyPr>
            <a:normAutofit/>
          </a:bodyPr>
          <a:lstStyle/>
          <a:p>
            <a:pPr algn="ctr"/>
            <a:r>
              <a:rPr lang="en-US" sz="4000">
                <a:solidFill>
                  <a:schemeClr val="tx1"/>
                </a:solidFill>
                <a:latin typeface="Allerta"/>
              </a:rPr>
              <a:t>Adon Olam</a:t>
            </a:r>
            <a:endParaRPr lang="en-US">
              <a:solidFill>
                <a:schemeClr val="tx1"/>
              </a:solidFill>
            </a:endParaRPr>
          </a:p>
        </p:txBody>
      </p:sp>
      <p:sp>
        <p:nvSpPr>
          <p:cNvPr id="4" name="Text Placeholder 3">
            <a:extLst>
              <a:ext uri="{FF2B5EF4-FFF2-40B4-BE49-F238E27FC236}">
                <a16:creationId xmlns:a16="http://schemas.microsoft.com/office/drawing/2014/main" id="{BD83769B-D94C-A4B5-E0D3-1E5CFD32E225}"/>
              </a:ext>
            </a:extLst>
          </p:cNvPr>
          <p:cNvSpPr>
            <a:spLocks noGrp="1"/>
          </p:cNvSpPr>
          <p:nvPr>
            <p:ph type="body" idx="2"/>
          </p:nvPr>
        </p:nvSpPr>
        <p:spPr>
          <a:xfrm>
            <a:off x="2972520" y="2013936"/>
            <a:ext cx="6566315" cy="4044048"/>
          </a:xfrm>
        </p:spPr>
        <p:txBody>
          <a:bodyPr>
            <a:normAutofit fontScale="47500" lnSpcReduction="20000"/>
          </a:bodyPr>
          <a:lstStyle/>
          <a:p>
            <a:pPr marL="114300" indent="0" algn="ctr">
              <a:buNone/>
            </a:pPr>
            <a:r>
              <a:rPr lang="en-US" sz="5100" b="1">
                <a:solidFill>
                  <a:schemeClr val="tx1"/>
                </a:solidFill>
                <a:latin typeface="Libre Baskerville"/>
              </a:rPr>
              <a:t>Adon Olam  </a:t>
            </a:r>
            <a:r>
              <a:rPr lang="en-US" sz="5100" b="1" err="1">
                <a:solidFill>
                  <a:schemeClr val="tx1"/>
                </a:solidFill>
                <a:latin typeface="Libre Baskerville"/>
              </a:rPr>
              <a:t>asher</a:t>
            </a:r>
            <a:r>
              <a:rPr lang="en-US" sz="5100" b="1">
                <a:solidFill>
                  <a:schemeClr val="tx1"/>
                </a:solidFill>
                <a:latin typeface="Libre Baskerville"/>
              </a:rPr>
              <a:t>  </a:t>
            </a:r>
            <a:r>
              <a:rPr lang="en-US" sz="5100" b="1" err="1">
                <a:solidFill>
                  <a:schemeClr val="tx1"/>
                </a:solidFill>
                <a:latin typeface="Libre Baskerville"/>
              </a:rPr>
              <a:t>malach</a:t>
            </a:r>
            <a:r>
              <a:rPr lang="en-US" sz="5100" b="1">
                <a:solidFill>
                  <a:schemeClr val="tx1"/>
                </a:solidFill>
                <a:latin typeface="Libre Baskerville"/>
              </a:rPr>
              <a:t> </a:t>
            </a:r>
            <a:endParaRPr lang="en-US" sz="5100">
              <a:solidFill>
                <a:schemeClr val="tx1"/>
              </a:solidFill>
            </a:endParaRPr>
          </a:p>
          <a:p>
            <a:pPr marL="114300" indent="0" algn="ctr">
              <a:buNone/>
            </a:pPr>
            <a:r>
              <a:rPr lang="en-US" sz="5100" b="1" err="1">
                <a:solidFill>
                  <a:schemeClr val="tx1"/>
                </a:solidFill>
                <a:latin typeface="Libre Baskerville"/>
              </a:rPr>
              <a:t>B’terem</a:t>
            </a:r>
            <a:r>
              <a:rPr lang="en-US" sz="5100" b="1">
                <a:solidFill>
                  <a:schemeClr val="tx1"/>
                </a:solidFill>
                <a:latin typeface="Libre Baskerville"/>
              </a:rPr>
              <a:t>  </a:t>
            </a:r>
            <a:r>
              <a:rPr lang="en-US" sz="5100" b="1" err="1">
                <a:solidFill>
                  <a:schemeClr val="tx1"/>
                </a:solidFill>
                <a:latin typeface="Libre Baskerville"/>
              </a:rPr>
              <a:t>kol</a:t>
            </a:r>
            <a:r>
              <a:rPr lang="en-US" sz="5100" b="1">
                <a:solidFill>
                  <a:schemeClr val="tx1"/>
                </a:solidFill>
                <a:latin typeface="Libre Baskerville"/>
              </a:rPr>
              <a:t>  </a:t>
            </a:r>
            <a:r>
              <a:rPr lang="en-US" sz="5100" b="1" err="1">
                <a:solidFill>
                  <a:schemeClr val="tx1"/>
                </a:solidFill>
                <a:latin typeface="Libre Baskerville"/>
              </a:rPr>
              <a:t>yetsir</a:t>
            </a:r>
            <a:r>
              <a:rPr lang="en-US" sz="5100" b="1">
                <a:solidFill>
                  <a:schemeClr val="tx1"/>
                </a:solidFill>
                <a:latin typeface="Libre Baskerville"/>
              </a:rPr>
              <a:t> </a:t>
            </a:r>
            <a:r>
              <a:rPr lang="en-US" sz="5100" b="1" err="1">
                <a:solidFill>
                  <a:schemeClr val="tx1"/>
                </a:solidFill>
                <a:latin typeface="Libre Baskerville"/>
              </a:rPr>
              <a:t>nivra</a:t>
            </a:r>
            <a:r>
              <a:rPr lang="en-US" sz="5100" b="1">
                <a:solidFill>
                  <a:schemeClr val="tx1"/>
                </a:solidFill>
                <a:latin typeface="Libre Baskerville"/>
              </a:rPr>
              <a:t> </a:t>
            </a:r>
            <a:endParaRPr lang="en-US" sz="5100">
              <a:solidFill>
                <a:schemeClr val="tx1"/>
              </a:solidFill>
            </a:endParaRPr>
          </a:p>
          <a:p>
            <a:pPr marL="114300" indent="0" algn="ctr">
              <a:buNone/>
            </a:pPr>
            <a:r>
              <a:rPr lang="en-US" sz="5100" b="1">
                <a:solidFill>
                  <a:schemeClr val="tx1"/>
                </a:solidFill>
                <a:latin typeface="Libre Baskerville"/>
              </a:rPr>
              <a:t>Le-</a:t>
            </a:r>
            <a:r>
              <a:rPr lang="en-US" sz="5100" b="1" err="1">
                <a:solidFill>
                  <a:schemeClr val="tx1"/>
                </a:solidFill>
                <a:latin typeface="Libre Baskerville"/>
              </a:rPr>
              <a:t>eit</a:t>
            </a:r>
            <a:r>
              <a:rPr lang="en-US" sz="5100" b="1">
                <a:solidFill>
                  <a:schemeClr val="tx1"/>
                </a:solidFill>
                <a:latin typeface="Libre Baskerville"/>
              </a:rPr>
              <a:t>  </a:t>
            </a:r>
            <a:r>
              <a:rPr lang="en-US" sz="5100" b="1" err="1">
                <a:solidFill>
                  <a:schemeClr val="tx1"/>
                </a:solidFill>
                <a:latin typeface="Libre Baskerville"/>
              </a:rPr>
              <a:t>na</a:t>
            </a:r>
            <a:r>
              <a:rPr lang="en-US" sz="5100" b="1">
                <a:solidFill>
                  <a:schemeClr val="tx1"/>
                </a:solidFill>
                <a:latin typeface="Libre Baskerville"/>
              </a:rPr>
              <a:t>-a- </a:t>
            </a:r>
            <a:r>
              <a:rPr lang="en-US" sz="5100" b="1" err="1">
                <a:solidFill>
                  <a:schemeClr val="tx1"/>
                </a:solidFill>
                <a:latin typeface="Libre Baskerville"/>
              </a:rPr>
              <a:t>sa</a:t>
            </a:r>
            <a:r>
              <a:rPr lang="en-US" sz="5100" b="1">
                <a:solidFill>
                  <a:schemeClr val="tx1"/>
                </a:solidFill>
                <a:latin typeface="Libre Baskerville"/>
              </a:rPr>
              <a:t>,</a:t>
            </a:r>
            <a:endParaRPr lang="en-US" sz="5100">
              <a:solidFill>
                <a:schemeClr val="tx1"/>
              </a:solidFill>
            </a:endParaRPr>
          </a:p>
          <a:p>
            <a:pPr marL="114300" indent="0" algn="ctr">
              <a:buNone/>
            </a:pPr>
            <a:r>
              <a:rPr lang="en-US" sz="5100" b="1" err="1">
                <a:solidFill>
                  <a:schemeClr val="tx1"/>
                </a:solidFill>
                <a:latin typeface="Libre Baskerville"/>
              </a:rPr>
              <a:t>V’chef</a:t>
            </a:r>
            <a:r>
              <a:rPr lang="en-US" sz="5100" b="1">
                <a:solidFill>
                  <a:schemeClr val="tx1"/>
                </a:solidFill>
                <a:latin typeface="Libre Baskerville"/>
              </a:rPr>
              <a:t> </a:t>
            </a:r>
            <a:r>
              <a:rPr lang="en-US" sz="5100" b="1" err="1">
                <a:solidFill>
                  <a:schemeClr val="tx1"/>
                </a:solidFill>
                <a:latin typeface="Libre Baskerville"/>
              </a:rPr>
              <a:t>tso</a:t>
            </a:r>
            <a:r>
              <a:rPr lang="en-US" sz="5100" b="1">
                <a:solidFill>
                  <a:schemeClr val="tx1"/>
                </a:solidFill>
                <a:latin typeface="Libre Baskerville"/>
              </a:rPr>
              <a:t> </a:t>
            </a:r>
            <a:r>
              <a:rPr lang="en-US" sz="5100" b="1" err="1">
                <a:solidFill>
                  <a:schemeClr val="tx1"/>
                </a:solidFill>
                <a:latin typeface="Libre Baskerville"/>
              </a:rPr>
              <a:t>kol</a:t>
            </a:r>
            <a:r>
              <a:rPr lang="en-US" sz="5100" b="1">
                <a:solidFill>
                  <a:schemeClr val="tx1"/>
                </a:solidFill>
                <a:latin typeface="Libre Baskerville"/>
              </a:rPr>
              <a:t> a </a:t>
            </a:r>
            <a:r>
              <a:rPr lang="en-US" sz="5100" b="1" err="1">
                <a:solidFill>
                  <a:schemeClr val="tx1"/>
                </a:solidFill>
                <a:latin typeface="Libre Baskerville"/>
              </a:rPr>
              <a:t>zai</a:t>
            </a:r>
            <a:r>
              <a:rPr lang="en-US" sz="5100" b="1">
                <a:solidFill>
                  <a:schemeClr val="tx1"/>
                </a:solidFill>
                <a:latin typeface="Libre Baskerville"/>
              </a:rPr>
              <a:t> </a:t>
            </a:r>
            <a:r>
              <a:rPr lang="en-US" sz="5100" b="1" err="1">
                <a:solidFill>
                  <a:schemeClr val="tx1"/>
                </a:solidFill>
                <a:latin typeface="Libre Baskerville"/>
              </a:rPr>
              <a:t>melech</a:t>
            </a:r>
            <a:r>
              <a:rPr lang="en-US" sz="5100" b="1">
                <a:solidFill>
                  <a:schemeClr val="tx1"/>
                </a:solidFill>
                <a:latin typeface="Libre Baskerville"/>
              </a:rPr>
              <a:t> </a:t>
            </a:r>
            <a:endParaRPr lang="en-US" sz="5100">
              <a:solidFill>
                <a:schemeClr val="tx1"/>
              </a:solidFill>
            </a:endParaRPr>
          </a:p>
          <a:p>
            <a:pPr marL="114300" indent="0" algn="ctr">
              <a:buNone/>
            </a:pPr>
            <a:r>
              <a:rPr lang="en-US" sz="5100" b="1" err="1">
                <a:solidFill>
                  <a:schemeClr val="tx1"/>
                </a:solidFill>
                <a:latin typeface="Libre Baskerville"/>
              </a:rPr>
              <a:t>shemo</a:t>
            </a:r>
            <a:r>
              <a:rPr lang="en-US" sz="5100" b="1">
                <a:solidFill>
                  <a:schemeClr val="tx1"/>
                </a:solidFill>
                <a:latin typeface="Libre Baskerville"/>
              </a:rPr>
              <a:t> </a:t>
            </a:r>
            <a:r>
              <a:rPr lang="en-US" sz="5100" b="1" err="1">
                <a:solidFill>
                  <a:schemeClr val="tx1"/>
                </a:solidFill>
                <a:latin typeface="Libre Baskerville"/>
              </a:rPr>
              <a:t>nikra</a:t>
            </a:r>
            <a:endParaRPr lang="en-US" sz="5100" err="1">
              <a:solidFill>
                <a:schemeClr val="tx1"/>
              </a:solidFill>
            </a:endParaRPr>
          </a:p>
          <a:p>
            <a:pPr marL="114300" indent="0" algn="ctr">
              <a:buNone/>
            </a:pPr>
            <a:endParaRPr lang="en-US" sz="3200" b="1">
              <a:solidFill>
                <a:schemeClr val="tx1"/>
              </a:solidFill>
              <a:latin typeface="Libre Baskerville"/>
            </a:endParaRPr>
          </a:p>
          <a:p>
            <a:pPr marL="114300" indent="0">
              <a:buNone/>
            </a:pPr>
            <a:r>
              <a:rPr lang="en-US" sz="2200" i="1">
                <a:solidFill>
                  <a:srgbClr val="3A3A3A"/>
                </a:solidFill>
                <a:latin typeface="Noto Sans"/>
                <a:ea typeface="Noto Sans"/>
                <a:cs typeface="Noto Sans"/>
              </a:rPr>
              <a:t>The Lord of the Universe who reigned</a:t>
            </a:r>
            <a:br>
              <a:rPr lang="en-US" sz="2200" i="1">
                <a:latin typeface="Noto Sans"/>
                <a:ea typeface="Noto Sans"/>
                <a:cs typeface="Noto Sans"/>
              </a:rPr>
            </a:br>
            <a:r>
              <a:rPr lang="en-US" sz="2200" i="1">
                <a:solidFill>
                  <a:srgbClr val="3A3A3A"/>
                </a:solidFill>
                <a:latin typeface="Noto Sans"/>
                <a:ea typeface="Noto Sans"/>
                <a:cs typeface="Noto Sans"/>
              </a:rPr>
              <a:t>before anything was created.</a:t>
            </a:r>
            <a:br>
              <a:rPr lang="en-US" sz="2200" i="1">
                <a:latin typeface="Noto Sans"/>
                <a:ea typeface="Noto Sans"/>
                <a:cs typeface="Noto Sans"/>
              </a:rPr>
            </a:br>
            <a:r>
              <a:rPr lang="en-US" sz="2200" i="1">
                <a:solidFill>
                  <a:srgbClr val="3A3A3A"/>
                </a:solidFill>
                <a:latin typeface="Noto Sans"/>
                <a:ea typeface="Noto Sans"/>
                <a:cs typeface="Noto Sans"/>
              </a:rPr>
              <a:t>When all was made by his will</a:t>
            </a:r>
            <a:br>
              <a:rPr lang="en-US" sz="2200" i="1">
                <a:latin typeface="Noto Sans"/>
                <a:ea typeface="Noto Sans"/>
                <a:cs typeface="Noto Sans"/>
              </a:rPr>
            </a:br>
            <a:r>
              <a:rPr lang="en-US" sz="2200" i="1">
                <a:solidFill>
                  <a:srgbClr val="3A3A3A"/>
                </a:solidFill>
                <a:latin typeface="Noto Sans"/>
                <a:ea typeface="Noto Sans"/>
                <a:cs typeface="Noto Sans"/>
              </a:rPr>
              <a:t>He was acknowledged as King.</a:t>
            </a:r>
            <a:br>
              <a:rPr lang="en-US" sz="3400" i="1"/>
            </a:br>
            <a:endParaRPr lang="en-US" sz="3400" i="1"/>
          </a:p>
        </p:txBody>
      </p:sp>
    </p:spTree>
    <p:extLst>
      <p:ext uri="{BB962C8B-B14F-4D97-AF65-F5344CB8AC3E}">
        <p14:creationId xmlns:p14="http://schemas.microsoft.com/office/powerpoint/2010/main" val="234886846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35" y="-1"/>
            <a:ext cx="12247735" cy="6858001"/>
          </a:xfrm>
          <a:prstGeom prst="rect">
            <a:avLst/>
          </a:prstGeom>
        </p:spPr>
      </p:pic>
      <p:sp>
        <p:nvSpPr>
          <p:cNvPr id="123906" name="TextBox 1"/>
          <p:cNvSpPr txBox="1">
            <a:spLocks noChangeArrowheads="1"/>
          </p:cNvSpPr>
          <p:nvPr/>
        </p:nvSpPr>
        <p:spPr bwMode="auto">
          <a:xfrm>
            <a:off x="832207" y="1439110"/>
            <a:ext cx="10536147" cy="5170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回應詩歌 </a:t>
            </a:r>
            <a:r>
              <a:rPr kumimoji="0" lang="en-US" altLang="zh-TW" sz="3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Response Song</a:t>
            </a:r>
            <a:endParaRPr kumimoji="0" lang="en-US" altLang="zh-TW"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lang="en-US" altLang="zh-TW" sz="36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r>
              <a:rPr lang="zh-TW" altLang="en-US" sz="66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以利亞的日子</a:t>
            </a:r>
            <a:r>
              <a:rPr kumimoji="0" lang="zh-TW" altLang="en-US"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lang="zh-TW" altLang="en-US" sz="66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 </a:t>
            </a:r>
            <a:endParaRPr lang="en-US" altLang="zh-TW" sz="66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zh-TW" altLang="en-US" sz="48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       </a:t>
            </a:r>
            <a:r>
              <a:rPr lang="en-US" altLang="zh-TW" sz="48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Days of Elijah</a:t>
            </a:r>
            <a:r>
              <a:rPr kumimoji="0" lang="zh-TW" altLang="en-US" sz="6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endParaRPr kumimoji="0" lang="zh-TW" altLang="en-US"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8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391916445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59"/>
          <p:cNvSpPr txBox="1"/>
          <p:nvPr/>
        </p:nvSpPr>
        <p:spPr>
          <a:xfrm>
            <a:off x="2232103" y="401444"/>
            <a:ext cx="7727795" cy="5878492"/>
          </a:xfrm>
          <a:prstGeom prst="rect">
            <a:avLst/>
          </a:prstGeom>
          <a:noFill/>
          <a:ln>
            <a:noFill/>
          </a:ln>
        </p:spPr>
        <p:txBody>
          <a:bodyPr spcFirstLastPara="1" wrap="square" lIns="91425" tIns="45700" rIns="91425" bIns="45700" anchor="t" anchorCtr="0">
            <a:spAutoFit/>
          </a:bodyPr>
          <a:lstStyle/>
          <a:p>
            <a:pPr algn="ctr" defTabSz="914400" eaLnBrk="1" fontAlgn="auto" hangingPunct="1">
              <a:spcBef>
                <a:spcPts val="0"/>
              </a:spcBef>
              <a:spcAft>
                <a:spcPts val="0"/>
              </a:spcAft>
              <a:buClr>
                <a:srgbClr val="000000"/>
              </a:buClr>
              <a:buSzPts val="4800"/>
            </a:pPr>
            <a:r>
              <a:rPr lang="en-US" sz="4800" b="1" i="1" kern="0">
                <a:solidFill>
                  <a:srgbClr val="000000"/>
                </a:solidFill>
                <a:latin typeface="Garamond"/>
                <a:ea typeface="Garamond"/>
                <a:cs typeface="Garamond"/>
                <a:sym typeface="Garamond"/>
              </a:rPr>
              <a:t>Days of Elijah</a:t>
            </a:r>
            <a:endParaRPr lang="en-US" sz="1400" kern="0">
              <a:solidFill>
                <a:srgbClr val="000000"/>
              </a:solidFill>
              <a:latin typeface="Arial"/>
              <a:cs typeface="Arial"/>
              <a:sym typeface="Arial"/>
            </a:endParaRPr>
          </a:p>
          <a:p>
            <a:pPr algn="ctr" defTabSz="914400" eaLnBrk="1" fontAlgn="auto" hangingPunct="1">
              <a:spcBef>
                <a:spcPts val="0"/>
              </a:spcBef>
              <a:spcAft>
                <a:spcPts val="0"/>
              </a:spcAft>
              <a:buClr>
                <a:srgbClr val="000000"/>
              </a:buClr>
              <a:buSzPts val="3600"/>
            </a:pPr>
            <a:r>
              <a:rPr lang="en-US" sz="3600" b="1" i="1" kern="0">
                <a:solidFill>
                  <a:srgbClr val="000000"/>
                </a:solidFill>
                <a:latin typeface="Garamond"/>
                <a:ea typeface="Garamond"/>
                <a:cs typeface="Garamond"/>
                <a:sym typeface="Garamond"/>
              </a:rPr>
              <a:t>Paul Wilbur</a:t>
            </a:r>
            <a:endParaRPr lang="en-US" sz="1400" kern="0">
              <a:solidFill>
                <a:srgbClr val="000000"/>
              </a:solidFill>
              <a:latin typeface="Arial"/>
              <a:cs typeface="Arial"/>
              <a:sym typeface="Arial"/>
            </a:endParaRPr>
          </a:p>
          <a:p>
            <a:pPr algn="ctr" defTabSz="914400" eaLnBrk="1" fontAlgn="auto" hangingPunct="1">
              <a:spcBef>
                <a:spcPts val="0"/>
              </a:spcBef>
              <a:spcAft>
                <a:spcPts val="0"/>
              </a:spcAft>
              <a:buClr>
                <a:srgbClr val="000000"/>
              </a:buClr>
              <a:buSzPts val="1800"/>
            </a:pPr>
            <a:br>
              <a:rPr lang="en-US" b="1" i="1" kern="0">
                <a:solidFill>
                  <a:srgbClr val="000000"/>
                </a:solidFill>
                <a:latin typeface="Gill Sans"/>
                <a:ea typeface="Gill Sans"/>
                <a:cs typeface="Gill Sans"/>
                <a:sym typeface="Arial"/>
              </a:rPr>
            </a:br>
            <a:endParaRPr lang="en-US" b="1" i="1" kern="0">
              <a:solidFill>
                <a:srgbClr val="000000"/>
              </a:solidFill>
              <a:latin typeface="Gill Sans"/>
              <a:ea typeface="Gill Sans"/>
              <a:cs typeface="Gill Sans"/>
              <a:sym typeface="Gill Sans"/>
            </a:endParaRPr>
          </a:p>
          <a:p>
            <a:pPr algn="ctr" defTabSz="914400" eaLnBrk="1" fontAlgn="auto" hangingPunct="1">
              <a:spcBef>
                <a:spcPts val="0"/>
              </a:spcBef>
              <a:spcAft>
                <a:spcPts val="0"/>
              </a:spcAft>
              <a:buClr>
                <a:srgbClr val="000000"/>
              </a:buClr>
              <a:buSzPts val="1800"/>
            </a:pPr>
            <a:endParaRPr lang="en-US" b="1" i="1" kern="0">
              <a:solidFill>
                <a:srgbClr val="000000"/>
              </a:solidFill>
              <a:latin typeface="Gill Sans"/>
              <a:ea typeface="Gill Sans"/>
              <a:cs typeface="Times New Roman" panose="02020603050405020304" pitchFamily="18" charset="0"/>
              <a:sym typeface="Gill Sans"/>
            </a:endParaRPr>
          </a:p>
          <a:p>
            <a:pPr algn="ctr" defTabSz="914400" eaLnBrk="1" fontAlgn="auto" hangingPunct="1">
              <a:spcBef>
                <a:spcPts val="0"/>
              </a:spcBef>
              <a:spcAft>
                <a:spcPts val="0"/>
              </a:spcAft>
              <a:buClr>
                <a:srgbClr val="000000"/>
              </a:buClr>
              <a:buSzPts val="1800"/>
            </a:pPr>
            <a:r>
              <a:rPr lang="en-US" sz="3200" kern="0">
                <a:solidFill>
                  <a:srgbClr val="000000"/>
                </a:solidFill>
                <a:latin typeface="Times New Roman"/>
                <a:ea typeface="Gill Sans"/>
                <a:cs typeface="Times New Roman"/>
                <a:sym typeface="Gill Sans"/>
              </a:rPr>
              <a:t>These are the days of Elijah,</a:t>
            </a:r>
            <a:endParaRPr lang="en-US" sz="3200" kern="0">
              <a:solidFill>
                <a:srgbClr val="000000"/>
              </a:solidFill>
              <a:latin typeface="Times New Roman"/>
              <a:ea typeface="Gill Sans"/>
              <a:cs typeface="Times New Roman"/>
              <a:sym typeface="Arial"/>
            </a:endParaRPr>
          </a:p>
          <a:p>
            <a:pPr algn="ctr" defTabSz="914400" eaLnBrk="1" fontAlgn="auto" hangingPunct="1">
              <a:spcBef>
                <a:spcPts val="0"/>
              </a:spcBef>
              <a:spcAft>
                <a:spcPts val="0"/>
              </a:spcAft>
              <a:buClr>
                <a:srgbClr val="000000"/>
              </a:buClr>
              <a:buSzPts val="2400"/>
            </a:pPr>
            <a:r>
              <a:rPr lang="en-US" sz="3200" kern="0">
                <a:solidFill>
                  <a:srgbClr val="000000"/>
                </a:solidFill>
                <a:latin typeface="Times New Roman"/>
                <a:ea typeface="Gill Sans"/>
                <a:cs typeface="Times New Roman"/>
                <a:sym typeface="Gill Sans"/>
              </a:rPr>
              <a:t>Declaring the Word of The LORD </a:t>
            </a:r>
            <a:endParaRPr lang="en-US" sz="3200" kern="0">
              <a:solidFill>
                <a:srgbClr val="000000"/>
              </a:solidFill>
              <a:latin typeface="Times New Roman"/>
              <a:ea typeface="Gill Sans"/>
              <a:cs typeface="Times New Roman"/>
              <a:sym typeface="Arial"/>
            </a:endParaRPr>
          </a:p>
          <a:p>
            <a:pPr algn="ctr" defTabSz="914400" eaLnBrk="1" fontAlgn="auto" hangingPunct="1">
              <a:spcBef>
                <a:spcPts val="0"/>
              </a:spcBef>
              <a:spcAft>
                <a:spcPts val="0"/>
              </a:spcAft>
              <a:buClr>
                <a:srgbClr val="000000"/>
              </a:buClr>
              <a:buSzPts val="2400"/>
            </a:pPr>
            <a:endParaRPr lang="en-US" sz="3200" kern="0">
              <a:solidFill>
                <a:srgbClr val="000000"/>
              </a:solidFill>
              <a:latin typeface="Times New Roman" panose="02020603050405020304" pitchFamily="18" charset="0"/>
              <a:ea typeface="Gill Sans"/>
              <a:cs typeface="Times New Roman" panose="02020603050405020304" pitchFamily="18" charset="0"/>
              <a:sym typeface="Gill Sans"/>
            </a:endParaRPr>
          </a:p>
          <a:p>
            <a:pPr algn="ctr" defTabSz="914400" eaLnBrk="1" fontAlgn="auto" hangingPunct="1">
              <a:spcBef>
                <a:spcPts val="0"/>
              </a:spcBef>
              <a:spcAft>
                <a:spcPts val="0"/>
              </a:spcAft>
              <a:buClr>
                <a:srgbClr val="000000"/>
              </a:buClr>
              <a:buSzPts val="2400"/>
            </a:pPr>
            <a:r>
              <a:rPr lang="en-US" sz="3200" kern="0">
                <a:solidFill>
                  <a:srgbClr val="000000"/>
                </a:solidFill>
                <a:latin typeface="Times New Roman"/>
                <a:ea typeface="Gill Sans"/>
                <a:cs typeface="Times New Roman"/>
                <a:sym typeface="Gill Sans"/>
              </a:rPr>
              <a:t>And these are the days of Your servant, Moses,</a:t>
            </a:r>
            <a:endParaRPr lang="en-US" sz="3200" kern="0">
              <a:solidFill>
                <a:srgbClr val="000000"/>
              </a:solidFill>
              <a:latin typeface="Times New Roman" panose="02020603050405020304" pitchFamily="18" charset="0"/>
              <a:ea typeface="Gill Sans"/>
              <a:cs typeface="Times New Roman" panose="02020603050405020304" pitchFamily="18" charset="0"/>
              <a:sym typeface="Arial"/>
            </a:endParaRPr>
          </a:p>
          <a:p>
            <a:pPr algn="ctr" defTabSz="914400" eaLnBrk="1" fontAlgn="auto" hangingPunct="1">
              <a:spcBef>
                <a:spcPts val="0"/>
              </a:spcBef>
              <a:spcAft>
                <a:spcPts val="0"/>
              </a:spcAft>
              <a:buClr>
                <a:srgbClr val="000000"/>
              </a:buClr>
              <a:buSzPts val="2400"/>
            </a:pPr>
            <a:r>
              <a:rPr lang="en-US" sz="3200" kern="0">
                <a:solidFill>
                  <a:srgbClr val="000000"/>
                </a:solidFill>
                <a:latin typeface="Times New Roman"/>
                <a:ea typeface="Gill Sans"/>
                <a:cs typeface="Times New Roman"/>
                <a:sym typeface="Gill Sans"/>
              </a:rPr>
              <a:t>Righteousness being restored.</a:t>
            </a:r>
            <a:endParaRPr lang="en-US" sz="3200" kern="0">
              <a:solidFill>
                <a:srgbClr val="000000"/>
              </a:solidFill>
              <a:latin typeface="Times New Roman"/>
              <a:ea typeface="Gill Sans"/>
              <a:cs typeface="Times New Roman"/>
              <a:sym typeface="Arial"/>
            </a:endParaRPr>
          </a:p>
          <a:p>
            <a:pPr algn="ctr" defTabSz="914400" eaLnBrk="1" fontAlgn="auto" hangingPunct="1">
              <a:spcBef>
                <a:spcPts val="0"/>
              </a:spcBef>
              <a:spcAft>
                <a:spcPts val="0"/>
              </a:spcAft>
              <a:buClr>
                <a:srgbClr val="000000"/>
              </a:buClr>
              <a:buSzPts val="2400"/>
            </a:pPr>
            <a:endParaRPr lang="en-US" sz="2800" kern="0">
              <a:solidFill>
                <a:srgbClr val="000000"/>
              </a:solidFill>
              <a:latin typeface="Times New Roman" panose="02020603050405020304" pitchFamily="18" charset="0"/>
              <a:ea typeface="Gill Sans"/>
              <a:cs typeface="Times New Roman" panose="02020603050405020304" pitchFamily="18" charset="0"/>
              <a:sym typeface="Gill Sans"/>
            </a:endParaRPr>
          </a:p>
          <a:p>
            <a:pPr defTabSz="914400" eaLnBrk="1" fontAlgn="auto" hangingPunct="1">
              <a:spcBef>
                <a:spcPts val="0"/>
              </a:spcBef>
              <a:spcAft>
                <a:spcPts val="0"/>
              </a:spcAft>
              <a:buClr>
                <a:srgbClr val="000000"/>
              </a:buClr>
            </a:pPr>
            <a:endParaRPr kern="0">
              <a:solidFill>
                <a:srgbClr val="000000"/>
              </a:solidFill>
              <a:latin typeface="Gill Sans"/>
              <a:ea typeface="Gill Sans"/>
              <a:cs typeface="Gill Sans"/>
              <a:sym typeface="Gill Sans"/>
            </a:endParaRPr>
          </a:p>
        </p:txBody>
      </p:sp>
    </p:spTree>
    <p:extLst>
      <p:ext uri="{BB962C8B-B14F-4D97-AF65-F5344CB8AC3E}">
        <p14:creationId xmlns:p14="http://schemas.microsoft.com/office/powerpoint/2010/main" val="381918966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59"/>
          <p:cNvSpPr txBox="1"/>
          <p:nvPr/>
        </p:nvSpPr>
        <p:spPr>
          <a:xfrm>
            <a:off x="2232103" y="401445"/>
            <a:ext cx="7727795" cy="5786159"/>
          </a:xfrm>
          <a:prstGeom prst="rect">
            <a:avLst/>
          </a:prstGeom>
          <a:noFill/>
          <a:ln>
            <a:noFill/>
          </a:ln>
        </p:spPr>
        <p:txBody>
          <a:bodyPr spcFirstLastPara="1" wrap="square" lIns="91425" tIns="45700" rIns="91425" bIns="45700" anchor="t" anchorCtr="0">
            <a:spAutoFit/>
          </a:bodyPr>
          <a:lstStyle/>
          <a:p>
            <a:pPr algn="ctr" defTabSz="914400" eaLnBrk="1" fontAlgn="auto" hangingPunct="1">
              <a:spcBef>
                <a:spcPts val="0"/>
              </a:spcBef>
              <a:spcAft>
                <a:spcPts val="0"/>
              </a:spcAft>
              <a:buClr>
                <a:srgbClr val="000000"/>
              </a:buClr>
              <a:buSzPts val="4800"/>
            </a:pPr>
            <a:r>
              <a:rPr lang="en-US" sz="4800" b="1" i="1" kern="0">
                <a:solidFill>
                  <a:srgbClr val="000000"/>
                </a:solidFill>
                <a:latin typeface="Garamond"/>
                <a:ea typeface="Garamond"/>
                <a:cs typeface="Garamond"/>
                <a:sym typeface="Garamond"/>
              </a:rPr>
              <a:t>Days of Elijah</a:t>
            </a:r>
            <a:endParaRPr sz="1400" kern="0">
              <a:solidFill>
                <a:srgbClr val="000000"/>
              </a:solidFill>
              <a:latin typeface="Arial"/>
              <a:cs typeface="Arial"/>
              <a:sym typeface="Arial"/>
            </a:endParaRPr>
          </a:p>
          <a:p>
            <a:pPr algn="ctr" defTabSz="914400" eaLnBrk="1" fontAlgn="auto" hangingPunct="1">
              <a:spcBef>
                <a:spcPts val="0"/>
              </a:spcBef>
              <a:spcAft>
                <a:spcPts val="0"/>
              </a:spcAft>
              <a:buClr>
                <a:srgbClr val="000000"/>
              </a:buClr>
              <a:buSzPts val="3600"/>
            </a:pPr>
            <a:r>
              <a:rPr lang="en-US" sz="3600" b="1" i="1" kern="0">
                <a:solidFill>
                  <a:srgbClr val="000000"/>
                </a:solidFill>
                <a:latin typeface="Garamond"/>
                <a:ea typeface="Garamond"/>
                <a:cs typeface="Garamond"/>
                <a:sym typeface="Garamond"/>
              </a:rPr>
              <a:t>Paul Wilbur</a:t>
            </a:r>
            <a:endParaRPr sz="1400" kern="0">
              <a:solidFill>
                <a:srgbClr val="000000"/>
              </a:solidFill>
              <a:latin typeface="Arial"/>
              <a:cs typeface="Arial"/>
              <a:sym typeface="Arial"/>
            </a:endParaRPr>
          </a:p>
          <a:p>
            <a:pPr algn="ctr" defTabSz="914400" eaLnBrk="1" fontAlgn="auto" hangingPunct="1">
              <a:spcBef>
                <a:spcPts val="0"/>
              </a:spcBef>
              <a:spcAft>
                <a:spcPts val="0"/>
              </a:spcAft>
              <a:buClr>
                <a:srgbClr val="000000"/>
              </a:buClr>
              <a:buSzPts val="1800"/>
            </a:pPr>
            <a:br>
              <a:rPr lang="en-US" b="1" i="1" kern="0">
                <a:solidFill>
                  <a:srgbClr val="000000"/>
                </a:solidFill>
                <a:latin typeface="Gill Sans"/>
                <a:ea typeface="Gill Sans"/>
                <a:cs typeface="Gill Sans"/>
                <a:sym typeface="Gill Sans"/>
              </a:rPr>
            </a:br>
            <a:br>
              <a:rPr lang="en-US" sz="2000" b="1" kern="0">
                <a:solidFill>
                  <a:srgbClr val="000000"/>
                </a:solidFill>
                <a:latin typeface="Gill Sans"/>
                <a:ea typeface="Gill Sans"/>
                <a:cs typeface="Gill Sans"/>
                <a:sym typeface="Gill Sans"/>
              </a:rPr>
            </a:br>
            <a:r>
              <a:rPr lang="en-US" sz="2400" b="1" kern="0">
                <a:solidFill>
                  <a:srgbClr val="000000"/>
                </a:solidFill>
                <a:latin typeface="Gill Sans"/>
                <a:ea typeface="Gill Sans"/>
                <a:cs typeface="Gill Sans"/>
                <a:sym typeface="Gill Sans"/>
              </a:rPr>
              <a:t> </a:t>
            </a:r>
            <a:endParaRPr sz="1400" kern="0">
              <a:solidFill>
                <a:srgbClr val="000000"/>
              </a:solidFill>
              <a:latin typeface="Arial"/>
              <a:cs typeface="Arial"/>
              <a:sym typeface="Arial"/>
            </a:endParaRPr>
          </a:p>
          <a:p>
            <a:pPr algn="ctr" defTabSz="914400" eaLnBrk="1" fontAlgn="auto" hangingPunct="1">
              <a:spcBef>
                <a:spcPts val="0"/>
              </a:spcBef>
              <a:spcAft>
                <a:spcPts val="0"/>
              </a:spcAft>
              <a:buClr>
                <a:srgbClr val="000000"/>
              </a:buClr>
              <a:buSzPts val="2400"/>
            </a:pPr>
            <a:r>
              <a:rPr lang="en-US" sz="3200" kern="0">
                <a:solidFill>
                  <a:srgbClr val="000000"/>
                </a:solidFill>
                <a:latin typeface="Times New Roman" panose="02020603050405020304" pitchFamily="18" charset="0"/>
                <a:ea typeface="Gill Sans"/>
                <a:cs typeface="Times New Roman" panose="02020603050405020304" pitchFamily="18" charset="0"/>
                <a:sym typeface="Gill Sans"/>
              </a:rPr>
              <a:t>And though these are days of great trials</a:t>
            </a:r>
          </a:p>
          <a:p>
            <a:pPr algn="ctr" defTabSz="914400" eaLnBrk="1" fontAlgn="auto" hangingPunct="1">
              <a:spcBef>
                <a:spcPts val="0"/>
              </a:spcBef>
              <a:spcAft>
                <a:spcPts val="0"/>
              </a:spcAft>
              <a:buClr>
                <a:srgbClr val="000000"/>
              </a:buClr>
              <a:buSzPts val="2400"/>
            </a:pPr>
            <a:r>
              <a:rPr lang="en-US" sz="3200" kern="0">
                <a:solidFill>
                  <a:srgbClr val="000000"/>
                </a:solidFill>
                <a:latin typeface="Times New Roman" panose="02020603050405020304" pitchFamily="18" charset="0"/>
                <a:ea typeface="Gill Sans"/>
                <a:cs typeface="Times New Roman" panose="02020603050405020304" pitchFamily="18" charset="0"/>
                <a:sym typeface="Gill Sans"/>
              </a:rPr>
              <a:t>Of famine and darkness and sword,</a:t>
            </a:r>
          </a:p>
          <a:p>
            <a:pPr algn="ctr" defTabSz="914400" eaLnBrk="1" fontAlgn="auto" hangingPunct="1">
              <a:spcBef>
                <a:spcPts val="0"/>
              </a:spcBef>
              <a:spcAft>
                <a:spcPts val="0"/>
              </a:spcAft>
              <a:buClr>
                <a:srgbClr val="000000"/>
              </a:buClr>
              <a:buSzPts val="2400"/>
            </a:pPr>
            <a:endParaRPr lang="en-US" sz="3200" kern="0">
              <a:solidFill>
                <a:srgbClr val="000000"/>
              </a:solidFill>
              <a:latin typeface="Times New Roman" panose="02020603050405020304" pitchFamily="18" charset="0"/>
              <a:ea typeface="Gill Sans"/>
              <a:cs typeface="Times New Roman" panose="02020603050405020304" pitchFamily="18" charset="0"/>
              <a:sym typeface="Gill Sans"/>
            </a:endParaRPr>
          </a:p>
          <a:p>
            <a:pPr algn="ctr" defTabSz="914400" eaLnBrk="1" fontAlgn="auto" hangingPunct="1">
              <a:spcBef>
                <a:spcPts val="0"/>
              </a:spcBef>
              <a:spcAft>
                <a:spcPts val="0"/>
              </a:spcAft>
              <a:buClr>
                <a:srgbClr val="000000"/>
              </a:buClr>
              <a:buSzPts val="2400"/>
            </a:pPr>
            <a:r>
              <a:rPr lang="en-US" sz="3200" kern="0">
                <a:solidFill>
                  <a:srgbClr val="000000"/>
                </a:solidFill>
                <a:latin typeface="Times New Roman" panose="02020603050405020304" pitchFamily="18" charset="0"/>
                <a:ea typeface="Gill Sans"/>
                <a:cs typeface="Times New Roman" panose="02020603050405020304" pitchFamily="18" charset="0"/>
                <a:sym typeface="Gill Sans"/>
              </a:rPr>
              <a:t>Still we are the voice in the desert crying</a:t>
            </a:r>
          </a:p>
          <a:p>
            <a:pPr algn="ctr" defTabSz="914400" eaLnBrk="1" fontAlgn="auto" hangingPunct="1">
              <a:spcBef>
                <a:spcPts val="0"/>
              </a:spcBef>
              <a:spcAft>
                <a:spcPts val="0"/>
              </a:spcAft>
              <a:buClr>
                <a:srgbClr val="000000"/>
              </a:buClr>
              <a:buSzPts val="2400"/>
            </a:pPr>
            <a:r>
              <a:rPr lang="en-US" sz="3200" kern="0">
                <a:solidFill>
                  <a:srgbClr val="000000"/>
                </a:solidFill>
                <a:latin typeface="Times New Roman" panose="02020603050405020304" pitchFamily="18" charset="0"/>
                <a:ea typeface="Gill Sans"/>
                <a:cs typeface="Times New Roman" panose="02020603050405020304" pitchFamily="18" charset="0"/>
                <a:sym typeface="Gill Sans"/>
              </a:rPr>
              <a:t>“Prepare ye the Way of The LORD!” </a:t>
            </a:r>
          </a:p>
          <a:p>
            <a:pPr algn="ctr" defTabSz="914400" eaLnBrk="1" fontAlgn="auto" hangingPunct="1">
              <a:spcBef>
                <a:spcPts val="0"/>
              </a:spcBef>
              <a:spcAft>
                <a:spcPts val="0"/>
              </a:spcAft>
              <a:buClr>
                <a:srgbClr val="000000"/>
              </a:buClr>
              <a:buSzPts val="2400"/>
            </a:pPr>
            <a:r>
              <a:rPr lang="en-US" sz="3200" kern="0">
                <a:solidFill>
                  <a:srgbClr val="000000"/>
                </a:solidFill>
                <a:latin typeface="Times New Roman" panose="02020603050405020304" pitchFamily="18" charset="0"/>
                <a:ea typeface="Gill Sans"/>
                <a:cs typeface="Times New Roman" panose="02020603050405020304" pitchFamily="18" charset="0"/>
                <a:sym typeface="Gill Sans"/>
              </a:rPr>
              <a:t> </a:t>
            </a:r>
            <a:endParaRPr lang="en-US" sz="3200" kern="0">
              <a:solidFill>
                <a:srgbClr val="000000"/>
              </a:solidFill>
              <a:latin typeface="Times New Roman" panose="02020603050405020304" pitchFamily="18" charset="0"/>
              <a:cs typeface="Times New Roman" panose="02020603050405020304" pitchFamily="18" charset="0"/>
              <a:sym typeface="Arial"/>
            </a:endParaRPr>
          </a:p>
          <a:p>
            <a:pPr algn="ctr" defTabSz="914400" eaLnBrk="1" fontAlgn="auto" hangingPunct="1">
              <a:spcBef>
                <a:spcPts val="0"/>
              </a:spcBef>
              <a:spcAft>
                <a:spcPts val="0"/>
              </a:spcAft>
              <a:buClr>
                <a:srgbClr val="000000"/>
              </a:buClr>
              <a:buSzPts val="2400"/>
            </a:pPr>
            <a:endParaRPr sz="1400" kern="0">
              <a:solidFill>
                <a:srgbClr val="000000"/>
              </a:solidFill>
              <a:latin typeface="Times New Roman" panose="02020603050405020304" pitchFamily="18" charset="0"/>
              <a:cs typeface="Times New Roman" panose="02020603050405020304" pitchFamily="18" charset="0"/>
              <a:sym typeface="Arial"/>
            </a:endParaRPr>
          </a:p>
          <a:p>
            <a:pPr defTabSz="914400" eaLnBrk="1" fontAlgn="auto" hangingPunct="1">
              <a:spcBef>
                <a:spcPts val="0"/>
              </a:spcBef>
              <a:spcAft>
                <a:spcPts val="0"/>
              </a:spcAft>
              <a:buClr>
                <a:srgbClr val="000000"/>
              </a:buClr>
            </a:pPr>
            <a:endParaRPr kern="0">
              <a:solidFill>
                <a:srgbClr val="000000"/>
              </a:solidFill>
              <a:latin typeface="Gill Sans"/>
              <a:ea typeface="Gill Sans"/>
              <a:cs typeface="Gill Sans"/>
              <a:sym typeface="Gill Sans"/>
            </a:endParaRPr>
          </a:p>
        </p:txBody>
      </p:sp>
    </p:spTree>
    <p:extLst>
      <p:ext uri="{BB962C8B-B14F-4D97-AF65-F5344CB8AC3E}">
        <p14:creationId xmlns:p14="http://schemas.microsoft.com/office/powerpoint/2010/main" val="372883955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59"/>
          <p:cNvSpPr txBox="1"/>
          <p:nvPr/>
        </p:nvSpPr>
        <p:spPr>
          <a:xfrm>
            <a:off x="2232103" y="401445"/>
            <a:ext cx="7727795" cy="5755381"/>
          </a:xfrm>
          <a:prstGeom prst="rect">
            <a:avLst/>
          </a:prstGeom>
          <a:noFill/>
          <a:ln>
            <a:noFill/>
          </a:ln>
        </p:spPr>
        <p:txBody>
          <a:bodyPr spcFirstLastPara="1" wrap="square" lIns="91425" tIns="45700" rIns="91425" bIns="45700" anchor="t" anchorCtr="0">
            <a:spAutoFit/>
          </a:bodyPr>
          <a:lstStyle/>
          <a:p>
            <a:pPr algn="ctr" defTabSz="914400" eaLnBrk="1" fontAlgn="auto" hangingPunct="1">
              <a:spcBef>
                <a:spcPts val="0"/>
              </a:spcBef>
              <a:spcAft>
                <a:spcPts val="0"/>
              </a:spcAft>
              <a:buClr>
                <a:srgbClr val="000000"/>
              </a:buClr>
              <a:buSzPts val="4800"/>
            </a:pPr>
            <a:r>
              <a:rPr lang="en-US" sz="4800" b="1" i="1" kern="0" dirty="0">
                <a:solidFill>
                  <a:srgbClr val="000000"/>
                </a:solidFill>
                <a:latin typeface="Garamond"/>
                <a:ea typeface="Garamond"/>
                <a:cs typeface="Garamond"/>
                <a:sym typeface="Garamond"/>
              </a:rPr>
              <a:t>Days of Elijah</a:t>
            </a:r>
            <a:endParaRPr sz="1400" kern="0" dirty="0">
              <a:solidFill>
                <a:srgbClr val="000000"/>
              </a:solidFill>
              <a:latin typeface="Arial"/>
              <a:cs typeface="Arial"/>
              <a:sym typeface="Arial"/>
            </a:endParaRPr>
          </a:p>
          <a:p>
            <a:pPr algn="ctr" defTabSz="914400" eaLnBrk="1" fontAlgn="auto" hangingPunct="1">
              <a:spcBef>
                <a:spcPts val="0"/>
              </a:spcBef>
              <a:spcAft>
                <a:spcPts val="0"/>
              </a:spcAft>
              <a:buClr>
                <a:srgbClr val="000000"/>
              </a:buClr>
              <a:buSzPts val="3600"/>
            </a:pPr>
            <a:r>
              <a:rPr lang="en-US" sz="3600" b="1" i="1" kern="0" dirty="0">
                <a:solidFill>
                  <a:srgbClr val="000000"/>
                </a:solidFill>
                <a:latin typeface="Garamond"/>
                <a:ea typeface="Garamond"/>
                <a:cs typeface="Garamond"/>
                <a:sym typeface="Garamond"/>
              </a:rPr>
              <a:t>Paul Wilbur</a:t>
            </a:r>
            <a:endParaRPr sz="1400" kern="0" dirty="0">
              <a:solidFill>
                <a:srgbClr val="000000"/>
              </a:solidFill>
              <a:latin typeface="Arial"/>
              <a:cs typeface="Arial"/>
              <a:sym typeface="Arial"/>
            </a:endParaRPr>
          </a:p>
          <a:p>
            <a:pPr algn="ctr" defTabSz="914400" eaLnBrk="1" fontAlgn="auto" hangingPunct="1">
              <a:spcBef>
                <a:spcPts val="0"/>
              </a:spcBef>
              <a:spcAft>
                <a:spcPts val="0"/>
              </a:spcAft>
              <a:buClr>
                <a:srgbClr val="000000"/>
              </a:buClr>
              <a:buSzPts val="1800"/>
            </a:pPr>
            <a:br>
              <a:rPr lang="en-US" b="1" i="1" kern="0" dirty="0">
                <a:solidFill>
                  <a:srgbClr val="000000"/>
                </a:solidFill>
                <a:latin typeface="Gill Sans"/>
                <a:ea typeface="Gill Sans"/>
                <a:cs typeface="Gill Sans"/>
                <a:sym typeface="Gill Sans"/>
              </a:rPr>
            </a:br>
            <a:br>
              <a:rPr lang="en-US" sz="2000" b="1" kern="0" dirty="0">
                <a:solidFill>
                  <a:srgbClr val="000000"/>
                </a:solidFill>
                <a:latin typeface="Gill Sans"/>
                <a:ea typeface="Gill Sans"/>
                <a:cs typeface="Gill Sans"/>
                <a:sym typeface="Gill Sans"/>
              </a:rPr>
            </a:br>
            <a:r>
              <a:rPr lang="en-US" sz="2400" b="1" kern="0" dirty="0">
                <a:solidFill>
                  <a:srgbClr val="000000"/>
                </a:solidFill>
                <a:latin typeface="Gill Sans"/>
                <a:ea typeface="Gill Sans"/>
                <a:cs typeface="Gill Sans"/>
                <a:sym typeface="Gill Sans"/>
              </a:rPr>
              <a:t> </a:t>
            </a:r>
            <a:endParaRPr sz="1400" kern="0" dirty="0">
              <a:solidFill>
                <a:srgbClr val="000000"/>
              </a:solidFill>
              <a:latin typeface="Arial"/>
              <a:cs typeface="Arial"/>
              <a:sym typeface="Arial"/>
            </a:endParaRPr>
          </a:p>
          <a:p>
            <a:pPr algn="ctr" defTabSz="914400" eaLnBrk="1" fontAlgn="auto" hangingPunct="1">
              <a:spcBef>
                <a:spcPts val="0"/>
              </a:spcBef>
              <a:spcAft>
                <a:spcPts val="0"/>
              </a:spcAft>
              <a:buClr>
                <a:srgbClr val="000000"/>
              </a:buClr>
              <a:buSzPts val="2400"/>
            </a:pPr>
            <a:r>
              <a:rPr lang="en-US" sz="3600" kern="0" dirty="0">
                <a:solidFill>
                  <a:srgbClr val="000000"/>
                </a:solidFill>
                <a:latin typeface="Times New Roman" panose="02020603050405020304" pitchFamily="18" charset="0"/>
                <a:ea typeface="Gill Sans"/>
                <a:cs typeface="Times New Roman" panose="02020603050405020304" pitchFamily="18" charset="0"/>
                <a:sym typeface="Gill Sans"/>
              </a:rPr>
              <a:t>Behold He comes, riding on the clouds</a:t>
            </a:r>
          </a:p>
          <a:p>
            <a:pPr algn="ctr" defTabSz="914400" eaLnBrk="1" fontAlgn="auto" hangingPunct="1">
              <a:spcBef>
                <a:spcPts val="0"/>
              </a:spcBef>
              <a:spcAft>
                <a:spcPts val="0"/>
              </a:spcAft>
              <a:buClr>
                <a:srgbClr val="000000"/>
              </a:buClr>
              <a:buSzPts val="2400"/>
            </a:pPr>
            <a:r>
              <a:rPr lang="en-US" sz="3600" kern="0" dirty="0">
                <a:solidFill>
                  <a:srgbClr val="000000"/>
                </a:solidFill>
                <a:latin typeface="Times New Roman" panose="02020603050405020304" pitchFamily="18" charset="0"/>
                <a:ea typeface="Gill Sans"/>
                <a:cs typeface="Times New Roman" panose="02020603050405020304" pitchFamily="18" charset="0"/>
                <a:sym typeface="Gill Sans"/>
              </a:rPr>
              <a:t>Shining like the sun, at the trumpet call!</a:t>
            </a:r>
          </a:p>
          <a:p>
            <a:pPr algn="ctr" defTabSz="914400" eaLnBrk="1" fontAlgn="auto" hangingPunct="1">
              <a:spcBef>
                <a:spcPts val="0"/>
              </a:spcBef>
              <a:spcAft>
                <a:spcPts val="0"/>
              </a:spcAft>
              <a:buClr>
                <a:srgbClr val="000000"/>
              </a:buClr>
              <a:buSzPts val="2400"/>
            </a:pPr>
            <a:r>
              <a:rPr lang="en-US" sz="3600" kern="0" dirty="0">
                <a:solidFill>
                  <a:srgbClr val="000000"/>
                </a:solidFill>
                <a:latin typeface="Times New Roman" panose="02020603050405020304" pitchFamily="18" charset="0"/>
                <a:ea typeface="Gill Sans"/>
                <a:cs typeface="Times New Roman" panose="02020603050405020304" pitchFamily="18" charset="0"/>
                <a:sym typeface="Gill Sans"/>
              </a:rPr>
              <a:t>So lift your voice, </a:t>
            </a:r>
          </a:p>
          <a:p>
            <a:pPr algn="ctr" defTabSz="914400" eaLnBrk="1" fontAlgn="auto" hangingPunct="1">
              <a:spcBef>
                <a:spcPts val="0"/>
              </a:spcBef>
              <a:spcAft>
                <a:spcPts val="0"/>
              </a:spcAft>
              <a:buClr>
                <a:srgbClr val="000000"/>
              </a:buClr>
              <a:buSzPts val="2400"/>
            </a:pPr>
            <a:r>
              <a:rPr lang="en-US" sz="3600" kern="0" dirty="0">
                <a:solidFill>
                  <a:srgbClr val="000000"/>
                </a:solidFill>
                <a:latin typeface="Times New Roman" panose="02020603050405020304" pitchFamily="18" charset="0"/>
                <a:ea typeface="Gill Sans"/>
                <a:cs typeface="Times New Roman" panose="02020603050405020304" pitchFamily="18" charset="0"/>
                <a:sym typeface="Gill Sans"/>
              </a:rPr>
              <a:t>it’s the year of jubilee</a:t>
            </a:r>
          </a:p>
          <a:p>
            <a:pPr algn="ctr" defTabSz="914400" eaLnBrk="1" fontAlgn="auto" hangingPunct="1">
              <a:spcBef>
                <a:spcPts val="0"/>
              </a:spcBef>
              <a:spcAft>
                <a:spcPts val="0"/>
              </a:spcAft>
              <a:buClr>
                <a:srgbClr val="000000"/>
              </a:buClr>
              <a:buSzPts val="2400"/>
            </a:pPr>
            <a:r>
              <a:rPr lang="en-US" sz="3600" kern="0" dirty="0">
                <a:solidFill>
                  <a:srgbClr val="000000"/>
                </a:solidFill>
                <a:latin typeface="Times New Roman" panose="02020603050405020304" pitchFamily="18" charset="0"/>
                <a:ea typeface="Gill Sans"/>
                <a:cs typeface="Times New Roman" panose="02020603050405020304" pitchFamily="18" charset="0"/>
                <a:sym typeface="Gill Sans"/>
              </a:rPr>
              <a:t>Out of Zion’s hill Salvation comes!</a:t>
            </a:r>
          </a:p>
          <a:p>
            <a:pPr algn="ctr" defTabSz="914400" eaLnBrk="1" fontAlgn="auto" hangingPunct="1">
              <a:spcBef>
                <a:spcPts val="0"/>
              </a:spcBef>
              <a:spcAft>
                <a:spcPts val="0"/>
              </a:spcAft>
              <a:buClr>
                <a:srgbClr val="000000"/>
              </a:buClr>
              <a:buSzPts val="2400"/>
            </a:pPr>
            <a:r>
              <a:rPr lang="en-US" sz="2400" kern="0" dirty="0">
                <a:solidFill>
                  <a:srgbClr val="000000"/>
                </a:solidFill>
                <a:latin typeface="Times New Roman" panose="02020603050405020304" pitchFamily="18" charset="0"/>
                <a:ea typeface="Gill Sans"/>
                <a:cs typeface="Times New Roman" panose="02020603050405020304" pitchFamily="18" charset="0"/>
                <a:sym typeface="Gill Sans"/>
              </a:rPr>
              <a:t> </a:t>
            </a:r>
            <a:endParaRPr sz="1400" kern="0" dirty="0">
              <a:solidFill>
                <a:srgbClr val="000000"/>
              </a:solidFill>
              <a:latin typeface="Times New Roman" panose="02020603050405020304" pitchFamily="18" charset="0"/>
              <a:cs typeface="Times New Roman" panose="02020603050405020304" pitchFamily="18" charset="0"/>
              <a:sym typeface="Arial"/>
            </a:endParaRPr>
          </a:p>
          <a:p>
            <a:pPr defTabSz="914400" eaLnBrk="1" fontAlgn="auto" hangingPunct="1">
              <a:spcBef>
                <a:spcPts val="0"/>
              </a:spcBef>
              <a:spcAft>
                <a:spcPts val="0"/>
              </a:spcAft>
              <a:buClr>
                <a:srgbClr val="000000"/>
              </a:buClr>
            </a:pPr>
            <a:endParaRPr kern="0" dirty="0">
              <a:solidFill>
                <a:srgbClr val="000000"/>
              </a:solidFill>
              <a:latin typeface="Gill Sans"/>
              <a:ea typeface="Gill Sans"/>
              <a:cs typeface="Gill Sans"/>
              <a:sym typeface="Gill Sans"/>
            </a:endParaRPr>
          </a:p>
        </p:txBody>
      </p:sp>
    </p:spTree>
    <p:extLst>
      <p:ext uri="{BB962C8B-B14F-4D97-AF65-F5344CB8AC3E}">
        <p14:creationId xmlns:p14="http://schemas.microsoft.com/office/powerpoint/2010/main" val="332776910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59"/>
          <p:cNvSpPr txBox="1"/>
          <p:nvPr/>
        </p:nvSpPr>
        <p:spPr>
          <a:xfrm>
            <a:off x="2232103" y="401444"/>
            <a:ext cx="7727795" cy="6555600"/>
          </a:xfrm>
          <a:prstGeom prst="rect">
            <a:avLst/>
          </a:prstGeom>
          <a:noFill/>
          <a:ln>
            <a:noFill/>
          </a:ln>
        </p:spPr>
        <p:txBody>
          <a:bodyPr spcFirstLastPara="1" wrap="square" lIns="91425" tIns="45700" rIns="91425" bIns="45700" anchor="t" anchorCtr="0">
            <a:spAutoFit/>
          </a:bodyPr>
          <a:lstStyle/>
          <a:p>
            <a:pPr algn="ctr" defTabSz="914400" eaLnBrk="1" fontAlgn="auto" hangingPunct="1">
              <a:spcBef>
                <a:spcPts val="0"/>
              </a:spcBef>
              <a:spcAft>
                <a:spcPts val="0"/>
              </a:spcAft>
              <a:buClr>
                <a:srgbClr val="000000"/>
              </a:buClr>
              <a:buSzPts val="4800"/>
            </a:pPr>
            <a:r>
              <a:rPr lang="en-US" sz="4800" b="1" i="1" kern="0">
                <a:solidFill>
                  <a:srgbClr val="000000"/>
                </a:solidFill>
                <a:latin typeface="Garamond"/>
                <a:ea typeface="Garamond"/>
                <a:cs typeface="Garamond"/>
                <a:sym typeface="Garamond"/>
              </a:rPr>
              <a:t>Days of Elijah</a:t>
            </a:r>
            <a:endParaRPr sz="1400" kern="0">
              <a:solidFill>
                <a:srgbClr val="000000"/>
              </a:solidFill>
              <a:latin typeface="Arial"/>
              <a:cs typeface="Arial"/>
              <a:sym typeface="Arial"/>
            </a:endParaRPr>
          </a:p>
          <a:p>
            <a:pPr algn="ctr" defTabSz="914400" eaLnBrk="1" fontAlgn="auto" hangingPunct="1">
              <a:spcBef>
                <a:spcPts val="0"/>
              </a:spcBef>
              <a:spcAft>
                <a:spcPts val="0"/>
              </a:spcAft>
              <a:buClr>
                <a:srgbClr val="000000"/>
              </a:buClr>
              <a:buSzPts val="3600"/>
            </a:pPr>
            <a:r>
              <a:rPr lang="en-US" sz="3600" b="1" i="1" kern="0">
                <a:solidFill>
                  <a:srgbClr val="000000"/>
                </a:solidFill>
                <a:latin typeface="Garamond"/>
                <a:ea typeface="Garamond"/>
                <a:cs typeface="Garamond"/>
                <a:sym typeface="Garamond"/>
              </a:rPr>
              <a:t>Paul Wilbur</a:t>
            </a:r>
            <a:endParaRPr sz="1400" kern="0">
              <a:solidFill>
                <a:srgbClr val="000000"/>
              </a:solidFill>
              <a:latin typeface="Arial"/>
              <a:cs typeface="Arial"/>
              <a:sym typeface="Arial"/>
            </a:endParaRPr>
          </a:p>
          <a:p>
            <a:pPr algn="ctr" defTabSz="914400" eaLnBrk="1" fontAlgn="auto" hangingPunct="1">
              <a:spcBef>
                <a:spcPts val="0"/>
              </a:spcBef>
              <a:spcAft>
                <a:spcPts val="0"/>
              </a:spcAft>
              <a:buClr>
                <a:srgbClr val="000000"/>
              </a:buClr>
              <a:buSzPts val="1800"/>
            </a:pPr>
            <a:br>
              <a:rPr lang="en-US" b="1" i="1" kern="0">
                <a:solidFill>
                  <a:srgbClr val="000000"/>
                </a:solidFill>
                <a:latin typeface="Gill Sans"/>
                <a:ea typeface="Gill Sans"/>
                <a:cs typeface="Gill Sans"/>
                <a:sym typeface="Gill Sans"/>
              </a:rPr>
            </a:br>
            <a:endParaRPr sz="2000" kern="0">
              <a:solidFill>
                <a:srgbClr val="000000"/>
              </a:solidFill>
              <a:latin typeface="Arial"/>
              <a:cs typeface="Arial"/>
              <a:sym typeface="Arial"/>
            </a:endParaRPr>
          </a:p>
          <a:p>
            <a:pPr algn="ctr" defTabSz="914400" eaLnBrk="1" fontAlgn="auto" hangingPunct="1">
              <a:spcBef>
                <a:spcPts val="0"/>
              </a:spcBef>
              <a:spcAft>
                <a:spcPts val="0"/>
              </a:spcAft>
              <a:buClr>
                <a:srgbClr val="000000"/>
              </a:buClr>
              <a:buSzPts val="2400"/>
            </a:pPr>
            <a:r>
              <a:rPr lang="en-US" sz="3600" kern="0">
                <a:solidFill>
                  <a:srgbClr val="000000"/>
                </a:solidFill>
                <a:latin typeface="Times New Roman" panose="02020603050405020304" pitchFamily="18" charset="0"/>
                <a:ea typeface="Gill Sans"/>
                <a:cs typeface="Times New Roman" panose="02020603050405020304" pitchFamily="18" charset="0"/>
                <a:sym typeface="Gill Sans"/>
              </a:rPr>
              <a:t>And these are the days of Ezekiel</a:t>
            </a:r>
          </a:p>
          <a:p>
            <a:pPr algn="ctr" defTabSz="914400" eaLnBrk="1" fontAlgn="auto" hangingPunct="1">
              <a:spcBef>
                <a:spcPts val="0"/>
              </a:spcBef>
              <a:spcAft>
                <a:spcPts val="0"/>
              </a:spcAft>
              <a:buClr>
                <a:srgbClr val="000000"/>
              </a:buClr>
              <a:buSzPts val="2400"/>
            </a:pPr>
            <a:r>
              <a:rPr lang="en-US" sz="3600" kern="0">
                <a:solidFill>
                  <a:srgbClr val="000000"/>
                </a:solidFill>
                <a:latin typeface="Times New Roman" panose="02020603050405020304" pitchFamily="18" charset="0"/>
                <a:ea typeface="Gill Sans"/>
                <a:cs typeface="Times New Roman" panose="02020603050405020304" pitchFamily="18" charset="0"/>
                <a:sym typeface="Gill Sans"/>
              </a:rPr>
              <a:t>The dry bones becoming as flesh,</a:t>
            </a:r>
          </a:p>
          <a:p>
            <a:pPr algn="ctr" defTabSz="914400" eaLnBrk="1" fontAlgn="auto" hangingPunct="1">
              <a:spcBef>
                <a:spcPts val="0"/>
              </a:spcBef>
              <a:spcAft>
                <a:spcPts val="0"/>
              </a:spcAft>
              <a:buClr>
                <a:srgbClr val="000000"/>
              </a:buClr>
              <a:buSzPts val="2400"/>
            </a:pPr>
            <a:r>
              <a:rPr lang="en-US" sz="3600" kern="0">
                <a:solidFill>
                  <a:srgbClr val="000000"/>
                </a:solidFill>
                <a:latin typeface="Times New Roman" panose="02020603050405020304" pitchFamily="18" charset="0"/>
                <a:ea typeface="Gill Sans"/>
                <a:cs typeface="Times New Roman" panose="02020603050405020304" pitchFamily="18" charset="0"/>
                <a:sym typeface="Gill Sans"/>
              </a:rPr>
              <a:t>  </a:t>
            </a:r>
          </a:p>
          <a:p>
            <a:pPr algn="ctr" defTabSz="914400" eaLnBrk="1" fontAlgn="auto" hangingPunct="1">
              <a:spcBef>
                <a:spcPts val="0"/>
              </a:spcBef>
              <a:spcAft>
                <a:spcPts val="0"/>
              </a:spcAft>
              <a:buClr>
                <a:srgbClr val="000000"/>
              </a:buClr>
              <a:buSzPts val="2400"/>
            </a:pPr>
            <a:r>
              <a:rPr lang="en-US" sz="3600" kern="0">
                <a:solidFill>
                  <a:srgbClr val="000000"/>
                </a:solidFill>
                <a:latin typeface="Times New Roman" panose="02020603050405020304" pitchFamily="18" charset="0"/>
                <a:ea typeface="Gill Sans"/>
                <a:cs typeface="Times New Roman" panose="02020603050405020304" pitchFamily="18" charset="0"/>
                <a:sym typeface="Gill Sans"/>
              </a:rPr>
              <a:t>And these are the days of Your servant, David,</a:t>
            </a:r>
          </a:p>
          <a:p>
            <a:pPr algn="ctr" defTabSz="914400" eaLnBrk="1" fontAlgn="auto" hangingPunct="1">
              <a:spcBef>
                <a:spcPts val="0"/>
              </a:spcBef>
              <a:spcAft>
                <a:spcPts val="0"/>
              </a:spcAft>
              <a:buClr>
                <a:srgbClr val="000000"/>
              </a:buClr>
              <a:buSzPts val="2400"/>
            </a:pPr>
            <a:r>
              <a:rPr lang="en-US" sz="3600" kern="0">
                <a:solidFill>
                  <a:srgbClr val="000000"/>
                </a:solidFill>
                <a:latin typeface="Times New Roman" panose="02020603050405020304" pitchFamily="18" charset="0"/>
                <a:ea typeface="Gill Sans"/>
                <a:cs typeface="Times New Roman" panose="02020603050405020304" pitchFamily="18" charset="0"/>
                <a:sym typeface="Gill Sans"/>
              </a:rPr>
              <a:t>Rebuilding a temple of praise!</a:t>
            </a:r>
          </a:p>
          <a:p>
            <a:pPr algn="ctr" defTabSz="914400" eaLnBrk="1" fontAlgn="auto" hangingPunct="1">
              <a:spcBef>
                <a:spcPts val="0"/>
              </a:spcBef>
              <a:spcAft>
                <a:spcPts val="0"/>
              </a:spcAft>
              <a:buClr>
                <a:srgbClr val="000000"/>
              </a:buClr>
              <a:buSzPts val="2400"/>
            </a:pPr>
            <a:endParaRPr lang="en-US" sz="2400" kern="0">
              <a:solidFill>
                <a:srgbClr val="000000"/>
              </a:solidFill>
              <a:latin typeface="Times New Roman" panose="02020603050405020304" pitchFamily="18" charset="0"/>
              <a:ea typeface="Gill Sans"/>
              <a:cs typeface="Times New Roman" panose="02020603050405020304" pitchFamily="18" charset="0"/>
              <a:sym typeface="Gill Sans"/>
            </a:endParaRPr>
          </a:p>
          <a:p>
            <a:pPr algn="ctr" defTabSz="914400" eaLnBrk="1" fontAlgn="auto" hangingPunct="1">
              <a:spcBef>
                <a:spcPts val="0"/>
              </a:spcBef>
              <a:spcAft>
                <a:spcPts val="0"/>
              </a:spcAft>
              <a:buClr>
                <a:srgbClr val="000000"/>
              </a:buClr>
              <a:buSzPts val="2400"/>
            </a:pPr>
            <a:r>
              <a:rPr lang="en-US" sz="2400" kern="0">
                <a:solidFill>
                  <a:srgbClr val="000000"/>
                </a:solidFill>
                <a:latin typeface="Times New Roman" panose="02020603050405020304" pitchFamily="18" charset="0"/>
                <a:ea typeface="Gill Sans"/>
                <a:cs typeface="Times New Roman" panose="02020603050405020304" pitchFamily="18" charset="0"/>
                <a:sym typeface="Gill Sans"/>
              </a:rPr>
              <a:t> </a:t>
            </a:r>
            <a:endParaRPr sz="1400" kern="0">
              <a:solidFill>
                <a:srgbClr val="000000"/>
              </a:solidFill>
              <a:latin typeface="Times New Roman" panose="02020603050405020304" pitchFamily="18" charset="0"/>
              <a:cs typeface="Times New Roman" panose="02020603050405020304" pitchFamily="18" charset="0"/>
              <a:sym typeface="Arial"/>
            </a:endParaRPr>
          </a:p>
          <a:p>
            <a:pPr defTabSz="914400" eaLnBrk="1" fontAlgn="auto" hangingPunct="1">
              <a:spcBef>
                <a:spcPts val="0"/>
              </a:spcBef>
              <a:spcAft>
                <a:spcPts val="0"/>
              </a:spcAft>
              <a:buClr>
                <a:srgbClr val="000000"/>
              </a:buClr>
            </a:pPr>
            <a:endParaRPr lang="en-US" kern="0">
              <a:solidFill>
                <a:srgbClr val="000000"/>
              </a:solidFill>
              <a:latin typeface="Gill Sans"/>
              <a:ea typeface="Gill Sans"/>
              <a:cs typeface="Gill Sans"/>
              <a:sym typeface="Gill Sans"/>
            </a:endParaRPr>
          </a:p>
        </p:txBody>
      </p:sp>
    </p:spTree>
    <p:extLst>
      <p:ext uri="{BB962C8B-B14F-4D97-AF65-F5344CB8AC3E}">
        <p14:creationId xmlns:p14="http://schemas.microsoft.com/office/powerpoint/2010/main" val="218410275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59"/>
          <p:cNvSpPr txBox="1"/>
          <p:nvPr/>
        </p:nvSpPr>
        <p:spPr>
          <a:xfrm>
            <a:off x="2232103" y="401444"/>
            <a:ext cx="7727795" cy="6586378"/>
          </a:xfrm>
          <a:prstGeom prst="rect">
            <a:avLst/>
          </a:prstGeom>
          <a:noFill/>
          <a:ln>
            <a:noFill/>
          </a:ln>
        </p:spPr>
        <p:txBody>
          <a:bodyPr spcFirstLastPara="1" wrap="square" lIns="91425" tIns="45700" rIns="91425" bIns="45700" anchor="t" anchorCtr="0">
            <a:spAutoFit/>
          </a:bodyPr>
          <a:lstStyle/>
          <a:p>
            <a:pPr algn="ctr" defTabSz="914400" eaLnBrk="1" fontAlgn="auto" hangingPunct="1">
              <a:spcBef>
                <a:spcPts val="0"/>
              </a:spcBef>
              <a:spcAft>
                <a:spcPts val="0"/>
              </a:spcAft>
              <a:buClr>
                <a:srgbClr val="000000"/>
              </a:buClr>
              <a:buSzPts val="4800"/>
            </a:pPr>
            <a:r>
              <a:rPr lang="en-US" sz="4800" b="1" i="1" kern="0">
                <a:solidFill>
                  <a:srgbClr val="000000"/>
                </a:solidFill>
                <a:latin typeface="Garamond"/>
                <a:ea typeface="Garamond"/>
                <a:cs typeface="Garamond"/>
                <a:sym typeface="Garamond"/>
              </a:rPr>
              <a:t>Days of Elijah</a:t>
            </a:r>
            <a:endParaRPr sz="1400" kern="0">
              <a:solidFill>
                <a:srgbClr val="000000"/>
              </a:solidFill>
              <a:latin typeface="Arial"/>
              <a:cs typeface="Arial"/>
              <a:sym typeface="Arial"/>
            </a:endParaRPr>
          </a:p>
          <a:p>
            <a:pPr algn="ctr" defTabSz="914400" eaLnBrk="1" fontAlgn="auto" hangingPunct="1">
              <a:spcBef>
                <a:spcPts val="0"/>
              </a:spcBef>
              <a:spcAft>
                <a:spcPts val="0"/>
              </a:spcAft>
              <a:buClr>
                <a:srgbClr val="000000"/>
              </a:buClr>
              <a:buSzPts val="3600"/>
            </a:pPr>
            <a:r>
              <a:rPr lang="en-US" sz="3600" b="1" i="1" kern="0">
                <a:solidFill>
                  <a:srgbClr val="000000"/>
                </a:solidFill>
                <a:latin typeface="Garamond"/>
                <a:ea typeface="Garamond"/>
                <a:cs typeface="Garamond"/>
                <a:sym typeface="Garamond"/>
              </a:rPr>
              <a:t>Paul Wilbur</a:t>
            </a:r>
            <a:endParaRPr sz="1400" kern="0">
              <a:solidFill>
                <a:srgbClr val="000000"/>
              </a:solidFill>
              <a:latin typeface="Arial"/>
              <a:cs typeface="Arial"/>
              <a:sym typeface="Arial"/>
            </a:endParaRPr>
          </a:p>
          <a:p>
            <a:pPr algn="ctr" defTabSz="914400" eaLnBrk="1" fontAlgn="auto" hangingPunct="1">
              <a:spcBef>
                <a:spcPts val="0"/>
              </a:spcBef>
              <a:spcAft>
                <a:spcPts val="0"/>
              </a:spcAft>
              <a:buClr>
                <a:srgbClr val="000000"/>
              </a:buClr>
              <a:buSzPts val="1800"/>
            </a:pPr>
            <a:br>
              <a:rPr lang="en-US" b="1" i="1" kern="0">
                <a:solidFill>
                  <a:srgbClr val="000000"/>
                </a:solidFill>
                <a:latin typeface="Gill Sans"/>
                <a:ea typeface="Gill Sans"/>
                <a:cs typeface="Gill Sans"/>
                <a:sym typeface="Gill Sans"/>
              </a:rPr>
            </a:br>
            <a:endParaRPr lang="en-US" b="1" i="1" kern="0">
              <a:solidFill>
                <a:srgbClr val="000000"/>
              </a:solidFill>
              <a:latin typeface="Gill Sans"/>
              <a:ea typeface="Gill Sans"/>
              <a:cs typeface="Gill Sans"/>
              <a:sym typeface="Gill Sans"/>
            </a:endParaRPr>
          </a:p>
          <a:p>
            <a:pPr algn="ctr" defTabSz="914400" eaLnBrk="1" fontAlgn="auto" hangingPunct="1">
              <a:spcBef>
                <a:spcPts val="0"/>
              </a:spcBef>
              <a:spcAft>
                <a:spcPts val="0"/>
              </a:spcAft>
              <a:buClr>
                <a:srgbClr val="000000"/>
              </a:buClr>
              <a:buSzPts val="2400"/>
            </a:pPr>
            <a:r>
              <a:rPr lang="en-US" sz="3600" kern="0">
                <a:solidFill>
                  <a:srgbClr val="000000"/>
                </a:solidFill>
                <a:latin typeface="Times New Roman" panose="02020603050405020304" pitchFamily="18" charset="0"/>
                <a:ea typeface="Gill Sans"/>
                <a:cs typeface="Times New Roman" panose="02020603050405020304" pitchFamily="18" charset="0"/>
                <a:sym typeface="Gill Sans"/>
              </a:rPr>
              <a:t>And these are the days of the harvest</a:t>
            </a:r>
          </a:p>
          <a:p>
            <a:pPr algn="ctr" defTabSz="914400" eaLnBrk="1" fontAlgn="auto" hangingPunct="1">
              <a:spcBef>
                <a:spcPts val="0"/>
              </a:spcBef>
              <a:spcAft>
                <a:spcPts val="0"/>
              </a:spcAft>
              <a:buClr>
                <a:srgbClr val="000000"/>
              </a:buClr>
              <a:buSzPts val="2400"/>
            </a:pPr>
            <a:r>
              <a:rPr lang="en-US" sz="3600" kern="0">
                <a:solidFill>
                  <a:srgbClr val="000000"/>
                </a:solidFill>
                <a:latin typeface="Times New Roman" panose="02020603050405020304" pitchFamily="18" charset="0"/>
                <a:ea typeface="Gill Sans"/>
                <a:cs typeface="Times New Roman" panose="02020603050405020304" pitchFamily="18" charset="0"/>
                <a:sym typeface="Gill Sans"/>
              </a:rPr>
              <a:t>The fields are white in the world,</a:t>
            </a:r>
          </a:p>
          <a:p>
            <a:pPr algn="ctr" defTabSz="914400" eaLnBrk="1" fontAlgn="auto" hangingPunct="1">
              <a:spcBef>
                <a:spcPts val="0"/>
              </a:spcBef>
              <a:spcAft>
                <a:spcPts val="0"/>
              </a:spcAft>
              <a:buClr>
                <a:srgbClr val="000000"/>
              </a:buClr>
              <a:buSzPts val="2400"/>
            </a:pPr>
            <a:endParaRPr lang="en-US" sz="3600" kern="0">
              <a:solidFill>
                <a:srgbClr val="000000"/>
              </a:solidFill>
              <a:latin typeface="Times New Roman" panose="02020603050405020304" pitchFamily="18" charset="0"/>
              <a:ea typeface="Gill Sans"/>
              <a:cs typeface="Times New Roman" panose="02020603050405020304" pitchFamily="18" charset="0"/>
              <a:sym typeface="Gill Sans"/>
            </a:endParaRPr>
          </a:p>
          <a:p>
            <a:pPr algn="ctr" defTabSz="914400" eaLnBrk="1" fontAlgn="auto" hangingPunct="1">
              <a:spcBef>
                <a:spcPts val="0"/>
              </a:spcBef>
              <a:spcAft>
                <a:spcPts val="0"/>
              </a:spcAft>
              <a:buClr>
                <a:srgbClr val="000000"/>
              </a:buClr>
              <a:buSzPts val="2400"/>
            </a:pPr>
            <a:r>
              <a:rPr lang="en-US" sz="3600" kern="0">
                <a:solidFill>
                  <a:srgbClr val="000000"/>
                </a:solidFill>
                <a:latin typeface="Times New Roman" panose="02020603050405020304" pitchFamily="18" charset="0"/>
                <a:ea typeface="Gill Sans"/>
                <a:cs typeface="Times New Roman" panose="02020603050405020304" pitchFamily="18" charset="0"/>
                <a:sym typeface="Gill Sans"/>
              </a:rPr>
              <a:t>And we are Your laborers in Your vineyard</a:t>
            </a:r>
          </a:p>
          <a:p>
            <a:pPr algn="ctr" defTabSz="914400" eaLnBrk="1" fontAlgn="auto" hangingPunct="1">
              <a:spcBef>
                <a:spcPts val="0"/>
              </a:spcBef>
              <a:spcAft>
                <a:spcPts val="0"/>
              </a:spcAft>
              <a:buClr>
                <a:srgbClr val="000000"/>
              </a:buClr>
              <a:buSzPts val="2400"/>
            </a:pPr>
            <a:r>
              <a:rPr lang="en-US" sz="3600" kern="0">
                <a:solidFill>
                  <a:srgbClr val="000000"/>
                </a:solidFill>
                <a:latin typeface="Times New Roman" panose="02020603050405020304" pitchFamily="18" charset="0"/>
                <a:ea typeface="Gill Sans"/>
                <a:cs typeface="Times New Roman" panose="02020603050405020304" pitchFamily="18" charset="0"/>
                <a:sym typeface="Gill Sans"/>
              </a:rPr>
              <a:t>Declaring the Word of The LORD! </a:t>
            </a:r>
          </a:p>
          <a:p>
            <a:pPr algn="ctr" defTabSz="914400" eaLnBrk="1" fontAlgn="auto" hangingPunct="1">
              <a:spcBef>
                <a:spcPts val="0"/>
              </a:spcBef>
              <a:spcAft>
                <a:spcPts val="0"/>
              </a:spcAft>
              <a:buClr>
                <a:srgbClr val="000000"/>
              </a:buClr>
              <a:buSzPts val="1800"/>
            </a:pPr>
            <a:br>
              <a:rPr lang="en-US" sz="2000" b="1" kern="0">
                <a:solidFill>
                  <a:srgbClr val="000000"/>
                </a:solidFill>
                <a:latin typeface="Gill Sans"/>
                <a:ea typeface="Gill Sans"/>
                <a:cs typeface="Gill Sans"/>
                <a:sym typeface="Gill Sans"/>
              </a:rPr>
            </a:br>
            <a:r>
              <a:rPr lang="en-US" sz="2400" b="1" kern="0">
                <a:solidFill>
                  <a:srgbClr val="000000"/>
                </a:solidFill>
                <a:latin typeface="Gill Sans"/>
                <a:ea typeface="Gill Sans"/>
                <a:cs typeface="Gill Sans"/>
                <a:sym typeface="Gill Sans"/>
              </a:rPr>
              <a:t> </a:t>
            </a:r>
            <a:endParaRPr sz="1400" kern="0">
              <a:solidFill>
                <a:srgbClr val="000000"/>
              </a:solidFill>
              <a:latin typeface="Arial"/>
              <a:cs typeface="Arial"/>
              <a:sym typeface="Arial"/>
            </a:endParaRPr>
          </a:p>
          <a:p>
            <a:pPr algn="ctr" defTabSz="914400" eaLnBrk="1" fontAlgn="auto" hangingPunct="1">
              <a:spcBef>
                <a:spcPts val="0"/>
              </a:spcBef>
              <a:spcAft>
                <a:spcPts val="0"/>
              </a:spcAft>
              <a:buClr>
                <a:srgbClr val="000000"/>
              </a:buClr>
              <a:buSzPts val="2400"/>
            </a:pPr>
            <a:r>
              <a:rPr lang="en-US" sz="2400" kern="0">
                <a:solidFill>
                  <a:srgbClr val="000000"/>
                </a:solidFill>
                <a:latin typeface="Times New Roman" panose="02020603050405020304" pitchFamily="18" charset="0"/>
                <a:ea typeface="Gill Sans"/>
                <a:cs typeface="Times New Roman" panose="02020603050405020304" pitchFamily="18" charset="0"/>
                <a:sym typeface="Gill Sans"/>
              </a:rPr>
              <a:t> </a:t>
            </a:r>
            <a:endParaRPr sz="1400" kern="0">
              <a:solidFill>
                <a:srgbClr val="000000"/>
              </a:solidFill>
              <a:latin typeface="Times New Roman" panose="02020603050405020304" pitchFamily="18" charset="0"/>
              <a:cs typeface="Times New Roman" panose="02020603050405020304" pitchFamily="18" charset="0"/>
              <a:sym typeface="Arial"/>
            </a:endParaRPr>
          </a:p>
          <a:p>
            <a:pPr defTabSz="914400" eaLnBrk="1" fontAlgn="auto" hangingPunct="1">
              <a:spcBef>
                <a:spcPts val="0"/>
              </a:spcBef>
              <a:spcAft>
                <a:spcPts val="0"/>
              </a:spcAft>
              <a:buClr>
                <a:srgbClr val="000000"/>
              </a:buClr>
            </a:pPr>
            <a:endParaRPr kern="0">
              <a:solidFill>
                <a:srgbClr val="000000"/>
              </a:solidFill>
              <a:latin typeface="Gill Sans"/>
              <a:ea typeface="Gill Sans"/>
              <a:cs typeface="Gill Sans"/>
              <a:sym typeface="Gill Sans"/>
            </a:endParaRPr>
          </a:p>
        </p:txBody>
      </p:sp>
    </p:spTree>
    <p:extLst>
      <p:ext uri="{BB962C8B-B14F-4D97-AF65-F5344CB8AC3E}">
        <p14:creationId xmlns:p14="http://schemas.microsoft.com/office/powerpoint/2010/main" val="271324275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59"/>
          <p:cNvSpPr txBox="1"/>
          <p:nvPr/>
        </p:nvSpPr>
        <p:spPr>
          <a:xfrm>
            <a:off x="2232103" y="401445"/>
            <a:ext cx="7727795" cy="5755381"/>
          </a:xfrm>
          <a:prstGeom prst="rect">
            <a:avLst/>
          </a:prstGeom>
          <a:noFill/>
          <a:ln>
            <a:noFill/>
          </a:ln>
        </p:spPr>
        <p:txBody>
          <a:bodyPr spcFirstLastPara="1" wrap="square" lIns="91425" tIns="45700" rIns="91425" bIns="45700" anchor="t" anchorCtr="0">
            <a:spAutoFit/>
          </a:bodyPr>
          <a:lstStyle/>
          <a:p>
            <a:pPr algn="ctr" defTabSz="914400" eaLnBrk="1" fontAlgn="auto" hangingPunct="1">
              <a:spcBef>
                <a:spcPts val="0"/>
              </a:spcBef>
              <a:spcAft>
                <a:spcPts val="0"/>
              </a:spcAft>
              <a:buClr>
                <a:srgbClr val="000000"/>
              </a:buClr>
              <a:buSzPts val="4800"/>
            </a:pPr>
            <a:r>
              <a:rPr lang="en-US" sz="4800" b="1" i="1" kern="0">
                <a:solidFill>
                  <a:srgbClr val="000000"/>
                </a:solidFill>
                <a:latin typeface="Garamond"/>
                <a:ea typeface="Garamond"/>
                <a:cs typeface="Garamond"/>
                <a:sym typeface="Garamond"/>
              </a:rPr>
              <a:t>Days of Elijah</a:t>
            </a:r>
            <a:endParaRPr sz="1400" kern="0">
              <a:solidFill>
                <a:srgbClr val="000000"/>
              </a:solidFill>
              <a:latin typeface="Arial"/>
              <a:cs typeface="Arial"/>
              <a:sym typeface="Arial"/>
            </a:endParaRPr>
          </a:p>
          <a:p>
            <a:pPr algn="ctr" defTabSz="914400" eaLnBrk="1" fontAlgn="auto" hangingPunct="1">
              <a:spcBef>
                <a:spcPts val="0"/>
              </a:spcBef>
              <a:spcAft>
                <a:spcPts val="0"/>
              </a:spcAft>
              <a:buClr>
                <a:srgbClr val="000000"/>
              </a:buClr>
              <a:buSzPts val="3600"/>
            </a:pPr>
            <a:r>
              <a:rPr lang="en-US" sz="3600" b="1" i="1" kern="0">
                <a:solidFill>
                  <a:srgbClr val="000000"/>
                </a:solidFill>
                <a:latin typeface="Garamond"/>
                <a:ea typeface="Garamond"/>
                <a:cs typeface="Garamond"/>
                <a:sym typeface="Garamond"/>
              </a:rPr>
              <a:t>Paul Wilbur</a:t>
            </a:r>
            <a:endParaRPr sz="1400" kern="0">
              <a:solidFill>
                <a:srgbClr val="000000"/>
              </a:solidFill>
              <a:latin typeface="Arial"/>
              <a:cs typeface="Arial"/>
              <a:sym typeface="Arial"/>
            </a:endParaRPr>
          </a:p>
          <a:p>
            <a:pPr algn="ctr" defTabSz="914400" eaLnBrk="1" fontAlgn="auto" hangingPunct="1">
              <a:spcBef>
                <a:spcPts val="0"/>
              </a:spcBef>
              <a:spcAft>
                <a:spcPts val="0"/>
              </a:spcAft>
              <a:buClr>
                <a:srgbClr val="000000"/>
              </a:buClr>
              <a:buSzPts val="1800"/>
            </a:pPr>
            <a:br>
              <a:rPr lang="en-US" b="1" i="1" kern="0">
                <a:solidFill>
                  <a:srgbClr val="000000"/>
                </a:solidFill>
                <a:latin typeface="Gill Sans"/>
                <a:ea typeface="Gill Sans"/>
                <a:cs typeface="Gill Sans"/>
                <a:sym typeface="Gill Sans"/>
              </a:rPr>
            </a:br>
            <a:br>
              <a:rPr lang="en-US" sz="2000" b="1" kern="0">
                <a:solidFill>
                  <a:srgbClr val="000000"/>
                </a:solidFill>
                <a:latin typeface="Gill Sans"/>
                <a:ea typeface="Gill Sans"/>
                <a:cs typeface="Gill Sans"/>
                <a:sym typeface="Gill Sans"/>
              </a:rPr>
            </a:br>
            <a:r>
              <a:rPr lang="en-US" sz="2400" b="1" kern="0">
                <a:solidFill>
                  <a:srgbClr val="000000"/>
                </a:solidFill>
                <a:latin typeface="Gill Sans"/>
                <a:ea typeface="Gill Sans"/>
                <a:cs typeface="Gill Sans"/>
                <a:sym typeface="Gill Sans"/>
              </a:rPr>
              <a:t> </a:t>
            </a:r>
            <a:endParaRPr sz="1400" kern="0">
              <a:solidFill>
                <a:srgbClr val="000000"/>
              </a:solidFill>
              <a:latin typeface="Arial"/>
              <a:cs typeface="Arial"/>
              <a:sym typeface="Arial"/>
            </a:endParaRPr>
          </a:p>
          <a:p>
            <a:pPr algn="ctr" defTabSz="914400" eaLnBrk="1" fontAlgn="auto" hangingPunct="1">
              <a:spcBef>
                <a:spcPts val="0"/>
              </a:spcBef>
              <a:spcAft>
                <a:spcPts val="0"/>
              </a:spcAft>
              <a:buClr>
                <a:srgbClr val="000000"/>
              </a:buClr>
              <a:buSzPts val="2400"/>
            </a:pPr>
            <a:r>
              <a:rPr lang="en-US" sz="3600" kern="0">
                <a:solidFill>
                  <a:srgbClr val="000000"/>
                </a:solidFill>
                <a:latin typeface="Times New Roman" panose="02020603050405020304" pitchFamily="18" charset="0"/>
                <a:ea typeface="Gill Sans"/>
                <a:cs typeface="Times New Roman" panose="02020603050405020304" pitchFamily="18" charset="0"/>
                <a:sym typeface="Gill Sans"/>
              </a:rPr>
              <a:t>Behold He comes, riding on the clouds</a:t>
            </a:r>
          </a:p>
          <a:p>
            <a:pPr algn="ctr" defTabSz="914400" eaLnBrk="1" fontAlgn="auto" hangingPunct="1">
              <a:spcBef>
                <a:spcPts val="0"/>
              </a:spcBef>
              <a:spcAft>
                <a:spcPts val="0"/>
              </a:spcAft>
              <a:buClr>
                <a:srgbClr val="000000"/>
              </a:buClr>
              <a:buSzPts val="2400"/>
            </a:pPr>
            <a:r>
              <a:rPr lang="en-US" sz="3600" kern="0">
                <a:solidFill>
                  <a:srgbClr val="000000"/>
                </a:solidFill>
                <a:latin typeface="Times New Roman" panose="02020603050405020304" pitchFamily="18" charset="0"/>
                <a:ea typeface="Gill Sans"/>
                <a:cs typeface="Times New Roman" panose="02020603050405020304" pitchFamily="18" charset="0"/>
                <a:sym typeface="Gill Sans"/>
              </a:rPr>
              <a:t>Shining like the sun, at the trumpet call!</a:t>
            </a:r>
          </a:p>
          <a:p>
            <a:pPr algn="ctr" defTabSz="914400" eaLnBrk="1" fontAlgn="auto" hangingPunct="1">
              <a:spcBef>
                <a:spcPts val="0"/>
              </a:spcBef>
              <a:spcAft>
                <a:spcPts val="0"/>
              </a:spcAft>
              <a:buClr>
                <a:srgbClr val="000000"/>
              </a:buClr>
              <a:buSzPts val="2400"/>
            </a:pPr>
            <a:r>
              <a:rPr lang="en-US" sz="3600" kern="0">
                <a:solidFill>
                  <a:srgbClr val="000000"/>
                </a:solidFill>
                <a:latin typeface="Times New Roman" panose="02020603050405020304" pitchFamily="18" charset="0"/>
                <a:ea typeface="Gill Sans"/>
                <a:cs typeface="Times New Roman" panose="02020603050405020304" pitchFamily="18" charset="0"/>
                <a:sym typeface="Gill Sans"/>
              </a:rPr>
              <a:t>So lift your voice, </a:t>
            </a:r>
          </a:p>
          <a:p>
            <a:pPr algn="ctr" defTabSz="914400" eaLnBrk="1" fontAlgn="auto" hangingPunct="1">
              <a:spcBef>
                <a:spcPts val="0"/>
              </a:spcBef>
              <a:spcAft>
                <a:spcPts val="0"/>
              </a:spcAft>
              <a:buClr>
                <a:srgbClr val="000000"/>
              </a:buClr>
              <a:buSzPts val="2400"/>
            </a:pPr>
            <a:r>
              <a:rPr lang="en-US" sz="3600" kern="0">
                <a:solidFill>
                  <a:srgbClr val="000000"/>
                </a:solidFill>
                <a:latin typeface="Times New Roman" panose="02020603050405020304" pitchFamily="18" charset="0"/>
                <a:ea typeface="Gill Sans"/>
                <a:cs typeface="Times New Roman" panose="02020603050405020304" pitchFamily="18" charset="0"/>
                <a:sym typeface="Gill Sans"/>
              </a:rPr>
              <a:t>it’s the year of jubilee</a:t>
            </a:r>
          </a:p>
          <a:p>
            <a:pPr algn="ctr" defTabSz="914400" eaLnBrk="1" fontAlgn="auto" hangingPunct="1">
              <a:spcBef>
                <a:spcPts val="0"/>
              </a:spcBef>
              <a:spcAft>
                <a:spcPts val="0"/>
              </a:spcAft>
              <a:buClr>
                <a:srgbClr val="000000"/>
              </a:buClr>
              <a:buSzPts val="2400"/>
            </a:pPr>
            <a:r>
              <a:rPr lang="en-US" sz="3600" kern="0">
                <a:solidFill>
                  <a:srgbClr val="000000"/>
                </a:solidFill>
                <a:latin typeface="Times New Roman" panose="02020603050405020304" pitchFamily="18" charset="0"/>
                <a:ea typeface="Gill Sans"/>
                <a:cs typeface="Times New Roman" panose="02020603050405020304" pitchFamily="18" charset="0"/>
                <a:sym typeface="Gill Sans"/>
              </a:rPr>
              <a:t>Out of Zion’s hill Salvation comes!</a:t>
            </a:r>
          </a:p>
          <a:p>
            <a:pPr algn="ctr" defTabSz="914400" eaLnBrk="1" fontAlgn="auto" hangingPunct="1">
              <a:spcBef>
                <a:spcPts val="0"/>
              </a:spcBef>
              <a:spcAft>
                <a:spcPts val="0"/>
              </a:spcAft>
              <a:buClr>
                <a:srgbClr val="000000"/>
              </a:buClr>
              <a:buSzPts val="2400"/>
            </a:pPr>
            <a:r>
              <a:rPr lang="en-US" sz="2400" kern="0">
                <a:solidFill>
                  <a:srgbClr val="000000"/>
                </a:solidFill>
                <a:latin typeface="Times New Roman" panose="02020603050405020304" pitchFamily="18" charset="0"/>
                <a:ea typeface="Gill Sans"/>
                <a:cs typeface="Times New Roman" panose="02020603050405020304" pitchFamily="18" charset="0"/>
                <a:sym typeface="Gill Sans"/>
              </a:rPr>
              <a:t> </a:t>
            </a:r>
            <a:endParaRPr sz="1400" kern="0">
              <a:solidFill>
                <a:srgbClr val="000000"/>
              </a:solidFill>
              <a:latin typeface="Times New Roman" panose="02020603050405020304" pitchFamily="18" charset="0"/>
              <a:cs typeface="Times New Roman" panose="02020603050405020304" pitchFamily="18" charset="0"/>
              <a:sym typeface="Arial"/>
            </a:endParaRPr>
          </a:p>
          <a:p>
            <a:pPr defTabSz="914400" eaLnBrk="1" fontAlgn="auto" hangingPunct="1">
              <a:spcBef>
                <a:spcPts val="0"/>
              </a:spcBef>
              <a:spcAft>
                <a:spcPts val="0"/>
              </a:spcAft>
              <a:buClr>
                <a:srgbClr val="000000"/>
              </a:buClr>
            </a:pPr>
            <a:endParaRPr kern="0">
              <a:solidFill>
                <a:srgbClr val="000000"/>
              </a:solidFill>
              <a:latin typeface="Gill Sans"/>
              <a:ea typeface="Gill Sans"/>
              <a:cs typeface="Gill Sans"/>
              <a:sym typeface="Gill Sans"/>
            </a:endParaRPr>
          </a:p>
        </p:txBody>
      </p:sp>
    </p:spTree>
    <p:extLst>
      <p:ext uri="{BB962C8B-B14F-4D97-AF65-F5344CB8AC3E}">
        <p14:creationId xmlns:p14="http://schemas.microsoft.com/office/powerpoint/2010/main" val="207516201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59"/>
          <p:cNvSpPr txBox="1"/>
          <p:nvPr/>
        </p:nvSpPr>
        <p:spPr>
          <a:xfrm>
            <a:off x="2232103" y="401445"/>
            <a:ext cx="7727795" cy="5047495"/>
          </a:xfrm>
          <a:prstGeom prst="rect">
            <a:avLst/>
          </a:prstGeom>
          <a:noFill/>
          <a:ln>
            <a:noFill/>
          </a:ln>
        </p:spPr>
        <p:txBody>
          <a:bodyPr spcFirstLastPara="1" wrap="square" lIns="91425" tIns="45700" rIns="91425" bIns="45700" anchor="t" anchorCtr="0">
            <a:spAutoFit/>
          </a:bodyPr>
          <a:lstStyle/>
          <a:p>
            <a:pPr algn="ctr" defTabSz="914400" eaLnBrk="1" fontAlgn="auto" hangingPunct="1">
              <a:spcBef>
                <a:spcPts val="0"/>
              </a:spcBef>
              <a:spcAft>
                <a:spcPts val="0"/>
              </a:spcAft>
              <a:buClr>
                <a:srgbClr val="000000"/>
              </a:buClr>
              <a:buSzPts val="4800"/>
            </a:pPr>
            <a:r>
              <a:rPr lang="en-US" sz="4800" b="1" i="1" kern="0">
                <a:solidFill>
                  <a:srgbClr val="000000"/>
                </a:solidFill>
                <a:latin typeface="Garamond"/>
                <a:ea typeface="Garamond"/>
                <a:cs typeface="Garamond"/>
                <a:sym typeface="Garamond"/>
              </a:rPr>
              <a:t>Days of Elijah</a:t>
            </a:r>
            <a:endParaRPr sz="1400" kern="0">
              <a:solidFill>
                <a:srgbClr val="000000"/>
              </a:solidFill>
              <a:latin typeface="Arial"/>
              <a:cs typeface="Arial"/>
              <a:sym typeface="Arial"/>
            </a:endParaRPr>
          </a:p>
          <a:p>
            <a:pPr algn="ctr" defTabSz="914400" eaLnBrk="1" fontAlgn="auto" hangingPunct="1">
              <a:spcBef>
                <a:spcPts val="0"/>
              </a:spcBef>
              <a:spcAft>
                <a:spcPts val="0"/>
              </a:spcAft>
              <a:buClr>
                <a:srgbClr val="000000"/>
              </a:buClr>
              <a:buSzPts val="3600"/>
            </a:pPr>
            <a:r>
              <a:rPr lang="en-US" sz="3600" b="1" i="1" kern="0">
                <a:solidFill>
                  <a:srgbClr val="000000"/>
                </a:solidFill>
                <a:latin typeface="Garamond"/>
                <a:ea typeface="Garamond"/>
                <a:cs typeface="Garamond"/>
                <a:sym typeface="Garamond"/>
              </a:rPr>
              <a:t>Paul Wilbur</a:t>
            </a:r>
            <a:endParaRPr sz="1400" kern="0">
              <a:solidFill>
                <a:srgbClr val="000000"/>
              </a:solidFill>
              <a:latin typeface="Arial"/>
              <a:cs typeface="Arial"/>
              <a:sym typeface="Arial"/>
            </a:endParaRPr>
          </a:p>
          <a:p>
            <a:pPr algn="ctr" defTabSz="914400" eaLnBrk="1" fontAlgn="auto" hangingPunct="1">
              <a:spcBef>
                <a:spcPts val="0"/>
              </a:spcBef>
              <a:spcAft>
                <a:spcPts val="0"/>
              </a:spcAft>
              <a:buClr>
                <a:srgbClr val="000000"/>
              </a:buClr>
              <a:buSzPts val="1800"/>
            </a:pPr>
            <a:br>
              <a:rPr lang="en-US" b="1" i="1" kern="0">
                <a:solidFill>
                  <a:srgbClr val="000000"/>
                </a:solidFill>
                <a:latin typeface="Gill Sans"/>
                <a:ea typeface="Gill Sans"/>
                <a:cs typeface="Gill Sans"/>
                <a:sym typeface="Gill Sans"/>
              </a:rPr>
            </a:br>
            <a:br>
              <a:rPr lang="en-US" sz="2000" b="1" kern="0">
                <a:solidFill>
                  <a:srgbClr val="000000"/>
                </a:solidFill>
                <a:latin typeface="Gill Sans"/>
                <a:ea typeface="Gill Sans"/>
                <a:cs typeface="Gill Sans"/>
                <a:sym typeface="Gill Sans"/>
              </a:rPr>
            </a:br>
            <a:r>
              <a:rPr lang="en-US" sz="2400" b="1" kern="0">
                <a:solidFill>
                  <a:srgbClr val="000000"/>
                </a:solidFill>
                <a:latin typeface="Gill Sans"/>
                <a:ea typeface="Gill Sans"/>
                <a:cs typeface="Gill Sans"/>
                <a:sym typeface="Gill Sans"/>
              </a:rPr>
              <a:t> </a:t>
            </a:r>
            <a:endParaRPr sz="1400" kern="0">
              <a:solidFill>
                <a:srgbClr val="000000"/>
              </a:solidFill>
              <a:latin typeface="Arial"/>
              <a:cs typeface="Arial"/>
              <a:sym typeface="Arial"/>
            </a:endParaRPr>
          </a:p>
          <a:p>
            <a:pPr algn="ctr" defTabSz="914400" eaLnBrk="1" fontAlgn="auto" hangingPunct="1">
              <a:spcBef>
                <a:spcPts val="0"/>
              </a:spcBef>
              <a:spcAft>
                <a:spcPts val="0"/>
              </a:spcAft>
              <a:buClr>
                <a:srgbClr val="000000"/>
              </a:buClr>
              <a:buSzPts val="2400"/>
            </a:pPr>
            <a:r>
              <a:rPr lang="en-US" sz="2400" kern="0">
                <a:solidFill>
                  <a:srgbClr val="000000"/>
                </a:solidFill>
                <a:latin typeface="Times New Roman" panose="02020603050405020304" pitchFamily="18" charset="0"/>
                <a:ea typeface="Gill Sans"/>
                <a:cs typeface="Times New Roman" panose="02020603050405020304" pitchFamily="18" charset="0"/>
                <a:sym typeface="Gill Sans"/>
              </a:rPr>
              <a:t>There’s no one like Yeshua! </a:t>
            </a:r>
          </a:p>
          <a:p>
            <a:pPr algn="ctr" defTabSz="914400" eaLnBrk="1" fontAlgn="auto" hangingPunct="1">
              <a:spcBef>
                <a:spcPts val="0"/>
              </a:spcBef>
              <a:spcAft>
                <a:spcPts val="0"/>
              </a:spcAft>
              <a:buClr>
                <a:srgbClr val="000000"/>
              </a:buClr>
              <a:buSzPts val="2400"/>
            </a:pPr>
            <a:r>
              <a:rPr lang="en-US" sz="2400" kern="0">
                <a:solidFill>
                  <a:srgbClr val="000000"/>
                </a:solidFill>
                <a:latin typeface="Times New Roman" panose="02020603050405020304" pitchFamily="18" charset="0"/>
                <a:ea typeface="Gill Sans"/>
                <a:cs typeface="Times New Roman" panose="02020603050405020304" pitchFamily="18" charset="0"/>
                <a:sym typeface="Gill Sans"/>
              </a:rPr>
              <a:t>There’s no one like Yeshua! </a:t>
            </a:r>
            <a:endParaRPr lang="en-US" sz="2400" kern="0">
              <a:solidFill>
                <a:srgbClr val="000000"/>
              </a:solidFill>
              <a:latin typeface="Times New Roman" panose="02020603050405020304" pitchFamily="18" charset="0"/>
              <a:cs typeface="Times New Roman" panose="02020603050405020304" pitchFamily="18" charset="0"/>
              <a:sym typeface="Arial"/>
            </a:endParaRPr>
          </a:p>
          <a:p>
            <a:pPr algn="ctr" defTabSz="914400" eaLnBrk="1" fontAlgn="auto" hangingPunct="1">
              <a:spcBef>
                <a:spcPts val="0"/>
              </a:spcBef>
              <a:spcAft>
                <a:spcPts val="0"/>
              </a:spcAft>
              <a:buClr>
                <a:srgbClr val="000000"/>
              </a:buClr>
              <a:buSzPts val="2400"/>
            </a:pPr>
            <a:r>
              <a:rPr lang="en-US" sz="2400" kern="0">
                <a:solidFill>
                  <a:srgbClr val="000000"/>
                </a:solidFill>
                <a:latin typeface="Times New Roman" panose="02020603050405020304" pitchFamily="18" charset="0"/>
                <a:ea typeface="Gill Sans"/>
                <a:cs typeface="Times New Roman" panose="02020603050405020304" pitchFamily="18" charset="0"/>
                <a:sym typeface="Gill Sans"/>
              </a:rPr>
              <a:t>There’s no one like Yeshua! </a:t>
            </a:r>
            <a:endParaRPr lang="en-US" sz="2400" kern="0">
              <a:solidFill>
                <a:srgbClr val="000000"/>
              </a:solidFill>
              <a:latin typeface="Times New Roman" panose="02020603050405020304" pitchFamily="18" charset="0"/>
              <a:cs typeface="Times New Roman" panose="02020603050405020304" pitchFamily="18" charset="0"/>
              <a:sym typeface="Arial"/>
            </a:endParaRPr>
          </a:p>
          <a:p>
            <a:pPr algn="ctr" defTabSz="914400" eaLnBrk="1" fontAlgn="auto" hangingPunct="1">
              <a:spcBef>
                <a:spcPts val="0"/>
              </a:spcBef>
              <a:spcAft>
                <a:spcPts val="0"/>
              </a:spcAft>
              <a:buClr>
                <a:srgbClr val="000000"/>
              </a:buClr>
              <a:buSzPts val="2400"/>
            </a:pPr>
            <a:r>
              <a:rPr lang="en-US" sz="2400" kern="0">
                <a:solidFill>
                  <a:srgbClr val="000000"/>
                </a:solidFill>
                <a:latin typeface="Times New Roman" panose="02020603050405020304" pitchFamily="18" charset="0"/>
                <a:ea typeface="Gill Sans"/>
                <a:cs typeface="Times New Roman" panose="02020603050405020304" pitchFamily="18" charset="0"/>
                <a:sym typeface="Gill Sans"/>
              </a:rPr>
              <a:t>There’s no one like Yeshua! </a:t>
            </a:r>
          </a:p>
          <a:p>
            <a:pPr algn="ctr" defTabSz="914400" eaLnBrk="1" fontAlgn="auto" hangingPunct="1">
              <a:spcBef>
                <a:spcPts val="0"/>
              </a:spcBef>
              <a:spcAft>
                <a:spcPts val="0"/>
              </a:spcAft>
              <a:buClr>
                <a:srgbClr val="000000"/>
              </a:buClr>
              <a:buSzPts val="2400"/>
            </a:pPr>
            <a:r>
              <a:rPr lang="en-US" sz="2400" kern="0">
                <a:solidFill>
                  <a:srgbClr val="000000"/>
                </a:solidFill>
                <a:latin typeface="Times New Roman" panose="02020603050405020304" pitchFamily="18" charset="0"/>
                <a:cs typeface="Times New Roman" panose="02020603050405020304" pitchFamily="18" charset="0"/>
                <a:sym typeface="Gill Sans"/>
              </a:rPr>
              <a:t>(x2)</a:t>
            </a:r>
            <a:endParaRPr lang="en-US" sz="2400" kern="0">
              <a:solidFill>
                <a:srgbClr val="000000"/>
              </a:solidFill>
              <a:latin typeface="Times New Roman" panose="02020603050405020304" pitchFamily="18" charset="0"/>
              <a:cs typeface="Times New Roman" panose="02020603050405020304" pitchFamily="18" charset="0"/>
              <a:sym typeface="Arial"/>
            </a:endParaRPr>
          </a:p>
          <a:p>
            <a:pPr algn="ctr" defTabSz="914400" eaLnBrk="1" fontAlgn="auto" hangingPunct="1">
              <a:spcBef>
                <a:spcPts val="0"/>
              </a:spcBef>
              <a:spcAft>
                <a:spcPts val="0"/>
              </a:spcAft>
              <a:buClr>
                <a:srgbClr val="000000"/>
              </a:buClr>
              <a:buSzPts val="2400"/>
            </a:pPr>
            <a:endParaRPr lang="en-US" sz="2400" kern="0">
              <a:solidFill>
                <a:srgbClr val="000000"/>
              </a:solidFill>
              <a:latin typeface="Times New Roman" panose="02020603050405020304" pitchFamily="18" charset="0"/>
              <a:cs typeface="Times New Roman" panose="02020603050405020304" pitchFamily="18" charset="0"/>
              <a:sym typeface="Gill Sans"/>
            </a:endParaRPr>
          </a:p>
          <a:p>
            <a:pPr algn="ctr" defTabSz="914400" eaLnBrk="1" fontAlgn="auto" hangingPunct="1">
              <a:spcBef>
                <a:spcPts val="0"/>
              </a:spcBef>
              <a:spcAft>
                <a:spcPts val="0"/>
              </a:spcAft>
              <a:buClr>
                <a:srgbClr val="000000"/>
              </a:buClr>
              <a:buSzPts val="2400"/>
            </a:pPr>
            <a:endParaRPr sz="1400" kern="0">
              <a:solidFill>
                <a:srgbClr val="000000"/>
              </a:solidFill>
              <a:latin typeface="Times New Roman" panose="02020603050405020304" pitchFamily="18" charset="0"/>
              <a:cs typeface="Times New Roman" panose="02020603050405020304" pitchFamily="18" charset="0"/>
              <a:sym typeface="Arial"/>
            </a:endParaRPr>
          </a:p>
          <a:p>
            <a:pPr defTabSz="914400" eaLnBrk="1" fontAlgn="auto" hangingPunct="1">
              <a:spcBef>
                <a:spcPts val="0"/>
              </a:spcBef>
              <a:spcAft>
                <a:spcPts val="0"/>
              </a:spcAft>
              <a:buClr>
                <a:srgbClr val="000000"/>
              </a:buClr>
            </a:pPr>
            <a:endParaRPr kern="0">
              <a:solidFill>
                <a:srgbClr val="000000"/>
              </a:solidFill>
              <a:latin typeface="Gill Sans"/>
              <a:ea typeface="Gill Sans"/>
              <a:cs typeface="Gill Sans"/>
              <a:sym typeface="Gill Sans"/>
            </a:endParaRPr>
          </a:p>
        </p:txBody>
      </p:sp>
    </p:spTree>
    <p:extLst>
      <p:ext uri="{BB962C8B-B14F-4D97-AF65-F5344CB8AC3E}">
        <p14:creationId xmlns:p14="http://schemas.microsoft.com/office/powerpoint/2010/main" val="8832389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59"/>
          <p:cNvSpPr txBox="1"/>
          <p:nvPr/>
        </p:nvSpPr>
        <p:spPr>
          <a:xfrm>
            <a:off x="2232103" y="401445"/>
            <a:ext cx="7727795" cy="4308831"/>
          </a:xfrm>
          <a:prstGeom prst="rect">
            <a:avLst/>
          </a:prstGeom>
          <a:noFill/>
          <a:ln>
            <a:noFill/>
          </a:ln>
        </p:spPr>
        <p:txBody>
          <a:bodyPr spcFirstLastPara="1" wrap="square" lIns="91425" tIns="45700" rIns="91425" bIns="45700" anchor="t" anchorCtr="0">
            <a:spAutoFit/>
          </a:bodyPr>
          <a:lstStyle/>
          <a:p>
            <a:pPr algn="ctr" defTabSz="914400" eaLnBrk="1" fontAlgn="auto" hangingPunct="1">
              <a:spcBef>
                <a:spcPts val="0"/>
              </a:spcBef>
              <a:spcAft>
                <a:spcPts val="0"/>
              </a:spcAft>
              <a:buClr>
                <a:srgbClr val="000000"/>
              </a:buClr>
              <a:buSzPts val="4800"/>
            </a:pPr>
            <a:r>
              <a:rPr lang="en-US" sz="4800" b="1" i="1" kern="0">
                <a:solidFill>
                  <a:srgbClr val="000000"/>
                </a:solidFill>
                <a:latin typeface="Garamond"/>
                <a:ea typeface="Garamond"/>
                <a:cs typeface="Garamond"/>
                <a:sym typeface="Garamond"/>
              </a:rPr>
              <a:t>Days of Elijah</a:t>
            </a:r>
            <a:endParaRPr sz="1400" kern="0">
              <a:solidFill>
                <a:srgbClr val="000000"/>
              </a:solidFill>
              <a:latin typeface="Arial"/>
              <a:cs typeface="Arial"/>
              <a:sym typeface="Arial"/>
            </a:endParaRPr>
          </a:p>
          <a:p>
            <a:pPr algn="ctr" defTabSz="914400" eaLnBrk="1" fontAlgn="auto" hangingPunct="1">
              <a:spcBef>
                <a:spcPts val="0"/>
              </a:spcBef>
              <a:spcAft>
                <a:spcPts val="0"/>
              </a:spcAft>
              <a:buClr>
                <a:srgbClr val="000000"/>
              </a:buClr>
              <a:buSzPts val="3600"/>
            </a:pPr>
            <a:r>
              <a:rPr lang="en-US" sz="3600" b="1" i="1" kern="0">
                <a:solidFill>
                  <a:srgbClr val="000000"/>
                </a:solidFill>
                <a:latin typeface="Garamond"/>
                <a:ea typeface="Garamond"/>
                <a:cs typeface="Garamond"/>
                <a:sym typeface="Garamond"/>
              </a:rPr>
              <a:t>Paul Wilbur</a:t>
            </a:r>
            <a:endParaRPr sz="1400" kern="0">
              <a:solidFill>
                <a:srgbClr val="000000"/>
              </a:solidFill>
              <a:latin typeface="Arial"/>
              <a:cs typeface="Arial"/>
              <a:sym typeface="Arial"/>
            </a:endParaRPr>
          </a:p>
          <a:p>
            <a:pPr algn="ctr" defTabSz="914400" eaLnBrk="1" fontAlgn="auto" hangingPunct="1">
              <a:spcBef>
                <a:spcPts val="0"/>
              </a:spcBef>
              <a:spcAft>
                <a:spcPts val="0"/>
              </a:spcAft>
              <a:buClr>
                <a:srgbClr val="000000"/>
              </a:buClr>
              <a:buSzPts val="1800"/>
            </a:pPr>
            <a:br>
              <a:rPr lang="en-US" b="1" i="1" kern="0">
                <a:solidFill>
                  <a:srgbClr val="000000"/>
                </a:solidFill>
                <a:latin typeface="Gill Sans"/>
                <a:ea typeface="Gill Sans"/>
                <a:cs typeface="Gill Sans"/>
                <a:sym typeface="Gill Sans"/>
              </a:rPr>
            </a:br>
            <a:br>
              <a:rPr lang="en-US" sz="2000" b="1" kern="0">
                <a:solidFill>
                  <a:srgbClr val="000000"/>
                </a:solidFill>
                <a:latin typeface="Gill Sans"/>
                <a:ea typeface="Gill Sans"/>
                <a:cs typeface="Gill Sans"/>
                <a:sym typeface="Gill Sans"/>
              </a:rPr>
            </a:br>
            <a:r>
              <a:rPr lang="en-US" sz="2400" b="1" kern="0">
                <a:solidFill>
                  <a:srgbClr val="000000"/>
                </a:solidFill>
                <a:latin typeface="Gill Sans"/>
                <a:ea typeface="Gill Sans"/>
                <a:cs typeface="Gill Sans"/>
                <a:sym typeface="Gill Sans"/>
              </a:rPr>
              <a:t> </a:t>
            </a:r>
            <a:r>
              <a:rPr lang="en-US" sz="3200" kern="0">
                <a:solidFill>
                  <a:srgbClr val="000000"/>
                </a:solidFill>
                <a:latin typeface="Gill Sans"/>
                <a:ea typeface="Gill Sans"/>
                <a:cs typeface="Gill Sans"/>
                <a:sym typeface="Gill Sans"/>
              </a:rPr>
              <a:t>Who was and who is and who is to come!</a:t>
            </a:r>
          </a:p>
          <a:p>
            <a:pPr algn="ctr" defTabSz="914400" eaLnBrk="1" fontAlgn="auto" hangingPunct="1">
              <a:spcBef>
                <a:spcPts val="0"/>
              </a:spcBef>
              <a:spcAft>
                <a:spcPts val="0"/>
              </a:spcAft>
              <a:buClr>
                <a:srgbClr val="000000"/>
              </a:buClr>
              <a:buSzPts val="1800"/>
            </a:pPr>
            <a:endParaRPr lang="en-US" sz="3200" kern="0">
              <a:solidFill>
                <a:srgbClr val="000000"/>
              </a:solidFill>
              <a:latin typeface="Gill Sans"/>
              <a:cs typeface="Arial"/>
              <a:sym typeface="Gill Sans"/>
            </a:endParaRPr>
          </a:p>
          <a:p>
            <a:pPr algn="ctr" defTabSz="914400" eaLnBrk="1" fontAlgn="auto" hangingPunct="1">
              <a:spcBef>
                <a:spcPts val="0"/>
              </a:spcBef>
              <a:spcAft>
                <a:spcPts val="0"/>
              </a:spcAft>
              <a:buClr>
                <a:srgbClr val="000000"/>
              </a:buClr>
              <a:buSzPts val="1800"/>
            </a:pPr>
            <a:r>
              <a:rPr lang="en-US" sz="3200" kern="0">
                <a:solidFill>
                  <a:srgbClr val="000000"/>
                </a:solidFill>
                <a:latin typeface="Gill Sans"/>
                <a:ea typeface="Gill Sans"/>
                <a:cs typeface="Gill Sans"/>
                <a:sym typeface="Gill Sans"/>
              </a:rPr>
              <a:t> Who was and who is and who is to come</a:t>
            </a:r>
            <a:r>
              <a:rPr lang="en-US" sz="2400" kern="0">
                <a:solidFill>
                  <a:srgbClr val="000000"/>
                </a:solidFill>
                <a:latin typeface="Gill Sans"/>
                <a:ea typeface="Gill Sans"/>
                <a:cs typeface="Gill Sans"/>
                <a:sym typeface="Gill Sans"/>
              </a:rPr>
              <a:t>!</a:t>
            </a:r>
            <a:endParaRPr lang="en-US" sz="2400" kern="0">
              <a:solidFill>
                <a:srgbClr val="000000"/>
              </a:solidFill>
              <a:latin typeface="Arial"/>
              <a:cs typeface="Arial"/>
              <a:sym typeface="Arial"/>
            </a:endParaRPr>
          </a:p>
          <a:p>
            <a:pPr algn="ctr" defTabSz="914400" eaLnBrk="1" fontAlgn="auto" hangingPunct="1">
              <a:spcBef>
                <a:spcPts val="0"/>
              </a:spcBef>
              <a:spcAft>
                <a:spcPts val="0"/>
              </a:spcAft>
              <a:buClr>
                <a:srgbClr val="000000"/>
              </a:buClr>
              <a:buSzPts val="1800"/>
            </a:pPr>
            <a:endParaRPr sz="1400" kern="0">
              <a:solidFill>
                <a:srgbClr val="000000"/>
              </a:solidFill>
              <a:latin typeface="Arial"/>
              <a:cs typeface="Arial"/>
              <a:sym typeface="Arial"/>
            </a:endParaRPr>
          </a:p>
          <a:p>
            <a:pPr algn="ctr" defTabSz="914400" eaLnBrk="1" fontAlgn="auto" hangingPunct="1">
              <a:spcBef>
                <a:spcPts val="0"/>
              </a:spcBef>
              <a:spcAft>
                <a:spcPts val="0"/>
              </a:spcAft>
              <a:buClr>
                <a:srgbClr val="000000"/>
              </a:buClr>
              <a:buSzPts val="2400"/>
            </a:pPr>
            <a:r>
              <a:rPr lang="en-US" sz="2400" kern="0">
                <a:solidFill>
                  <a:srgbClr val="000000"/>
                </a:solidFill>
                <a:latin typeface="Times New Roman" panose="02020603050405020304" pitchFamily="18" charset="0"/>
                <a:ea typeface="Gill Sans"/>
                <a:cs typeface="Times New Roman" panose="02020603050405020304" pitchFamily="18" charset="0"/>
                <a:sym typeface="Gill Sans"/>
              </a:rPr>
              <a:t> </a:t>
            </a:r>
            <a:endParaRPr sz="1400" kern="0">
              <a:solidFill>
                <a:srgbClr val="000000"/>
              </a:solidFill>
              <a:latin typeface="Times New Roman" panose="02020603050405020304" pitchFamily="18" charset="0"/>
              <a:cs typeface="Times New Roman" panose="02020603050405020304" pitchFamily="18" charset="0"/>
              <a:sym typeface="Arial"/>
            </a:endParaRPr>
          </a:p>
          <a:p>
            <a:pPr defTabSz="914400" eaLnBrk="1" fontAlgn="auto" hangingPunct="1">
              <a:spcBef>
                <a:spcPts val="0"/>
              </a:spcBef>
              <a:spcAft>
                <a:spcPts val="0"/>
              </a:spcAft>
              <a:buClr>
                <a:srgbClr val="000000"/>
              </a:buClr>
            </a:pPr>
            <a:endParaRPr kern="0">
              <a:solidFill>
                <a:srgbClr val="000000"/>
              </a:solidFill>
              <a:latin typeface="Gill Sans"/>
              <a:ea typeface="Gill Sans"/>
              <a:cs typeface="Gill Sans"/>
              <a:sym typeface="Gill Sans"/>
            </a:endParaRPr>
          </a:p>
        </p:txBody>
      </p:sp>
    </p:spTree>
    <p:extLst>
      <p:ext uri="{BB962C8B-B14F-4D97-AF65-F5344CB8AC3E}">
        <p14:creationId xmlns:p14="http://schemas.microsoft.com/office/powerpoint/2010/main" val="2723617503"/>
      </p:ext>
    </p:extLst>
  </p:cSld>
  <p:clrMapOvr>
    <a:masterClrMapping/>
  </p:clrMapOvr>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Gallery">
  <a:themeElements>
    <a:clrScheme name="Gallery">
      <a:dk1>
        <a:srgbClr val="000000"/>
      </a:dk1>
      <a:lt1>
        <a:srgbClr val="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12949</TotalTime>
  <Words>13513</Words>
  <Application>Microsoft Office PowerPoint</Application>
  <PresentationFormat>Widescreen</PresentationFormat>
  <Paragraphs>1293</Paragraphs>
  <Slides>81</Slides>
  <Notes>81</Notes>
  <HiddenSlides>0</HiddenSlides>
  <MMClips>0</MMClips>
  <ScaleCrop>false</ScaleCrop>
  <HeadingPairs>
    <vt:vector size="6" baseType="variant">
      <vt:variant>
        <vt:lpstr>Fonts Used</vt:lpstr>
      </vt:variant>
      <vt:variant>
        <vt:i4>16</vt:i4>
      </vt:variant>
      <vt:variant>
        <vt:lpstr>Theme</vt:lpstr>
      </vt:variant>
      <vt:variant>
        <vt:i4>3</vt:i4>
      </vt:variant>
      <vt:variant>
        <vt:lpstr>Slide Titles</vt:lpstr>
      </vt:variant>
      <vt:variant>
        <vt:i4>81</vt:i4>
      </vt:variant>
    </vt:vector>
  </HeadingPairs>
  <TitlesOfParts>
    <vt:vector size="100" baseType="lpstr">
      <vt:lpstr>Allerta</vt:lpstr>
      <vt:lpstr>DFKai-SB</vt:lpstr>
      <vt:lpstr>Gill Sans</vt:lpstr>
      <vt:lpstr>Sigmar One</vt:lpstr>
      <vt:lpstr>Arial</vt:lpstr>
      <vt:lpstr>Calibri</vt:lpstr>
      <vt:lpstr>Calibri Light</vt:lpstr>
      <vt:lpstr>Cambria</vt:lpstr>
      <vt:lpstr>Century</vt:lpstr>
      <vt:lpstr>Century Gothic</vt:lpstr>
      <vt:lpstr>Garamond</vt:lpstr>
      <vt:lpstr>Libre Baskerville</vt:lpstr>
      <vt:lpstr>Noto Sans</vt:lpstr>
      <vt:lpstr>Roboto</vt:lpstr>
      <vt:lpstr>Times New Roman</vt:lpstr>
      <vt:lpstr>Verdana</vt:lpstr>
      <vt:lpstr>14_Default Design</vt:lpstr>
      <vt:lpstr>Gallery</vt:lpstr>
      <vt:lpstr>Office Theme</vt:lpstr>
      <vt:lpstr>PowerPoint Presentation</vt:lpstr>
      <vt:lpstr>PowerPoint Presentation</vt:lpstr>
      <vt:lpstr>THE SEDER PROGRAM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IS A PASSOVER SEDER?</vt:lpstr>
      <vt:lpstr>WHAT IS A PASSOVER SEDER?</vt:lpstr>
      <vt:lpstr>SCHEDULE OF EVENTS</vt:lpstr>
      <vt:lpstr>PowerPoint Presentation</vt:lpstr>
      <vt:lpstr>THE LAMB FROM BETHLEHEM</vt:lpstr>
      <vt:lpstr>PowerPoint Presentation</vt:lpstr>
      <vt:lpstr>THE LAMB FROM BETHLEHEM</vt:lpstr>
      <vt:lpstr>PowerPoint Presentation</vt:lpstr>
      <vt:lpstr>THE LAMB FROM BETHLEHEM</vt:lpstr>
      <vt:lpstr>PowerPoint Presentation</vt:lpstr>
      <vt:lpstr> THEN CAME THE DAY OF UNLEAVENED BREAD, ON WHICH THE PASSOVER LAMB HAD TO BE SACRIFICED.     (LUKE 22:7 ESV) </vt:lpstr>
      <vt:lpstr>PowerPoint Presentation</vt:lpstr>
      <vt:lpstr>ON THE 14TH OF NISSAN</vt:lpstr>
      <vt:lpstr>A TRADITIONAL SEDER THE WAY YESHUA DID IT REVOLVES AROUND A SEDER PLATE AND FOUR CUPS</vt:lpstr>
      <vt:lpstr>THE CANDLES</vt:lpstr>
      <vt:lpstr>THE FOUR CUPS</vt:lpstr>
      <vt:lpstr>PowerPoint Presentation</vt:lpstr>
      <vt:lpstr>THE FIRST CUP:  The cup of sanctification “I WILL BRING YOU OUT …”</vt:lpstr>
      <vt:lpstr>PowerPoint Presentation</vt:lpstr>
      <vt:lpstr>THE FIRST CUP:  The cup of sanctification “I WILL BRING YOU OUT …”</vt:lpstr>
      <vt:lpstr>PowerPoint Presentation</vt:lpstr>
      <vt:lpstr>THE WASHING</vt:lpstr>
      <vt:lpstr>PowerPoint Presentation</vt:lpstr>
      <vt:lpstr>THE WASHING</vt:lpstr>
      <vt:lpstr>PowerPoint Presentation</vt:lpstr>
      <vt:lpstr>THE WASHING</vt:lpstr>
      <vt:lpstr>PowerPoint Presentation</vt:lpstr>
      <vt:lpstr>THE PARSLEY AND THE SALT WATER</vt:lpstr>
      <vt:lpstr>AND WHEN YOUR CHILDREN SAY TO YOU, ‘WHAT DO YOU MEAN BY THIS SERVICE?’ YOU SHALL SAY, ‘IT IS THE SACRIFICE OF THE LORD'S PASSOVER, FOR HE PASSED OVER THE HOUSES OF THE PEOPLE OF ISRAEL IN EGYPT, WHEN HE STRUCK THE EGYPTIANS BUT SPARED OUR HOUSES.’” </vt:lpstr>
      <vt:lpstr>PowerPoint Presentation</vt:lpstr>
      <vt:lpstr>FIRST QUESTION: WHY MATZAH?</vt:lpstr>
      <vt:lpstr>PowerPoint Presentation</vt:lpstr>
      <vt:lpstr>FIRST QUESTION: WHY MATZAH?</vt:lpstr>
      <vt:lpstr>PowerPoint Presentation</vt:lpstr>
      <vt:lpstr>SECOND QUESTION: WHY BITTER HERBS?</vt:lpstr>
      <vt:lpstr>PowerPoint Presentation</vt:lpstr>
      <vt:lpstr>THIRD QUESTION: WHY DO WE DIP TWICE?</vt:lpstr>
      <vt:lpstr>PowerPoint Presentation</vt:lpstr>
      <vt:lpstr>FOURTH QUESTION: WHY DO WE RECLINE? </vt:lpstr>
      <vt:lpstr>THE SECOND CUP : THE CUP OF PLAGUES</vt:lpstr>
      <vt:lpstr>THE SHANK BONE</vt:lpstr>
      <vt:lpstr>THE NEXT FOUR QUESTIONS</vt:lpstr>
      <vt:lpstr>PowerPoint Presentation</vt:lpstr>
      <vt:lpstr>IN SEARCH OF THE AFIKOMEN</vt:lpstr>
      <vt:lpstr>“EAT, THIS IS MY BODY …”</vt:lpstr>
      <vt:lpstr>PowerPoint Presentation</vt:lpstr>
      <vt:lpstr>THE THIRD CUP: THE CUP OF REDEMPTION “I WILL REDEEM YOU…”</vt:lpstr>
      <vt:lpstr>PowerPoint Presentation</vt:lpstr>
      <vt:lpstr>THE THIRD CUP: THE CUP OF REDEMPTION     “I WILL REDEEM YOU…”</vt:lpstr>
      <vt:lpstr>PowerPoint Presentation</vt:lpstr>
      <vt:lpstr>THE THIRD CUP:  THE CUP OF REDEMPTION     “I WILL REDEEM YOU…”</vt:lpstr>
      <vt:lpstr>PowerPoint Presentation</vt:lpstr>
      <vt:lpstr>A PLACE FOR ELIJAH</vt:lpstr>
      <vt:lpstr>PowerPoint Presentation</vt:lpstr>
      <vt:lpstr>THE FOURTH CUP: THE CUP OF PRAISE  “I WILL TAKE YOU AS MY PEOPLE”  And when they had sung a hymn, they went out to the mount of olives. (Matthew 26:30 ESV) </vt:lpstr>
      <vt:lpstr>PowerPoint Presentation</vt:lpstr>
      <vt:lpstr>PowerPoint Presentation</vt:lpstr>
      <vt:lpstr>PowerPoint Presentation</vt:lpstr>
      <vt:lpstr>Adon Olam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Aruba Networks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The World Ministries</dc:title>
  <dc:creator>Robert Edwards</dc:creator>
  <cp:lastModifiedBy>Ray Hwong</cp:lastModifiedBy>
  <cp:revision>882</cp:revision>
  <cp:lastPrinted>2020-09-23T16:34:05Z</cp:lastPrinted>
  <dcterms:created xsi:type="dcterms:W3CDTF">2015-02-24T04:35:26Z</dcterms:created>
  <dcterms:modified xsi:type="dcterms:W3CDTF">2025-04-22T00:36:59Z</dcterms:modified>
</cp:coreProperties>
</file>