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  <p:sldMasterId id="2147545048" r:id="rId2"/>
    <p:sldMasterId id="2147551125" r:id="rId3"/>
    <p:sldMasterId id="2147587051" r:id="rId4"/>
    <p:sldMasterId id="2147587184" r:id="rId5"/>
    <p:sldMasterId id="2147587208" r:id="rId6"/>
    <p:sldMasterId id="2147587220" r:id="rId7"/>
    <p:sldMasterId id="2147587232" r:id="rId8"/>
    <p:sldMasterId id="2147587244" r:id="rId9"/>
  </p:sldMasterIdLst>
  <p:notesMasterIdLst>
    <p:notesMasterId r:id="rId46"/>
  </p:notesMasterIdLst>
  <p:handoutMasterIdLst>
    <p:handoutMasterId r:id="rId47"/>
  </p:handoutMasterIdLst>
  <p:sldIdLst>
    <p:sldId id="5459" r:id="rId10"/>
    <p:sldId id="5429" r:id="rId11"/>
    <p:sldId id="5430" r:id="rId12"/>
    <p:sldId id="5431" r:id="rId13"/>
    <p:sldId id="5432" r:id="rId14"/>
    <p:sldId id="5433" r:id="rId15"/>
    <p:sldId id="5434" r:id="rId16"/>
    <p:sldId id="5435" r:id="rId17"/>
    <p:sldId id="5241" r:id="rId18"/>
    <p:sldId id="5437" r:id="rId19"/>
    <p:sldId id="5438" r:id="rId20"/>
    <p:sldId id="5439" r:id="rId21"/>
    <p:sldId id="5440" r:id="rId22"/>
    <p:sldId id="5441" r:id="rId23"/>
    <p:sldId id="5442" r:id="rId24"/>
    <p:sldId id="5443" r:id="rId25"/>
    <p:sldId id="5444" r:id="rId26"/>
    <p:sldId id="5445" r:id="rId27"/>
    <p:sldId id="5446" r:id="rId28"/>
    <p:sldId id="5447" r:id="rId29"/>
    <p:sldId id="5448" r:id="rId30"/>
    <p:sldId id="5449" r:id="rId31"/>
    <p:sldId id="5450" r:id="rId32"/>
    <p:sldId id="5451" r:id="rId33"/>
    <p:sldId id="5452" r:id="rId34"/>
    <p:sldId id="5453" r:id="rId35"/>
    <p:sldId id="5454" r:id="rId36"/>
    <p:sldId id="5455" r:id="rId37"/>
    <p:sldId id="5456" r:id="rId38"/>
    <p:sldId id="5457" r:id="rId39"/>
    <p:sldId id="5458" r:id="rId40"/>
    <p:sldId id="5436" r:id="rId41"/>
    <p:sldId id="5462" r:id="rId42"/>
    <p:sldId id="5426" r:id="rId43"/>
    <p:sldId id="5460" r:id="rId44"/>
    <p:sldId id="5461" r:id="rId45"/>
  </p:sldIdLst>
  <p:sldSz cx="9144000" cy="6858000" type="screen4x3"/>
  <p:notesSz cx="6858000" cy="90836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15322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871865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26817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780191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2698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39238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195775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2320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CC"/>
    <a:srgbClr val="CCFFCC"/>
    <a:srgbClr val="FFCCFF"/>
    <a:srgbClr val="FF99FF"/>
    <a:srgbClr val="99FF99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884" autoAdjust="0"/>
    <p:restoredTop sz="94629" autoAdjust="0"/>
  </p:normalViewPr>
  <p:slideViewPr>
    <p:cSldViewPr>
      <p:cViewPr varScale="1">
        <p:scale>
          <a:sx n="97" d="100"/>
          <a:sy n="97" d="100"/>
        </p:scale>
        <p:origin x="-114" y="-288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CDF38A76-11A0-453D-A50C-1CE3A0C610E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337485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82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3425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6400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E7F762CB-C61B-45BA-8921-68D6F29271B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229679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1532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87186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2681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7801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56622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7944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9265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10605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19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F762CB-C61B-45BA-8921-68D6F29271BE}" type="slidenum">
              <a:rPr lang="zh-CN" altLang="en-US" smtClean="0"/>
              <a:pPr>
                <a:defRPr/>
              </a:pPr>
              <a:t>36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1320" indent="0" algn="ctr">
              <a:buNone/>
              <a:defRPr/>
            </a:lvl2pPr>
            <a:lvl3pPr marL="902651" indent="0" algn="ctr">
              <a:buNone/>
              <a:defRPr/>
            </a:lvl3pPr>
            <a:lvl4pPr marL="1353976" indent="0" algn="ctr">
              <a:buNone/>
              <a:defRPr/>
            </a:lvl4pPr>
            <a:lvl5pPr marL="1805300" indent="0" algn="ctr">
              <a:buNone/>
              <a:defRPr/>
            </a:lvl5pPr>
            <a:lvl6pPr marL="2256622" indent="0" algn="ctr">
              <a:buNone/>
              <a:defRPr/>
            </a:lvl6pPr>
            <a:lvl7pPr marL="2707944" indent="0" algn="ctr">
              <a:buNone/>
              <a:defRPr/>
            </a:lvl7pPr>
            <a:lvl8pPr marL="3159265" indent="0" algn="ctr">
              <a:buNone/>
              <a:defRPr/>
            </a:lvl8pPr>
            <a:lvl9pPr marL="361060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AA4-24B4-4E9A-A80F-9BB9E5D41941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FA471-87A8-46AC-8162-2748F97653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19958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6C9C-DCF4-48AD-B6ED-335A6C18181B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EB613-66A8-4BED-A05F-1397D3136C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13056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1320" indent="0">
              <a:buNone/>
              <a:defRPr sz="1800"/>
            </a:lvl2pPr>
            <a:lvl3pPr marL="902651" indent="0">
              <a:buNone/>
              <a:defRPr sz="1600"/>
            </a:lvl3pPr>
            <a:lvl4pPr marL="1353976" indent="0">
              <a:buNone/>
              <a:defRPr sz="1400"/>
            </a:lvl4pPr>
            <a:lvl5pPr marL="1805300" indent="0">
              <a:buNone/>
              <a:defRPr sz="1400"/>
            </a:lvl5pPr>
            <a:lvl6pPr marL="2256622" indent="0">
              <a:buNone/>
              <a:defRPr sz="1400"/>
            </a:lvl6pPr>
            <a:lvl7pPr marL="2707944" indent="0">
              <a:buNone/>
              <a:defRPr sz="1400"/>
            </a:lvl7pPr>
            <a:lvl8pPr marL="3159265" indent="0">
              <a:buNone/>
              <a:defRPr sz="1400"/>
            </a:lvl8pPr>
            <a:lvl9pPr marL="361060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78F04-9D67-4F3B-8A32-CE53911DAD02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A095C-790A-48F7-B083-27297A3E58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376880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91" y="1600225"/>
            <a:ext cx="30861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573" y="1600225"/>
            <a:ext cx="3087687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C523C-16FD-4DE0-8237-AEC28B996A85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7925E-A56D-4EED-9DD8-9FBCFC912A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2907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320" indent="0">
              <a:buNone/>
              <a:defRPr sz="2000" b="1"/>
            </a:lvl2pPr>
            <a:lvl3pPr marL="902651" indent="0">
              <a:buNone/>
              <a:defRPr sz="1800" b="1"/>
            </a:lvl3pPr>
            <a:lvl4pPr marL="1353976" indent="0">
              <a:buNone/>
              <a:defRPr sz="1600" b="1"/>
            </a:lvl4pPr>
            <a:lvl5pPr marL="1805300" indent="0">
              <a:buNone/>
              <a:defRPr sz="1600" b="1"/>
            </a:lvl5pPr>
            <a:lvl6pPr marL="2256622" indent="0">
              <a:buNone/>
              <a:defRPr sz="1600" b="1"/>
            </a:lvl6pPr>
            <a:lvl7pPr marL="2707944" indent="0">
              <a:buNone/>
              <a:defRPr sz="1600" b="1"/>
            </a:lvl7pPr>
            <a:lvl8pPr marL="3159265" indent="0">
              <a:buNone/>
              <a:defRPr sz="1600" b="1"/>
            </a:lvl8pPr>
            <a:lvl9pPr marL="36106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94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320" indent="0">
              <a:buNone/>
              <a:defRPr sz="2000" b="1"/>
            </a:lvl2pPr>
            <a:lvl3pPr marL="902651" indent="0">
              <a:buNone/>
              <a:defRPr sz="1800" b="1"/>
            </a:lvl3pPr>
            <a:lvl4pPr marL="1353976" indent="0">
              <a:buNone/>
              <a:defRPr sz="1600" b="1"/>
            </a:lvl4pPr>
            <a:lvl5pPr marL="1805300" indent="0">
              <a:buNone/>
              <a:defRPr sz="1600" b="1"/>
            </a:lvl5pPr>
            <a:lvl6pPr marL="2256622" indent="0">
              <a:buNone/>
              <a:defRPr sz="1600" b="1"/>
            </a:lvl6pPr>
            <a:lvl7pPr marL="2707944" indent="0">
              <a:buNone/>
              <a:defRPr sz="1600" b="1"/>
            </a:lvl7pPr>
            <a:lvl8pPr marL="3159265" indent="0">
              <a:buNone/>
              <a:defRPr sz="1600" b="1"/>
            </a:lvl8pPr>
            <a:lvl9pPr marL="36106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94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06BCA-F421-4842-A550-644B5ED6050F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BE32B-DE57-4CF2-BDE4-7AA6B4BFAA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75011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7A57D-4489-436A-A6B9-F52B736C8E9B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D6035-C96F-4A94-BBBA-5C3F78056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446738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8A77B-FECC-4158-9E9B-3C98DE90299B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ED45B-9716-4FAF-8549-FD70671AF9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445226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7" y="273065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8" y="27320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77" y="143513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1320" indent="0">
              <a:buNone/>
              <a:defRPr sz="1200"/>
            </a:lvl2pPr>
            <a:lvl3pPr marL="902651" indent="0">
              <a:buNone/>
              <a:defRPr sz="1000"/>
            </a:lvl3pPr>
            <a:lvl4pPr marL="1353976" indent="0">
              <a:buNone/>
              <a:defRPr sz="900"/>
            </a:lvl4pPr>
            <a:lvl5pPr marL="1805300" indent="0">
              <a:buNone/>
              <a:defRPr sz="900"/>
            </a:lvl5pPr>
            <a:lvl6pPr marL="2256622" indent="0">
              <a:buNone/>
              <a:defRPr sz="900"/>
            </a:lvl6pPr>
            <a:lvl7pPr marL="2707944" indent="0">
              <a:buNone/>
              <a:defRPr sz="900"/>
            </a:lvl7pPr>
            <a:lvl8pPr marL="3159265" indent="0">
              <a:buNone/>
              <a:defRPr sz="900"/>
            </a:lvl8pPr>
            <a:lvl9pPr marL="36106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46BF4-03E6-4988-B054-2A7D4B2E43F0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0A778-0720-4413-83F8-BD86479BE4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463759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1320" indent="0">
              <a:buNone/>
              <a:defRPr sz="2800"/>
            </a:lvl2pPr>
            <a:lvl3pPr marL="902651" indent="0">
              <a:buNone/>
              <a:defRPr sz="2400"/>
            </a:lvl3pPr>
            <a:lvl4pPr marL="1353976" indent="0">
              <a:buNone/>
              <a:defRPr sz="2000"/>
            </a:lvl4pPr>
            <a:lvl5pPr marL="1805300" indent="0">
              <a:buNone/>
              <a:defRPr sz="2000"/>
            </a:lvl5pPr>
            <a:lvl6pPr marL="2256622" indent="0">
              <a:buNone/>
              <a:defRPr sz="2000"/>
            </a:lvl6pPr>
            <a:lvl7pPr marL="2707944" indent="0">
              <a:buNone/>
              <a:defRPr sz="2000"/>
            </a:lvl7pPr>
            <a:lvl8pPr marL="3159265" indent="0">
              <a:buNone/>
              <a:defRPr sz="2000"/>
            </a:lvl8pPr>
            <a:lvl9pPr marL="3610605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1320" indent="0">
              <a:buNone/>
              <a:defRPr sz="1200"/>
            </a:lvl2pPr>
            <a:lvl3pPr marL="902651" indent="0">
              <a:buNone/>
              <a:defRPr sz="1000"/>
            </a:lvl3pPr>
            <a:lvl4pPr marL="1353976" indent="0">
              <a:buNone/>
              <a:defRPr sz="900"/>
            </a:lvl4pPr>
            <a:lvl5pPr marL="1805300" indent="0">
              <a:buNone/>
              <a:defRPr sz="900"/>
            </a:lvl5pPr>
            <a:lvl6pPr marL="2256622" indent="0">
              <a:buNone/>
              <a:defRPr sz="900"/>
            </a:lvl6pPr>
            <a:lvl7pPr marL="2707944" indent="0">
              <a:buNone/>
              <a:defRPr sz="900"/>
            </a:lvl7pPr>
            <a:lvl8pPr marL="3159265" indent="0">
              <a:buNone/>
              <a:defRPr sz="900"/>
            </a:lvl8pPr>
            <a:lvl9pPr marL="36106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BB3B4-ECC1-4AC7-8DB9-BF45E05B9986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38673-2575-4F27-B6EA-475AD597C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397942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B9709-D655-4542-A193-DFB3DA15A8A1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965B8-AE24-4A32-A135-D5C6AD6BBE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687336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6" y="27478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4137" y="27478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719A7-DB73-447D-8419-58FFEAF07F1D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06FFA-6DC7-442B-85F2-BC0CF2C9F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240296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146" indent="0" algn="ctr">
              <a:buNone/>
              <a:defRPr/>
            </a:lvl2pPr>
            <a:lvl3pPr marL="908293" indent="0" algn="ctr">
              <a:buNone/>
              <a:defRPr/>
            </a:lvl3pPr>
            <a:lvl4pPr marL="1362438" indent="0" algn="ctr">
              <a:buNone/>
              <a:defRPr/>
            </a:lvl4pPr>
            <a:lvl5pPr marL="1816594" indent="0" algn="ctr">
              <a:buNone/>
              <a:defRPr/>
            </a:lvl5pPr>
            <a:lvl6pPr marL="2270732" indent="0" algn="ctr">
              <a:buNone/>
              <a:defRPr/>
            </a:lvl6pPr>
            <a:lvl7pPr marL="2724881" indent="0" algn="ctr">
              <a:buNone/>
              <a:defRPr/>
            </a:lvl7pPr>
            <a:lvl8pPr marL="3179007" indent="0" algn="ctr">
              <a:buNone/>
              <a:defRPr/>
            </a:lvl8pPr>
            <a:lvl9pPr marL="363316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F6C5E639-C9B2-4336-9FC2-CBF4E6EA93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50956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16D3B61-958C-4C5A-BDA0-D669270750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59540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146" indent="0">
              <a:buNone/>
              <a:defRPr sz="1800"/>
            </a:lvl2pPr>
            <a:lvl3pPr marL="908293" indent="0">
              <a:buNone/>
              <a:defRPr sz="1600"/>
            </a:lvl3pPr>
            <a:lvl4pPr marL="1362438" indent="0">
              <a:buNone/>
              <a:defRPr sz="1400"/>
            </a:lvl4pPr>
            <a:lvl5pPr marL="1816594" indent="0">
              <a:buNone/>
              <a:defRPr sz="1400"/>
            </a:lvl5pPr>
            <a:lvl6pPr marL="2270732" indent="0">
              <a:buNone/>
              <a:defRPr sz="1400"/>
            </a:lvl6pPr>
            <a:lvl7pPr marL="2724881" indent="0">
              <a:buNone/>
              <a:defRPr sz="1400"/>
            </a:lvl7pPr>
            <a:lvl8pPr marL="3179007" indent="0">
              <a:buNone/>
              <a:defRPr sz="1400"/>
            </a:lvl8pPr>
            <a:lvl9pPr marL="36331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9BEB9396-D255-4209-897C-638802BEF8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80992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F9C7FA50-0410-4D54-9EFC-9DA24C22B9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6954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146" indent="0">
              <a:buNone/>
              <a:defRPr sz="2000" b="1"/>
            </a:lvl2pPr>
            <a:lvl3pPr marL="908293" indent="0">
              <a:buNone/>
              <a:defRPr sz="1800" b="1"/>
            </a:lvl3pPr>
            <a:lvl4pPr marL="1362438" indent="0">
              <a:buNone/>
              <a:defRPr sz="1600" b="1"/>
            </a:lvl4pPr>
            <a:lvl5pPr marL="1816594" indent="0">
              <a:buNone/>
              <a:defRPr sz="1600" b="1"/>
            </a:lvl5pPr>
            <a:lvl6pPr marL="2270732" indent="0">
              <a:buNone/>
              <a:defRPr sz="1600" b="1"/>
            </a:lvl6pPr>
            <a:lvl7pPr marL="2724881" indent="0">
              <a:buNone/>
              <a:defRPr sz="1600" b="1"/>
            </a:lvl7pPr>
            <a:lvl8pPr marL="3179007" indent="0">
              <a:buNone/>
              <a:defRPr sz="1600" b="1"/>
            </a:lvl8pPr>
            <a:lvl9pPr marL="36331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146" indent="0">
              <a:buNone/>
              <a:defRPr sz="2000" b="1"/>
            </a:lvl2pPr>
            <a:lvl3pPr marL="908293" indent="0">
              <a:buNone/>
              <a:defRPr sz="1800" b="1"/>
            </a:lvl3pPr>
            <a:lvl4pPr marL="1362438" indent="0">
              <a:buNone/>
              <a:defRPr sz="1600" b="1"/>
            </a:lvl4pPr>
            <a:lvl5pPr marL="1816594" indent="0">
              <a:buNone/>
              <a:defRPr sz="1600" b="1"/>
            </a:lvl5pPr>
            <a:lvl6pPr marL="2270732" indent="0">
              <a:buNone/>
              <a:defRPr sz="1600" b="1"/>
            </a:lvl6pPr>
            <a:lvl7pPr marL="2724881" indent="0">
              <a:buNone/>
              <a:defRPr sz="1600" b="1"/>
            </a:lvl7pPr>
            <a:lvl8pPr marL="3179007" indent="0">
              <a:buNone/>
              <a:defRPr sz="1600" b="1"/>
            </a:lvl8pPr>
            <a:lvl9pPr marL="36331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77E4068-B81C-49C8-A61B-71567A0A5F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1482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5FE48F8-0313-4CFF-89E9-289737487A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33398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A90DAD00-2F66-4EA8-9DE0-690EAF80DE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7006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4" y="27306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13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44" y="143512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146" indent="0">
              <a:buNone/>
              <a:defRPr sz="1200"/>
            </a:lvl2pPr>
            <a:lvl3pPr marL="908293" indent="0">
              <a:buNone/>
              <a:defRPr sz="1000"/>
            </a:lvl3pPr>
            <a:lvl4pPr marL="1362438" indent="0">
              <a:buNone/>
              <a:defRPr sz="900"/>
            </a:lvl4pPr>
            <a:lvl5pPr marL="1816594" indent="0">
              <a:buNone/>
              <a:defRPr sz="900"/>
            </a:lvl5pPr>
            <a:lvl6pPr marL="2270732" indent="0">
              <a:buNone/>
              <a:defRPr sz="900"/>
            </a:lvl6pPr>
            <a:lvl7pPr marL="2724881" indent="0">
              <a:buNone/>
              <a:defRPr sz="900"/>
            </a:lvl7pPr>
            <a:lvl8pPr marL="3179007" indent="0">
              <a:buNone/>
              <a:defRPr sz="900"/>
            </a:lvl8pPr>
            <a:lvl9pPr marL="36331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AE4822A-B82F-4827-8EF0-F543D8475C1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3056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146" indent="0">
              <a:buNone/>
              <a:defRPr sz="2800"/>
            </a:lvl2pPr>
            <a:lvl3pPr marL="908293" indent="0">
              <a:buNone/>
              <a:defRPr sz="2400"/>
            </a:lvl3pPr>
            <a:lvl4pPr marL="1362438" indent="0">
              <a:buNone/>
              <a:defRPr sz="2000"/>
            </a:lvl4pPr>
            <a:lvl5pPr marL="1816594" indent="0">
              <a:buNone/>
              <a:defRPr sz="2000"/>
            </a:lvl5pPr>
            <a:lvl6pPr marL="2270732" indent="0">
              <a:buNone/>
              <a:defRPr sz="2000"/>
            </a:lvl6pPr>
            <a:lvl7pPr marL="2724881" indent="0">
              <a:buNone/>
              <a:defRPr sz="2000"/>
            </a:lvl7pPr>
            <a:lvl8pPr marL="3179007" indent="0">
              <a:buNone/>
              <a:defRPr sz="2000"/>
            </a:lvl8pPr>
            <a:lvl9pPr marL="36331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4146" indent="0">
              <a:buNone/>
              <a:defRPr sz="1200"/>
            </a:lvl2pPr>
            <a:lvl3pPr marL="908293" indent="0">
              <a:buNone/>
              <a:defRPr sz="1000"/>
            </a:lvl3pPr>
            <a:lvl4pPr marL="1362438" indent="0">
              <a:buNone/>
              <a:defRPr sz="900"/>
            </a:lvl4pPr>
            <a:lvl5pPr marL="1816594" indent="0">
              <a:buNone/>
              <a:defRPr sz="900"/>
            </a:lvl5pPr>
            <a:lvl6pPr marL="2270732" indent="0">
              <a:buNone/>
              <a:defRPr sz="900"/>
            </a:lvl6pPr>
            <a:lvl7pPr marL="2724881" indent="0">
              <a:buNone/>
              <a:defRPr sz="900"/>
            </a:lvl7pPr>
            <a:lvl8pPr marL="3179007" indent="0">
              <a:buNone/>
              <a:defRPr sz="900"/>
            </a:lvl8pPr>
            <a:lvl9pPr marL="36331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84A119A6-92E3-4594-A105-F1647977E4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40899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315674BE-5974-42D9-AC06-F1D7D82594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61688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72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2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5600F59-97F1-49A3-93F6-C1A9D446B8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32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238" indent="0" algn="ctr">
              <a:buNone/>
              <a:defRPr/>
            </a:lvl2pPr>
            <a:lvl3pPr marL="908482" indent="0" algn="ctr">
              <a:buNone/>
              <a:defRPr/>
            </a:lvl3pPr>
            <a:lvl4pPr marL="1362724" indent="0" algn="ctr">
              <a:buNone/>
              <a:defRPr/>
            </a:lvl4pPr>
            <a:lvl5pPr marL="1816967" indent="0" algn="ctr">
              <a:buNone/>
              <a:defRPr/>
            </a:lvl5pPr>
            <a:lvl6pPr marL="2271204" indent="0" algn="ctr">
              <a:buNone/>
              <a:defRPr/>
            </a:lvl6pPr>
            <a:lvl7pPr marL="2725439" indent="0" algn="ctr">
              <a:buNone/>
              <a:defRPr/>
            </a:lvl7pPr>
            <a:lvl8pPr marL="3179668" indent="0" algn="ctr">
              <a:buNone/>
              <a:defRPr/>
            </a:lvl8pPr>
            <a:lvl9pPr marL="363392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69EC0D7B-5EE8-44E2-BC81-A9EE0EC795D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18702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1E8E32F2-3510-4B0F-BC64-65C2814EAC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21000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238" indent="0">
              <a:buNone/>
              <a:defRPr sz="1800"/>
            </a:lvl2pPr>
            <a:lvl3pPr marL="908482" indent="0">
              <a:buNone/>
              <a:defRPr sz="1600"/>
            </a:lvl3pPr>
            <a:lvl4pPr marL="1362724" indent="0">
              <a:buNone/>
              <a:defRPr sz="1400"/>
            </a:lvl4pPr>
            <a:lvl5pPr marL="1816967" indent="0">
              <a:buNone/>
              <a:defRPr sz="1400"/>
            </a:lvl5pPr>
            <a:lvl6pPr marL="2271204" indent="0">
              <a:buNone/>
              <a:defRPr sz="1400"/>
            </a:lvl6pPr>
            <a:lvl7pPr marL="2725439" indent="0">
              <a:buNone/>
              <a:defRPr sz="1400"/>
            </a:lvl7pPr>
            <a:lvl8pPr marL="3179668" indent="0">
              <a:buNone/>
              <a:defRPr sz="1400"/>
            </a:lvl8pPr>
            <a:lvl9pPr marL="363392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4D4CF15C-4903-496B-9210-87BA6F76D03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002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ED8AF1F1-E1A5-4597-B31D-B40E47765FA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10490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238" indent="0">
              <a:buNone/>
              <a:defRPr sz="2000" b="1"/>
            </a:lvl2pPr>
            <a:lvl3pPr marL="908482" indent="0">
              <a:buNone/>
              <a:defRPr sz="1800" b="1"/>
            </a:lvl3pPr>
            <a:lvl4pPr marL="1362724" indent="0">
              <a:buNone/>
              <a:defRPr sz="1600" b="1"/>
            </a:lvl4pPr>
            <a:lvl5pPr marL="1816967" indent="0">
              <a:buNone/>
              <a:defRPr sz="1600" b="1"/>
            </a:lvl5pPr>
            <a:lvl6pPr marL="2271204" indent="0">
              <a:buNone/>
              <a:defRPr sz="1600" b="1"/>
            </a:lvl6pPr>
            <a:lvl7pPr marL="2725439" indent="0">
              <a:buNone/>
              <a:defRPr sz="1600" b="1"/>
            </a:lvl7pPr>
            <a:lvl8pPr marL="3179668" indent="0">
              <a:buNone/>
              <a:defRPr sz="1600" b="1"/>
            </a:lvl8pPr>
            <a:lvl9pPr marL="36339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238" indent="0">
              <a:buNone/>
              <a:defRPr sz="2000" b="1"/>
            </a:lvl2pPr>
            <a:lvl3pPr marL="908482" indent="0">
              <a:buNone/>
              <a:defRPr sz="1800" b="1"/>
            </a:lvl3pPr>
            <a:lvl4pPr marL="1362724" indent="0">
              <a:buNone/>
              <a:defRPr sz="1600" b="1"/>
            </a:lvl4pPr>
            <a:lvl5pPr marL="1816967" indent="0">
              <a:buNone/>
              <a:defRPr sz="1600" b="1"/>
            </a:lvl5pPr>
            <a:lvl6pPr marL="2271204" indent="0">
              <a:buNone/>
              <a:defRPr sz="1600" b="1"/>
            </a:lvl6pPr>
            <a:lvl7pPr marL="2725439" indent="0">
              <a:buNone/>
              <a:defRPr sz="1600" b="1"/>
            </a:lvl7pPr>
            <a:lvl8pPr marL="3179668" indent="0">
              <a:buNone/>
              <a:defRPr sz="1600" b="1"/>
            </a:lvl8pPr>
            <a:lvl9pPr marL="36339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E8256CF-B7E8-4607-87BD-2C19857DB4E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54712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D04FF826-A860-4E27-A902-BA5A233574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09540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0A7B123B-B066-4223-BBFD-17CDD944110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75209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4" y="27306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13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44" y="143512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238" indent="0">
              <a:buNone/>
              <a:defRPr sz="1200"/>
            </a:lvl2pPr>
            <a:lvl3pPr marL="908482" indent="0">
              <a:buNone/>
              <a:defRPr sz="1000"/>
            </a:lvl3pPr>
            <a:lvl4pPr marL="1362724" indent="0">
              <a:buNone/>
              <a:defRPr sz="900"/>
            </a:lvl4pPr>
            <a:lvl5pPr marL="1816967" indent="0">
              <a:buNone/>
              <a:defRPr sz="900"/>
            </a:lvl5pPr>
            <a:lvl6pPr marL="2271204" indent="0">
              <a:buNone/>
              <a:defRPr sz="900"/>
            </a:lvl6pPr>
            <a:lvl7pPr marL="2725439" indent="0">
              <a:buNone/>
              <a:defRPr sz="900"/>
            </a:lvl7pPr>
            <a:lvl8pPr marL="3179668" indent="0">
              <a:buNone/>
              <a:defRPr sz="900"/>
            </a:lvl8pPr>
            <a:lvl9pPr marL="36339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D721F7D8-1486-462B-B791-F01C36A07E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267045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238" indent="0">
              <a:buNone/>
              <a:defRPr sz="2800"/>
            </a:lvl2pPr>
            <a:lvl3pPr marL="908482" indent="0">
              <a:buNone/>
              <a:defRPr sz="2400"/>
            </a:lvl3pPr>
            <a:lvl4pPr marL="1362724" indent="0">
              <a:buNone/>
              <a:defRPr sz="2000"/>
            </a:lvl4pPr>
            <a:lvl5pPr marL="1816967" indent="0">
              <a:buNone/>
              <a:defRPr sz="2000"/>
            </a:lvl5pPr>
            <a:lvl6pPr marL="2271204" indent="0">
              <a:buNone/>
              <a:defRPr sz="2000"/>
            </a:lvl6pPr>
            <a:lvl7pPr marL="2725439" indent="0">
              <a:buNone/>
              <a:defRPr sz="2000"/>
            </a:lvl7pPr>
            <a:lvl8pPr marL="3179668" indent="0">
              <a:buNone/>
              <a:defRPr sz="2000"/>
            </a:lvl8pPr>
            <a:lvl9pPr marL="363392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4238" indent="0">
              <a:buNone/>
              <a:defRPr sz="1200"/>
            </a:lvl2pPr>
            <a:lvl3pPr marL="908482" indent="0">
              <a:buNone/>
              <a:defRPr sz="1000"/>
            </a:lvl3pPr>
            <a:lvl4pPr marL="1362724" indent="0">
              <a:buNone/>
              <a:defRPr sz="900"/>
            </a:lvl4pPr>
            <a:lvl5pPr marL="1816967" indent="0">
              <a:buNone/>
              <a:defRPr sz="900"/>
            </a:lvl5pPr>
            <a:lvl6pPr marL="2271204" indent="0">
              <a:buNone/>
              <a:defRPr sz="900"/>
            </a:lvl6pPr>
            <a:lvl7pPr marL="2725439" indent="0">
              <a:buNone/>
              <a:defRPr sz="900"/>
            </a:lvl7pPr>
            <a:lvl8pPr marL="3179668" indent="0">
              <a:buNone/>
              <a:defRPr sz="900"/>
            </a:lvl8pPr>
            <a:lvl9pPr marL="36339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7AB9BA12-81DE-49D8-8A0C-7C7FF75FBC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681481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6546470-B200-4648-A5C4-CE763166152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4831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72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2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9E8C380C-01A7-4B68-BF93-9E7D4B6F7AA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40505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84444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315267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40995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54591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397928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03624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34406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14462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57554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987591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674774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248805A-AD10-437E-9E1B-BCC9BA3C51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991100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6322D7A-EE50-4DE9-8229-4992D4C3EE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570941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FC16D39-7AC2-40D1-A2FE-8E6B4E6E364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337753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62ECFB7-71B9-45E9-A97A-66E724C1AF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198480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0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179D3E9-9D71-423C-BC58-14AC87B936C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305507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C617F90-B3EC-48FE-98F8-F932EBC941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068858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C15FBF9-B024-49E6-9B10-D48CCDE660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210152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15B4311-7198-46B7-90BE-AC14A1BC189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463535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D3954C2-60CA-46AF-B08E-71DE7BCA833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0858233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12B026-59F0-48FE-855D-B5CAF69861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860195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D1CF602-5FDF-4D9C-9304-0D015F81D3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035469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472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88479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8027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3921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4970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7363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26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7343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22999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2313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65293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0613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66628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5299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0859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4164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1914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0675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4481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74650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E143-9058-48C5-82A6-18251EF53A7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6FD-94EB-44C8-A0AB-842795612BEE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7434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7320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6595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1743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799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9920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5571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886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2095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0078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9431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28-8756-4A82-8232-8E00D18E3B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1904-EAD1-4904-8571-78000FAF3D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2589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40" indent="0" algn="ctr">
              <a:buNone/>
              <a:defRPr sz="2000"/>
            </a:lvl2pPr>
            <a:lvl3pPr marL="913881" indent="0" algn="ctr">
              <a:buNone/>
              <a:defRPr sz="1800"/>
            </a:lvl3pPr>
            <a:lvl4pPr marL="1370826" indent="0" algn="ctr">
              <a:buNone/>
              <a:defRPr sz="1600"/>
            </a:lvl4pPr>
            <a:lvl5pPr marL="1827766" indent="0" algn="ctr">
              <a:buNone/>
              <a:defRPr sz="1600"/>
            </a:lvl5pPr>
            <a:lvl6pPr marL="2284707" indent="0" algn="ctr">
              <a:buNone/>
              <a:defRPr sz="1600"/>
            </a:lvl6pPr>
            <a:lvl7pPr marL="2741648" indent="0" algn="ctr">
              <a:buNone/>
              <a:defRPr sz="1600"/>
            </a:lvl7pPr>
            <a:lvl8pPr marL="3198590" indent="0" algn="ctr">
              <a:buNone/>
              <a:defRPr sz="1600"/>
            </a:lvl8pPr>
            <a:lvl9pPr marL="365553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6938572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97962325"/>
      </p:ext>
    </p:extLst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1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8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8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7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64914806"/>
      </p:ext>
    </p:extLst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93071195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62974226"/>
      </p:ext>
    </p:extLst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14040348"/>
      </p:ext>
    </p:extLst>
  </p:cSld>
  <p:clrMapOvr>
    <a:masterClrMapping/>
  </p:clrMapOvr>
  <p:transition spd="med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60710181"/>
      </p:ext>
    </p:extLst>
  </p:cSld>
  <p:clrMapOvr>
    <a:masterClrMapping/>
  </p:clrMapOvr>
  <p:transition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0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2122978"/>
      </p:ext>
    </p:extLst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0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1" indent="0">
              <a:buNone/>
              <a:defRPr sz="2400"/>
            </a:lvl3pPr>
            <a:lvl4pPr marL="1370826" indent="0">
              <a:buNone/>
              <a:defRPr sz="2000"/>
            </a:lvl4pPr>
            <a:lvl5pPr marL="1827766" indent="0">
              <a:buNone/>
              <a:defRPr sz="2000"/>
            </a:lvl5pPr>
            <a:lvl6pPr marL="2284707" indent="0">
              <a:buNone/>
              <a:defRPr sz="2000"/>
            </a:lvl6pPr>
            <a:lvl7pPr marL="2741648" indent="0">
              <a:buNone/>
              <a:defRPr sz="2000"/>
            </a:lvl7pPr>
            <a:lvl8pPr marL="3198590" indent="0">
              <a:buNone/>
              <a:defRPr sz="2000"/>
            </a:lvl8pPr>
            <a:lvl9pPr marL="3655532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76845806"/>
      </p:ext>
    </p:extLst>
  </p:cSld>
  <p:clrMapOvr>
    <a:masterClrMapping/>
  </p:clrMapOvr>
  <p:transition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00970499"/>
      </p:ext>
    </p:extLst>
  </p:cSld>
  <p:clrMapOvr>
    <a:masterClrMapping/>
  </p:clrMapOvr>
  <p:transition spd="med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9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4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9/20/2015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7032342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9"/>
            <a:ext cx="63166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236" tIns="45119" rIns="90236" bIns="4511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4007" y="1600206"/>
            <a:ext cx="6326187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fld id="{08372823-13A7-4FB3-BFAF-11F8B8A8ABAD}" type="datetimeFigureOut">
              <a:rPr lang="en-US"/>
              <a:pPr>
                <a:defRPr/>
              </a:pPr>
              <a:t>9/20/2015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fld id="{E76DA12F-0F99-4DE9-AEED-8F813DA1C9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86157" r:id="rId1"/>
    <p:sldLayoutId id="2147586158" r:id="rId2"/>
    <p:sldLayoutId id="2147586159" r:id="rId3"/>
    <p:sldLayoutId id="2147586160" r:id="rId4"/>
    <p:sldLayoutId id="2147586161" r:id="rId5"/>
    <p:sldLayoutId id="2147586162" r:id="rId6"/>
    <p:sldLayoutId id="2147586163" r:id="rId7"/>
    <p:sldLayoutId id="2147586164" r:id="rId8"/>
    <p:sldLayoutId id="2147586165" r:id="rId9"/>
    <p:sldLayoutId id="2147586166" r:id="rId10"/>
    <p:sldLayoutId id="2147586167" r:id="rId11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1320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02651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53976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05300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01190" indent="-30119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00659" indent="-2441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098551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51919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05289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482293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33613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384940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36259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32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2651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976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530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6622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7944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9265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0605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13" tIns="45404" rIns="90813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952DA67D-06F7-4E78-9F0F-AAC7E0F925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86168" r:id="rId1"/>
    <p:sldLayoutId id="2147586169" r:id="rId2"/>
    <p:sldLayoutId id="2147586170" r:id="rId3"/>
    <p:sldLayoutId id="2147586171" r:id="rId4"/>
    <p:sldLayoutId id="2147586172" r:id="rId5"/>
    <p:sldLayoutId id="2147586173" r:id="rId6"/>
    <p:sldLayoutId id="2147586174" r:id="rId7"/>
    <p:sldLayoutId id="2147586175" r:id="rId8"/>
    <p:sldLayoutId id="2147586176" r:id="rId9"/>
    <p:sldLayoutId id="2147586177" r:id="rId10"/>
    <p:sldLayoutId id="21475861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14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829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243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659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23382" indent="-32338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22853" indent="-26631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22325" indent="-209249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77285" indent="-209249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32234" indent="-209249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97806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1943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6092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0237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146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293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438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6594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0732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4881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9007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3165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32" tIns="45419" rIns="90832" bIns="454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8D86DC68-3D82-40DE-B03B-06877923DD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86179" r:id="rId1"/>
    <p:sldLayoutId id="2147586180" r:id="rId2"/>
    <p:sldLayoutId id="2147586181" r:id="rId3"/>
    <p:sldLayoutId id="2147586182" r:id="rId4"/>
    <p:sldLayoutId id="2147586183" r:id="rId5"/>
    <p:sldLayoutId id="2147586184" r:id="rId6"/>
    <p:sldLayoutId id="2147586185" r:id="rId7"/>
    <p:sldLayoutId id="2147586186" r:id="rId8"/>
    <p:sldLayoutId id="2147586187" r:id="rId9"/>
    <p:sldLayoutId id="2147586188" r:id="rId10"/>
    <p:sldLayoutId id="21475861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23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84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272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696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24969" indent="-324969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24440" indent="-267906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23912" indent="-21083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78870" indent="-21083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33823" indent="-21083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98320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2555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6802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1038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238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482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724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6967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1204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5439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9668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3922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algn="l"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fld id="{2CA40948-3D53-4A73-A935-E82EF21183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0471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052" r:id="rId1"/>
    <p:sldLayoutId id="2147587053" r:id="rId2"/>
    <p:sldLayoutId id="2147587054" r:id="rId3"/>
    <p:sldLayoutId id="2147587055" r:id="rId4"/>
    <p:sldLayoutId id="2147587056" r:id="rId5"/>
    <p:sldLayoutId id="2147587057" r:id="rId6"/>
    <p:sldLayoutId id="2147587058" r:id="rId7"/>
    <p:sldLayoutId id="2147587059" r:id="rId8"/>
    <p:sldLayoutId id="2147587060" r:id="rId9"/>
    <p:sldLayoutId id="2147587061" r:id="rId10"/>
    <p:sldLayoutId id="21475870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algn="l">
              <a:defRPr/>
            </a:pPr>
            <a:endParaRPr lang="en-US" altLang="zh-TW" b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 b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fld id="{4F8F4A6B-B0C2-4A50-A142-33116A4FC47F}" type="slidenum">
              <a:rPr lang="en-US" altLang="zh-TW" b="0"/>
              <a:pPr>
                <a:defRPr/>
              </a:pPr>
              <a:t>‹#›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xmlns="" val="95619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185" r:id="rId1"/>
    <p:sldLayoutId id="2147587186" r:id="rId2"/>
    <p:sldLayoutId id="2147587187" r:id="rId3"/>
    <p:sldLayoutId id="2147587188" r:id="rId4"/>
    <p:sldLayoutId id="2147587189" r:id="rId5"/>
    <p:sldLayoutId id="2147587190" r:id="rId6"/>
    <p:sldLayoutId id="2147587191" r:id="rId7"/>
    <p:sldLayoutId id="2147587192" r:id="rId8"/>
    <p:sldLayoutId id="2147587193" r:id="rId9"/>
    <p:sldLayoutId id="2147587194" r:id="rId10"/>
    <p:sldLayoutId id="21475871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7FEE143-9058-48C5-82A6-18251EF53A7E}" type="datetimeFigureOut">
              <a:rPr lang="en-US" b="0" smtClean="0">
                <a:solidFill>
                  <a:prstClr val="white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9/20/2015</a:t>
            </a:fld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3756FD-94EB-44C8-A0AB-842795612BEE}" type="slidenum">
              <a:rPr lang="en-US" b="0" smtClean="0">
                <a:solidFill>
                  <a:prstClr val="white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436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587209" r:id="rId1"/>
    <p:sldLayoutId id="2147587210" r:id="rId2"/>
    <p:sldLayoutId id="2147587211" r:id="rId3"/>
    <p:sldLayoutId id="2147587212" r:id="rId4"/>
    <p:sldLayoutId id="2147587213" r:id="rId5"/>
    <p:sldLayoutId id="2147587214" r:id="rId6"/>
    <p:sldLayoutId id="2147587215" r:id="rId7"/>
    <p:sldLayoutId id="2147587216" r:id="rId8"/>
    <p:sldLayoutId id="2147587217" r:id="rId9"/>
    <p:sldLayoutId id="2147587218" r:id="rId10"/>
    <p:sldLayoutId id="21475872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7FEE143-9058-48C5-82A6-18251EF53A7E}" type="datetimeFigureOut">
              <a:rPr lang="en-US" b="0" smtClean="0">
                <a:solidFill>
                  <a:prstClr val="white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9/20/2015</a:t>
            </a:fld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3756FD-94EB-44C8-A0AB-842795612BEE}" type="slidenum">
              <a:rPr lang="en-US" b="0" smtClean="0">
                <a:solidFill>
                  <a:prstClr val="white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white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104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587221" r:id="rId1"/>
    <p:sldLayoutId id="2147587222" r:id="rId2"/>
    <p:sldLayoutId id="2147587223" r:id="rId3"/>
    <p:sldLayoutId id="2147587224" r:id="rId4"/>
    <p:sldLayoutId id="2147587225" r:id="rId5"/>
    <p:sldLayoutId id="2147587226" r:id="rId6"/>
    <p:sldLayoutId id="2147587227" r:id="rId7"/>
    <p:sldLayoutId id="2147587228" r:id="rId8"/>
    <p:sldLayoutId id="2147587229" r:id="rId9"/>
    <p:sldLayoutId id="2147587230" r:id="rId10"/>
    <p:sldLayoutId id="21475872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A86828-8756-4A82-8232-8E00D18E3B3B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9/20/2015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8691904-EAD1-4904-8571-78000FAF3DF0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93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233" r:id="rId1"/>
    <p:sldLayoutId id="2147587234" r:id="rId2"/>
    <p:sldLayoutId id="2147587235" r:id="rId3"/>
    <p:sldLayoutId id="2147587236" r:id="rId4"/>
    <p:sldLayoutId id="2147587237" r:id="rId5"/>
    <p:sldLayoutId id="2147587238" r:id="rId6"/>
    <p:sldLayoutId id="2147587239" r:id="rId7"/>
    <p:sldLayoutId id="2147587240" r:id="rId8"/>
    <p:sldLayoutId id="2147587241" r:id="rId9"/>
    <p:sldLayoutId id="2147587242" r:id="rId10"/>
    <p:sldLayoutId id="21475872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algn="l">
              <a:defRPr/>
            </a:pPr>
            <a:fld id="{575D6842-E78D-4AE1-AF3E-F6C77A8A1D13}" type="datetimeFigureOut">
              <a:rPr lang="en-US" altLang="zh-TW" b="0">
                <a:cs typeface="Arial" charset="0"/>
              </a:rPr>
              <a:pPr algn="l">
                <a:defRPr/>
              </a:pPr>
              <a:t>9/20/2015</a:t>
            </a:fld>
            <a:endParaRPr lang="en-US" altLang="zh-TW" b="0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ct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TW" b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A69757F-F52F-4D31-9286-C44380CEEB03}" type="slidenum">
              <a:rPr lang="en-US" altLang="zh-TW" b="0">
                <a:cs typeface="Arial" charset="0"/>
              </a:rPr>
              <a:pPr>
                <a:defRPr/>
              </a:pPr>
              <a:t>‹#›</a:t>
            </a:fld>
            <a:endParaRPr lang="en-US" altLang="zh-TW" b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255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587245" r:id="rId1"/>
    <p:sldLayoutId id="2147587246" r:id="rId2"/>
    <p:sldLayoutId id="2147587247" r:id="rId3"/>
    <p:sldLayoutId id="2147587248" r:id="rId4"/>
    <p:sldLayoutId id="2147587249" r:id="rId5"/>
    <p:sldLayoutId id="2147587250" r:id="rId6"/>
    <p:sldLayoutId id="2147587251" r:id="rId7"/>
    <p:sldLayoutId id="2147587252" r:id="rId8"/>
    <p:sldLayoutId id="2147587253" r:id="rId9"/>
    <p:sldLayoutId id="2147587254" r:id="rId10"/>
    <p:sldLayoutId id="2147587255" r:id="rId11"/>
  </p:sldLayoutIdLst>
  <p:transition spd="med">
    <p:fade/>
  </p:transition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035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071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110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146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318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20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63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0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1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7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8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9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32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eaLnBrk="1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zh-TW" altLang="en-US" sz="6600" b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0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ADVENT</a:t>
            </a:r>
            <a:r>
              <a:rPr lang="en-US" altLang="zh-TW" sz="4000" b="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短</a:t>
            </a:r>
            <a:r>
              <a:rPr lang="zh-TW" altLang="en-US" sz="6000" b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宣隊分享</a:t>
            </a:r>
            <a:endParaRPr lang="en-US" altLang="zh-TW" sz="800" b="0" i="1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US" altLang="zh-TW" sz="800" b="0" i="1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altLang="zh-TW" sz="4400" b="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ADVENT Mission Team Sharing</a:t>
            </a:r>
            <a:endParaRPr lang="en-US" altLang="zh-TW" sz="800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800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400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800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1600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800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TW" altLang="en-US" sz="2400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100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600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100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defTabSz="914134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TW" sz="1800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July 26, </a:t>
            </a:r>
            <a:r>
              <a:rPr lang="en-US" altLang="zh-TW" sz="1800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268186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90799"/>
            <a:ext cx="9144000" cy="10443028"/>
          </a:xfrm>
        </p:spPr>
      </p:pic>
    </p:spTree>
    <p:extLst>
      <p:ext uri="{BB962C8B-B14F-4D97-AF65-F5344CB8AC3E}">
        <p14:creationId xmlns:p14="http://schemas.microsoft.com/office/powerpoint/2010/main" xmlns="" val="241096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25114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xmlns="" val="425947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"/>
            <a:ext cx="9164787" cy="6858004"/>
          </a:xfrm>
        </p:spPr>
      </p:pic>
    </p:spTree>
    <p:extLst>
      <p:ext uri="{BB962C8B-B14F-4D97-AF65-F5344CB8AC3E}">
        <p14:creationId xmlns:p14="http://schemas.microsoft.com/office/powerpoint/2010/main" xmlns="" val="415157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xmlns="" val="18273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7806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4"/>
          </a:xfrm>
        </p:spPr>
      </p:pic>
    </p:spTree>
    <p:extLst>
      <p:ext uri="{BB962C8B-B14F-4D97-AF65-F5344CB8AC3E}">
        <p14:creationId xmlns:p14="http://schemas.microsoft.com/office/powerpoint/2010/main" xmlns="" val="343909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985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 l="45714" t="22856" r="17143" b="25715"/>
          <a:stretch>
            <a:fillRect/>
          </a:stretch>
        </p:blipFill>
        <p:spPr bwMode="auto">
          <a:xfrm>
            <a:off x="567267" y="0"/>
            <a:ext cx="792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72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6429" t="9714" r="58571" b="8000"/>
          <a:stretch>
            <a:fillRect/>
          </a:stretch>
        </p:blipFill>
        <p:spPr bwMode="auto">
          <a:xfrm>
            <a:off x="2438400" y="0"/>
            <a:ext cx="4602691" cy="676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4267200" y="838200"/>
            <a:ext cx="9144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52800" y="2286000"/>
            <a:ext cx="10668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95600" y="3886200"/>
            <a:ext cx="990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05400" y="609600"/>
            <a:ext cx="609600" cy="381000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181600" y="1066800"/>
            <a:ext cx="1524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419600" y="1066800"/>
            <a:ext cx="990600" cy="1524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810000" y="1066800"/>
            <a:ext cx="1676400" cy="30099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395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5789" r="9624"/>
          <a:stretch>
            <a:fillRect/>
          </a:stretch>
        </p:blipFill>
        <p:spPr>
          <a:xfrm rot="16200000">
            <a:off x="2289194" y="-460394"/>
            <a:ext cx="4724400" cy="85407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台南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itchFamily="65" charset="-120"/>
              </a:rPr>
              <a:t>73</a:t>
            </a:r>
            <a:r>
              <a:rPr lang="zh-TW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所學校參與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,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itchFamily="65" charset="-120"/>
              </a:rPr>
              <a:t>40</a:t>
            </a:r>
            <a:r>
              <a:rPr lang="zh-TW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所國中小承辦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078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3409" t="9054" b="9463"/>
          <a:stretch>
            <a:fillRect/>
          </a:stretch>
        </p:blipFill>
        <p:spPr>
          <a:xfrm rot="16200000">
            <a:off x="1238025" y="-399827"/>
            <a:ext cx="6705602" cy="781005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981200" y="43434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752600" y="5257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76600" y="47244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667000" y="4724400"/>
            <a:ext cx="5334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124200" y="5257800"/>
            <a:ext cx="5334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905000" y="4876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3800" y="5638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191000" y="46482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352800" y="21336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105400" y="48006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54102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76800" y="5715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71800" y="3810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10000" y="3352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724400" y="3352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72000" y="38862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10000" y="4038600"/>
            <a:ext cx="762000" cy="304800"/>
          </a:xfrm>
          <a:prstGeom prst="ellipse">
            <a:avLst/>
          </a:prstGeom>
          <a:noFill/>
          <a:ln w="5715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667000" y="3429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600200" y="3429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267200" y="2667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38400" y="19812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638800" y="685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886200" y="10668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200400" y="12192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200400" y="26670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362200" y="2895600"/>
            <a:ext cx="7620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7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ADVENT Altar Call Tally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3581400" cy="3124200"/>
          </a:xfrm>
        </p:spPr>
        <p:txBody>
          <a:bodyPr numCol="1"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zh-TW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台南</a:t>
            </a:r>
            <a:endParaRPr lang="en-US" altLang="zh-TW" sz="5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sz="5200" dirty="0" smtClean="0">
                <a:ea typeface="DFKai-SB" pitchFamily="65" charset="-120"/>
              </a:rPr>
              <a:t>week 1: 	73%</a:t>
            </a:r>
          </a:p>
          <a:p>
            <a:pPr>
              <a:lnSpc>
                <a:spcPct val="120000"/>
              </a:lnSpc>
              <a:buNone/>
            </a:pPr>
            <a:r>
              <a:rPr lang="en-US" sz="5200" dirty="0" smtClean="0">
                <a:ea typeface="DFKai-SB" pitchFamily="65" charset="-120"/>
              </a:rPr>
              <a:t>week 2: 	76.5%</a:t>
            </a:r>
          </a:p>
          <a:p>
            <a:pPr>
              <a:lnSpc>
                <a:spcPct val="120000"/>
              </a:lnSpc>
              <a:buNone/>
            </a:pPr>
            <a:r>
              <a:rPr lang="en-US" sz="5200" b="1" dirty="0" smtClean="0">
                <a:ea typeface="DFKai-SB" pitchFamily="65" charset="-120"/>
              </a:rPr>
              <a:t>Total:	75%</a:t>
            </a:r>
          </a:p>
          <a:p>
            <a:pPr>
              <a:lnSpc>
                <a:spcPct val="120000"/>
              </a:lnSpc>
              <a:buNone/>
            </a:pPr>
            <a:endParaRPr lang="en-US" altLang="zh-TW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20000"/>
              </a:lnSpc>
              <a:buNone/>
            </a:pPr>
            <a:endParaRPr lang="en-US" altLang="zh-TW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1600201"/>
            <a:ext cx="434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新竹</a:t>
            </a:r>
            <a:r>
              <a:rPr lang="en-US" altLang="zh-TW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+</a:t>
            </a:r>
            <a:r>
              <a:rPr lang="zh-TW" alt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彰化</a:t>
            </a:r>
            <a:r>
              <a:rPr lang="en-US" altLang="zh-TW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+</a:t>
            </a:r>
            <a:r>
              <a:rPr lang="zh-TW" alt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台南</a:t>
            </a:r>
            <a:endParaRPr lang="en-US" altLang="zh-TW" sz="40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+mn-cs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000" b="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 </a:t>
            </a:r>
            <a:r>
              <a:rPr lang="en-US" sz="4000" b="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week 1: 72.5%</a:t>
            </a: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000" b="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 </a:t>
            </a:r>
            <a:r>
              <a:rPr lang="en-US" sz="4000" b="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week 2: 76.5%</a:t>
            </a: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00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 </a:t>
            </a:r>
            <a:r>
              <a:rPr lang="en-US" sz="4000" dirty="0" smtClean="0">
                <a:solidFill>
                  <a:prstClr val="black"/>
                </a:solidFill>
                <a:latin typeface="Calibri"/>
                <a:ea typeface="DFKai-SB" pitchFamily="65" charset="-120"/>
                <a:cs typeface="+mn-cs"/>
              </a:rPr>
              <a:t>Total:	</a:t>
            </a:r>
            <a:r>
              <a:rPr lang="en-US" sz="4000" dirty="0" smtClean="0">
                <a:solidFill>
                  <a:srgbClr val="FF0000"/>
                </a:solidFill>
                <a:latin typeface="Calibri"/>
                <a:ea typeface="DFKai-SB" pitchFamily="65" charset="-120"/>
                <a:cs typeface="+mn-cs"/>
              </a:rPr>
              <a:t>75%</a:t>
            </a:r>
            <a:endParaRPr lang="en-US" sz="4000" b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89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zh-TW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DFKai-SB" pitchFamily="65" charset="-120"/>
                <a:ea typeface="DFKai-SB" pitchFamily="65" charset="-120"/>
              </a:rPr>
              <a:t>送愛心到台灣短宣義賣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所有募得款項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 </a:t>
            </a:r>
            <a:r>
              <a:rPr lang="en-US" altLang="zh-TW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$1,840</a:t>
            </a:r>
          </a:p>
          <a:p>
            <a:r>
              <a:rPr lang="en-US" altLang="zh-TW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$1,500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奉獻給新化基督愛心之家繼續學生福音事工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$340(NT$10,360)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奉獻給彰化尼希米品格教育協會聖誕節禮物包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11266" name="Picture 2" descr="http://content.mycutegraphics.com/graphics/balloons/heart-ballo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304800"/>
            <a:ext cx="785927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4951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16217" t="35556" b="8593"/>
          <a:stretch>
            <a:fillRect/>
          </a:stretch>
        </p:blipFill>
        <p:spPr>
          <a:xfrm flipH="1" flipV="1">
            <a:off x="1219200" y="132348"/>
            <a:ext cx="6553200" cy="672565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791200" y="685800"/>
            <a:ext cx="16764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276600" y="6019800"/>
            <a:ext cx="2133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33971" t="6667" b="3333"/>
          <a:stretch>
            <a:fillRect/>
          </a:stretch>
        </p:blipFill>
        <p:spPr>
          <a:xfrm rot="16200000">
            <a:off x="1523165" y="-1218365"/>
            <a:ext cx="5943601" cy="8989931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200400" y="3124200"/>
            <a:ext cx="18288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352800" y="2590800"/>
            <a:ext cx="990600" cy="457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6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tca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87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https://scontent.fsnc1-1.fna.fbcdn.net/hphotos-xpf1/v/t1.0-9/11013364_10203055242582120_4760572676919661334_n.jpg?_nc_eui=AWiKDgeDksUUjwSelHcoghMCKPL6wveQP148VA&amp;oh=75417806096b04a2e7f38c9e6dae8983&amp;oe=56436D9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052" name="AutoShape 4" descr="https://scontent.fsnc1-1.fna.fbcdn.net/hphotos-xpf1/v/t1.0-9/11013364_10203055242582120_4760572676919661334_n.jpg?_nc_eui=AWiKDgeDksUUjwSelHcoghMCKPL6wveQP148VA&amp;oh=75417806096b04a2e7f38c9e6dae8983&amp;oe=56436D9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4" name="Picture 3" descr="2015 桃園迦南教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414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am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242060"/>
            <a:ext cx="7315200" cy="437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432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am 2.jpg"/>
          <p:cNvPicPr>
            <a:picLocks noChangeAspect="1"/>
          </p:cNvPicPr>
          <p:nvPr/>
        </p:nvPicPr>
        <p:blipFill>
          <a:blip r:embed="rId3" cstate="print"/>
          <a:srcRect t="8791"/>
          <a:stretch>
            <a:fillRect/>
          </a:stretch>
        </p:blipFill>
        <p:spPr>
          <a:xfrm>
            <a:off x="990599" y="990600"/>
            <a:ext cx="7129137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5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inan Praise Night.jpg"/>
          <p:cNvPicPr>
            <a:picLocks noChangeAspect="1"/>
          </p:cNvPicPr>
          <p:nvPr/>
        </p:nvPicPr>
        <p:blipFill>
          <a:blip r:embed="rId3" cstate="print"/>
          <a:srcRect l="5208" b="8333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146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inan Volunte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78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inan Chur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310640"/>
            <a:ext cx="7315200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805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briefing.jpg"/>
          <p:cNvPicPr>
            <a:picLocks noChangeAspect="1"/>
          </p:cNvPicPr>
          <p:nvPr/>
        </p:nvPicPr>
        <p:blipFill>
          <a:blip r:embed="rId3" cstate="print">
            <a:lum bright="10000" contrast="10000"/>
          </a:blip>
          <a:srcRect r="2128"/>
          <a:stretch>
            <a:fillRect/>
          </a:stretch>
        </p:blipFill>
        <p:spPr>
          <a:xfrm>
            <a:off x="1066800" y="1367790"/>
            <a:ext cx="7010400" cy="412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18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hemiah Ministry International.jpg"/>
          <p:cNvPicPr>
            <a:picLocks noChangeAspect="1"/>
          </p:cNvPicPr>
          <p:nvPr/>
        </p:nvPicPr>
        <p:blipFill>
          <a:blip r:embed="rId3" cstate="print"/>
          <a:srcRect t="13889"/>
          <a:stretch>
            <a:fillRect/>
          </a:stretch>
        </p:blipFill>
        <p:spPr>
          <a:xfrm>
            <a:off x="914400" y="990600"/>
            <a:ext cx="7315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178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撒上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17: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47)</a:t>
            </a:r>
          </a:p>
          <a:p>
            <a:pPr>
              <a:buNone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又使這眾人知道，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耶和華使人得勝不是用刀用槍，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因為爭戰的勝敗全在乎耶和華。         他必將你們交在我們手裡。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496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攔阻與屬靈爭戰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900" b="1" dirty="0" smtClean="0">
                <a:ea typeface="DFKai-SB" pitchFamily="65" charset="-120"/>
              </a:rPr>
              <a:t>Issues with 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護照</a:t>
            </a:r>
            <a:r>
              <a:rPr lang="en-US" altLang="zh-TW" sz="39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3900" b="1" dirty="0" smtClean="0">
                <a:ea typeface="DFKai-SB" pitchFamily="65" charset="-120"/>
              </a:rPr>
              <a:t>&amp;</a:t>
            </a:r>
            <a:r>
              <a:rPr lang="en-US" altLang="zh-TW" sz="39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機票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僧多粥少 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39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en-US" altLang="zh-TW" sz="3900" b="1" dirty="0" smtClean="0">
                <a:solidFill>
                  <a:srgbClr val="002060"/>
                </a:solidFill>
                <a:ea typeface="DFKai-SB" pitchFamily="65" charset="-120"/>
              </a:rPr>
              <a:t>10 Schools 30 classes each AM &amp; PM </a:t>
            </a:r>
            <a:r>
              <a:rPr lang="en-US" altLang="zh-TW" sz="3900" b="1" dirty="0" smtClean="0">
                <a:solidFill>
                  <a:srgbClr val="FF0000"/>
                </a:solidFill>
                <a:ea typeface="DFKai-SB" pitchFamily="65" charset="-120"/>
              </a:rPr>
              <a:t>VS.</a:t>
            </a:r>
            <a:r>
              <a:rPr lang="en-US" altLang="zh-TW" sz="3900" b="1" dirty="0" smtClean="0">
                <a:solidFill>
                  <a:srgbClr val="002060"/>
                </a:solidFill>
                <a:ea typeface="DFKai-SB" pitchFamily="65" charset="-120"/>
              </a:rPr>
              <a:t> </a:t>
            </a:r>
          </a:p>
          <a:p>
            <a:pPr>
              <a:buNone/>
            </a:pPr>
            <a:r>
              <a:rPr lang="en-US" altLang="zh-TW" sz="3900" b="1" dirty="0" smtClean="0">
                <a:solidFill>
                  <a:srgbClr val="002060"/>
                </a:solidFill>
                <a:ea typeface="DFKai-SB" pitchFamily="65" charset="-120"/>
              </a:rPr>
              <a:t>     wk1: 32Ts+12As, wk2: 28Ts+9As</a:t>
            </a:r>
          </a:p>
          <a:p>
            <a:r>
              <a:rPr lang="en-US" sz="3900" b="1" dirty="0" smtClean="0">
                <a:ea typeface="DFKai-SB" pitchFamily="65" charset="-120"/>
              </a:rPr>
              <a:t>3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個颱風侵台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寺廟偶像黑暗權勢林立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來自官方及美國學校學生家長的壓力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團隊成員身心靈受壓、軟弱、疲憊</a:t>
            </a:r>
            <a:r>
              <a:rPr lang="zh-TW" altLang="en-US" sz="3900" b="1" dirty="0" smtClean="0">
                <a:latin typeface="DFKai-SB"/>
                <a:ea typeface="DFKai-SB"/>
              </a:rPr>
              <a:t>，抱怨，不順服，不合一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endParaRPr lang="en-US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75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382000" cy="28956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詩篇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46: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1)</a:t>
            </a:r>
            <a:b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神是我們的避難所，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是我們的力量，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是我們在患難中隨時的幫助。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229600" cy="201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非常感謝各地弟兄姐妹的幫助、扶持、打氣、代禱和供應</a:t>
            </a:r>
            <a:r>
              <a:rPr lang="en-US" altLang="zh-TW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!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　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5" name="Picture 4" descr="Image result for he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53000"/>
            <a:ext cx="105156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287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001000" cy="3429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羅馬書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8:28)</a:t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我們曉得萬事都互相效力，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叫愛 神的人得益處，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就是按他旨意被召的人。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4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4038600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馬太福音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16:24 )</a:t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於是耶穌對門徒說：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若有人要跟從我，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就當捨己，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背起他的十字架來跟從我。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63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1081313"/>
            <a:ext cx="9143999" cy="50956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FFFF00"/>
                </a:solidFill>
              </a:rPr>
              <a:t>Taipei American School assistance </a:t>
            </a:r>
            <a:r>
              <a:rPr lang="zh-CN" altLang="en-US" sz="4000" dirty="0" smtClean="0"/>
              <a:t>台北美国学校帮忙</a:t>
            </a:r>
            <a:endParaRPr lang="en-US" sz="4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FFFF00"/>
                </a:solidFill>
              </a:rPr>
              <a:t>Veteran Experience </a:t>
            </a:r>
            <a:r>
              <a:rPr lang="zh-TW" altLang="en-US" sz="4000" dirty="0" smtClean="0">
                <a:solidFill>
                  <a:srgbClr val="FFFF00"/>
                </a:solidFill>
              </a:rPr>
              <a:t> </a:t>
            </a:r>
            <a:r>
              <a:rPr lang="zh-CN" altLang="en-US" sz="4000" dirty="0" smtClean="0"/>
              <a:t>我们</a:t>
            </a:r>
            <a:r>
              <a:rPr lang="zh-TW" altLang="en-US" sz="4000" dirty="0" smtClean="0"/>
              <a:t>的</a:t>
            </a:r>
            <a:r>
              <a:rPr lang="zh-CN" altLang="en-US" sz="4000" dirty="0" smtClean="0"/>
              <a:t>经验                                               </a:t>
            </a:r>
            <a:r>
              <a:rPr lang="en-US" sz="4000" dirty="0" smtClean="0"/>
              <a:t>  (1</a:t>
            </a:r>
            <a:r>
              <a:rPr lang="zh-CN" altLang="en-US" sz="4000" dirty="0" smtClean="0"/>
              <a:t>人</a:t>
            </a:r>
            <a:r>
              <a:rPr lang="en-US" altLang="zh-CN" sz="4000" dirty="0" smtClean="0"/>
              <a:t>4</a:t>
            </a:r>
            <a:r>
              <a:rPr lang="zh-CN" altLang="en-US" sz="4000" dirty="0" smtClean="0"/>
              <a:t>年，</a:t>
            </a:r>
            <a:r>
              <a:rPr lang="en-US" altLang="zh-CN" sz="4000" dirty="0" smtClean="0"/>
              <a:t>2</a:t>
            </a:r>
            <a:r>
              <a:rPr lang="zh-CN" altLang="en-US" sz="4000" dirty="0" smtClean="0"/>
              <a:t>人</a:t>
            </a:r>
            <a:r>
              <a:rPr lang="en-US" altLang="zh-CN" sz="4000" dirty="0" smtClean="0"/>
              <a:t>3</a:t>
            </a:r>
            <a:r>
              <a:rPr lang="zh-CN" altLang="en-US" sz="4000" dirty="0" smtClean="0"/>
              <a:t>年，</a:t>
            </a:r>
            <a:r>
              <a:rPr lang="en-US" altLang="zh-CN" sz="4000" dirty="0" smtClean="0"/>
              <a:t>3</a:t>
            </a:r>
            <a:r>
              <a:rPr lang="zh-CN" altLang="en-US" sz="4000" dirty="0" smtClean="0"/>
              <a:t>人</a:t>
            </a:r>
            <a:r>
              <a:rPr lang="en-US" altLang="zh-CN" sz="4000" dirty="0" smtClean="0"/>
              <a:t>2</a:t>
            </a:r>
            <a:r>
              <a:rPr lang="zh-CN" altLang="en-US" sz="4000" dirty="0" smtClean="0"/>
              <a:t>年）</a:t>
            </a:r>
            <a:endParaRPr lang="en-US" altLang="zh-CN" sz="4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FFFF00"/>
                </a:solidFill>
              </a:rPr>
              <a:t>OUR own immaturities </a:t>
            </a:r>
            <a:r>
              <a:rPr lang="zh-TW" altLang="en-US" sz="4000" dirty="0" smtClean="0">
                <a:solidFill>
                  <a:srgbClr val="FFFF00"/>
                </a:solidFill>
              </a:rPr>
              <a:t> </a:t>
            </a:r>
            <a:r>
              <a:rPr lang="zh-CN" altLang="en-US" sz="4000" dirty="0" smtClean="0"/>
              <a:t>我们不</a:t>
            </a:r>
            <a:r>
              <a:rPr lang="zh-TW" altLang="en-US" sz="4000" dirty="0"/>
              <a:t>成熟</a:t>
            </a:r>
            <a:r>
              <a:rPr lang="zh-CN" altLang="en-US" sz="4000" dirty="0" smtClean="0"/>
              <a:t>的方面</a:t>
            </a:r>
            <a:endParaRPr lang="en-US" altLang="zh-CN" sz="4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solidFill>
                  <a:srgbClr val="FFFF00"/>
                </a:solidFill>
              </a:rPr>
              <a:t>God is sovereign! </a:t>
            </a:r>
            <a:r>
              <a:rPr lang="zh-TW" altLang="en-US" sz="4000" dirty="0" smtClean="0">
                <a:solidFill>
                  <a:srgbClr val="FFFF00"/>
                </a:solidFill>
              </a:rPr>
              <a:t> </a:t>
            </a:r>
            <a:r>
              <a:rPr lang="zh-CN" altLang="en-US" sz="4000" dirty="0" smtClean="0"/>
              <a:t>神掌权</a:t>
            </a:r>
            <a:endParaRPr lang="en-US" sz="40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5114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171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67235" y="990600"/>
            <a:ext cx="9067800" cy="55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這事，我三次求過主，叫這刺離開我。 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他對我說：「我的恩典夠你用的，因為我的能力是在人的軟弱上顯得完全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9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以，我更喜歡誇自己的軟弱，好叫基督的能力覆庇我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12:8-9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4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800" b="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Three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times I pleaded with the Lord to take it away from me.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he said to me, “My grace is sufficient for you, for my power is made perfect in weakness.”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Therefore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will boast all the more gladly about my weaknesses, so that Christ’s power may rest on me.</a:t>
            </a:r>
            <a:endParaRPr lang="en-US" altLang="zh-TW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31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Video</a:t>
            </a: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4800" dirty="0">
                <a:latin typeface="Arial Narrow" pitchFamily="34" charset="0"/>
                <a:ea typeface="DFKai-SB" pitchFamily="65" charset="-120"/>
              </a:rPr>
              <a:t>那雙看不見的手 </a:t>
            </a:r>
            <a:r>
              <a:rPr lang="en-US" altLang="zh-TW" sz="4800" dirty="0">
                <a:latin typeface="Arial Narrow" pitchFamily="34" charset="0"/>
                <a:ea typeface="DFKai-SB" pitchFamily="65" charset="-120"/>
              </a:rPr>
              <a:t>by </a:t>
            </a:r>
            <a:endParaRPr lang="en-US" altLang="zh-TW" sz="4800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zh-TW" altLang="en-US" sz="4400" dirty="0" smtClean="0">
                <a:latin typeface="Arial Narrow" pitchFamily="34" charset="0"/>
                <a:ea typeface="DFKai-SB" pitchFamily="65" charset="-120"/>
              </a:rPr>
              <a:t>台</a:t>
            </a:r>
            <a:r>
              <a:rPr lang="zh-TW" altLang="en-US" sz="4400" dirty="0">
                <a:latin typeface="Arial Narrow" pitchFamily="34" charset="0"/>
                <a:ea typeface="DFKai-SB" pitchFamily="65" charset="-120"/>
              </a:rPr>
              <a:t>灣六龜山地育幼院</a:t>
            </a:r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xmlns="" val="26132167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0000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1_ind_3883_slide">
  <a:themeElements>
    <a:clrScheme name="1_ind_3883_slide 2">
      <a:dk1>
        <a:srgbClr val="000000"/>
      </a:dk1>
      <a:lt1>
        <a:srgbClr val="FFFFFF"/>
      </a:lt1>
      <a:dk2>
        <a:srgbClr val="003FB2"/>
      </a:dk2>
      <a:lt2>
        <a:srgbClr val="FFFFFF"/>
      </a:lt2>
      <a:accent1>
        <a:srgbClr val="9BDCFD"/>
      </a:accent1>
      <a:accent2>
        <a:srgbClr val="C8BFF4"/>
      </a:accent2>
      <a:accent3>
        <a:srgbClr val="AAAFD5"/>
      </a:accent3>
      <a:accent4>
        <a:srgbClr val="DADADA"/>
      </a:accent4>
      <a:accent5>
        <a:srgbClr val="CBEBFE"/>
      </a:accent5>
      <a:accent6>
        <a:srgbClr val="B5ADDD"/>
      </a:accent6>
      <a:hlink>
        <a:srgbClr val="D1FAD2"/>
      </a:hlink>
      <a:folHlink>
        <a:srgbClr val="C4D7FD"/>
      </a:folHlink>
    </a:clrScheme>
    <a:fontScheme name="1_ind_3883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ind_3883_slide 1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9FBEFF"/>
        </a:accent1>
        <a:accent2>
          <a:srgbClr val="9FDFFF"/>
        </a:accent2>
        <a:accent3>
          <a:srgbClr val="AAAFD5"/>
        </a:accent3>
        <a:accent4>
          <a:srgbClr val="DADADA"/>
        </a:accent4>
        <a:accent5>
          <a:srgbClr val="CDDBFF"/>
        </a:accent5>
        <a:accent6>
          <a:srgbClr val="90CAE7"/>
        </a:accent6>
        <a:hlink>
          <a:srgbClr val="B7D0FF"/>
        </a:hlink>
        <a:folHlink>
          <a:srgbClr val="B8E7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2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9BDCFD"/>
        </a:accent1>
        <a:accent2>
          <a:srgbClr val="C8BFF4"/>
        </a:accent2>
        <a:accent3>
          <a:srgbClr val="AAAFD5"/>
        </a:accent3>
        <a:accent4>
          <a:srgbClr val="DADADA"/>
        </a:accent4>
        <a:accent5>
          <a:srgbClr val="CBEBFE"/>
        </a:accent5>
        <a:accent6>
          <a:srgbClr val="B5ADDD"/>
        </a:accent6>
        <a:hlink>
          <a:srgbClr val="D1FAD2"/>
        </a:hlink>
        <a:folHlink>
          <a:srgbClr val="C4D7F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3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F2A4D0"/>
        </a:accent1>
        <a:accent2>
          <a:srgbClr val="F5C4A2"/>
        </a:accent2>
        <a:accent3>
          <a:srgbClr val="AAAFD5"/>
        </a:accent3>
        <a:accent4>
          <a:srgbClr val="DADADA"/>
        </a:accent4>
        <a:accent5>
          <a:srgbClr val="F7CFE4"/>
        </a:accent5>
        <a:accent6>
          <a:srgbClr val="DEB192"/>
        </a:accent6>
        <a:hlink>
          <a:srgbClr val="B7CEFC"/>
        </a:hlink>
        <a:folHlink>
          <a:srgbClr val="ECFA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4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E5F8A1"/>
        </a:accent1>
        <a:accent2>
          <a:srgbClr val="9BBBFE"/>
        </a:accent2>
        <a:accent3>
          <a:srgbClr val="AAAFD5"/>
        </a:accent3>
        <a:accent4>
          <a:srgbClr val="DADADA"/>
        </a:accent4>
        <a:accent5>
          <a:srgbClr val="F0FBCD"/>
        </a:accent5>
        <a:accent6>
          <a:srgbClr val="8CA9E6"/>
        </a:accent6>
        <a:hlink>
          <a:srgbClr val="FCE2B2"/>
        </a:hlink>
        <a:folHlink>
          <a:srgbClr val="FDB3D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FBEFF"/>
        </a:accent1>
        <a:accent2>
          <a:srgbClr val="9FDFFF"/>
        </a:accent2>
        <a:accent3>
          <a:srgbClr val="FFFFFF"/>
        </a:accent3>
        <a:accent4>
          <a:srgbClr val="000000"/>
        </a:accent4>
        <a:accent5>
          <a:srgbClr val="CDDBFF"/>
        </a:accent5>
        <a:accent6>
          <a:srgbClr val="90CAE7"/>
        </a:accent6>
        <a:hlink>
          <a:srgbClr val="B7D0FF"/>
        </a:hlink>
        <a:folHlink>
          <a:srgbClr val="B8E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DCFD"/>
        </a:accent1>
        <a:accent2>
          <a:srgbClr val="C8BFF4"/>
        </a:accent2>
        <a:accent3>
          <a:srgbClr val="FFFFFF"/>
        </a:accent3>
        <a:accent4>
          <a:srgbClr val="000000"/>
        </a:accent4>
        <a:accent5>
          <a:srgbClr val="CBEBFE"/>
        </a:accent5>
        <a:accent6>
          <a:srgbClr val="B5ADDD"/>
        </a:accent6>
        <a:hlink>
          <a:srgbClr val="D1FAD2"/>
        </a:hlink>
        <a:folHlink>
          <a:srgbClr val="C4D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2A4D0"/>
        </a:accent1>
        <a:accent2>
          <a:srgbClr val="F5C4A2"/>
        </a:accent2>
        <a:accent3>
          <a:srgbClr val="FFFFFF"/>
        </a:accent3>
        <a:accent4>
          <a:srgbClr val="000000"/>
        </a:accent4>
        <a:accent5>
          <a:srgbClr val="F7CFE4"/>
        </a:accent5>
        <a:accent6>
          <a:srgbClr val="DEB192"/>
        </a:accent6>
        <a:hlink>
          <a:srgbClr val="B7CEFC"/>
        </a:hlink>
        <a:folHlink>
          <a:srgbClr val="ECFA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5F8A1"/>
        </a:accent1>
        <a:accent2>
          <a:srgbClr val="9BBBFE"/>
        </a:accent2>
        <a:accent3>
          <a:srgbClr val="FFFFFF"/>
        </a:accent3>
        <a:accent4>
          <a:srgbClr val="000000"/>
        </a:accent4>
        <a:accent5>
          <a:srgbClr val="F0FBCD"/>
        </a:accent5>
        <a:accent6>
          <a:srgbClr val="8CA9E6"/>
        </a:accent6>
        <a:hlink>
          <a:srgbClr val="FCE2B2"/>
        </a:hlink>
        <a:folHlink>
          <a:srgbClr val="FDB3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F46216B-77A9-411A-B9D3-5023FCB70208}"/>
    </a:ext>
  </a:extLst>
</a:theme>
</file>

<file path=ppt/theme/theme7.xml><?xml version="1.0" encoding="utf-8"?>
<a:theme xmlns:a="http://schemas.openxmlformats.org/drawingml/2006/main" name="1_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F46216B-77A9-411A-B9D3-5023FCB70208}"/>
    </a:ext>
  </a:extLst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29914</TotalTime>
  <Words>509</Words>
  <Application>Microsoft Office PowerPoint</Application>
  <PresentationFormat>On-screen Show (4:3)</PresentationFormat>
  <Paragraphs>114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1_ind_3883_slide</vt:lpstr>
      <vt:lpstr>9_Default Design</vt:lpstr>
      <vt:lpstr>10_Default Design</vt:lpstr>
      <vt:lpstr>8_Office 佈景主題</vt:lpstr>
      <vt:lpstr>7_Default Design</vt:lpstr>
      <vt:lpstr>Office Theme</vt:lpstr>
      <vt:lpstr>1_Office Theme</vt:lpstr>
      <vt:lpstr>2_Office Theme</vt:lpstr>
      <vt:lpstr>9_Office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台南73所學校參與,40所國中小承辦</vt:lpstr>
      <vt:lpstr>Slide 13</vt:lpstr>
      <vt:lpstr>2015 ADVENT Altar Call Tally</vt:lpstr>
      <vt:lpstr>送愛心到台灣短宣義賣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攔阻與屬靈爭戰</vt:lpstr>
      <vt:lpstr>(詩篇 46: 1) 神是我們的避難所，   是我們的力量，   是我們在患難中隨時的幫助。</vt:lpstr>
      <vt:lpstr>(羅馬書 8:28) 我們曉得萬事都互相效力，   叫愛 神的人得益處，   就是按他旨意被召的人。</vt:lpstr>
      <vt:lpstr>(馬太福音 16:24 ) 於是耶穌對門徒說：    若有人要跟從我，    就當捨己，    背起他的十字架來跟從我。</vt:lpstr>
      <vt:lpstr>Slide 32</vt:lpstr>
      <vt:lpstr>Slide 33</vt:lpstr>
      <vt:lpstr>Slide 34</vt:lpstr>
      <vt:lpstr>Slide 35</vt:lpstr>
      <vt:lpstr>Slide 36</vt:lpstr>
    </vt:vector>
  </TitlesOfParts>
  <Company>PDX Azn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Phillip Yien</dc:creator>
  <cp:lastModifiedBy>Computer Manager</cp:lastModifiedBy>
  <cp:revision>2092</cp:revision>
  <cp:lastPrinted>2013-01-27T06:07:47Z</cp:lastPrinted>
  <dcterms:created xsi:type="dcterms:W3CDTF">2009-03-15T12:51:35Z</dcterms:created>
  <dcterms:modified xsi:type="dcterms:W3CDTF">2015-09-20T07:11:12Z</dcterms:modified>
</cp:coreProperties>
</file>