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theme/theme11.xml" ContentType="application/vnd.openxmlformats-officedocument.theme+xml"/>
  <Override PartName="/ppt/slideLayouts/slideLayout103.xml" ContentType="application/vnd.openxmlformats-officedocument.presentationml.slideLayout+xml"/>
  <Override PartName="/ppt/theme/theme12.xml" ContentType="application/vnd.openxmlformats-officedocument.theme+xml"/>
  <Override PartName="/ppt/slideLayouts/slideLayout104.xml" ContentType="application/vnd.openxmlformats-officedocument.presentationml.slideLayout+xml"/>
  <Override PartName="/ppt/theme/theme13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  <p:sldMasterId id="2147545048" r:id="rId2"/>
    <p:sldMasterId id="2147551125" r:id="rId3"/>
    <p:sldMasterId id="2147587051" r:id="rId4"/>
    <p:sldMasterId id="2147587256" r:id="rId5"/>
    <p:sldMasterId id="2147587268" r:id="rId6"/>
    <p:sldMasterId id="2147587280" r:id="rId7"/>
    <p:sldMasterId id="2147587292" r:id="rId8"/>
    <p:sldMasterId id="2147587304" r:id="rId9"/>
    <p:sldMasterId id="2147587316" r:id="rId10"/>
    <p:sldMasterId id="2147587319" r:id="rId11"/>
    <p:sldMasterId id="2147587321" r:id="rId12"/>
    <p:sldMasterId id="2147587323" r:id="rId13"/>
    <p:sldMasterId id="2147587325" r:id="rId14"/>
  </p:sldMasterIdLst>
  <p:notesMasterIdLst>
    <p:notesMasterId r:id="rId99"/>
  </p:notesMasterIdLst>
  <p:handoutMasterIdLst>
    <p:handoutMasterId r:id="rId100"/>
  </p:handoutMasterIdLst>
  <p:sldIdLst>
    <p:sldId id="5524" r:id="rId15"/>
    <p:sldId id="5525" r:id="rId16"/>
    <p:sldId id="5526" r:id="rId17"/>
    <p:sldId id="5527" r:id="rId18"/>
    <p:sldId id="5528" r:id="rId19"/>
    <p:sldId id="5529" r:id="rId20"/>
    <p:sldId id="5530" r:id="rId21"/>
    <p:sldId id="5531" r:id="rId22"/>
    <p:sldId id="5532" r:id="rId23"/>
    <p:sldId id="5533" r:id="rId24"/>
    <p:sldId id="5534" r:id="rId25"/>
    <p:sldId id="5535" r:id="rId26"/>
    <p:sldId id="5536" r:id="rId27"/>
    <p:sldId id="5537" r:id="rId28"/>
    <p:sldId id="5538" r:id="rId29"/>
    <p:sldId id="5539" r:id="rId30"/>
    <p:sldId id="5546" r:id="rId31"/>
    <p:sldId id="5540" r:id="rId32"/>
    <p:sldId id="5541" r:id="rId33"/>
    <p:sldId id="5557" r:id="rId34"/>
    <p:sldId id="5493" r:id="rId35"/>
    <p:sldId id="5469" r:id="rId36"/>
    <p:sldId id="5478" r:id="rId37"/>
    <p:sldId id="5471" r:id="rId38"/>
    <p:sldId id="5479" r:id="rId39"/>
    <p:sldId id="5472" r:id="rId40"/>
    <p:sldId id="5482" r:id="rId41"/>
    <p:sldId id="5473" r:id="rId42"/>
    <p:sldId id="5480" r:id="rId43"/>
    <p:sldId id="5474" r:id="rId44"/>
    <p:sldId id="5481" r:id="rId45"/>
    <p:sldId id="5475" r:id="rId46"/>
    <p:sldId id="5483" r:id="rId47"/>
    <p:sldId id="5476" r:id="rId48"/>
    <p:sldId id="5484" r:id="rId49"/>
    <p:sldId id="5477" r:id="rId50"/>
    <p:sldId id="5485" r:id="rId51"/>
    <p:sldId id="5470" r:id="rId52"/>
    <p:sldId id="5486" r:id="rId53"/>
    <p:sldId id="5487" r:id="rId54"/>
    <p:sldId id="5488" r:id="rId55"/>
    <p:sldId id="5555" r:id="rId56"/>
    <p:sldId id="5491" r:id="rId57"/>
    <p:sldId id="5553" r:id="rId58"/>
    <p:sldId id="5494" r:id="rId59"/>
    <p:sldId id="5554" r:id="rId60"/>
    <p:sldId id="5523" r:id="rId61"/>
    <p:sldId id="5490" r:id="rId62"/>
    <p:sldId id="5552" r:id="rId63"/>
    <p:sldId id="5492" r:id="rId64"/>
    <p:sldId id="5498" r:id="rId65"/>
    <p:sldId id="5499" r:id="rId66"/>
    <p:sldId id="5500" r:id="rId67"/>
    <p:sldId id="5501" r:id="rId68"/>
    <p:sldId id="5502" r:id="rId69"/>
    <p:sldId id="5503" r:id="rId70"/>
    <p:sldId id="5504" r:id="rId71"/>
    <p:sldId id="5505" r:id="rId72"/>
    <p:sldId id="5506" r:id="rId73"/>
    <p:sldId id="5507" r:id="rId74"/>
    <p:sldId id="5508" r:id="rId75"/>
    <p:sldId id="5509" r:id="rId76"/>
    <p:sldId id="5510" r:id="rId77"/>
    <p:sldId id="5511" r:id="rId78"/>
    <p:sldId id="5512" r:id="rId79"/>
    <p:sldId id="5513" r:id="rId80"/>
    <p:sldId id="5514" r:id="rId81"/>
    <p:sldId id="5515" r:id="rId82"/>
    <p:sldId id="5556" r:id="rId83"/>
    <p:sldId id="5489" r:id="rId84"/>
    <p:sldId id="5545" r:id="rId85"/>
    <p:sldId id="5550" r:id="rId86"/>
    <p:sldId id="5495" r:id="rId87"/>
    <p:sldId id="5549" r:id="rId88"/>
    <p:sldId id="5496" r:id="rId89"/>
    <p:sldId id="5547" r:id="rId90"/>
    <p:sldId id="5548" r:id="rId91"/>
    <p:sldId id="5542" r:id="rId92"/>
    <p:sldId id="5543" r:id="rId93"/>
    <p:sldId id="5544" r:id="rId94"/>
    <p:sldId id="5551" r:id="rId95"/>
    <p:sldId id="5522" r:id="rId96"/>
    <p:sldId id="5516" r:id="rId97"/>
    <p:sldId id="5521" r:id="rId98"/>
  </p:sldIdLst>
  <p:sldSz cx="9144000" cy="6858000" type="screen4x3"/>
  <p:notesSz cx="6858000" cy="90836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15322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871865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26817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780191" indent="6349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2698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6pPr>
    <a:lvl7pPr marL="2739238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7pPr>
    <a:lvl8pPr marL="3195775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8pPr>
    <a:lvl9pPr marL="3652320" algn="l" defTabSz="913084" rtl="0" eaLnBrk="1" latinLnBrk="0" hangingPunct="1">
      <a:defRPr sz="3200" b="1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CC"/>
    <a:srgbClr val="CCFFCC"/>
    <a:srgbClr val="FFCCFF"/>
    <a:srgbClr val="FF99FF"/>
    <a:srgbClr val="99FF99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6884" autoAdjust="0"/>
    <p:restoredTop sz="94629" autoAdjust="0"/>
  </p:normalViewPr>
  <p:slideViewPr>
    <p:cSldViewPr>
      <p:cViewPr varScale="1">
        <p:scale>
          <a:sx n="70" d="100"/>
          <a:sy n="70" d="100"/>
        </p:scale>
        <p:origin x="-868" y="-68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2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87" Type="http://schemas.openxmlformats.org/officeDocument/2006/relationships/slide" Target="slides/slide73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90" Type="http://schemas.openxmlformats.org/officeDocument/2006/relationships/slide" Target="slides/slide76.xml"/><Relationship Id="rId95" Type="http://schemas.openxmlformats.org/officeDocument/2006/relationships/slide" Target="slides/slide81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10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93" Type="http://schemas.openxmlformats.org/officeDocument/2006/relationships/slide" Target="slides/slide79.xml"/><Relationship Id="rId98" Type="http://schemas.openxmlformats.org/officeDocument/2006/relationships/slide" Target="slides/slide8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03" Type="http://schemas.openxmlformats.org/officeDocument/2006/relationships/theme" Target="theme/theme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91" Type="http://schemas.openxmlformats.org/officeDocument/2006/relationships/slide" Target="slides/slide77.xml"/><Relationship Id="rId96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slide" Target="slides/slide80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slide" Target="slides/slide83.xml"/><Relationship Id="rId10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CDF38A76-11A0-453D-A50C-1CE3A0C610E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7485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82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681038"/>
            <a:ext cx="4543425" cy="340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825"/>
            <a:ext cx="5486400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E7F762CB-C61B-45BA-8921-68D6F29271B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679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1532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87186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2681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7801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56622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07944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59265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10605" algn="l" defTabSz="9026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85FEB-DB9C-49DC-BEF0-D180F1438BD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438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90563"/>
            <a:ext cx="4543425" cy="34067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1" y="4314746"/>
            <a:ext cx="5483225" cy="40845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360A3-6BBC-4B33-960C-EABF7D5841B0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500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360A3-6BBC-4B33-960C-EABF7D5841B0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500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7288" y="690563"/>
            <a:ext cx="4543425" cy="3406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14746"/>
            <a:ext cx="5484813" cy="408765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934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7288" y="690563"/>
            <a:ext cx="4543425" cy="3406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14746"/>
            <a:ext cx="5484813" cy="408765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139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7288" y="690563"/>
            <a:ext cx="4543425" cy="3406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14746"/>
            <a:ext cx="5484813" cy="408765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652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1320" indent="0" algn="ctr">
              <a:buNone/>
              <a:defRPr/>
            </a:lvl2pPr>
            <a:lvl3pPr marL="902651" indent="0" algn="ctr">
              <a:buNone/>
              <a:defRPr/>
            </a:lvl3pPr>
            <a:lvl4pPr marL="1353976" indent="0" algn="ctr">
              <a:buNone/>
              <a:defRPr/>
            </a:lvl4pPr>
            <a:lvl5pPr marL="1805300" indent="0" algn="ctr">
              <a:buNone/>
              <a:defRPr/>
            </a:lvl5pPr>
            <a:lvl6pPr marL="2256622" indent="0" algn="ctr">
              <a:buNone/>
              <a:defRPr/>
            </a:lvl6pPr>
            <a:lvl7pPr marL="2707944" indent="0" algn="ctr">
              <a:buNone/>
              <a:defRPr/>
            </a:lvl7pPr>
            <a:lvl8pPr marL="3159265" indent="0" algn="ctr">
              <a:buNone/>
              <a:defRPr/>
            </a:lvl8pPr>
            <a:lvl9pPr marL="361060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AA4-24B4-4E9A-A80F-9BB9E5D41941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FA471-87A8-46AC-8162-2748F97653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99582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6C9C-DCF4-48AD-B6ED-335A6C18181B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EB613-66A8-4BED-A05F-1397D3136C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130569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1320" indent="0">
              <a:buNone/>
              <a:defRPr sz="1800"/>
            </a:lvl2pPr>
            <a:lvl3pPr marL="902651" indent="0">
              <a:buNone/>
              <a:defRPr sz="1600"/>
            </a:lvl3pPr>
            <a:lvl4pPr marL="1353976" indent="0">
              <a:buNone/>
              <a:defRPr sz="1400"/>
            </a:lvl4pPr>
            <a:lvl5pPr marL="1805300" indent="0">
              <a:buNone/>
              <a:defRPr sz="1400"/>
            </a:lvl5pPr>
            <a:lvl6pPr marL="2256622" indent="0">
              <a:buNone/>
              <a:defRPr sz="1400"/>
            </a:lvl6pPr>
            <a:lvl7pPr marL="2707944" indent="0">
              <a:buNone/>
              <a:defRPr sz="1400"/>
            </a:lvl7pPr>
            <a:lvl8pPr marL="3159265" indent="0">
              <a:buNone/>
              <a:defRPr sz="1400"/>
            </a:lvl8pPr>
            <a:lvl9pPr marL="361060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78F04-9D67-4F3B-8A32-CE53911DAD02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A095C-790A-48F7-B083-27297A3E58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768808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91" y="1600225"/>
            <a:ext cx="30861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573" y="1600225"/>
            <a:ext cx="3087687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C523C-16FD-4DE0-8237-AEC28B996A85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7925E-A56D-4EED-9DD8-9FBCFC912A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29079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320" indent="0">
              <a:buNone/>
              <a:defRPr sz="2000" b="1"/>
            </a:lvl2pPr>
            <a:lvl3pPr marL="902651" indent="0">
              <a:buNone/>
              <a:defRPr sz="1800" b="1"/>
            </a:lvl3pPr>
            <a:lvl4pPr marL="1353976" indent="0">
              <a:buNone/>
              <a:defRPr sz="1600" b="1"/>
            </a:lvl4pPr>
            <a:lvl5pPr marL="1805300" indent="0">
              <a:buNone/>
              <a:defRPr sz="1600" b="1"/>
            </a:lvl5pPr>
            <a:lvl6pPr marL="2256622" indent="0">
              <a:buNone/>
              <a:defRPr sz="1600" b="1"/>
            </a:lvl6pPr>
            <a:lvl7pPr marL="2707944" indent="0">
              <a:buNone/>
              <a:defRPr sz="1600" b="1"/>
            </a:lvl7pPr>
            <a:lvl8pPr marL="3159265" indent="0">
              <a:buNone/>
              <a:defRPr sz="1600" b="1"/>
            </a:lvl8pPr>
            <a:lvl9pPr marL="36106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94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320" indent="0">
              <a:buNone/>
              <a:defRPr sz="2000" b="1"/>
            </a:lvl2pPr>
            <a:lvl3pPr marL="902651" indent="0">
              <a:buNone/>
              <a:defRPr sz="1800" b="1"/>
            </a:lvl3pPr>
            <a:lvl4pPr marL="1353976" indent="0">
              <a:buNone/>
              <a:defRPr sz="1600" b="1"/>
            </a:lvl4pPr>
            <a:lvl5pPr marL="1805300" indent="0">
              <a:buNone/>
              <a:defRPr sz="1600" b="1"/>
            </a:lvl5pPr>
            <a:lvl6pPr marL="2256622" indent="0">
              <a:buNone/>
              <a:defRPr sz="1600" b="1"/>
            </a:lvl6pPr>
            <a:lvl7pPr marL="2707944" indent="0">
              <a:buNone/>
              <a:defRPr sz="1600" b="1"/>
            </a:lvl7pPr>
            <a:lvl8pPr marL="3159265" indent="0">
              <a:buNone/>
              <a:defRPr sz="1600" b="1"/>
            </a:lvl8pPr>
            <a:lvl9pPr marL="36106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94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06BCA-F421-4842-A550-644B5ED6050F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BE32B-DE57-4CF2-BDE4-7AA6B4BFAA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75011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7A57D-4489-436A-A6B9-F52B736C8E9B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D6035-C96F-4A94-BBBA-5C3F78056C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46738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8A77B-FECC-4158-9E9B-3C98DE90299B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ED45B-9716-4FAF-8549-FD70671AF9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45226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77" y="273065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8" y="27320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77" y="143513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1320" indent="0">
              <a:buNone/>
              <a:defRPr sz="1200"/>
            </a:lvl2pPr>
            <a:lvl3pPr marL="902651" indent="0">
              <a:buNone/>
              <a:defRPr sz="1000"/>
            </a:lvl3pPr>
            <a:lvl4pPr marL="1353976" indent="0">
              <a:buNone/>
              <a:defRPr sz="900"/>
            </a:lvl4pPr>
            <a:lvl5pPr marL="1805300" indent="0">
              <a:buNone/>
              <a:defRPr sz="900"/>
            </a:lvl5pPr>
            <a:lvl6pPr marL="2256622" indent="0">
              <a:buNone/>
              <a:defRPr sz="900"/>
            </a:lvl6pPr>
            <a:lvl7pPr marL="2707944" indent="0">
              <a:buNone/>
              <a:defRPr sz="900"/>
            </a:lvl7pPr>
            <a:lvl8pPr marL="3159265" indent="0">
              <a:buNone/>
              <a:defRPr sz="900"/>
            </a:lvl8pPr>
            <a:lvl9pPr marL="36106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46BF4-03E6-4988-B054-2A7D4B2E43F0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0A778-0720-4413-83F8-BD86479BE4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63759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1320" indent="0">
              <a:buNone/>
              <a:defRPr sz="2800"/>
            </a:lvl2pPr>
            <a:lvl3pPr marL="902651" indent="0">
              <a:buNone/>
              <a:defRPr sz="2400"/>
            </a:lvl3pPr>
            <a:lvl4pPr marL="1353976" indent="0">
              <a:buNone/>
              <a:defRPr sz="2000"/>
            </a:lvl4pPr>
            <a:lvl5pPr marL="1805300" indent="0">
              <a:buNone/>
              <a:defRPr sz="2000"/>
            </a:lvl5pPr>
            <a:lvl6pPr marL="2256622" indent="0">
              <a:buNone/>
              <a:defRPr sz="2000"/>
            </a:lvl6pPr>
            <a:lvl7pPr marL="2707944" indent="0">
              <a:buNone/>
              <a:defRPr sz="2000"/>
            </a:lvl7pPr>
            <a:lvl8pPr marL="3159265" indent="0">
              <a:buNone/>
              <a:defRPr sz="2000"/>
            </a:lvl8pPr>
            <a:lvl9pPr marL="3610605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9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1320" indent="0">
              <a:buNone/>
              <a:defRPr sz="1200"/>
            </a:lvl2pPr>
            <a:lvl3pPr marL="902651" indent="0">
              <a:buNone/>
              <a:defRPr sz="1000"/>
            </a:lvl3pPr>
            <a:lvl4pPr marL="1353976" indent="0">
              <a:buNone/>
              <a:defRPr sz="900"/>
            </a:lvl4pPr>
            <a:lvl5pPr marL="1805300" indent="0">
              <a:buNone/>
              <a:defRPr sz="900"/>
            </a:lvl5pPr>
            <a:lvl6pPr marL="2256622" indent="0">
              <a:buNone/>
              <a:defRPr sz="900"/>
            </a:lvl6pPr>
            <a:lvl7pPr marL="2707944" indent="0">
              <a:buNone/>
              <a:defRPr sz="900"/>
            </a:lvl7pPr>
            <a:lvl8pPr marL="3159265" indent="0">
              <a:buNone/>
              <a:defRPr sz="900"/>
            </a:lvl8pPr>
            <a:lvl9pPr marL="36106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BB3B4-ECC1-4AC7-8DB9-BF45E05B9986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38673-2575-4F27-B6EA-475AD597C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97942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B9709-D655-4542-A193-DFB3DA15A8A1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965B8-AE24-4A32-A135-D5C6AD6BBE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7336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6" y="27478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4137" y="27478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719A7-DB73-447D-8419-58FFEAF07F1D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06FFA-6DC7-442B-85F2-BC0CF2C9F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40296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4146" indent="0" algn="ctr">
              <a:buNone/>
              <a:defRPr/>
            </a:lvl2pPr>
            <a:lvl3pPr marL="908293" indent="0" algn="ctr">
              <a:buNone/>
              <a:defRPr/>
            </a:lvl3pPr>
            <a:lvl4pPr marL="1362438" indent="0" algn="ctr">
              <a:buNone/>
              <a:defRPr/>
            </a:lvl4pPr>
            <a:lvl5pPr marL="1816594" indent="0" algn="ctr">
              <a:buNone/>
              <a:defRPr/>
            </a:lvl5pPr>
            <a:lvl6pPr marL="2270732" indent="0" algn="ctr">
              <a:buNone/>
              <a:defRPr/>
            </a:lvl6pPr>
            <a:lvl7pPr marL="2724881" indent="0" algn="ctr">
              <a:buNone/>
              <a:defRPr/>
            </a:lvl7pPr>
            <a:lvl8pPr marL="3179007" indent="0" algn="ctr">
              <a:buNone/>
              <a:defRPr/>
            </a:lvl8pPr>
            <a:lvl9pPr marL="363316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F6C5E639-C9B2-4336-9FC2-CBF4E6EA93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0956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B16D3B61-958C-4C5A-BDA0-D669270750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9540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6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146" indent="0">
              <a:buNone/>
              <a:defRPr sz="1800"/>
            </a:lvl2pPr>
            <a:lvl3pPr marL="908293" indent="0">
              <a:buNone/>
              <a:defRPr sz="1600"/>
            </a:lvl3pPr>
            <a:lvl4pPr marL="1362438" indent="0">
              <a:buNone/>
              <a:defRPr sz="1400"/>
            </a:lvl4pPr>
            <a:lvl5pPr marL="1816594" indent="0">
              <a:buNone/>
              <a:defRPr sz="1400"/>
            </a:lvl5pPr>
            <a:lvl6pPr marL="2270732" indent="0">
              <a:buNone/>
              <a:defRPr sz="1400"/>
            </a:lvl6pPr>
            <a:lvl7pPr marL="2724881" indent="0">
              <a:buNone/>
              <a:defRPr sz="1400"/>
            </a:lvl7pPr>
            <a:lvl8pPr marL="3179007" indent="0">
              <a:buNone/>
              <a:defRPr sz="1400"/>
            </a:lvl8pPr>
            <a:lvl9pPr marL="36331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9BEB9396-D255-4209-897C-638802BEF8F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0992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F9C7FA50-0410-4D54-9EFC-9DA24C22B9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6954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146" indent="0">
              <a:buNone/>
              <a:defRPr sz="2000" b="1"/>
            </a:lvl2pPr>
            <a:lvl3pPr marL="908293" indent="0">
              <a:buNone/>
              <a:defRPr sz="1800" b="1"/>
            </a:lvl3pPr>
            <a:lvl4pPr marL="1362438" indent="0">
              <a:buNone/>
              <a:defRPr sz="1600" b="1"/>
            </a:lvl4pPr>
            <a:lvl5pPr marL="1816594" indent="0">
              <a:buNone/>
              <a:defRPr sz="1600" b="1"/>
            </a:lvl5pPr>
            <a:lvl6pPr marL="2270732" indent="0">
              <a:buNone/>
              <a:defRPr sz="1600" b="1"/>
            </a:lvl6pPr>
            <a:lvl7pPr marL="2724881" indent="0">
              <a:buNone/>
              <a:defRPr sz="1600" b="1"/>
            </a:lvl7pPr>
            <a:lvl8pPr marL="3179007" indent="0">
              <a:buNone/>
              <a:defRPr sz="1600" b="1"/>
            </a:lvl8pPr>
            <a:lvl9pPr marL="36331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1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146" indent="0">
              <a:buNone/>
              <a:defRPr sz="2000" b="1"/>
            </a:lvl2pPr>
            <a:lvl3pPr marL="908293" indent="0">
              <a:buNone/>
              <a:defRPr sz="1800" b="1"/>
            </a:lvl3pPr>
            <a:lvl4pPr marL="1362438" indent="0">
              <a:buNone/>
              <a:defRPr sz="1600" b="1"/>
            </a:lvl4pPr>
            <a:lvl5pPr marL="1816594" indent="0">
              <a:buNone/>
              <a:defRPr sz="1600" b="1"/>
            </a:lvl5pPr>
            <a:lvl6pPr marL="2270732" indent="0">
              <a:buNone/>
              <a:defRPr sz="1600" b="1"/>
            </a:lvl6pPr>
            <a:lvl7pPr marL="2724881" indent="0">
              <a:buNone/>
              <a:defRPr sz="1600" b="1"/>
            </a:lvl7pPr>
            <a:lvl8pPr marL="3179007" indent="0">
              <a:buNone/>
              <a:defRPr sz="1600" b="1"/>
            </a:lvl8pPr>
            <a:lvl9pPr marL="36331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77E4068-B81C-49C8-A61B-71567A0A5F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1482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B5FE48F8-0313-4CFF-89E9-289737487A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3398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A90DAD00-2F66-4EA8-9DE0-690EAF80DE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006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4" y="27306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13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44" y="143512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146" indent="0">
              <a:buNone/>
              <a:defRPr sz="1200"/>
            </a:lvl2pPr>
            <a:lvl3pPr marL="908293" indent="0">
              <a:buNone/>
              <a:defRPr sz="1000"/>
            </a:lvl3pPr>
            <a:lvl4pPr marL="1362438" indent="0">
              <a:buNone/>
              <a:defRPr sz="900"/>
            </a:lvl4pPr>
            <a:lvl5pPr marL="1816594" indent="0">
              <a:buNone/>
              <a:defRPr sz="900"/>
            </a:lvl5pPr>
            <a:lvl6pPr marL="2270732" indent="0">
              <a:buNone/>
              <a:defRPr sz="900"/>
            </a:lvl6pPr>
            <a:lvl7pPr marL="2724881" indent="0">
              <a:buNone/>
              <a:defRPr sz="900"/>
            </a:lvl7pPr>
            <a:lvl8pPr marL="3179007" indent="0">
              <a:buNone/>
              <a:defRPr sz="900"/>
            </a:lvl8pPr>
            <a:lvl9pPr marL="36331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AE4822A-B82F-4827-8EF0-F543D8475C1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0566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146" indent="0">
              <a:buNone/>
              <a:defRPr sz="2800"/>
            </a:lvl2pPr>
            <a:lvl3pPr marL="908293" indent="0">
              <a:buNone/>
              <a:defRPr sz="2400"/>
            </a:lvl3pPr>
            <a:lvl4pPr marL="1362438" indent="0">
              <a:buNone/>
              <a:defRPr sz="2000"/>
            </a:lvl4pPr>
            <a:lvl5pPr marL="1816594" indent="0">
              <a:buNone/>
              <a:defRPr sz="2000"/>
            </a:lvl5pPr>
            <a:lvl6pPr marL="2270732" indent="0">
              <a:buNone/>
              <a:defRPr sz="2000"/>
            </a:lvl6pPr>
            <a:lvl7pPr marL="2724881" indent="0">
              <a:buNone/>
              <a:defRPr sz="2000"/>
            </a:lvl7pPr>
            <a:lvl8pPr marL="3179007" indent="0">
              <a:buNone/>
              <a:defRPr sz="2000"/>
            </a:lvl8pPr>
            <a:lvl9pPr marL="36331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9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4146" indent="0">
              <a:buNone/>
              <a:defRPr sz="1200"/>
            </a:lvl2pPr>
            <a:lvl3pPr marL="908293" indent="0">
              <a:buNone/>
              <a:defRPr sz="1000"/>
            </a:lvl3pPr>
            <a:lvl4pPr marL="1362438" indent="0">
              <a:buNone/>
              <a:defRPr sz="900"/>
            </a:lvl4pPr>
            <a:lvl5pPr marL="1816594" indent="0">
              <a:buNone/>
              <a:defRPr sz="900"/>
            </a:lvl5pPr>
            <a:lvl6pPr marL="2270732" indent="0">
              <a:buNone/>
              <a:defRPr sz="900"/>
            </a:lvl6pPr>
            <a:lvl7pPr marL="2724881" indent="0">
              <a:buNone/>
              <a:defRPr sz="900"/>
            </a:lvl7pPr>
            <a:lvl8pPr marL="3179007" indent="0">
              <a:buNone/>
              <a:defRPr sz="900"/>
            </a:lvl8pPr>
            <a:lvl9pPr marL="36331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84A119A6-92E3-4594-A105-F1647977E4E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40899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315674BE-5974-42D9-AC06-F1D7D82594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61688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72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2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5600F59-97F1-49A3-93F6-C1A9D446B88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0332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4238" indent="0" algn="ctr">
              <a:buNone/>
              <a:defRPr/>
            </a:lvl2pPr>
            <a:lvl3pPr marL="908482" indent="0" algn="ctr">
              <a:buNone/>
              <a:defRPr/>
            </a:lvl3pPr>
            <a:lvl4pPr marL="1362724" indent="0" algn="ctr">
              <a:buNone/>
              <a:defRPr/>
            </a:lvl4pPr>
            <a:lvl5pPr marL="1816967" indent="0" algn="ctr">
              <a:buNone/>
              <a:defRPr/>
            </a:lvl5pPr>
            <a:lvl6pPr marL="2271204" indent="0" algn="ctr">
              <a:buNone/>
              <a:defRPr/>
            </a:lvl6pPr>
            <a:lvl7pPr marL="2725439" indent="0" algn="ctr">
              <a:buNone/>
              <a:defRPr/>
            </a:lvl7pPr>
            <a:lvl8pPr marL="3179668" indent="0" algn="ctr">
              <a:buNone/>
              <a:defRPr/>
            </a:lvl8pPr>
            <a:lvl9pPr marL="363392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69EC0D7B-5EE8-44E2-BC81-A9EE0EC795D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8702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1E8E32F2-3510-4B0F-BC64-65C2814EACD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10004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238" indent="0">
              <a:buNone/>
              <a:defRPr sz="1800"/>
            </a:lvl2pPr>
            <a:lvl3pPr marL="908482" indent="0">
              <a:buNone/>
              <a:defRPr sz="1600"/>
            </a:lvl3pPr>
            <a:lvl4pPr marL="1362724" indent="0">
              <a:buNone/>
              <a:defRPr sz="1400"/>
            </a:lvl4pPr>
            <a:lvl5pPr marL="1816967" indent="0">
              <a:buNone/>
              <a:defRPr sz="1400"/>
            </a:lvl5pPr>
            <a:lvl6pPr marL="2271204" indent="0">
              <a:buNone/>
              <a:defRPr sz="1400"/>
            </a:lvl6pPr>
            <a:lvl7pPr marL="2725439" indent="0">
              <a:buNone/>
              <a:defRPr sz="1400"/>
            </a:lvl7pPr>
            <a:lvl8pPr marL="3179668" indent="0">
              <a:buNone/>
              <a:defRPr sz="1400"/>
            </a:lvl8pPr>
            <a:lvl9pPr marL="363392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4D4CF15C-4903-496B-9210-87BA6F76D03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023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15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ED8AF1F1-E1A5-4597-B31D-B40E47765FA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0490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238" indent="0">
              <a:buNone/>
              <a:defRPr sz="2000" b="1"/>
            </a:lvl2pPr>
            <a:lvl3pPr marL="908482" indent="0">
              <a:buNone/>
              <a:defRPr sz="1800" b="1"/>
            </a:lvl3pPr>
            <a:lvl4pPr marL="1362724" indent="0">
              <a:buNone/>
              <a:defRPr sz="1600" b="1"/>
            </a:lvl4pPr>
            <a:lvl5pPr marL="1816967" indent="0">
              <a:buNone/>
              <a:defRPr sz="1600" b="1"/>
            </a:lvl5pPr>
            <a:lvl6pPr marL="2271204" indent="0">
              <a:buNone/>
              <a:defRPr sz="1600" b="1"/>
            </a:lvl6pPr>
            <a:lvl7pPr marL="2725439" indent="0">
              <a:buNone/>
              <a:defRPr sz="1600" b="1"/>
            </a:lvl7pPr>
            <a:lvl8pPr marL="3179668" indent="0">
              <a:buNone/>
              <a:defRPr sz="1600" b="1"/>
            </a:lvl8pPr>
            <a:lvl9pPr marL="36339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1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238" indent="0">
              <a:buNone/>
              <a:defRPr sz="2000" b="1"/>
            </a:lvl2pPr>
            <a:lvl3pPr marL="908482" indent="0">
              <a:buNone/>
              <a:defRPr sz="1800" b="1"/>
            </a:lvl3pPr>
            <a:lvl4pPr marL="1362724" indent="0">
              <a:buNone/>
              <a:defRPr sz="1600" b="1"/>
            </a:lvl4pPr>
            <a:lvl5pPr marL="1816967" indent="0">
              <a:buNone/>
              <a:defRPr sz="1600" b="1"/>
            </a:lvl5pPr>
            <a:lvl6pPr marL="2271204" indent="0">
              <a:buNone/>
              <a:defRPr sz="1600" b="1"/>
            </a:lvl6pPr>
            <a:lvl7pPr marL="2725439" indent="0">
              <a:buNone/>
              <a:defRPr sz="1600" b="1"/>
            </a:lvl7pPr>
            <a:lvl8pPr marL="3179668" indent="0">
              <a:buNone/>
              <a:defRPr sz="1600" b="1"/>
            </a:lvl8pPr>
            <a:lvl9pPr marL="36339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CE8256CF-B7E8-4607-87BD-2C19857DB4E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4712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D04FF826-A860-4E27-A902-BA5A233574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9540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0A7B123B-B066-4223-BBFD-17CDD944110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5209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4" y="27306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13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44" y="143512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238" indent="0">
              <a:buNone/>
              <a:defRPr sz="1200"/>
            </a:lvl2pPr>
            <a:lvl3pPr marL="908482" indent="0">
              <a:buNone/>
              <a:defRPr sz="1000"/>
            </a:lvl3pPr>
            <a:lvl4pPr marL="1362724" indent="0">
              <a:buNone/>
              <a:defRPr sz="900"/>
            </a:lvl4pPr>
            <a:lvl5pPr marL="1816967" indent="0">
              <a:buNone/>
              <a:defRPr sz="900"/>
            </a:lvl5pPr>
            <a:lvl6pPr marL="2271204" indent="0">
              <a:buNone/>
              <a:defRPr sz="900"/>
            </a:lvl6pPr>
            <a:lvl7pPr marL="2725439" indent="0">
              <a:buNone/>
              <a:defRPr sz="900"/>
            </a:lvl7pPr>
            <a:lvl8pPr marL="3179668" indent="0">
              <a:buNone/>
              <a:defRPr sz="900"/>
            </a:lvl8pPr>
            <a:lvl9pPr marL="36339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D721F7D8-1486-462B-B791-F01C36A07EF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267045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238" indent="0">
              <a:buNone/>
              <a:defRPr sz="2800"/>
            </a:lvl2pPr>
            <a:lvl3pPr marL="908482" indent="0">
              <a:buNone/>
              <a:defRPr sz="2400"/>
            </a:lvl3pPr>
            <a:lvl4pPr marL="1362724" indent="0">
              <a:buNone/>
              <a:defRPr sz="2000"/>
            </a:lvl4pPr>
            <a:lvl5pPr marL="1816967" indent="0">
              <a:buNone/>
              <a:defRPr sz="2000"/>
            </a:lvl5pPr>
            <a:lvl6pPr marL="2271204" indent="0">
              <a:buNone/>
              <a:defRPr sz="2000"/>
            </a:lvl6pPr>
            <a:lvl7pPr marL="2725439" indent="0">
              <a:buNone/>
              <a:defRPr sz="2000"/>
            </a:lvl7pPr>
            <a:lvl8pPr marL="3179668" indent="0">
              <a:buNone/>
              <a:defRPr sz="2000"/>
            </a:lvl8pPr>
            <a:lvl9pPr marL="363392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9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4238" indent="0">
              <a:buNone/>
              <a:defRPr sz="1200"/>
            </a:lvl2pPr>
            <a:lvl3pPr marL="908482" indent="0">
              <a:buNone/>
              <a:defRPr sz="1000"/>
            </a:lvl3pPr>
            <a:lvl4pPr marL="1362724" indent="0">
              <a:buNone/>
              <a:defRPr sz="900"/>
            </a:lvl4pPr>
            <a:lvl5pPr marL="1816967" indent="0">
              <a:buNone/>
              <a:defRPr sz="900"/>
            </a:lvl5pPr>
            <a:lvl6pPr marL="2271204" indent="0">
              <a:buNone/>
              <a:defRPr sz="900"/>
            </a:lvl6pPr>
            <a:lvl7pPr marL="2725439" indent="0">
              <a:buNone/>
              <a:defRPr sz="900"/>
            </a:lvl7pPr>
            <a:lvl8pPr marL="3179668" indent="0">
              <a:buNone/>
              <a:defRPr sz="900"/>
            </a:lvl8pPr>
            <a:lvl9pPr marL="36339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7AB9BA12-81DE-49D8-8A0C-7C7FF75FBC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81481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B6546470-B200-4648-A5C4-CE763166152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831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72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2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b="1"/>
            </a:lvl1pPr>
          </a:lstStyle>
          <a:p>
            <a:pPr>
              <a:defRPr/>
            </a:pPr>
            <a:fld id="{9E8C380C-01A7-4B68-BF93-9E7D4B6F7AA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05057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44442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15267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40995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4591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97928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36243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344066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144620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57554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87591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674774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FB89DD-5774-457E-A52E-895853C1923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571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35C974A-2FAA-4162-B59E-7AF9A1D3DEA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4400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22AFA67-DD63-465A-8C08-FD7DEA5C33D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31711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FA12D0C-3EB9-4466-AF29-F76E1406A9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95391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2E03A93-7793-4937-A4E5-2364D0DD12C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286898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7C9A57A-13E4-41C0-9110-9B6417AD23D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66068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6A4B557-AFFB-4300-878C-A4BBDD5042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60991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C18C13A-8B84-40FF-A3B2-68CE0D1944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14819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CD50489-F1E8-499F-B02A-52505D4C3F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76369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0EB9A9-BD4D-4A55-AC5B-34D7B6D537B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65922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145C5C9-4B9B-4AE4-8557-2CCEE1FFAE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1127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0" indent="0" algn="ctr">
              <a:buNone/>
              <a:defRPr/>
            </a:lvl3pPr>
            <a:lvl4pPr marL="1371316" indent="0" algn="ctr">
              <a:buNone/>
              <a:defRPr/>
            </a:lvl4pPr>
            <a:lvl5pPr marL="1828421" indent="0" algn="ctr">
              <a:buNone/>
              <a:defRPr/>
            </a:lvl5pPr>
            <a:lvl6pPr marL="2285526" indent="0" algn="ctr">
              <a:buNone/>
              <a:defRPr/>
            </a:lvl6pPr>
            <a:lvl7pPr marL="2742630" indent="0" algn="ctr">
              <a:buNone/>
              <a:defRPr/>
            </a:lvl7pPr>
            <a:lvl8pPr marL="3199736" indent="0" algn="ctr">
              <a:buNone/>
              <a:defRPr/>
            </a:lvl8pPr>
            <a:lvl9pPr marL="365684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C1B5552-9D2F-42C2-A835-DDD60A1285B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46723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ADF7A40-9D64-4791-802D-99CE2EB3F55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18192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7C913F-5C7F-4C2C-9C6B-65C859327A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71463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4A41834-F5D8-4F24-9FB3-EE76D23A073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51541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DA38B19-7424-475B-9E29-FC2A8D69E8D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39450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315247D-0690-4903-9152-65515FF07F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12041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56747F9-5463-4AE2-90D7-4A9A1D9038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32369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B74141E-8265-4F41-9D55-6CE08CFEDA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05482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B8195C4-49AE-43A6-9E1A-E1079F7D44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03601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4791F13-5248-4FC9-A328-8E50B47B563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43626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500C535-65F7-46B2-ADB0-7261FE050C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49583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971FD0F5-2A57-458E-B327-C3843BC424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046287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21D3541C-B9F8-4F1B-8F08-A93766FDE3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40952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F034ACBD-4634-4217-98BF-62F29BC75B8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18513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41E5BE43-5711-4DE4-941D-8AD73F015A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349700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37E33477-241E-402C-BEE8-6784F19C80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47728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E3FF5E2A-0D15-4730-9F22-12DBF9F453C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72718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714A400D-258F-421A-830C-BD1D3D48FB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25352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5335CE7D-D795-4D64-B209-18906A77BC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09731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226804CF-5063-45B0-AF10-FF5973E969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94277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D3956999-93C6-4629-928A-4521608FD1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32665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AE30D20E-40E8-4F19-8FF5-9C0CC317E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18191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526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64485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556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4588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5560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2362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48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577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383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941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446-1692-45F9-9886-76F34E87F7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156F-50F0-4BDD-BEF7-0ADB5859A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323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9E7DF-F5D5-480A-B9DD-D5DBE3C97748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021A4-0144-4EA7-A6ED-5CE3D95BB6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41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98626E-BFAC-4437-8A74-7034E3280F21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2BD2B5-98EA-41CF-B714-61023DF0AC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83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7CAB15-17CD-4EB0-8F64-3BBD2A5CA34E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AEFE5-87C0-4C9D-84D1-99FD5C46C4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69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5660EA-6F76-4813-8934-9F95840A22F0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067B5-E916-4EC1-B01C-94B45C1ABB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8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0FD11E-EEC1-4945-93F3-987A2A8249D5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69F4D-8508-4D66-A874-C1A1338A7D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82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39BCB4-B366-4E58-975A-6A47B8B3FC62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D465E-F390-4C0D-8567-4A6C3371A8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78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6FF306-4DBD-471B-BD7E-6990E92DF45B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72B4E-7A4D-40A9-9A52-238DCE131B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11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C8BA5-3345-40F5-8237-7E95BE4EC946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9E132-DD07-4A5D-995C-4CF9E52E51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51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31F0E3-57BE-4E96-8B2D-61815467C012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F61F1-DCB8-4481-88DF-470F4DC625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75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1CAD8-8897-4211-8429-0D99D83D1628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288BD2-E323-4745-BACA-D26B291A6E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10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FE8999-FFFC-40B1-AA04-F9CFCB17AC04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53502-1EF6-49C6-845E-CBBF74CB12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46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6F5C01-A356-49EC-B17E-98894CF63569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B61BF-CCCE-4051-9D40-5B68E7407A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87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A39DF3-87A9-4751-8DD5-36F1D41A6036}" type="datetimeFigureOut">
              <a:rPr lang="en-US" altLang="en-US"/>
              <a:pPr/>
              <a:t>8/16/2015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A9652-759F-44F1-B5B2-7FF26FCD56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4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E909-4C07-4565-B9C1-E8F3487CAE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2076-2E5E-432E-BA40-195358D2BC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56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E909-4C07-4565-B9C1-E8F3487CAE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2076-2E5E-432E-BA40-195358D2BC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3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1C77A35-B0D1-4137-AB75-717CC6C879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53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C043A4-48A6-4939-8F16-DBAD53879B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98515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3D98E9-762E-4B6F-975D-9A66B3B53B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5871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94D70-E2BB-44C4-A561-58E3EB96A9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0200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07ED3-8CA7-4036-B2D7-755761C107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9003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DD1B9-AD23-4491-BE8B-BC77620D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0060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9C390-7BFB-478B-A779-5ADA3D4129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759811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DA4450-D9F6-4987-8A5D-F63FA3A74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21223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EE03C8-F99C-48A9-8460-2229C54D8D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3438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F8049-EE15-45CF-91D0-51FEB12854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106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A7266-6115-4850-A9B0-0671372982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2748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46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6625" cy="5846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B5A1C1-8778-4402-BCFB-A564895A8B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739177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AB9BB-E20B-4B05-A240-7464A53031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333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02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03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0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9"/>
            <a:ext cx="63166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236" tIns="45119" rIns="90236" bIns="4511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4007" y="1600206"/>
            <a:ext cx="6326187" cy="452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26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  <a:ea typeface="BatangChe" pitchFamily="49" charset="-127"/>
                <a:cs typeface="+mn-cs"/>
              </a:defRPr>
            </a:lvl1pPr>
          </a:lstStyle>
          <a:p>
            <a:pPr>
              <a:defRPr/>
            </a:pPr>
            <a:fld id="{08372823-13A7-4FB3-BFAF-11F8B8A8ABAD}" type="datetimeFigureOut">
              <a:rPr lang="en-US"/>
              <a:pPr>
                <a:defRPr/>
              </a:pPr>
              <a:t>8/16/2015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6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BatangChe" pitchFamily="49" charset="-127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6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0236" tIns="45119" rIns="90236" bIns="4511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BatangChe" pitchFamily="49" charset="-127"/>
                <a:cs typeface="+mn-cs"/>
              </a:defRPr>
            </a:lvl1pPr>
          </a:lstStyle>
          <a:p>
            <a:pPr>
              <a:defRPr/>
            </a:pPr>
            <a:fld id="{E76DA12F-0F99-4DE9-AEED-8F813DA1C9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86157" r:id="rId1"/>
    <p:sldLayoutId id="2147586158" r:id="rId2"/>
    <p:sldLayoutId id="2147586159" r:id="rId3"/>
    <p:sldLayoutId id="2147586160" r:id="rId4"/>
    <p:sldLayoutId id="2147586161" r:id="rId5"/>
    <p:sldLayoutId id="2147586162" r:id="rId6"/>
    <p:sldLayoutId id="2147586163" r:id="rId7"/>
    <p:sldLayoutId id="2147586164" r:id="rId8"/>
    <p:sldLayoutId id="2147586165" r:id="rId9"/>
    <p:sldLayoutId id="2147586166" r:id="rId10"/>
    <p:sldLayoutId id="2147586167" r:id="rId11"/>
  </p:sldLayoutIdLst>
  <p:transition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1320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02651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53976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05300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01190" indent="-30119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00659" indent="-2441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098551" indent="-18704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51919" indent="-18704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05289" indent="-18704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482293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33613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384940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36259" indent="-2256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1320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2651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976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5300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6622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7944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59265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10605" algn="l" defTabSz="902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13" tIns="45404" rIns="90813" bIns="454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6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13" tIns="45404" rIns="90813" bIns="45404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952DA67D-06F7-4E78-9F0F-AAC7E0F925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86168" r:id="rId1"/>
    <p:sldLayoutId id="2147586169" r:id="rId2"/>
    <p:sldLayoutId id="2147586170" r:id="rId3"/>
    <p:sldLayoutId id="2147586171" r:id="rId4"/>
    <p:sldLayoutId id="2147586172" r:id="rId5"/>
    <p:sldLayoutId id="2147586173" r:id="rId6"/>
    <p:sldLayoutId id="2147586174" r:id="rId7"/>
    <p:sldLayoutId id="2147586175" r:id="rId8"/>
    <p:sldLayoutId id="2147586176" r:id="rId9"/>
    <p:sldLayoutId id="2147586177" r:id="rId10"/>
    <p:sldLayoutId id="21475861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414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0829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243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1659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23382" indent="-32338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22853" indent="-26631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22325" indent="-209249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77285" indent="-209249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32234" indent="-209249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97806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51943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06092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60237" indent="-2270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146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8293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2438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6594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0732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4881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9007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3165" algn="l" defTabSz="90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32" tIns="45419" rIns="90832" bIns="454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6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32" tIns="45419" rIns="90832" bIns="4541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8D86DC68-3D82-40DE-B03B-06877923DD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86179" r:id="rId1"/>
    <p:sldLayoutId id="2147586180" r:id="rId2"/>
    <p:sldLayoutId id="2147586181" r:id="rId3"/>
    <p:sldLayoutId id="2147586182" r:id="rId4"/>
    <p:sldLayoutId id="2147586183" r:id="rId5"/>
    <p:sldLayoutId id="2147586184" r:id="rId6"/>
    <p:sldLayoutId id="2147586185" r:id="rId7"/>
    <p:sldLayoutId id="2147586186" r:id="rId8"/>
    <p:sldLayoutId id="2147586187" r:id="rId9"/>
    <p:sldLayoutId id="2147586188" r:id="rId10"/>
    <p:sldLayoutId id="21475861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423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084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272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1696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24969" indent="-324969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24440" indent="-267906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23912" indent="-21083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78870" indent="-21083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33823" indent="-21083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98320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52555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06802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61038" indent="-22711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238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8482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2724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6967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1204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5439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9668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3922" algn="l" defTabSz="9084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algn="l"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fld id="{2CA40948-3D53-4A73-A935-E82EF21183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471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052" r:id="rId1"/>
    <p:sldLayoutId id="2147587053" r:id="rId2"/>
    <p:sldLayoutId id="2147587054" r:id="rId3"/>
    <p:sldLayoutId id="2147587055" r:id="rId4"/>
    <p:sldLayoutId id="2147587056" r:id="rId5"/>
    <p:sldLayoutId id="2147587057" r:id="rId6"/>
    <p:sldLayoutId id="2147587058" r:id="rId7"/>
    <p:sldLayoutId id="2147587059" r:id="rId8"/>
    <p:sldLayoutId id="2147587060" r:id="rId9"/>
    <p:sldLayoutId id="2147587061" r:id="rId10"/>
    <p:sldLayoutId id="21475870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algn="l">
              <a:defRPr/>
            </a:pPr>
            <a:endParaRPr lang="en-US" altLang="zh-TW" b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 b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fld id="{70E96E87-7F04-47EF-ACED-0C068835E7A9}" type="slidenum">
              <a:rPr lang="en-US" altLang="zh-TW" b="0"/>
              <a:pPr>
                <a:defRPr/>
              </a:pPr>
              <a:t>‹#›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321423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257" r:id="rId1"/>
    <p:sldLayoutId id="2147587258" r:id="rId2"/>
    <p:sldLayoutId id="2147587259" r:id="rId3"/>
    <p:sldLayoutId id="2147587260" r:id="rId4"/>
    <p:sldLayoutId id="2147587261" r:id="rId5"/>
    <p:sldLayoutId id="2147587262" r:id="rId6"/>
    <p:sldLayoutId id="2147587263" r:id="rId7"/>
    <p:sldLayoutId id="2147587264" r:id="rId8"/>
    <p:sldLayoutId id="2147587265" r:id="rId9"/>
    <p:sldLayoutId id="2147587266" r:id="rId10"/>
    <p:sldLayoutId id="21475872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algn="l">
              <a:defRPr/>
            </a:pPr>
            <a:endParaRPr lang="en-US" altLang="zh-TW" b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 b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fld id="{F2632A7C-31C5-43B3-B0F4-580B1D4192F0}" type="slidenum">
              <a:rPr lang="en-US" altLang="zh-TW" b="0"/>
              <a:pPr>
                <a:defRPr/>
              </a:pPr>
              <a:t>‹#›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193748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269" r:id="rId1"/>
    <p:sldLayoutId id="2147587270" r:id="rId2"/>
    <p:sldLayoutId id="2147587271" r:id="rId3"/>
    <p:sldLayoutId id="2147587272" r:id="rId4"/>
    <p:sldLayoutId id="2147587273" r:id="rId5"/>
    <p:sldLayoutId id="2147587274" r:id="rId6"/>
    <p:sldLayoutId id="2147587275" r:id="rId7"/>
    <p:sldLayoutId id="2147587276" r:id="rId8"/>
    <p:sldLayoutId id="2147587277" r:id="rId9"/>
    <p:sldLayoutId id="2147587278" r:id="rId10"/>
    <p:sldLayoutId id="21475872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42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7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84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8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94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3075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charset="0"/>
              </a:defRPr>
            </a:lvl1pPr>
          </a:lstStyle>
          <a:p>
            <a:pPr algn="l"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fld id="{B74F6280-F414-41DC-86B4-BD77C7D2EDC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617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281" r:id="rId1"/>
    <p:sldLayoutId id="2147587282" r:id="rId2"/>
    <p:sldLayoutId id="2147587283" r:id="rId3"/>
    <p:sldLayoutId id="2147587284" r:id="rId4"/>
    <p:sldLayoutId id="2147587285" r:id="rId5"/>
    <p:sldLayoutId id="2147587286" r:id="rId6"/>
    <p:sldLayoutId id="2147587287" r:id="rId7"/>
    <p:sldLayoutId id="2147587288" r:id="rId8"/>
    <p:sldLayoutId id="2147587289" r:id="rId9"/>
    <p:sldLayoutId id="2147587290" r:id="rId10"/>
    <p:sldLayoutId id="21475872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21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31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42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79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84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89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94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DC11446-1692-45F9-9886-76F34E87F74D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8/16/2015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DA156F-50F0-4BDD-BEF7-0ADB5859AADC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61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293" r:id="rId1"/>
    <p:sldLayoutId id="2147587294" r:id="rId2"/>
    <p:sldLayoutId id="2147587295" r:id="rId3"/>
    <p:sldLayoutId id="2147587296" r:id="rId4"/>
    <p:sldLayoutId id="2147587297" r:id="rId5"/>
    <p:sldLayoutId id="2147587298" r:id="rId6"/>
    <p:sldLayoutId id="2147587299" r:id="rId7"/>
    <p:sldLayoutId id="2147587300" r:id="rId8"/>
    <p:sldLayoutId id="2147587301" r:id="rId9"/>
    <p:sldLayoutId id="2147587302" r:id="rId10"/>
    <p:sldLayoutId id="21475873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algn="l" defTabSz="457200"/>
            <a:fld id="{118AC248-6B7B-41E1-8923-497B8D60C115}" type="datetimeFigureOut">
              <a:rPr lang="en-US" altLang="en-US" b="0">
                <a:latin typeface="Calibri" panose="020F0502020204030204" pitchFamily="34" charset="0"/>
                <a:ea typeface="ＭＳ Ｐゴシック" pitchFamily="1" charset="-128"/>
                <a:cs typeface="+mn-cs"/>
              </a:rPr>
              <a:pPr algn="l" defTabSz="457200"/>
              <a:t>8/16/2015</a:t>
            </a:fld>
            <a:endParaRPr lang="en-US" altLang="en-US" b="0">
              <a:latin typeface="Calibri" panose="020F0502020204030204" pitchFamily="34" charset="0"/>
              <a:ea typeface="ＭＳ Ｐゴシック" pitchFamily="1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25958846-9745-4445-BF82-D0DC72E37BBA}" type="slidenum">
              <a:rPr lang="en-US" altLang="en-US" b="0">
                <a:latin typeface="Calibri" panose="020F0502020204030204" pitchFamily="34" charset="0"/>
                <a:ea typeface="ＭＳ Ｐゴシック" pitchFamily="1" charset="-128"/>
                <a:cs typeface="+mn-cs"/>
              </a:rPr>
              <a:pPr defTabSz="457200"/>
              <a:t>‹#›</a:t>
            </a:fld>
            <a:endParaRPr lang="en-US" altLang="en-US" b="0">
              <a:latin typeface="Calibri" panose="020F0502020204030204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18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305" r:id="rId1"/>
    <p:sldLayoutId id="2147587306" r:id="rId2"/>
    <p:sldLayoutId id="2147587307" r:id="rId3"/>
    <p:sldLayoutId id="2147587308" r:id="rId4"/>
    <p:sldLayoutId id="2147587309" r:id="rId5"/>
    <p:sldLayoutId id="2147587310" r:id="rId6"/>
    <p:sldLayoutId id="2147587311" r:id="rId7"/>
    <p:sldLayoutId id="2147587312" r:id="rId8"/>
    <p:sldLayoutId id="2147587313" r:id="rId9"/>
    <p:sldLayoutId id="2147587314" r:id="rId10"/>
    <p:sldLayoutId id="21475873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algn="l" defTabSz="457200"/>
            <a:fld id="{07B09BF8-914C-4D13-909E-B018AFE9E042}" type="datetimeFigureOut">
              <a:rPr lang="en-US" altLang="en-US" b="0">
                <a:latin typeface="Calibri" panose="020F0502020204030204" pitchFamily="34" charset="0"/>
                <a:ea typeface="ＭＳ Ｐゴシック" pitchFamily="1" charset="-128"/>
                <a:cs typeface="+mn-cs"/>
              </a:rPr>
              <a:pPr algn="l" defTabSz="457200"/>
              <a:t>8/16/2015</a:t>
            </a:fld>
            <a:endParaRPr lang="en-US" altLang="en-US" b="0">
              <a:latin typeface="Calibri" panose="020F0502020204030204" pitchFamily="34" charset="0"/>
              <a:ea typeface="ＭＳ Ｐゴシック" pitchFamily="1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457200">
              <a:defRPr/>
            </a:pPr>
            <a:endParaRPr lang="en-US" b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03D41ECE-4164-4A96-A27E-DDDCAE41F12F}" type="slidenum">
              <a:rPr lang="en-US" altLang="en-US" b="0">
                <a:latin typeface="Calibri" panose="020F0502020204030204" pitchFamily="34" charset="0"/>
                <a:ea typeface="ＭＳ Ｐゴシック" pitchFamily="1" charset="-128"/>
                <a:cs typeface="+mn-cs"/>
              </a:rPr>
              <a:pPr defTabSz="457200"/>
              <a:t>‹#›</a:t>
            </a:fld>
            <a:endParaRPr lang="en-US" altLang="en-US" b="0">
              <a:latin typeface="Calibri" panose="020F0502020204030204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13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317" r:id="rId1"/>
    <p:sldLayoutId id="2147587318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1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itchFamily="1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2A4E909-4C07-4565-B9C1-E8F3487CAE4B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1" charset="-128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8/16/2015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072076-2E5E-432E-BA40-195358D2BC71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1" charset="-128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37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320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2A4E909-4C07-4565-B9C1-E8F3487CAE4B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1" charset="-128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8/16/2015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072076-2E5E-432E-BA40-195358D2BC71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1" charset="-128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1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322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692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 algn="l" defTabSz="457200">
              <a:buSzPct val="100000"/>
            </a:pPr>
            <a:endParaRPr lang="en-US" altLang="en-US" sz="2400" b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 algn="l" defTabSz="457200">
              <a:buSzPct val="100000"/>
            </a:pPr>
            <a:endParaRPr lang="en-US" altLang="en-US" sz="2400" b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 algn="l" defTabSz="457200">
              <a:buSzPct val="100000"/>
            </a:pPr>
            <a:fld id="{5E630FB8-79AC-47D8-8CEA-4B897DA2667B}" type="slidenum">
              <a:rPr lang="en-US" altLang="en-US" sz="2400" b="0">
                <a:latin typeface="Times New Roman" panose="02020603050405020304" pitchFamily="18" charset="0"/>
                <a:cs typeface="+mn-cs"/>
              </a:rPr>
              <a:pPr algn="l" defTabSz="457200">
                <a:buSzPct val="100000"/>
              </a:pPr>
              <a:t>‹#›</a:t>
            </a:fld>
            <a:endParaRPr lang="en-US" altLang="en-US" sz="2400" b="0">
              <a:latin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34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324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2pPr>
      <a:lvl3pPr marL="1143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3pPr>
      <a:lvl4pPr marL="1600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4pPr>
      <a:lvl5pPr marL="20574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ea typeface="新細明體" panose="02020500000000000000" pitchFamily="18" charset="-12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4838" cy="113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algn="l" defTabSz="457200">
              <a:defRPr/>
            </a:pPr>
            <a:endParaRPr lang="en-US" altLang="en-US" sz="1800" b="0">
              <a:cs typeface="+mn-cs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08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algn="l" defTabSz="457200">
              <a:defRPr/>
            </a:pPr>
            <a:endParaRPr lang="en-US" altLang="en-US" sz="1800" b="0"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88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 algn="l" defTabSz="457200"/>
            <a:fld id="{BBF691FA-1AC9-43C5-8F2A-2E4C87F9B33B}" type="slidenum">
              <a:rPr lang="en-US" altLang="en-US" sz="1800" b="0" smtClean="0">
                <a:latin typeface="Arial" charset="0"/>
                <a:cs typeface="+mn-cs"/>
              </a:rPr>
              <a:pPr algn="l" defTabSz="457200"/>
              <a:t>‹#›</a:t>
            </a:fld>
            <a:endParaRPr lang="en-US" altLang="en-US" sz="1800" b="0" smtClean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22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87326" r:id="rId1"/>
    <p:sldLayoutId id="2147587327" r:id="rId2"/>
    <p:sldLayoutId id="2147587328" r:id="rId3"/>
    <p:sldLayoutId id="2147587329" r:id="rId4"/>
    <p:sldLayoutId id="2147587330" r:id="rId5"/>
    <p:sldLayoutId id="2147587331" r:id="rId6"/>
    <p:sldLayoutId id="2147587332" r:id="rId7"/>
    <p:sldLayoutId id="2147587333" r:id="rId8"/>
    <p:sldLayoutId id="2147587334" r:id="rId9"/>
    <p:sldLayoutId id="2147587335" r:id="rId10"/>
    <p:sldLayoutId id="2147587336" r:id="rId11"/>
    <p:sldLayoutId id="2147587337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8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encrypted-tbn3.gstatic.com/images?q=tbn:ANd9GcRlUNB3EjD57fRja4Qask--Is6_ptdQZQPxMO5ttuut1S7LzJV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8314"/>
            <a:ext cx="4277235" cy="417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3" y="228598"/>
            <a:ext cx="4400956" cy="4191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4876800"/>
            <a:ext cx="9144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波特蘭靈糧堂</a:t>
            </a:r>
            <a:r>
              <a:rPr lang="zh-TW" altLang="en-US" sz="4400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十周年感恩崇拜</a:t>
            </a:r>
            <a:endParaRPr lang="en-US" altLang="zh-TW" sz="4400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1000" b="0" dirty="0" smtClean="0">
              <a:latin typeface="Arial Narrow" panose="020B0606020202030204" pitchFamily="34" charset="0"/>
              <a:ea typeface="DFKai-SB" panose="03000509000000000000" pitchFamily="65" charset="-120"/>
            </a:endParaRPr>
          </a:p>
          <a:p>
            <a:r>
              <a:rPr lang="en-US" altLang="zh-TW" sz="2800" i="1" dirty="0" smtClean="0">
                <a:solidFill>
                  <a:srgbClr val="FF0000"/>
                </a:solidFill>
                <a:latin typeface="Adobe Hebrew" pitchFamily="18" charset="-79"/>
                <a:ea typeface="DFKai-SB" panose="03000509000000000000" pitchFamily="65" charset="-120"/>
                <a:cs typeface="Adobe Hebrew" pitchFamily="18" charset="-79"/>
              </a:rPr>
              <a:t>BOLIP </a:t>
            </a:r>
            <a:r>
              <a:rPr lang="en-US" altLang="zh-TW" sz="4000" i="1" dirty="0" smtClean="0">
                <a:solidFill>
                  <a:srgbClr val="FF0000"/>
                </a:solidFill>
                <a:latin typeface="Adobe Hebrew" pitchFamily="18" charset="-79"/>
                <a:ea typeface="DFKai-SB" panose="03000509000000000000" pitchFamily="65" charset="-120"/>
                <a:cs typeface="Adobe Hebrew" pitchFamily="18" charset="-79"/>
              </a:rPr>
              <a:t>10</a:t>
            </a:r>
            <a:r>
              <a:rPr lang="en-US" altLang="zh-TW" sz="2800" i="1" baseline="30000" dirty="0" smtClean="0">
                <a:solidFill>
                  <a:srgbClr val="FF0000"/>
                </a:solidFill>
                <a:latin typeface="Adobe Hebrew" pitchFamily="18" charset="-79"/>
                <a:ea typeface="DFKai-SB" panose="03000509000000000000" pitchFamily="65" charset="-120"/>
                <a:cs typeface="Adobe Hebrew" pitchFamily="18" charset="-79"/>
              </a:rPr>
              <a:t>th</a:t>
            </a:r>
            <a:r>
              <a:rPr lang="en-US" altLang="zh-TW" sz="2800" i="1" dirty="0" smtClean="0">
                <a:solidFill>
                  <a:srgbClr val="FF0000"/>
                </a:solidFill>
                <a:latin typeface="Adobe Hebrew" pitchFamily="18" charset="-79"/>
                <a:ea typeface="DFKai-SB" panose="03000509000000000000" pitchFamily="65" charset="-120"/>
                <a:cs typeface="Adobe Hebrew" pitchFamily="18" charset="-79"/>
              </a:rPr>
              <a:t> Anniversary Thanksgiving Worship Service</a:t>
            </a:r>
            <a:endParaRPr lang="zh-TW" altLang="en-US" sz="2800" i="1" dirty="0">
              <a:solidFill>
                <a:srgbClr val="FF0000"/>
              </a:solidFill>
              <a:latin typeface="Adobe Hebrew" pitchFamily="18" charset="-79"/>
              <a:ea typeface="DFKai-SB" panose="03000509000000000000" pitchFamily="65" charset="-120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3634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05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94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77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16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7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9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7096"/>
            <a:ext cx="8229600" cy="5719067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b="1" dirty="0" smtClean="0"/>
              <a:t>Give thanks to the Lord</a:t>
            </a:r>
          </a:p>
          <a:p>
            <a:pPr marL="0" indent="0" algn="ctr">
              <a:buNone/>
            </a:pPr>
            <a:r>
              <a:rPr lang="en-US" sz="4000" b="1" dirty="0" smtClean="0"/>
              <a:t>Our God and King</a:t>
            </a:r>
          </a:p>
          <a:p>
            <a:pPr marL="0" indent="0" algn="ctr">
              <a:buNone/>
            </a:pPr>
            <a:r>
              <a:rPr lang="en-US" sz="4000" b="1" dirty="0" smtClean="0"/>
              <a:t>His love endures forever</a:t>
            </a:r>
          </a:p>
          <a:p>
            <a:pPr marL="0" indent="0" algn="ctr">
              <a:buNone/>
            </a:pPr>
            <a:r>
              <a:rPr lang="en-US" sz="4000" b="1" dirty="0" smtClean="0"/>
              <a:t>For He is good, He is above all things</a:t>
            </a:r>
          </a:p>
          <a:p>
            <a:pPr marL="0" indent="0" algn="ctr">
              <a:buNone/>
            </a:pPr>
            <a:r>
              <a:rPr lang="en-US" sz="4000" b="1" dirty="0" smtClean="0"/>
              <a:t>His love endures forever</a:t>
            </a:r>
          </a:p>
          <a:p>
            <a:pPr marL="0" indent="0" algn="ctr">
              <a:buNone/>
            </a:pPr>
            <a:r>
              <a:rPr lang="en-US" sz="4000" b="1" dirty="0" smtClean="0"/>
              <a:t>Sing praise, sing praise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5247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7030"/>
            <a:ext cx="8229600" cy="5149133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/>
              <a:t>With a mighty hand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and outstretched arm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His love endures forever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For the life that's been reborn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His love endures forever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Sing praise, sing praise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Sing praise, sing praise</a:t>
            </a:r>
          </a:p>
        </p:txBody>
      </p:sp>
    </p:spTree>
    <p:extLst>
      <p:ext uri="{BB962C8B-B14F-4D97-AF65-F5344CB8AC3E}">
        <p14:creationId xmlns:p14="http://schemas.microsoft.com/office/powerpoint/2010/main" val="136287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b="1" dirty="0"/>
              <a:t>Forever God is faithful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Forever God is strong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Forever God is with us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>Forever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err="1"/>
              <a:t>Forever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8295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60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0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4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22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44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body"/>
          </p:nvPr>
        </p:nvSpPr>
        <p:spPr>
          <a:xfrm>
            <a:off x="457200" y="685801"/>
            <a:ext cx="8382000" cy="6019800"/>
          </a:xfrm>
        </p:spPr>
        <p:txBody>
          <a:bodyPr anchor="t"/>
          <a:lstStyle/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b="1" dirty="0" err="1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我靈歌唱,讚美救主我神</a:t>
            </a:r>
            <a:r>
              <a:rPr lang="en-US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b="1" dirty="0" err="1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你真偉大,何等偉大</a:t>
            </a:r>
            <a:r>
              <a:rPr lang="en-US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3600" dirty="0" smtClean="0">
                <a:solidFill>
                  <a:srgbClr val="002060"/>
                </a:solidFill>
              </a:rPr>
              <a:t>(x2)</a:t>
            </a: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1800" dirty="0" smtClean="0">
              <a:solidFill>
                <a:srgbClr val="002060"/>
              </a:solidFill>
            </a:endParaRP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000" b="1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Then sings my soul, </a:t>
            </a: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000" b="1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my Savior God, to Thee;</a:t>
            </a: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000" b="1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How great Thou art, </a:t>
            </a: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000" b="1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How great Thou art. </a:t>
            </a:r>
          </a:p>
          <a:p>
            <a:pPr marL="342900" indent="-338138" eaLnBrk="1" hangingPunct="1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3600" dirty="0" smtClean="0">
                <a:solidFill>
                  <a:srgbClr val="002060"/>
                </a:solidFill>
              </a:rPr>
              <a:t>(x2)</a:t>
            </a:r>
          </a:p>
        </p:txBody>
      </p:sp>
    </p:spTree>
    <p:extLst>
      <p:ext uri="{BB962C8B-B14F-4D97-AF65-F5344CB8AC3E}">
        <p14:creationId xmlns:p14="http://schemas.microsoft.com/office/powerpoint/2010/main" val="29072914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guo\AppData\Local\Microsoft\Windows\Temporary Internet Files\Content.IE5\YC22JQGJ\MC900436244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91" y="4648200"/>
            <a:ext cx="1854064" cy="20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66256" y="259377"/>
            <a:ext cx="89915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zh-TW" altLang="en-US" sz="3600" b="1" u="sng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Ebrima" panose="02000000000000000000" pitchFamily="2" charset="0"/>
              </a:rPr>
              <a:t>活出愛</a:t>
            </a:r>
            <a:r>
              <a:rPr lang="zh-TW" altLang="en-US" sz="3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3200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Out Love</a:t>
            </a:r>
            <a:endParaRPr kumimoji="0" lang="en-US" altLang="en-US" sz="1050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1295400"/>
            <a:ext cx="915785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有一份愛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天而來    </a:t>
            </a:r>
            <a:endParaRPr lang="en-US" altLang="zh-TW" sz="4400" dirty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比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山高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比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海深</a:t>
            </a:r>
            <a:b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測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不透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摸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不著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卻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看得見</a:t>
            </a:r>
            <a:b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為有你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為有我    </a:t>
            </a:r>
            <a:endParaRPr lang="en-US" altLang="zh-TW" sz="4400" dirty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甘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心給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心愛</a:t>
            </a:r>
            <a:b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心中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一份愛  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endParaRPr lang="en-US" sz="4400" dirty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8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guo\AppData\Local\Microsoft\Windows\Temporary Internet Files\Content.IE5\YC22JQGJ\MC900436244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91" y="4648200"/>
            <a:ext cx="1854064" cy="20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4678" y="838200"/>
            <a:ext cx="9130145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耶穌的愛激勵我 </a:t>
            </a:r>
            <a:endParaRPr lang="en-US" altLang="zh-TW" sz="4400" dirty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敞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開我的生命</a:t>
            </a:r>
            <a:b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自己成為別人祝福</a:t>
            </a:r>
            <a:endParaRPr lang="en-US" altLang="zh-TW" sz="4400" dirty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耶穌的愛點燃我</a:t>
            </a:r>
            <a:endParaRPr lang="en-US" altLang="zh-TW" sz="4400" dirty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中熊熊愛火</a:t>
            </a:r>
            <a:b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700" dirty="0" smtClean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400" dirty="0" smtClean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400" dirty="0">
                <a:solidFill>
                  <a:prstClr val="black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們一起 向世界 活出愛 </a:t>
            </a:r>
            <a:endParaRPr lang="en-US" sz="4400" dirty="0">
              <a:solidFill>
                <a:prstClr val="black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6462713"/>
            <a:ext cx="812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49327" y="6461681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altLang="en-US" sz="1800" dirty="0">
                <a:solidFill>
                  <a:prstClr val="black"/>
                </a:solidFill>
                <a:latin typeface="Arial" pitchFamily="34" charset="0"/>
                <a:ea typeface="PMingLiU" pitchFamily="18" charset="-120"/>
                <a:cs typeface="+mn-cs"/>
              </a:rPr>
              <a:t>2006 Clay Music </a:t>
            </a:r>
            <a:r>
              <a:rPr lang="zh-TW" altLang="en-US" sz="1800" b="0" dirty="0">
                <a:solidFill>
                  <a:prstClr val="black"/>
                </a:solidFill>
                <a:latin typeface="Arial" pitchFamily="34" charset="0"/>
                <a:cs typeface="+mn-cs"/>
              </a:rPr>
              <a:t>泥土音樂</a:t>
            </a:r>
            <a:endParaRPr lang="zh-TW" altLang="en-US" sz="1800" dirty="0">
              <a:solidFill>
                <a:prstClr val="black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10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84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228600" y="1828800"/>
            <a:ext cx="9372600" cy="384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感恩與祝福</a:t>
            </a:r>
            <a:endParaRPr lang="en-US" altLang="zh-TW" sz="48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Thanksgiving and Blessings</a:t>
            </a:r>
            <a:endParaRPr lang="en-US" altLang="zh-CN" sz="44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80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6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BOLIP Cell Groups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150" y="2286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Beaverton 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r>
              <a:rPr lang="zh-TW" altLang="en-US" sz="36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庭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Grace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055424"/>
            <a:ext cx="8851900" cy="581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06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1447800"/>
            <a:ext cx="9004300" cy="504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一件事，我曾求耶和華，我仍要尋求：就是一生一世住在耶和華的殿中，瞻仰他的榮美，在他的殿裡求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問。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27:4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One thing I ask from the Lord,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this only do I seek: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that I may dwell in the house of the Lord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all the days of my life,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gaze on the beauty of the Lord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to seek him in his temple.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08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1524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點線面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Beaverton 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單</a:t>
            </a:r>
            <a:r>
              <a:rPr lang="zh-TW" altLang="en-US" sz="36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DLS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35" y="860286"/>
            <a:ext cx="8034337" cy="602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44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597" y="609600"/>
            <a:ext cx="9004300" cy="615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們是世上的光。城造在山上是不能隱藏的。 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點燈，不放在斗底下，是放在燈臺上，就照亮一家的人。 你們的光也當這樣照在人前，叫他們看見你們的好行為，便將榮耀歸給你們在天上的父。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</a:t>
            </a:r>
            <a:r>
              <a:rPr lang="en-US" altLang="zh-TW" sz="2800" b="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5:14-16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“You are the light of the world. </a:t>
            </a:r>
            <a:r>
              <a:rPr lang="zh-TW" altLang="en-US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town built on a hill cannot be hidden.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Neither do people light a lamp and put it under a bowl. </a:t>
            </a:r>
            <a:r>
              <a:rPr lang="zh-TW" altLang="en-US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Instead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put it on its stand, and it gives light to everyone in the house.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the same way, let your light shine before others, that they may see your good deeds and glorify your Father in heaven.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1524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加利利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Camas</a:t>
            </a:r>
            <a:r>
              <a:rPr lang="en-US" altLang="zh-TW" sz="1800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家庭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11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Galilee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96" y="926961"/>
            <a:ext cx="8639504" cy="5931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06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131401" y="609600"/>
            <a:ext cx="9004300" cy="5601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耶和華的僕人夜間站在耶和華殿中的，你們當稱頌耶和華！ 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們當向聖所舉手，稱頌耶和華！ 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造天地的耶和華，從錫安賜福給你們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134:1-3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Praise the Lord, all you servants of the Lord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who minister by night in the house of the Lord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CN" b="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Lift up your hands in the sanctuary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praise the Lord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CN" b="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May the Lord bless you from Zion,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he who is the Maker of heaven and earth.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1524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雅歌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Camas</a:t>
            </a:r>
            <a:r>
              <a:rPr lang="en-US" altLang="zh-TW" sz="1800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家庭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11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1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New Song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32" y="858023"/>
            <a:ext cx="8211735" cy="599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83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1447800"/>
            <a:ext cx="9004300" cy="504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倚靠耶和華的人好像錫安山，永不動搖。 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眾山怎樣圍繞耶路撒冷，耶和華也照樣圍繞他的百姓，從今時直到永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遠。 </a:t>
            </a:r>
            <a:endParaRPr lang="en-US" altLang="zh-TW" sz="36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125:1-2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Those who trust in the Lord are like Mount Zion,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which cannot be shaken but endures forever.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mountains surround Jerusalem,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so the Lord surrounds his people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both now and forevermore.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52400"/>
            <a:ext cx="906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Happy Valley</a:t>
            </a:r>
            <a:r>
              <a:rPr lang="en-US" altLang="zh-TW" sz="1800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家庭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11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Rejoice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9578"/>
            <a:ext cx="8229600" cy="593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13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1447800"/>
            <a:ext cx="9004300" cy="406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若不是耶和華建造房屋，建造的人就枉然勞力；若不是耶和華看守城池，看守的人就枉然警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醒。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Psalm </a:t>
            </a:r>
            <a:r>
              <a:rPr lang="en-US" altLang="zh-TW" sz="2800" b="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127:1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Unless the Lord builds the house,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the builders labor in vain.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Unless the Lord watches over the city,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the guards stand watch in vain.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52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迦南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Lake Oswego</a:t>
            </a:r>
            <a:r>
              <a:rPr lang="en-US" altLang="zh-TW" sz="1800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家庭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11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Canaan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990600"/>
            <a:ext cx="88011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53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51900" y="152400"/>
            <a:ext cx="9004300" cy="627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TW" sz="2400" b="0" i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 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親愛的弟兄啊，我們應當彼此相愛，因為愛是從</a:t>
            </a:r>
            <a:r>
              <a:rPr lang="zh-TW" altLang="en-US" sz="24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神來的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凡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有愛心的，都是由</a:t>
            </a:r>
            <a:r>
              <a:rPr lang="zh-TW" altLang="en-US" sz="24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神而生，並且認識</a:t>
            </a:r>
            <a:r>
              <a:rPr lang="zh-TW" altLang="en-US" sz="28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2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TW" sz="2400" b="0" i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12 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從來沒有人見過</a:t>
            </a:r>
            <a:r>
              <a:rPr lang="zh-TW" altLang="en-US" sz="28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神，我們若彼此相愛，</a:t>
            </a:r>
            <a:r>
              <a:rPr lang="zh-TW" altLang="en-US" sz="18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神就住在我們裡面，愛他的心在我們裡面得以完全了。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John 4 : 7,12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2400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7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Dear friends, let us love one another, for love comes from God. Everyone who loves has been born of God and knows God. </a:t>
            </a:r>
            <a:endParaRPr lang="en-US" altLang="zh-CN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2400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12</a:t>
            </a:r>
            <a:r>
              <a:rPr lang="en-US" altLang="zh-CN" sz="2000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 one has ever seen God; but if we love one another, God lives in us and his love is made complete in us.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52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路得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Portland </a:t>
            </a:r>
            <a:r>
              <a:rPr lang="zh-TW" altLang="en-US" sz="3600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姐</a:t>
            </a:r>
            <a:r>
              <a:rPr lang="zh-TW" altLang="en-US" sz="3600" b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妹小組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1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Ruth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20" y="860286"/>
            <a:ext cx="8553760" cy="599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7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1447800"/>
            <a:ext cx="9004300" cy="3693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若有人服事我，就當跟從我；我在哪裡，服事我的人也要在那裡；若有人服事我，我父必尊重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12:26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Whoever serves me must follow me; and where I am, my servant also will be. </a:t>
            </a:r>
            <a:r>
              <a:rPr lang="zh-TW" altLang="en-US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My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Father will honor the one who serves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me.</a:t>
            </a:r>
            <a:endParaRPr lang="en-US" altLang="zh-TW" sz="24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482407"/>
            <a:ext cx="929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以斯帖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Camas</a:t>
            </a:r>
            <a:r>
              <a:rPr lang="en-US" altLang="zh-TW" sz="3600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3600" b="0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姐</a:t>
            </a:r>
            <a:r>
              <a:rPr lang="zh-TW" altLang="en-US" sz="3600" b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妹小組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1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Esther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8" y="1447800"/>
            <a:ext cx="889374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05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1447800"/>
            <a:ext cx="9004300" cy="30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當稱謝進入他的門；當讚美進入他的院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當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感謝他，稱頌他的名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100:4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Enter his gates with thanksgiving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his courts with praise;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give thanks to him and praise his name.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2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  <a:p>
            <a:pPr defTabSz="914134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zh-TW" sz="500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51" y="860286"/>
            <a:ext cx="8356349" cy="598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飛揚</a:t>
            </a:r>
            <a:r>
              <a:rPr lang="zh-TW" altLang="en-US" sz="36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r>
              <a:rPr lang="zh-TW" altLang="en-US" sz="14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大專青年</a:t>
            </a:r>
            <a:r>
              <a:rPr lang="en-US" altLang="zh-TW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Fly Young </a:t>
            </a:r>
            <a:r>
              <a:rPr lang="en-US" altLang="zh-TW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Cell Group</a:t>
            </a:r>
            <a:r>
              <a:rPr lang="zh-TW" altLang="en-US" b="0" i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 </a:t>
            </a:r>
            <a:endParaRPr lang="zh-TW" altLang="en-US" b="0" i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2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1447800"/>
            <a:ext cx="9004300" cy="252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這代要對那代頌讚你的作為，也要傳揚你的大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145:4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One generation commends your works to another;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they tell of your mighty acts.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228600" y="1828800"/>
            <a:ext cx="9372600" cy="384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4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尼</a:t>
            </a:r>
            <a:r>
              <a:rPr lang="zh-TW" altLang="en-US" sz="44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希米</a:t>
            </a:r>
            <a:r>
              <a:rPr lang="zh-TW" altLang="en-US" sz="4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</a:t>
            </a:r>
            <a:r>
              <a:rPr lang="en-US" altLang="zh-TW" sz="4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4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帶給我們的啟示和祝福</a:t>
            </a:r>
            <a:endParaRPr lang="en-US" altLang="zh-TW" sz="44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40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Revelation and Blessings from Nehemiah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44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80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裝備中心 </a:t>
            </a: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Equipping Center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27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779" y="152400"/>
            <a:ext cx="9004300" cy="661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以祿月二十五日，城牆修完了，共修了五十二天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28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尼希米</a:t>
            </a:r>
            <a:r>
              <a:rPr lang="zh-TW" altLang="en-US" sz="28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24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Nehemiah 6:15</a:t>
            </a:r>
            <a:r>
              <a:rPr lang="zh-CN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algn="l" eaLnBrk="1" hangingPunct="1">
              <a:spcBef>
                <a:spcPct val="0"/>
              </a:spcBef>
              <a:buNone/>
            </a:pP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到了七月，以色列人住在自己的城裡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那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時，他們如同一人聚集在水門前的寬闊處，請文士以斯拉將耶和華藉摩西傳給以色列人的律法書帶來。他們清清楚楚地念</a:t>
            </a:r>
            <a:r>
              <a:rPr lang="zh-TW" altLang="en-US" sz="24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神的律法書，講明意思，使百姓明白所念的。 省長尼希米和作祭司的文士以斯拉，並教訓百姓的利未人，對眾民說：「今日是耶和華─你們</a:t>
            </a:r>
            <a:r>
              <a:rPr lang="zh-TW" altLang="en-US" sz="24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神的聖日，不要悲哀哭泣。」又對他們說：「你們去吃肥美的，喝甘甜的，有不能預備的就分給他，因為今日是我們主的聖日。 你們不要憂愁，因靠耶和華而得的喜樂是你們的力量。」  </a:t>
            </a:r>
            <a:r>
              <a:rPr lang="en-US" altLang="zh-TW" sz="28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28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尼希米記 </a:t>
            </a:r>
            <a:r>
              <a:rPr lang="en-US" altLang="zh-TW" sz="2400" b="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Nehemiah  </a:t>
            </a:r>
            <a:r>
              <a:rPr lang="en-US" altLang="zh-TW" sz="24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8:1, 7-10</a:t>
            </a:r>
            <a:r>
              <a:rPr lang="zh-TW" altLang="en-US" sz="28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53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66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228600" y="1143000"/>
            <a:ext cx="9372600" cy="498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5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60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讚美</a:t>
            </a:r>
            <a:r>
              <a:rPr lang="zh-TW" altLang="en-US" sz="60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之泉</a:t>
            </a:r>
            <a:r>
              <a:rPr lang="en-US" altLang="zh-TW" sz="5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4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Stream of Praise</a:t>
            </a:r>
            <a:endParaRPr lang="en-US" altLang="zh-CN" sz="48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96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 smtClean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&lt;</a:t>
            </a:r>
            <a:r>
              <a:rPr lang="zh-TW" altLang="en-US" dirty="0" smtClean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播放 </a:t>
            </a:r>
            <a:r>
              <a:rPr lang="en-US" altLang="zh-TW" dirty="0" smtClean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video&gt;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10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波特蘭靈糧堂敬拜舞蹈團 </a:t>
            </a:r>
            <a:endParaRPr lang="en-US" altLang="zh-TW" sz="36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BOLIP Worship Dance Team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49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0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228600" y="1828800"/>
            <a:ext cx="9372600" cy="440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生命河靈糧</a:t>
            </a:r>
            <a:r>
              <a:rPr lang="zh-TW" altLang="en-US" sz="48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堂牧者的勉勵與祝</a:t>
            </a:r>
            <a:r>
              <a:rPr lang="zh-TW" altLang="en-US" sz="48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endParaRPr lang="en-US" altLang="zh-TW" sz="48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Exhortation and Blessings from ROLCC</a:t>
            </a:r>
            <a:endParaRPr lang="en-US" altLang="zh-CN" sz="44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80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&lt;</a:t>
            </a:r>
            <a:r>
              <a:rPr lang="zh-TW" altLang="en-US" dirty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播放 </a:t>
            </a:r>
            <a:r>
              <a:rPr lang="en-US" altLang="zh-TW" dirty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video&gt;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劉彤牧師與劉梅蕾師母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6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Pastor &amp; Mrs. Liu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2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0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0" y="381000"/>
            <a:ext cx="1661993" cy="6477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800" dirty="0" smtClean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rPr>
              <a:t>你以恩典為年歲的冠冕，</a:t>
            </a:r>
            <a:endParaRPr lang="en-US" altLang="zh-TW" sz="4800" dirty="0" smtClean="0">
              <a:solidFill>
                <a:srgbClr val="C0504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+mn-cs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4800" dirty="0" smtClean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rPr>
              <a:t>你的路徑都滴下脂油。</a:t>
            </a:r>
            <a:endParaRPr lang="en-US" sz="4800" b="0" dirty="0">
              <a:solidFill>
                <a:srgbClr val="C0504D">
                  <a:lumMod val="75000"/>
                </a:srgbClr>
              </a:solidFill>
              <a:latin typeface="Calibri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905000" y="304800"/>
            <a:ext cx="5334000" cy="6324600"/>
            <a:chOff x="1600200" y="228600"/>
            <a:chExt cx="5334000" cy="6324600"/>
          </a:xfrm>
        </p:grpSpPr>
        <p:sp>
          <p:nvSpPr>
            <p:cNvPr id="7" name="Rectangle 6"/>
            <p:cNvSpPr/>
            <p:nvPr/>
          </p:nvSpPr>
          <p:spPr>
            <a:xfrm>
              <a:off x="1600200" y="228600"/>
              <a:ext cx="5334000" cy="632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pic>
          <p:nvPicPr>
            <p:cNvPr id="2" name="Picture 1"/>
            <p:cNvPicPr/>
            <p:nvPr/>
          </p:nvPicPr>
          <p:blipFill>
            <a:blip r:embed="rId2" cstate="print"/>
            <a:srcRect l="47982" t="15984" r="38525" b="43852"/>
            <a:stretch>
              <a:fillRect/>
            </a:stretch>
          </p:blipFill>
          <p:spPr bwMode="auto">
            <a:xfrm>
              <a:off x="1752600" y="1752600"/>
              <a:ext cx="2362200" cy="4724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1600200" y="228600"/>
              <a:ext cx="533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48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 pitchFamily="65" charset="-120"/>
                  <a:ea typeface="DFKai-SB" pitchFamily="65" charset="-120"/>
                  <a:cs typeface="+mn-cs"/>
                </a:rPr>
                <a:t>恩典之路文字事工</a:t>
              </a:r>
              <a:endParaRPr lang="en-US" altLang="zh-TW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40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 pitchFamily="65" charset="-120"/>
                  <a:ea typeface="DFKai-SB" pitchFamily="65" charset="-120"/>
                  <a:cs typeface="+mn-cs"/>
                </a:rPr>
                <a:t>2013</a:t>
              </a:r>
              <a:r>
                <a:rPr lang="zh-TW" altLang="en-US" sz="40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 pitchFamily="65" charset="-120"/>
                  <a:ea typeface="DFKai-SB" pitchFamily="65" charset="-120"/>
                  <a:cs typeface="+mn-cs"/>
                </a:rPr>
                <a:t>年二月創刊</a:t>
              </a:r>
              <a:endPara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pic>
          <p:nvPicPr>
            <p:cNvPr id="5" name="Picture 4" descr="Cover 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0" y="1828800"/>
              <a:ext cx="2458403" cy="27700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 descr="Cover 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0" y="4648200"/>
              <a:ext cx="2461172" cy="17843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0" name="TextBox 9"/>
          <p:cNvSpPr txBox="1"/>
          <p:nvPr/>
        </p:nvSpPr>
        <p:spPr>
          <a:xfrm>
            <a:off x="4038600" y="1143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609600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28600" y="457200"/>
            <a:ext cx="1661993" cy="6400800"/>
            <a:chOff x="228600" y="457200"/>
            <a:chExt cx="1661993" cy="6400800"/>
          </a:xfrm>
        </p:grpSpPr>
        <p:sp>
          <p:nvSpPr>
            <p:cNvPr id="8" name="TextBox 7"/>
            <p:cNvSpPr txBox="1"/>
            <p:nvPr/>
          </p:nvSpPr>
          <p:spPr>
            <a:xfrm>
              <a:off x="228600" y="457200"/>
              <a:ext cx="1661993" cy="6400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4800" dirty="0" smtClean="0">
                  <a:solidFill>
                    <a:srgbClr val="C0504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 pitchFamily="65" charset="-120"/>
                  <a:ea typeface="DFKai-SB" pitchFamily="65" charset="-120"/>
                  <a:cs typeface="+mn-cs"/>
                </a:rPr>
                <a:t>感謝主</a:t>
              </a:r>
              <a:r>
                <a:rPr lang="zh-TW" altLang="en-US" sz="4800" dirty="0" smtClean="0">
                  <a:solidFill>
                    <a:srgbClr val="C0504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/>
                  <a:ea typeface="DFKai-SB"/>
                  <a:cs typeface="+mn-cs"/>
                </a:rPr>
                <a:t>，</a:t>
              </a:r>
              <a:endParaRPr lang="en-US" altLang="zh-TW" sz="4800" dirty="0" smtClean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/>
                <a:ea typeface="DFKai-SB"/>
                <a:cs typeface="+mn-cs"/>
              </a:endParaRP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4800" dirty="0" smtClean="0">
                  <a:solidFill>
                    <a:srgbClr val="C0504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/>
                  <a:ea typeface="DFKai-SB"/>
                  <a:cs typeface="+mn-cs"/>
                </a:rPr>
                <a:t>將</a:t>
              </a:r>
              <a:r>
                <a:rPr lang="zh-TW" altLang="en-US" sz="4800" dirty="0" smtClean="0">
                  <a:solidFill>
                    <a:srgbClr val="C0504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 pitchFamily="65" charset="-120"/>
                  <a:ea typeface="DFKai-SB" pitchFamily="65" charset="-120"/>
                  <a:cs typeface="+mn-cs"/>
                </a:rPr>
                <a:t>榮耀歸給 神</a:t>
              </a:r>
              <a:endParaRPr lang="en-US" altLang="zh-TW" sz="4800" dirty="0" smtClean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284202" y="4668798"/>
              <a:ext cx="1107996" cy="609600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TW" sz="6000" b="0" dirty="0">
                  <a:solidFill>
                    <a:srgbClr val="C0504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Kai-SB" pitchFamily="65" charset="-120"/>
                  <a:ea typeface="DFKai-SB" pitchFamily="65" charset="-120"/>
                  <a:cs typeface="+mn-cs"/>
                </a:rPr>
                <a:t>!</a:t>
              </a:r>
              <a:endParaRPr lang="en-US" sz="6000" b="0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66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114300" y="3429000"/>
            <a:ext cx="9372600" cy="31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44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80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en-US" altLang="zh-TW" sz="40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恩典之路</a:t>
            </a:r>
            <a:r>
              <a:rPr lang="en-US" altLang="zh-TW" sz="40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40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福音月刊編</a:t>
            </a:r>
            <a:r>
              <a:rPr lang="zh-TW" altLang="en-US" sz="40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輯團隊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b="0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“Path of Grace” Monthly Gospel Tracks Editing Team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0507"/>
            <a:ext cx="4648200" cy="523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7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0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152400" y="914400"/>
            <a:ext cx="9372600" cy="540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400" b="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“Bless This House”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900" b="0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44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『</a:t>
            </a:r>
            <a:r>
              <a:rPr lang="zh-TW" altLang="en-US" sz="48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上</a:t>
            </a:r>
            <a:r>
              <a:rPr lang="zh-TW" altLang="en-US" sz="4800" b="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帝的愛真奇</a:t>
            </a:r>
            <a:r>
              <a:rPr lang="zh-TW" altLang="en-US" sz="48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妙</a:t>
            </a:r>
            <a:r>
              <a:rPr lang="en-US" altLang="zh-TW" sz="44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900" b="0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44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『</a:t>
            </a:r>
            <a:r>
              <a:rPr lang="zh-TW" altLang="en-US" sz="48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佳</a:t>
            </a:r>
            <a:r>
              <a:rPr lang="zh-TW" altLang="en-US" sz="4800" b="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美之</a:t>
            </a:r>
            <a:r>
              <a:rPr lang="zh-TW" altLang="en-US" sz="48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地</a:t>
            </a:r>
            <a:r>
              <a:rPr lang="en-US" altLang="zh-TW" sz="4400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』</a:t>
            </a:r>
            <a:endParaRPr lang="en-US" altLang="zh-CN" sz="4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115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波特蘭靈糧堂詩班 </a:t>
            </a:r>
            <a:endParaRPr lang="en-US" altLang="zh-TW" sz="36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BOLIP Choir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1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76213"/>
            <a:ext cx="8696325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62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71450"/>
            <a:ext cx="874395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7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76213"/>
            <a:ext cx="8724900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03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71450"/>
            <a:ext cx="8734425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79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71450"/>
            <a:ext cx="870585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16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" y="-5366"/>
            <a:ext cx="9136856" cy="686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03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78"/>
            <a:ext cx="9144000" cy="680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31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24" y="0"/>
            <a:ext cx="92362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5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03" y="0"/>
            <a:ext cx="918420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4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52" y="20392"/>
            <a:ext cx="9171351" cy="683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13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44" y="8562"/>
            <a:ext cx="9155444" cy="6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82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568" y="-21056"/>
            <a:ext cx="9419968" cy="687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20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966" y="28977"/>
            <a:ext cx="9182966" cy="682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50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88"/>
            <a:ext cx="9144000" cy="682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5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46" y="-12330"/>
            <a:ext cx="9279746" cy="687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9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90" y="4928"/>
            <a:ext cx="9303089" cy="685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12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6076"/>
            <a:ext cx="9296400" cy="684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77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320" y="-12498"/>
            <a:ext cx="9279520" cy="687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4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8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228600" y="1828800"/>
            <a:ext cx="9372600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60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見證</a:t>
            </a:r>
            <a:r>
              <a:rPr lang="zh-TW" altLang="en-US" sz="60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分</a:t>
            </a:r>
            <a:r>
              <a:rPr lang="zh-TW" altLang="en-US" sz="60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endParaRPr lang="en-US" altLang="zh-TW" sz="60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44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Sharing</a:t>
            </a:r>
            <a:r>
              <a:rPr lang="zh-TW" altLang="en-US" sz="44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Testimony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44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80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顏百輝傳道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Pastor Phil </a:t>
            </a:r>
            <a:r>
              <a:rPr lang="en-US" altLang="zh-TW" b="0" dirty="0" err="1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Yien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36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008" y="228600"/>
            <a:ext cx="9909658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4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0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-228600" y="1828800"/>
            <a:ext cx="9372600" cy="372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60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獻上</a:t>
            </a:r>
            <a:r>
              <a:rPr lang="zh-TW" altLang="en-US" sz="60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讚美</a:t>
            </a:r>
            <a:endParaRPr lang="en-US" altLang="zh-TW" sz="60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4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Offering </a:t>
            </a:r>
            <a:r>
              <a:rPr lang="en-US" altLang="zh-CN" sz="4400" b="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Praises</a:t>
            </a:r>
            <a:endParaRPr lang="en-US" altLang="zh-CN" sz="48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96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台灣原住兒合唱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團</a:t>
            </a:r>
            <a:r>
              <a:rPr lang="en-US" altLang="zh-TW" sz="18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Taiwan </a:t>
            </a: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Aborigine Choir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10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0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0" y="1828800"/>
            <a:ext cx="9144000" cy="441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5400" b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他必興旺，我必衰微</a:t>
            </a:r>
            <a:r>
              <a:rPr lang="zh-TW" altLang="en-US" sz="5400" b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5400" b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i="1" dirty="0" smtClean="0">
                <a:solidFill>
                  <a:srgbClr val="FFFF00"/>
                </a:solidFill>
                <a:latin typeface="Adobe Hebrew" pitchFamily="18" charset="-79"/>
                <a:ea typeface="DFKai-SB" pitchFamily="65" charset="-120"/>
                <a:cs typeface="Adobe Hebrew" pitchFamily="18" charset="-79"/>
              </a:rPr>
              <a:t>He </a:t>
            </a:r>
            <a:r>
              <a:rPr lang="en-US" altLang="zh-TW" sz="3600" b="0" i="1" dirty="0">
                <a:solidFill>
                  <a:srgbClr val="FFFF00"/>
                </a:solidFill>
                <a:latin typeface="Adobe Hebrew" pitchFamily="18" charset="-79"/>
                <a:ea typeface="DFKai-SB" pitchFamily="65" charset="-120"/>
                <a:cs typeface="Adobe Hebrew" pitchFamily="18" charset="-79"/>
              </a:rPr>
              <a:t>must become greater; I must become less</a:t>
            </a:r>
            <a:r>
              <a:rPr lang="en-US" altLang="zh-TW" sz="3600" b="0" i="1" dirty="0" smtClean="0">
                <a:solidFill>
                  <a:srgbClr val="FFFF00"/>
                </a:solidFill>
                <a:latin typeface="Adobe Hebrew" pitchFamily="18" charset="-79"/>
                <a:ea typeface="DFKai-SB" pitchFamily="65" charset="-120"/>
                <a:cs typeface="Adobe Hebrew" pitchFamily="18" charset="-79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800" b="0" i="1" dirty="0">
              <a:solidFill>
                <a:srgbClr val="FFFF00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CN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lang="en-US" altLang="zh-TW" sz="2800" b="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3:30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54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11500" b="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黃瑞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發牧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師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Pastor alpha </a:t>
            </a:r>
            <a:r>
              <a:rPr lang="en-US" altLang="zh-TW" b="0" dirty="0" err="1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Hwong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CN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79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762000"/>
            <a:ext cx="9004300" cy="553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我對你們舉薦我們的姊妹非比；她是堅革哩教會中的女執事。 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請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你們為主接待她，合乎聖徒的體統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她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在何事上要你們幫助，你們就幫助她；因她素來幫助許多人，也幫助了我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16:1-2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commend to you our sister Phoebe, a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deacon of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church in </a:t>
            </a:r>
            <a:r>
              <a:rPr lang="en-US" altLang="zh-CN" b="0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Cenchreae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ask you to receive her in the Lord in a way worthy of his people and to give her any help she may need from you, for she has been the benefactor of many people, including me.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48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762000"/>
            <a:ext cx="9004300" cy="498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神能照著運行在我們心裡的大力充充足足地成就一切，超過我們所求所想的。 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願他在教會中，並在基督耶穌裡，得著榮耀，直到世世代代，永永遠遠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阿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們！ </a:t>
            </a:r>
            <a:endParaRPr lang="en-US" altLang="zh-TW" sz="36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3:20-21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Now to him who is able to do immeasurably more than all we ask or imagine, according to his power that is at work within us</a:t>
            </a:r>
            <a:r>
              <a:rPr lang="en-US" altLang="zh-CN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CN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him be glory in the church and in Christ Jesus throughout all generations, for ever and ever! Amen.</a:t>
            </a: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90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-39688"/>
            <a:ext cx="2133600" cy="30638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1400" b="1" u="sng">
                <a:latin typeface="華康粗黑體" charset="0"/>
              </a:rPr>
              <a:t>願你榮耀降臨 4/6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153400" cy="5554663"/>
          </a:xfrm>
          <a:ln/>
        </p:spPr>
        <p:txBody>
          <a:bodyPr/>
          <a:lstStyle/>
          <a:p>
            <a:pPr indent="-339725" algn="ctr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願你榮耀降臨這地</a:t>
            </a:r>
            <a:endParaRPr lang="en-US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indent="-339725" algn="ctr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讓它從我們中間流到萬邦</a:t>
            </a:r>
            <a:endParaRPr lang="en-US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indent="-339725" algn="ctr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願你恩膏充滿這地</a:t>
            </a:r>
            <a:endParaRPr lang="en-US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我們同心尋求你面</a:t>
            </a:r>
            <a:endParaRPr lang="en-US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Let your glory fall in this room </a:t>
            </a: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it go forth from here to the nations </a:t>
            </a: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your fragrance rest in this place</a:t>
            </a: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As we gather to seek your face</a:t>
            </a:r>
          </a:p>
        </p:txBody>
      </p:sp>
    </p:spTree>
    <p:extLst>
      <p:ext uri="{BB962C8B-B14F-4D97-AF65-F5344CB8AC3E}">
        <p14:creationId xmlns:p14="http://schemas.microsoft.com/office/powerpoint/2010/main" val="86269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-39688"/>
            <a:ext cx="2133600" cy="30638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1400" b="1" u="sng">
                <a:latin typeface="華康粗黑體" charset="0"/>
              </a:rPr>
              <a:t>願你榮耀降臨 5/6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8153400" cy="5505450"/>
          </a:xfrm>
          <a:ln/>
        </p:spPr>
        <p:txBody>
          <a:bodyPr/>
          <a:lstStyle/>
          <a:p>
            <a:pPr indent="-339725" algn="ctr">
              <a:lnSpc>
                <a:spcPct val="80000"/>
              </a:lnSpc>
              <a:spcBef>
                <a:spcPts val="225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3600" dirty="0">
              <a:solidFill>
                <a:srgbClr val="FFFFFF"/>
              </a:solidFill>
              <a:ea typeface="標楷體" panose="03000509000000000000" pitchFamily="65" charset="-120"/>
            </a:endParaRPr>
          </a:p>
          <a:p>
            <a:pPr indent="-339725" algn="ctr">
              <a:lnSpc>
                <a:spcPct val="80000"/>
              </a:lnSpc>
              <a:spcBef>
                <a:spcPts val="225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願你國度降臨</a:t>
            </a:r>
            <a:r>
              <a:rPr lang="en-US" altLang="en-US" sz="4000" baseline="30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en-US" sz="4000" baseline="300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願你國度降臨</a:t>
            </a:r>
            <a:r>
              <a:rPr lang="en-US" altLang="en-US" sz="4000" baseline="30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en-US" sz="4000" b="1" baseline="30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</a:p>
          <a:p>
            <a:pPr indent="-339725" algn="ctr">
              <a:lnSpc>
                <a:spcPct val="80000"/>
              </a:lnSpc>
              <a:spcBef>
                <a:spcPts val="9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願你旨意成全</a:t>
            </a:r>
            <a:r>
              <a:rPr lang="en-US" altLang="en-US" sz="4000" baseline="30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en-US" sz="4000" baseline="300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願你旨意成全</a:t>
            </a:r>
            <a:r>
              <a:rPr lang="en-US" altLang="en-US" sz="4000" baseline="30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</a:p>
          <a:p>
            <a:pPr indent="-339725" algn="ctr">
              <a:lnSpc>
                <a:spcPct val="80000"/>
              </a:lnSpc>
              <a:spcBef>
                <a:spcPts val="9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讓全地看見</a:t>
            </a:r>
            <a:r>
              <a:rPr lang="en-US" altLang="en-US" sz="4000" baseline="30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en-US" sz="4000" baseline="300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讓全地看見</a:t>
            </a:r>
            <a:r>
              <a:rPr lang="en-US" altLang="en-US" sz="4000" baseline="30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indent="-339725" algn="ctr">
              <a:lnSpc>
                <a:spcPct val="80000"/>
              </a:lnSpc>
              <a:spcBef>
                <a:spcPts val="9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神兒子的榮耀</a:t>
            </a:r>
            <a:r>
              <a:rPr lang="en-US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en-US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 Unicode MS" panose="020B0604020202020204" pitchFamily="34" charset="-128"/>
              </a:rPr>
              <a:t>(2次)</a:t>
            </a:r>
            <a:r>
              <a:rPr lang="en-US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 Unicode MS" panose="020B0604020202020204" pitchFamily="34" charset="-128"/>
              </a:rPr>
              <a:t> </a:t>
            </a:r>
          </a:p>
          <a:p>
            <a:pPr indent="-339725" algn="ctr">
              <a:lnSpc>
                <a:spcPct val="80000"/>
              </a:lnSpc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800" dirty="0">
              <a:solidFill>
                <a:srgbClr val="FFFFFF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indent="-339725" algn="ctr">
              <a:lnSpc>
                <a:spcPct val="80000"/>
              </a:lnSpc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your kingdom come</a:t>
            </a:r>
          </a:p>
          <a:p>
            <a:pPr indent="-339725" algn="ctr">
              <a:lnSpc>
                <a:spcPct val="80000"/>
              </a:lnSpc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your will be done</a:t>
            </a:r>
          </a:p>
          <a:p>
            <a:pPr indent="-339725" algn="ctr">
              <a:lnSpc>
                <a:spcPct val="80000"/>
              </a:lnSpc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us see on earth</a:t>
            </a:r>
          </a:p>
          <a:p>
            <a:pPr indent="-339725" algn="ctr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The glory of your Son (twice)</a:t>
            </a:r>
          </a:p>
        </p:txBody>
      </p:sp>
    </p:spTree>
    <p:extLst>
      <p:ext uri="{BB962C8B-B14F-4D97-AF65-F5344CB8AC3E}">
        <p14:creationId xmlns:p14="http://schemas.microsoft.com/office/powerpoint/2010/main" val="225877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-39688"/>
            <a:ext cx="2133600" cy="30638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1400" b="1" u="sng">
                <a:latin typeface="華康粗黑體" charset="0"/>
              </a:rPr>
              <a:t>願你榮耀降臨 6/6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153400" cy="5554663"/>
          </a:xfrm>
          <a:ln/>
        </p:spPr>
        <p:txBody>
          <a:bodyPr/>
          <a:lstStyle/>
          <a:p>
            <a:pPr indent="-339725" algn="ctr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願你榮耀降臨這地</a:t>
            </a:r>
            <a:endParaRPr lang="en-US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indent="-339725" algn="ctr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讓它從我們中間流到萬邦</a:t>
            </a:r>
            <a:endParaRPr lang="en-US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indent="-339725" algn="ctr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願你恩膏充滿這地</a:t>
            </a:r>
            <a:endParaRPr lang="en-US" altLang="en-US" sz="48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4800" dirty="0" err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我們同心尋求你面</a:t>
            </a: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your glory fall in this room </a:t>
            </a: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it go forth from here to the nations</a:t>
            </a: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Let your fragrance rest in this place</a:t>
            </a:r>
          </a:p>
          <a:p>
            <a:pPr indent="-339725" algn="ctr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800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As we gather to seek your face</a:t>
            </a:r>
          </a:p>
        </p:txBody>
      </p:sp>
    </p:spTree>
    <p:extLst>
      <p:ext uri="{BB962C8B-B14F-4D97-AF65-F5344CB8AC3E}">
        <p14:creationId xmlns:p14="http://schemas.microsoft.com/office/powerpoint/2010/main" val="24314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0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標題 2"/>
          <p:cNvSpPr>
            <a:spLocks noGrp="1"/>
          </p:cNvSpPr>
          <p:nvPr>
            <p:ph type="title"/>
          </p:nvPr>
        </p:nvSpPr>
        <p:spPr>
          <a:xfrm>
            <a:off x="0" y="0"/>
            <a:ext cx="8893175" cy="539750"/>
          </a:xfrm>
        </p:spPr>
        <p:txBody>
          <a:bodyPr/>
          <a:lstStyle/>
          <a:p>
            <a:pPr eaLnBrk="1" hangingPunct="1"/>
            <a:r>
              <a:rPr lang="zh-TW" altLang="en-US" sz="32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愛心奉獻</a:t>
            </a:r>
            <a:r>
              <a:rPr lang="zh-TW" altLang="en-US" sz="2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Love Offering</a:t>
            </a:r>
            <a:endParaRPr lang="en-US" altLang="zh-TW" sz="1800" b="1" i="1" u="sng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73025" y="685800"/>
            <a:ext cx="9004300" cy="617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400" b="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「少種的少收，多種的多收」，這話是真的。 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各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人要隨本心所酌定的，不要作難，不要勉強，因為捐得樂意的人是</a:t>
            </a:r>
            <a:r>
              <a:rPr lang="zh-TW" altLang="en-US" sz="20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神所喜愛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的。 </a:t>
            </a:r>
            <a:r>
              <a:rPr lang="en-US" altLang="zh-CN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</a:t>
            </a:r>
            <a:r>
              <a:rPr lang="zh-TW" altLang="en-US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Corinthians 9:6-7</a:t>
            </a:r>
            <a:r>
              <a:rPr lang="zh-CN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2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CN" sz="100" b="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2800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Remember this: Whoever sows sparingly will also reap sparingly, and whoever sows generously will also reap generously.  </a:t>
            </a:r>
            <a:r>
              <a:rPr lang="en-US" altLang="zh-CN" sz="2800" b="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Each </a:t>
            </a:r>
            <a:r>
              <a:rPr lang="en-US" altLang="zh-CN" sz="2800" b="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of you should give what you have decided in your heart to give, not reluctantly or under compulsion, for God loves a cheerful giver.</a:t>
            </a:r>
            <a:endParaRPr lang="en-US" altLang="zh-TW" sz="7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8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4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奉獻支票抬頭</a:t>
            </a:r>
            <a:r>
              <a:rPr lang="en-US" altLang="zh-TW" sz="44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:</a:t>
            </a:r>
            <a:r>
              <a:rPr lang="en-US" altLang="zh-TW" sz="60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en-US" altLang="zh-TW" sz="6600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  <a:cs typeface="Arial" charset="0"/>
              </a:rPr>
              <a:t>BOLIP</a:t>
            </a:r>
            <a:r>
              <a:rPr lang="en-US" altLang="zh-TW" sz="60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12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請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將奉獻投入大堂後面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的木頭奉</a:t>
            </a:r>
            <a:r>
              <a:rPr lang="zh-TW" altLang="en-US" sz="3600" b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獻箱</a:t>
            </a:r>
            <a:endParaRPr lang="en-US" altLang="zh-TW" sz="36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85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字方塊 3"/>
          <p:cNvSpPr txBox="1">
            <a:spLocks noChangeArrowheads="1"/>
          </p:cNvSpPr>
          <p:nvPr/>
        </p:nvSpPr>
        <p:spPr bwMode="auto">
          <a:xfrm>
            <a:off x="68263" y="762000"/>
            <a:ext cx="8958262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八月</a:t>
            </a:r>
            <a:r>
              <a:rPr lang="en-US" altLang="zh-TW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29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日</a:t>
            </a:r>
            <a:r>
              <a:rPr lang="zh-TW" altLang="en-US" sz="8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週六</a:t>
            </a:r>
            <a:r>
              <a:rPr lang="en-US" altLang="zh-TW" sz="36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800" b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–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PM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教會將在停車場舉行社區外展 </a:t>
            </a:r>
            <a:r>
              <a:rPr lang="en-US" altLang="zh-TW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garage sale,</a:t>
            </a:r>
            <a:r>
              <a:rPr lang="zh-TW" altLang="en-US" sz="3600" b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並將邀請社區附近的鄰舍來參觀選購和認識我們的教會。 歡迎弟兄姐妹踴躍支持這項社區外展的活動，有感動參與的請和張文鋒弟兄聯絡。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500" b="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100" dirty="0" smtClean="0">
              <a:solidFill>
                <a:srgbClr val="FFFFFF"/>
              </a:solidFill>
              <a:latin typeface="Arial Narrow" pitchFamily="34" charset="0"/>
              <a:ea typeface="新細明體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100" dirty="0">
              <a:solidFill>
                <a:srgbClr val="FFFFFF"/>
              </a:solidFill>
              <a:latin typeface="Arial Narrow" pitchFamily="34" charset="0"/>
              <a:ea typeface="新細明體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100" dirty="0" smtClean="0">
              <a:solidFill>
                <a:srgbClr val="FFFFFF"/>
              </a:solidFill>
              <a:latin typeface="Arial Narrow" pitchFamily="34" charset="0"/>
              <a:ea typeface="新細明體" charset="-120"/>
              <a:cs typeface="Arial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TW" b="0" i="1" dirty="0" smtClean="0">
                <a:solidFill>
                  <a:srgbClr val="FFFFFF"/>
                </a:solidFill>
                <a:latin typeface="Arial Narrow" pitchFamily="34" charset="0"/>
                <a:ea typeface="新細明體" charset="-120"/>
                <a:cs typeface="Arial" charset="0"/>
              </a:rPr>
              <a:t>There will be a garage sale sponsored by our church from 9 AM – 1 PM on Aug 29 (Saturday).</a:t>
            </a:r>
            <a:r>
              <a:rPr lang="zh-TW" altLang="en-US" b="0" i="1" dirty="0" smtClean="0">
                <a:solidFill>
                  <a:srgbClr val="FFFFFF"/>
                </a:solidFill>
                <a:latin typeface="Arial Narrow" pitchFamily="34" charset="0"/>
                <a:ea typeface="新細明體" charset="-120"/>
                <a:cs typeface="Arial" charset="0"/>
              </a:rPr>
              <a:t>  </a:t>
            </a:r>
            <a:r>
              <a:rPr lang="en-US" altLang="zh-TW" b="0" i="1" dirty="0" smtClean="0">
                <a:solidFill>
                  <a:srgbClr val="FFFFFF"/>
                </a:solidFill>
                <a:latin typeface="Arial Narrow" pitchFamily="34" charset="0"/>
                <a:ea typeface="新細明體" charset="-120"/>
                <a:cs typeface="Arial" charset="0"/>
              </a:rPr>
              <a:t>Neighbors in our community will be invited to visit our sale event and get to know our church.  Please contact </a:t>
            </a:r>
            <a:r>
              <a:rPr lang="en-US" altLang="zh-TW" b="0" i="1" dirty="0" err="1" smtClean="0">
                <a:solidFill>
                  <a:srgbClr val="FFFFFF"/>
                </a:solidFill>
                <a:latin typeface="Arial Narrow" pitchFamily="34" charset="0"/>
                <a:ea typeface="新細明體" charset="-120"/>
                <a:cs typeface="Arial" charset="0"/>
              </a:rPr>
              <a:t>Wenfeng</a:t>
            </a:r>
            <a:r>
              <a:rPr lang="en-US" altLang="zh-TW" b="0" i="1" dirty="0" smtClean="0">
                <a:solidFill>
                  <a:srgbClr val="FFFFFF"/>
                </a:solidFill>
                <a:latin typeface="Arial Narrow" pitchFamily="34" charset="0"/>
                <a:ea typeface="新細明體" charset="-120"/>
                <a:cs typeface="Arial" charset="0"/>
              </a:rPr>
              <a:t> if you are willing to contribute or participate in the community outreach activity.</a:t>
            </a:r>
          </a:p>
        </p:txBody>
      </p:sp>
    </p:spTree>
    <p:extLst>
      <p:ext uri="{BB962C8B-B14F-4D97-AF65-F5344CB8AC3E}">
        <p14:creationId xmlns:p14="http://schemas.microsoft.com/office/powerpoint/2010/main" val="40869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76200" y="1371600"/>
            <a:ext cx="8839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r>
              <a:rPr lang="zh-TW" altLang="en-US" sz="6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歡迎新朋友</a:t>
            </a:r>
            <a:r>
              <a:rPr lang="zh-TW" altLang="en-US" sz="48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lang="zh-TW" altLang="en-US" sz="24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認識教會小組</a:t>
            </a:r>
            <a:endParaRPr lang="en-US" altLang="zh-TW" sz="600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endParaRPr lang="en-US" altLang="zh-TW" sz="800" smtClean="0">
              <a:solidFill>
                <a:srgbClr val="FFFFFF"/>
              </a:solidFill>
              <a:latin typeface="Sanpya" pitchFamily="2" charset="-122"/>
              <a:ea typeface="Sanpya" pitchFamily="2" charset="-122"/>
              <a:cs typeface="Arial" charset="0"/>
            </a:endParaRPr>
          </a:p>
          <a:p>
            <a:endParaRPr lang="en-US" altLang="zh-TW" sz="800" smtClean="0">
              <a:solidFill>
                <a:srgbClr val="FFFFFF"/>
              </a:solidFill>
              <a:latin typeface="Sanpya" pitchFamily="2" charset="-122"/>
              <a:ea typeface="Sanpya" pitchFamily="2" charset="-122"/>
              <a:cs typeface="Arial" charset="0"/>
            </a:endParaRPr>
          </a:p>
          <a:p>
            <a:endParaRPr lang="en-US" altLang="zh-TW" sz="800" smtClean="0">
              <a:solidFill>
                <a:srgbClr val="FFFFFF"/>
              </a:solidFill>
              <a:latin typeface="Sanpya" pitchFamily="2" charset="-122"/>
              <a:ea typeface="Sanpya" pitchFamily="2" charset="-122"/>
              <a:cs typeface="Arial" charset="0"/>
            </a:endParaRPr>
          </a:p>
          <a:p>
            <a:endParaRPr lang="en-US" altLang="zh-TW" sz="800" smtClean="0">
              <a:solidFill>
                <a:srgbClr val="FFFFFF"/>
              </a:solidFill>
              <a:latin typeface="Sanpya" pitchFamily="2" charset="-122"/>
              <a:ea typeface="Sanpya" pitchFamily="2" charset="-122"/>
              <a:cs typeface="Arial" charset="0"/>
            </a:endParaRPr>
          </a:p>
          <a:p>
            <a:r>
              <a:rPr lang="en-US" altLang="zh-TW" sz="6000" i="1" smtClean="0">
                <a:solidFill>
                  <a:srgbClr val="FFFFFF"/>
                </a:solidFill>
                <a:latin typeface="Sanpya" pitchFamily="2" charset="-122"/>
                <a:ea typeface="Sanpya" pitchFamily="2" charset="-122"/>
                <a:cs typeface="Arial" charset="0"/>
              </a:rPr>
              <a:t>Introducing Newcomers</a:t>
            </a:r>
          </a:p>
          <a:p>
            <a:r>
              <a:rPr lang="en-US" altLang="zh-TW" sz="4000" i="1" smtClean="0">
                <a:solidFill>
                  <a:srgbClr val="FFFF00"/>
                </a:solidFill>
                <a:latin typeface="Sanpya" pitchFamily="2" charset="-122"/>
                <a:ea typeface="Sanpya" pitchFamily="2" charset="-122"/>
                <a:cs typeface="Arial" charset="0"/>
              </a:rPr>
              <a:t>getting to know  church cell groups </a:t>
            </a:r>
            <a:endParaRPr lang="zh-TW" altLang="en-US" sz="4000" i="1" smtClean="0">
              <a:solidFill>
                <a:srgbClr val="FFFF00"/>
              </a:solidFill>
              <a:latin typeface="Sanpya" pitchFamily="2" charset="-122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27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heme/theme1.xml><?xml version="1.0" encoding="utf-8"?>
<a:theme xmlns:a="http://schemas.openxmlformats.org/drawingml/2006/main" name="1_ind_3883_slide">
  <a:themeElements>
    <a:clrScheme name="1_ind_3883_slide 2">
      <a:dk1>
        <a:srgbClr val="000000"/>
      </a:dk1>
      <a:lt1>
        <a:srgbClr val="FFFFFF"/>
      </a:lt1>
      <a:dk2>
        <a:srgbClr val="003FB2"/>
      </a:dk2>
      <a:lt2>
        <a:srgbClr val="FFFFFF"/>
      </a:lt2>
      <a:accent1>
        <a:srgbClr val="9BDCFD"/>
      </a:accent1>
      <a:accent2>
        <a:srgbClr val="C8BFF4"/>
      </a:accent2>
      <a:accent3>
        <a:srgbClr val="AAAFD5"/>
      </a:accent3>
      <a:accent4>
        <a:srgbClr val="DADADA"/>
      </a:accent4>
      <a:accent5>
        <a:srgbClr val="CBEBFE"/>
      </a:accent5>
      <a:accent6>
        <a:srgbClr val="B5ADDD"/>
      </a:accent6>
      <a:hlink>
        <a:srgbClr val="D1FAD2"/>
      </a:hlink>
      <a:folHlink>
        <a:srgbClr val="C4D7FD"/>
      </a:folHlink>
    </a:clrScheme>
    <a:fontScheme name="1_ind_3883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ind_3883_slide 1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9FBEFF"/>
        </a:accent1>
        <a:accent2>
          <a:srgbClr val="9FDFFF"/>
        </a:accent2>
        <a:accent3>
          <a:srgbClr val="AAAFD5"/>
        </a:accent3>
        <a:accent4>
          <a:srgbClr val="DADADA"/>
        </a:accent4>
        <a:accent5>
          <a:srgbClr val="CDDBFF"/>
        </a:accent5>
        <a:accent6>
          <a:srgbClr val="90CAE7"/>
        </a:accent6>
        <a:hlink>
          <a:srgbClr val="B7D0FF"/>
        </a:hlink>
        <a:folHlink>
          <a:srgbClr val="B8E7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2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9BDCFD"/>
        </a:accent1>
        <a:accent2>
          <a:srgbClr val="C8BFF4"/>
        </a:accent2>
        <a:accent3>
          <a:srgbClr val="AAAFD5"/>
        </a:accent3>
        <a:accent4>
          <a:srgbClr val="DADADA"/>
        </a:accent4>
        <a:accent5>
          <a:srgbClr val="CBEBFE"/>
        </a:accent5>
        <a:accent6>
          <a:srgbClr val="B5ADDD"/>
        </a:accent6>
        <a:hlink>
          <a:srgbClr val="D1FAD2"/>
        </a:hlink>
        <a:folHlink>
          <a:srgbClr val="C4D7F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3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F2A4D0"/>
        </a:accent1>
        <a:accent2>
          <a:srgbClr val="F5C4A2"/>
        </a:accent2>
        <a:accent3>
          <a:srgbClr val="AAAFD5"/>
        </a:accent3>
        <a:accent4>
          <a:srgbClr val="DADADA"/>
        </a:accent4>
        <a:accent5>
          <a:srgbClr val="F7CFE4"/>
        </a:accent5>
        <a:accent6>
          <a:srgbClr val="DEB192"/>
        </a:accent6>
        <a:hlink>
          <a:srgbClr val="B7CEFC"/>
        </a:hlink>
        <a:folHlink>
          <a:srgbClr val="ECFA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4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E5F8A1"/>
        </a:accent1>
        <a:accent2>
          <a:srgbClr val="9BBBFE"/>
        </a:accent2>
        <a:accent3>
          <a:srgbClr val="AAAFD5"/>
        </a:accent3>
        <a:accent4>
          <a:srgbClr val="DADADA"/>
        </a:accent4>
        <a:accent5>
          <a:srgbClr val="F0FBCD"/>
        </a:accent5>
        <a:accent6>
          <a:srgbClr val="8CA9E6"/>
        </a:accent6>
        <a:hlink>
          <a:srgbClr val="FCE2B2"/>
        </a:hlink>
        <a:folHlink>
          <a:srgbClr val="FDB3D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d_3883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FBEFF"/>
        </a:accent1>
        <a:accent2>
          <a:srgbClr val="9FDFFF"/>
        </a:accent2>
        <a:accent3>
          <a:srgbClr val="FFFFFF"/>
        </a:accent3>
        <a:accent4>
          <a:srgbClr val="000000"/>
        </a:accent4>
        <a:accent5>
          <a:srgbClr val="CDDBFF"/>
        </a:accent5>
        <a:accent6>
          <a:srgbClr val="90CAE7"/>
        </a:accent6>
        <a:hlink>
          <a:srgbClr val="B7D0FF"/>
        </a:hlink>
        <a:folHlink>
          <a:srgbClr val="B8E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3883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BDCFD"/>
        </a:accent1>
        <a:accent2>
          <a:srgbClr val="C8BFF4"/>
        </a:accent2>
        <a:accent3>
          <a:srgbClr val="FFFFFF"/>
        </a:accent3>
        <a:accent4>
          <a:srgbClr val="000000"/>
        </a:accent4>
        <a:accent5>
          <a:srgbClr val="CBEBFE"/>
        </a:accent5>
        <a:accent6>
          <a:srgbClr val="B5ADDD"/>
        </a:accent6>
        <a:hlink>
          <a:srgbClr val="D1FAD2"/>
        </a:hlink>
        <a:folHlink>
          <a:srgbClr val="C4D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3883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2A4D0"/>
        </a:accent1>
        <a:accent2>
          <a:srgbClr val="F5C4A2"/>
        </a:accent2>
        <a:accent3>
          <a:srgbClr val="FFFFFF"/>
        </a:accent3>
        <a:accent4>
          <a:srgbClr val="000000"/>
        </a:accent4>
        <a:accent5>
          <a:srgbClr val="F7CFE4"/>
        </a:accent5>
        <a:accent6>
          <a:srgbClr val="DEB192"/>
        </a:accent6>
        <a:hlink>
          <a:srgbClr val="B7CEFC"/>
        </a:hlink>
        <a:folHlink>
          <a:srgbClr val="ECFA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3883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5F8A1"/>
        </a:accent1>
        <a:accent2>
          <a:srgbClr val="9BBBFE"/>
        </a:accent2>
        <a:accent3>
          <a:srgbClr val="FFFFFF"/>
        </a:accent3>
        <a:accent4>
          <a:srgbClr val="000000"/>
        </a:accent4>
        <a:accent5>
          <a:srgbClr val="F0FBCD"/>
        </a:accent5>
        <a:accent6>
          <a:srgbClr val="8CA9E6"/>
        </a:accent6>
        <a:hlink>
          <a:srgbClr val="FCE2B2"/>
        </a:hlink>
        <a:folHlink>
          <a:srgbClr val="FDB3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3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5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30281</TotalTime>
  <Words>1807</Words>
  <Application>Microsoft Office PowerPoint</Application>
  <PresentationFormat>On-screen Show (4:3)</PresentationFormat>
  <Paragraphs>414</Paragraphs>
  <Slides>84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84</vt:i4>
      </vt:variant>
    </vt:vector>
  </HeadingPairs>
  <TitlesOfParts>
    <vt:vector size="98" baseType="lpstr">
      <vt:lpstr>1_ind_3883_slide</vt:lpstr>
      <vt:lpstr>9_Default Design</vt:lpstr>
      <vt:lpstr>10_Default Design</vt:lpstr>
      <vt:lpstr>8_Office 佈景主題</vt:lpstr>
      <vt:lpstr>8_Default Design</vt:lpstr>
      <vt:lpstr>13_Default Design</vt:lpstr>
      <vt:lpstr>13_Office 佈景主題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活出愛  Live Out Love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願你榮耀降臨 4/6</vt:lpstr>
      <vt:lpstr>願你榮耀降臨 5/6</vt:lpstr>
      <vt:lpstr>願你榮耀降臨 6/6</vt:lpstr>
      <vt:lpstr>PowerPoint Presentation</vt:lpstr>
      <vt:lpstr>愛心奉獻 Love Offering</vt:lpstr>
      <vt:lpstr>PowerPoint Presentation</vt:lpstr>
      <vt:lpstr>PowerPoint Presentation</vt:lpstr>
    </vt:vector>
  </TitlesOfParts>
  <Company>PDX Azn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Phillip Yien</dc:creator>
  <cp:lastModifiedBy>Ray Hwong</cp:lastModifiedBy>
  <cp:revision>2165</cp:revision>
  <cp:lastPrinted>2013-01-27T06:07:47Z</cp:lastPrinted>
  <dcterms:created xsi:type="dcterms:W3CDTF">2009-03-15T12:51:35Z</dcterms:created>
  <dcterms:modified xsi:type="dcterms:W3CDTF">2015-08-16T14:38:02Z</dcterms:modified>
</cp:coreProperties>
</file>