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005" r:id="rId3"/>
    <p:sldMasterId id="2147485149" r:id="rId4"/>
  </p:sldMasterIdLst>
  <p:notesMasterIdLst>
    <p:notesMasterId r:id="rId9"/>
  </p:notesMasterIdLst>
  <p:sldIdLst>
    <p:sldId id="867" r:id="rId5"/>
    <p:sldId id="868" r:id="rId6"/>
    <p:sldId id="869" r:id="rId7"/>
    <p:sldId id="870" r:id="rId8"/>
  </p:sldIdLst>
  <p:sldSz cx="9144000" cy="6858000" type="screen4x3"/>
  <p:notesSz cx="6858000" cy="9144000"/>
  <p:defaultTextStyle>
    <a:defPPr>
      <a:defRPr lang="en-US"/>
    </a:defPPr>
    <a:lvl1pPr marL="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8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6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69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2643174" cy="241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19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1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70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57" y="3071810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3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4"/>
            <a:ext cx="3500462" cy="521497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77"/>
            <a:ext cx="8715436" cy="446025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3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0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8/31/2015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8/31/2015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77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4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6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6" y="1990726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15" y="846137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37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65036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13981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67639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81361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5647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69128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7621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60161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46682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02027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094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35E8E53-3789-4A4A-8078-5799190A95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6867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C95A058-363F-4F4D-B3AA-080DB248E7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93163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3C5567E-1CC4-4EB9-89B9-AFA30531F4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24414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B902DA4-29EA-49DB-B6E7-4143C10504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08803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CBC116-ECE2-4248-B17F-15F87DBDDA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31343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356ACC-CDD2-4281-AFF0-A2D8D1074F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99873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8F9E76B-B793-47A0-9C64-131C269D5EE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995945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0C181A-27B2-403B-A382-D3EFB2497B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60591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48E947-E16F-44E8-889A-CA89BE2D195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654164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128598A-443C-4919-B10D-E09656AFD74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13722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17658F-0238-4B83-A05E-02EF933AA8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1465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402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02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4083" indent="-452254" algn="l" defTabSz="91402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63" indent="0" algn="l" defTabSz="91402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293" indent="0" algn="l" defTabSz="91402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437" indent="-1588" algn="l" defTabSz="91402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573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84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98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09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8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8" y="1990726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7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353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53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706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82" indent="-342882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912" indent="-285736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942" indent="-228588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600118" indent="-228588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729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8588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6" r:id="rId1"/>
    <p:sldLayoutId id="2147485007" r:id="rId2"/>
    <p:sldLayoutId id="2147485008" r:id="rId3"/>
    <p:sldLayoutId id="2147485009" r:id="rId4"/>
    <p:sldLayoutId id="2147485010" r:id="rId5"/>
    <p:sldLayoutId id="2147485011" r:id="rId6"/>
    <p:sldLayoutId id="2147485012" r:id="rId7"/>
    <p:sldLayoutId id="2147485013" r:id="rId8"/>
    <p:sldLayoutId id="2147485014" r:id="rId9"/>
    <p:sldLayoutId id="2147485015" r:id="rId10"/>
    <p:sldLayoutId id="21474850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8D7ECE3-E7BD-4615-8F57-8563AF4C117B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9254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0" r:id="rId1"/>
    <p:sldLayoutId id="2147485151" r:id="rId2"/>
    <p:sldLayoutId id="2147485152" r:id="rId3"/>
    <p:sldLayoutId id="2147485153" r:id="rId4"/>
    <p:sldLayoutId id="2147485154" r:id="rId5"/>
    <p:sldLayoutId id="2147485155" r:id="rId6"/>
    <p:sldLayoutId id="2147485156" r:id="rId7"/>
    <p:sldLayoutId id="2147485157" r:id="rId8"/>
    <p:sldLayoutId id="2147485158" r:id="rId9"/>
    <p:sldLayoutId id="2147485159" r:id="rId10"/>
    <p:sldLayoutId id="21474851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傳好信息給謙卑的人</a:t>
            </a:r>
            <a:endParaRPr lang="en-US" altLang="zh-TW" sz="900" i="1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en-US" altLang="zh-TW" sz="44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Proclaiming Good News to the Poor</a:t>
            </a:r>
            <a:endParaRPr lang="en-US" altLang="zh-TW" sz="8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8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8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1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0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18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August 23, </a:t>
            </a:r>
            <a:r>
              <a:rPr lang="en-US" altLang="zh-TW" sz="18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24182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1560" y="457200"/>
            <a:ext cx="9004300" cy="618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你們倒要稱為耶和華的祭司；人必稱你們為我們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神的僕役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們必吃用列國的財物，因得他們的榮耀自誇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你們必得加倍的好處，代替所受的羞辱；分中所得的喜樂，必代替所受的凌辱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在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境內必得加倍的產業；永遠之樂必歸與你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賽</a:t>
            </a:r>
            <a:r>
              <a:rPr lang="zh-TW" altLang="en-US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亞書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Isaiah 61:6-7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 will be called priests of the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Lord, you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will be named ministers of our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God.  You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will feed on the wealth of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nations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in their riches you will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boast.  Instead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of your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shame you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will receive a double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portion, and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instead of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disgrace you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will rejoice in your 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inheritance.  And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so you will inherit a double portion in your land</a:t>
            </a:r>
            <a:r>
              <a:rPr lang="en-US" altLang="zh-CN" sz="2800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CN" sz="2800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everlasting joy will be yours.</a:t>
            </a:r>
            <a:endParaRPr lang="en-US" altLang="zh-CN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532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64439" y="560231"/>
            <a:ext cx="9004300" cy="626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主耶和華的靈在我身上；因為耶和華用膏膏我，叫我傳好信息給謙卑的人（或譯：傳福音給貧窮的人），差遣我醫好傷心的人，報告被擄的得釋放，被囚的出監牢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；報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告耶和華的恩年，和我們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神報仇的日子；安慰一切悲哀的人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，賜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華冠與錫安悲哀的人，代替灰塵；喜樂油代替悲哀；讚美衣代替憂傷之靈；使他們稱為「公義樹」，是耶和華所栽的，叫他得榮耀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們必修造已久的荒場，建立先前淒涼之處，重修歷代荒涼之城。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賽</a:t>
            </a:r>
            <a:r>
              <a:rPr lang="zh-TW" altLang="en-US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亞書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Isaiah 61:1-4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891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39700" y="1028163"/>
            <a:ext cx="9004300" cy="466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時，外人必起來牧放你們的羊群；外邦人必作你們耕種田地的，修理葡萄園的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們倒要稱為耶和華的祭司；人必稱你們為我們　神的僕役。你們必吃用列國的財物，因得他們的榮耀自誇。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們必得加倍的好處，代替所受的羞辱；分中所得的喜樂，必代替所受的凌辱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在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境內必得加倍的產業；永遠之樂必歸與你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賽</a:t>
            </a:r>
            <a:r>
              <a:rPr lang="zh-TW" altLang="en-US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亞書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Isaiah 61:5-7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9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5078</TotalTime>
  <Words>191</Words>
  <Application>Microsoft Office PowerPoint</Application>
  <PresentationFormat>On-screen Show (4:3)</PresentationFormat>
  <Paragraphs>40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Template</vt:lpstr>
      <vt:lpstr>默认设计模板</vt:lpstr>
      <vt:lpstr>8_Office 佈景主題</vt:lpstr>
      <vt:lpstr>8_Default Design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108</cp:revision>
  <dcterms:created xsi:type="dcterms:W3CDTF">2014-11-02T05:55:36Z</dcterms:created>
  <dcterms:modified xsi:type="dcterms:W3CDTF">2015-09-01T03:22:04Z</dcterms:modified>
</cp:coreProperties>
</file>