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005" r:id="rId3"/>
    <p:sldMasterId id="2147485149" r:id="rId4"/>
    <p:sldMasterId id="2147485197" r:id="rId5"/>
    <p:sldMasterId id="2147485209" r:id="rId6"/>
  </p:sldMasterIdLst>
  <p:notesMasterIdLst>
    <p:notesMasterId r:id="rId19"/>
  </p:notesMasterIdLst>
  <p:sldIdLst>
    <p:sldId id="880" r:id="rId7"/>
    <p:sldId id="881" r:id="rId8"/>
    <p:sldId id="882" r:id="rId9"/>
    <p:sldId id="883" r:id="rId10"/>
    <p:sldId id="884" r:id="rId11"/>
    <p:sldId id="885" r:id="rId12"/>
    <p:sldId id="886" r:id="rId13"/>
    <p:sldId id="887" r:id="rId14"/>
    <p:sldId id="888" r:id="rId15"/>
    <p:sldId id="889" r:id="rId16"/>
    <p:sldId id="890" r:id="rId17"/>
    <p:sldId id="891" r:id="rId18"/>
  </p:sldIdLst>
  <p:sldSz cx="9144000" cy="6858000" type="screen4x3"/>
  <p:notesSz cx="6858000" cy="9144000"/>
  <p:defaultTextStyle>
    <a:defPPr>
      <a:defRPr lang="en-US"/>
    </a:defPPr>
    <a:lvl1pPr marL="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11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2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40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52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06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6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69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2643174" cy="241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19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1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70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57" y="3071810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3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4"/>
            <a:ext cx="3500462" cy="521497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77"/>
            <a:ext cx="8715436" cy="446025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3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0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9/3/2015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4024"/>
              <a:t>9/3/2015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9"/>
            <a:ext cx="2895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lIns="91402" tIns="45702" rIns="91402" bIns="45702"/>
          <a:lstStyle/>
          <a:p>
            <a:pPr defTabSz="91402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402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77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4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6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6" y="1990726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15" y="846137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37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5036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13981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7639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1361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5647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69128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621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60161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46682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02027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094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35E8E53-3789-4A4A-8078-5799190A95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6867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C95A058-363F-4F4D-B3AA-080DB248E7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3163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3C5567E-1CC4-4EB9-89B9-AFA30531F4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4414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B902DA4-29EA-49DB-B6E7-4143C10504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8803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CBC116-ECE2-4248-B17F-15F87DBDDA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1343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356ACC-CDD2-4281-AFF0-A2D8D1074F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9873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8F9E76B-B793-47A0-9C64-131C269D5EE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95945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0C181A-27B2-403B-A382-D3EFB2497B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0591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48E947-E16F-44E8-889A-CA89BE2D195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54164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128598A-443C-4919-B10D-E09656AFD74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3722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17658F-0238-4B83-A05E-02EF933AA8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652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03812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60828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21605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2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914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78687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8245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09287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49088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87" indent="0">
              <a:buNone/>
              <a:defRPr sz="2400"/>
            </a:lvl3pPr>
            <a:lvl4pPr marL="1371130" indent="0">
              <a:buNone/>
              <a:defRPr sz="2000"/>
            </a:lvl4pPr>
            <a:lvl5pPr marL="1828172" indent="0">
              <a:buNone/>
              <a:defRPr sz="2000"/>
            </a:lvl5pPr>
            <a:lvl6pPr marL="2285216" indent="0">
              <a:buNone/>
              <a:defRPr sz="2000"/>
            </a:lvl6pPr>
            <a:lvl7pPr marL="2742261" indent="0">
              <a:buNone/>
              <a:defRPr sz="2000"/>
            </a:lvl7pPr>
            <a:lvl8pPr marL="3199303" indent="0">
              <a:buNone/>
              <a:defRPr sz="2000"/>
            </a:lvl8pPr>
            <a:lvl9pPr marL="3656347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22773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1487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01554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940" indent="0" algn="ctr">
              <a:buNone/>
              <a:defRPr sz="2000"/>
            </a:lvl2pPr>
            <a:lvl3pPr marL="913881" indent="0" algn="ctr">
              <a:buNone/>
              <a:defRPr sz="1800"/>
            </a:lvl3pPr>
            <a:lvl4pPr marL="1370826" indent="0" algn="ctr">
              <a:buNone/>
              <a:defRPr sz="1600"/>
            </a:lvl4pPr>
            <a:lvl5pPr marL="1827766" indent="0" algn="ctr">
              <a:buNone/>
              <a:defRPr sz="1600"/>
            </a:lvl5pPr>
            <a:lvl6pPr marL="2284707" indent="0" algn="ctr">
              <a:buNone/>
              <a:defRPr sz="1600"/>
            </a:lvl6pPr>
            <a:lvl7pPr marL="2741648" indent="0" algn="ctr">
              <a:buNone/>
              <a:defRPr sz="1600"/>
            </a:lvl7pPr>
            <a:lvl8pPr marL="3198590" indent="0" algn="ctr">
              <a:buNone/>
              <a:defRPr sz="1600"/>
            </a:lvl8pPr>
            <a:lvl9pPr marL="3655532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87BC1D4-111A-4323-B0DE-195C74E2DD31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7399650-769B-47DF-870D-30DD72744D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3037564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BA59851-50E9-40D5-A32B-FA373416ED50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FA5573F-52F2-4411-ADAE-91B5442C8D4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61350124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1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1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9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8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8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7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7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5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3015D2B-C98B-445E-9A00-18D2A1FD2295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6DB9CE-C46A-458F-A33C-01D0581216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69846149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17F3149-6F27-4D47-8E9A-3B6DE070565A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E10896A-100F-4D02-ACE4-820D606DC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8497134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3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1" indent="0">
              <a:buNone/>
              <a:defRPr sz="1800" b="1"/>
            </a:lvl3pPr>
            <a:lvl4pPr marL="1370826" indent="0">
              <a:buNone/>
              <a:defRPr sz="1600" b="1"/>
            </a:lvl4pPr>
            <a:lvl5pPr marL="1827766" indent="0">
              <a:buNone/>
              <a:defRPr sz="1600" b="1"/>
            </a:lvl5pPr>
            <a:lvl6pPr marL="2284707" indent="0">
              <a:buNone/>
              <a:defRPr sz="1600" b="1"/>
            </a:lvl6pPr>
            <a:lvl7pPr marL="2741648" indent="0">
              <a:buNone/>
              <a:defRPr sz="1600" b="1"/>
            </a:lvl7pPr>
            <a:lvl8pPr marL="3198590" indent="0">
              <a:buNone/>
              <a:defRPr sz="1600" b="1"/>
            </a:lvl8pPr>
            <a:lvl9pPr marL="36555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F34A2B-D8DC-4FE6-B4F6-B9FCBC580164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86A57EC-7794-4AFD-9F6F-145D287D8E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5481895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A9A6A777-B3FC-47DA-A6E1-838AF0262166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3D0EA37-71A9-41B9-B5D3-C00E7BF484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8528310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71A32D3-7947-4366-86A5-A69E7E1670A8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1BA6FBA-D209-4D11-AA8E-54567C4BA3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4704135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0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E4E84E-EE9F-44B6-BADC-EC09DE6C7D1F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FF6599D-5DD4-47D8-8F80-98266E1C57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1215407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0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40" indent="0">
              <a:buNone/>
              <a:defRPr sz="2800"/>
            </a:lvl2pPr>
            <a:lvl3pPr marL="913881" indent="0">
              <a:buNone/>
              <a:defRPr sz="2400"/>
            </a:lvl3pPr>
            <a:lvl4pPr marL="1370826" indent="0">
              <a:buNone/>
              <a:defRPr sz="2000"/>
            </a:lvl4pPr>
            <a:lvl5pPr marL="1827766" indent="0">
              <a:buNone/>
              <a:defRPr sz="2000"/>
            </a:lvl5pPr>
            <a:lvl6pPr marL="2284707" indent="0">
              <a:buNone/>
              <a:defRPr sz="2000"/>
            </a:lvl6pPr>
            <a:lvl7pPr marL="2741648" indent="0">
              <a:buNone/>
              <a:defRPr sz="2000"/>
            </a:lvl7pPr>
            <a:lvl8pPr marL="3198590" indent="0">
              <a:buNone/>
              <a:defRPr sz="2000"/>
            </a:lvl8pPr>
            <a:lvl9pPr marL="3655532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40" indent="0">
              <a:buNone/>
              <a:defRPr sz="1400"/>
            </a:lvl2pPr>
            <a:lvl3pPr marL="913881" indent="0">
              <a:buNone/>
              <a:defRPr sz="1200"/>
            </a:lvl3pPr>
            <a:lvl4pPr marL="1370826" indent="0">
              <a:buNone/>
              <a:defRPr sz="1000"/>
            </a:lvl4pPr>
            <a:lvl5pPr marL="1827766" indent="0">
              <a:buNone/>
              <a:defRPr sz="1000"/>
            </a:lvl5pPr>
            <a:lvl6pPr marL="2284707" indent="0">
              <a:buNone/>
              <a:defRPr sz="1000"/>
            </a:lvl6pPr>
            <a:lvl7pPr marL="2741648" indent="0">
              <a:buNone/>
              <a:defRPr sz="1000"/>
            </a:lvl7pPr>
            <a:lvl8pPr marL="3198590" indent="0">
              <a:buNone/>
              <a:defRPr sz="1000"/>
            </a:lvl8pPr>
            <a:lvl9pPr marL="365553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AD9F9AB-4601-4A23-818E-1517055D5715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24AA93E-AB80-4819-A662-37209939B7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4057110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0C5DA9A-2CB8-4315-8800-5E8A34C46450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C567ABBB-3C6E-4551-B577-1B9272A96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7369067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9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4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835BC4-1CDD-4333-B646-2B2A46E4BD88}" type="datetimeFigureOut">
              <a:rPr lang="en-US" altLang="zh-TW"/>
              <a:pPr>
                <a:defRPr/>
              </a:pPr>
              <a:t>9/3/2015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5D5859D-9209-4879-8D1D-FF55DE76D6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179874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1357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402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02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4083" indent="-452254" algn="l" defTabSz="91402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63" indent="0" algn="l" defTabSz="91402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293" indent="0" algn="l" defTabSz="91402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437" indent="-1588" algn="l" defTabSz="91402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573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84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98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09" indent="-228505" algn="l" defTabSz="91402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8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8" y="1990726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7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353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53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706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82" indent="-342882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912" indent="-285736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942" indent="-228588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600118" indent="-228588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729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8588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6" r:id="rId1"/>
    <p:sldLayoutId id="2147485007" r:id="rId2"/>
    <p:sldLayoutId id="2147485008" r:id="rId3"/>
    <p:sldLayoutId id="2147485009" r:id="rId4"/>
    <p:sldLayoutId id="2147485010" r:id="rId5"/>
    <p:sldLayoutId id="2147485011" r:id="rId6"/>
    <p:sldLayoutId id="2147485012" r:id="rId7"/>
    <p:sldLayoutId id="2147485013" r:id="rId8"/>
    <p:sldLayoutId id="2147485014" r:id="rId9"/>
    <p:sldLayoutId id="2147485015" r:id="rId10"/>
    <p:sldLayoutId id="21474850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8D7ECE3-E7BD-4615-8F57-8563AF4C117B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254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0" r:id="rId1"/>
    <p:sldLayoutId id="2147485151" r:id="rId2"/>
    <p:sldLayoutId id="2147485152" r:id="rId3"/>
    <p:sldLayoutId id="2147485153" r:id="rId4"/>
    <p:sldLayoutId id="2147485154" r:id="rId5"/>
    <p:sldLayoutId id="2147485155" r:id="rId6"/>
    <p:sldLayoutId id="2147485156" r:id="rId7"/>
    <p:sldLayoutId id="2147485157" r:id="rId8"/>
    <p:sldLayoutId id="2147485158" r:id="rId9"/>
    <p:sldLayoutId id="2147485159" r:id="rId10"/>
    <p:sldLayoutId id="21474851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1" y="6356356"/>
            <a:ext cx="2895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384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199" r:id="rId2"/>
    <p:sldLayoutId id="2147485200" r:id="rId3"/>
    <p:sldLayoutId id="2147485201" r:id="rId4"/>
    <p:sldLayoutId id="2147485202" r:id="rId5"/>
    <p:sldLayoutId id="2147485203" r:id="rId6"/>
    <p:sldLayoutId id="2147485204" r:id="rId7"/>
    <p:sldLayoutId id="2147485205" r:id="rId8"/>
    <p:sldLayoutId id="2147485206" r:id="rId9"/>
    <p:sldLayoutId id="2147485207" r:id="rId10"/>
    <p:sldLayoutId id="21474852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4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7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82" indent="-3427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95" indent="-28565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09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1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4" indent="-2285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37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2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6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69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2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6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1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3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8" tIns="45694" rIns="91388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D6842-E78D-4AE1-AF3E-F6C77A8A1D13}" type="datetimeFigureOut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9/3/2015</a:t>
            </a:fld>
            <a:endParaRPr lang="en-US" altLang="zh-TW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ct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388" tIns="45694" rIns="91388" bIns="45694" numCol="1" anchor="ctr" anchorCtr="0" compatLnSpc="1">
            <a:prstTxWarp prst="textNoShape">
              <a:avLst/>
            </a:prstTxWarp>
          </a:bodyPr>
          <a:lstStyle>
            <a:lvl1pPr algn="r" defTabSz="914071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69757F-F52F-4D31-9286-C44380CEEB03}" type="slidenum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7724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210" r:id="rId1"/>
    <p:sldLayoutId id="2147485211" r:id="rId2"/>
    <p:sldLayoutId id="2147485212" r:id="rId3"/>
    <p:sldLayoutId id="2147485213" r:id="rId4"/>
    <p:sldLayoutId id="2147485214" r:id="rId5"/>
    <p:sldLayoutId id="2147485215" r:id="rId6"/>
    <p:sldLayoutId id="2147485216" r:id="rId7"/>
    <p:sldLayoutId id="2147485217" r:id="rId8"/>
    <p:sldLayoutId id="2147485218" r:id="rId9"/>
    <p:sldLayoutId id="2147485219" r:id="rId10"/>
    <p:sldLayoutId id="2147485220" r:id="rId11"/>
  </p:sldLayoutIdLst>
  <p:transition spd="med">
    <p:fade/>
  </p:transition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035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071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110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146" algn="l" defTabSz="91248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425" indent="-225425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318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20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63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01" indent="-228470" algn="l" defTabSz="91388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1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66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7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48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90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32" algn="l" defTabSz="9138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8" y="304799"/>
            <a:ext cx="8993087" cy="572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280" y="6112042"/>
            <a:ext cx="7190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 smtClean="0">
                <a:solidFill>
                  <a:srgbClr val="FFFFFF"/>
                </a:solidFill>
              </a:rPr>
              <a:t>12:20 PM   Aug 29, 2015</a:t>
            </a:r>
          </a:p>
        </p:txBody>
      </p:sp>
    </p:spTree>
    <p:extLst>
      <p:ext uri="{BB962C8B-B14F-4D97-AF65-F5344CB8AC3E}">
        <p14:creationId xmlns:p14="http://schemas.microsoft.com/office/powerpoint/2010/main" val="128061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7280" y="6112042"/>
            <a:ext cx="7190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 smtClean="0">
                <a:solidFill>
                  <a:srgbClr val="FFFFFF"/>
                </a:solidFill>
              </a:rPr>
              <a:t>1:10 </a:t>
            </a:r>
            <a:r>
              <a:rPr lang="en-US" altLang="zh-TW" sz="2800" dirty="0">
                <a:solidFill>
                  <a:srgbClr val="FFFFFF"/>
                </a:solidFill>
              </a:rPr>
              <a:t>A</a:t>
            </a:r>
            <a:r>
              <a:rPr lang="en-US" altLang="zh-TW" sz="2800" dirty="0" smtClean="0">
                <a:solidFill>
                  <a:srgbClr val="FFFFFF"/>
                </a:solidFill>
              </a:rPr>
              <a:t>M   Aug 30, 2015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7" y="96252"/>
            <a:ext cx="9496352" cy="601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27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779647" y="6000532"/>
            <a:ext cx="76745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Aug 29 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教會社區外展 </a:t>
            </a:r>
            <a:r>
              <a:rPr lang="en-US" altLang="zh-TW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garage sale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67" y="67376"/>
            <a:ext cx="7934425" cy="595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42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779647" y="6188225"/>
            <a:ext cx="76745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Aug 29 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教會社區外展 </a:t>
            </a:r>
            <a:r>
              <a:rPr lang="en-US" altLang="zh-TW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prayer table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0"/>
            <a:ext cx="7915275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5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1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領受兒</a:t>
            </a: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子的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心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r>
              <a:rPr lang="en-US" altLang="zh-TW" sz="44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Receiving a Spirit </a:t>
            </a:r>
            <a:r>
              <a:rPr lang="en-US" altLang="zh-TW" sz="4400" i="1" dirty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of </a:t>
            </a:r>
            <a:r>
              <a:rPr lang="en-US" altLang="zh-TW" sz="44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Adoption </a:t>
            </a:r>
            <a:r>
              <a:rPr lang="en-US" altLang="zh-TW" sz="4400" i="1" dirty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as </a:t>
            </a:r>
            <a:r>
              <a:rPr lang="en-US" altLang="zh-TW" sz="4400" i="1" dirty="0" smtClean="0">
                <a:solidFill>
                  <a:prstClr val="white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Sons</a:t>
            </a:r>
            <a:endParaRPr lang="en-US" altLang="zh-TW" sz="28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4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800" b="1" i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4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1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0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18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August 30, </a:t>
            </a:r>
            <a:r>
              <a:rPr lang="en-US" altLang="zh-TW" sz="18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34505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1560" y="510139"/>
            <a:ext cx="9004300" cy="621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因為凡被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神的靈引導的，都是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神的兒子。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們所受的，不是奴僕的心，仍舊害怕；所受的，乃是兒子的心，因此我們呼叫：「阿爸！父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靈與我們的心同證我們是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神的兒女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；既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是兒女，便是後嗣，就是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神的後嗣，和基督同作後嗣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8:14-17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all who are being led by the Spirit of God, these are sons of God.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you have not received a spirit of slavery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leading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 fear again, but you have received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spirit of adoption as sons by which we cry out, “Abba! Father!”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The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Spirit Himself testifies with our spirit that we are children of God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CN" sz="28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and if children, heirs also, heirs of God and fellow heirs with Christ</a:t>
            </a:r>
            <a:endParaRPr lang="en-US" altLang="zh-CN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9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02132" y="28875"/>
            <a:ext cx="8853728" cy="7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奴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僕的</a:t>
            </a: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心</a:t>
            </a:r>
            <a:r>
              <a:rPr lang="en-US" altLang="zh-CN" i="1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i="1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</a:t>
            </a:r>
            <a:r>
              <a:rPr lang="en-US" altLang="zh-CN" i="1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 </a:t>
            </a:r>
            <a:r>
              <a:rPr lang="en-US" altLang="zh-CN" i="1" u="sng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spirit of slavery </a:t>
            </a:r>
            <a:r>
              <a:rPr lang="en-US" altLang="zh-CN" i="1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leading </a:t>
            </a:r>
            <a:r>
              <a:rPr lang="en-US" altLang="zh-CN" i="1" u="sng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to fear </a:t>
            </a:r>
            <a:endParaRPr lang="en-US" altLang="zh-CN" sz="3600" i="1" u="sng" dirty="0" smtClean="0">
              <a:solidFill>
                <a:srgbClr val="FFFF00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751607"/>
            <a:ext cx="922100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孤兒的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走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捷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徑的靈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父母、權柄失去基本的信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任、築起牆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怕領受他人的愛、安慰與勸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誡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逐漸封閉起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來、拒絕親密關係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安全感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、凡事獨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立自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主、無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交託</a:t>
            </a:r>
            <a:r>
              <a:rPr lang="zh-TW" altLang="en-US" sz="28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人的關係變得膚淺表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面、保持距離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得沒有人關心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我、能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滿足我的需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追尋錯誤的情感和成就感作替代品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endParaRPr lang="en-US" altLang="zh-TW" sz="8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緊繃、憤怒、不安的堅固營壘搏鬥</a:t>
            </a:r>
            <a:endParaRPr lang="en-US" altLang="zh-TW" sz="360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932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1560" y="457200"/>
            <a:ext cx="9004300" cy="490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「看哪，耶和華大而可畏之日未到以前，我必差遣先知以利亞到你們那裡去。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必使父親的心轉向兒女，兒女的心轉向父親，免得我來咒詛遍地。」</a:t>
            </a:r>
            <a:r>
              <a:rPr lang="zh-TW" altLang="en-US" sz="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瑪拉基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Malachi 4:5-6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“Behold, I am going to send you Elijah the prophet before the coming of the great and terrible day of the Lord.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He will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restore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 hearts of the fathers to their children and the hearts of the children to their fathers, so that I will not come and smite the land with a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curse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.”</a:t>
            </a:r>
            <a:endParaRPr lang="en-US" altLang="zh-CN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04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0" y="235819"/>
            <a:ext cx="9144000" cy="622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56988"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古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時耶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和華向以色列（原文是我）顯現，說：我以永遠的愛愛你，因此我以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慈</a:t>
            </a:r>
            <a:r>
              <a:rPr lang="zh-TW" altLang="en-US" sz="36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he-IL" altLang="zh-TW" sz="4400" dirty="0" smtClean="0">
                <a:solidFill>
                  <a:srgbClr val="FFFF00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ח</a:t>
            </a:r>
            <a:r>
              <a:rPr lang="he-IL" altLang="zh-TW" sz="4000" dirty="0" smtClean="0">
                <a:solidFill>
                  <a:srgbClr val="FFFF00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ֶ</a:t>
            </a:r>
            <a:r>
              <a:rPr lang="he-IL" altLang="zh-TW" sz="4400" dirty="0" smtClean="0">
                <a:solidFill>
                  <a:srgbClr val="FFFF00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סֶד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吸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引你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Jeremiah 31:3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2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Lord appeared to us in the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past, saying</a:t>
            </a: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5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“I have loved you with an everlasting love;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   I have drawn you with </a:t>
            </a:r>
            <a:r>
              <a:rPr lang="en-US" altLang="zh-CN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unfailing </a:t>
            </a:r>
            <a:r>
              <a:rPr lang="en-US" altLang="zh-CN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kindness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he-IL" altLang="zh-TW" sz="4400" dirty="0" smtClean="0">
                <a:solidFill>
                  <a:srgbClr val="FFFF00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חֶסֶד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CN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44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6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he-IL" altLang="zh-TW" sz="4400" dirty="0" smtClean="0">
                <a:solidFill>
                  <a:srgbClr val="FFFF00"/>
                </a:solidFill>
                <a:latin typeface="Ezra SIL" panose="02000400000000000000" pitchFamily="2" charset="-79"/>
                <a:cs typeface="Ezra SIL" panose="02000400000000000000" pitchFamily="2" charset="-79"/>
              </a:rPr>
              <a:t>חֶסֶד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慈愛</a:t>
            </a:r>
            <a:r>
              <a:rPr lang="en-US" altLang="zh-TW" sz="36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Ezra SIL" panose="02000400000000000000" pitchFamily="2" charset="-79"/>
              </a:rPr>
              <a:t>(</a:t>
            </a:r>
            <a:r>
              <a:rPr lang="en-US" altLang="zh-TW" sz="3600" dirty="0" err="1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hesed</a:t>
            </a:r>
            <a:r>
              <a:rPr lang="en-US" altLang="zh-TW" sz="36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Ezra SIL" panose="02000400000000000000" pitchFamily="2" charset="-79"/>
              </a:rPr>
              <a:t>)</a:t>
            </a:r>
            <a:r>
              <a:rPr lang="en-US" altLang="zh-TW" sz="3600" dirty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Ezra SIL" panose="02000400000000000000" pitchFamily="2" charset="-79"/>
                <a:ea typeface="DFKai-SB" pitchFamily="65" charset="-120"/>
                <a:cs typeface="Ezra SIL" panose="02000400000000000000" pitchFamily="2" charset="-79"/>
              </a:rPr>
              <a:t>─ </a:t>
            </a:r>
            <a:r>
              <a:rPr lang="en-US" altLang="zh-TW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Ezra SIL" panose="02000400000000000000" pitchFamily="2" charset="-79"/>
              </a:rPr>
              <a:t>God's </a:t>
            </a:r>
            <a:r>
              <a:rPr lang="en-US" altLang="zh-TW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Ezra SIL" panose="02000400000000000000" pitchFamily="2" charset="-79"/>
              </a:rPr>
              <a:t>loving-kindness is </a:t>
            </a:r>
            <a:r>
              <a:rPr lang="en-US" altLang="zh-TW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Ezra SIL" panose="02000400000000000000" pitchFamily="2" charset="-79"/>
              </a:rPr>
              <a:t>that intensive, steady, and reliable </a:t>
            </a:r>
            <a:r>
              <a:rPr lang="en-US" altLang="zh-TW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Ezra SIL" panose="02000400000000000000" pitchFamily="2" charset="-79"/>
              </a:rPr>
              <a:t>love which will not let Israel go.</a:t>
            </a:r>
            <a:endParaRPr lang="en-US" altLang="zh-CN" sz="28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</a:t>
            </a:r>
            <a:r>
              <a:rPr lang="zh-TW" altLang="en-US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Video</a:t>
            </a:r>
          </a:p>
          <a:p>
            <a:pPr eaLnBrk="1" hangingPunct="1"/>
            <a:endParaRPr lang="en-US" altLang="zh-TW" sz="9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14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『</a:t>
            </a:r>
            <a:r>
              <a:rPr lang="zh-TW" altLang="en-US" sz="4800" dirty="0" smtClean="0">
                <a:latin typeface="Arial Narrow" pitchFamily="34" charset="0"/>
                <a:ea typeface="DFKai-SB" pitchFamily="65" charset="-120"/>
              </a:rPr>
              <a:t>讚美之泉</a:t>
            </a:r>
            <a:r>
              <a:rPr lang="en-US" altLang="zh-TW" sz="4800" dirty="0" smtClean="0">
                <a:latin typeface="Arial Narrow" pitchFamily="34" charset="0"/>
                <a:ea typeface="DFKai-SB" pitchFamily="65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39959950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85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3E4F19A7-A959-40BB-972C-4880BAF8EB0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5253</TotalTime>
  <Words>457</Words>
  <Application>Microsoft Office PowerPoint</Application>
  <PresentationFormat>On-screen Show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Template</vt:lpstr>
      <vt:lpstr>默认设计模板</vt:lpstr>
      <vt:lpstr>8_Office 佈景主題</vt:lpstr>
      <vt:lpstr>8_Default Design</vt:lpstr>
      <vt:lpstr>10_Office 佈景主題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128</cp:revision>
  <dcterms:created xsi:type="dcterms:W3CDTF">2014-11-02T05:55:36Z</dcterms:created>
  <dcterms:modified xsi:type="dcterms:W3CDTF">2015-09-03T14:03:06Z</dcterms:modified>
</cp:coreProperties>
</file>