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Masters/slideMaster6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005" r:id="rId3"/>
    <p:sldMasterId id="2147485149" r:id="rId4"/>
    <p:sldMasterId id="2147485197" r:id="rId5"/>
    <p:sldMasterId id="2147485209" r:id="rId6"/>
  </p:sldMasterIdLst>
  <p:notesMasterIdLst>
    <p:notesMasterId r:id="rId25"/>
  </p:notesMasterIdLst>
  <p:sldIdLst>
    <p:sldId id="885" r:id="rId7"/>
    <p:sldId id="886" r:id="rId8"/>
    <p:sldId id="894" r:id="rId9"/>
    <p:sldId id="893" r:id="rId10"/>
    <p:sldId id="895" r:id="rId11"/>
    <p:sldId id="896" r:id="rId12"/>
    <p:sldId id="897" r:id="rId13"/>
    <p:sldId id="898" r:id="rId14"/>
    <p:sldId id="899" r:id="rId15"/>
    <p:sldId id="900" r:id="rId16"/>
    <p:sldId id="901" r:id="rId17"/>
    <p:sldId id="902" r:id="rId18"/>
    <p:sldId id="903" r:id="rId19"/>
    <p:sldId id="904" r:id="rId20"/>
    <p:sldId id="905" r:id="rId21"/>
    <p:sldId id="906" r:id="rId22"/>
    <p:sldId id="892" r:id="rId23"/>
    <p:sldId id="891" r:id="rId24"/>
  </p:sldIdLst>
  <p:sldSz cx="9144000" cy="6858000" type="screen4x3"/>
  <p:notesSz cx="6858000" cy="9144000"/>
  <p:defaultTextStyle>
    <a:defPPr>
      <a:defRPr lang="en-US"/>
    </a:defPPr>
    <a:lvl1pPr marL="0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11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24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40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052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064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079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088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104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84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11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2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040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052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06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079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088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10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ABEFAB9-5BD0-4462-AC55-6C1F98206EE1}" type="slidenum">
              <a:rPr lang="en-US" altLang="zh-TW">
                <a:solidFill>
                  <a:prstClr val="white"/>
                </a:solidFill>
              </a:rPr>
              <a:pPr/>
              <a:t>6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143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zh-TW"/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9pPr>
          </a:lstStyle>
          <a:p>
            <a:pPr defTabSz="457200" fontAlgn="base" hangingPunct="0">
              <a:spcBef>
                <a:spcPct val="0"/>
              </a:spcBef>
              <a:spcAft>
                <a:spcPct val="0"/>
              </a:spcAft>
              <a:buSzPct val="100000"/>
            </a:pPr>
            <a:fld id="{8D003E00-9C3E-472E-8DB5-2EA7CC16BB11}" type="slidenum">
              <a:rPr lang="en-US" altLang="zh-TW" sz="2400" smtClean="0">
                <a:latin typeface="Times New Roman" pitchFamily="16" charset="0"/>
                <a:ea typeface="新細明體"/>
                <a:cs typeface="+mn-ea" charset="0"/>
              </a:rPr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buSzPct val="100000"/>
              </a:pPr>
              <a:t>6</a:t>
            </a:fld>
            <a:endParaRPr lang="en-US" altLang="zh-TW" sz="2400" smtClean="0">
              <a:latin typeface="Times New Roman" pitchFamily="16" charset="0"/>
              <a:ea typeface="新細明體"/>
              <a:cs typeface="+mn-ea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0667CDB-C435-408F-AB6F-46853390445B}" type="slidenum">
              <a:rPr lang="en-US" altLang="zh-TW">
                <a:solidFill>
                  <a:prstClr val="white"/>
                </a:solidFill>
              </a:rPr>
              <a:pPr/>
              <a:t>7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153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zh-TW"/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9pPr>
          </a:lstStyle>
          <a:p>
            <a:pPr defTabSz="457200" fontAlgn="base" hangingPunct="0">
              <a:spcBef>
                <a:spcPct val="0"/>
              </a:spcBef>
              <a:spcAft>
                <a:spcPct val="0"/>
              </a:spcAft>
              <a:buSzPct val="100000"/>
            </a:pPr>
            <a:fld id="{63A301D0-7F07-4AC7-A1EB-03E1F3159567}" type="slidenum">
              <a:rPr lang="en-US" altLang="zh-TW" sz="2400" smtClean="0">
                <a:latin typeface="Times New Roman" pitchFamily="16" charset="0"/>
                <a:ea typeface="新細明體"/>
                <a:cs typeface="+mn-ea" charset="0"/>
              </a:rPr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buSzPct val="100000"/>
              </a:pPr>
              <a:t>7</a:t>
            </a:fld>
            <a:endParaRPr lang="en-US" altLang="zh-TW" sz="2400" smtClean="0">
              <a:latin typeface="Times New Roman" pitchFamily="16" charset="0"/>
              <a:ea typeface="新細明體"/>
              <a:cs typeface="+mn-ea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23CF8BB-4C1E-4EBE-9E10-D6524F9EF516}" type="slidenum">
              <a:rPr lang="en-US" altLang="zh-TW">
                <a:solidFill>
                  <a:prstClr val="white"/>
                </a:solidFill>
              </a:rPr>
              <a:pPr/>
              <a:t>8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16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zh-TW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9pPr>
          </a:lstStyle>
          <a:p>
            <a:pPr defTabSz="457200" fontAlgn="base" hangingPunct="0">
              <a:spcBef>
                <a:spcPct val="0"/>
              </a:spcBef>
              <a:spcAft>
                <a:spcPct val="0"/>
              </a:spcAft>
              <a:buSzPct val="100000"/>
            </a:pPr>
            <a:fld id="{D7709E6F-AB18-4CD9-965B-D33333F3F232}" type="slidenum">
              <a:rPr lang="en-US" altLang="zh-TW" sz="2400" smtClean="0">
                <a:latin typeface="Times New Roman" pitchFamily="16" charset="0"/>
                <a:ea typeface="新細明體"/>
                <a:cs typeface="+mn-ea" charset="0"/>
              </a:rPr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buSzPct val="100000"/>
              </a:pPr>
              <a:t>8</a:t>
            </a:fld>
            <a:endParaRPr lang="en-US" altLang="zh-TW" sz="2400" smtClean="0">
              <a:latin typeface="Times New Roman" pitchFamily="16" charset="0"/>
              <a:ea typeface="新細明體"/>
              <a:cs typeface="+mn-ea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1A47DF-FE6C-4EA5-8020-51DF7F171091}" type="slidenum">
              <a:rPr lang="en-US" altLang="zh-TW">
                <a:solidFill>
                  <a:prstClr val="white"/>
                </a:solidFill>
              </a:rPr>
              <a:pPr/>
              <a:t>9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17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zh-TW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9pPr>
          </a:lstStyle>
          <a:p>
            <a:pPr defTabSz="457200" fontAlgn="base" hangingPunct="0">
              <a:spcBef>
                <a:spcPct val="0"/>
              </a:spcBef>
              <a:spcAft>
                <a:spcPct val="0"/>
              </a:spcAft>
              <a:buSzPct val="100000"/>
            </a:pPr>
            <a:fld id="{C9F60C29-2AE5-4557-98BC-D6EBA7DB2FF6}" type="slidenum">
              <a:rPr lang="en-US" altLang="zh-TW" sz="2400" smtClean="0">
                <a:latin typeface="Times New Roman" pitchFamily="16" charset="0"/>
                <a:ea typeface="新細明體"/>
                <a:cs typeface="+mn-ea" charset="0"/>
              </a:rPr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buSzPct val="100000"/>
              </a:pPr>
              <a:t>9</a:t>
            </a:fld>
            <a:endParaRPr lang="en-US" altLang="zh-TW" sz="2400" smtClean="0">
              <a:latin typeface="Times New Roman" pitchFamily="16" charset="0"/>
              <a:ea typeface="新細明體"/>
              <a:cs typeface="+mn-ea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50A3701-3DCA-4E23-AF67-91C7DF692E16}" type="slidenum">
              <a:rPr lang="en-US" altLang="zh-TW">
                <a:solidFill>
                  <a:prstClr val="white"/>
                </a:solidFill>
              </a:rPr>
              <a:pPr/>
              <a:t>10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18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zh-TW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9pPr>
          </a:lstStyle>
          <a:p>
            <a:pPr defTabSz="457200" fontAlgn="base" hangingPunct="0">
              <a:spcBef>
                <a:spcPct val="0"/>
              </a:spcBef>
              <a:spcAft>
                <a:spcPct val="0"/>
              </a:spcAft>
              <a:buSzPct val="100000"/>
            </a:pPr>
            <a:fld id="{762B194E-5CDC-4BD3-AF99-EC5F546E9D48}" type="slidenum">
              <a:rPr lang="en-US" altLang="zh-TW" sz="2400" smtClean="0">
                <a:latin typeface="Times New Roman" pitchFamily="16" charset="0"/>
                <a:ea typeface="新細明體"/>
                <a:cs typeface="+mn-ea" charset="0"/>
              </a:rPr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buSzPct val="100000"/>
              </a:pPr>
              <a:t>10</a:t>
            </a:fld>
            <a:endParaRPr lang="en-US" altLang="zh-TW" sz="2400" smtClean="0">
              <a:latin typeface="Times New Roman" pitchFamily="16" charset="0"/>
              <a:ea typeface="新細明體"/>
              <a:cs typeface="+mn-ea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965632-3257-4EC8-BB5B-364A83E18204}" type="slidenum">
              <a:rPr lang="en-US" altLang="zh-TW">
                <a:solidFill>
                  <a:prstClr val="white"/>
                </a:solidFill>
              </a:rPr>
              <a:pPr/>
              <a:t>11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194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zh-TW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9pPr>
          </a:lstStyle>
          <a:p>
            <a:pPr defTabSz="457200" fontAlgn="base" hangingPunct="0">
              <a:spcBef>
                <a:spcPct val="0"/>
              </a:spcBef>
              <a:spcAft>
                <a:spcPct val="0"/>
              </a:spcAft>
              <a:buSzPct val="100000"/>
            </a:pPr>
            <a:fld id="{739AFE36-7935-44D7-9DE2-2630E6C84C70}" type="slidenum">
              <a:rPr lang="en-US" altLang="zh-TW" sz="2400" smtClean="0">
                <a:latin typeface="Times New Roman" pitchFamily="16" charset="0"/>
                <a:ea typeface="新細明體"/>
                <a:cs typeface="+mn-ea" charset="0"/>
              </a:rPr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buSzPct val="100000"/>
              </a:pPr>
              <a:t>11</a:t>
            </a:fld>
            <a:endParaRPr lang="en-US" altLang="zh-TW" sz="2400" smtClean="0">
              <a:latin typeface="Times New Roman" pitchFamily="16" charset="0"/>
              <a:ea typeface="新細明體"/>
              <a:cs typeface="+mn-ea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80B8E0-3AFE-467C-8CB3-8AEF6FFA2BDB}" type="slidenum">
              <a:rPr lang="en-US" altLang="zh-TW">
                <a:solidFill>
                  <a:prstClr val="white"/>
                </a:solidFill>
              </a:rPr>
              <a:pPr/>
              <a:t>12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204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zh-TW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9pPr>
          </a:lstStyle>
          <a:p>
            <a:pPr defTabSz="457200" fontAlgn="base" hangingPunct="0">
              <a:spcBef>
                <a:spcPct val="0"/>
              </a:spcBef>
              <a:spcAft>
                <a:spcPct val="0"/>
              </a:spcAft>
              <a:buSzPct val="100000"/>
            </a:pPr>
            <a:fld id="{AB499F6F-CFD7-42FC-9D8F-B2DC49CA2E69}" type="slidenum">
              <a:rPr lang="en-US" altLang="zh-TW" sz="2400" smtClean="0">
                <a:latin typeface="Times New Roman" pitchFamily="16" charset="0"/>
                <a:ea typeface="新細明體"/>
                <a:cs typeface="+mn-ea" charset="0"/>
              </a:rPr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buSzPct val="100000"/>
              </a:pPr>
              <a:t>12</a:t>
            </a:fld>
            <a:endParaRPr lang="en-US" altLang="zh-TW" sz="2400" smtClean="0">
              <a:latin typeface="Times New Roman" pitchFamily="16" charset="0"/>
              <a:ea typeface="新細明體"/>
              <a:cs typeface="+mn-ea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24230E-A3F2-4DAF-96D2-794DE586CA5A}" type="slidenum">
              <a:rPr lang="en-US" altLang="zh-TW">
                <a:solidFill>
                  <a:prstClr val="white"/>
                </a:solidFill>
              </a:rPr>
              <a:pPr/>
              <a:t>13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215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7E8CEDD-1E6A-4C17-AA9B-E7F3A2A526F2}" type="slidenum">
              <a:rPr lang="en-US" altLang="zh-TW">
                <a:solidFill>
                  <a:prstClr val="white"/>
                </a:solidFill>
              </a:rPr>
              <a:pPr/>
              <a:t>14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22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zh-TW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9pPr>
          </a:lstStyle>
          <a:p>
            <a:pPr defTabSz="457200" fontAlgn="base" hangingPunct="0">
              <a:spcBef>
                <a:spcPct val="0"/>
              </a:spcBef>
              <a:spcAft>
                <a:spcPct val="0"/>
              </a:spcAft>
              <a:buSzPct val="100000"/>
            </a:pPr>
            <a:fld id="{4F67939F-3114-48EC-A6DC-BC17D562FF3D}" type="slidenum">
              <a:rPr lang="en-US" altLang="zh-TW" sz="2400" smtClean="0">
                <a:latin typeface="Times New Roman" pitchFamily="16" charset="0"/>
                <a:ea typeface="新細明體"/>
                <a:cs typeface="+mn-ea" charset="0"/>
              </a:rPr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buSzPct val="100000"/>
              </a:pPr>
              <a:t>14</a:t>
            </a:fld>
            <a:endParaRPr lang="en-US" altLang="zh-TW" sz="2400" smtClean="0">
              <a:latin typeface="Times New Roman" pitchFamily="16" charset="0"/>
              <a:ea typeface="新細明體"/>
              <a:cs typeface="+mn-ea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5740F33-6E69-447B-9A56-10904C931DBD}" type="slidenum">
              <a:rPr lang="en-US" altLang="zh-TW">
                <a:solidFill>
                  <a:prstClr val="white"/>
                </a:solidFill>
              </a:rPr>
              <a:pPr/>
              <a:t>15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235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zh-TW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9pPr>
          </a:lstStyle>
          <a:p>
            <a:pPr defTabSz="457200" fontAlgn="base" hangingPunct="0">
              <a:spcBef>
                <a:spcPct val="0"/>
              </a:spcBef>
              <a:spcAft>
                <a:spcPct val="0"/>
              </a:spcAft>
              <a:buSzPct val="100000"/>
            </a:pPr>
            <a:fld id="{664BB623-C99B-4115-A3F2-E8872D7D5D77}" type="slidenum">
              <a:rPr lang="en-US" altLang="zh-TW" sz="2400" smtClean="0">
                <a:latin typeface="Times New Roman" pitchFamily="16" charset="0"/>
                <a:ea typeface="新細明體"/>
                <a:cs typeface="+mn-ea" charset="0"/>
              </a:rPr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buSzPct val="100000"/>
              </a:pPr>
              <a:t>15</a:t>
            </a:fld>
            <a:endParaRPr lang="en-US" altLang="zh-TW" sz="2400" smtClean="0">
              <a:latin typeface="Times New Roman" pitchFamily="16" charset="0"/>
              <a:ea typeface="新細明體"/>
              <a:cs typeface="+mn-ea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A2B704-5D7B-4FAF-A17F-3C0424230305}" type="slidenum">
              <a:rPr lang="en-US" altLang="zh-TW">
                <a:solidFill>
                  <a:prstClr val="white"/>
                </a:solidFill>
              </a:rPr>
              <a:pPr/>
              <a:t>16</a:t>
            </a:fld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zh-TW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9pPr>
          </a:lstStyle>
          <a:p>
            <a:pPr defTabSz="457200" fontAlgn="base" hangingPunct="0">
              <a:spcBef>
                <a:spcPct val="0"/>
              </a:spcBef>
              <a:spcAft>
                <a:spcPct val="0"/>
              </a:spcAft>
              <a:buSzPct val="100000"/>
            </a:pPr>
            <a:fld id="{85E2B93A-C247-48DE-90A2-844081FE05A6}" type="slidenum">
              <a:rPr lang="en-US" altLang="zh-TW" sz="2400" smtClean="0">
                <a:latin typeface="Times New Roman" pitchFamily="16" charset="0"/>
                <a:ea typeface="新細明體"/>
                <a:cs typeface="+mn-ea" charset="0"/>
              </a:rPr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buSzPct val="100000"/>
              </a:pPr>
              <a:t>16</a:t>
            </a:fld>
            <a:endParaRPr lang="en-US" altLang="zh-TW" sz="2400" smtClean="0">
              <a:latin typeface="Times New Roman" pitchFamily="16" charset="0"/>
              <a:ea typeface="新細明體"/>
              <a:cs typeface="+mn-ea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6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69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2643174" cy="241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19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1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70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0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0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0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1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57" y="3071810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0"/>
            <a:ext cx="7643834" cy="1357299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3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4"/>
            <a:ext cx="3500462" cy="521497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77"/>
            <a:ext cx="8715436" cy="446025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3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0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4024"/>
              <a:t>9/13/2015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59"/>
            <a:ext cx="2895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402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7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4024"/>
              <a:t>9/13/2015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59"/>
            <a:ext cx="2895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402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77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4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7" indent="0">
              <a:buNone/>
              <a:defRPr sz="1800"/>
            </a:lvl2pPr>
            <a:lvl3pPr marL="914353" indent="0">
              <a:buNone/>
              <a:defRPr sz="1600"/>
            </a:lvl3pPr>
            <a:lvl4pPr marL="1371530" indent="0">
              <a:buNone/>
              <a:defRPr sz="1400"/>
            </a:lvl4pPr>
            <a:lvl5pPr marL="1828706" indent="0">
              <a:buNone/>
              <a:defRPr sz="1400"/>
            </a:lvl5pPr>
            <a:lvl6pPr marL="2285883" indent="0">
              <a:buNone/>
              <a:defRPr sz="1400"/>
            </a:lvl6pPr>
            <a:lvl7pPr marL="2743060" indent="0">
              <a:buNone/>
              <a:defRPr sz="1400"/>
            </a:lvl7pPr>
            <a:lvl8pPr marL="3200236" indent="0">
              <a:buNone/>
              <a:defRPr sz="1400"/>
            </a:lvl8pPr>
            <a:lvl9pPr marL="3657413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6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6" y="1990726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15" y="846137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37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650361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2139810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676390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3813619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456473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7691284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76215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601613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466829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020275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509459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35E8E53-3789-4A4A-8078-5799190A95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568673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C95A058-363F-4F4D-B3AA-080DB248E74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931635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3C5567E-1CC4-4EB9-89B9-AFA30531F49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9244144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B902DA4-29EA-49DB-B6E7-4143C105041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088034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BCBC116-ECE2-4248-B17F-15F87DBDDA9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313437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E356ACC-CDD2-4281-AFF0-A2D8D1074F5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7998734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8F9E76B-B793-47A0-9C64-131C269D5EE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995945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80C181A-27B2-403B-A382-D3EFB2497B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605919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548E947-E16F-44E8-889A-CA89BE2D195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9654164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128598A-443C-4919-B10D-E09656AFD74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137221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7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517658F-0238-4B83-A05E-02EF933AA87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0146527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3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603812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8660828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2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2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3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3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021605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2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09144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5" indent="0">
              <a:buNone/>
              <a:defRPr sz="2000" b="1"/>
            </a:lvl2pPr>
            <a:lvl3pPr marL="914087" indent="0">
              <a:buNone/>
              <a:defRPr sz="1800" b="1"/>
            </a:lvl3pPr>
            <a:lvl4pPr marL="1371130" indent="0">
              <a:buNone/>
              <a:defRPr sz="1600" b="1"/>
            </a:lvl4pPr>
            <a:lvl5pPr marL="1828172" indent="0">
              <a:buNone/>
              <a:defRPr sz="1600" b="1"/>
            </a:lvl5pPr>
            <a:lvl6pPr marL="2285216" indent="0">
              <a:buNone/>
              <a:defRPr sz="1600" b="1"/>
            </a:lvl6pPr>
            <a:lvl7pPr marL="2742261" indent="0">
              <a:buNone/>
              <a:defRPr sz="1600" b="1"/>
            </a:lvl7pPr>
            <a:lvl8pPr marL="3199303" indent="0">
              <a:buNone/>
              <a:defRPr sz="1600" b="1"/>
            </a:lvl8pPr>
            <a:lvl9pPr marL="3656347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5" indent="0">
              <a:buNone/>
              <a:defRPr sz="2000" b="1"/>
            </a:lvl2pPr>
            <a:lvl3pPr marL="914087" indent="0">
              <a:buNone/>
              <a:defRPr sz="1800" b="1"/>
            </a:lvl3pPr>
            <a:lvl4pPr marL="1371130" indent="0">
              <a:buNone/>
              <a:defRPr sz="1600" b="1"/>
            </a:lvl4pPr>
            <a:lvl5pPr marL="1828172" indent="0">
              <a:buNone/>
              <a:defRPr sz="1600" b="1"/>
            </a:lvl5pPr>
            <a:lvl6pPr marL="2285216" indent="0">
              <a:buNone/>
              <a:defRPr sz="1600" b="1"/>
            </a:lvl6pPr>
            <a:lvl7pPr marL="2742261" indent="0">
              <a:buNone/>
              <a:defRPr sz="1600" b="1"/>
            </a:lvl7pPr>
            <a:lvl8pPr marL="3199303" indent="0">
              <a:buNone/>
              <a:defRPr sz="1600" b="1"/>
            </a:lvl8pPr>
            <a:lvl9pPr marL="3656347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8778687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7982457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709287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45" indent="0">
              <a:buNone/>
              <a:defRPr sz="1200"/>
            </a:lvl2pPr>
            <a:lvl3pPr marL="914087" indent="0">
              <a:buNone/>
              <a:defRPr sz="1000"/>
            </a:lvl3pPr>
            <a:lvl4pPr marL="1371130" indent="0">
              <a:buNone/>
              <a:defRPr sz="900"/>
            </a:lvl4pPr>
            <a:lvl5pPr marL="1828172" indent="0">
              <a:buNone/>
              <a:defRPr sz="900"/>
            </a:lvl5pPr>
            <a:lvl6pPr marL="2285216" indent="0">
              <a:buNone/>
              <a:defRPr sz="900"/>
            </a:lvl6pPr>
            <a:lvl7pPr marL="2742261" indent="0">
              <a:buNone/>
              <a:defRPr sz="900"/>
            </a:lvl7pPr>
            <a:lvl8pPr marL="3199303" indent="0">
              <a:buNone/>
              <a:defRPr sz="900"/>
            </a:lvl8pPr>
            <a:lvl9pPr marL="3656347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849088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45" indent="0">
              <a:buNone/>
              <a:defRPr sz="2800"/>
            </a:lvl2pPr>
            <a:lvl3pPr marL="914087" indent="0">
              <a:buNone/>
              <a:defRPr sz="2400"/>
            </a:lvl3pPr>
            <a:lvl4pPr marL="1371130" indent="0">
              <a:buNone/>
              <a:defRPr sz="2000"/>
            </a:lvl4pPr>
            <a:lvl5pPr marL="1828172" indent="0">
              <a:buNone/>
              <a:defRPr sz="2000"/>
            </a:lvl5pPr>
            <a:lvl6pPr marL="2285216" indent="0">
              <a:buNone/>
              <a:defRPr sz="2000"/>
            </a:lvl6pPr>
            <a:lvl7pPr marL="2742261" indent="0">
              <a:buNone/>
              <a:defRPr sz="2000"/>
            </a:lvl7pPr>
            <a:lvl8pPr marL="3199303" indent="0">
              <a:buNone/>
              <a:defRPr sz="2000"/>
            </a:lvl8pPr>
            <a:lvl9pPr marL="3656347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45" indent="0">
              <a:buNone/>
              <a:defRPr sz="1200"/>
            </a:lvl2pPr>
            <a:lvl3pPr marL="914087" indent="0">
              <a:buNone/>
              <a:defRPr sz="1000"/>
            </a:lvl3pPr>
            <a:lvl4pPr marL="1371130" indent="0">
              <a:buNone/>
              <a:defRPr sz="900"/>
            </a:lvl4pPr>
            <a:lvl5pPr marL="1828172" indent="0">
              <a:buNone/>
              <a:defRPr sz="900"/>
            </a:lvl5pPr>
            <a:lvl6pPr marL="2285216" indent="0">
              <a:buNone/>
              <a:defRPr sz="900"/>
            </a:lvl6pPr>
            <a:lvl7pPr marL="2742261" indent="0">
              <a:buNone/>
              <a:defRPr sz="900"/>
            </a:lvl7pPr>
            <a:lvl8pPr marL="3199303" indent="0">
              <a:buNone/>
              <a:defRPr sz="900"/>
            </a:lvl8pPr>
            <a:lvl9pPr marL="3656347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2222773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314876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3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001554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5CB7157-F401-4E21-AF67-BF635FFAC9F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260925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8514273-BF54-45A1-8F68-B364EAAAB97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4007616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BC15882-8C87-4665-B9F6-1B16EC55ADD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470201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7012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C178CD3-32B7-45B9-B04C-F9F5996A9D1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269495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2AE52E0-4603-4F4D-B3D7-F507F09AD5B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57407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2F0FC94-9070-4674-B5EB-508D9063E92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0913037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8F4638E-8F52-45E9-9729-6A8716AE1B2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7871373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808BD9E-1BE2-4AB7-909D-1C5E3AAA086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891263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D5E77B4-CA58-4626-9877-E435F2A3EF0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44159381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8085493-6EC3-4102-9E0E-157B0ADEEB2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153609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813" y="1604963"/>
            <a:ext cx="2055812" cy="4522787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8213" cy="4522787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49845C3-423B-4D71-B3F8-597A26D8B2C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657894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69225" cy="1466850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>
          <a:xfrm>
            <a:off x="6553200" y="6248400"/>
            <a:ext cx="1901825" cy="454025"/>
          </a:xfrm>
        </p:spPr>
        <p:txBody>
          <a:bodyPr/>
          <a:lstStyle>
            <a:lvl1pPr>
              <a:defRPr/>
            </a:lvl1pPr>
          </a:lstStyle>
          <a:p>
            <a:fld id="{C493D724-D5F4-43EF-8096-503FC2741AD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20463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0"/>
            <a:ext cx="7643834" cy="1357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402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402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4083" indent="-452254" algn="l" defTabSz="91402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63" indent="0" algn="l" defTabSz="91402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293" indent="0" algn="l" defTabSz="91402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437" indent="-1588" algn="l" defTabSz="91402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573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84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98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609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8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8" y="1990726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2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353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7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353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53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706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82" indent="-342882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912" indent="-285736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942" indent="-228588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600118" indent="-228588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7295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471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648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825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6001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85889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06" r:id="rId1"/>
    <p:sldLayoutId id="2147485007" r:id="rId2"/>
    <p:sldLayoutId id="2147485008" r:id="rId3"/>
    <p:sldLayoutId id="2147485009" r:id="rId4"/>
    <p:sldLayoutId id="2147485010" r:id="rId5"/>
    <p:sldLayoutId id="2147485011" r:id="rId6"/>
    <p:sldLayoutId id="2147485012" r:id="rId7"/>
    <p:sldLayoutId id="2147485013" r:id="rId8"/>
    <p:sldLayoutId id="2147485014" r:id="rId9"/>
    <p:sldLayoutId id="2147485015" r:id="rId10"/>
    <p:sldLayoutId id="214748501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8D7ECE3-E7BD-4615-8F57-8563AF4C117B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89254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0" r:id="rId1"/>
    <p:sldLayoutId id="2147485151" r:id="rId2"/>
    <p:sldLayoutId id="2147485152" r:id="rId3"/>
    <p:sldLayoutId id="2147485153" r:id="rId4"/>
    <p:sldLayoutId id="2147485154" r:id="rId5"/>
    <p:sldLayoutId id="2147485155" r:id="rId6"/>
    <p:sldLayoutId id="2147485156" r:id="rId7"/>
    <p:sldLayoutId id="2147485157" r:id="rId8"/>
    <p:sldLayoutId id="2147485158" r:id="rId9"/>
    <p:sldLayoutId id="2147485159" r:id="rId10"/>
    <p:sldLayoutId id="21474851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1" y="6356356"/>
            <a:ext cx="2895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 smtClean="0"/>
              <a:pPr defTabSz="91435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93842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8" r:id="rId1"/>
    <p:sldLayoutId id="2147485199" r:id="rId2"/>
    <p:sldLayoutId id="2147485200" r:id="rId3"/>
    <p:sldLayoutId id="2147485201" r:id="rId4"/>
    <p:sldLayoutId id="2147485202" r:id="rId5"/>
    <p:sldLayoutId id="2147485203" r:id="rId6"/>
    <p:sldLayoutId id="2147485204" r:id="rId7"/>
    <p:sldLayoutId id="2147485205" r:id="rId8"/>
    <p:sldLayoutId id="2147485206" r:id="rId9"/>
    <p:sldLayoutId id="2147485207" r:id="rId10"/>
    <p:sldLayoutId id="21474852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4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08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13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17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782" indent="-34278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95" indent="-28565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09" indent="-2285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51" indent="-2285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94" indent="-2285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37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82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26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69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45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87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30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72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16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61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03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47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9225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TW" smtClean="0"/>
              <a:t>Click to edit the title text format</a:t>
            </a:r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zh-TW" altLang="en-US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zh-TW" altLang="en-US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18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</a:pPr>
            <a:fld id="{FDC56C80-6163-469C-B269-DBAF8566F509}" type="slidenum">
              <a:rPr lang="en-US" altLang="zh-TW" smtClean="0">
                <a:latin typeface="Arial" charset="0"/>
              </a:rPr>
              <a:pPr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SzPct val="100000"/>
              </a:pPr>
              <a:t>‹#›</a:t>
            </a:fld>
            <a:endParaRPr lang="en-US" altLang="zh-TW" smtClean="0"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6425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TW" smtClean="0"/>
              <a:t>Click to edit the outline text format</a:t>
            </a:r>
          </a:p>
          <a:p>
            <a:pPr lvl="1"/>
            <a:r>
              <a:rPr lang="en-GB" altLang="zh-TW" smtClean="0"/>
              <a:t>Second Outline Level</a:t>
            </a:r>
          </a:p>
          <a:p>
            <a:pPr lvl="2"/>
            <a:r>
              <a:rPr lang="en-GB" altLang="zh-TW" smtClean="0"/>
              <a:t>Third Outline Level</a:t>
            </a:r>
          </a:p>
          <a:p>
            <a:pPr lvl="3"/>
            <a:r>
              <a:rPr lang="en-GB" altLang="zh-TW" smtClean="0"/>
              <a:t>Fourth Outline Level</a:t>
            </a:r>
          </a:p>
          <a:p>
            <a:pPr lvl="4"/>
            <a:r>
              <a:rPr lang="en-GB" altLang="zh-TW" smtClean="0"/>
              <a:t>Fifth Outline Level</a:t>
            </a:r>
          </a:p>
          <a:p>
            <a:pPr lvl="4"/>
            <a:r>
              <a:rPr lang="en-GB" altLang="zh-TW" smtClean="0"/>
              <a:t>Sixth Outline Level</a:t>
            </a:r>
          </a:p>
          <a:p>
            <a:pPr lvl="4"/>
            <a:r>
              <a:rPr lang="en-GB" altLang="zh-TW" smtClean="0"/>
              <a:t>Seventh Outline Level</a:t>
            </a:r>
          </a:p>
          <a:p>
            <a:pPr lvl="4"/>
            <a:r>
              <a:rPr lang="en-GB" altLang="zh-TW" smtClean="0"/>
              <a:t>Eighth Outline Level</a:t>
            </a:r>
          </a:p>
          <a:p>
            <a:pPr lvl="4"/>
            <a:r>
              <a:rPr lang="en-GB" altLang="zh-TW" smtClean="0"/>
              <a:t>Ninth Outline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67731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0" r:id="rId1"/>
    <p:sldLayoutId id="2147485211" r:id="rId2"/>
    <p:sldLayoutId id="2147485212" r:id="rId3"/>
    <p:sldLayoutId id="2147485213" r:id="rId4"/>
    <p:sldLayoutId id="2147485214" r:id="rId5"/>
    <p:sldLayoutId id="2147485215" r:id="rId6"/>
    <p:sldLayoutId id="2147485216" r:id="rId7"/>
    <p:sldLayoutId id="2147485217" r:id="rId8"/>
    <p:sldLayoutId id="2147485218" r:id="rId9"/>
    <p:sldLayoutId id="2147485219" r:id="rId10"/>
    <p:sldLayoutId id="2147485220" r:id="rId11"/>
    <p:sldLayoutId id="2147485221" r:id="rId12"/>
  </p:sldLayoutIdLst>
  <p:txStyles>
    <p:titleStyle>
      <a:lvl1pPr algn="l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Times New Roman" pitchFamily="16" charset="0"/>
          <a:ea typeface="Microsoft YaHei" charset="0"/>
          <a:cs typeface="Microsoft YaHei" charset="0"/>
        </a:defRPr>
      </a:lvl2pPr>
      <a:lvl3pPr marL="1143000" indent="-228600" algn="l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Times New Roman" pitchFamily="16" charset="0"/>
          <a:ea typeface="Microsoft YaHei" charset="0"/>
          <a:cs typeface="Microsoft YaHei" charset="0"/>
        </a:defRPr>
      </a:lvl3pPr>
      <a:lvl4pPr marL="1600200" indent="-228600" algn="l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Times New Roman" pitchFamily="16" charset="0"/>
          <a:ea typeface="Microsoft YaHei" charset="0"/>
          <a:cs typeface="Microsoft YaHei" charset="0"/>
        </a:defRPr>
      </a:lvl4pPr>
      <a:lvl5pPr marL="2057400" indent="-228600" algn="l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Times New Roman" pitchFamily="16" charset="0"/>
          <a:ea typeface="Microsoft YaHei" charset="0"/>
          <a:cs typeface="Microsoft YaHei" charset="0"/>
        </a:defRPr>
      </a:lvl5pPr>
      <a:lvl6pPr marL="2514600" indent="-228600" algn="l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Times New Roman" pitchFamily="16" charset="0"/>
          <a:ea typeface="Microsoft YaHei" charset="0"/>
          <a:cs typeface="Microsoft YaHei" charset="0"/>
        </a:defRPr>
      </a:lvl6pPr>
      <a:lvl7pPr marL="2971800" indent="-228600" algn="l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Times New Roman" pitchFamily="16" charset="0"/>
          <a:ea typeface="Microsoft YaHei" charset="0"/>
          <a:cs typeface="Microsoft YaHei" charset="0"/>
        </a:defRPr>
      </a:lvl7pPr>
      <a:lvl8pPr marL="3429000" indent="-228600" algn="l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Times New Roman" pitchFamily="16" charset="0"/>
          <a:ea typeface="Microsoft YaHei" charset="0"/>
          <a:cs typeface="Microsoft YaHei" charset="0"/>
        </a:defRPr>
      </a:lvl8pPr>
      <a:lvl9pPr marL="3886200" indent="-228600" algn="l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Times New Roman" pitchFamily="16" charset="0"/>
          <a:ea typeface="Microsoft YaHei" charset="0"/>
          <a:cs typeface="Microsoft YaHei" charset="0"/>
        </a:defRPr>
      </a:lvl9pPr>
    </p:titleStyle>
    <p:bodyStyle>
      <a:lvl1pPr marL="342900" indent="-342900" algn="l" defTabSz="457200" rtl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r>
              <a:rPr lang="zh-TW" altLang="en-US" sz="6000" dirty="0" smtClean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領受信心的產業</a:t>
            </a: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r>
              <a:rPr lang="en-US" altLang="zh-TW" sz="4400" i="1" dirty="0" smtClean="0">
                <a:solidFill>
                  <a:prstClr val="white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Receiving the Heritage of Faith</a:t>
            </a:r>
            <a:endParaRPr lang="en-US" altLang="zh-TW" sz="2800" b="1" i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400" b="1" i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400" b="1" i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800" b="1" i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4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4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1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0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1800" b="1" kern="0" dirty="0" smtClean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September 6, </a:t>
            </a:r>
            <a:r>
              <a:rPr lang="en-US" altLang="zh-TW" sz="18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xmlns="" val="345055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51560" y="211755"/>
            <a:ext cx="9004300" cy="606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耶穌問他父親說：「他得這病有多少日子呢？」回答說：「從小的時候。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鬼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屢次把他扔在火裡、水裡，要滅他。你若能做甚麼，求你憐憫我們，幫助我們。」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穌對他說：「你若能信，在信的人，凡事都能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。」孩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子的父親立時喊著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說：「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我信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</a:t>
            </a:r>
            <a:r>
              <a:rPr lang="zh-TW" altLang="en-US" sz="1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我信不足，求主幫助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28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9:21-24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12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4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4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23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And Jesus said to him, “‘If You can?’ All things are possible to him who believes.” </a:t>
            </a:r>
            <a:r>
              <a:rPr lang="en-US" altLang="zh-CN" sz="24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24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Immediately the boy’s father cried out and said, “I do believe; help my unbelief.”.   </a:t>
            </a:r>
            <a:r>
              <a:rPr lang="en-US" altLang="zh-CN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(NASB)</a:t>
            </a:r>
            <a:endParaRPr lang="en-US" altLang="zh-CN" sz="8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892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51560" y="914400"/>
            <a:ext cx="9004300" cy="544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信就是所望之事的實底，是未見之事的確據。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古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人在這信上得了美好的證據。</a:t>
            </a:r>
            <a:r>
              <a:rPr lang="zh-TW" altLang="en-US" sz="1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們因著信，就知道諸世界是藉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神話造成的；這樣，所看見的，並不是從顯然之物造出來的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Hebrews 11:1-3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12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4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Now faith is the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assurance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of things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hoped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for, the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conviction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of things not seen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  For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by it the men of old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gained approval.  By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faith we understand that the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worlds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were prepared by the word of God, so that what is seen was not made out of things which are visible.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 </a:t>
            </a:r>
            <a:r>
              <a:rPr lang="en-US" altLang="zh-CN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(NASB)</a:t>
            </a:r>
            <a:endParaRPr lang="en-US" altLang="zh-CN" sz="8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170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86627" y="317758"/>
            <a:ext cx="8922352" cy="6540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求我們主耶穌基督的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神，榮耀的父，將那賜人智慧和啟示的靈賞給你們，使你們真知道他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，並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且照明你們心中的眼睛，使你們知道他的恩召有何等指望，他在聖徒中得的基業有何等豐盛的榮耀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；並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知道他向我們這信的人所顯的能力是何等浩大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Ephesians 1:17-19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12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3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3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that the God of our Lord Jesus Christ, the Father of glory, may give to you a spirit of wisdom and of revelation in the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knowledge 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of Him.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 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pray that the eyes of your heart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may 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be enlightened, so that you will know what is the hope of His calling, what are the riches of the glory of His inheritance in the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saints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what is the surpassing greatness of His power toward us who believe</a:t>
            </a:r>
            <a:r>
              <a:rPr lang="en-US" altLang="zh-CN" sz="2800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 </a:t>
            </a:r>
            <a:r>
              <a:rPr lang="en-US" altLang="zh-CN" sz="2800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(NASB)</a:t>
            </a:r>
            <a:endParaRPr lang="en-US" altLang="zh-CN" sz="7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533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35886" y="702644"/>
            <a:ext cx="8853728" cy="70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領受信</a:t>
            </a:r>
            <a:r>
              <a:rPr lang="zh-TW" altLang="en-US" sz="4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心的產</a:t>
            </a:r>
            <a:r>
              <a:rPr lang="zh-TW" altLang="en-US" sz="4000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業 </a:t>
            </a:r>
            <a:r>
              <a:rPr lang="en-US" altLang="zh-TW" i="1" u="sng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Receiving the </a:t>
            </a:r>
            <a:r>
              <a:rPr lang="en-US" altLang="zh-TW" i="1" u="sng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Heritage of Faith</a:t>
            </a:r>
            <a:endParaRPr lang="en-US" altLang="zh-TW" sz="3600" i="1" u="sng" dirty="0" smtClean="0">
              <a:solidFill>
                <a:srgbClr val="FFFF00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" y="1743009"/>
            <a:ext cx="92402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zh-TW" altLang="en-US" sz="3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zh-TW" altLang="en-US" sz="3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心來自於倚靠</a:t>
            </a:r>
            <a:r>
              <a:rPr lang="zh-TW" altLang="en-US" sz="2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3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神，而且深知</a:t>
            </a:r>
            <a:r>
              <a:rPr lang="zh-TW" altLang="en-US" sz="2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3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神悅納我們</a:t>
            </a:r>
            <a:endParaRPr lang="en-US" altLang="zh-TW" sz="32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endParaRPr lang="en-US" altLang="zh-TW" sz="7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endParaRPr lang="en-US" altLang="zh-TW" sz="8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lang="zh-TW" altLang="en-US" sz="3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信心本質不是理智，而是屬於超自然的領域</a:t>
            </a:r>
            <a:endParaRPr lang="en-US" altLang="zh-TW" sz="32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endParaRPr lang="en-US" altLang="zh-TW" sz="7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endParaRPr lang="en-US" altLang="zh-TW" sz="8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lang="zh-TW" altLang="en-US" sz="3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信心</a:t>
            </a:r>
            <a:r>
              <a:rPr lang="zh-TW" altLang="en-US" sz="3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是札</a:t>
            </a:r>
            <a:r>
              <a:rPr lang="zh-TW" altLang="en-US" sz="3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根在</a:t>
            </a: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神的話語、屬性、同在和應許</a:t>
            </a:r>
            <a:endParaRPr lang="en-US" altLang="zh-TW" sz="32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endParaRPr lang="en-US" altLang="zh-TW" sz="7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endParaRPr lang="en-US" altLang="zh-TW" sz="8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lang="zh-TW" altLang="en-US" sz="3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信心</a:t>
            </a:r>
            <a:r>
              <a:rPr lang="zh-TW" altLang="en-US" sz="3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   </a:t>
            </a:r>
            <a:r>
              <a:rPr lang="zh-TW" altLang="en-US" sz="3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神的心意啟示信徒的心靈所產生的結果</a:t>
            </a:r>
            <a:endParaRPr lang="en-US" altLang="zh-TW" sz="32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endParaRPr lang="en-US" altLang="zh-TW" sz="7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endParaRPr lang="en-US" altLang="zh-TW" sz="8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lang="zh-TW" altLang="en-US" sz="3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常住在基督裡與主連結，浸泡在 神的話語、屬性和祂同在的彰顯中，信心一定會</a:t>
            </a:r>
            <a:r>
              <a:rPr lang="zh-TW" altLang="en-US" sz="320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增長，使 神能夠藉著我們更完全的彰顯祂的榮耀</a:t>
            </a:r>
            <a:endParaRPr lang="en-US" altLang="zh-TW" sz="8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019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0" y="2193925"/>
            <a:ext cx="9051925" cy="233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10836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9pPr>
          </a:lstStyle>
          <a:p>
            <a:pPr algn="ctr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zh-CN" altLang="zh-TW" sz="72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信心的旅途</a:t>
            </a:r>
          </a:p>
          <a:p>
            <a:pPr algn="ctr" defTabSz="45720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altLang="zh-TW" sz="7200" smtClean="0">
                <a:solidFill>
                  <a:srgbClr val="FFFF00"/>
                </a:solidFill>
                <a:latin typeface="Georgia" pitchFamily="16" charset="0"/>
              </a:rPr>
              <a:t>Journey of Faith</a:t>
            </a:r>
          </a:p>
        </p:txBody>
      </p:sp>
    </p:spTree>
    <p:extLst>
      <p:ext uri="{BB962C8B-B14F-4D97-AF65-F5344CB8AC3E}">
        <p14:creationId xmlns:p14="http://schemas.microsoft.com/office/powerpoint/2010/main" xmlns="" val="41387409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914400"/>
            <a:ext cx="9144000" cy="4297363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信心是一個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Xìn xīn shì yī gè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美好的禮物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měi hǎo de lǐ wù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為我打開一扇窗戶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wèi wǒ dǎ kāi yī shàn chuāng hù</a:t>
            </a:r>
            <a:r>
              <a:rPr lang="en-US" altLang="zh-TW" sz="36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8752746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052513"/>
            <a:ext cx="9144000" cy="48006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讓我看見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Ràng wǒ kàn jiàn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眼睛看不見的遠景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yǎn jīng kàn bù jiàn de yuǎn jǐng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實現在心靈的深處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shí xiàn zài xīn líng de shēn chù</a:t>
            </a:r>
          </a:p>
        </p:txBody>
      </p:sp>
    </p:spTree>
    <p:extLst>
      <p:ext uri="{BB962C8B-B14F-4D97-AF65-F5344CB8AC3E}">
        <p14:creationId xmlns:p14="http://schemas.microsoft.com/office/powerpoint/2010/main" xmlns="" val="1348397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096963"/>
            <a:ext cx="9144000" cy="48006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信心是一個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Xìn xīn shì yī gè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奇妙的祝福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qí miào de zhù fú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為我打通一條道路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wèi wǒ dǎ tōng yī tiáo dào lù </a:t>
            </a:r>
          </a:p>
        </p:txBody>
      </p:sp>
    </p:spTree>
    <p:extLst>
      <p:ext uri="{BB962C8B-B14F-4D97-AF65-F5344CB8AC3E}">
        <p14:creationId xmlns:p14="http://schemas.microsoft.com/office/powerpoint/2010/main" xmlns="" val="30392138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096963"/>
            <a:ext cx="9144000" cy="48006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讓我擁抱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Ràng wǒ yǒng bào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天父永不遲延的應許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Tiān Fù yǒng bù chí yán de yīng xǔ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即使眼前烏雲密佈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jí shǐ yǎn qián wū yún mì bù </a:t>
            </a:r>
          </a:p>
        </p:txBody>
      </p:sp>
    </p:spTree>
    <p:extLst>
      <p:ext uri="{BB962C8B-B14F-4D97-AF65-F5344CB8AC3E}">
        <p14:creationId xmlns:p14="http://schemas.microsoft.com/office/powerpoint/2010/main" xmlns="" val="3797117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052513"/>
            <a:ext cx="9144000" cy="48006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啊！信心的旅途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A! Xìn xīn de lǚ tú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翻山越嶺也不輕易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fān shān yuè lǐng yě bù qīng yì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調轉腳步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diào zhuǎn jiǎo bù</a:t>
            </a:r>
          </a:p>
        </p:txBody>
      </p:sp>
    </p:spTree>
    <p:extLst>
      <p:ext uri="{BB962C8B-B14F-4D97-AF65-F5344CB8AC3E}">
        <p14:creationId xmlns:p14="http://schemas.microsoft.com/office/powerpoint/2010/main" xmlns="" val="41582001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052513"/>
            <a:ext cx="9144000" cy="48006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啊！信心的歲月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A! Xìn xīn de suì yuè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千山萬水總是訴說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qiān shān wàn shuǐ zǒng shì sù shuō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天父在看顧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Tiān Fù zài kàn gù</a:t>
            </a:r>
          </a:p>
        </p:txBody>
      </p:sp>
    </p:spTree>
    <p:extLst>
      <p:ext uri="{BB962C8B-B14F-4D97-AF65-F5344CB8AC3E}">
        <p14:creationId xmlns:p14="http://schemas.microsoft.com/office/powerpoint/2010/main" xmlns="" val="21872264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30425"/>
            <a:ext cx="7770813" cy="1468438"/>
          </a:xfrm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4963"/>
            <a:ext cx="8228013" cy="4524375"/>
          </a:xfrm>
          <a:ln/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4881777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920875"/>
            <a:ext cx="9144000" cy="48006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我相信 我經歷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Wǒ xiāng xìn wǒ jīng lì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我知道 祢引導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Wǒ zhī dào Ní yǐn dǎo</a:t>
            </a:r>
          </a:p>
        </p:txBody>
      </p:sp>
    </p:spTree>
    <p:extLst>
      <p:ext uri="{BB962C8B-B14F-4D97-AF65-F5344CB8AC3E}">
        <p14:creationId xmlns:p14="http://schemas.microsoft.com/office/powerpoint/2010/main" xmlns="" val="33601695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052513"/>
            <a:ext cx="9144000" cy="48006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信心的旅途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Xìn xīn de lǚ tú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翻山越嶺也不輕易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fān shān yuè lǐng yě bù qīng yì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調轉腳步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diào zhuǎn jiǎo bù</a:t>
            </a:r>
          </a:p>
        </p:txBody>
      </p:sp>
    </p:spTree>
    <p:extLst>
      <p:ext uri="{BB962C8B-B14F-4D97-AF65-F5344CB8AC3E}">
        <p14:creationId xmlns:p14="http://schemas.microsoft.com/office/powerpoint/2010/main" xmlns="" val="17695039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052513"/>
            <a:ext cx="9144000" cy="48006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啊！信心的歲月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A! Xìn xīn de suì yuè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千山萬水總是訴說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qiān shān wàn shuǐ zǒng shì sù shuō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6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2" charset="-120"/>
                <a:ea typeface="微軟正黑體" pitchFamily="32" charset="-120"/>
              </a:rPr>
              <a:t>天父在看顧</a:t>
            </a:r>
            <a: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  <a:t/>
            </a:r>
            <a:br>
              <a:rPr lang="en-US" altLang="zh-TW" sz="6000" b="1">
                <a:solidFill>
                  <a:srgbClr val="FFFFFF"/>
                </a:solidFill>
                <a:latin typeface="微軟正黑體" pitchFamily="32" charset="-120"/>
                <a:ea typeface="微軟正黑體" pitchFamily="32" charset="-120"/>
              </a:rPr>
            </a:br>
            <a:r>
              <a:rPr lang="en-US" altLang="zh-TW" sz="3600" b="1">
                <a:solidFill>
                  <a:srgbClr val="FFFF00"/>
                </a:solidFill>
                <a:latin typeface="微軟正黑體" pitchFamily="32" charset="-120"/>
                <a:ea typeface="微軟正黑體" pitchFamily="32" charset="-120"/>
              </a:rPr>
              <a:t>Tiān Fù zài kàn gù</a:t>
            </a:r>
          </a:p>
        </p:txBody>
      </p:sp>
    </p:spTree>
    <p:extLst>
      <p:ext uri="{BB962C8B-B14F-4D97-AF65-F5344CB8AC3E}">
        <p14:creationId xmlns:p14="http://schemas.microsoft.com/office/powerpoint/2010/main" xmlns="" val="8307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86627" y="0"/>
            <a:ext cx="8922352" cy="6909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要照所安排的，在日期滿足的時候，使天上、地上、一切所有的都在基督裡面同歸於一。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們也在他裡面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得了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基業；這原是那位隨己意行、做萬事的，照著他旨意所預定的，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叫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他的榮耀從我們這首先在基督裡有盼望的人可以得著稱讚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28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Ephesians 1:10-12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12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3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with a view to an administration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suitable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to the fullness of the times, that is, the summing up of all things in Christ, things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in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the heavens and things on the earth. In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Him also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we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have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obtained an inheritance, having been predestined according to His purpose who works all things after the counsel of His will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to the end that we who were the first to hope in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Christ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would be to the praise of His glory</a:t>
            </a:r>
            <a:r>
              <a:rPr lang="en-US" altLang="zh-CN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  (NASB)</a:t>
            </a:r>
            <a:endParaRPr lang="en-US" altLang="zh-CN" sz="8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107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0285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Microsoft YaHei"/>
        <a:cs typeface="Microsoft YaHei"/>
      </a:majorFont>
      <a:minorFont>
        <a:latin typeface="Times New Roman"/>
        <a:ea typeface="Microsoft YaHei"/>
        <a:cs typeface="Microsoft Ya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5896</TotalTime>
  <Words>637</Words>
  <Application>Microsoft Office PowerPoint</Application>
  <PresentationFormat>On-screen Show (4:3)</PresentationFormat>
  <Paragraphs>101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Template</vt:lpstr>
      <vt:lpstr>默认设计模板</vt:lpstr>
      <vt:lpstr>8_Office 佈景主題</vt:lpstr>
      <vt:lpstr>8_Default Design</vt:lpstr>
      <vt:lpstr>10_Office 佈景主題</vt:lpstr>
      <vt:lpstr>3_Office Theme</vt:lpstr>
      <vt:lpstr>Slide 1</vt:lpstr>
      <vt:lpstr>Slide 2</vt:lpstr>
      <vt:lpstr>Slide 3</vt:lpstr>
      <vt:lpstr>Slide 4</vt:lpstr>
      <vt:lpstr>Slide 5</vt:lpstr>
      <vt:lpstr>Slide 6</vt:lpstr>
      <vt:lpstr>信心是一個 Xìn xīn shì yī gè 美好的禮物 měi hǎo de lǐ wù 為我打開一扇窗戶 wèi wǒ dǎ kāi yī shàn chuāng hù </vt:lpstr>
      <vt:lpstr>讓我看見 Ràng wǒ kàn jiàn 眼睛看不見的遠景 yǎn jīng kàn bù jiàn de yuǎn jǐng 實現在心靈的深處 shí xiàn zài xīn líng de shēn chù</vt:lpstr>
      <vt:lpstr>信心是一個 Xìn xīn shì yī gè 奇妙的祝福 qí miào de zhù fú 為我打通一條道路 wèi wǒ dǎ tōng yī tiáo dào lù </vt:lpstr>
      <vt:lpstr>讓我擁抱 Ràng wǒ yǒng bào 天父永不遲延的應許 Tiān Fù yǒng bù chí yán de yīng xǔ 即使眼前烏雲密佈 jí shǐ yǎn qián wū yún mì bù </vt:lpstr>
      <vt:lpstr>啊！信心的旅途 A! Xìn xīn de lǚ tú 翻山越嶺也不輕易 fān shān yuè lǐng yě bù qīng yì 調轉腳步 diào zhuǎn jiǎo bù</vt:lpstr>
      <vt:lpstr>啊！信心的歲月 A! Xìn xīn de suì yuè 千山萬水總是訴說 qiān shān wàn shuǐ zǒng shì sù shuō 天父在看顧 Tiān Fù zài kàn gù</vt:lpstr>
      <vt:lpstr>Slide 13</vt:lpstr>
      <vt:lpstr>我相信 我經歷 Wǒ xiāng xìn wǒ jīng lì 我知道 祢引導 Wǒ zhī dào Ní yǐn dǎo</vt:lpstr>
      <vt:lpstr>信心的旅途 Xìn xīn de lǚ tú 翻山越嶺也不輕易 fān shān yuè lǐng yě bù qīng yì 調轉腳步 diào zhuǎn jiǎo bù</vt:lpstr>
      <vt:lpstr>啊！信心的歲月 A! Xìn xīn de suì yuè 千山萬水總是訴說 qiān shān wàn shuǐ zǒng shì sù shuō 天父在看顧 Tiān Fù zài kàn gù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Computer Manager</cp:lastModifiedBy>
  <cp:revision>148</cp:revision>
  <dcterms:created xsi:type="dcterms:W3CDTF">2014-11-02T05:55:36Z</dcterms:created>
  <dcterms:modified xsi:type="dcterms:W3CDTF">2015-09-13T09:00:51Z</dcterms:modified>
</cp:coreProperties>
</file>