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005" r:id="rId3"/>
    <p:sldMasterId id="2147485149" r:id="rId4"/>
    <p:sldMasterId id="2147485197" r:id="rId5"/>
    <p:sldMasterId id="2147485209" r:id="rId6"/>
    <p:sldMasterId id="2147485221" r:id="rId7"/>
    <p:sldMasterId id="2147485233" r:id="rId8"/>
  </p:sldMasterIdLst>
  <p:notesMasterIdLst>
    <p:notesMasterId r:id="rId31"/>
  </p:notesMasterIdLst>
  <p:sldIdLst>
    <p:sldId id="885" r:id="rId9"/>
    <p:sldId id="886" r:id="rId10"/>
    <p:sldId id="897" r:id="rId11"/>
    <p:sldId id="898" r:id="rId12"/>
    <p:sldId id="911" r:id="rId13"/>
    <p:sldId id="900" r:id="rId14"/>
    <p:sldId id="914" r:id="rId15"/>
    <p:sldId id="901" r:id="rId16"/>
    <p:sldId id="902" r:id="rId17"/>
    <p:sldId id="903" r:id="rId18"/>
    <p:sldId id="904" r:id="rId19"/>
    <p:sldId id="905" r:id="rId20"/>
    <p:sldId id="906" r:id="rId21"/>
    <p:sldId id="907" r:id="rId22"/>
    <p:sldId id="912" r:id="rId23"/>
    <p:sldId id="908" r:id="rId24"/>
    <p:sldId id="909" r:id="rId25"/>
    <p:sldId id="913" r:id="rId26"/>
    <p:sldId id="896" r:id="rId27"/>
    <p:sldId id="915" r:id="rId28"/>
    <p:sldId id="916" r:id="rId29"/>
    <p:sldId id="891" r:id="rId30"/>
  </p:sldIdLst>
  <p:sldSz cx="9144000" cy="6858000" type="screen4x3"/>
  <p:notesSz cx="6858000" cy="9144000"/>
  <p:defaultTextStyle>
    <a:defPPr>
      <a:defRPr lang="en-US"/>
    </a:defPPr>
    <a:lvl1pPr marL="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8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DB5FF4-317D-472A-9B23-BDCFE21083E7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DB5FF4-317D-472A-9B23-BDCFE21083E7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39C1839-F47F-4EA7-B913-719F13E1C0EC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050E604-E004-4464-B176-21DA12AEA322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20408AC-FF4D-4B19-B944-3317E18DEBDF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EEA8D4-E22F-455C-B1F3-645F10CAA4D2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142BF02-8F47-41FB-A8C5-8F3288A44442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CCAE83F-8794-465F-AF5B-396F3A3C683B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4B952F6-8933-4EF3-A86A-705C1170BB76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9DEFF6E-4FF0-4379-8CF6-2A341F6F2645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A36FE6-977F-4631-ACD0-53A354E55897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16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6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69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2643174" cy="241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19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1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70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0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0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1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57" y="3071810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3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4"/>
            <a:ext cx="3500462" cy="521497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77"/>
            <a:ext cx="8715436" cy="446025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3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0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9/19/2015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9/19/2015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77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4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6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6" y="1990726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15" y="846137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37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65036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13981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676390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813619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5647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691284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7621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601613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466829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02027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09459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35E8E53-3789-4A4A-8078-5799190A95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6867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C95A058-363F-4F4D-B3AA-080DB248E74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93163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3C5567E-1CC4-4EB9-89B9-AFA30531F4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244144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B902DA4-29EA-49DB-B6E7-4143C105041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088034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BCBC116-ECE2-4248-B17F-15F87DBDDA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313437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E356ACC-CDD2-4281-AFF0-A2D8D1074F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99873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8F9E76B-B793-47A0-9C64-131C269D5EE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995945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80C181A-27B2-403B-A382-D3EFB2497B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605919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48E947-E16F-44E8-889A-CA89BE2D195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654164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128598A-443C-4919-B10D-E09656AFD74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137221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17658F-0238-4B83-A05E-02EF933AA87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146527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603812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8660828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021605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2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09144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778687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982457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09287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849088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45" indent="0">
              <a:buNone/>
              <a:defRPr sz="2800"/>
            </a:lvl2pPr>
            <a:lvl3pPr marL="914087" indent="0">
              <a:buNone/>
              <a:defRPr sz="2400"/>
            </a:lvl3pPr>
            <a:lvl4pPr marL="1371130" indent="0">
              <a:buNone/>
              <a:defRPr sz="2000"/>
            </a:lvl4pPr>
            <a:lvl5pPr marL="1828172" indent="0">
              <a:buNone/>
              <a:defRPr sz="2000"/>
            </a:lvl5pPr>
            <a:lvl6pPr marL="2285216" indent="0">
              <a:buNone/>
              <a:defRPr sz="2000"/>
            </a:lvl6pPr>
            <a:lvl7pPr marL="2742261" indent="0">
              <a:buNone/>
              <a:defRPr sz="2000"/>
            </a:lvl7pPr>
            <a:lvl8pPr marL="3199303" indent="0">
              <a:buNone/>
              <a:defRPr sz="2000"/>
            </a:lvl8pPr>
            <a:lvl9pPr marL="3656347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222773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31487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3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001554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7A371-B29D-412A-8610-970EB576495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16857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A2BA5-4C4E-4F90-A423-A9CF41CC66E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47491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098D9-54D3-4A0A-8E2D-A07A3A72B44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43996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0DF55-1EDB-4EFE-9231-D3237987A396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36483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F8F4F-C7C8-4547-BCF0-31E05C750C8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02487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A5BEB-37BC-4F44-BC58-D990C58D51B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46065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7F9DE-1BD1-48DE-80B4-D66152452B5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6609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4BF9A-FAEB-442E-90DC-AB85122CC16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37251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922D4-0F8D-49B1-956B-A82CCCE0F791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4931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3DC70-7604-44F4-BB72-DC712319DC2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78883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7A5B5-63EF-47FE-B0D0-AD6551CCC28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14323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7A371-B29D-412A-8610-970EB576495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50353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A2BA5-4C4E-4F90-A423-A9CF41CC66E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6358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098D9-54D3-4A0A-8E2D-A07A3A72B44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91677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0DF55-1EDB-4EFE-9231-D3237987A396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1689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F8F4F-C7C8-4547-BCF0-31E05C750C8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1129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A5BEB-37BC-4F44-BC58-D990C58D51B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72535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7F9DE-1BD1-48DE-80B4-D66152452B5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455335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4BF9A-FAEB-442E-90DC-AB85122CC16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244306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922D4-0F8D-49B1-956B-A82CCCE0F791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86813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3DC70-7604-44F4-BB72-DC712319DC2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29279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7A5B5-63EF-47FE-B0D0-AD6551CCC28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42446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0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940" indent="0" algn="ctr">
              <a:buNone/>
              <a:defRPr sz="2000"/>
            </a:lvl2pPr>
            <a:lvl3pPr marL="913881" indent="0" algn="ctr">
              <a:buNone/>
              <a:defRPr sz="1800"/>
            </a:lvl3pPr>
            <a:lvl4pPr marL="1370826" indent="0" algn="ctr">
              <a:buNone/>
              <a:defRPr sz="1600"/>
            </a:lvl4pPr>
            <a:lvl5pPr marL="1827766" indent="0" algn="ctr">
              <a:buNone/>
              <a:defRPr sz="1600"/>
            </a:lvl5pPr>
            <a:lvl6pPr marL="2284707" indent="0" algn="ctr">
              <a:buNone/>
              <a:defRPr sz="1600"/>
            </a:lvl6pPr>
            <a:lvl7pPr marL="2741648" indent="0" algn="ctr">
              <a:buNone/>
              <a:defRPr sz="1600"/>
            </a:lvl7pPr>
            <a:lvl8pPr marL="3198590" indent="0" algn="ctr">
              <a:buNone/>
              <a:defRPr sz="1600"/>
            </a:lvl8pPr>
            <a:lvl9pPr marL="3655532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87BC1D4-111A-4323-B0DE-195C74E2DD31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7399650-769B-47DF-870D-30DD72744D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9811682"/>
      </p:ext>
    </p:extLst>
  </p:cSld>
  <p:clrMapOvr>
    <a:masterClrMapping/>
  </p:clrMapOvr>
  <p:transition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BA59851-50E9-40D5-A32B-FA373416ED50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FA5573F-52F2-4411-ADAE-91B5442C8D4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31391687"/>
      </p:ext>
    </p:extLst>
  </p:cSld>
  <p:clrMapOvr>
    <a:masterClrMapping/>
  </p:clrMapOvr>
  <p:transition spd="med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1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51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9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8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8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7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7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6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5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5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3015D2B-C98B-445E-9A00-18D2A1FD2295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36DB9CE-C46A-458F-A33C-01D0581216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49865783"/>
      </p:ext>
    </p:extLst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17F3149-6F27-4D47-8E9A-3B6DE070565A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E10896A-100F-4D02-ACE4-820D606DC4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45826718"/>
      </p:ext>
    </p:extLst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3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1" indent="0">
              <a:buNone/>
              <a:defRPr sz="1800" b="1"/>
            </a:lvl3pPr>
            <a:lvl4pPr marL="1370826" indent="0">
              <a:buNone/>
              <a:defRPr sz="1600" b="1"/>
            </a:lvl4pPr>
            <a:lvl5pPr marL="1827766" indent="0">
              <a:buNone/>
              <a:defRPr sz="1600" b="1"/>
            </a:lvl5pPr>
            <a:lvl6pPr marL="2284707" indent="0">
              <a:buNone/>
              <a:defRPr sz="1600" b="1"/>
            </a:lvl6pPr>
            <a:lvl7pPr marL="2741648" indent="0">
              <a:buNone/>
              <a:defRPr sz="1600" b="1"/>
            </a:lvl7pPr>
            <a:lvl8pPr marL="3198590" indent="0">
              <a:buNone/>
              <a:defRPr sz="1600" b="1"/>
            </a:lvl8pPr>
            <a:lvl9pPr marL="36555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1" indent="0">
              <a:buNone/>
              <a:defRPr sz="1800" b="1"/>
            </a:lvl3pPr>
            <a:lvl4pPr marL="1370826" indent="0">
              <a:buNone/>
              <a:defRPr sz="1600" b="1"/>
            </a:lvl4pPr>
            <a:lvl5pPr marL="1827766" indent="0">
              <a:buNone/>
              <a:defRPr sz="1600" b="1"/>
            </a:lvl5pPr>
            <a:lvl6pPr marL="2284707" indent="0">
              <a:buNone/>
              <a:defRPr sz="1600" b="1"/>
            </a:lvl6pPr>
            <a:lvl7pPr marL="2741648" indent="0">
              <a:buNone/>
              <a:defRPr sz="1600" b="1"/>
            </a:lvl7pPr>
            <a:lvl8pPr marL="3198590" indent="0">
              <a:buNone/>
              <a:defRPr sz="1600" b="1"/>
            </a:lvl8pPr>
            <a:lvl9pPr marL="36555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1F34A2B-D8DC-4FE6-B4F6-B9FCBC580164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86A57EC-7794-4AFD-9F6F-145D287D8E3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14556620"/>
      </p:ext>
    </p:extLst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A9A6A777-B3FC-47DA-A6E1-838AF0262166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3D0EA37-71A9-41B9-B5D3-C00E7BF484D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11710485"/>
      </p:ext>
    </p:extLst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71A32D3-7947-4366-86A5-A69E7E1670A8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1BA6FBA-D209-4D11-AA8E-54567C4BA3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06336261"/>
      </p:ext>
    </p:extLst>
  </p:cSld>
  <p:clrMapOvr>
    <a:masterClrMapping/>
  </p:clrMapOvr>
  <p:transition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0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40" indent="0">
              <a:buNone/>
              <a:defRPr sz="1400"/>
            </a:lvl2pPr>
            <a:lvl3pPr marL="913881" indent="0">
              <a:buNone/>
              <a:defRPr sz="1200"/>
            </a:lvl3pPr>
            <a:lvl4pPr marL="1370826" indent="0">
              <a:buNone/>
              <a:defRPr sz="1000"/>
            </a:lvl4pPr>
            <a:lvl5pPr marL="1827766" indent="0">
              <a:buNone/>
              <a:defRPr sz="1000"/>
            </a:lvl5pPr>
            <a:lvl6pPr marL="2284707" indent="0">
              <a:buNone/>
              <a:defRPr sz="1000"/>
            </a:lvl6pPr>
            <a:lvl7pPr marL="2741648" indent="0">
              <a:buNone/>
              <a:defRPr sz="1000"/>
            </a:lvl7pPr>
            <a:lvl8pPr marL="3198590" indent="0">
              <a:buNone/>
              <a:defRPr sz="1000"/>
            </a:lvl8pPr>
            <a:lvl9pPr marL="365553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E4E84E-EE9F-44B6-BADC-EC09DE6C7D1F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FF6599D-5DD4-47D8-8F80-98266E1C57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34667649"/>
      </p:ext>
    </p:extLst>
  </p:cSld>
  <p:clrMapOvr>
    <a:masterClrMapping/>
  </p:clrMapOvr>
  <p:transition spd="med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50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40" indent="0">
              <a:buNone/>
              <a:defRPr sz="2800"/>
            </a:lvl2pPr>
            <a:lvl3pPr marL="913881" indent="0">
              <a:buNone/>
              <a:defRPr sz="2400"/>
            </a:lvl3pPr>
            <a:lvl4pPr marL="1370826" indent="0">
              <a:buNone/>
              <a:defRPr sz="2000"/>
            </a:lvl4pPr>
            <a:lvl5pPr marL="1827766" indent="0">
              <a:buNone/>
              <a:defRPr sz="2000"/>
            </a:lvl5pPr>
            <a:lvl6pPr marL="2284707" indent="0">
              <a:buNone/>
              <a:defRPr sz="2000"/>
            </a:lvl6pPr>
            <a:lvl7pPr marL="2741648" indent="0">
              <a:buNone/>
              <a:defRPr sz="2000"/>
            </a:lvl7pPr>
            <a:lvl8pPr marL="3198590" indent="0">
              <a:buNone/>
              <a:defRPr sz="2000"/>
            </a:lvl8pPr>
            <a:lvl9pPr marL="3655532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40" indent="0">
              <a:buNone/>
              <a:defRPr sz="1400"/>
            </a:lvl2pPr>
            <a:lvl3pPr marL="913881" indent="0">
              <a:buNone/>
              <a:defRPr sz="1200"/>
            </a:lvl3pPr>
            <a:lvl4pPr marL="1370826" indent="0">
              <a:buNone/>
              <a:defRPr sz="1000"/>
            </a:lvl4pPr>
            <a:lvl5pPr marL="1827766" indent="0">
              <a:buNone/>
              <a:defRPr sz="1000"/>
            </a:lvl5pPr>
            <a:lvl6pPr marL="2284707" indent="0">
              <a:buNone/>
              <a:defRPr sz="1000"/>
            </a:lvl6pPr>
            <a:lvl7pPr marL="2741648" indent="0">
              <a:buNone/>
              <a:defRPr sz="1000"/>
            </a:lvl7pPr>
            <a:lvl8pPr marL="3198590" indent="0">
              <a:buNone/>
              <a:defRPr sz="1000"/>
            </a:lvl8pPr>
            <a:lvl9pPr marL="365553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AD9F9AB-4601-4A23-818E-1517055D5715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24AA93E-AB80-4819-A662-37209939B7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88314886"/>
      </p:ext>
    </p:extLst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0C5DA9A-2CB8-4315-8800-5E8A34C46450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C567ABBB-3C6E-4551-B577-1B9272A967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27900556"/>
      </p:ext>
    </p:extLst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9" y="365127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4" y="365127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835BC4-1CDD-4333-B646-2B2A46E4BD88}" type="datetimeFigureOut">
              <a:rPr lang="en-US" altLang="zh-TW"/>
              <a:pPr>
                <a:defRPr/>
              </a:pPr>
              <a:t>9/19/2015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5D5859D-9209-4879-8D1D-FF55DE76D6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3419732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402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02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4083" indent="-452254" algn="l" defTabSz="91402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63" indent="0" algn="l" defTabSz="91402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293" indent="0" algn="l" defTabSz="91402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437" indent="-1588" algn="l" defTabSz="91402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573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84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98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09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8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8" y="1990726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35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7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353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53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706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82" indent="-342882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912" indent="-285736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942" indent="-228588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600118" indent="-228588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729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47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648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82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600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8588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6" r:id="rId1"/>
    <p:sldLayoutId id="2147485007" r:id="rId2"/>
    <p:sldLayoutId id="2147485008" r:id="rId3"/>
    <p:sldLayoutId id="2147485009" r:id="rId4"/>
    <p:sldLayoutId id="2147485010" r:id="rId5"/>
    <p:sldLayoutId id="2147485011" r:id="rId6"/>
    <p:sldLayoutId id="2147485012" r:id="rId7"/>
    <p:sldLayoutId id="2147485013" r:id="rId8"/>
    <p:sldLayoutId id="2147485014" r:id="rId9"/>
    <p:sldLayoutId id="2147485015" r:id="rId10"/>
    <p:sldLayoutId id="21474850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8D7ECE3-E7BD-4615-8F57-8563AF4C117B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9254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0" r:id="rId1"/>
    <p:sldLayoutId id="2147485151" r:id="rId2"/>
    <p:sldLayoutId id="2147485152" r:id="rId3"/>
    <p:sldLayoutId id="2147485153" r:id="rId4"/>
    <p:sldLayoutId id="2147485154" r:id="rId5"/>
    <p:sldLayoutId id="2147485155" r:id="rId6"/>
    <p:sldLayoutId id="2147485156" r:id="rId7"/>
    <p:sldLayoutId id="2147485157" r:id="rId8"/>
    <p:sldLayoutId id="2147485158" r:id="rId9"/>
    <p:sldLayoutId id="2147485159" r:id="rId10"/>
    <p:sldLayoutId id="21474851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1" y="6356356"/>
            <a:ext cx="2895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9384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8" r:id="rId1"/>
    <p:sldLayoutId id="2147485199" r:id="rId2"/>
    <p:sldLayoutId id="2147485200" r:id="rId3"/>
    <p:sldLayoutId id="2147485201" r:id="rId4"/>
    <p:sldLayoutId id="2147485202" r:id="rId5"/>
    <p:sldLayoutId id="2147485203" r:id="rId6"/>
    <p:sldLayoutId id="2147485204" r:id="rId7"/>
    <p:sldLayoutId id="2147485205" r:id="rId8"/>
    <p:sldLayoutId id="2147485206" r:id="rId9"/>
    <p:sldLayoutId id="2147485207" r:id="rId10"/>
    <p:sldLayoutId id="21474852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4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0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1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17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782" indent="-3427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95" indent="-28565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09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51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94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37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2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6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69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5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2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16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1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3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4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D201906-5D29-4D69-BC8B-DC8AF42F7F13}" type="slidenum">
              <a:rPr lang="en-US" altLang="zh-TW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702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0" r:id="rId1"/>
    <p:sldLayoutId id="2147485211" r:id="rId2"/>
    <p:sldLayoutId id="2147485212" r:id="rId3"/>
    <p:sldLayoutId id="2147485213" r:id="rId4"/>
    <p:sldLayoutId id="2147485214" r:id="rId5"/>
    <p:sldLayoutId id="2147485215" r:id="rId6"/>
    <p:sldLayoutId id="2147485216" r:id="rId7"/>
    <p:sldLayoutId id="2147485217" r:id="rId8"/>
    <p:sldLayoutId id="2147485218" r:id="rId9"/>
    <p:sldLayoutId id="2147485219" r:id="rId10"/>
    <p:sldLayoutId id="214748522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D201906-5D29-4D69-BC8B-DC8AF42F7F13}" type="slidenum">
              <a:rPr lang="en-US" altLang="zh-TW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471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2" r:id="rId1"/>
    <p:sldLayoutId id="2147485223" r:id="rId2"/>
    <p:sldLayoutId id="2147485224" r:id="rId3"/>
    <p:sldLayoutId id="2147485225" r:id="rId4"/>
    <p:sldLayoutId id="2147485226" r:id="rId5"/>
    <p:sldLayoutId id="2147485227" r:id="rId6"/>
    <p:sldLayoutId id="2147485228" r:id="rId7"/>
    <p:sldLayoutId id="2147485229" r:id="rId8"/>
    <p:sldLayoutId id="2147485230" r:id="rId9"/>
    <p:sldLayoutId id="2147485231" r:id="rId10"/>
    <p:sldLayoutId id="214748523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8" tIns="45694" rIns="91388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D6842-E78D-4AE1-AF3E-F6C77A8A1D13}" type="datetimeFigureOut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9/19/2015</a:t>
            </a:fld>
            <a:endParaRPr lang="en-US" altLang="zh-TW"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algn="ctr"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algn="r"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69757F-F52F-4D31-9286-C44380CEEB03}" type="slidenum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2075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234" r:id="rId1"/>
    <p:sldLayoutId id="2147485235" r:id="rId2"/>
    <p:sldLayoutId id="2147485236" r:id="rId3"/>
    <p:sldLayoutId id="2147485237" r:id="rId4"/>
    <p:sldLayoutId id="2147485238" r:id="rId5"/>
    <p:sldLayoutId id="2147485239" r:id="rId6"/>
    <p:sldLayoutId id="2147485240" r:id="rId7"/>
    <p:sldLayoutId id="2147485241" r:id="rId8"/>
    <p:sldLayoutId id="2147485242" r:id="rId9"/>
    <p:sldLayoutId id="2147485243" r:id="rId10"/>
    <p:sldLayoutId id="2147485244" r:id="rId11"/>
  </p:sldLayoutIdLst>
  <p:transition spd="med">
    <p:fade/>
  </p:transition>
  <p:txStyles>
    <p:titleStyle>
      <a:lvl1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035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071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110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146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5425" indent="-225425" algn="l" defTabSz="91122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3181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20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63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01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1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26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66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07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48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9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32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心靈全</a:t>
            </a: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然安靜中</a:t>
            </a: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醫治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en-US" altLang="zh-TW" sz="4400" i="1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Healing Through Quietness in Soul</a:t>
            </a:r>
            <a:endParaRPr lang="en-US" altLang="zh-TW" sz="2800" b="1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400" b="1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4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8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1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0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18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September 13, </a:t>
            </a:r>
            <a:r>
              <a:rPr lang="en-US" altLang="zh-TW" sz="18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34505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0" y="211755"/>
            <a:ext cx="9004300" cy="661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我的心哪，你為何憂悶？為何在我裡面煩躁？應當仰望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神，因他笑臉幫助我；我還要稱讚他。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神啊，我的心在我裡面憂悶，所以我從約旦地，從黑門嶺，從米薩山記念你。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的瀑布發聲，深淵就與深淵響應；你的波浪洪濤漫過我身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。白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晝，耶和華必向我施慈愛；黑夜，我要歌頌禱告賜我生命的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神。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42:5-8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5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Why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my soul, are you downcast?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Why so disturbed within me?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Put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your hope in God,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for I will yet praise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him, my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Savior and my God.</a:t>
            </a:r>
          </a:p>
        </p:txBody>
      </p:sp>
    </p:spTree>
    <p:extLst>
      <p:ext uri="{BB962C8B-B14F-4D97-AF65-F5344CB8AC3E}">
        <p14:creationId xmlns:p14="http://schemas.microsoft.com/office/powerpoint/2010/main" xmlns="" val="409892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1560" y="211755"/>
            <a:ext cx="9004300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我們不向亞述求救，不騎埃及的馬，也不再對我們手所造的說：你是我們的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為孤兒在你─耶和華那裡得蒙憐憫。</a:t>
            </a:r>
            <a:r>
              <a:rPr lang="zh-TW" altLang="en-US" sz="1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</a:t>
            </a:r>
            <a:r>
              <a:rPr lang="zh-TW" altLang="en-US" sz="36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醫治他們背道的病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，甘心愛他們；因為我的怒氣向他們轉消。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必向以色列如甘露；他必如百合花開放，如黎巴嫩的樹木扎根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何西阿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Hosea 14:2-5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4 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 will </a:t>
            </a:r>
            <a:r>
              <a:rPr lang="en-US" altLang="zh-CN" i="1" u="sng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heal their </a:t>
            </a:r>
            <a:r>
              <a:rPr lang="en-US" altLang="zh-CN" i="1" u="sng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backsliding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I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will love them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freely, For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My anger has turned away from him.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5 </a:t>
            </a:r>
            <a:r>
              <a:rPr lang="en-US" altLang="zh-CN" sz="2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will be like the dew to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Israel; He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shall grow like the lily,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lengthen his roots like Lebanon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   </a:t>
            </a:r>
            <a:r>
              <a:rPr lang="en-US" altLang="zh-CN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lang="en-US" altLang="zh-CN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NKJV</a:t>
            </a:r>
            <a:r>
              <a:rPr lang="en-US" altLang="zh-CN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lang="en-US" altLang="zh-CN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743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463"/>
            <a:ext cx="9144000" cy="592137"/>
          </a:xfrm>
        </p:spPr>
        <p:txBody>
          <a:bodyPr/>
          <a:lstStyle/>
          <a:p>
            <a:pPr eaLnBrk="1" hangingPunct="1">
              <a:lnSpc>
                <a:spcPts val="3700"/>
              </a:lnSpc>
              <a:defRPr/>
            </a:pPr>
            <a:r>
              <a:rPr lang="zh-TW" altLang="en-US" sz="40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安靜等候 神 </a:t>
            </a:r>
            <a:endParaRPr lang="en-US" altLang="en-US" sz="4000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9144000" cy="6248400"/>
          </a:xfrm>
        </p:spPr>
        <p:txBody>
          <a:bodyPr/>
          <a:lstStyle/>
          <a:p>
            <a:pPr marL="0" indent="0">
              <a:lnSpc>
                <a:spcPts val="3900"/>
              </a:lnSpc>
              <a:buFontTx/>
              <a:buNone/>
            </a:pP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「靈裡全然安靜是一件非常不容易的事情。其實 神一直在和我們講話。 什麼時候世界的聲音在靈裡消滅或低沉了，什麼時候我們就能聽見 神的聲音。 我們聽不見，是因為我們生活中充滿了喧鬧、急躁和愁悶的緣故。」</a:t>
            </a:r>
            <a:r>
              <a:rPr lang="en-US" altLang="zh-TW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endParaRPr lang="en-US" altLang="zh-TW" sz="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900"/>
              </a:lnSpc>
              <a:buFontTx/>
              <a:buNone/>
            </a:pP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「要留意你所相信的。如果你總是懷著可憐的老我心態，認爲你不配得上帝的祝福，以致專注在你的失敗上，總是對自己感到不滿，那麽你最多只能過著悲慘的生活。但如果你改變信念，並開始從上帝的角度看自己是得勝有餘，有能力成就 神在你生命中的旨意，在主裡剛强，作首不作尾，是得勝者而非受害者，那麽你將會成就新的人生。 這要取决於你，依據你的信念，讓這些成就在你身上」 </a:t>
            </a:r>
            <a:endParaRPr lang="en-US" altLang="zh-TW" sz="2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900"/>
              </a:lnSpc>
              <a:buFontTx/>
              <a:buNone/>
            </a:pPr>
            <a:r>
              <a:rPr lang="en-US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					~</a:t>
            </a: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摘自活出美好</a:t>
            </a:r>
            <a:endParaRPr lang="en-US" altLang="en-US" sz="2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300"/>
              </a:lnSpc>
              <a:buFontTx/>
              <a:buNone/>
            </a:pPr>
            <a:endParaRPr lang="en-US" altLang="en-US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126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248400"/>
            <a:ext cx="4572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fld id="{10E21254-76BD-4289-A7A6-9098942A8F9D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lnSpc>
                  <a:spcPts val="37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357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340"/>
            <a:ext cx="9144000" cy="6652660"/>
          </a:xfrm>
        </p:spPr>
        <p:txBody>
          <a:bodyPr/>
          <a:lstStyle/>
          <a:p>
            <a:pPr marL="0" indent="0">
              <a:lnSpc>
                <a:spcPts val="3900"/>
              </a:lnSpc>
              <a:buFontTx/>
              <a:buNone/>
            </a:pPr>
            <a:r>
              <a:rPr lang="zh-TW" altLang="en-US" sz="2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任何時候，只要你能夠，撥出幾分鐘的時間來，單單地等候耶穌</a:t>
            </a:r>
            <a:r>
              <a:rPr lang="en-US" altLang="zh-TW" sz="2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-</a:t>
            </a:r>
            <a:r>
              <a:rPr lang="zh-TW" altLang="en-US" sz="2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不必一定要祈禱，就是等候，注視祂的面龐，渴慕祂的同在。 最初的時候，也許你似乎領受的不多，可是假如你把握每一個機會，不久你的靈魂會飢渴地要祂，祂自己的甘甜會臨到你，你們會如同愛人一般，寧可悄悄的溜開，那怕是一兩分鐘，同祂在一起，勝過聊天、看書、休息或吃東西。當你感到疲倦、急燥、情緒緊張時，幾分鐘的與祂相處，在祂同在的寧靜中，會甦息你，遠超過世上一切其他的</a:t>
            </a: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。倘</a:t>
            </a:r>
            <a:r>
              <a:rPr lang="zh-TW" altLang="en-US" sz="2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若我們多多注視耶穌而少注視我們自己、我們的朋友、臨到我們的試煉、我們的失敗、生活狀況、世界、肉體、魔鬼，我們會越來越多地反映祂的形像；並且我們的冷酷、不潔、脾氣、自私會消逝，而代之以親切、純潔、溫柔、仁愛</a:t>
            </a:r>
            <a:r>
              <a:rPr lang="en-US" altLang="zh-TW" sz="2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---</a:t>
            </a:r>
            <a:r>
              <a:rPr lang="zh-TW" altLang="en-US" sz="2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變得榮上加榮</a:t>
            </a: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。 </a:t>
            </a:r>
            <a:r>
              <a:rPr lang="en-US" altLang="zh-TW" sz="2400" dirty="0" smtClean="0">
                <a:solidFill>
                  <a:srgbClr val="FFC000"/>
                </a:solidFill>
                <a:latin typeface="DFKai-SB" pitchFamily="65" charset="-120"/>
                <a:ea typeface="DFKai-SB" pitchFamily="65" charset="-120"/>
              </a:rPr>
              <a:t>~</a:t>
            </a:r>
            <a:r>
              <a:rPr lang="zh-TW" altLang="en-US" sz="2400" dirty="0">
                <a:solidFill>
                  <a:srgbClr val="FFC000"/>
                </a:solidFill>
                <a:latin typeface="DFKai-SB" pitchFamily="65" charset="-120"/>
                <a:ea typeface="DFKai-SB" pitchFamily="65" charset="-120"/>
              </a:rPr>
              <a:t>羅炳森師母</a:t>
            </a:r>
            <a:endParaRPr lang="en-US" altLang="en-US" sz="2800" dirty="0" smtClean="0">
              <a:solidFill>
                <a:srgbClr val="FFC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126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248400"/>
            <a:ext cx="4572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fld id="{10E21254-76BD-4289-A7A6-9098942A8F9D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lnSpc>
                  <a:spcPts val="37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89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59080"/>
            <a:ext cx="8763000" cy="744538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en-US" altLang="zh-TW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等</a:t>
            </a:r>
            <a:r>
              <a:rPr lang="zh-TW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候 </a:t>
            </a:r>
            <a:r>
              <a:rPr lang="zh-TW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r>
              <a:rPr lang="en-US" altLang="zh-TW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的意義</a:t>
            </a:r>
            <a:endParaRPr lang="en-US" altLang="zh-TW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33650"/>
            <a:ext cx="9144000" cy="5754487"/>
          </a:xfrm>
        </p:spPr>
        <p:txBody>
          <a:bodyPr/>
          <a:lstStyle/>
          <a:p>
            <a:pPr marL="0" lvl="0" indent="0" eaLnBrk="1" hangingPunct="1">
              <a:spcBef>
                <a:spcPct val="0"/>
              </a:spcBef>
              <a:buNone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侍立在祂面前，將我們的心靜靜的降服在神的面前，親近祂，注視祂。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等候是享受與 神之間在愛裡的靜默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: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浸泡在天父的大愛中。</a:t>
            </a:r>
          </a:p>
          <a:p>
            <a:pPr marL="0" lvl="0" indent="0" eaLnBrk="1" hangingPunct="1">
              <a:spcBef>
                <a:spcPct val="0"/>
              </a:spcBef>
              <a:buNone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kumimoji="0" lang="zh-TW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主就是那靈；主的靈在哪裡，那裡就得以自由。 我們眾人既然敞著臉得以看見主的榮光，好像從鏡子裡返照，就變成主的形狀，榮上加榮，如同從主的靈變成的。 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(</a:t>
            </a: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哥林多後書 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+mn-cs"/>
              </a:rPr>
              <a:t>2 Corinthians 3:17-18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)</a:t>
            </a:r>
            <a:endParaRPr kumimoji="0" lang="en-US" altLang="zh-TW" sz="105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endParaRPr kumimoji="0" lang="en-US" altLang="zh-CN" sz="9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05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86800" y="6575425"/>
            <a:ext cx="457200" cy="3048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5B3E45-DFBF-4BBB-A7BC-B1189AD8D59D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014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7950" y="1168520"/>
            <a:ext cx="9004300" cy="550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不但坐在耶穌腳前，心在主腳前安靜，在祂的同在中，領受基督已經得著的勝利，我們必能戰勝生命中的一切仇敵</a:t>
            </a:r>
            <a:endParaRPr lang="en-US" altLang="zh-TW" sz="3600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耶和華─以色列的聖者曾如此說：你們得救在乎歸回安息；你們得力在乎平靜安穩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30:15a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This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is what the Sovereign Lord, the Holy One of Israel, says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: “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In repentance and rest is your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salvation, in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quietness and trust is your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strength, </a:t>
            </a:r>
            <a:endParaRPr lang="en-US" altLang="zh-CN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28600" y="430436"/>
            <a:ext cx="8763000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defTabSz="914400" eaLnBrk="1" hangingPunct="1">
              <a:lnSpc>
                <a:spcPts val="2800"/>
              </a:lnSpc>
              <a:defRPr/>
            </a:pPr>
            <a:r>
              <a:rPr lang="en-US" altLang="zh-TW" sz="40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40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等候 神</a:t>
            </a:r>
            <a:r>
              <a:rPr lang="en-US" altLang="zh-TW" sz="40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40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的意義</a:t>
            </a:r>
            <a:endParaRPr lang="en-US" altLang="zh-TW" sz="40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875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463"/>
            <a:ext cx="9144000" cy="7445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等候 神</a:t>
            </a:r>
            <a:r>
              <a:rPr lang="en-US" altLang="zh-TW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的果效</a:t>
            </a:r>
            <a:endParaRPr lang="en-US" altLang="en-US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78581"/>
            <a:ext cx="9144000" cy="6172200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只要肯安靜 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repentance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&amp;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rest,</a:t>
            </a:r>
            <a:r>
              <a:rPr lang="zh-TW" altLang="en-US" sz="1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quietness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&amp;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trust) 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人人可遇見神，因為我們親近 神， 神必親近我們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雅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4:8)</a:t>
            </a:r>
          </a:p>
          <a:p>
            <a:pPr eaLnBrk="1" hangingPunct="1">
              <a:lnSpc>
                <a:spcPts val="3400"/>
              </a:lnSpc>
            </a:pP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安靜等候時 神作更新、改變的工作，讓人愈來愈像主耶穌 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林後 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3:18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4:6-7; 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箴 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16:15)</a:t>
            </a:r>
          </a:p>
          <a:p>
            <a:pPr eaLnBrk="1" hangingPunct="1">
              <a:lnSpc>
                <a:spcPts val="3400"/>
              </a:lnSpc>
            </a:pP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在等候時 神建造祂的生命在我們裡面，救我們脫離自我中心的惡性循環，因在主裏找到肯定</a:t>
            </a:r>
            <a:endParaRPr lang="en-US" altLang="zh-TW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ts val="3400"/>
              </a:lnSpc>
            </a:pP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等候是放下自己，讓 神的愛來澆灌我們，安穩於 神的大愛中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不再靠著知識善惡來分辨，也不再靠自己的力量掙扎，而是在安靜在祂裡面時，讓聖靈做那拔出、拆毀、建造的工作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賽 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30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18)</a:t>
            </a:r>
          </a:p>
          <a:p>
            <a:pPr eaLnBrk="1" hangingPunct="1">
              <a:lnSpc>
                <a:spcPts val="3400"/>
              </a:lnSpc>
            </a:pP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不易安靜等候因有仇敵肉體攔阻：我們喜歡活動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但這就表明我們更須要學習安靜下來。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1000" y="6553200"/>
            <a:ext cx="457200" cy="3048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5C41A8-8EEB-4AFF-B453-1FC7C826033C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74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463"/>
            <a:ext cx="9144000" cy="668337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「等候 神」的原則與方法</a:t>
            </a:r>
            <a:endParaRPr lang="en-US" altLang="en-US" sz="4000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marL="514350" indent="-514350">
              <a:lnSpc>
                <a:spcPts val="3200"/>
              </a:lnSpc>
              <a:buFont typeface="Times New Roman" charset="0"/>
              <a:buAutoNum type="arabicPeriod"/>
            </a:pP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找個最舒服的姿勢，無論跪、坐都好，也就是可以維持最久、最舒服的姿勢，讓你忘掉身體的需要。</a:t>
            </a:r>
            <a:endParaRPr lang="en-US" altLang="zh-TW" sz="280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514350" indent="-514350">
              <a:lnSpc>
                <a:spcPts val="3200"/>
              </a:lnSpc>
              <a:buFont typeface="Times New Roman" charset="0"/>
              <a:buAutoNum type="arabicPeriod"/>
            </a:pP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以唱一段頌讚的詩歌或禱讀一段經文開始 </a:t>
            </a:r>
          </a:p>
          <a:p>
            <a:pPr marL="514350" indent="-514350">
              <a:lnSpc>
                <a:spcPts val="3200"/>
              </a:lnSpc>
              <a:buFont typeface="Times New Roman" charset="0"/>
              <a:buAutoNum type="arabicPeriod"/>
            </a:pP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大聲讚美與感謝 </a:t>
            </a:r>
            <a:r>
              <a:rPr lang="en-US" altLang="zh-TW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100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4);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若心中有重擔，在這時一面大聲的讚美祂，一面向他傾心吐意，將最真實的感覺向 神訴說，也可在這時做代禱，將重擔卸給 神</a:t>
            </a:r>
            <a:r>
              <a:rPr lang="en-US" altLang="zh-TW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: </a:t>
            </a:r>
          </a:p>
          <a:p>
            <a:pPr marL="514350" indent="-514350">
              <a:lnSpc>
                <a:spcPts val="3200"/>
              </a:lnSpc>
              <a:buFontTx/>
              <a:buNone/>
            </a:pP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「神阿！我讚美祢，祢本為大、當受極大的讚美．因祢是獨一的真神，除祢以外再沒有別神，我讚美祢。」</a:t>
            </a:r>
            <a:endParaRPr lang="en-US" altLang="zh-TW" sz="280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514350" indent="-514350">
              <a:lnSpc>
                <a:spcPts val="3200"/>
              </a:lnSpc>
              <a:buFontTx/>
              <a:buNone/>
            </a:pP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「親愛的天父，感謝你愛我，感謝你差派你的兒子耶穌基督來為我的罪死在十字架上，流出寶血洗淨我的罪。現在求耶穌基督的寶血從頭到腳潔淨遮蓋我，潔淨遮蓋我的心思意念，潔淨遮蓋我全人全身，謝謝主耶穌</a:t>
            </a:r>
            <a:r>
              <a:rPr lang="zh-TW" altLang="en-US" sz="20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」</a:t>
            </a:r>
            <a:endParaRPr lang="en-US" altLang="zh-TW" sz="280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514350" indent="-514350">
              <a:lnSpc>
                <a:spcPts val="3200"/>
              </a:lnSpc>
              <a:buFontTx/>
              <a:buNone/>
            </a:pPr>
            <a:r>
              <a:rPr lang="zh-TW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100</a:t>
            </a:r>
            <a:r>
              <a:rPr lang="zh-TW" altLang="en-US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2800" b="1" u="sng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4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當稱謝進入他的門、當讚美進入他的院．當感謝他、稱頌他的名。</a:t>
            </a:r>
            <a:r>
              <a:rPr lang="zh-TW" altLang="en-US" smtClean="0">
                <a:solidFill>
                  <a:schemeClr val="bg1"/>
                </a:solidFill>
                <a:ea typeface="新細明體" charset="-120"/>
              </a:rPr>
              <a:t> </a:t>
            </a:r>
            <a:endParaRPr lang="zh-TW" altLang="en-US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10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77000"/>
            <a:ext cx="3048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2C00A05-A3A7-44CA-A467-41856F23176F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385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pPr eaLnBrk="1" hangingPunct="1">
              <a:lnSpc>
                <a:spcPts val="3300"/>
              </a:lnSpc>
              <a:defRPr/>
            </a:pPr>
            <a:r>
              <a:rPr lang="zh-TW" alt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「等候 神」的原則與方法</a:t>
            </a:r>
            <a:endParaRPr lang="en-US" altLang="en-US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marL="0" indent="0">
              <a:lnSpc>
                <a:spcPts val="3400"/>
              </a:lnSpc>
              <a:buFontTx/>
              <a:buNone/>
            </a:pPr>
            <a:r>
              <a:rPr lang="en-US" altLang="zh-TW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4.</a:t>
            </a:r>
            <a:r>
              <a:rPr lang="zh-TW" altLang="en-US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放音樂</a:t>
            </a:r>
            <a:r>
              <a:rPr lang="en-US" altLang="en-US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(soft melody only)</a:t>
            </a:r>
            <a:r>
              <a:rPr lang="zh-TW" altLang="en-US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，將思緒安靜下來</a:t>
            </a:r>
            <a:endParaRPr lang="en-US" altLang="zh-TW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400"/>
              </a:lnSpc>
              <a:buFontTx/>
              <a:buNone/>
            </a:pPr>
            <a:r>
              <a:rPr lang="en-US" altLang="zh-TW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5.</a:t>
            </a:r>
            <a:r>
              <a:rPr lang="zh-TW" altLang="en-US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默想：神的屬性，神的恩典，或你所禱讀的經文</a:t>
            </a:r>
            <a:endParaRPr lang="en-US" altLang="en-US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400"/>
              </a:lnSpc>
              <a:buFontTx/>
              <a:buNone/>
            </a:pPr>
            <a:r>
              <a:rPr lang="en-US" altLang="zh-TW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6.</a:t>
            </a:r>
            <a:r>
              <a:rPr lang="zh-TW" altLang="en-US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安靜時，心思是</a:t>
            </a:r>
            <a:endParaRPr lang="en-US" altLang="en-US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400"/>
              </a:lnSpc>
            </a:pPr>
            <a:r>
              <a:rPr lang="en-US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repentance and rest (</a:t>
            </a:r>
            <a:r>
              <a:rPr lang="zh-TW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謙卑、溫柔，平靜、安息</a:t>
            </a:r>
            <a:r>
              <a:rPr lang="en-US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>
              <a:lnSpc>
                <a:spcPts val="3400"/>
              </a:lnSpc>
            </a:pPr>
            <a:r>
              <a:rPr lang="en-US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trust (</a:t>
            </a:r>
            <a:r>
              <a:rPr lang="zh-TW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對 神的信靠</a:t>
            </a:r>
            <a:r>
              <a:rPr lang="en-US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>
              <a:lnSpc>
                <a:spcPts val="3400"/>
              </a:lnSpc>
            </a:pPr>
            <a:r>
              <a:rPr lang="en-US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wait in hope (</a:t>
            </a:r>
            <a:r>
              <a:rPr lang="zh-TW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帶著盼望等候，專注、注視神</a:t>
            </a:r>
            <a:r>
              <a:rPr lang="en-US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>
              <a:lnSpc>
                <a:spcPts val="3400"/>
              </a:lnSpc>
            </a:pP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神就在你裡面</a:t>
            </a:r>
            <a:r>
              <a:rPr lang="zh-TW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不是</a:t>
            </a:r>
            <a:r>
              <a:rPr lang="zh-TW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企圖抓住一種特別的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感覺</a:t>
            </a:r>
            <a:r>
              <a:rPr lang="zh-TW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，而是用</a:t>
            </a:r>
            <a:r>
              <a:rPr lang="zh-TW" altLang="en-US" sz="32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信心</a:t>
            </a:r>
            <a:r>
              <a:rPr lang="zh-TW" altLang="en-US" sz="32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，帶著渴慕與愛來親近祂。</a:t>
            </a:r>
            <a:endParaRPr lang="en-US" altLang="zh-TW" sz="320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1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ts val="3300"/>
              </a:lnSpc>
              <a:spcBef>
                <a:spcPct val="0"/>
              </a:spcBef>
              <a:buFontTx/>
              <a:buNone/>
            </a:pPr>
            <a:fld id="{17F4A4C5-2334-4591-A7B6-0DE3710DA5A9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lnSpc>
                  <a:spcPts val="33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145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744538"/>
          </a:xfrm>
        </p:spPr>
        <p:txBody>
          <a:bodyPr/>
          <a:lstStyle/>
          <a:p>
            <a:pPr eaLnBrk="1" hangingPunct="1">
              <a:lnSpc>
                <a:spcPts val="2900"/>
              </a:lnSpc>
              <a:defRPr/>
            </a:pPr>
            <a:r>
              <a:rPr lang="zh-TW" altLang="en-US" sz="40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「等候 神」的原則與方法</a:t>
            </a:r>
            <a:endParaRPr lang="en-US" altLang="en-US" sz="4000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0" indent="0">
              <a:lnSpc>
                <a:spcPts val="3700"/>
              </a:lnSpc>
              <a:buFontTx/>
              <a:buNone/>
            </a:pP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7.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專一注視</a:t>
            </a:r>
            <a:r>
              <a:rPr lang="zh-TW" altLang="en-US" sz="2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神的榮耀，傾聽神向你說話：筆與紙，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寫下任何自發性的思緒。 如果心中浮現該做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而未做的事、或負面的思緒</a:t>
            </a:r>
            <a:r>
              <a:rPr lang="en-US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可能是仇敵射進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來的</a:t>
            </a:r>
            <a:r>
              <a:rPr lang="en-US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，就把它寫下來，暫時拋在腦後。寫下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來可以幫助我們不再去想。  </a:t>
            </a:r>
            <a:endParaRPr lang="en-US" altLang="en-US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7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8. </a:t>
            </a:r>
            <a:r>
              <a:rPr lang="zh-TW" altLang="en-US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這時盡量不要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代禱，你的重擔已卸下，這時專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注在祂身上，單單你與耶穌獨處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如果聖靈有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啟示需要代求的人、事、物可以先寫下來，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「等候」結束時再開聲代求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zh-TW" altLang="en-US" b="1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700"/>
              </a:lnSpc>
              <a:buFontTx/>
              <a:buNone/>
            </a:pP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9.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當思緒跑掉時，輕呼耶穌的名：「主耶穌！我感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謝你，我渴慕你，主耶穌請你來，聖靈請你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來充滿我」</a:t>
            </a:r>
            <a:endParaRPr lang="en-US" altLang="zh-TW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29600" y="6324600"/>
            <a:ext cx="7620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4BEA33-37F8-4F3D-95AE-F401CA5AB780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934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>
              <a:lnSpc>
                <a:spcPts val="2900"/>
              </a:lnSpc>
              <a:defRPr/>
            </a:pPr>
            <a:r>
              <a:rPr lang="zh-TW" alt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「等候 神」的原則與方法</a:t>
            </a:r>
            <a:endParaRPr lang="en-US" altLang="en-US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0" indent="0">
              <a:lnSpc>
                <a:spcPts val="3700"/>
              </a:lnSpc>
              <a:buFontTx/>
              <a:buNone/>
            </a:pPr>
            <a:r>
              <a:rPr lang="en-US" altLang="zh-TW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10.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找一個固定的地點，定時來親近 神，時間一到， 神就會信實的等著與你親近，而且那地方會充滿 神的同在</a:t>
            </a:r>
          </a:p>
          <a:p>
            <a:pPr marL="0" indent="0" eaLnBrk="1" hangingPunct="1">
              <a:lnSpc>
                <a:spcPts val="3700"/>
              </a:lnSpc>
              <a:buFontTx/>
              <a:buNone/>
            </a:pPr>
            <a:r>
              <a:rPr lang="en-US" altLang="zh-TW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11.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找精神最好的時間</a:t>
            </a:r>
            <a:r>
              <a:rPr lang="en-US" altLang="zh-TW" sz="2800" smtClean="0">
                <a:solidFill>
                  <a:schemeClr val="bg1"/>
                </a:solidFill>
                <a:ea typeface="新細明體" charset="-120"/>
              </a:rPr>
              <a:t>(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實在分不出這樣的時間，等候 神時睡著了也沒有關係，睡在 神的同在中</a:t>
            </a:r>
            <a:r>
              <a:rPr lang="en-US" altLang="zh-TW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，每天從</a:t>
            </a:r>
            <a:r>
              <a:rPr lang="en-US" altLang="zh-TW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5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分鐘開始，逐漸加長。</a:t>
            </a:r>
          </a:p>
          <a:p>
            <a:pPr marL="0" indent="0" eaLnBrk="1" hangingPunct="1">
              <a:lnSpc>
                <a:spcPts val="3700"/>
              </a:lnSpc>
              <a:buFontTx/>
              <a:buNone/>
            </a:pPr>
            <a:r>
              <a:rPr lang="en-US" altLang="zh-TW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12.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無論有沒有感覺，都要憑著</a:t>
            </a:r>
            <a:r>
              <a:rPr lang="zh-TW" altLang="en-US" sz="2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信心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選擇相信 神已經做了許多工作在我們裡面。 可以這樣的禱告結束：「主耶穌啊！ 我雖然沒有什麼感覺，但我相信在我剛才安靜的時候，你已經做了遠我超過所求所想、許多工作在我裡面，求你不要停止你的工作，求你繼續與我同在</a:t>
            </a:r>
            <a:r>
              <a:rPr lang="en-US" altLang="zh-TW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…</a:t>
            </a:r>
            <a:r>
              <a:rPr lang="zh-TW" altLang="en-US" sz="280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」</a:t>
            </a:r>
            <a:endParaRPr lang="en-US" altLang="zh-TW" sz="280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457200" lvl="1" indent="-457200" eaLnBrk="1" hangingPunct="1"/>
            <a:r>
              <a:rPr lang="zh-TW" altLang="en-US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等候 神是操練信心，不是感覺</a:t>
            </a:r>
          </a:p>
          <a:p>
            <a:pPr marL="457200" lvl="1" indent="-457200" eaLnBrk="1" hangingPunct="1"/>
            <a:r>
              <a:rPr lang="zh-TW" altLang="en-US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討 神喜悅的是信心，不是感覺</a:t>
            </a:r>
          </a:p>
        </p:txBody>
      </p:sp>
      <p:sp>
        <p:nvSpPr>
          <p:cNvPr id="717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53400" y="6400800"/>
            <a:ext cx="7620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CCC205-D97A-475C-B736-EBBAA88A23F3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00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操練等候 神</a:t>
            </a:r>
            <a:endParaRPr lang="en-US" altLang="en-US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禱讀經文</a:t>
            </a:r>
          </a:p>
          <a:p>
            <a:pPr marL="0" indent="0">
              <a:lnSpc>
                <a:spcPts val="3600"/>
              </a:lnSpc>
              <a:buNone/>
            </a:pPr>
            <a:r>
              <a:rPr lang="zh-TW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1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神</a:t>
            </a:r>
            <a:r>
              <a:rPr lang="zh-TW" altLang="en-US" sz="36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阿、你是我的</a:t>
            </a:r>
            <a:r>
              <a:rPr lang="zh-TW" altLang="en-US" sz="24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　</a:t>
            </a:r>
            <a:r>
              <a:rPr lang="zh-TW" altLang="en-US" sz="36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神、我要切切的尋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求你。</a:t>
            </a:r>
            <a:r>
              <a:rPr lang="en-US" altLang="zh-TW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因</a:t>
            </a:r>
            <a:r>
              <a:rPr lang="zh-TW" altLang="en-US" sz="36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你的慈愛比生命寶貴、所以我要讚美你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。 我</a:t>
            </a:r>
            <a:r>
              <a:rPr lang="zh-TW" altLang="en-US" sz="36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一生一世都要讚美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你。 </a:t>
            </a:r>
            <a:r>
              <a:rPr lang="en-US" altLang="zh-TW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詩 </a:t>
            </a:r>
            <a:r>
              <a:rPr lang="en-US" altLang="zh-TW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63</a:t>
            </a:r>
            <a:r>
              <a:rPr lang="zh-TW" altLang="en-US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1,3-4 </a:t>
            </a:r>
            <a:r>
              <a:rPr lang="en-US" altLang="zh-TW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1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900" lvl="2" indent="-342900">
              <a:lnSpc>
                <a:spcPts val="3000"/>
              </a:lnSpc>
            </a:pPr>
            <a:endParaRPr lang="en-US" altLang="zh-TW" sz="1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900" lvl="2" indent="-342900">
              <a:lnSpc>
                <a:spcPts val="3000"/>
              </a:lnSpc>
            </a:pPr>
            <a:r>
              <a:rPr lang="zh-TW" altLang="en-US" sz="32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禱告範例：</a:t>
            </a:r>
            <a:endParaRPr lang="en-US" altLang="zh-TW" sz="32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Font typeface="Times New Roman" charset="0"/>
              <a:buAutoNum type="arabicPeriod"/>
            </a:pP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主耶穌，祈求你幫助我把心安靜下來，我願意現在就放下一切的重擔，不再掙扎用力。求你救我脫離自我中心的惡性循環，我要單單來到你面前注視祢</a:t>
            </a:r>
            <a:r>
              <a:rPr lang="zh-TW" altLang="en-US" sz="1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將思想安靜下來，專注在耶穌身上</a:t>
            </a:r>
            <a:r>
              <a:rPr lang="en-US" altLang="zh-TW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30</a:t>
            </a: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秒</a:t>
            </a:r>
            <a:r>
              <a:rPr lang="en-US" altLang="zh-TW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>
              <a:buFont typeface="Times New Roman" charset="0"/>
              <a:buAutoNum type="arabicPeriod"/>
            </a:pPr>
            <a:r>
              <a:rPr lang="zh-TW" altLang="en-US" sz="2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神阿、你是我的 神、我渴想你，我的心切切的尋求你我要讚美祢；我相信當我親近你，你就必來親近我，我必得著你的生命、能力。 </a:t>
            </a:r>
            <a:endParaRPr lang="en-US" altLang="zh-TW" sz="2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19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53400" y="6477000"/>
            <a:ext cx="3048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AD3EC9-310A-4C9D-B4FA-C5CBF74AE85A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616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92138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操練等候 神</a:t>
            </a:r>
            <a:endParaRPr lang="en-US" altLang="en-US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1066800"/>
            <a:ext cx="8997950" cy="5791200"/>
          </a:xfrm>
        </p:spPr>
        <p:txBody>
          <a:bodyPr/>
          <a:lstStyle/>
          <a:p>
            <a:pPr marL="0" indent="0">
              <a:lnSpc>
                <a:spcPts val="4000"/>
              </a:lnSpc>
              <a:buFontTx/>
              <a:buNone/>
            </a:pP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3.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親愛的父神！ 謝謝你愛我，感謝你揀選我做你君尊的祭司</a:t>
            </a:r>
            <a:r>
              <a:rPr lang="en-US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; 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親愛的聖靈，我感謝你住在我裡面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主啊！ 你是我生命、力量的泉源。 願你現在來到我的裡面，將你的大愛澆灌我，做你要做的工，將你的性情塑造在我裡面。</a:t>
            </a:r>
            <a:endParaRPr lang="en-US" altLang="zh-TW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4000"/>
              </a:lnSpc>
              <a:buFontTx/>
              <a:buNone/>
            </a:pPr>
            <a:endParaRPr lang="en-US" altLang="zh-TW" sz="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4000"/>
              </a:lnSpc>
              <a:buFontTx/>
              <a:buNone/>
            </a:pP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4.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主耶穌，我渴慕你，我願與你同行，求你充滿我，將你生命一切的豐富、平安、喜樂與智慧，更多的澆灌我，謝謝主耶穌。 </a:t>
            </a:r>
            <a:r>
              <a:rPr lang="en-US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安靜一段時間，帶著信心領受耶穌的生命、能力進入你的心</a:t>
            </a:r>
            <a:r>
              <a:rPr lang="en-US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0" indent="0">
              <a:lnSpc>
                <a:spcPts val="4000"/>
              </a:lnSpc>
              <a:buFontTx/>
              <a:buNone/>
            </a:pPr>
            <a:endParaRPr lang="en-US" altLang="zh-TW" sz="28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5CBF85-71F3-4709-BA2C-792F8647E96D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49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itle 2"/>
          <p:cNvSpPr>
            <a:spLocks noGrp="1"/>
          </p:cNvSpPr>
          <p:nvPr>
            <p:ph type="subTitle" idx="1"/>
          </p:nvPr>
        </p:nvSpPr>
        <p:spPr>
          <a:xfrm>
            <a:off x="304800" y="2743200"/>
            <a:ext cx="8534400" cy="3541713"/>
          </a:xfrm>
        </p:spPr>
        <p:txBody>
          <a:bodyPr/>
          <a:lstStyle/>
          <a:p>
            <a:pPr eaLnBrk="1" hangingPunct="1"/>
            <a:r>
              <a:rPr lang="zh-TW" altLang="en-US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播放 </a:t>
            </a:r>
            <a:r>
              <a:rPr lang="en-US" altLang="zh-TW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play</a:t>
            </a:r>
            <a:r>
              <a:rPr lang="zh-TW" altLang="en-US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Video</a:t>
            </a:r>
          </a:p>
          <a:p>
            <a:pPr eaLnBrk="1" hangingPunct="1"/>
            <a:endParaRPr lang="en-US" altLang="zh-TW" sz="9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14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4800" dirty="0" smtClean="0">
                <a:latin typeface="Arial Narrow" pitchFamily="34" charset="0"/>
                <a:ea typeface="DFKai-SB" pitchFamily="65" charset="-120"/>
              </a:rPr>
              <a:t>“</a:t>
            </a:r>
            <a:r>
              <a:rPr lang="en-US" altLang="zh-TW" sz="4800" i="1" dirty="0" smtClean="0">
                <a:latin typeface="Arial Narrow" pitchFamily="34" charset="0"/>
                <a:ea typeface="DFKai-SB" pitchFamily="65" charset="-120"/>
              </a:rPr>
              <a:t>The Master’s Healing Touch</a:t>
            </a:r>
            <a:r>
              <a:rPr lang="en-US" altLang="zh-TW" sz="4800" dirty="0" smtClean="0">
                <a:latin typeface="Arial Narrow" pitchFamily="34" charset="0"/>
                <a:ea typeface="DFKai-SB" pitchFamily="65" charset="-120"/>
              </a:rPr>
              <a:t>”</a:t>
            </a:r>
          </a:p>
          <a:p>
            <a:pPr eaLnBrk="1" hangingPunct="1"/>
            <a:endParaRPr lang="en-US" altLang="zh-TW" sz="4800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3600" dirty="0" smtClean="0">
                <a:solidFill>
                  <a:srgbClr val="FFC000"/>
                </a:solidFill>
                <a:latin typeface="Arial Narrow" pitchFamily="34" charset="0"/>
                <a:ea typeface="DFKai-SB" pitchFamily="65" charset="-120"/>
              </a:rPr>
              <a:t>(stop at 7 min 30 secs)</a:t>
            </a:r>
          </a:p>
        </p:txBody>
      </p:sp>
    </p:spTree>
    <p:extLst>
      <p:ext uri="{BB962C8B-B14F-4D97-AF65-F5344CB8AC3E}">
        <p14:creationId xmlns:p14="http://schemas.microsoft.com/office/powerpoint/2010/main" xmlns="" val="18896421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92138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操練等候 神</a:t>
            </a:r>
            <a:endParaRPr lang="en-US" altLang="en-US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marL="0" indent="0">
              <a:lnSpc>
                <a:spcPts val="3800"/>
              </a:lnSpc>
              <a:buFontTx/>
              <a:buNone/>
            </a:pP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結束之前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0" indent="0">
              <a:lnSpc>
                <a:spcPts val="3800"/>
              </a:lnSpc>
              <a:buFontTx/>
              <a:buNone/>
            </a:pP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5.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主耶穌，謝謝你更新我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親愛的聖靈，謝謝祢來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除去我裡面一切天然人脆弱的性格</a:t>
            </a:r>
            <a:r>
              <a:rPr lang="en-US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憂慮、急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躁、不信</a:t>
            </a:r>
            <a:r>
              <a:rPr lang="en-US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…)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，謝謝你將你的生命、信心與愛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澆灌在我裡面。</a:t>
            </a:r>
            <a:endParaRPr lang="en-US" altLang="zh-TW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800"/>
              </a:lnSpc>
              <a:buFontTx/>
              <a:buNone/>
            </a:pP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6.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主耶穌啊！我雖然沒有什麼感覺，但我相信在我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剛才安靜的時候，你已經做了遠我超過所求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所想、許多工作在我裡面，求你不要停止你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的工作，求你繼續與我同在，賜給我恩典與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力量，可以持續不斷的來到你面前等候親近</a:t>
            </a:r>
            <a:r>
              <a:rPr lang="en-US" altLang="zh-TW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你，奉耶穌基督的聖名禱告！</a:t>
            </a:r>
            <a:endParaRPr lang="en-US" altLang="zh-TW" b="1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01610DD-6D63-4C1B-A7B0-C63563BEC9C2}" type="slidenum">
              <a:rPr lang="en-US" altLang="en-US" sz="14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5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1421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醫治禱告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en-US" altLang="zh-TW" sz="4400" i="1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Healing Prayers</a:t>
            </a:r>
            <a:endParaRPr lang="en-US" altLang="zh-TW" sz="2800" b="1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400" b="1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4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8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42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28562" y="1559291"/>
            <a:ext cx="8784432" cy="363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穌出來，見有許多的人，就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憐憫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他們，治好了他們的病人。</a:t>
            </a:r>
            <a:r>
              <a:rPr lang="zh-TW" altLang="en-US" sz="11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11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14:14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When Jesus landed and saw a large crowd, he had </a:t>
            </a:r>
            <a:r>
              <a:rPr lang="en-US" altLang="zh-CN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compassion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on them and healed their sick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同情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憐憫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的區別 </a:t>
            </a:r>
            <a:endParaRPr lang="en-US" altLang="zh-CN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416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itle 2"/>
          <p:cNvSpPr>
            <a:spLocks noGrp="1"/>
          </p:cNvSpPr>
          <p:nvPr>
            <p:ph type="subTitle" idx="1"/>
          </p:nvPr>
        </p:nvSpPr>
        <p:spPr>
          <a:xfrm>
            <a:off x="304800" y="2743200"/>
            <a:ext cx="8534400" cy="3541713"/>
          </a:xfrm>
        </p:spPr>
        <p:txBody>
          <a:bodyPr/>
          <a:lstStyle/>
          <a:p>
            <a:pPr eaLnBrk="1" hangingPunct="1"/>
            <a:r>
              <a:rPr lang="zh-TW" altLang="en-US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播放 </a:t>
            </a:r>
            <a:r>
              <a:rPr lang="en-US" altLang="zh-TW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play</a:t>
            </a:r>
            <a:r>
              <a:rPr lang="zh-TW" altLang="en-US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Video</a:t>
            </a:r>
          </a:p>
          <a:p>
            <a:pPr eaLnBrk="1" hangingPunct="1"/>
            <a:endParaRPr lang="en-US" altLang="zh-TW" sz="9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14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4800" dirty="0" smtClean="0">
                <a:latin typeface="Arial Narrow" pitchFamily="34" charset="0"/>
                <a:ea typeface="DFKai-SB" pitchFamily="65" charset="-120"/>
              </a:rPr>
              <a:t>“</a:t>
            </a:r>
            <a:r>
              <a:rPr lang="en-US" altLang="zh-TW" sz="4800" i="1" dirty="0" smtClean="0">
                <a:latin typeface="Arial Narrow" pitchFamily="34" charset="0"/>
                <a:ea typeface="DFKai-SB" pitchFamily="65" charset="-120"/>
              </a:rPr>
              <a:t>O </a:t>
            </a:r>
            <a:r>
              <a:rPr lang="en-US" altLang="zh-TW" sz="4800" i="1" dirty="0">
                <a:latin typeface="Arial Narrow" pitchFamily="34" charset="0"/>
                <a:ea typeface="DFKai-SB" pitchFamily="65" charset="-120"/>
              </a:rPr>
              <a:t>M</a:t>
            </a:r>
            <a:r>
              <a:rPr lang="en-US" altLang="zh-TW" sz="4800" i="1" dirty="0" smtClean="0">
                <a:latin typeface="Arial Narrow" pitchFamily="34" charset="0"/>
                <a:ea typeface="DFKai-SB" pitchFamily="65" charset="-120"/>
              </a:rPr>
              <a:t>y Soul</a:t>
            </a:r>
            <a:r>
              <a:rPr lang="en-US" altLang="zh-TW" sz="4800" dirty="0" smtClean="0">
                <a:latin typeface="Arial Narrow" pitchFamily="34" charset="0"/>
                <a:ea typeface="DFKai-SB" pitchFamily="65" charset="-120"/>
              </a:rPr>
              <a:t>”</a:t>
            </a:r>
          </a:p>
          <a:p>
            <a:pPr eaLnBrk="1" hangingPunct="1"/>
            <a:endParaRPr lang="en-US" altLang="zh-TW" sz="4800" dirty="0">
              <a:latin typeface="Arial Narrow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21260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1560" y="9624"/>
            <a:ext cx="9092440" cy="686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將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近城門，有一個死人被抬出來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這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人是他母親獨生的兒子；他母親又是寡婦。有城裡的許多人同著寡婦送殯。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看見那寡婦，就憐憫她，對她說：「不要哭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！」於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是進前按著槓，抬的人就站住了。耶穌說：「少年人，我吩咐你，起來！」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死人就坐起，並且說話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穌便把他交給他母親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眾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人都驚奇，歸榮耀與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神，說：「有大先知在我們中間興起來了！」又說：「</a:t>
            </a:r>
            <a:r>
              <a:rPr lang="zh-TW" altLang="en-US" sz="2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神眷顧了他的百姓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！」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7:12-16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13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When the Lord saw her, He felt compassion for her, and said to her,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“Do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not weep.” </a:t>
            </a:r>
            <a:endParaRPr lang="en-US" altLang="zh-CN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1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0285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6163</TotalTime>
  <Words>2290</Words>
  <Application>Microsoft Office PowerPoint</Application>
  <PresentationFormat>On-screen Show (4:3)</PresentationFormat>
  <Paragraphs>186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Template</vt:lpstr>
      <vt:lpstr>默认设计模板</vt:lpstr>
      <vt:lpstr>8_Office 佈景主題</vt:lpstr>
      <vt:lpstr>8_Default Design</vt:lpstr>
      <vt:lpstr>10_Office 佈景主題</vt:lpstr>
      <vt:lpstr>Default Design</vt:lpstr>
      <vt:lpstr>1_Default Design</vt:lpstr>
      <vt:lpstr>10_Office Theme</vt:lpstr>
      <vt:lpstr>Slide 1</vt:lpstr>
      <vt:lpstr>Slide 2</vt:lpstr>
      <vt:lpstr>Slide 3</vt:lpstr>
      <vt:lpstr>安靜等候 神 </vt:lpstr>
      <vt:lpstr>Slide 5</vt:lpstr>
      <vt:lpstr>『等候 神』的意義</vt:lpstr>
      <vt:lpstr>Slide 7</vt:lpstr>
      <vt:lpstr>『等候 神』的果效</vt:lpstr>
      <vt:lpstr>「等候 神」的原則與方法</vt:lpstr>
      <vt:lpstr>「等候 神」的原則與方法</vt:lpstr>
      <vt:lpstr>「等候 神」的原則與方法</vt:lpstr>
      <vt:lpstr>「等候 神」的原則與方法</vt:lpstr>
      <vt:lpstr>操練等候 神</vt:lpstr>
      <vt:lpstr>操練等候 神</vt:lpstr>
      <vt:lpstr>Slide 15</vt:lpstr>
      <vt:lpstr>操練等候 神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180</cp:revision>
  <dcterms:created xsi:type="dcterms:W3CDTF">2014-11-02T05:55:36Z</dcterms:created>
  <dcterms:modified xsi:type="dcterms:W3CDTF">2015-09-20T06:58:25Z</dcterms:modified>
</cp:coreProperties>
</file>