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 id="2147485827" r:id="rId5"/>
  </p:sldMasterIdLst>
  <p:notesMasterIdLst>
    <p:notesMasterId r:id="rId15"/>
  </p:notesMasterIdLst>
  <p:sldIdLst>
    <p:sldId id="1208" r:id="rId6"/>
    <p:sldId id="1206" r:id="rId7"/>
    <p:sldId id="1207" r:id="rId8"/>
    <p:sldId id="1203" r:id="rId9"/>
    <p:sldId id="1205" r:id="rId10"/>
    <p:sldId id="1204" r:id="rId11"/>
    <p:sldId id="1202" r:id="rId12"/>
    <p:sldId id="1209" r:id="rId13"/>
    <p:sldId id="1200" r:id="rId14"/>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snapToObjects="1">
      <p:cViewPr>
        <p:scale>
          <a:sx n="66" d="100"/>
          <a:sy n="66" d="100"/>
        </p:scale>
        <p:origin x="-1284" y="-96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10/17/2015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xmlns=""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B8F3F2-C518-2C43-B62F-5F29B32A9627}"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xmlns=""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xmlns=""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10/17/2015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10/17/2015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xmlns=""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xmlns=""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xmlns=""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xmlns=""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xmlns=""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xmlns=""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xmlns=""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xmlns=""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xmlns=""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xmlns=""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xmlns=""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xmlns=""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xmlns=""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xmlns=""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xmlns=""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xmlns=""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xmlns=""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xmlns=""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xmlns=""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xmlns=""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xmlns=""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xmlns=""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xmlns="" val="2673098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40"/>
            <a:ext cx="6858000" cy="1655762"/>
          </a:xfrm>
        </p:spPr>
        <p:txBody>
          <a:bodyPr/>
          <a:lstStyle>
            <a:lvl1pPr marL="0" indent="0" algn="ctr">
              <a:buNone/>
              <a:defRPr sz="2400"/>
            </a:lvl1pPr>
            <a:lvl2pPr marL="456869" indent="0" algn="ctr">
              <a:buNone/>
              <a:defRPr sz="2000"/>
            </a:lvl2pPr>
            <a:lvl3pPr marL="913741" indent="0" algn="ctr">
              <a:buNone/>
              <a:defRPr sz="1800"/>
            </a:lvl3pPr>
            <a:lvl4pPr marL="1370616" indent="0" algn="ctr">
              <a:buNone/>
              <a:defRPr sz="1600"/>
            </a:lvl4pPr>
            <a:lvl5pPr marL="1827486" indent="0" algn="ctr">
              <a:buNone/>
              <a:defRPr sz="1600"/>
            </a:lvl5pPr>
            <a:lvl6pPr marL="2284356" indent="0" algn="ctr">
              <a:buNone/>
              <a:defRPr sz="1600"/>
            </a:lvl6pPr>
            <a:lvl7pPr marL="2741228" indent="0" algn="ctr">
              <a:buNone/>
              <a:defRPr sz="1600"/>
            </a:lvl7pPr>
            <a:lvl8pPr marL="3198100" indent="0" algn="ctr">
              <a:buNone/>
              <a:defRPr sz="1600"/>
            </a:lvl8pPr>
            <a:lvl9pPr marL="3654971"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287BC1D4-111A-4323-B0DE-195C74E2DD31}" type="datetimeFigureOut">
              <a:rPr lang="en-US" altLang="zh-TW"/>
              <a:pPr>
                <a:defRPr/>
              </a:pPr>
              <a:t>10/17/2015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7399650-769B-47DF-870D-30DD72744D5F}" type="slidenum">
              <a:rPr lang="en-US" altLang="zh-TW"/>
              <a:pPr>
                <a:defRPr/>
              </a:pPr>
              <a:t>‹#›</a:t>
            </a:fld>
            <a:endParaRPr lang="en-US" altLang="zh-TW"/>
          </a:p>
        </p:txBody>
      </p:sp>
    </p:spTree>
    <p:extLst>
      <p:ext uri="{BB962C8B-B14F-4D97-AF65-F5344CB8AC3E}">
        <p14:creationId xmlns:p14="http://schemas.microsoft.com/office/powerpoint/2010/main" xmlns="" val="3695088936"/>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EBA59851-50E9-40D5-A32B-FA373416ED50}" type="datetimeFigureOut">
              <a:rPr lang="en-US" altLang="zh-TW"/>
              <a:pPr>
                <a:defRPr/>
              </a:pPr>
              <a:t>10/17/2015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8FA5573F-52F2-4411-ADAE-91B5442C8D4C}" type="slidenum">
              <a:rPr lang="en-US" altLang="zh-TW"/>
              <a:pPr>
                <a:defRPr/>
              </a:pPr>
              <a:t>‹#›</a:t>
            </a:fld>
            <a:endParaRPr lang="en-US" altLang="zh-TW"/>
          </a:p>
        </p:txBody>
      </p:sp>
    </p:spTree>
    <p:extLst>
      <p:ext uri="{BB962C8B-B14F-4D97-AF65-F5344CB8AC3E}">
        <p14:creationId xmlns:p14="http://schemas.microsoft.com/office/powerpoint/2010/main" xmlns="" val="2193248616"/>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2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558"/>
            <a:ext cx="7886700" cy="1500187"/>
          </a:xfrm>
        </p:spPr>
        <p:txBody>
          <a:bodyPr/>
          <a:lstStyle>
            <a:lvl1pPr marL="0" indent="0">
              <a:buNone/>
              <a:defRPr sz="2400">
                <a:solidFill>
                  <a:schemeClr val="tx1">
                    <a:tint val="75000"/>
                  </a:schemeClr>
                </a:solidFill>
              </a:defRPr>
            </a:lvl1pPr>
            <a:lvl2pPr marL="456869" indent="0">
              <a:buNone/>
              <a:defRPr sz="2000">
                <a:solidFill>
                  <a:schemeClr val="tx1">
                    <a:tint val="75000"/>
                  </a:schemeClr>
                </a:solidFill>
              </a:defRPr>
            </a:lvl2pPr>
            <a:lvl3pPr marL="913741" indent="0">
              <a:buNone/>
              <a:defRPr sz="1800">
                <a:solidFill>
                  <a:schemeClr val="tx1">
                    <a:tint val="75000"/>
                  </a:schemeClr>
                </a:solidFill>
              </a:defRPr>
            </a:lvl3pPr>
            <a:lvl4pPr marL="1370616" indent="0">
              <a:buNone/>
              <a:defRPr sz="1600">
                <a:solidFill>
                  <a:schemeClr val="tx1">
                    <a:tint val="75000"/>
                  </a:schemeClr>
                </a:solidFill>
              </a:defRPr>
            </a:lvl4pPr>
            <a:lvl5pPr marL="1827486" indent="0">
              <a:buNone/>
              <a:defRPr sz="1600">
                <a:solidFill>
                  <a:schemeClr val="tx1">
                    <a:tint val="75000"/>
                  </a:schemeClr>
                </a:solidFill>
              </a:defRPr>
            </a:lvl5pPr>
            <a:lvl6pPr marL="2284356" indent="0">
              <a:buNone/>
              <a:defRPr sz="1600">
                <a:solidFill>
                  <a:schemeClr val="tx1">
                    <a:tint val="75000"/>
                  </a:schemeClr>
                </a:solidFill>
              </a:defRPr>
            </a:lvl6pPr>
            <a:lvl7pPr marL="2741228" indent="0">
              <a:buNone/>
              <a:defRPr sz="1600">
                <a:solidFill>
                  <a:schemeClr val="tx1">
                    <a:tint val="75000"/>
                  </a:schemeClr>
                </a:solidFill>
              </a:defRPr>
            </a:lvl7pPr>
            <a:lvl8pPr marL="3198100" indent="0">
              <a:buNone/>
              <a:defRPr sz="1600">
                <a:solidFill>
                  <a:schemeClr val="tx1">
                    <a:tint val="75000"/>
                  </a:schemeClr>
                </a:solidFill>
              </a:defRPr>
            </a:lvl8pPr>
            <a:lvl9pPr marL="3654971"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D3015D2B-C98B-445E-9A00-18D2A1FD2295}" type="datetimeFigureOut">
              <a:rPr lang="en-US" altLang="zh-TW"/>
              <a:pPr>
                <a:defRPr/>
              </a:pPr>
              <a:t>10/17/2015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36DB9CE-C46A-458F-A33C-01D0581216FD}" type="slidenum">
              <a:rPr lang="en-US" altLang="zh-TW"/>
              <a:pPr>
                <a:defRPr/>
              </a:pPr>
              <a:t>‹#›</a:t>
            </a:fld>
            <a:endParaRPr lang="en-US" altLang="zh-TW"/>
          </a:p>
        </p:txBody>
      </p:sp>
    </p:spTree>
    <p:extLst>
      <p:ext uri="{BB962C8B-B14F-4D97-AF65-F5344CB8AC3E}">
        <p14:creationId xmlns:p14="http://schemas.microsoft.com/office/powerpoint/2010/main" xmlns="" val="3742613200"/>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E17F3149-6F27-4D47-8E9A-3B6DE070565A}" type="datetimeFigureOut">
              <a:rPr lang="en-US" altLang="zh-TW"/>
              <a:pPr>
                <a:defRPr/>
              </a:pPr>
              <a:t>10/17/2015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4E10896A-100F-4D02-ACE4-820D606DC44B}" type="slidenum">
              <a:rPr lang="en-US" altLang="zh-TW"/>
              <a:pPr>
                <a:defRPr/>
              </a:pPr>
              <a:t>‹#›</a:t>
            </a:fld>
            <a:endParaRPr lang="en-US" altLang="zh-TW"/>
          </a:p>
        </p:txBody>
      </p:sp>
    </p:spTree>
    <p:extLst>
      <p:ext uri="{BB962C8B-B14F-4D97-AF65-F5344CB8AC3E}">
        <p14:creationId xmlns:p14="http://schemas.microsoft.com/office/powerpoint/2010/main" xmlns="" val="195315409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44"/>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6" y="1681163"/>
            <a:ext cx="3887391"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6"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914259">
              <a:defRPr>
                <a:latin typeface="Arial" charset="0"/>
              </a:defRPr>
            </a:lvl1pPr>
          </a:lstStyle>
          <a:p>
            <a:pPr>
              <a:defRPr/>
            </a:pPr>
            <a:fld id="{41F34A2B-D8DC-4FE6-B4F6-B9FCBC580164}" type="datetimeFigureOut">
              <a:rPr lang="en-US" altLang="zh-TW"/>
              <a:pPr>
                <a:defRPr/>
              </a:pPr>
              <a:t>10/17/2015</a:t>
            </a:fld>
            <a:endParaRPr lang="en-US" altLang="zh-TW"/>
          </a:p>
        </p:txBody>
      </p:sp>
      <p:sp>
        <p:nvSpPr>
          <p:cNvPr id="8" name="Footer Placeholder 7"/>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9" name="Slide Number Placeholder 8"/>
          <p:cNvSpPr>
            <a:spLocks noGrp="1"/>
          </p:cNvSpPr>
          <p:nvPr>
            <p:ph type="sldNum" sz="quarter" idx="12"/>
          </p:nvPr>
        </p:nvSpPr>
        <p:spPr/>
        <p:txBody>
          <a:bodyPr/>
          <a:lstStyle>
            <a:lvl1pPr defTabSz="914259">
              <a:defRPr>
                <a:latin typeface="Arial" charset="0"/>
              </a:defRPr>
            </a:lvl1pPr>
          </a:lstStyle>
          <a:p>
            <a:pPr>
              <a:defRPr/>
            </a:pPr>
            <a:fld id="{486A57EC-7794-4AFD-9F6F-145D287D8E35}" type="slidenum">
              <a:rPr lang="en-US" altLang="zh-TW"/>
              <a:pPr>
                <a:defRPr/>
              </a:pPr>
              <a:t>‹#›</a:t>
            </a:fld>
            <a:endParaRPr lang="en-US" altLang="zh-TW"/>
          </a:p>
        </p:txBody>
      </p:sp>
    </p:spTree>
    <p:extLst>
      <p:ext uri="{BB962C8B-B14F-4D97-AF65-F5344CB8AC3E}">
        <p14:creationId xmlns:p14="http://schemas.microsoft.com/office/powerpoint/2010/main" xmlns="" val="3493356266"/>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defTabSz="914259">
              <a:defRPr>
                <a:latin typeface="Arial" charset="0"/>
              </a:defRPr>
            </a:lvl1pPr>
          </a:lstStyle>
          <a:p>
            <a:pPr>
              <a:defRPr/>
            </a:pPr>
            <a:fld id="{A9A6A777-B3FC-47DA-A6E1-838AF0262166}" type="datetimeFigureOut">
              <a:rPr lang="en-US" altLang="zh-TW"/>
              <a:pPr>
                <a:defRPr/>
              </a:pPr>
              <a:t>10/17/2015</a:t>
            </a:fld>
            <a:endParaRPr lang="en-US" altLang="zh-TW"/>
          </a:p>
        </p:txBody>
      </p:sp>
      <p:sp>
        <p:nvSpPr>
          <p:cNvPr id="4" name="Footer Placeholder 3"/>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5" name="Slide Number Placeholder 4"/>
          <p:cNvSpPr>
            <a:spLocks noGrp="1"/>
          </p:cNvSpPr>
          <p:nvPr>
            <p:ph type="sldNum" sz="quarter" idx="12"/>
          </p:nvPr>
        </p:nvSpPr>
        <p:spPr/>
        <p:txBody>
          <a:bodyPr/>
          <a:lstStyle>
            <a:lvl1pPr defTabSz="914259">
              <a:defRPr>
                <a:latin typeface="Arial" charset="0"/>
              </a:defRPr>
            </a:lvl1pPr>
          </a:lstStyle>
          <a:p>
            <a:pPr>
              <a:defRPr/>
            </a:pPr>
            <a:fld id="{03D0EA37-71A9-41B9-B5D3-C00E7BF484D9}" type="slidenum">
              <a:rPr lang="en-US" altLang="zh-TW"/>
              <a:pPr>
                <a:defRPr/>
              </a:pPr>
              <a:t>‹#›</a:t>
            </a:fld>
            <a:endParaRPr lang="en-US" altLang="zh-TW"/>
          </a:p>
        </p:txBody>
      </p:sp>
    </p:spTree>
    <p:extLst>
      <p:ext uri="{BB962C8B-B14F-4D97-AF65-F5344CB8AC3E}">
        <p14:creationId xmlns:p14="http://schemas.microsoft.com/office/powerpoint/2010/main" xmlns="" val="452154472"/>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259">
              <a:defRPr>
                <a:latin typeface="Arial" charset="0"/>
              </a:defRPr>
            </a:lvl1pPr>
          </a:lstStyle>
          <a:p>
            <a:pPr>
              <a:defRPr/>
            </a:pPr>
            <a:fld id="{671A32D3-7947-4366-86A5-A69E7E1670A8}" type="datetimeFigureOut">
              <a:rPr lang="en-US" altLang="zh-TW"/>
              <a:pPr>
                <a:defRPr/>
              </a:pPr>
              <a:t>10/17/2015</a:t>
            </a:fld>
            <a:endParaRPr lang="en-US" altLang="zh-TW"/>
          </a:p>
        </p:txBody>
      </p:sp>
      <p:sp>
        <p:nvSpPr>
          <p:cNvPr id="3" name="Footer Placeholder 2"/>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4" name="Slide Number Placeholder 3"/>
          <p:cNvSpPr>
            <a:spLocks noGrp="1"/>
          </p:cNvSpPr>
          <p:nvPr>
            <p:ph type="sldNum" sz="quarter" idx="12"/>
          </p:nvPr>
        </p:nvSpPr>
        <p:spPr/>
        <p:txBody>
          <a:bodyPr/>
          <a:lstStyle>
            <a:lvl1pPr defTabSz="914259">
              <a:defRPr>
                <a:latin typeface="Arial" charset="0"/>
              </a:defRPr>
            </a:lvl1pPr>
          </a:lstStyle>
          <a:p>
            <a:pPr>
              <a:defRPr/>
            </a:pPr>
            <a:fld id="{41BA6FBA-D209-4D11-AA8E-54567C4BA374}" type="slidenum">
              <a:rPr lang="en-US" altLang="zh-TW"/>
              <a:pPr>
                <a:defRPr/>
              </a:pPr>
              <a:t>‹#›</a:t>
            </a:fld>
            <a:endParaRPr lang="en-US" altLang="zh-TW"/>
          </a:p>
        </p:txBody>
      </p:sp>
    </p:spTree>
    <p:extLst>
      <p:ext uri="{BB962C8B-B14F-4D97-AF65-F5344CB8AC3E}">
        <p14:creationId xmlns:p14="http://schemas.microsoft.com/office/powerpoint/2010/main" xmlns="" val="885192468"/>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51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60E4E84E-EE9F-44B6-BADC-EC09DE6C7D1F}" type="datetimeFigureOut">
              <a:rPr lang="en-US" altLang="zh-TW"/>
              <a:pPr>
                <a:defRPr/>
              </a:pPr>
              <a:t>10/17/2015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2FF6599D-5DD4-47D8-8F80-98266E1C57C8}" type="slidenum">
              <a:rPr lang="en-US" altLang="zh-TW"/>
              <a:pPr>
                <a:defRPr/>
              </a:pPr>
              <a:t>‹#›</a:t>
            </a:fld>
            <a:endParaRPr lang="en-US" altLang="zh-TW"/>
          </a:p>
        </p:txBody>
      </p:sp>
    </p:spTree>
    <p:extLst>
      <p:ext uri="{BB962C8B-B14F-4D97-AF65-F5344CB8AC3E}">
        <p14:creationId xmlns:p14="http://schemas.microsoft.com/office/powerpoint/2010/main" xmlns="" val="2932900117"/>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512"/>
            <a:ext cx="4629150" cy="4873625"/>
          </a:xfrm>
        </p:spPr>
        <p:txBody>
          <a:bodyPr rtlCol="0">
            <a:normAutofit/>
          </a:bodyPr>
          <a:lstStyle>
            <a:lvl1pPr marL="0" indent="0">
              <a:buNone/>
              <a:defRPr sz="3200"/>
            </a:lvl1pPr>
            <a:lvl2pPr marL="456869" indent="0">
              <a:buNone/>
              <a:defRPr sz="2800"/>
            </a:lvl2pPr>
            <a:lvl3pPr marL="913741" indent="0">
              <a:buNone/>
              <a:defRPr sz="2400"/>
            </a:lvl3pPr>
            <a:lvl4pPr marL="1370616" indent="0">
              <a:buNone/>
              <a:defRPr sz="2000"/>
            </a:lvl4pPr>
            <a:lvl5pPr marL="1827486" indent="0">
              <a:buNone/>
              <a:defRPr sz="2000"/>
            </a:lvl5pPr>
            <a:lvl6pPr marL="2284356" indent="0">
              <a:buNone/>
              <a:defRPr sz="2000"/>
            </a:lvl6pPr>
            <a:lvl7pPr marL="2741228" indent="0">
              <a:buNone/>
              <a:defRPr sz="2000"/>
            </a:lvl7pPr>
            <a:lvl8pPr marL="3198100" indent="0">
              <a:buNone/>
              <a:defRPr sz="2000"/>
            </a:lvl8pPr>
            <a:lvl9pPr marL="3654971"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2AD9F9AB-4601-4A23-818E-1517055D5715}" type="datetimeFigureOut">
              <a:rPr lang="en-US" altLang="zh-TW"/>
              <a:pPr>
                <a:defRPr/>
              </a:pPr>
              <a:t>10/17/2015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824AA93E-AB80-4819-A662-37209939B7BA}" type="slidenum">
              <a:rPr lang="en-US" altLang="zh-TW"/>
              <a:pPr>
                <a:defRPr/>
              </a:pPr>
              <a:t>‹#›</a:t>
            </a:fld>
            <a:endParaRPr lang="en-US" altLang="zh-TW"/>
          </a:p>
        </p:txBody>
      </p:sp>
    </p:spTree>
    <p:extLst>
      <p:ext uri="{BB962C8B-B14F-4D97-AF65-F5344CB8AC3E}">
        <p14:creationId xmlns:p14="http://schemas.microsoft.com/office/powerpoint/2010/main" xmlns="" val="1057926179"/>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00C5DA9A-2CB8-4315-8800-5E8A34C46450}" type="datetimeFigureOut">
              <a:rPr lang="en-US" altLang="zh-TW"/>
              <a:pPr>
                <a:defRPr/>
              </a:pPr>
              <a:t>10/17/2015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C567ABBB-3C6E-4551-B577-1B9272A967D7}" type="slidenum">
              <a:rPr lang="en-US" altLang="zh-TW"/>
              <a:pPr>
                <a:defRPr/>
              </a:pPr>
              <a:t>‹#›</a:t>
            </a:fld>
            <a:endParaRPr lang="en-US" altLang="zh-TW"/>
          </a:p>
        </p:txBody>
      </p:sp>
    </p:spTree>
    <p:extLst>
      <p:ext uri="{BB962C8B-B14F-4D97-AF65-F5344CB8AC3E}">
        <p14:creationId xmlns:p14="http://schemas.microsoft.com/office/powerpoint/2010/main" xmlns="" val="3191306334"/>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1" y="365127"/>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6" y="365127"/>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60835BC4-1CDD-4333-B646-2B2A46E4BD88}" type="datetimeFigureOut">
              <a:rPr lang="en-US" altLang="zh-TW"/>
              <a:pPr>
                <a:defRPr/>
              </a:pPr>
              <a:t>10/17/2015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45D5859D-9209-4879-8D1D-FF55DE76D607}" type="slidenum">
              <a:rPr lang="en-US" altLang="zh-TW"/>
              <a:pPr>
                <a:defRPr/>
              </a:pPr>
              <a:t>‹#›</a:t>
            </a:fld>
            <a:endParaRPr lang="en-US" altLang="zh-TW"/>
          </a:p>
        </p:txBody>
      </p:sp>
    </p:spTree>
    <p:extLst>
      <p:ext uri="{BB962C8B-B14F-4D97-AF65-F5344CB8AC3E}">
        <p14:creationId xmlns:p14="http://schemas.microsoft.com/office/powerpoint/2010/main" xmlns="" val="2101396320"/>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xmlns=""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xmlns=""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xmlns=""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32"/>
            <a:ext cx="78867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73" tIns="45687" rIns="91373" bIns="45687" numCol="1" anchor="ctr" anchorCtr="0" compatLnSpc="1">
            <a:prstTxWarp prst="textNoShape">
              <a:avLst/>
            </a:prstTxWarp>
          </a:bodyPr>
          <a:lstStyle/>
          <a:p>
            <a:pPr lvl="0"/>
            <a:r>
              <a:rPr lang="en-US" altLang="zh-TW" smtClean="0"/>
              <a:t>Click to edit Master title style</a:t>
            </a:r>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73" tIns="45687" rIns="91373" bIns="45687"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628650" y="6356357"/>
            <a:ext cx="2057400" cy="365125"/>
          </a:xfrm>
          <a:prstGeom prst="rect">
            <a:avLst/>
          </a:prstGeom>
        </p:spPr>
        <p:txBody>
          <a:bodyPr vert="horz" wrap="square" lIns="91373" tIns="45687" rIns="91373" bIns="45687" numCol="1" anchor="ctr" anchorCtr="0" compatLnSpc="1">
            <a:prstTxWarp prst="textNoShape">
              <a:avLst/>
            </a:prstTxWarp>
          </a:bodyPr>
          <a:lstStyle>
            <a:lvl1pPr defTabSz="913930">
              <a:defRPr sz="1200">
                <a:solidFill>
                  <a:srgbClr val="FFFFFF"/>
                </a:solidFill>
                <a:latin typeface="Calibri" pitchFamily="34" charset="0"/>
              </a:defRPr>
            </a:lvl1pPr>
          </a:lstStyle>
          <a:p>
            <a:pPr fontAlgn="base">
              <a:spcBef>
                <a:spcPct val="0"/>
              </a:spcBef>
              <a:spcAft>
                <a:spcPct val="0"/>
              </a:spcAft>
              <a:defRPr/>
            </a:pPr>
            <a:fld id="{575D6842-E78D-4AE1-AF3E-F6C77A8A1D13}" type="datetimeFigureOut">
              <a:rPr lang="en-US" altLang="zh-TW">
                <a:cs typeface="Arial" charset="0"/>
              </a:rPr>
              <a:pPr fontAlgn="base">
                <a:spcBef>
                  <a:spcPct val="0"/>
                </a:spcBef>
                <a:spcAft>
                  <a:spcPct val="0"/>
                </a:spcAft>
                <a:defRPr/>
              </a:pPr>
              <a:t>10/17/2015</a:t>
            </a:fld>
            <a:endParaRPr lang="en-US" altLang="zh-TW">
              <a:cs typeface="Arial" charset="0"/>
            </a:endParaRPr>
          </a:p>
        </p:txBody>
      </p:sp>
      <p:sp>
        <p:nvSpPr>
          <p:cNvPr id="5" name="Footer Placeholder 4"/>
          <p:cNvSpPr>
            <a:spLocks noGrp="1"/>
          </p:cNvSpPr>
          <p:nvPr>
            <p:ph type="ftr" sz="quarter" idx="3"/>
          </p:nvPr>
        </p:nvSpPr>
        <p:spPr>
          <a:xfrm>
            <a:off x="3028950" y="6356357"/>
            <a:ext cx="3086100" cy="365125"/>
          </a:xfrm>
          <a:prstGeom prst="rect">
            <a:avLst/>
          </a:prstGeom>
        </p:spPr>
        <p:txBody>
          <a:bodyPr vert="horz" wrap="square" lIns="91373" tIns="45687" rIns="91373" bIns="45687" numCol="1" anchor="ctr" anchorCtr="0" compatLnSpc="1">
            <a:prstTxWarp prst="textNoShape">
              <a:avLst/>
            </a:prstTxWarp>
          </a:bodyPr>
          <a:lstStyle>
            <a:lvl1pPr algn="ctr" defTabSz="913930">
              <a:defRPr sz="1200">
                <a:solidFill>
                  <a:srgbClr val="FFFFFF"/>
                </a:solidFill>
                <a:latin typeface="Calibri" pitchFamily="34" charset="0"/>
              </a:defRPr>
            </a:lvl1pPr>
          </a:lstStyle>
          <a:p>
            <a:pPr fontAlgn="base">
              <a:spcBef>
                <a:spcPct val="0"/>
              </a:spcBef>
              <a:spcAft>
                <a:spcPct val="0"/>
              </a:spcAft>
              <a:defRPr/>
            </a:pPr>
            <a:endParaRPr lang="en-US" altLang="zh-TW">
              <a:cs typeface="Arial" charset="0"/>
            </a:endParaRPr>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wrap="square" lIns="91373" tIns="45687" rIns="91373" bIns="45687" numCol="1" anchor="ctr" anchorCtr="0" compatLnSpc="1">
            <a:prstTxWarp prst="textNoShape">
              <a:avLst/>
            </a:prstTxWarp>
          </a:bodyPr>
          <a:lstStyle>
            <a:lvl1pPr algn="r" defTabSz="913930">
              <a:defRPr sz="1200">
                <a:solidFill>
                  <a:srgbClr val="FFFFFF"/>
                </a:solidFill>
                <a:latin typeface="Calibri" pitchFamily="34" charset="0"/>
              </a:defRPr>
            </a:lvl1pPr>
          </a:lstStyle>
          <a:p>
            <a:pPr fontAlgn="base">
              <a:spcBef>
                <a:spcPct val="0"/>
              </a:spcBef>
              <a:spcAft>
                <a:spcPct val="0"/>
              </a:spcAft>
              <a:defRPr/>
            </a:pPr>
            <a:fld id="{2A69757F-F52F-4D31-9286-C44380CEEB03}" type="slidenum">
              <a:rPr lang="en-US" altLang="zh-TW">
                <a:cs typeface="Arial" charset="0"/>
              </a:rPr>
              <a:pPr fontAlgn="base">
                <a:spcBef>
                  <a:spcPct val="0"/>
                </a:spcBef>
                <a:spcAft>
                  <a:spcPct val="0"/>
                </a:spcAft>
                <a:defRPr/>
              </a:pPr>
              <a:t>‹#›</a:t>
            </a:fld>
            <a:endParaRPr lang="en-US" altLang="zh-TW">
              <a:cs typeface="Arial" charset="0"/>
            </a:endParaRPr>
          </a:p>
        </p:txBody>
      </p:sp>
    </p:spTree>
    <p:extLst>
      <p:ext uri="{BB962C8B-B14F-4D97-AF65-F5344CB8AC3E}">
        <p14:creationId xmlns:p14="http://schemas.microsoft.com/office/powerpoint/2010/main" xmlns="" val="2877576544"/>
      </p:ext>
    </p:extLst>
  </p:cSld>
  <p:clrMap bg1="dk1" tx1="lt1" bg2="dk2" tx2="lt2" accent1="accent1" accent2="accent2" accent3="accent3" accent4="accent4" accent5="accent5" accent6="accent6" hlink="hlink" folHlink="folHlink"/>
  <p:sldLayoutIdLst>
    <p:sldLayoutId id="2147485828" r:id="rId1"/>
    <p:sldLayoutId id="2147485829" r:id="rId2"/>
    <p:sldLayoutId id="2147485830" r:id="rId3"/>
    <p:sldLayoutId id="2147485831" r:id="rId4"/>
    <p:sldLayoutId id="2147485832" r:id="rId5"/>
    <p:sldLayoutId id="2147485833" r:id="rId6"/>
    <p:sldLayoutId id="2147485834" r:id="rId7"/>
    <p:sldLayoutId id="2147485835" r:id="rId8"/>
    <p:sldLayoutId id="2147485836" r:id="rId9"/>
    <p:sldLayoutId id="2147485837" r:id="rId10"/>
    <p:sldLayoutId id="2147485838" r:id="rId11"/>
  </p:sldLayoutIdLst>
  <p:transition spd="med">
    <p:fade/>
  </p:transition>
  <p:txStyles>
    <p:titleStyle>
      <a:lvl1pPr algn="l" defTabSz="91108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1085" rtl="0" eaLnBrk="0" fontAlgn="base" hangingPunct="0">
        <a:lnSpc>
          <a:spcPct val="90000"/>
        </a:lnSpc>
        <a:spcBef>
          <a:spcPct val="0"/>
        </a:spcBef>
        <a:spcAft>
          <a:spcPct val="0"/>
        </a:spcAft>
        <a:defRPr sz="4400">
          <a:solidFill>
            <a:schemeClr val="tx1"/>
          </a:solidFill>
          <a:latin typeface="Calibri Light" pitchFamily="34" charset="0"/>
        </a:defRPr>
      </a:lvl2pPr>
      <a:lvl3pPr algn="l" defTabSz="911085" rtl="0" eaLnBrk="0" fontAlgn="base" hangingPunct="0">
        <a:lnSpc>
          <a:spcPct val="90000"/>
        </a:lnSpc>
        <a:spcBef>
          <a:spcPct val="0"/>
        </a:spcBef>
        <a:spcAft>
          <a:spcPct val="0"/>
        </a:spcAft>
        <a:defRPr sz="4400">
          <a:solidFill>
            <a:schemeClr val="tx1"/>
          </a:solidFill>
          <a:latin typeface="Calibri Light" pitchFamily="34" charset="0"/>
        </a:defRPr>
      </a:lvl3pPr>
      <a:lvl4pPr algn="l" defTabSz="911085" rtl="0" eaLnBrk="0" fontAlgn="base" hangingPunct="0">
        <a:lnSpc>
          <a:spcPct val="90000"/>
        </a:lnSpc>
        <a:spcBef>
          <a:spcPct val="0"/>
        </a:spcBef>
        <a:spcAft>
          <a:spcPct val="0"/>
        </a:spcAft>
        <a:defRPr sz="4400">
          <a:solidFill>
            <a:schemeClr val="tx1"/>
          </a:solidFill>
          <a:latin typeface="Calibri Light" pitchFamily="34" charset="0"/>
        </a:defRPr>
      </a:lvl4pPr>
      <a:lvl5pPr algn="l" defTabSz="911085" rtl="0" eaLnBrk="0" fontAlgn="base" hangingPunct="0">
        <a:lnSpc>
          <a:spcPct val="90000"/>
        </a:lnSpc>
        <a:spcBef>
          <a:spcPct val="0"/>
        </a:spcBef>
        <a:spcAft>
          <a:spcPct val="0"/>
        </a:spcAft>
        <a:defRPr sz="4400">
          <a:solidFill>
            <a:schemeClr val="tx1"/>
          </a:solidFill>
          <a:latin typeface="Calibri Light" pitchFamily="34" charset="0"/>
        </a:defRPr>
      </a:lvl5pPr>
      <a:lvl6pPr marL="456964" algn="l" defTabSz="912346" rtl="0" fontAlgn="base">
        <a:lnSpc>
          <a:spcPct val="90000"/>
        </a:lnSpc>
        <a:spcBef>
          <a:spcPct val="0"/>
        </a:spcBef>
        <a:spcAft>
          <a:spcPct val="0"/>
        </a:spcAft>
        <a:defRPr sz="4400">
          <a:solidFill>
            <a:schemeClr val="tx1"/>
          </a:solidFill>
          <a:latin typeface="Calibri Light" pitchFamily="34" charset="0"/>
        </a:defRPr>
      </a:lvl6pPr>
      <a:lvl7pPr marL="913930" algn="l" defTabSz="912346" rtl="0" fontAlgn="base">
        <a:lnSpc>
          <a:spcPct val="90000"/>
        </a:lnSpc>
        <a:spcBef>
          <a:spcPct val="0"/>
        </a:spcBef>
        <a:spcAft>
          <a:spcPct val="0"/>
        </a:spcAft>
        <a:defRPr sz="4400">
          <a:solidFill>
            <a:schemeClr val="tx1"/>
          </a:solidFill>
          <a:latin typeface="Calibri Light" pitchFamily="34" charset="0"/>
        </a:defRPr>
      </a:lvl7pPr>
      <a:lvl8pPr marL="1370900" algn="l" defTabSz="912346" rtl="0" fontAlgn="base">
        <a:lnSpc>
          <a:spcPct val="90000"/>
        </a:lnSpc>
        <a:spcBef>
          <a:spcPct val="0"/>
        </a:spcBef>
        <a:spcAft>
          <a:spcPct val="0"/>
        </a:spcAft>
        <a:defRPr sz="4400">
          <a:solidFill>
            <a:schemeClr val="tx1"/>
          </a:solidFill>
          <a:latin typeface="Calibri Light" pitchFamily="34" charset="0"/>
        </a:defRPr>
      </a:lvl8pPr>
      <a:lvl9pPr marL="1827865" algn="l" defTabSz="912346" rtl="0" fontAlgn="base">
        <a:lnSpc>
          <a:spcPct val="90000"/>
        </a:lnSpc>
        <a:spcBef>
          <a:spcPct val="0"/>
        </a:spcBef>
        <a:spcAft>
          <a:spcPct val="0"/>
        </a:spcAft>
        <a:defRPr sz="4400">
          <a:solidFill>
            <a:schemeClr val="tx1"/>
          </a:solidFill>
          <a:latin typeface="Calibri Light" pitchFamily="34" charset="0"/>
        </a:defRPr>
      </a:lvl9pPr>
    </p:titleStyle>
    <p:bodyStyle>
      <a:lvl1pPr marL="225389" indent="-225389" algn="l" defTabSz="911085"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2520" indent="-225389" algn="l" defTabSz="911085"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39651" indent="-225389" algn="l" defTabSz="911085"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596779"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3910"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2796"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966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6537"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340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41" rtl="0" eaLnBrk="1" latinLnBrk="0" hangingPunct="1">
        <a:defRPr sz="1800" kern="1200">
          <a:solidFill>
            <a:schemeClr val="tx1"/>
          </a:solidFill>
          <a:latin typeface="+mn-lt"/>
          <a:ea typeface="+mn-ea"/>
          <a:cs typeface="+mn-cs"/>
        </a:defRPr>
      </a:lvl1pPr>
      <a:lvl2pPr marL="456869" algn="l" defTabSz="913741" rtl="0" eaLnBrk="1" latinLnBrk="0" hangingPunct="1">
        <a:defRPr sz="1800" kern="1200">
          <a:solidFill>
            <a:schemeClr val="tx1"/>
          </a:solidFill>
          <a:latin typeface="+mn-lt"/>
          <a:ea typeface="+mn-ea"/>
          <a:cs typeface="+mn-cs"/>
        </a:defRPr>
      </a:lvl2pPr>
      <a:lvl3pPr marL="913741" algn="l" defTabSz="913741" rtl="0" eaLnBrk="1" latinLnBrk="0" hangingPunct="1">
        <a:defRPr sz="1800" kern="1200">
          <a:solidFill>
            <a:schemeClr val="tx1"/>
          </a:solidFill>
          <a:latin typeface="+mn-lt"/>
          <a:ea typeface="+mn-ea"/>
          <a:cs typeface="+mn-cs"/>
        </a:defRPr>
      </a:lvl3pPr>
      <a:lvl4pPr marL="1370616" algn="l" defTabSz="913741" rtl="0" eaLnBrk="1" latinLnBrk="0" hangingPunct="1">
        <a:defRPr sz="1800" kern="1200">
          <a:solidFill>
            <a:schemeClr val="tx1"/>
          </a:solidFill>
          <a:latin typeface="+mn-lt"/>
          <a:ea typeface="+mn-ea"/>
          <a:cs typeface="+mn-cs"/>
        </a:defRPr>
      </a:lvl4pPr>
      <a:lvl5pPr marL="1827486" algn="l" defTabSz="913741" rtl="0" eaLnBrk="1" latinLnBrk="0" hangingPunct="1">
        <a:defRPr sz="1800" kern="1200">
          <a:solidFill>
            <a:schemeClr val="tx1"/>
          </a:solidFill>
          <a:latin typeface="+mn-lt"/>
          <a:ea typeface="+mn-ea"/>
          <a:cs typeface="+mn-cs"/>
        </a:defRPr>
      </a:lvl5pPr>
      <a:lvl6pPr marL="2284356" algn="l" defTabSz="913741" rtl="0" eaLnBrk="1" latinLnBrk="0" hangingPunct="1">
        <a:defRPr sz="1800" kern="1200">
          <a:solidFill>
            <a:schemeClr val="tx1"/>
          </a:solidFill>
          <a:latin typeface="+mn-lt"/>
          <a:ea typeface="+mn-ea"/>
          <a:cs typeface="+mn-cs"/>
        </a:defRPr>
      </a:lvl6pPr>
      <a:lvl7pPr marL="2741228" algn="l" defTabSz="913741" rtl="0" eaLnBrk="1" latinLnBrk="0" hangingPunct="1">
        <a:defRPr sz="1800" kern="1200">
          <a:solidFill>
            <a:schemeClr val="tx1"/>
          </a:solidFill>
          <a:latin typeface="+mn-lt"/>
          <a:ea typeface="+mn-ea"/>
          <a:cs typeface="+mn-cs"/>
        </a:defRPr>
      </a:lvl7pPr>
      <a:lvl8pPr marL="3198100" algn="l" defTabSz="913741" rtl="0" eaLnBrk="1" latinLnBrk="0" hangingPunct="1">
        <a:defRPr sz="1800" kern="1200">
          <a:solidFill>
            <a:schemeClr val="tx1"/>
          </a:solidFill>
          <a:latin typeface="+mn-lt"/>
          <a:ea typeface="+mn-ea"/>
          <a:cs typeface="+mn-cs"/>
        </a:defRPr>
      </a:lvl8pPr>
      <a:lvl9pPr marL="3654971" algn="l" defTabSz="91374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882" y="0"/>
            <a:ext cx="9179768" cy="6857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47953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67377" y="78380"/>
            <a:ext cx="9004300" cy="6032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sz="2000" i="1" dirty="0" smtClean="0">
                <a:solidFill>
                  <a:srgbClr val="FFFFFF"/>
                </a:solidFill>
                <a:latin typeface="DFKai-SB" pitchFamily="65" charset="-120"/>
                <a:ea typeface="DFKai-SB" pitchFamily="65" charset="-120"/>
                <a:cs typeface="Arial" charset="0"/>
              </a:rPr>
              <a:t>5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是葡萄樹，你們是枝子。</a:t>
            </a:r>
            <a:r>
              <a:rPr lang="zh-TW" altLang="en-US" sz="105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常在我裡面的，我也常在他裡面，這人就多結果子；因為離了我，你們就不能做甚麼</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2000" i="1" dirty="0" smtClean="0">
                <a:solidFill>
                  <a:srgbClr val="FFFFFF"/>
                </a:solidFill>
                <a:latin typeface="DFKai-SB" pitchFamily="65" charset="-120"/>
                <a:ea typeface="DFKai-SB" pitchFamily="65" charset="-120"/>
                <a:cs typeface="Arial" charset="0"/>
              </a:rPr>
              <a:t>7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們若常在我裡面，我的</a:t>
            </a:r>
            <a:r>
              <a:rPr lang="zh-TW" altLang="en-US" sz="3600" dirty="0" smtClean="0">
                <a:solidFill>
                  <a:srgbClr val="FFFFFF"/>
                </a:solidFill>
                <a:latin typeface="DFKai-SB" pitchFamily="65" charset="-120"/>
                <a:ea typeface="DFKai-SB" pitchFamily="65" charset="-120"/>
                <a:cs typeface="Arial" charset="0"/>
              </a:rPr>
              <a:t>話</a:t>
            </a:r>
            <a:r>
              <a:rPr lang="en-US" altLang="zh-TW" sz="3600" dirty="0" smtClean="0">
                <a:solidFill>
                  <a:srgbClr val="FFFFFF"/>
                </a:solidFill>
                <a:latin typeface="DFKai-SB" pitchFamily="65" charset="-120"/>
                <a:ea typeface="DFKai-SB" pitchFamily="65" charset="-120"/>
                <a:cs typeface="Arial" charset="0"/>
              </a:rPr>
              <a:t>(</a:t>
            </a:r>
            <a:r>
              <a:rPr lang="el-GR" altLang="zh-TW" sz="3600" dirty="0">
                <a:solidFill>
                  <a:srgbClr val="FFFF00"/>
                </a:solidFill>
                <a:latin typeface="Gentium" panose="02000503060000020004" pitchFamily="2" charset="0"/>
                <a:ea typeface="DFKai-SB" pitchFamily="65" charset="-120"/>
                <a:cs typeface="Arial" charset="0"/>
              </a:rPr>
              <a:t>ῥήματά</a:t>
            </a: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也</a:t>
            </a:r>
            <a:r>
              <a:rPr lang="zh-TW" altLang="en-US" sz="3600" dirty="0">
                <a:solidFill>
                  <a:srgbClr val="FFFFFF"/>
                </a:solidFill>
                <a:latin typeface="DFKai-SB" pitchFamily="65" charset="-120"/>
                <a:ea typeface="DFKai-SB" pitchFamily="65" charset="-120"/>
                <a:cs typeface="Arial" charset="0"/>
              </a:rPr>
              <a:t>常在你們裡面，凡你們所願意的，祈求，就給你們成</a:t>
            </a:r>
            <a:r>
              <a:rPr lang="zh-TW" altLang="en-US" sz="3600" dirty="0" smtClean="0">
                <a:solidFill>
                  <a:srgbClr val="FFFFFF"/>
                </a:solidFill>
                <a:latin typeface="DFKai-SB" pitchFamily="65" charset="-120"/>
                <a:ea typeface="DFKai-SB" pitchFamily="65" charset="-120"/>
                <a:cs typeface="Arial" charset="0"/>
              </a:rPr>
              <a:t>就。 </a:t>
            </a: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約翰福音</a:t>
            </a:r>
            <a:r>
              <a:rPr lang="zh-TW" altLang="en-US" sz="2000" dirty="0">
                <a:solidFill>
                  <a:srgbClr val="FFFFFF"/>
                </a:solidFill>
                <a:latin typeface="DFKai-SB" pitchFamily="65" charset="-12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John 15:5,7</a:t>
            </a:r>
            <a:r>
              <a:rPr lang="zh-CN" altLang="en-US" sz="2800" b="1" dirty="0" smtClean="0">
                <a:solidFill>
                  <a:srgbClr val="FFFFFF"/>
                </a:solidFill>
                <a:latin typeface="DFKai-SB" pitchFamily="65" charset="-120"/>
                <a:ea typeface="DFKai-SB" pitchFamily="65" charset="-120"/>
                <a:cs typeface="Arial" charset="0"/>
              </a:rPr>
              <a:t>）</a:t>
            </a:r>
            <a:endParaRPr lang="en-US" altLang="zh-CN" sz="8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0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000" i="1" dirty="0" smtClean="0">
                <a:solidFill>
                  <a:srgbClr val="FFFFFF"/>
                </a:solidFill>
                <a:latin typeface="Arial Narrow" panose="020B0606020202030204" pitchFamily="34" charset="0"/>
                <a:ea typeface="DFKai-SB" pitchFamily="65" charset="-120"/>
                <a:cs typeface="Arial" charset="0"/>
              </a:rPr>
              <a:t>5  </a:t>
            </a:r>
            <a:r>
              <a:rPr lang="en-US" altLang="zh-CN" i="1" dirty="0" smtClean="0">
                <a:solidFill>
                  <a:srgbClr val="FFFFFF"/>
                </a:solidFill>
                <a:latin typeface="Arial Narrow" panose="020B0606020202030204" pitchFamily="34" charset="0"/>
                <a:ea typeface="DFKai-SB" pitchFamily="65" charset="-120"/>
                <a:cs typeface="Arial" charset="0"/>
              </a:rPr>
              <a:t>I </a:t>
            </a:r>
            <a:r>
              <a:rPr lang="en-US" altLang="zh-CN" i="1" dirty="0">
                <a:solidFill>
                  <a:srgbClr val="FFFFFF"/>
                </a:solidFill>
                <a:latin typeface="Arial Narrow" panose="020B0606020202030204" pitchFamily="34" charset="0"/>
                <a:ea typeface="DFKai-SB" pitchFamily="65" charset="-120"/>
                <a:cs typeface="Arial" charset="0"/>
              </a:rPr>
              <a:t>am the vine; you are the branches. If you remain in me and I in you, you will bear much fruit; apart from me you can do nothing.</a:t>
            </a:r>
          </a:p>
          <a:p>
            <a:pPr defTabSz="914400" eaLnBrk="1" fontAlgn="base" hangingPunct="1">
              <a:spcBef>
                <a:spcPct val="0"/>
              </a:spcBef>
              <a:spcAft>
                <a:spcPct val="0"/>
              </a:spcAft>
              <a:buFontTx/>
              <a:buNone/>
            </a:pPr>
            <a:r>
              <a:rPr lang="en-US" altLang="zh-CN" sz="2000" i="1" dirty="0" smtClean="0">
                <a:solidFill>
                  <a:srgbClr val="FFFFFF"/>
                </a:solidFill>
                <a:latin typeface="Arial Narrow" panose="020B0606020202030204" pitchFamily="34" charset="0"/>
                <a:ea typeface="DFKai-SB" pitchFamily="65" charset="-120"/>
                <a:cs typeface="Arial" charset="0"/>
              </a:rPr>
              <a:t>7 </a:t>
            </a:r>
            <a:r>
              <a:rPr lang="en-US" altLang="zh-CN" sz="2400" i="1" dirty="0" smtClean="0">
                <a:solidFill>
                  <a:srgbClr val="FFFFFF"/>
                </a:solidFill>
                <a:latin typeface="Arial Narrow" panose="020B0606020202030204" pitchFamily="34" charset="0"/>
                <a:ea typeface="DFKai-SB" pitchFamily="65" charset="-120"/>
                <a:cs typeface="Arial" charset="0"/>
              </a:rPr>
              <a:t> </a:t>
            </a:r>
            <a:r>
              <a:rPr lang="en-US" altLang="zh-CN" i="1" dirty="0" smtClean="0">
                <a:solidFill>
                  <a:srgbClr val="FFFFFF"/>
                </a:solidFill>
                <a:latin typeface="Arial Narrow" panose="020B0606020202030204" pitchFamily="34" charset="0"/>
                <a:ea typeface="DFKai-SB" pitchFamily="65" charset="-120"/>
                <a:cs typeface="Arial" charset="0"/>
              </a:rPr>
              <a:t>If </a:t>
            </a:r>
            <a:r>
              <a:rPr lang="en-US" altLang="zh-CN" i="1" dirty="0">
                <a:solidFill>
                  <a:srgbClr val="FFFFFF"/>
                </a:solidFill>
                <a:latin typeface="Arial Narrow" panose="020B0606020202030204" pitchFamily="34" charset="0"/>
                <a:ea typeface="DFKai-SB" pitchFamily="65" charset="-120"/>
                <a:cs typeface="Arial" charset="0"/>
              </a:rPr>
              <a:t>you remain in me and my words </a:t>
            </a:r>
            <a:r>
              <a:rPr lang="en-US" altLang="zh-CN" i="1" dirty="0" smtClean="0">
                <a:solidFill>
                  <a:srgbClr val="FFFFFF"/>
                </a:solidFill>
                <a:latin typeface="Arial Narrow" panose="020B0606020202030204" pitchFamily="34" charset="0"/>
                <a:ea typeface="DFKai-SB" pitchFamily="65" charset="-120"/>
                <a:cs typeface="Arial" charset="0"/>
              </a:rPr>
              <a:t>(</a:t>
            </a:r>
            <a:r>
              <a:rPr lang="el-GR" altLang="zh-CN" i="1" dirty="0">
                <a:solidFill>
                  <a:srgbClr val="FFFF00"/>
                </a:solidFill>
                <a:latin typeface="Gentium" panose="02000503060000020004" pitchFamily="2" charset="0"/>
                <a:ea typeface="DFKai-SB" pitchFamily="65" charset="-120"/>
                <a:cs typeface="Arial" charset="0"/>
              </a:rPr>
              <a:t>ῥήματά</a:t>
            </a:r>
            <a:r>
              <a:rPr lang="en-US" altLang="zh-CN" i="1" dirty="0" smtClean="0">
                <a:solidFill>
                  <a:srgbClr val="FFFFFF"/>
                </a:solidFill>
                <a:latin typeface="Arial Narrow" panose="020B0606020202030204" pitchFamily="34" charset="0"/>
                <a:ea typeface="DFKai-SB" pitchFamily="65" charset="-120"/>
                <a:cs typeface="Arial" charset="0"/>
              </a:rPr>
              <a:t>) remain </a:t>
            </a:r>
            <a:r>
              <a:rPr lang="en-US" altLang="zh-CN" i="1" dirty="0">
                <a:solidFill>
                  <a:srgbClr val="FFFFFF"/>
                </a:solidFill>
                <a:latin typeface="Arial Narrow" panose="020B0606020202030204" pitchFamily="34" charset="0"/>
                <a:ea typeface="DFKai-SB" pitchFamily="65" charset="-120"/>
                <a:cs typeface="Arial" charset="0"/>
              </a:rPr>
              <a:t>in you, ask whatever you wish, and it will be done for you.</a:t>
            </a:r>
            <a:endParaRPr lang="en-US" altLang="zh-CN" sz="9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xmlns="" val="1604661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14120"/>
            <a:ext cx="8229600" cy="1143000"/>
          </a:xfrm>
        </p:spPr>
        <p:txBody>
          <a:bodyPr/>
          <a:lstStyle/>
          <a:p>
            <a:endParaRPr lang="zh-TW" altLang="en-US" dirty="0"/>
          </a:p>
        </p:txBody>
      </p:sp>
      <p:sp>
        <p:nvSpPr>
          <p:cNvPr id="3" name="Content Placeholder 2"/>
          <p:cNvSpPr>
            <a:spLocks noGrp="1"/>
          </p:cNvSpPr>
          <p:nvPr>
            <p:ph idx="1"/>
          </p:nvPr>
        </p:nvSpPr>
        <p:spPr>
          <a:xfrm>
            <a:off x="457200" y="6010660"/>
            <a:ext cx="8229600" cy="832585"/>
          </a:xfrm>
        </p:spPr>
        <p:txBody>
          <a:bodyPr/>
          <a:lstStyle/>
          <a:p>
            <a:pPr marL="0" indent="0" algn="ctr">
              <a:buNone/>
            </a:pPr>
            <a:r>
              <a:rPr lang="zh-TW" altLang="en-US" sz="4000" dirty="0" smtClean="0">
                <a:solidFill>
                  <a:srgbClr val="FFFF00"/>
                </a:solidFill>
                <a:latin typeface="DFKai-SB" panose="03000509000000000000" pitchFamily="65" charset="-120"/>
                <a:ea typeface="DFKai-SB" panose="03000509000000000000" pitchFamily="65" charset="-120"/>
              </a:rPr>
              <a:t>神對於我們禱告的回應方式</a:t>
            </a:r>
            <a:endParaRPr lang="zh-TW" altLang="en-US" sz="4000" dirty="0">
              <a:solidFill>
                <a:srgbClr val="FFFF00"/>
              </a:solidFill>
              <a:latin typeface="DFKai-SB" panose="03000509000000000000" pitchFamily="65" charset="-120"/>
              <a:ea typeface="DFKai-SB" panose="03000509000000000000" pitchFamily="65" charset="-120"/>
            </a:endParaRPr>
          </a:p>
        </p:txBody>
      </p:sp>
      <p:pic>
        <p:nvPicPr>
          <p:cNvPr id="1026" name="Picture 2" descr="http://blog.growingwithscience.com/wp-content/uploads/2011/03/avocado-frui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0891"/>
            <a:ext cx="9144000" cy="61115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99743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0" y="204330"/>
            <a:ext cx="9144000" cy="6709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dirty="0">
                <a:solidFill>
                  <a:srgbClr val="FFFFFF"/>
                </a:solidFill>
                <a:latin typeface="DFKai-SB" pitchFamily="65" charset="-120"/>
                <a:ea typeface="DFKai-SB" pitchFamily="65" charset="-120"/>
                <a:cs typeface="Arial" charset="0"/>
              </a:rPr>
              <a:t>於是，乃縵帶著車馬到了以利沙的家，站在門前。</a:t>
            </a:r>
          </a:p>
          <a:p>
            <a:pP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charset="0"/>
              </a:rPr>
              <a:t>以</a:t>
            </a:r>
            <a:r>
              <a:rPr lang="zh-TW" altLang="en-US" dirty="0">
                <a:solidFill>
                  <a:srgbClr val="FFFFFF"/>
                </a:solidFill>
                <a:latin typeface="DFKai-SB" pitchFamily="65" charset="-120"/>
                <a:ea typeface="DFKai-SB" pitchFamily="65" charset="-120"/>
                <a:cs typeface="Arial" charset="0"/>
              </a:rPr>
              <a:t>利沙打發一個使者，對乃縵說：「你去在約旦河中沐浴七回，你的肉就必復原，而得潔淨</a:t>
            </a:r>
            <a:r>
              <a:rPr lang="zh-TW" altLang="en-US" dirty="0" smtClean="0">
                <a:solidFill>
                  <a:srgbClr val="FFFFFF"/>
                </a:solidFill>
                <a:latin typeface="DFKai-SB" pitchFamily="65" charset="-120"/>
                <a:ea typeface="DFKai-SB" pitchFamily="65" charset="-120"/>
                <a:cs typeface="Arial" charset="0"/>
              </a:rPr>
              <a:t>。」乃</a:t>
            </a:r>
            <a:r>
              <a:rPr lang="zh-TW" altLang="en-US" dirty="0">
                <a:solidFill>
                  <a:srgbClr val="FFFFFF"/>
                </a:solidFill>
                <a:latin typeface="DFKai-SB" pitchFamily="65" charset="-120"/>
                <a:ea typeface="DFKai-SB" pitchFamily="65" charset="-120"/>
                <a:cs typeface="Arial" charset="0"/>
              </a:rPr>
              <a:t>縵卻發怒走了，說：「我想他必定出來見我，站著求告耶和華─他</a:t>
            </a:r>
            <a:r>
              <a:rPr lang="zh-TW" altLang="en-US" sz="2400" dirty="0">
                <a:solidFill>
                  <a:srgbClr val="FFFFFF"/>
                </a:solidFill>
                <a:latin typeface="DFKai-SB" pitchFamily="65" charset="-120"/>
                <a:ea typeface="DFKai-SB" pitchFamily="65" charset="-120"/>
                <a:cs typeface="Arial" charset="0"/>
              </a:rPr>
              <a:t>　</a:t>
            </a:r>
            <a:r>
              <a:rPr lang="zh-TW" altLang="en-US" dirty="0">
                <a:solidFill>
                  <a:srgbClr val="FFFFFF"/>
                </a:solidFill>
                <a:latin typeface="DFKai-SB" pitchFamily="65" charset="-120"/>
                <a:ea typeface="DFKai-SB" pitchFamily="65" charset="-120"/>
                <a:cs typeface="Arial" charset="0"/>
              </a:rPr>
              <a:t>神的名，在患處以上搖手，治好這大痲瘋</a:t>
            </a:r>
            <a:r>
              <a:rPr lang="zh-TW" altLang="en-US" dirty="0" smtClean="0">
                <a:solidFill>
                  <a:srgbClr val="FFFFFF"/>
                </a:solidFill>
                <a:latin typeface="DFKai-SB" pitchFamily="65" charset="-120"/>
                <a:ea typeface="DFKai-SB" pitchFamily="65" charset="-120"/>
                <a:cs typeface="Arial" charset="0"/>
              </a:rPr>
              <a:t>。</a:t>
            </a:r>
            <a:r>
              <a:rPr lang="zh-TW" altLang="en-US" sz="300" dirty="0" smtClean="0">
                <a:solidFill>
                  <a:srgbClr val="FFFFFF"/>
                </a:solidFill>
                <a:latin typeface="DFKai-SB" pitchFamily="65" charset="-120"/>
                <a:ea typeface="DFKai-SB" pitchFamily="65" charset="-120"/>
                <a:cs typeface="Arial" charset="0"/>
              </a:rPr>
              <a:t> </a:t>
            </a:r>
            <a:r>
              <a:rPr lang="zh-TW" altLang="en-US" dirty="0" smtClean="0">
                <a:solidFill>
                  <a:srgbClr val="FFFFFF"/>
                </a:solidFill>
                <a:latin typeface="DFKai-SB" pitchFamily="65" charset="-120"/>
                <a:ea typeface="DFKai-SB" pitchFamily="65" charset="-120"/>
                <a:cs typeface="Arial" charset="0"/>
              </a:rPr>
              <a:t>大</a:t>
            </a:r>
            <a:r>
              <a:rPr lang="zh-TW" altLang="en-US" dirty="0">
                <a:solidFill>
                  <a:srgbClr val="FFFFFF"/>
                </a:solidFill>
                <a:latin typeface="DFKai-SB" pitchFamily="65" charset="-120"/>
                <a:ea typeface="DFKai-SB" pitchFamily="65" charset="-120"/>
                <a:cs typeface="Arial" charset="0"/>
              </a:rPr>
              <a:t>馬士革的河亞罷拿和法珥法豈不比以色列的一切水更好嗎</a:t>
            </a:r>
            <a:r>
              <a:rPr lang="zh-TW" altLang="en-US" dirty="0" smtClean="0">
                <a:solidFill>
                  <a:srgbClr val="FFFFFF"/>
                </a:solidFill>
                <a:latin typeface="DFKai-SB" pitchFamily="65" charset="-120"/>
                <a:ea typeface="DFKai-SB" pitchFamily="65" charset="-120"/>
                <a:cs typeface="Arial" charset="0"/>
              </a:rPr>
              <a:t>？</a:t>
            </a:r>
            <a:r>
              <a:rPr lang="zh-TW" altLang="en-US" sz="2400" dirty="0" smtClean="0">
                <a:solidFill>
                  <a:srgbClr val="FFFFFF"/>
                </a:solidFill>
                <a:latin typeface="DFKai-SB" pitchFamily="65" charset="-120"/>
                <a:ea typeface="DFKai-SB" pitchFamily="65" charset="-120"/>
                <a:cs typeface="Arial" charset="0"/>
              </a:rPr>
              <a:t> </a:t>
            </a:r>
            <a:r>
              <a:rPr lang="zh-TW" altLang="en-US" dirty="0" smtClean="0">
                <a:solidFill>
                  <a:srgbClr val="FFFFFF"/>
                </a:solidFill>
                <a:latin typeface="DFKai-SB" pitchFamily="65" charset="-120"/>
                <a:ea typeface="DFKai-SB" pitchFamily="65" charset="-120"/>
                <a:cs typeface="Arial" charset="0"/>
              </a:rPr>
              <a:t>我</a:t>
            </a:r>
            <a:r>
              <a:rPr lang="zh-TW" altLang="en-US" dirty="0">
                <a:solidFill>
                  <a:srgbClr val="FFFFFF"/>
                </a:solidFill>
                <a:latin typeface="DFKai-SB" pitchFamily="65" charset="-120"/>
                <a:ea typeface="DFKai-SB" pitchFamily="65" charset="-120"/>
                <a:cs typeface="Arial" charset="0"/>
              </a:rPr>
              <a:t>在那裡沐浴不得潔淨嗎？」於是氣忿忿地轉身去了</a:t>
            </a:r>
            <a:r>
              <a:rPr lang="zh-TW" altLang="en-US" dirty="0" smtClean="0">
                <a:solidFill>
                  <a:srgbClr val="FFFFFF"/>
                </a:solidFill>
                <a:latin typeface="DFKai-SB" pitchFamily="65" charset="-120"/>
                <a:ea typeface="DFKai-SB" pitchFamily="65" charset="-120"/>
                <a:cs typeface="Arial" charset="0"/>
              </a:rPr>
              <a:t>。 </a:t>
            </a:r>
            <a:r>
              <a:rPr lang="en-US" altLang="zh-CN" sz="2400" b="1" dirty="0" smtClean="0">
                <a:solidFill>
                  <a:srgbClr val="FFFFFF"/>
                </a:solidFill>
                <a:latin typeface="DFKai-SB" pitchFamily="65" charset="-120"/>
                <a:ea typeface="DFKai-SB" pitchFamily="65" charset="-120"/>
                <a:cs typeface="Arial" charset="0"/>
              </a:rPr>
              <a:t>(</a:t>
            </a:r>
            <a:r>
              <a:rPr lang="zh-TW" altLang="en-US" sz="2800" dirty="0">
                <a:solidFill>
                  <a:srgbClr val="FFFFFF"/>
                </a:solidFill>
                <a:latin typeface="DFKai-SB" pitchFamily="65" charset="-120"/>
                <a:ea typeface="DFKai-SB" pitchFamily="65" charset="-120"/>
                <a:cs typeface="Arial" charset="0"/>
              </a:rPr>
              <a:t>列王紀</a:t>
            </a:r>
            <a:r>
              <a:rPr lang="zh-TW" altLang="en-US" sz="2800" dirty="0" smtClean="0">
                <a:solidFill>
                  <a:srgbClr val="FFFFFF"/>
                </a:solidFill>
                <a:latin typeface="DFKai-SB" pitchFamily="65" charset="-120"/>
                <a:ea typeface="DFKai-SB" pitchFamily="65" charset="-120"/>
                <a:cs typeface="Arial" charset="0"/>
              </a:rPr>
              <a:t>下 </a:t>
            </a:r>
            <a:r>
              <a:rPr lang="en-US" altLang="zh-TW" sz="2800" dirty="0" smtClean="0">
                <a:solidFill>
                  <a:srgbClr val="FFFFFF"/>
                </a:solidFill>
                <a:latin typeface="Arial Narrow" pitchFamily="34" charset="0"/>
                <a:ea typeface="DFKai-SB" pitchFamily="65" charset="-120"/>
                <a:cs typeface="Arial" charset="0"/>
              </a:rPr>
              <a:t>2 Kings 5:9-12</a:t>
            </a:r>
            <a:r>
              <a:rPr lang="zh-CN" altLang="en-US" sz="2400" b="1" dirty="0" smtClean="0">
                <a:solidFill>
                  <a:srgbClr val="FFFFFF"/>
                </a:solidFill>
                <a:latin typeface="DFKai-SB" pitchFamily="65" charset="-120"/>
                <a:ea typeface="DFKai-SB" pitchFamily="65" charset="-120"/>
                <a:cs typeface="Arial" charset="0"/>
              </a:rPr>
              <a:t>）</a:t>
            </a:r>
            <a:endParaRPr lang="en-US" altLang="zh-CN" sz="10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6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000" i="1" dirty="0" smtClean="0">
                <a:solidFill>
                  <a:srgbClr val="FFFFFF"/>
                </a:solidFill>
                <a:latin typeface="Arial Narrow" panose="020B0606020202030204" pitchFamily="34" charset="0"/>
                <a:ea typeface="DFKai-SB" pitchFamily="65" charset="-120"/>
                <a:cs typeface="Arial" charset="0"/>
              </a:rPr>
              <a:t>11</a:t>
            </a:r>
            <a:r>
              <a:rPr lang="en-US" altLang="zh-CN" sz="2800" i="1" dirty="0" smtClean="0">
                <a:solidFill>
                  <a:srgbClr val="FFFFFF"/>
                </a:solidFill>
                <a:latin typeface="Arial Narrow" panose="020B0606020202030204" pitchFamily="34" charset="0"/>
                <a:ea typeface="DFKai-SB" pitchFamily="65" charset="-120"/>
                <a:cs typeface="Arial" charset="0"/>
              </a:rPr>
              <a:t> But </a:t>
            </a:r>
            <a:r>
              <a:rPr lang="en-US" altLang="zh-CN" sz="2800" i="1" dirty="0" err="1">
                <a:solidFill>
                  <a:srgbClr val="FFFFFF"/>
                </a:solidFill>
                <a:latin typeface="Arial Narrow" panose="020B0606020202030204" pitchFamily="34" charset="0"/>
                <a:ea typeface="DFKai-SB" pitchFamily="65" charset="-120"/>
                <a:cs typeface="Arial" charset="0"/>
              </a:rPr>
              <a:t>Naaman</a:t>
            </a:r>
            <a:r>
              <a:rPr lang="en-US" altLang="zh-CN" sz="2800" i="1" dirty="0">
                <a:solidFill>
                  <a:srgbClr val="FFFFFF"/>
                </a:solidFill>
                <a:latin typeface="Arial Narrow" panose="020B0606020202030204" pitchFamily="34" charset="0"/>
                <a:ea typeface="DFKai-SB" pitchFamily="65" charset="-120"/>
                <a:cs typeface="Arial" charset="0"/>
              </a:rPr>
              <a:t> went away angry and said, “I thought that he would surely come out to me and stand and call on the name of the Lord his God, wave his hand over the spot and cure me of my leprosy. </a:t>
            </a:r>
            <a:r>
              <a:rPr lang="en-US" altLang="zh-CN" sz="2800" i="1" dirty="0" smtClean="0">
                <a:solidFill>
                  <a:srgbClr val="FFFFFF"/>
                </a:solidFill>
                <a:latin typeface="Arial Narrow" panose="020B0606020202030204" pitchFamily="34" charset="0"/>
                <a:ea typeface="DFKai-SB" pitchFamily="65" charset="-120"/>
                <a:cs typeface="Arial" charset="0"/>
              </a:rPr>
              <a:t>          </a:t>
            </a:r>
            <a:r>
              <a:rPr lang="en-US" altLang="zh-CN" sz="2000" i="1" dirty="0" smtClean="0">
                <a:solidFill>
                  <a:srgbClr val="FFFFFF"/>
                </a:solidFill>
                <a:latin typeface="Arial Narrow" panose="020B0606020202030204" pitchFamily="34" charset="0"/>
                <a:ea typeface="DFKai-SB" pitchFamily="65" charset="-120"/>
                <a:cs typeface="Arial" charset="0"/>
              </a:rPr>
              <a:t>12 </a:t>
            </a:r>
            <a:r>
              <a:rPr lang="en-US" altLang="zh-CN" sz="2800" i="1" dirty="0">
                <a:solidFill>
                  <a:srgbClr val="FFFFFF"/>
                </a:solidFill>
                <a:latin typeface="Arial Narrow" panose="020B0606020202030204" pitchFamily="34" charset="0"/>
                <a:ea typeface="DFKai-SB" pitchFamily="65" charset="-120"/>
                <a:cs typeface="Arial" charset="0"/>
              </a:rPr>
              <a:t>Are not </a:t>
            </a:r>
            <a:r>
              <a:rPr lang="en-US" altLang="zh-CN" sz="2800" i="1" dirty="0" err="1">
                <a:solidFill>
                  <a:srgbClr val="FFFFFF"/>
                </a:solidFill>
                <a:latin typeface="Arial Narrow" panose="020B0606020202030204" pitchFamily="34" charset="0"/>
                <a:ea typeface="DFKai-SB" pitchFamily="65" charset="-120"/>
                <a:cs typeface="Arial" charset="0"/>
              </a:rPr>
              <a:t>Abana</a:t>
            </a:r>
            <a:r>
              <a:rPr lang="en-US" altLang="zh-CN" sz="2800" i="1" dirty="0">
                <a:solidFill>
                  <a:srgbClr val="FFFFFF"/>
                </a:solidFill>
                <a:latin typeface="Arial Narrow" panose="020B0606020202030204" pitchFamily="34" charset="0"/>
                <a:ea typeface="DFKai-SB" pitchFamily="65" charset="-120"/>
                <a:cs typeface="Arial" charset="0"/>
              </a:rPr>
              <a:t> and </a:t>
            </a:r>
            <a:r>
              <a:rPr lang="en-US" altLang="zh-CN" sz="2800" i="1" dirty="0" err="1">
                <a:solidFill>
                  <a:srgbClr val="FFFFFF"/>
                </a:solidFill>
                <a:latin typeface="Arial Narrow" panose="020B0606020202030204" pitchFamily="34" charset="0"/>
                <a:ea typeface="DFKai-SB" pitchFamily="65" charset="-120"/>
                <a:cs typeface="Arial" charset="0"/>
              </a:rPr>
              <a:t>Pharpar</a:t>
            </a:r>
            <a:r>
              <a:rPr lang="en-US" altLang="zh-CN" sz="2800" i="1" dirty="0">
                <a:solidFill>
                  <a:srgbClr val="FFFFFF"/>
                </a:solidFill>
                <a:latin typeface="Arial Narrow" panose="020B0606020202030204" pitchFamily="34" charset="0"/>
                <a:ea typeface="DFKai-SB" pitchFamily="65" charset="-120"/>
                <a:cs typeface="Arial" charset="0"/>
              </a:rPr>
              <a:t>, the rivers of Damascus, better than all the waters of Israel? </a:t>
            </a:r>
            <a:r>
              <a:rPr lang="en-US" altLang="zh-CN" sz="2800" i="1" dirty="0" smtClean="0">
                <a:solidFill>
                  <a:srgbClr val="FFFFFF"/>
                </a:solidFill>
                <a:latin typeface="Arial Narrow" panose="020B0606020202030204" pitchFamily="34" charset="0"/>
                <a:ea typeface="DFKai-SB" pitchFamily="65" charset="-120"/>
                <a:cs typeface="Arial" charset="0"/>
              </a:rPr>
              <a:t> Couldn’t </a:t>
            </a:r>
            <a:r>
              <a:rPr lang="en-US" altLang="zh-CN" sz="2800" i="1" dirty="0">
                <a:solidFill>
                  <a:srgbClr val="FFFFFF"/>
                </a:solidFill>
                <a:latin typeface="Arial Narrow" panose="020B0606020202030204" pitchFamily="34" charset="0"/>
                <a:ea typeface="DFKai-SB" pitchFamily="65" charset="-120"/>
                <a:cs typeface="Arial" charset="0"/>
              </a:rPr>
              <a:t>I wash in them and be cleansed?” </a:t>
            </a:r>
            <a:r>
              <a:rPr lang="en-US" altLang="zh-CN" sz="2800" i="1" dirty="0" smtClean="0">
                <a:solidFill>
                  <a:srgbClr val="FFFFFF"/>
                </a:solidFill>
                <a:latin typeface="Arial Narrow" panose="020B0606020202030204" pitchFamily="34" charset="0"/>
                <a:ea typeface="DFKai-SB" pitchFamily="65" charset="-120"/>
                <a:cs typeface="Arial" charset="0"/>
              </a:rPr>
              <a:t>   So </a:t>
            </a:r>
            <a:r>
              <a:rPr lang="en-US" altLang="zh-CN" sz="2800" i="1" dirty="0">
                <a:solidFill>
                  <a:srgbClr val="FFFFFF"/>
                </a:solidFill>
                <a:latin typeface="Arial Narrow" panose="020B0606020202030204" pitchFamily="34" charset="0"/>
                <a:ea typeface="DFKai-SB" pitchFamily="65" charset="-120"/>
                <a:cs typeface="Arial" charset="0"/>
              </a:rPr>
              <a:t>he turned and went off in a rage.</a:t>
            </a:r>
            <a:endParaRPr lang="en-US" altLang="zh-CN" sz="8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xmlns="" val="142711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0" y="1137159"/>
            <a:ext cx="9004300" cy="52937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dirty="0" smtClean="0">
                <a:solidFill>
                  <a:srgbClr val="FFFFFF"/>
                </a:solidFill>
                <a:latin typeface="DFKai-SB" pitchFamily="65" charset="-120"/>
                <a:ea typeface="DFKai-SB" pitchFamily="65" charset="-120"/>
                <a:cs typeface="Arial" charset="0"/>
              </a:rPr>
              <a:t>他</a:t>
            </a:r>
            <a:r>
              <a:rPr lang="zh-TW" altLang="en-US" dirty="0">
                <a:solidFill>
                  <a:srgbClr val="FFFFFF"/>
                </a:solidFill>
                <a:latin typeface="DFKai-SB" pitchFamily="65" charset="-120"/>
                <a:ea typeface="DFKai-SB" pitchFamily="65" charset="-120"/>
                <a:cs typeface="Arial" charset="0"/>
              </a:rPr>
              <a:t>的僕人進前來，對他說：「我父啊，先知若吩咐你做一件大事，你豈不做嗎</a:t>
            </a:r>
            <a:r>
              <a:rPr lang="zh-TW" altLang="en-US" dirty="0" smtClean="0">
                <a:solidFill>
                  <a:srgbClr val="FFFFFF"/>
                </a:solidFill>
                <a:latin typeface="DFKai-SB" pitchFamily="65" charset="-120"/>
                <a:ea typeface="DFKai-SB" pitchFamily="65" charset="-120"/>
                <a:cs typeface="Arial" charset="0"/>
              </a:rPr>
              <a:t>？ 何</a:t>
            </a:r>
            <a:r>
              <a:rPr lang="zh-TW" altLang="en-US" dirty="0">
                <a:solidFill>
                  <a:srgbClr val="FFFFFF"/>
                </a:solidFill>
                <a:latin typeface="DFKai-SB" pitchFamily="65" charset="-120"/>
                <a:ea typeface="DFKai-SB" pitchFamily="65" charset="-120"/>
                <a:cs typeface="Arial" charset="0"/>
              </a:rPr>
              <a:t>況說你去沐浴而得潔淨呢</a:t>
            </a:r>
            <a:r>
              <a:rPr lang="zh-TW" altLang="en-US" dirty="0" smtClean="0">
                <a:solidFill>
                  <a:srgbClr val="FFFFFF"/>
                </a:solidFill>
                <a:latin typeface="DFKai-SB" pitchFamily="65" charset="-120"/>
                <a:ea typeface="DFKai-SB" pitchFamily="65" charset="-120"/>
                <a:cs typeface="Arial" charset="0"/>
              </a:rPr>
              <a:t>？」於</a:t>
            </a:r>
            <a:r>
              <a:rPr lang="zh-TW" altLang="en-US" dirty="0">
                <a:solidFill>
                  <a:srgbClr val="FFFFFF"/>
                </a:solidFill>
                <a:latin typeface="DFKai-SB" pitchFamily="65" charset="-120"/>
                <a:ea typeface="DFKai-SB" pitchFamily="65" charset="-120"/>
                <a:cs typeface="Arial" charset="0"/>
              </a:rPr>
              <a:t>是乃縵下去，照著神人的話，在約旦河裡沐浴七回；他的肉復原，好像小孩子的肉，他就潔淨了</a:t>
            </a:r>
            <a:r>
              <a:rPr lang="zh-TW" altLang="en-US" dirty="0" smtClean="0">
                <a:solidFill>
                  <a:srgbClr val="FFFFFF"/>
                </a:solidFill>
                <a:latin typeface="DFKai-SB" pitchFamily="65" charset="-120"/>
                <a:ea typeface="DFKai-SB" pitchFamily="65" charset="-120"/>
                <a:cs typeface="Arial" charset="0"/>
              </a:rPr>
              <a:t>。 </a:t>
            </a:r>
            <a:r>
              <a:rPr lang="en-US" altLang="zh-CN" sz="2400" b="1" dirty="0" smtClean="0">
                <a:solidFill>
                  <a:srgbClr val="FFFFFF"/>
                </a:solidFill>
                <a:latin typeface="DFKai-SB" pitchFamily="65" charset="-120"/>
                <a:ea typeface="DFKai-SB" pitchFamily="65" charset="-120"/>
                <a:cs typeface="Arial" charset="0"/>
              </a:rPr>
              <a:t>(</a:t>
            </a:r>
            <a:r>
              <a:rPr lang="zh-TW" altLang="en-US" sz="2800" dirty="0">
                <a:solidFill>
                  <a:srgbClr val="FFFFFF"/>
                </a:solidFill>
                <a:latin typeface="DFKai-SB" pitchFamily="65" charset="-120"/>
                <a:ea typeface="DFKai-SB" pitchFamily="65" charset="-120"/>
                <a:cs typeface="Arial" charset="0"/>
              </a:rPr>
              <a:t>列王紀</a:t>
            </a:r>
            <a:r>
              <a:rPr lang="zh-TW" altLang="en-US" sz="2800" dirty="0" smtClean="0">
                <a:solidFill>
                  <a:srgbClr val="FFFFFF"/>
                </a:solidFill>
                <a:latin typeface="DFKai-SB" pitchFamily="65" charset="-120"/>
                <a:ea typeface="DFKai-SB" pitchFamily="65" charset="-120"/>
                <a:cs typeface="Arial" charset="0"/>
              </a:rPr>
              <a:t>下 </a:t>
            </a:r>
            <a:r>
              <a:rPr lang="en-US" altLang="zh-TW" sz="2800" dirty="0" smtClean="0">
                <a:solidFill>
                  <a:srgbClr val="FFFFFF"/>
                </a:solidFill>
                <a:latin typeface="Arial Narrow" pitchFamily="34" charset="0"/>
                <a:ea typeface="DFKai-SB" pitchFamily="65" charset="-120"/>
                <a:cs typeface="Arial" charset="0"/>
              </a:rPr>
              <a:t>2 Kings 5:13-14</a:t>
            </a:r>
            <a:r>
              <a:rPr lang="zh-CN" altLang="en-US" sz="2400" b="1" dirty="0" smtClean="0">
                <a:solidFill>
                  <a:srgbClr val="FFFFFF"/>
                </a:solidFill>
                <a:latin typeface="DFKai-SB" pitchFamily="65" charset="-120"/>
                <a:ea typeface="DFKai-SB" pitchFamily="65" charset="-120"/>
                <a:cs typeface="Arial" charset="0"/>
              </a:rPr>
              <a:t>）</a:t>
            </a:r>
            <a:endParaRPr lang="en-US" altLang="zh-CN" sz="7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0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800" i="1" dirty="0" err="1">
                <a:solidFill>
                  <a:srgbClr val="FFFFFF"/>
                </a:solidFill>
                <a:latin typeface="Arial Narrow" panose="020B0606020202030204" pitchFamily="34" charset="0"/>
                <a:ea typeface="DFKai-SB" pitchFamily="65" charset="-120"/>
                <a:cs typeface="Arial" charset="0"/>
              </a:rPr>
              <a:t>Naaman’s</a:t>
            </a:r>
            <a:r>
              <a:rPr lang="en-US" altLang="zh-CN" sz="2800" i="1" dirty="0">
                <a:solidFill>
                  <a:srgbClr val="FFFFFF"/>
                </a:solidFill>
                <a:latin typeface="Arial Narrow" panose="020B0606020202030204" pitchFamily="34" charset="0"/>
                <a:ea typeface="DFKai-SB" pitchFamily="65" charset="-120"/>
                <a:cs typeface="Arial" charset="0"/>
              </a:rPr>
              <a:t> servants went to him and said, “My father, if the prophet had told you to do some great thing, would you not have done it? How much more, then, when he tells you, ‘Wash and be cleansed’!” </a:t>
            </a:r>
            <a:r>
              <a:rPr lang="en-US" altLang="zh-CN" sz="2800" i="1" dirty="0" smtClean="0">
                <a:solidFill>
                  <a:srgbClr val="FFFFFF"/>
                </a:solidFill>
                <a:latin typeface="Arial Narrow" panose="020B0606020202030204" pitchFamily="34" charset="0"/>
                <a:ea typeface="DFKai-SB" pitchFamily="65" charset="-120"/>
                <a:cs typeface="Arial" charset="0"/>
              </a:rPr>
              <a:t>So </a:t>
            </a:r>
            <a:r>
              <a:rPr lang="en-US" altLang="zh-CN" sz="2800" i="1" dirty="0">
                <a:solidFill>
                  <a:srgbClr val="FFFFFF"/>
                </a:solidFill>
                <a:latin typeface="Arial Narrow" panose="020B0606020202030204" pitchFamily="34" charset="0"/>
                <a:ea typeface="DFKai-SB" pitchFamily="65" charset="-120"/>
                <a:cs typeface="Arial" charset="0"/>
              </a:rPr>
              <a:t>he went down and dipped himself in the Jordan seven times, as the man of God had told him, and his flesh was restored and became clean like that of a young boy.</a:t>
            </a:r>
            <a:endParaRPr lang="en-US" altLang="zh-CN" sz="8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xmlns="" val="27394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39700" y="948700"/>
            <a:ext cx="9004300" cy="590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甚至有人將病人抬到街上，放在床上或褥子上，指望彼得過來的時候，或者得他的影兒照在甚麼人身上。 </a:t>
            </a:r>
            <a:r>
              <a:rPr lang="zh-TW" altLang="en-US" sz="3600" dirty="0" smtClean="0">
                <a:solidFill>
                  <a:srgbClr val="FFFFFF"/>
                </a:solidFill>
                <a:latin typeface="DFKai-SB" pitchFamily="65" charset="-120"/>
                <a:ea typeface="DFKai-SB" pitchFamily="65" charset="-120"/>
                <a:cs typeface="Arial" charset="0"/>
              </a:rPr>
              <a:t>還</a:t>
            </a:r>
            <a:r>
              <a:rPr lang="zh-TW" altLang="en-US" sz="3600" dirty="0">
                <a:solidFill>
                  <a:srgbClr val="FFFFFF"/>
                </a:solidFill>
                <a:latin typeface="DFKai-SB" pitchFamily="65" charset="-120"/>
                <a:ea typeface="DFKai-SB" pitchFamily="65" charset="-120"/>
                <a:cs typeface="Arial" charset="0"/>
              </a:rPr>
              <a:t>有許多人帶著病人和被污鬼纏磨的，從耶路撒冷四圍的城邑來，全都得了醫治</a:t>
            </a:r>
            <a:r>
              <a:rPr lang="zh-TW" altLang="en-US" sz="3600" dirty="0" smtClean="0">
                <a:solidFill>
                  <a:srgbClr val="FFFFFF"/>
                </a:solidFill>
                <a:latin typeface="DFKai-SB" pitchFamily="65" charset="-120"/>
                <a:ea typeface="DFKai-SB" pitchFamily="65" charset="-120"/>
                <a:cs typeface="Arial" charset="0"/>
              </a:rPr>
              <a:t>。 </a:t>
            </a: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使徒行</a:t>
            </a:r>
            <a:r>
              <a:rPr lang="zh-TW" altLang="en-US" dirty="0" smtClean="0">
                <a:solidFill>
                  <a:srgbClr val="FFFFFF"/>
                </a:solidFill>
                <a:latin typeface="DFKai-SB" pitchFamily="65" charset="-120"/>
                <a:ea typeface="DFKai-SB" pitchFamily="65" charset="-120"/>
                <a:cs typeface="Arial" charset="0"/>
              </a:rPr>
              <a:t>傳 </a:t>
            </a:r>
            <a:r>
              <a:rPr lang="en-US" altLang="zh-TW" dirty="0" smtClean="0">
                <a:solidFill>
                  <a:srgbClr val="FFFFFF"/>
                </a:solidFill>
                <a:latin typeface="Arial Narrow" pitchFamily="34" charset="0"/>
                <a:ea typeface="DFKai-SB" pitchFamily="65" charset="-120"/>
                <a:cs typeface="Arial" charset="0"/>
              </a:rPr>
              <a:t>Acts 5:15-16</a:t>
            </a:r>
            <a:r>
              <a:rPr lang="zh-CN" altLang="en-US" sz="2800" b="1" dirty="0" smtClean="0">
                <a:solidFill>
                  <a:srgbClr val="FFFFFF"/>
                </a:solidFill>
                <a:latin typeface="DFKai-SB" pitchFamily="65" charset="-120"/>
                <a:ea typeface="DFKai-SB" pitchFamily="65" charset="-120"/>
                <a:cs typeface="Arial" charset="0"/>
              </a:rPr>
              <a:t>）</a:t>
            </a:r>
            <a:endParaRPr lang="en-US" altLang="zh-CN" sz="8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6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As a result, people brought the sick into the streets and laid them on beds and mats so that at least Peter’s shadow might fall on some of them as he passed by. </a:t>
            </a:r>
            <a:r>
              <a:rPr lang="en-US" altLang="zh-CN" i="1" dirty="0" smtClean="0">
                <a:solidFill>
                  <a:srgbClr val="FFFFFF"/>
                </a:solidFill>
                <a:latin typeface="Arial Narrow" panose="020B0606020202030204" pitchFamily="34" charset="0"/>
                <a:ea typeface="DFKai-SB" pitchFamily="65" charset="-120"/>
                <a:cs typeface="Arial" charset="0"/>
              </a:rPr>
              <a:t> </a:t>
            </a:r>
            <a:r>
              <a:rPr lang="en-US" altLang="zh-CN" i="1" dirty="0">
                <a:solidFill>
                  <a:srgbClr val="FFFFFF"/>
                </a:solidFill>
                <a:latin typeface="Arial Narrow" panose="020B0606020202030204" pitchFamily="34" charset="0"/>
                <a:ea typeface="DFKai-SB" pitchFamily="65" charset="-120"/>
                <a:cs typeface="Arial" charset="0"/>
              </a:rPr>
              <a:t>Crowds gathered also from the towns around Jerusalem, bringing their sick and those tormented by impure spirits, and all of them were </a:t>
            </a:r>
            <a:r>
              <a:rPr lang="en-US" altLang="zh-CN" i="1" dirty="0" smtClean="0">
                <a:solidFill>
                  <a:srgbClr val="FFFFFF"/>
                </a:solidFill>
                <a:latin typeface="Arial Narrow" panose="020B0606020202030204" pitchFamily="34" charset="0"/>
                <a:ea typeface="DFKai-SB" pitchFamily="65" charset="-120"/>
                <a:cs typeface="Arial" charset="0"/>
              </a:rPr>
              <a:t>healed.</a:t>
            </a:r>
            <a:endParaRPr lang="en-US" altLang="zh-CN" sz="9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xmlns="" val="893202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67377" y="78380"/>
            <a:ext cx="9004300" cy="6032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sz="2000" i="1" dirty="0" smtClean="0">
                <a:solidFill>
                  <a:srgbClr val="FFFFFF"/>
                </a:solidFill>
                <a:latin typeface="DFKai-SB" pitchFamily="65" charset="-120"/>
                <a:ea typeface="DFKai-SB" pitchFamily="65" charset="-120"/>
                <a:cs typeface="Arial" charset="0"/>
              </a:rPr>
              <a:t>5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是葡萄樹，你們是枝子。</a:t>
            </a:r>
            <a:r>
              <a:rPr lang="zh-TW" altLang="en-US" sz="105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常在我裡面的，我也常在他裡面，這人就多結果子；因為離了我，你們就不能做甚麼</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2000" i="1" dirty="0" smtClean="0">
                <a:solidFill>
                  <a:srgbClr val="FFFFFF"/>
                </a:solidFill>
                <a:latin typeface="DFKai-SB" pitchFamily="65" charset="-120"/>
                <a:ea typeface="DFKai-SB" pitchFamily="65" charset="-120"/>
                <a:cs typeface="Arial" charset="0"/>
              </a:rPr>
              <a:t>7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們若常在我裡面，我的</a:t>
            </a:r>
            <a:r>
              <a:rPr lang="zh-TW" altLang="en-US" sz="3600" dirty="0" smtClean="0">
                <a:solidFill>
                  <a:srgbClr val="FFFFFF"/>
                </a:solidFill>
                <a:latin typeface="DFKai-SB" pitchFamily="65" charset="-120"/>
                <a:ea typeface="DFKai-SB" pitchFamily="65" charset="-120"/>
                <a:cs typeface="Arial" charset="0"/>
              </a:rPr>
              <a:t>話</a:t>
            </a:r>
            <a:r>
              <a:rPr lang="en-US" altLang="zh-TW" sz="3600" dirty="0" smtClean="0">
                <a:solidFill>
                  <a:srgbClr val="FFFFFF"/>
                </a:solidFill>
                <a:latin typeface="DFKai-SB" pitchFamily="65" charset="-120"/>
                <a:ea typeface="DFKai-SB" pitchFamily="65" charset="-120"/>
                <a:cs typeface="Arial" charset="0"/>
              </a:rPr>
              <a:t>(</a:t>
            </a:r>
            <a:r>
              <a:rPr lang="el-GR" altLang="zh-TW" sz="3600" dirty="0">
                <a:solidFill>
                  <a:srgbClr val="FFFF00"/>
                </a:solidFill>
                <a:latin typeface="Gentium" panose="02000503060000020004" pitchFamily="2" charset="0"/>
                <a:ea typeface="DFKai-SB" pitchFamily="65" charset="-120"/>
                <a:cs typeface="Arial" charset="0"/>
              </a:rPr>
              <a:t>ῥήματά</a:t>
            </a: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也</a:t>
            </a:r>
            <a:r>
              <a:rPr lang="zh-TW" altLang="en-US" sz="3600" dirty="0">
                <a:solidFill>
                  <a:srgbClr val="FFFFFF"/>
                </a:solidFill>
                <a:latin typeface="DFKai-SB" pitchFamily="65" charset="-120"/>
                <a:ea typeface="DFKai-SB" pitchFamily="65" charset="-120"/>
                <a:cs typeface="Arial" charset="0"/>
              </a:rPr>
              <a:t>常在你們裡面，凡你們所願意的，祈求，就給你們成</a:t>
            </a:r>
            <a:r>
              <a:rPr lang="zh-TW" altLang="en-US" sz="3600" dirty="0" smtClean="0">
                <a:solidFill>
                  <a:srgbClr val="FFFFFF"/>
                </a:solidFill>
                <a:latin typeface="DFKai-SB" pitchFamily="65" charset="-120"/>
                <a:ea typeface="DFKai-SB" pitchFamily="65" charset="-120"/>
                <a:cs typeface="Arial" charset="0"/>
              </a:rPr>
              <a:t>就。 </a:t>
            </a: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約翰福音</a:t>
            </a:r>
            <a:r>
              <a:rPr lang="zh-TW" altLang="en-US" sz="2000" dirty="0">
                <a:solidFill>
                  <a:srgbClr val="FFFFFF"/>
                </a:solidFill>
                <a:latin typeface="DFKai-SB" pitchFamily="65" charset="-12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John 15:5,7</a:t>
            </a:r>
            <a:r>
              <a:rPr lang="zh-CN" altLang="en-US" sz="2800" b="1" dirty="0" smtClean="0">
                <a:solidFill>
                  <a:srgbClr val="FFFFFF"/>
                </a:solidFill>
                <a:latin typeface="DFKai-SB" pitchFamily="65" charset="-120"/>
                <a:ea typeface="DFKai-SB" pitchFamily="65" charset="-120"/>
                <a:cs typeface="Arial" charset="0"/>
              </a:rPr>
              <a:t>）</a:t>
            </a:r>
            <a:endParaRPr lang="en-US" altLang="zh-CN" sz="8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0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CN" sz="2000" i="1" dirty="0" smtClean="0">
                <a:solidFill>
                  <a:srgbClr val="FFFFFF"/>
                </a:solidFill>
                <a:latin typeface="Arial Narrow" panose="020B0606020202030204" pitchFamily="34" charset="0"/>
                <a:ea typeface="DFKai-SB" pitchFamily="65" charset="-120"/>
                <a:cs typeface="Arial" charset="0"/>
              </a:rPr>
              <a:t>5  </a:t>
            </a:r>
            <a:r>
              <a:rPr lang="en-US" altLang="zh-CN" i="1" dirty="0" smtClean="0">
                <a:solidFill>
                  <a:srgbClr val="FFFFFF"/>
                </a:solidFill>
                <a:latin typeface="Arial Narrow" panose="020B0606020202030204" pitchFamily="34" charset="0"/>
                <a:ea typeface="DFKai-SB" pitchFamily="65" charset="-120"/>
                <a:cs typeface="Arial" charset="0"/>
              </a:rPr>
              <a:t>I </a:t>
            </a:r>
            <a:r>
              <a:rPr lang="en-US" altLang="zh-CN" i="1" dirty="0">
                <a:solidFill>
                  <a:srgbClr val="FFFFFF"/>
                </a:solidFill>
                <a:latin typeface="Arial Narrow" panose="020B0606020202030204" pitchFamily="34" charset="0"/>
                <a:ea typeface="DFKai-SB" pitchFamily="65" charset="-120"/>
                <a:cs typeface="Arial" charset="0"/>
              </a:rPr>
              <a:t>am the vine; you are the branches. If you remain in me and I in you, you will bear much fruit; apart from me you can do nothing.</a:t>
            </a:r>
          </a:p>
          <a:p>
            <a:pPr defTabSz="914400" eaLnBrk="1" fontAlgn="base" hangingPunct="1">
              <a:spcBef>
                <a:spcPct val="0"/>
              </a:spcBef>
              <a:spcAft>
                <a:spcPct val="0"/>
              </a:spcAft>
              <a:buFontTx/>
              <a:buNone/>
            </a:pPr>
            <a:r>
              <a:rPr lang="en-US" altLang="zh-CN" sz="2000" i="1" dirty="0" smtClean="0">
                <a:solidFill>
                  <a:srgbClr val="FFFFFF"/>
                </a:solidFill>
                <a:latin typeface="Arial Narrow" panose="020B0606020202030204" pitchFamily="34" charset="0"/>
                <a:ea typeface="DFKai-SB" pitchFamily="65" charset="-120"/>
                <a:cs typeface="Arial" charset="0"/>
              </a:rPr>
              <a:t>7 </a:t>
            </a:r>
            <a:r>
              <a:rPr lang="en-US" altLang="zh-CN" sz="2400" i="1" dirty="0" smtClean="0">
                <a:solidFill>
                  <a:srgbClr val="FFFFFF"/>
                </a:solidFill>
                <a:latin typeface="Arial Narrow" panose="020B0606020202030204" pitchFamily="34" charset="0"/>
                <a:ea typeface="DFKai-SB" pitchFamily="65" charset="-120"/>
                <a:cs typeface="Arial" charset="0"/>
              </a:rPr>
              <a:t> </a:t>
            </a:r>
            <a:r>
              <a:rPr lang="en-US" altLang="zh-CN" i="1" dirty="0" smtClean="0">
                <a:solidFill>
                  <a:srgbClr val="FFFFFF"/>
                </a:solidFill>
                <a:latin typeface="Arial Narrow" panose="020B0606020202030204" pitchFamily="34" charset="0"/>
                <a:ea typeface="DFKai-SB" pitchFamily="65" charset="-120"/>
                <a:cs typeface="Arial" charset="0"/>
              </a:rPr>
              <a:t>If </a:t>
            </a:r>
            <a:r>
              <a:rPr lang="en-US" altLang="zh-CN" i="1" dirty="0">
                <a:solidFill>
                  <a:srgbClr val="FFFFFF"/>
                </a:solidFill>
                <a:latin typeface="Arial Narrow" panose="020B0606020202030204" pitchFamily="34" charset="0"/>
                <a:ea typeface="DFKai-SB" pitchFamily="65" charset="-120"/>
                <a:cs typeface="Arial" charset="0"/>
              </a:rPr>
              <a:t>you remain in me and my words </a:t>
            </a:r>
            <a:r>
              <a:rPr lang="en-US" altLang="zh-CN" i="1" dirty="0" smtClean="0">
                <a:solidFill>
                  <a:srgbClr val="FFFFFF"/>
                </a:solidFill>
                <a:latin typeface="Arial Narrow" panose="020B0606020202030204" pitchFamily="34" charset="0"/>
                <a:ea typeface="DFKai-SB" pitchFamily="65" charset="-120"/>
                <a:cs typeface="Arial" charset="0"/>
              </a:rPr>
              <a:t>(</a:t>
            </a:r>
            <a:r>
              <a:rPr lang="el-GR" altLang="zh-CN" i="1" dirty="0">
                <a:solidFill>
                  <a:srgbClr val="FFFF00"/>
                </a:solidFill>
                <a:latin typeface="Gentium" panose="02000503060000020004" pitchFamily="2" charset="0"/>
                <a:ea typeface="DFKai-SB" pitchFamily="65" charset="-120"/>
                <a:cs typeface="Arial" charset="0"/>
              </a:rPr>
              <a:t>ῥήματά</a:t>
            </a:r>
            <a:r>
              <a:rPr lang="en-US" altLang="zh-CN" i="1" dirty="0" smtClean="0">
                <a:solidFill>
                  <a:srgbClr val="FFFFFF"/>
                </a:solidFill>
                <a:latin typeface="Arial Narrow" panose="020B0606020202030204" pitchFamily="34" charset="0"/>
                <a:ea typeface="DFKai-SB" pitchFamily="65" charset="-120"/>
                <a:cs typeface="Arial" charset="0"/>
              </a:rPr>
              <a:t>) remain </a:t>
            </a:r>
            <a:r>
              <a:rPr lang="en-US" altLang="zh-CN" i="1" dirty="0">
                <a:solidFill>
                  <a:srgbClr val="FFFFFF"/>
                </a:solidFill>
                <a:latin typeface="Arial Narrow" panose="020B0606020202030204" pitchFamily="34" charset="0"/>
                <a:ea typeface="DFKai-SB" pitchFamily="65" charset="-120"/>
                <a:cs typeface="Arial" charset="0"/>
              </a:rPr>
              <a:t>in you, ask whatever you wish, and it will be done for you.</a:t>
            </a:r>
            <a:endParaRPr lang="en-US" altLang="zh-CN" sz="9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xmlns="" val="1142397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0" y="1241746"/>
            <a:ext cx="9004300" cy="3724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71500" indent="-571500" defTabSz="914400" eaLnBrk="1" fontAlgn="base" hangingPunct="1">
              <a:spcBef>
                <a:spcPct val="0"/>
              </a:spcBef>
              <a:spcAft>
                <a:spcPct val="0"/>
              </a:spcAft>
              <a:buFont typeface="Arial" panose="020B0604020202020204" pitchFamily="34" charset="0"/>
              <a:buChar char="•"/>
            </a:pPr>
            <a:r>
              <a:rPr lang="zh-TW" altLang="en-US" sz="3600" dirty="0" smtClean="0">
                <a:solidFill>
                  <a:srgbClr val="FFFFFF"/>
                </a:solidFill>
                <a:latin typeface="DFKai-SB" pitchFamily="65" charset="-120"/>
                <a:ea typeface="DFKai-SB" pitchFamily="65" charset="-120"/>
                <a:cs typeface="Arial" charset="0"/>
              </a:rPr>
              <a:t>盼望 </a:t>
            </a:r>
            <a:r>
              <a:rPr lang="en-US" altLang="zh-TW" sz="2800" b="1" i="1" dirty="0" smtClean="0">
                <a:solidFill>
                  <a:srgbClr val="FFFFFF"/>
                </a:solidFill>
                <a:latin typeface="Arial Narrow" panose="020B0606020202030204" pitchFamily="34" charset="0"/>
                <a:ea typeface="DFKai-SB" pitchFamily="65" charset="-120"/>
                <a:cs typeface="Arial" charset="0"/>
              </a:rPr>
              <a:t>Hope</a:t>
            </a:r>
            <a:endParaRPr lang="en-US" altLang="zh-CN" sz="28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3600" dirty="0">
                <a:solidFill>
                  <a:srgbClr val="FFFFFF"/>
                </a:solidFill>
                <a:latin typeface="DFKai-SB" pitchFamily="65" charset="-120"/>
                <a:ea typeface="DFKai-SB" pitchFamily="65" charset="-120"/>
                <a:cs typeface="Arial" charset="0"/>
              </a:rPr>
              <a:t>感謝</a:t>
            </a:r>
            <a:r>
              <a:rPr lang="zh-TW" altLang="en-US" sz="3600" dirty="0" smtClean="0">
                <a:solidFill>
                  <a:srgbClr val="FFFFFF"/>
                </a:solidFill>
                <a:latin typeface="DFKai-SB" pitchFamily="65" charset="-120"/>
                <a:ea typeface="DFKai-SB" pitchFamily="65" charset="-120"/>
                <a:cs typeface="Arial" charset="0"/>
              </a:rPr>
              <a:t>讚</a:t>
            </a:r>
            <a:r>
              <a:rPr lang="zh-TW" altLang="en-US" sz="3600" dirty="0">
                <a:solidFill>
                  <a:srgbClr val="FFFFFF"/>
                </a:solidFill>
                <a:latin typeface="DFKai-SB" pitchFamily="65" charset="-120"/>
                <a:ea typeface="DFKai-SB" pitchFamily="65" charset="-120"/>
                <a:cs typeface="Arial" charset="0"/>
              </a:rPr>
              <a:t>美</a:t>
            </a:r>
            <a:r>
              <a:rPr lang="zh-TW" altLang="en-US" sz="3600" dirty="0" smtClean="0">
                <a:solidFill>
                  <a:srgbClr val="FFFFFF"/>
                </a:solidFill>
                <a:latin typeface="DFKai-SB" pitchFamily="65" charset="-120"/>
                <a:ea typeface="DFKai-SB" pitchFamily="65" charset="-120"/>
                <a:cs typeface="Arial" charset="0"/>
              </a:rPr>
              <a:t> </a:t>
            </a:r>
            <a:r>
              <a:rPr lang="en-US" altLang="zh-TW" sz="2800" b="1" i="1" dirty="0" smtClean="0">
                <a:solidFill>
                  <a:srgbClr val="FFFFFF"/>
                </a:solidFill>
                <a:latin typeface="Arial Narrow" panose="020B0606020202030204" pitchFamily="34" charset="0"/>
                <a:ea typeface="DFKai-SB" pitchFamily="65" charset="-120"/>
                <a:cs typeface="Arial" charset="0"/>
              </a:rPr>
              <a:t>Give thanks and praises</a:t>
            </a:r>
            <a:endParaRPr lang="en-US" altLang="zh-CN" sz="2800" b="1"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1200" b="1" i="1" dirty="0">
              <a:solidFill>
                <a:srgbClr val="FFFFFF"/>
              </a:solidFill>
              <a:latin typeface="Arial Narrow" panose="020B0606020202030204" pitchFamily="34" charset="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3600" dirty="0">
                <a:solidFill>
                  <a:srgbClr val="FFFFFF"/>
                </a:solidFill>
                <a:latin typeface="DFKai-SB" pitchFamily="65" charset="-120"/>
                <a:ea typeface="DFKai-SB" pitchFamily="65" charset="-120"/>
                <a:cs typeface="Arial" charset="0"/>
              </a:rPr>
              <a:t>默想</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神的話語</a:t>
            </a:r>
            <a:r>
              <a:rPr lang="zh-TW" altLang="en-US" sz="3600" dirty="0" smtClean="0">
                <a:solidFill>
                  <a:srgbClr val="FFFFFF"/>
                </a:solidFill>
                <a:latin typeface="DFKai-SB" pitchFamily="65" charset="-120"/>
                <a:ea typeface="DFKai-SB" pitchFamily="65" charset="-120"/>
                <a:cs typeface="Arial" charset="0"/>
              </a:rPr>
              <a:t> </a:t>
            </a:r>
            <a:r>
              <a:rPr lang="en-US" altLang="zh-TW" sz="2800" b="1" i="1" dirty="0" smtClean="0">
                <a:solidFill>
                  <a:srgbClr val="FFFFFF"/>
                </a:solidFill>
                <a:latin typeface="Arial Narrow" panose="020B0606020202030204" pitchFamily="34" charset="0"/>
                <a:ea typeface="DFKai-SB" pitchFamily="65" charset="-120"/>
                <a:cs typeface="Arial" charset="0"/>
              </a:rPr>
              <a:t>Meditate on God’s words</a:t>
            </a:r>
            <a:endParaRPr lang="en-US" altLang="zh-CN" sz="2800" b="1"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1200" b="1" i="1" dirty="0">
              <a:solidFill>
                <a:srgbClr val="FFFFFF"/>
              </a:solidFill>
              <a:latin typeface="Arial Narrow" panose="020B0606020202030204" pitchFamily="34" charset="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3600" dirty="0">
                <a:solidFill>
                  <a:srgbClr val="FFFFFF"/>
                </a:solidFill>
                <a:latin typeface="DFKai-SB" pitchFamily="65" charset="-120"/>
                <a:ea typeface="DFKai-SB" pitchFamily="65" charset="-120"/>
                <a:cs typeface="Arial" charset="0"/>
              </a:rPr>
              <a:t>選</a:t>
            </a:r>
            <a:r>
              <a:rPr lang="zh-TW" altLang="en-US" sz="3600" dirty="0" smtClean="0">
                <a:solidFill>
                  <a:srgbClr val="FFFFFF"/>
                </a:solidFill>
                <a:latin typeface="DFKai-SB" pitchFamily="65" charset="-120"/>
                <a:ea typeface="DFKai-SB" pitchFamily="65" charset="-120"/>
                <a:cs typeface="Arial" charset="0"/>
              </a:rPr>
              <a:t>擇影</a:t>
            </a:r>
            <a:r>
              <a:rPr lang="zh-TW" altLang="en-US" sz="3600" dirty="0">
                <a:solidFill>
                  <a:srgbClr val="FFFFFF"/>
                </a:solidFill>
                <a:latin typeface="DFKai-SB" pitchFamily="65" charset="-120"/>
                <a:ea typeface="DFKai-SB" pitchFamily="65" charset="-120"/>
                <a:cs typeface="Arial" charset="0"/>
              </a:rPr>
              <a:t>響你的人</a:t>
            </a:r>
            <a:r>
              <a:rPr lang="zh-TW" altLang="en-US" sz="3600" dirty="0" smtClean="0">
                <a:solidFill>
                  <a:srgbClr val="FFFFFF"/>
                </a:solidFill>
                <a:latin typeface="DFKai-SB" pitchFamily="65" charset="-120"/>
                <a:ea typeface="DFKai-SB" pitchFamily="65" charset="-120"/>
                <a:cs typeface="Arial" charset="0"/>
              </a:rPr>
              <a:t> </a:t>
            </a:r>
            <a:r>
              <a:rPr lang="en-US" altLang="zh-TW" sz="2800" b="1" i="1" dirty="0" smtClean="0">
                <a:solidFill>
                  <a:srgbClr val="FFFFFF"/>
                </a:solidFill>
                <a:latin typeface="Arial Narrow" panose="020B0606020202030204" pitchFamily="34" charset="0"/>
                <a:ea typeface="DFKai-SB" pitchFamily="65" charset="-120"/>
                <a:cs typeface="Arial" charset="0"/>
              </a:rPr>
              <a:t>Choose people who influence you</a:t>
            </a:r>
            <a:endParaRPr lang="en-US" altLang="zh-CN" sz="2800" b="1" i="1" dirty="0">
              <a:solidFill>
                <a:srgbClr val="FFFFFF"/>
              </a:solidFill>
              <a:latin typeface="Arial Narrow" panose="020B0606020202030204" pitchFamily="34" charset="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endParaRPr lang="en-US" altLang="zh-CN" sz="2800" b="1" i="1" dirty="0">
              <a:solidFill>
                <a:srgbClr val="FFFFFF"/>
              </a:solidFill>
              <a:latin typeface="Arial Narrow" panose="020B0606020202030204" pitchFamily="34" charset="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endParaRPr lang="en-US" altLang="zh-CN" sz="2800" b="1" i="1" dirty="0">
              <a:solidFill>
                <a:srgbClr val="FFFFFF"/>
              </a:solidFill>
              <a:latin typeface="Arial Narrow" panose="020B0606020202030204" pitchFamily="34" charset="0"/>
              <a:ea typeface="DFKai-SB" pitchFamily="65" charset="-120"/>
              <a:cs typeface="Arial" charset="0"/>
            </a:endParaRPr>
          </a:p>
        </p:txBody>
      </p:sp>
      <p:sp>
        <p:nvSpPr>
          <p:cNvPr id="2" name="TextBox 1"/>
          <p:cNvSpPr txBox="1"/>
          <p:nvPr/>
        </p:nvSpPr>
        <p:spPr>
          <a:xfrm>
            <a:off x="77002" y="165415"/>
            <a:ext cx="9076623" cy="707886"/>
          </a:xfrm>
          <a:prstGeom prst="rect">
            <a:avLst/>
          </a:prstGeom>
          <a:noFill/>
        </p:spPr>
        <p:txBody>
          <a:bodyPr wrap="square" rtlCol="0">
            <a:spAutoFit/>
          </a:bodyPr>
          <a:lstStyle/>
          <a:p>
            <a:r>
              <a:rPr lang="zh-TW" altLang="en-US" sz="4000" u="sng" dirty="0">
                <a:solidFill>
                  <a:srgbClr val="FFFF00"/>
                </a:solidFill>
                <a:latin typeface="DFKai-SB" panose="03000509000000000000" pitchFamily="65" charset="-120"/>
                <a:ea typeface="DFKai-SB" panose="03000509000000000000" pitchFamily="65" charset="-120"/>
              </a:rPr>
              <a:t>照顧你的內在生</a:t>
            </a:r>
            <a:r>
              <a:rPr lang="zh-TW" altLang="en-US" sz="4000" u="sng" dirty="0" smtClean="0">
                <a:solidFill>
                  <a:srgbClr val="FFFF00"/>
                </a:solidFill>
                <a:latin typeface="DFKai-SB" panose="03000509000000000000" pitchFamily="65" charset="-120"/>
                <a:ea typeface="DFKai-SB" panose="03000509000000000000" pitchFamily="65" charset="-120"/>
              </a:rPr>
              <a:t>命</a:t>
            </a:r>
            <a:r>
              <a:rPr lang="zh-TW" altLang="en-US" sz="2400" b="1" u="sng" dirty="0" smtClean="0">
                <a:solidFill>
                  <a:srgbClr val="FFFF00"/>
                </a:solidFill>
              </a:rPr>
              <a:t>  </a:t>
            </a:r>
            <a:r>
              <a:rPr lang="en-US" altLang="zh-TW" sz="3200" b="1" i="1" u="sng" dirty="0" smtClean="0">
                <a:solidFill>
                  <a:srgbClr val="FFFF00"/>
                </a:solidFill>
                <a:latin typeface="Arial Narrow" panose="020B0606020202030204" pitchFamily="34" charset="0"/>
              </a:rPr>
              <a:t>Ministering to Your Inner Life</a:t>
            </a:r>
            <a:endParaRPr lang="zh-TW" altLang="en-US" sz="3200" b="1" i="1" u="sng"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xmlns="" val="762916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ubtitle 2"/>
          <p:cNvSpPr>
            <a:spLocks noGrp="1"/>
          </p:cNvSpPr>
          <p:nvPr>
            <p:ph type="subTitle" idx="1"/>
          </p:nvPr>
        </p:nvSpPr>
        <p:spPr>
          <a:xfrm>
            <a:off x="304801" y="2743207"/>
            <a:ext cx="8534400" cy="3541713"/>
          </a:xfrm>
        </p:spPr>
        <p:txBody>
          <a:bodyPr/>
          <a:lstStyle/>
          <a:p>
            <a:pPr eaLnBrk="1" hangingPunct="1"/>
            <a:r>
              <a:rPr lang="zh-TW" altLang="en-US" sz="4000" dirty="0">
                <a:solidFill>
                  <a:srgbClr val="00B0F0"/>
                </a:solidFill>
                <a:latin typeface="DFKai-SB" pitchFamily="65" charset="-120"/>
                <a:ea typeface="DFKai-SB" pitchFamily="65" charset="-120"/>
              </a:rPr>
              <a:t>播放 </a:t>
            </a:r>
            <a:r>
              <a:rPr lang="en-US" altLang="zh-TW" sz="4000" dirty="0">
                <a:solidFill>
                  <a:srgbClr val="00B0F0"/>
                </a:solidFill>
                <a:latin typeface="DFKai-SB" pitchFamily="65" charset="-120"/>
                <a:ea typeface="DFKai-SB" pitchFamily="65" charset="-120"/>
              </a:rPr>
              <a:t>play </a:t>
            </a:r>
            <a:r>
              <a:rPr lang="en-US" altLang="zh-TW" sz="4000" dirty="0" smtClean="0">
                <a:solidFill>
                  <a:srgbClr val="00B0F0"/>
                </a:solidFill>
                <a:latin typeface="DFKai-SB" pitchFamily="65" charset="-120"/>
                <a:ea typeface="DFKai-SB" pitchFamily="65" charset="-120"/>
              </a:rPr>
              <a:t>video</a:t>
            </a:r>
            <a:endParaRPr lang="en-US" altLang="zh-TW" sz="900" i="1" dirty="0">
              <a:latin typeface="Arial Narrow" pitchFamily="34" charset="0"/>
              <a:ea typeface="DFKai-SB" pitchFamily="65" charset="-120"/>
            </a:endParaRPr>
          </a:p>
          <a:p>
            <a:pPr eaLnBrk="1" hangingPunct="1"/>
            <a:endParaRPr lang="en-US" altLang="zh-TW" sz="1400" i="1" dirty="0">
              <a:latin typeface="Arial Narrow" pitchFamily="34" charset="0"/>
              <a:ea typeface="DFKai-SB" pitchFamily="65" charset="-120"/>
            </a:endParaRPr>
          </a:p>
          <a:p>
            <a:pPr eaLnBrk="1" hangingPunct="1"/>
            <a:r>
              <a:rPr lang="en-US" altLang="zh-TW" sz="6000" dirty="0" smtClean="0">
                <a:latin typeface="Arial Narrow" pitchFamily="34" charset="0"/>
                <a:ea typeface="DFKai-SB" pitchFamily="65" charset="-120"/>
              </a:rPr>
              <a:t>『</a:t>
            </a:r>
            <a:r>
              <a:rPr lang="zh-TW" altLang="en-US" sz="6000" dirty="0">
                <a:latin typeface="Arial Narrow" pitchFamily="34" charset="0"/>
                <a:ea typeface="DFKai-SB" pitchFamily="65" charset="-120"/>
              </a:rPr>
              <a:t>帶我進入祢的同在 </a:t>
            </a:r>
            <a:r>
              <a:rPr lang="en-US" altLang="zh-TW" sz="6000" dirty="0" smtClean="0">
                <a:latin typeface="Arial Narrow" pitchFamily="34" charset="0"/>
                <a:ea typeface="DFKai-SB" pitchFamily="65" charset="-120"/>
              </a:rPr>
              <a:t>』</a:t>
            </a:r>
            <a:endParaRPr lang="en-US" altLang="zh-TW" sz="6000" dirty="0">
              <a:latin typeface="Arial Narrow" pitchFamily="34" charset="0"/>
              <a:ea typeface="DFKai-SB" pitchFamily="65" charset="-120"/>
            </a:endParaRPr>
          </a:p>
          <a:p>
            <a:pPr eaLnBrk="1" hangingPunct="1"/>
            <a:endParaRPr lang="en-US" altLang="zh-TW" sz="6000" dirty="0">
              <a:latin typeface="Arial Narrow" pitchFamily="34" charset="0"/>
              <a:ea typeface="DFKai-SB" pitchFamily="65" charset="-120"/>
            </a:endParaRPr>
          </a:p>
        </p:txBody>
      </p:sp>
    </p:spTree>
    <p:extLst>
      <p:ext uri="{BB962C8B-B14F-4D97-AF65-F5344CB8AC3E}">
        <p14:creationId xmlns:p14="http://schemas.microsoft.com/office/powerpoint/2010/main" xmlns="" val="2044746809"/>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3E4F19A7-A959-40BB-972C-4880BAF8EB0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6558</TotalTime>
  <Words>830</Words>
  <Application>Microsoft Office PowerPoint</Application>
  <PresentationFormat>On-screen Show (4:3)</PresentationFormat>
  <Paragraphs>33</Paragraphs>
  <Slides>9</Slides>
  <Notes>1</Notes>
  <HiddenSlides>0</HiddenSlides>
  <MMClips>0</MMClips>
  <ScaleCrop>false</ScaleCrop>
  <HeadingPairs>
    <vt:vector size="4" baseType="variant">
      <vt:variant>
        <vt:lpstr>Theme</vt:lpstr>
      </vt:variant>
      <vt:variant>
        <vt:i4>5</vt:i4>
      </vt:variant>
      <vt:variant>
        <vt:lpstr>Slide Titles</vt:lpstr>
      </vt:variant>
      <vt:variant>
        <vt:i4>9</vt:i4>
      </vt:variant>
    </vt:vector>
  </HeadingPairs>
  <TitlesOfParts>
    <vt:vector size="14" baseType="lpstr">
      <vt:lpstr>Template</vt:lpstr>
      <vt:lpstr>默认设计模板</vt:lpstr>
      <vt:lpstr>7_Default Design</vt:lpstr>
      <vt:lpstr>10_Office 佈景主題</vt:lpstr>
      <vt:lpstr>10_Office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Computer Manager</cp:lastModifiedBy>
  <cp:revision>215</cp:revision>
  <dcterms:created xsi:type="dcterms:W3CDTF">2014-11-02T05:55:36Z</dcterms:created>
  <dcterms:modified xsi:type="dcterms:W3CDTF">2015-10-18T04:46:04Z</dcterms:modified>
</cp:coreProperties>
</file>