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13"/>
  </p:notesMasterIdLst>
  <p:sldIdLst>
    <p:sldId id="1203" r:id="rId6"/>
    <p:sldId id="1185" r:id="rId7"/>
    <p:sldId id="1201" r:id="rId8"/>
    <p:sldId id="1195" r:id="rId9"/>
    <p:sldId id="1193" r:id="rId10"/>
    <p:sldId id="1202" r:id="rId11"/>
    <p:sldId id="1200" r:id="rId12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11/7/2015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11/7/2015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69" indent="0" algn="ctr">
              <a:buNone/>
              <a:defRPr sz="2000"/>
            </a:lvl2pPr>
            <a:lvl3pPr marL="913741" indent="0" algn="ctr">
              <a:buNone/>
              <a:defRPr sz="1800"/>
            </a:lvl3pPr>
            <a:lvl4pPr marL="1370616" indent="0" algn="ctr">
              <a:buNone/>
              <a:defRPr sz="1600"/>
            </a:lvl4pPr>
            <a:lvl5pPr marL="1827486" indent="0" algn="ctr">
              <a:buNone/>
              <a:defRPr sz="1600"/>
            </a:lvl5pPr>
            <a:lvl6pPr marL="2284356" indent="0" algn="ctr">
              <a:buNone/>
              <a:defRPr sz="1600"/>
            </a:lvl6pPr>
            <a:lvl7pPr marL="2741228" indent="0" algn="ctr">
              <a:buNone/>
              <a:defRPr sz="1600"/>
            </a:lvl7pPr>
            <a:lvl8pPr marL="3198100" indent="0" algn="ctr">
              <a:buNone/>
              <a:defRPr sz="1600"/>
            </a:lvl8pPr>
            <a:lvl9pPr marL="3654971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87BC1D4-111A-4323-B0DE-195C74E2DD31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7399650-769B-47DF-870D-30DD72744D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95088936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EBA59851-50E9-40D5-A32B-FA373416ED50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FA5573F-52F2-4411-ADAE-91B5442C8D4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93248616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2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8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7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4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3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2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D3015D2B-C98B-445E-9A00-18D2A1FD2295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36DB9CE-C46A-458F-A33C-01D0581216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42613200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E17F3149-6F27-4D47-8E9A-3B6DE070565A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E10896A-100F-4D02-ACE4-820D606DC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53154097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44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6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6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1F34A2B-D8DC-4FE6-B4F6-B9FCBC580164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86A57EC-7794-4AFD-9F6F-145D287D8E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93356266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A9A6A777-B3FC-47DA-A6E1-838AF0262166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3D0EA37-71A9-41B9-B5D3-C00E7BF484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52154472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71A32D3-7947-4366-86A5-A69E7E1670A8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1BA6FBA-D209-4D11-AA8E-54567C4BA3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85192468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1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0E4E84E-EE9F-44B6-BADC-EC09DE6C7D1F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FF6599D-5DD4-47D8-8F80-98266E1C57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32900117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12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69" indent="0">
              <a:buNone/>
              <a:defRPr sz="2800"/>
            </a:lvl2pPr>
            <a:lvl3pPr marL="913741" indent="0">
              <a:buNone/>
              <a:defRPr sz="2400"/>
            </a:lvl3pPr>
            <a:lvl4pPr marL="1370616" indent="0">
              <a:buNone/>
              <a:defRPr sz="2000"/>
            </a:lvl4pPr>
            <a:lvl5pPr marL="1827486" indent="0">
              <a:buNone/>
              <a:defRPr sz="2000"/>
            </a:lvl5pPr>
            <a:lvl6pPr marL="2284356" indent="0">
              <a:buNone/>
              <a:defRPr sz="2000"/>
            </a:lvl6pPr>
            <a:lvl7pPr marL="2741228" indent="0">
              <a:buNone/>
              <a:defRPr sz="2000"/>
            </a:lvl7pPr>
            <a:lvl8pPr marL="3198100" indent="0">
              <a:buNone/>
              <a:defRPr sz="2000"/>
            </a:lvl8pPr>
            <a:lvl9pPr marL="3654971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AD9F9AB-4601-4A23-818E-1517055D5715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24AA93E-AB80-4819-A662-37209939B7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57926179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0C5DA9A-2CB8-4315-8800-5E8A34C46450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C567ABBB-3C6E-4551-B577-1B9272A96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91306334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1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6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0835BC4-1CDD-4333-B646-2B2A46E4BD88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5D5859D-9209-4879-8D1D-FF55DE76D6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0139632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32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D6842-E78D-4AE1-AF3E-F6C77A8A1D13}" type="datetimeFigureOut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11/7/2015</a:t>
            </a:fld>
            <a:endParaRPr lang="en-US" altLang="zh-TW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ctr"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r"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69757F-F52F-4D31-9286-C44380CEEB03}" type="slidenum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576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ransition spd="med">
    <p:fade/>
  </p:transition>
  <p:txStyles>
    <p:titleStyle>
      <a:lvl1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6964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393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090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7865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389" indent="-225389" algn="l" defTabSz="91108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520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651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779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3910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796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66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537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40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69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4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1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8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35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28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0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97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567890" y="2321544"/>
            <a:ext cx="7940842" cy="189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誰能使我們與基督的愛隔絕呢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8:35a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 shall separate us from the love of Christ?</a:t>
            </a:r>
            <a:endParaRPr lang="en-US" altLang="zh-CN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17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小組教會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的見證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endParaRPr lang="en-US" altLang="zh-TW" sz="140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en-US" altLang="zh-TW" sz="4000" dirty="0" smtClean="0">
                <a:solidFill>
                  <a:prstClr val="white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Testimonies of the Cell Groups Church</a:t>
            </a:r>
            <a:endParaRPr lang="en-US" altLang="zh-TW" sz="4000" dirty="0">
              <a:solidFill>
                <a:prstClr val="white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9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0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October 18, </a:t>
            </a:r>
            <a:r>
              <a:rPr lang="en-US" altLang="zh-TW" sz="20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39012" y="2541157"/>
            <a:ext cx="8258479" cy="1508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建造一個榮耀的教會</a:t>
            </a: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     </a:t>
            </a: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To build a glorious church</a:t>
            </a:r>
            <a:endParaRPr lang="en-US" altLang="zh-CN" sz="24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38" y="675889"/>
            <a:ext cx="907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靈糧堂</a:t>
            </a: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的異象</a:t>
            </a:r>
            <a:r>
              <a:rPr lang="zh-TW" altLang="en-US" sz="2800" b="1" u="sng" dirty="0" smtClean="0">
                <a:solidFill>
                  <a:srgbClr val="FFFF00"/>
                </a:solidFill>
              </a:rPr>
              <a:t>  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The Vision of  BOLIP</a:t>
            </a:r>
            <a:endParaRPr lang="zh-TW" altLang="en-US" sz="3600" b="1" u="sng" dirty="0">
              <a:solidFill>
                <a:srgbClr val="FFFF0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92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76999" y="1857763"/>
            <a:ext cx="9004300" cy="458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敬拜讚美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Worship and Praise</a:t>
            </a:r>
            <a:endParaRPr lang="en-US" altLang="zh-CN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聖靈更新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Renewal by the Holy Spirit</a:t>
            </a:r>
            <a:endParaRPr lang="en-US" altLang="zh-CN" b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800" b="1" i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小組教會</a:t>
            </a:r>
            <a:r>
              <a:rPr lang="zh-TW" altLang="en-US" sz="48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00B0F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Cell Groups Church</a:t>
            </a:r>
            <a:endParaRPr lang="en-US" altLang="zh-CN" sz="3600" b="1" dirty="0">
              <a:solidFill>
                <a:srgbClr val="00B0F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全地轉化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Global/Local Transformation through Gospel Mission</a:t>
            </a:r>
            <a:endParaRPr lang="en-US" altLang="zh-CN" sz="24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28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592" y="675888"/>
            <a:ext cx="9076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靈糧堂</a:t>
            </a:r>
            <a:r>
              <a:rPr lang="zh-TW" altLang="en-US" sz="44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的四個策略</a:t>
            </a:r>
            <a:r>
              <a:rPr lang="zh-TW" altLang="en-US" sz="1600" b="1" u="sng" dirty="0" smtClean="0">
                <a:solidFill>
                  <a:srgbClr val="FFFF00"/>
                </a:solidFill>
              </a:rPr>
              <a:t> </a:t>
            </a:r>
            <a:r>
              <a:rPr lang="zh-TW" altLang="en-US" sz="1400" b="1" u="sng" dirty="0" smtClean="0">
                <a:solidFill>
                  <a:srgbClr val="FFFF00"/>
                </a:solidFill>
              </a:rPr>
              <a:t>  </a:t>
            </a:r>
            <a:r>
              <a:rPr lang="en-US" altLang="zh-TW" sz="3200" b="1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4 Strategies of BOLIP</a:t>
            </a:r>
            <a:endParaRPr lang="zh-TW" altLang="en-US" sz="3200" b="1" u="sng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797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72323" y="0"/>
            <a:ext cx="9004300" cy="710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以利沙得了必死的病，以色列王約阿施下來看他，伏在他臉上哭泣，說：「我父啊！我父啊！以色列的戰車馬兵啊！」</a:t>
            </a:r>
            <a:r>
              <a:rPr lang="zh-TW" altLang="en-US" sz="2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利沙對他說：「你取弓箭來。」王就取了弓箭來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；又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對以色列王說：「你用手拿弓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王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就用手拿弓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利沙按手在王的手上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，說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：「你開朝東的窗戶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就開了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 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利沙說：「射箭吧！」他就射箭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利沙說：「這是耶和華的得勝箭，就是戰勝亞蘭人的箭；因為你必在亞弗攻打亞蘭人，直到滅盡他們。」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利沙又說：「取幾枝箭來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就取了來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  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利沙說：「打地吧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打了三次，便止住了。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人向他發怒，說：「應當擊打五六次，就能攻打亞蘭人直到滅盡；現在只能打敗亞蘭人三次。」  </a:t>
            </a:r>
            <a:r>
              <a:rPr lang="en-US" altLang="zh-CN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Kings 13:14-19</a:t>
            </a:r>
            <a:r>
              <a:rPr lang="zh-CN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026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72323" y="2242687"/>
            <a:ext cx="8850296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求主來恢復我生命和服事中的熱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情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不是只有象徵性或選擇性的順服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神，而是全心、樂意、熱情地來順服跟從主，使我得以領受 神預備要賜給我的全備的恩典和祝福。 奉靠主耶穌基督的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聖名禱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告！</a:t>
            </a:r>
            <a:endParaRPr lang="en-US" altLang="zh-CN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382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1" y="2743207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 </a:t>
            </a:r>
            <a:r>
              <a:rPr lang="en-US" altLang="zh-TW" sz="4000" dirty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play video</a:t>
            </a:r>
            <a:endParaRPr lang="en-US" altLang="zh-TW" sz="4400" dirty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/>
            <a:endParaRPr lang="en-US" altLang="zh-TW" sz="900" i="1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1400" i="1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『</a:t>
            </a:r>
            <a:r>
              <a:rPr lang="zh-TW" altLang="en-US" sz="6000" dirty="0">
                <a:latin typeface="Arial Narrow" pitchFamily="34" charset="0"/>
                <a:ea typeface="DFKai-SB" pitchFamily="65" charset="-120"/>
              </a:rPr>
              <a:t>主求</a:t>
            </a:r>
            <a:r>
              <a:rPr lang="zh-TW" altLang="en-US" sz="6000" dirty="0" smtClean="0">
                <a:latin typeface="Arial Narrow" pitchFamily="34" charset="0"/>
                <a:ea typeface="DFKai-SB" pitchFamily="65" charset="-120"/>
              </a:rPr>
              <a:t>祢來恢復</a:t>
            </a:r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』</a:t>
            </a:r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7468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3E4F19A7-A959-40BB-972C-4880BAF8EB09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6271</TotalTime>
  <Words>488</Words>
  <Application>Microsoft Office PowerPoint</Application>
  <PresentationFormat>On-screen Show (4:3)</PresentationFormat>
  <Paragraphs>56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Template</vt:lpstr>
      <vt:lpstr>默认设计模板</vt:lpstr>
      <vt:lpstr>7_Default Design</vt:lpstr>
      <vt:lpstr>10_Office 佈景主題</vt:lpstr>
      <vt:lpstr>10_Office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206</cp:revision>
  <dcterms:created xsi:type="dcterms:W3CDTF">2014-11-02T05:55:36Z</dcterms:created>
  <dcterms:modified xsi:type="dcterms:W3CDTF">2015-11-08T06:12:13Z</dcterms:modified>
</cp:coreProperties>
</file>