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5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85663" r:id="rId3"/>
    <p:sldMasterId id="2147485815" r:id="rId4"/>
    <p:sldMasterId id="2147485827" r:id="rId5"/>
  </p:sldMasterIdLst>
  <p:notesMasterIdLst>
    <p:notesMasterId r:id="rId18"/>
  </p:notesMasterIdLst>
  <p:sldIdLst>
    <p:sldId id="1185" r:id="rId6"/>
    <p:sldId id="1212" r:id="rId7"/>
    <p:sldId id="1201" r:id="rId8"/>
    <p:sldId id="1203" r:id="rId9"/>
    <p:sldId id="1206" r:id="rId10"/>
    <p:sldId id="1204" r:id="rId11"/>
    <p:sldId id="1207" r:id="rId12"/>
    <p:sldId id="1208" r:id="rId13"/>
    <p:sldId id="1209" r:id="rId14"/>
    <p:sldId id="1205" r:id="rId15"/>
    <p:sldId id="1210" r:id="rId16"/>
    <p:sldId id="1200" r:id="rId17"/>
  </p:sldIdLst>
  <p:sldSz cx="9144000" cy="6858000" type="screen4x3"/>
  <p:notesSz cx="6858000" cy="9144000"/>
  <p:defaultTextStyle>
    <a:defPPr>
      <a:defRPr lang="en-US"/>
    </a:defPPr>
    <a:lvl1pPr marL="0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6942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3884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0832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7775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4717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1663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8602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5549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 snapToObjects="1">
      <p:cViewPr>
        <p:scale>
          <a:sx n="66" d="100"/>
          <a:sy n="66" d="100"/>
        </p:scale>
        <p:origin x="-1260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11/7/2015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6942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3884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0832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7775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4717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1663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8602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5549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8F3F2-C518-2C43-B62F-5F29B32A9627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2977" y="1428736"/>
            <a:ext cx="77724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76" y="6000771"/>
            <a:ext cx="7786742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69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8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8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7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6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86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55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2643174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0"/>
            <a:ext cx="8786874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0" y="642921"/>
            <a:ext cx="77724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2910" y="5214954"/>
            <a:ext cx="77724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694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388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08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777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471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166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860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554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57561" y="3071816"/>
            <a:ext cx="2270585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844" y="1600200"/>
            <a:ext cx="4214842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2" y="1600200"/>
            <a:ext cx="4352956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7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42" indent="0">
              <a:buNone/>
              <a:defRPr sz="2000" b="1"/>
            </a:lvl2pPr>
            <a:lvl3pPr marL="913884" indent="0">
              <a:buNone/>
              <a:defRPr sz="1800" b="1"/>
            </a:lvl3pPr>
            <a:lvl4pPr marL="1370832" indent="0">
              <a:buNone/>
              <a:defRPr sz="1600" b="1"/>
            </a:lvl4pPr>
            <a:lvl5pPr marL="1827775" indent="0">
              <a:buNone/>
              <a:defRPr sz="1600" b="1"/>
            </a:lvl5pPr>
            <a:lvl6pPr marL="2284717" indent="0">
              <a:buNone/>
              <a:defRPr sz="1600" b="1"/>
            </a:lvl6pPr>
            <a:lvl7pPr marL="2741663" indent="0">
              <a:buNone/>
              <a:defRPr sz="1600" b="1"/>
            </a:lvl7pPr>
            <a:lvl8pPr marL="3198602" indent="0">
              <a:buNone/>
              <a:defRPr sz="1600" b="1"/>
            </a:lvl8pPr>
            <a:lvl9pPr marL="365554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7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42" indent="0">
              <a:buNone/>
              <a:defRPr sz="2000" b="1"/>
            </a:lvl2pPr>
            <a:lvl3pPr marL="913884" indent="0">
              <a:buNone/>
              <a:defRPr sz="1800" b="1"/>
            </a:lvl3pPr>
            <a:lvl4pPr marL="1370832" indent="0">
              <a:buNone/>
              <a:defRPr sz="1600" b="1"/>
            </a:lvl4pPr>
            <a:lvl5pPr marL="1827775" indent="0">
              <a:buNone/>
              <a:defRPr sz="1600" b="1"/>
            </a:lvl5pPr>
            <a:lvl6pPr marL="2284717" indent="0">
              <a:buNone/>
              <a:defRPr sz="1600" b="1"/>
            </a:lvl6pPr>
            <a:lvl7pPr marL="2741663" indent="0">
              <a:buNone/>
              <a:defRPr sz="1600" b="1"/>
            </a:lvl7pPr>
            <a:lvl8pPr marL="3198602" indent="0">
              <a:buNone/>
              <a:defRPr sz="1600" b="1"/>
            </a:lvl8pPr>
            <a:lvl9pPr marL="365554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0166" y="5"/>
            <a:ext cx="7643834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6182" y="1500178"/>
            <a:ext cx="5357818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2844" y="1500179"/>
            <a:ext cx="3500462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6942" indent="0">
              <a:buNone/>
              <a:defRPr sz="1200"/>
            </a:lvl2pPr>
            <a:lvl3pPr marL="913884" indent="0">
              <a:buNone/>
              <a:defRPr sz="1000"/>
            </a:lvl3pPr>
            <a:lvl4pPr marL="1370832" indent="0">
              <a:buNone/>
              <a:defRPr sz="900"/>
            </a:lvl4pPr>
            <a:lvl5pPr marL="1827775" indent="0">
              <a:buNone/>
              <a:defRPr sz="900"/>
            </a:lvl5pPr>
            <a:lvl6pPr marL="2284717" indent="0">
              <a:buNone/>
              <a:defRPr sz="900"/>
            </a:lvl6pPr>
            <a:lvl7pPr marL="2741663" indent="0">
              <a:buNone/>
              <a:defRPr sz="900"/>
            </a:lvl7pPr>
            <a:lvl8pPr marL="3198602" indent="0">
              <a:buNone/>
              <a:defRPr sz="900"/>
            </a:lvl8pPr>
            <a:lvl9pPr marL="365554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3" y="5505481"/>
            <a:ext cx="8715436" cy="446026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28794" y="142854"/>
            <a:ext cx="7072362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6942" indent="0">
              <a:buNone/>
              <a:defRPr sz="2800"/>
            </a:lvl2pPr>
            <a:lvl3pPr marL="913884" indent="0">
              <a:buNone/>
              <a:defRPr sz="2400"/>
            </a:lvl3pPr>
            <a:lvl4pPr marL="1370832" indent="0">
              <a:buNone/>
              <a:defRPr sz="2000"/>
            </a:lvl4pPr>
            <a:lvl5pPr marL="1827775" indent="0">
              <a:buNone/>
              <a:defRPr sz="2000"/>
            </a:lvl5pPr>
            <a:lvl6pPr marL="2284717" indent="0">
              <a:buNone/>
              <a:defRPr sz="2000"/>
            </a:lvl6pPr>
            <a:lvl7pPr marL="2741663" indent="0">
              <a:buNone/>
              <a:defRPr sz="2000"/>
            </a:lvl7pPr>
            <a:lvl8pPr marL="3198602" indent="0">
              <a:buNone/>
              <a:defRPr sz="2000"/>
            </a:lvl8pPr>
            <a:lvl9pPr marL="3655549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4283" y="6072212"/>
            <a:ext cx="8715436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6942" indent="0">
              <a:buNone/>
              <a:defRPr sz="1200"/>
            </a:lvl2pPr>
            <a:lvl3pPr marL="913884" indent="0">
              <a:buNone/>
              <a:defRPr sz="1000"/>
            </a:lvl3pPr>
            <a:lvl4pPr marL="1370832" indent="0">
              <a:buNone/>
              <a:defRPr sz="900"/>
            </a:lvl4pPr>
            <a:lvl5pPr marL="1827775" indent="0">
              <a:buNone/>
              <a:defRPr sz="900"/>
            </a:lvl5pPr>
            <a:lvl6pPr marL="2284717" indent="0">
              <a:buNone/>
              <a:defRPr sz="900"/>
            </a:lvl6pPr>
            <a:lvl7pPr marL="2741663" indent="0">
              <a:buNone/>
              <a:defRPr sz="900"/>
            </a:lvl7pPr>
            <a:lvl8pPr marL="3198602" indent="0">
              <a:buNone/>
              <a:defRPr sz="900"/>
            </a:lvl8pPr>
            <a:lvl9pPr marL="365554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364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3884"/>
              <a:t>11/7/2015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364"/>
            <a:ext cx="2895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64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3884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364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3884"/>
              <a:t>11/7/2015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364"/>
            <a:ext cx="2895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64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3884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9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588" y="4194181"/>
            <a:ext cx="6018212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88" y="3617919"/>
            <a:ext cx="6018212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6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08" indent="0">
              <a:buNone/>
              <a:defRPr sz="1800"/>
            </a:lvl2pPr>
            <a:lvl3pPr marL="914214" indent="0">
              <a:buNone/>
              <a:defRPr sz="1600"/>
            </a:lvl3pPr>
            <a:lvl4pPr marL="1371322" indent="0">
              <a:buNone/>
              <a:defRPr sz="1400"/>
            </a:lvl4pPr>
            <a:lvl5pPr marL="1828429" indent="0">
              <a:buNone/>
              <a:defRPr sz="1400"/>
            </a:lvl5pPr>
            <a:lvl6pPr marL="2285535" indent="0">
              <a:buNone/>
              <a:defRPr sz="1400"/>
            </a:lvl6pPr>
            <a:lvl7pPr marL="2742643" indent="0">
              <a:buNone/>
              <a:defRPr sz="1400"/>
            </a:lvl7pPr>
            <a:lvl8pPr marL="3199749" indent="0">
              <a:buNone/>
              <a:defRPr sz="1400"/>
            </a:lvl8pPr>
            <a:lvl9pPr marL="3656857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675" y="1990729"/>
            <a:ext cx="3703638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4722" y="1990729"/>
            <a:ext cx="3705225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7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8" indent="0">
              <a:buNone/>
              <a:defRPr sz="2000" b="1"/>
            </a:lvl2pPr>
            <a:lvl3pPr marL="914214" indent="0">
              <a:buNone/>
              <a:defRPr sz="1800" b="1"/>
            </a:lvl3pPr>
            <a:lvl4pPr marL="1371322" indent="0">
              <a:buNone/>
              <a:defRPr sz="1600" b="1"/>
            </a:lvl4pPr>
            <a:lvl5pPr marL="1828429" indent="0">
              <a:buNone/>
              <a:defRPr sz="1600" b="1"/>
            </a:lvl5pPr>
            <a:lvl6pPr marL="2285535" indent="0">
              <a:buNone/>
              <a:defRPr sz="1600" b="1"/>
            </a:lvl6pPr>
            <a:lvl7pPr marL="2742643" indent="0">
              <a:buNone/>
              <a:defRPr sz="1600" b="1"/>
            </a:lvl7pPr>
            <a:lvl8pPr marL="3199749" indent="0">
              <a:buNone/>
              <a:defRPr sz="1600" b="1"/>
            </a:lvl8pPr>
            <a:lvl9pPr marL="3656857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7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8" indent="0">
              <a:buNone/>
              <a:defRPr sz="2000" b="1"/>
            </a:lvl2pPr>
            <a:lvl3pPr marL="914214" indent="0">
              <a:buNone/>
              <a:defRPr sz="1800" b="1"/>
            </a:lvl3pPr>
            <a:lvl4pPr marL="1371322" indent="0">
              <a:buNone/>
              <a:defRPr sz="1600" b="1"/>
            </a:lvl4pPr>
            <a:lvl5pPr marL="1828429" indent="0">
              <a:buNone/>
              <a:defRPr sz="1600" b="1"/>
            </a:lvl5pPr>
            <a:lvl6pPr marL="2285535" indent="0">
              <a:buNone/>
              <a:defRPr sz="1600" b="1"/>
            </a:lvl6pPr>
            <a:lvl7pPr marL="2742643" indent="0">
              <a:buNone/>
              <a:defRPr sz="1600" b="1"/>
            </a:lvl7pPr>
            <a:lvl8pPr marL="3199749" indent="0">
              <a:buNone/>
              <a:defRPr sz="1600" b="1"/>
            </a:lvl8pPr>
            <a:lvl9pPr marL="3656857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0" y="273053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0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08" indent="0">
              <a:buNone/>
              <a:defRPr sz="1200"/>
            </a:lvl2pPr>
            <a:lvl3pPr marL="914214" indent="0">
              <a:buNone/>
              <a:defRPr sz="1000"/>
            </a:lvl3pPr>
            <a:lvl4pPr marL="1371322" indent="0">
              <a:buNone/>
              <a:defRPr sz="900"/>
            </a:lvl4pPr>
            <a:lvl5pPr marL="1828429" indent="0">
              <a:buNone/>
              <a:defRPr sz="900"/>
            </a:lvl5pPr>
            <a:lvl6pPr marL="2285535" indent="0">
              <a:buNone/>
              <a:defRPr sz="900"/>
            </a:lvl6pPr>
            <a:lvl7pPr marL="2742643" indent="0">
              <a:buNone/>
              <a:defRPr sz="900"/>
            </a:lvl7pPr>
            <a:lvl8pPr marL="3199749" indent="0">
              <a:buNone/>
              <a:defRPr sz="900"/>
            </a:lvl8pPr>
            <a:lvl9pPr marL="3656857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08" indent="0">
              <a:buNone/>
              <a:defRPr sz="2800"/>
            </a:lvl2pPr>
            <a:lvl3pPr marL="914214" indent="0">
              <a:buNone/>
              <a:defRPr sz="2400"/>
            </a:lvl3pPr>
            <a:lvl4pPr marL="1371322" indent="0">
              <a:buNone/>
              <a:defRPr sz="2000"/>
            </a:lvl4pPr>
            <a:lvl5pPr marL="1828429" indent="0">
              <a:buNone/>
              <a:defRPr sz="2000"/>
            </a:lvl5pPr>
            <a:lvl6pPr marL="2285535" indent="0">
              <a:buNone/>
              <a:defRPr sz="2000"/>
            </a:lvl6pPr>
            <a:lvl7pPr marL="2742643" indent="0">
              <a:buNone/>
              <a:defRPr sz="2000"/>
            </a:lvl7pPr>
            <a:lvl8pPr marL="3199749" indent="0">
              <a:buNone/>
              <a:defRPr sz="2000"/>
            </a:lvl8pPr>
            <a:lvl9pPr marL="3656857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4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08" indent="0">
              <a:buNone/>
              <a:defRPr sz="1200"/>
            </a:lvl2pPr>
            <a:lvl3pPr marL="914214" indent="0">
              <a:buNone/>
              <a:defRPr sz="1000"/>
            </a:lvl3pPr>
            <a:lvl4pPr marL="1371322" indent="0">
              <a:buNone/>
              <a:defRPr sz="900"/>
            </a:lvl4pPr>
            <a:lvl5pPr marL="1828429" indent="0">
              <a:buNone/>
              <a:defRPr sz="900"/>
            </a:lvl5pPr>
            <a:lvl6pPr marL="2285535" indent="0">
              <a:buNone/>
              <a:defRPr sz="900"/>
            </a:lvl6pPr>
            <a:lvl7pPr marL="2742643" indent="0">
              <a:buNone/>
              <a:defRPr sz="900"/>
            </a:lvl7pPr>
            <a:lvl8pPr marL="3199749" indent="0">
              <a:buNone/>
              <a:defRPr sz="900"/>
            </a:lvl8pPr>
            <a:lvl9pPr marL="3656857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00820" y="846142"/>
            <a:ext cx="1889125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8675" y="846142"/>
            <a:ext cx="5519738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3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85002387-6B02-47E1-B1D0-E8F7C516E28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27854320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E3E461E5-3805-498F-91AA-8F0FE3458CC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81281877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9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3E72002C-3BAC-409A-981B-2D4DC82B19C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410484595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68F2AF81-FC32-49EF-B81A-C400BDFDEE6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62229480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5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31" y="1535115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3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2E5AFAF3-ABA8-44ED-837A-1F7D7D054D1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46554504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DFDC13BE-52B8-43FA-8506-54A0D027BB9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35491716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935D122C-CA99-4FB4-AECD-6DD2F89433A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10195141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4" y="273051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6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4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ABA9B057-CFF9-4B10-8707-346B2B6FD87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87001539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A3F4AF20-F958-4254-AFB5-90F41C27E97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95419295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6D164CB8-1E39-42CE-A5A7-36CC0D9C99C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24988897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4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4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8C7EEE88-13FC-496A-AF6A-51D1BC04BE3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66880417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30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2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3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4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5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2C294ABD-FC5E-4DBF-AE69-562F5A1A9D7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02958177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E315784C-750B-45EB-B70D-52ABD4E8337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9698924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5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06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1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3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40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6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3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782A7A35-6ED3-44C3-9CED-7F064557C5C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57727180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1" y="160020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938704BD-E432-4FC3-ABE3-B3A29C23E17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52432285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68" indent="0">
              <a:buNone/>
              <a:defRPr sz="2000" b="1"/>
            </a:lvl2pPr>
            <a:lvl3pPr marL="914134" indent="0">
              <a:buNone/>
              <a:defRPr sz="1800" b="1"/>
            </a:lvl3pPr>
            <a:lvl4pPr marL="1371200" indent="0">
              <a:buNone/>
              <a:defRPr sz="1600" b="1"/>
            </a:lvl4pPr>
            <a:lvl5pPr marL="1828266" indent="0">
              <a:buNone/>
              <a:defRPr sz="1600" b="1"/>
            </a:lvl5pPr>
            <a:lvl6pPr marL="2285333" indent="0">
              <a:buNone/>
              <a:defRPr sz="1600" b="1"/>
            </a:lvl6pPr>
            <a:lvl7pPr marL="2742401" indent="0">
              <a:buNone/>
              <a:defRPr sz="1600" b="1"/>
            </a:lvl7pPr>
            <a:lvl8pPr marL="3199467" indent="0">
              <a:buNone/>
              <a:defRPr sz="1600" b="1"/>
            </a:lvl8pPr>
            <a:lvl9pPr marL="3656534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6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7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68" indent="0">
              <a:buNone/>
              <a:defRPr sz="2000" b="1"/>
            </a:lvl2pPr>
            <a:lvl3pPr marL="914134" indent="0">
              <a:buNone/>
              <a:defRPr sz="1800" b="1"/>
            </a:lvl3pPr>
            <a:lvl4pPr marL="1371200" indent="0">
              <a:buNone/>
              <a:defRPr sz="1600" b="1"/>
            </a:lvl4pPr>
            <a:lvl5pPr marL="1828266" indent="0">
              <a:buNone/>
              <a:defRPr sz="1600" b="1"/>
            </a:lvl5pPr>
            <a:lvl6pPr marL="2285333" indent="0">
              <a:buNone/>
              <a:defRPr sz="1600" b="1"/>
            </a:lvl6pPr>
            <a:lvl7pPr marL="2742401" indent="0">
              <a:buNone/>
              <a:defRPr sz="1600" b="1"/>
            </a:lvl7pPr>
            <a:lvl8pPr marL="3199467" indent="0">
              <a:buNone/>
              <a:defRPr sz="1600" b="1"/>
            </a:lvl8pPr>
            <a:lvl9pPr marL="3656534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7" y="2174876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5172F8A8-301A-4916-B238-0260712B783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87770223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7B0969EA-1AFC-472B-B6EE-F32533A5855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04635420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397BEF66-12CB-4A0C-82AE-193BEA555DF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53251164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55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68" indent="0">
              <a:buNone/>
              <a:defRPr sz="1200"/>
            </a:lvl2pPr>
            <a:lvl3pPr marL="914134" indent="0">
              <a:buNone/>
              <a:defRPr sz="1000"/>
            </a:lvl3pPr>
            <a:lvl4pPr marL="1371200" indent="0">
              <a:buNone/>
              <a:defRPr sz="900"/>
            </a:lvl4pPr>
            <a:lvl5pPr marL="1828266" indent="0">
              <a:buNone/>
              <a:defRPr sz="900"/>
            </a:lvl5pPr>
            <a:lvl6pPr marL="2285333" indent="0">
              <a:buNone/>
              <a:defRPr sz="900"/>
            </a:lvl6pPr>
            <a:lvl7pPr marL="2742401" indent="0">
              <a:buNone/>
              <a:defRPr sz="900"/>
            </a:lvl7pPr>
            <a:lvl8pPr marL="3199467" indent="0">
              <a:buNone/>
              <a:defRPr sz="900"/>
            </a:lvl8pPr>
            <a:lvl9pPr marL="3656534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839F4D13-2340-47D6-89E9-51227972760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48605519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068" indent="0">
              <a:buNone/>
              <a:defRPr sz="2800"/>
            </a:lvl2pPr>
            <a:lvl3pPr marL="914134" indent="0">
              <a:buNone/>
              <a:defRPr sz="2400"/>
            </a:lvl3pPr>
            <a:lvl4pPr marL="1371200" indent="0">
              <a:buNone/>
              <a:defRPr sz="2000"/>
            </a:lvl4pPr>
            <a:lvl5pPr marL="1828266" indent="0">
              <a:buNone/>
              <a:defRPr sz="2000"/>
            </a:lvl5pPr>
            <a:lvl6pPr marL="2285333" indent="0">
              <a:buNone/>
              <a:defRPr sz="2000"/>
            </a:lvl6pPr>
            <a:lvl7pPr marL="2742401" indent="0">
              <a:buNone/>
              <a:defRPr sz="2000"/>
            </a:lvl7pPr>
            <a:lvl8pPr marL="3199467" indent="0">
              <a:buNone/>
              <a:defRPr sz="2000"/>
            </a:lvl8pPr>
            <a:lvl9pPr marL="3656534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68" indent="0">
              <a:buNone/>
              <a:defRPr sz="1200"/>
            </a:lvl2pPr>
            <a:lvl3pPr marL="914134" indent="0">
              <a:buNone/>
              <a:defRPr sz="1000"/>
            </a:lvl3pPr>
            <a:lvl4pPr marL="1371200" indent="0">
              <a:buNone/>
              <a:defRPr sz="900"/>
            </a:lvl4pPr>
            <a:lvl5pPr marL="1828266" indent="0">
              <a:buNone/>
              <a:defRPr sz="900"/>
            </a:lvl5pPr>
            <a:lvl6pPr marL="2285333" indent="0">
              <a:buNone/>
              <a:defRPr sz="900"/>
            </a:lvl6pPr>
            <a:lvl7pPr marL="2742401" indent="0">
              <a:buNone/>
              <a:defRPr sz="900"/>
            </a:lvl7pPr>
            <a:lvl8pPr marL="3199467" indent="0">
              <a:buNone/>
              <a:defRPr sz="900"/>
            </a:lvl8pPr>
            <a:lvl9pPr marL="3656534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D608D377-125A-4052-A042-23673FDE25A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50684152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E85174D8-6513-4B6C-A106-65C2728C2A4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13134892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42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3BB5DD30-6BB8-4F3F-B865-73C9BA2183E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67309835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40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6869" indent="0" algn="ctr">
              <a:buNone/>
              <a:defRPr sz="2000"/>
            </a:lvl2pPr>
            <a:lvl3pPr marL="913741" indent="0" algn="ctr">
              <a:buNone/>
              <a:defRPr sz="1800"/>
            </a:lvl3pPr>
            <a:lvl4pPr marL="1370616" indent="0" algn="ctr">
              <a:buNone/>
              <a:defRPr sz="1600"/>
            </a:lvl4pPr>
            <a:lvl5pPr marL="1827486" indent="0" algn="ctr">
              <a:buNone/>
              <a:defRPr sz="1600"/>
            </a:lvl5pPr>
            <a:lvl6pPr marL="2284356" indent="0" algn="ctr">
              <a:buNone/>
              <a:defRPr sz="1600"/>
            </a:lvl6pPr>
            <a:lvl7pPr marL="2741228" indent="0" algn="ctr">
              <a:buNone/>
              <a:defRPr sz="1600"/>
            </a:lvl7pPr>
            <a:lvl8pPr marL="3198100" indent="0" algn="ctr">
              <a:buNone/>
              <a:defRPr sz="1600"/>
            </a:lvl8pPr>
            <a:lvl9pPr marL="3654971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fld id="{287BC1D4-111A-4323-B0DE-195C74E2DD31}" type="datetimeFigureOut">
              <a:rPr lang="en-US" altLang="zh-TW"/>
              <a:pPr>
                <a:defRPr/>
              </a:pPr>
              <a:t>11/7/2015</a:t>
            </a:fld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fld id="{07399650-769B-47DF-870D-30DD72744D5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695088936"/>
      </p:ext>
    </p:extLst>
  </p:cSld>
  <p:clrMapOvr>
    <a:masterClrMapping/>
  </p:clrMapOvr>
  <p:transition spd="med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fld id="{EBA59851-50E9-40D5-A32B-FA373416ED50}" type="datetimeFigureOut">
              <a:rPr lang="en-US" altLang="zh-TW"/>
              <a:pPr>
                <a:defRPr/>
              </a:pPr>
              <a:t>11/7/2015</a:t>
            </a:fld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fld id="{8FA5573F-52F2-4411-ADAE-91B5442C8D4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193248616"/>
      </p:ext>
    </p:extLst>
  </p:cSld>
  <p:clrMapOvr>
    <a:masterClrMapping/>
  </p:clrMapOvr>
  <p:transition spd="med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82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558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686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374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061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74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435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122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81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497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fld id="{D3015D2B-C98B-445E-9A00-18D2A1FD2295}" type="datetimeFigureOut">
              <a:rPr lang="en-US" altLang="zh-TW"/>
              <a:pPr>
                <a:defRPr/>
              </a:pPr>
              <a:t>11/7/2015</a:t>
            </a:fld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fld id="{036DB9CE-C46A-458F-A33C-01D0581216F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742613200"/>
      </p:ext>
    </p:extLst>
  </p:cSld>
  <p:clrMapOvr>
    <a:masterClrMapping/>
  </p:clrMapOvr>
  <p:transition spd="med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fld id="{E17F3149-6F27-4D47-8E9A-3B6DE070565A}" type="datetimeFigureOut">
              <a:rPr lang="en-US" altLang="zh-TW"/>
              <a:pPr>
                <a:defRPr/>
              </a:pPr>
              <a:t>11/7/2015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fld id="{4E10896A-100F-4D02-ACE4-820D606DC44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953154097"/>
      </p:ext>
    </p:extLst>
  </p:cSld>
  <p:clrMapOvr>
    <a:masterClrMapping/>
  </p:clrMapOvr>
  <p:transition spd="med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44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869" indent="0">
              <a:buNone/>
              <a:defRPr sz="2000" b="1"/>
            </a:lvl2pPr>
            <a:lvl3pPr marL="913741" indent="0">
              <a:buNone/>
              <a:defRPr sz="1800" b="1"/>
            </a:lvl3pPr>
            <a:lvl4pPr marL="1370616" indent="0">
              <a:buNone/>
              <a:defRPr sz="1600" b="1"/>
            </a:lvl4pPr>
            <a:lvl5pPr marL="1827486" indent="0">
              <a:buNone/>
              <a:defRPr sz="1600" b="1"/>
            </a:lvl5pPr>
            <a:lvl6pPr marL="2284356" indent="0">
              <a:buNone/>
              <a:defRPr sz="1600" b="1"/>
            </a:lvl6pPr>
            <a:lvl7pPr marL="2741228" indent="0">
              <a:buNone/>
              <a:defRPr sz="1600" b="1"/>
            </a:lvl7pPr>
            <a:lvl8pPr marL="3198100" indent="0">
              <a:buNone/>
              <a:defRPr sz="1600" b="1"/>
            </a:lvl8pPr>
            <a:lvl9pPr marL="3654971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6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869" indent="0">
              <a:buNone/>
              <a:defRPr sz="2000" b="1"/>
            </a:lvl2pPr>
            <a:lvl3pPr marL="913741" indent="0">
              <a:buNone/>
              <a:defRPr sz="1800" b="1"/>
            </a:lvl3pPr>
            <a:lvl4pPr marL="1370616" indent="0">
              <a:buNone/>
              <a:defRPr sz="1600" b="1"/>
            </a:lvl4pPr>
            <a:lvl5pPr marL="1827486" indent="0">
              <a:buNone/>
              <a:defRPr sz="1600" b="1"/>
            </a:lvl5pPr>
            <a:lvl6pPr marL="2284356" indent="0">
              <a:buNone/>
              <a:defRPr sz="1600" b="1"/>
            </a:lvl6pPr>
            <a:lvl7pPr marL="2741228" indent="0">
              <a:buNone/>
              <a:defRPr sz="1600" b="1"/>
            </a:lvl7pPr>
            <a:lvl8pPr marL="3198100" indent="0">
              <a:buNone/>
              <a:defRPr sz="1600" b="1"/>
            </a:lvl8pPr>
            <a:lvl9pPr marL="3654971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6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fld id="{41F34A2B-D8DC-4FE6-B4F6-B9FCBC580164}" type="datetimeFigureOut">
              <a:rPr lang="en-US" altLang="zh-TW"/>
              <a:pPr>
                <a:defRPr/>
              </a:pPr>
              <a:t>11/7/2015</a:t>
            </a:fld>
            <a:endParaRPr lang="en-US" altLang="zh-TW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fld id="{486A57EC-7794-4AFD-9F6F-145D287D8E3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493356266"/>
      </p:ext>
    </p:extLst>
  </p:cSld>
  <p:clrMapOvr>
    <a:masterClrMapping/>
  </p:clrMapOvr>
  <p:transition spd="med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fld id="{A9A6A777-B3FC-47DA-A6E1-838AF0262166}" type="datetimeFigureOut">
              <a:rPr lang="en-US" altLang="zh-TW"/>
              <a:pPr>
                <a:defRPr/>
              </a:pPr>
              <a:t>11/7/2015</a:t>
            </a:fld>
            <a:endParaRPr lang="en-US" altLang="zh-TW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fld id="{03D0EA37-71A9-41B9-B5D3-C00E7BF484D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452154472"/>
      </p:ext>
    </p:extLst>
  </p:cSld>
  <p:clrMapOvr>
    <a:masterClrMapping/>
  </p:clrMapOvr>
  <p:transition spd="med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fld id="{671A32D3-7947-4366-86A5-A69E7E1670A8}" type="datetimeFigureOut">
              <a:rPr lang="en-US" altLang="zh-TW"/>
              <a:pPr>
                <a:defRPr/>
              </a:pPr>
              <a:t>11/7/2015</a:t>
            </a:fld>
            <a:endParaRPr lang="en-US" altLang="zh-TW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fld id="{41BA6FBA-D209-4D11-AA8E-54567C4BA37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885192468"/>
      </p:ext>
    </p:extLst>
  </p:cSld>
  <p:clrMapOvr>
    <a:masterClrMapping/>
  </p:clrMapOvr>
  <p:transition spd="med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512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6869" indent="0">
              <a:buNone/>
              <a:defRPr sz="1400"/>
            </a:lvl2pPr>
            <a:lvl3pPr marL="913741" indent="0">
              <a:buNone/>
              <a:defRPr sz="1200"/>
            </a:lvl3pPr>
            <a:lvl4pPr marL="1370616" indent="0">
              <a:buNone/>
              <a:defRPr sz="1000"/>
            </a:lvl4pPr>
            <a:lvl5pPr marL="1827486" indent="0">
              <a:buNone/>
              <a:defRPr sz="1000"/>
            </a:lvl5pPr>
            <a:lvl6pPr marL="2284356" indent="0">
              <a:buNone/>
              <a:defRPr sz="1000"/>
            </a:lvl6pPr>
            <a:lvl7pPr marL="2741228" indent="0">
              <a:buNone/>
              <a:defRPr sz="1000"/>
            </a:lvl7pPr>
            <a:lvl8pPr marL="3198100" indent="0">
              <a:buNone/>
              <a:defRPr sz="1000"/>
            </a:lvl8pPr>
            <a:lvl9pPr marL="3654971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fld id="{60E4E84E-EE9F-44B6-BADC-EC09DE6C7D1F}" type="datetimeFigureOut">
              <a:rPr lang="en-US" altLang="zh-TW"/>
              <a:pPr>
                <a:defRPr/>
              </a:pPr>
              <a:t>11/7/2015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fld id="{2FF6599D-5DD4-47D8-8F80-98266E1C57C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932900117"/>
      </p:ext>
    </p:extLst>
  </p:cSld>
  <p:clrMapOvr>
    <a:masterClrMapping/>
  </p:clrMapOvr>
  <p:transition spd="med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512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6869" indent="0">
              <a:buNone/>
              <a:defRPr sz="2800"/>
            </a:lvl2pPr>
            <a:lvl3pPr marL="913741" indent="0">
              <a:buNone/>
              <a:defRPr sz="2400"/>
            </a:lvl3pPr>
            <a:lvl4pPr marL="1370616" indent="0">
              <a:buNone/>
              <a:defRPr sz="2000"/>
            </a:lvl4pPr>
            <a:lvl5pPr marL="1827486" indent="0">
              <a:buNone/>
              <a:defRPr sz="2000"/>
            </a:lvl5pPr>
            <a:lvl6pPr marL="2284356" indent="0">
              <a:buNone/>
              <a:defRPr sz="2000"/>
            </a:lvl6pPr>
            <a:lvl7pPr marL="2741228" indent="0">
              <a:buNone/>
              <a:defRPr sz="2000"/>
            </a:lvl7pPr>
            <a:lvl8pPr marL="3198100" indent="0">
              <a:buNone/>
              <a:defRPr sz="2000"/>
            </a:lvl8pPr>
            <a:lvl9pPr marL="3654971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6869" indent="0">
              <a:buNone/>
              <a:defRPr sz="1400"/>
            </a:lvl2pPr>
            <a:lvl3pPr marL="913741" indent="0">
              <a:buNone/>
              <a:defRPr sz="1200"/>
            </a:lvl3pPr>
            <a:lvl4pPr marL="1370616" indent="0">
              <a:buNone/>
              <a:defRPr sz="1000"/>
            </a:lvl4pPr>
            <a:lvl5pPr marL="1827486" indent="0">
              <a:buNone/>
              <a:defRPr sz="1000"/>
            </a:lvl5pPr>
            <a:lvl6pPr marL="2284356" indent="0">
              <a:buNone/>
              <a:defRPr sz="1000"/>
            </a:lvl6pPr>
            <a:lvl7pPr marL="2741228" indent="0">
              <a:buNone/>
              <a:defRPr sz="1000"/>
            </a:lvl7pPr>
            <a:lvl8pPr marL="3198100" indent="0">
              <a:buNone/>
              <a:defRPr sz="1000"/>
            </a:lvl8pPr>
            <a:lvl9pPr marL="3654971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fld id="{2AD9F9AB-4601-4A23-818E-1517055D5715}" type="datetimeFigureOut">
              <a:rPr lang="en-US" altLang="zh-TW"/>
              <a:pPr>
                <a:defRPr/>
              </a:pPr>
              <a:t>11/7/2015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fld id="{824AA93E-AB80-4819-A662-37209939B7BA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057926179"/>
      </p:ext>
    </p:extLst>
  </p:cSld>
  <p:clrMapOvr>
    <a:masterClrMapping/>
  </p:clrMapOvr>
  <p:transition spd="med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fld id="{00C5DA9A-2CB8-4315-8800-5E8A34C46450}" type="datetimeFigureOut">
              <a:rPr lang="en-US" altLang="zh-TW"/>
              <a:pPr>
                <a:defRPr/>
              </a:pPr>
              <a:t>11/7/2015</a:t>
            </a:fld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fld id="{C567ABBB-3C6E-4551-B577-1B9272A967D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191306334"/>
      </p:ext>
    </p:extLst>
  </p:cSld>
  <p:clrMapOvr>
    <a:masterClrMapping/>
  </p:clrMapOvr>
  <p:transition spd="med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81" y="365127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6" y="365127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fld id="{60835BC4-1CDD-4333-B646-2B2A46E4BD88}" type="datetimeFigureOut">
              <a:rPr lang="en-US" altLang="zh-TW"/>
              <a:pPr>
                <a:defRPr/>
              </a:pPr>
              <a:t>11/7/2015</a:t>
            </a:fld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fld id="{45D5859D-9209-4879-8D1D-FF55DE76D60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101396320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0166" y="5"/>
            <a:ext cx="7643834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282" y="1600200"/>
            <a:ext cx="8929718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3884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3884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3976" indent="-452185" algn="l" defTabSz="913884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723" indent="0" algn="l" defTabSz="913884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9170" indent="0" algn="l" defTabSz="913884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5288" indent="-1588" algn="l" defTabSz="913884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13192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132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077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018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942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884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832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775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717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663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602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549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9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28679" y="846139"/>
            <a:ext cx="756126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8679" y="1990729"/>
            <a:ext cx="7561263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2" y="6245230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4214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5230"/>
            <a:ext cx="2895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4214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30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4214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4214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7108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421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71322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8429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830" indent="-342830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2799" indent="-285693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2769" indent="-228553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9875" indent="-228553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6983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14089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71196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8304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85410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08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14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22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29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35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43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49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857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06772A37-FBCC-4529-B649-7F08F5981711}" type="slidenum">
              <a:rPr lang="en-US" altLang="zh-TW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2903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664" r:id="rId1"/>
    <p:sldLayoutId id="2147485665" r:id="rId2"/>
    <p:sldLayoutId id="2147485666" r:id="rId3"/>
    <p:sldLayoutId id="2147485667" r:id="rId4"/>
    <p:sldLayoutId id="2147485668" r:id="rId5"/>
    <p:sldLayoutId id="2147485669" r:id="rId6"/>
    <p:sldLayoutId id="2147485670" r:id="rId7"/>
    <p:sldLayoutId id="2147485671" r:id="rId8"/>
    <p:sldLayoutId id="2147485672" r:id="rId9"/>
    <p:sldLayoutId id="2147485673" r:id="rId10"/>
    <p:sldLayoutId id="214748567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標題版面配置區 1"/>
          <p:cNvSpPr>
            <a:spLocks noGrp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2051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457200" y="1600205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2" tIns="45707" rIns="91412" bIns="4570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5"/>
            <a:ext cx="2133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5"/>
            <a:ext cx="2895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5"/>
            <a:ext cx="2133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2CA40948-3D53-4A73-A935-E82EF21183B8}" type="slidenum">
              <a:rPr lang="en-US" altLang="zh-TW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220742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816" r:id="rId1"/>
    <p:sldLayoutId id="2147485817" r:id="rId2"/>
    <p:sldLayoutId id="2147485818" r:id="rId3"/>
    <p:sldLayoutId id="2147485819" r:id="rId4"/>
    <p:sldLayoutId id="2147485820" r:id="rId5"/>
    <p:sldLayoutId id="2147485821" r:id="rId6"/>
    <p:sldLayoutId id="2147485822" r:id="rId7"/>
    <p:sldLayoutId id="2147485823" r:id="rId8"/>
    <p:sldLayoutId id="2147485824" r:id="rId9"/>
    <p:sldLayoutId id="2147485825" r:id="rId10"/>
    <p:sldLayoutId id="214748582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06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134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266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800" indent="-3428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733" indent="-28566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667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733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799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866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934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001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068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68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34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00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266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33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401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467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534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32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73" tIns="45687" rIns="91373" bIns="4568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512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73" tIns="45687" rIns="91373" bIns="4568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 vert="horz" wrap="square" lIns="91373" tIns="45687" rIns="91373" bIns="45687" numCol="1" anchor="ctr" anchorCtr="0" compatLnSpc="1">
            <a:prstTxWarp prst="textNoShape">
              <a:avLst/>
            </a:prstTxWarp>
          </a:bodyPr>
          <a:lstStyle>
            <a:lvl1pPr defTabSz="913930">
              <a:defRPr sz="1200">
                <a:solidFill>
                  <a:srgbClr val="FFFFFF"/>
                </a:solidFill>
                <a:latin typeface="Calibri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75D6842-E78D-4AE1-AF3E-F6C77A8A1D13}" type="datetimeFigureOut">
              <a:rPr lang="en-US" altLang="zh-TW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11/7/2015</a:t>
            </a:fld>
            <a:endParaRPr lang="en-US" altLang="zh-TW"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 vert="horz" wrap="square" lIns="91373" tIns="45687" rIns="91373" bIns="45687" numCol="1" anchor="ctr" anchorCtr="0" compatLnSpc="1">
            <a:prstTxWarp prst="textNoShape">
              <a:avLst/>
            </a:prstTxWarp>
          </a:bodyPr>
          <a:lstStyle>
            <a:lvl1pPr algn="ctr" defTabSz="913930">
              <a:defRPr sz="1200">
                <a:solidFill>
                  <a:srgbClr val="FFFFFF"/>
                </a:solidFill>
                <a:latin typeface="Calibri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 vert="horz" wrap="square" lIns="91373" tIns="45687" rIns="91373" bIns="45687" numCol="1" anchor="ctr" anchorCtr="0" compatLnSpc="1">
            <a:prstTxWarp prst="textNoShape">
              <a:avLst/>
            </a:prstTxWarp>
          </a:bodyPr>
          <a:lstStyle>
            <a:lvl1pPr algn="r" defTabSz="913930">
              <a:defRPr sz="1200">
                <a:solidFill>
                  <a:srgbClr val="FFFFFF"/>
                </a:solidFill>
                <a:latin typeface="Calibri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A69757F-F52F-4D31-9286-C44380CEEB03}" type="slidenum">
              <a:rPr lang="en-US" altLang="zh-TW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7757654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5828" r:id="rId1"/>
    <p:sldLayoutId id="2147485829" r:id="rId2"/>
    <p:sldLayoutId id="2147485830" r:id="rId3"/>
    <p:sldLayoutId id="2147485831" r:id="rId4"/>
    <p:sldLayoutId id="2147485832" r:id="rId5"/>
    <p:sldLayoutId id="2147485833" r:id="rId6"/>
    <p:sldLayoutId id="2147485834" r:id="rId7"/>
    <p:sldLayoutId id="2147485835" r:id="rId8"/>
    <p:sldLayoutId id="2147485836" r:id="rId9"/>
    <p:sldLayoutId id="2147485837" r:id="rId10"/>
    <p:sldLayoutId id="2147485838" r:id="rId11"/>
  </p:sldLayoutIdLst>
  <p:transition spd="med">
    <p:fade/>
  </p:transition>
  <p:txStyles>
    <p:titleStyle>
      <a:lvl1pPr algn="l" defTabSz="91108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1108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defTabSz="91108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defTabSz="91108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defTabSz="91108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6964" algn="l" defTabSz="912346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3930" algn="l" defTabSz="912346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0900" algn="l" defTabSz="912346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7865" algn="l" defTabSz="912346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5389" indent="-225389" algn="l" defTabSz="911085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2520" indent="-225389" algn="l" defTabSz="91108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9651" indent="-225389" algn="l" defTabSz="91108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6779" indent="-225389" algn="l" defTabSz="91108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3910" indent="-225389" algn="l" defTabSz="91108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2796" indent="-228434" algn="l" defTabSz="91374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69664" indent="-228434" algn="l" defTabSz="91374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6537" indent="-228434" algn="l" defTabSz="91374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3404" indent="-228434" algn="l" defTabSz="91374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7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869" algn="l" defTabSz="9137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741" algn="l" defTabSz="9137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616" algn="l" defTabSz="9137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486" algn="l" defTabSz="9137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356" algn="l" defTabSz="9137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228" algn="l" defTabSz="9137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100" algn="l" defTabSz="9137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4971" algn="l" defTabSz="9137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400" eaLnBrk="1" fontAlgn="base" hangingPunct="1">
              <a:spcBef>
                <a:spcPct val="0"/>
              </a:spcBef>
              <a:buNone/>
            </a:pPr>
            <a:r>
              <a:rPr lang="zh-TW" altLang="en-US" sz="6000" dirty="0">
                <a:solidFill>
                  <a:prstClr val="white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激發你</a:t>
            </a:r>
            <a:r>
              <a:rPr lang="zh-TW" altLang="en-US" sz="6000" dirty="0" smtClean="0">
                <a:solidFill>
                  <a:prstClr val="white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的</a:t>
            </a:r>
            <a:r>
              <a:rPr lang="zh-TW" altLang="en-US" sz="6000" dirty="0">
                <a:solidFill>
                  <a:prstClr val="white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潛力</a:t>
            </a:r>
            <a:endParaRPr lang="en-US" altLang="zh-TW" sz="600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buNone/>
            </a:pPr>
            <a:endParaRPr lang="en-US" altLang="zh-TW" sz="140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buNone/>
            </a:pPr>
            <a:r>
              <a:rPr lang="en-US" altLang="zh-TW" sz="4000" dirty="0" smtClean="0">
                <a:solidFill>
                  <a:prstClr val="white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Release Your Potential</a:t>
            </a:r>
            <a:endParaRPr lang="en-US" altLang="zh-TW" sz="4000" dirty="0">
              <a:solidFill>
                <a:prstClr val="white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algn="ctr" defTabSz="914400" eaLnBrk="1" fontAlgn="base" hangingPunct="1">
              <a:spcBef>
                <a:spcPct val="0"/>
              </a:spcBef>
              <a:buFontTx/>
              <a:buNone/>
            </a:pPr>
            <a:endParaRPr lang="en-US" altLang="zh-TW" sz="600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6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6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6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6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6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8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r>
              <a:rPr lang="zh-TW" altLang="en-US" sz="2800" b="1" kern="0" dirty="0">
                <a:solidFill>
                  <a:prstClr val="white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波特蘭靈糧堂</a:t>
            </a:r>
            <a:r>
              <a:rPr lang="zh-TW" altLang="en-US" sz="2800" b="1" kern="0" dirty="0">
                <a:solidFill>
                  <a:prstClr val="white"/>
                </a:solidFill>
                <a:latin typeface="DFKai-SB" pitchFamily="65" charset="-120"/>
                <a:cs typeface="Arial" charset="0"/>
              </a:rPr>
              <a:t> </a:t>
            </a:r>
            <a:r>
              <a:rPr lang="zh-TW" altLang="en-US" sz="2000" b="1" kern="0" dirty="0">
                <a:solidFill>
                  <a:prstClr val="white"/>
                </a:solidFill>
                <a:latin typeface="DFKai-SB" pitchFamily="65" charset="-120"/>
                <a:cs typeface="Arial" charset="0"/>
              </a:rPr>
              <a:t> </a:t>
            </a:r>
            <a:r>
              <a:rPr lang="en-US" altLang="zh-TW" sz="2400" b="1" kern="0" dirty="0">
                <a:solidFill>
                  <a:prstClr val="white"/>
                </a:solidFill>
                <a:latin typeface="Arial Unicode MS" pitchFamily="34" charset="-128"/>
                <a:cs typeface="Arial" charset="0"/>
              </a:rPr>
              <a:t>BOLIP </a:t>
            </a: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7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r>
              <a:rPr lang="en-US" altLang="zh-TW" sz="2400" b="1" kern="0" dirty="0" smtClean="0">
                <a:solidFill>
                  <a:prstClr val="white"/>
                </a:solidFill>
                <a:latin typeface="Arial Unicode MS" pitchFamily="34" charset="-128"/>
                <a:cs typeface="Arial" charset="0"/>
              </a:rPr>
              <a:t>October 25, </a:t>
            </a:r>
            <a:r>
              <a:rPr lang="en-US" altLang="zh-TW" sz="2400" b="1" kern="0" dirty="0">
                <a:solidFill>
                  <a:prstClr val="white"/>
                </a:solidFill>
                <a:latin typeface="Arial Unicode MS" pitchFamily="34" charset="-128"/>
                <a:cs typeface="Arial" charset="0"/>
              </a:rPr>
              <a:t>2015</a:t>
            </a:r>
          </a:p>
        </p:txBody>
      </p:sp>
    </p:spTree>
    <p:extLst>
      <p:ext uri="{BB962C8B-B14F-4D97-AF65-F5344CB8AC3E}">
        <p14:creationId xmlns:p14="http://schemas.microsoft.com/office/powerpoint/2010/main" xmlns="" val="852732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extBox 1"/>
          <p:cNvSpPr txBox="1">
            <a:spLocks noChangeArrowheads="1"/>
          </p:cNvSpPr>
          <p:nvPr/>
        </p:nvSpPr>
        <p:spPr bwMode="auto">
          <a:xfrm>
            <a:off x="86626" y="1387892"/>
            <a:ext cx="8951495" cy="3416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 神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願意叫他們知道，這奧祕在外邦人中有何等豐盛的榮耀，就是基督在你們心裡成了有榮耀的盼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望。 </a:t>
            </a:r>
            <a:r>
              <a:rPr lang="en-US" altLang="zh-CN" sz="2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歌羅西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 </a:t>
            </a:r>
            <a:r>
              <a:rPr lang="en-US" altLang="zh-TW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Colossians 1:27</a:t>
            </a:r>
            <a:r>
              <a:rPr lang="zh-CN" altLang="en-US" sz="2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lang="en-US" altLang="zh-CN" sz="8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CN" sz="1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CN" sz="3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CN" sz="8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To </a:t>
            </a:r>
            <a:r>
              <a:rPr lang="en-US" altLang="zh-CN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them God has chosen to make known among the Gentiles the glorious riches of this mystery, which is Christ in you, the hope of glory.</a:t>
            </a:r>
            <a:endParaRPr lang="en-US" altLang="zh-CN" sz="9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91979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211756" y="2002142"/>
            <a:ext cx="8905704" cy="4108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685800" lvl="0" indent="-685800" defTabSz="914400" eaLnBrk="1" fontAlgn="base" hangingPunct="1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建立尊榮文化 </a:t>
            </a:r>
            <a:r>
              <a:rPr lang="en-US" altLang="zh-TW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Establishing culture of honor</a:t>
            </a:r>
          </a:p>
          <a:p>
            <a:pPr marL="685800" lvl="0" indent="-685800" defTabSz="914400" eaLnBrk="1" fontAlgn="base" hangingPunct="1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altLang="zh-TW" sz="8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685800" lvl="0" indent="-685800" defTabSz="914400" eaLnBrk="1" fontAlgn="base" hangingPunct="1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altLang="zh-TW" sz="800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685800" lvl="0" indent="-685800" defTabSz="914400" eaLnBrk="1" fontAlgn="base" hangingPunct="1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zh-TW" altLang="en-US" sz="40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弟</a:t>
            </a:r>
            <a:r>
              <a:rPr lang="zh-TW" altLang="en-US" sz="4000" dirty="0">
                <a:solidFill>
                  <a:schemeClr val="tx2">
                    <a:lumMod val="85000"/>
                    <a:lumOff val="1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兄</a:t>
            </a:r>
            <a:r>
              <a:rPr lang="zh-TW" altLang="en-US" sz="40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的建造 </a:t>
            </a:r>
            <a:r>
              <a:rPr lang="en-US" altLang="zh-TW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Building the men</a:t>
            </a:r>
            <a:endParaRPr lang="en-US" altLang="zh-CN" sz="1600" b="1" i="1" dirty="0">
              <a:solidFill>
                <a:schemeClr val="tx2">
                  <a:lumMod val="85000"/>
                  <a:lumOff val="15000"/>
                </a:schemeClr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685800" lvl="0" indent="-685800" defTabSz="914400" eaLnBrk="1" fontAlgn="base" hangingPunct="1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altLang="zh-TW" sz="800" dirty="0" smtClean="0">
              <a:solidFill>
                <a:schemeClr val="tx2">
                  <a:lumMod val="85000"/>
                  <a:lumOff val="15000"/>
                </a:schemeClr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685800" lvl="0" indent="-685800" defTabSz="914400" eaLnBrk="1" fontAlgn="base" hangingPunct="1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altLang="zh-TW" sz="800" dirty="0">
              <a:solidFill>
                <a:schemeClr val="tx2">
                  <a:lumMod val="85000"/>
                  <a:lumOff val="15000"/>
                </a:schemeClr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685800" lvl="0" indent="-685800" defTabSz="914400" eaLnBrk="1" fontAlgn="base" hangingPunct="1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zh-TW" altLang="en-US" sz="4000" dirty="0">
                <a:solidFill>
                  <a:schemeClr val="tx2">
                    <a:lumMod val="85000"/>
                    <a:lumOff val="1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小組的增長 </a:t>
            </a:r>
            <a:r>
              <a:rPr lang="en-US" altLang="zh-TW" dirty="0">
                <a:solidFill>
                  <a:schemeClr val="tx2">
                    <a:lumMod val="85000"/>
                    <a:lumOff val="15000"/>
                  </a:schemeClr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Growing cell groups</a:t>
            </a:r>
            <a:endParaRPr lang="en-US" altLang="zh-TW" sz="3600" dirty="0">
              <a:solidFill>
                <a:schemeClr val="tx2">
                  <a:lumMod val="85000"/>
                  <a:lumOff val="15000"/>
                </a:schemeClr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685800" lvl="0" indent="-685800" defTabSz="914400" eaLnBrk="1" fontAlgn="base" hangingPunct="1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altLang="zh-TW" sz="1200" dirty="0" smtClean="0">
              <a:solidFill>
                <a:schemeClr val="tx2">
                  <a:lumMod val="85000"/>
                  <a:lumOff val="15000"/>
                </a:schemeClr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685800" lvl="0" indent="-685800" defTabSz="914400" eaLnBrk="1" fontAlgn="base" hangingPunct="1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altLang="zh-TW" sz="800" dirty="0">
              <a:solidFill>
                <a:schemeClr val="tx2">
                  <a:lumMod val="85000"/>
                  <a:lumOff val="15000"/>
                </a:schemeClr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685800" lvl="0" indent="-685800" defTabSz="914400" eaLnBrk="1" fontAlgn="base" hangingPunct="1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zh-TW" altLang="en-US" sz="40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聖經與聖靈的裝備 </a:t>
            </a:r>
            <a:r>
              <a:rPr lang="en-US" altLang="zh-TW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Equipping in the Word of God and moving in the Holy Spirit</a:t>
            </a:r>
            <a:endParaRPr lang="en-US" altLang="zh-CN" sz="1600" b="1" i="1" dirty="0">
              <a:solidFill>
                <a:schemeClr val="tx2">
                  <a:lumMod val="85000"/>
                  <a:lumOff val="15000"/>
                </a:schemeClr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685800" indent="-685800" defTabSz="914400" eaLnBrk="1" fontAlgn="base" hangingPunct="1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altLang="zh-CN" sz="1800" b="1" i="1" dirty="0">
              <a:solidFill>
                <a:srgbClr val="FFFFFF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0838" y="675889"/>
            <a:ext cx="90766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4800" u="sng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2016</a:t>
            </a:r>
            <a:r>
              <a:rPr lang="zh-TW" altLang="en-US" sz="2400" u="sng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800" u="sng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的重點</a:t>
            </a:r>
            <a:r>
              <a:rPr lang="zh-TW" altLang="en-US" sz="2800" b="1" u="sng" dirty="0" smtClean="0">
                <a:solidFill>
                  <a:srgbClr val="FFFF00"/>
                </a:solidFill>
              </a:rPr>
              <a:t>   </a:t>
            </a:r>
            <a:r>
              <a:rPr lang="en-US" altLang="zh-TW" sz="3600" b="1" u="sng" dirty="0" smtClean="0">
                <a:solidFill>
                  <a:srgbClr val="FFFF00"/>
                </a:solidFill>
                <a:latin typeface="Mongolian Baiti" panose="03000500000000000000" pitchFamily="66" charset="0"/>
                <a:cs typeface="Mongolian Baiti" panose="03000500000000000000" pitchFamily="66" charset="0"/>
              </a:rPr>
              <a:t>The Focus of  2016</a:t>
            </a:r>
            <a:endParaRPr lang="zh-TW" altLang="en-US" sz="3600" b="1" u="sng" dirty="0">
              <a:solidFill>
                <a:srgbClr val="FFFF00"/>
              </a:solidFill>
              <a:latin typeface="Mongolian Baiti" panose="03000500000000000000" pitchFamily="66" charset="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16921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extBox 1"/>
          <p:cNvSpPr txBox="1">
            <a:spLocks noChangeArrowheads="1"/>
          </p:cNvSpPr>
          <p:nvPr/>
        </p:nvSpPr>
        <p:spPr bwMode="auto">
          <a:xfrm>
            <a:off x="86626" y="1387892"/>
            <a:ext cx="8951495" cy="4924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你們就要意念相同，愛心相同，有一樣的心思，有一樣的意念，使我的喜樂可以滿足。 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凡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事不可結黨，不可貪圖虛浮的榮耀；只要存心謙卑，各人看別人比自己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強。 </a:t>
            </a:r>
            <a:endParaRPr lang="en-US" altLang="zh-TW" sz="36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sz="2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腓立比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 </a:t>
            </a:r>
            <a:r>
              <a:rPr lang="en-US" altLang="zh-TW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Philippians 2:2-3</a:t>
            </a:r>
            <a:r>
              <a:rPr lang="zh-CN" altLang="en-US" sz="2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lang="en-US" altLang="zh-CN" sz="8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CN" sz="1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CN" sz="3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then make my joy complete by being like-minded, having the same love, being one in spirit and of one mind. </a:t>
            </a:r>
            <a:r>
              <a:rPr lang="en-US" altLang="zh-CN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</a:t>
            </a:r>
            <a:r>
              <a:rPr lang="en-US" altLang="zh-CN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Do nothing out of selfish ambition or vain conceit. Rather, in humility value others above yourselves,</a:t>
            </a:r>
            <a:endParaRPr lang="en-US" altLang="zh-CN" sz="9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51719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211756" y="2002142"/>
            <a:ext cx="8905704" cy="4108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685800" indent="-685800" defTabSz="914400" eaLnBrk="1" fontAlgn="base" hangingPunct="1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zh-TW" alt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建立尊榮文化 </a:t>
            </a:r>
            <a:r>
              <a:rPr lang="en-US" altLang="zh-TW" dirty="0">
                <a:solidFill>
                  <a:schemeClr val="tx1">
                    <a:lumMod val="65000"/>
                    <a:lumOff val="35000"/>
                  </a:schemeClr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Establishing culture of honor</a:t>
            </a:r>
          </a:p>
          <a:p>
            <a:pPr marL="685800" indent="-685800" defTabSz="914400" eaLnBrk="1" fontAlgn="base" hangingPunct="1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altLang="zh-TW" sz="8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685800" indent="-685800" defTabSz="914400" eaLnBrk="1" fontAlgn="base" hangingPunct="1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altLang="zh-TW" sz="800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685800" indent="-685800" defTabSz="914400" eaLnBrk="1" fontAlgn="base" hangingPunct="1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弟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兄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的建造 </a:t>
            </a:r>
            <a:r>
              <a:rPr lang="en-US" altLang="zh-TW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Building the men</a:t>
            </a:r>
            <a:endParaRPr lang="en-US" altLang="zh-CN" sz="1600" b="1" i="1" dirty="0">
              <a:solidFill>
                <a:srgbClr val="FFFFFF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685800" indent="-685800" defTabSz="914400" eaLnBrk="1" fontAlgn="base" hangingPunct="1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altLang="zh-TW" sz="8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685800" indent="-685800" defTabSz="914400" eaLnBrk="1" fontAlgn="base" hangingPunct="1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altLang="zh-TW" sz="800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685800" indent="-685800" defTabSz="914400" eaLnBrk="1" fontAlgn="base" hangingPunct="1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zh-TW" altLang="en-US" sz="4000" dirty="0">
                <a:solidFill>
                  <a:schemeClr val="tx2">
                    <a:lumMod val="85000"/>
                    <a:lumOff val="1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小組的增長 </a:t>
            </a:r>
            <a:r>
              <a:rPr lang="en-US" altLang="zh-TW" dirty="0">
                <a:solidFill>
                  <a:schemeClr val="tx2">
                    <a:lumMod val="85000"/>
                    <a:lumOff val="15000"/>
                  </a:schemeClr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Growing cell groups</a:t>
            </a:r>
            <a:endParaRPr lang="en-US" altLang="zh-TW" sz="3600" dirty="0">
              <a:solidFill>
                <a:schemeClr val="tx2">
                  <a:lumMod val="85000"/>
                  <a:lumOff val="15000"/>
                </a:schemeClr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685800" indent="-685800" defTabSz="914400" eaLnBrk="1" fontAlgn="base" hangingPunct="1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altLang="zh-TW" sz="1200" dirty="0" smtClean="0">
              <a:solidFill>
                <a:schemeClr val="tx2">
                  <a:lumMod val="85000"/>
                  <a:lumOff val="15000"/>
                </a:schemeClr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685800" indent="-685800" defTabSz="914400" eaLnBrk="1" fontAlgn="base" hangingPunct="1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altLang="zh-TW" sz="800" dirty="0">
              <a:solidFill>
                <a:schemeClr val="tx2">
                  <a:lumMod val="85000"/>
                  <a:lumOff val="15000"/>
                </a:schemeClr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685800" indent="-685800" defTabSz="914400" eaLnBrk="1" fontAlgn="base" hangingPunct="1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zh-TW" altLang="en-US" sz="40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聖經與聖靈的裝備 </a:t>
            </a:r>
            <a:r>
              <a:rPr lang="en-US" altLang="zh-TW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Equipping in the Word of God and moving in the Holy Spirit</a:t>
            </a:r>
            <a:endParaRPr lang="en-US" altLang="zh-CN" sz="1600" b="1" i="1" dirty="0">
              <a:solidFill>
                <a:schemeClr val="tx2">
                  <a:lumMod val="85000"/>
                  <a:lumOff val="15000"/>
                </a:schemeClr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685800" indent="-685800" defTabSz="914400" eaLnBrk="1" fontAlgn="base" hangingPunct="1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altLang="zh-CN" sz="1800" b="1" i="1" dirty="0">
              <a:solidFill>
                <a:schemeClr val="tx2">
                  <a:lumMod val="85000"/>
                  <a:lumOff val="15000"/>
                </a:schemeClr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0838" y="675889"/>
            <a:ext cx="90766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4800" u="sng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2016</a:t>
            </a:r>
            <a:r>
              <a:rPr lang="zh-TW" altLang="en-US" sz="2400" u="sng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800" u="sng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的重點</a:t>
            </a:r>
            <a:r>
              <a:rPr lang="zh-TW" altLang="en-US" sz="2800" b="1" u="sng" dirty="0" smtClean="0">
                <a:solidFill>
                  <a:srgbClr val="FFFF00"/>
                </a:solidFill>
              </a:rPr>
              <a:t>   </a:t>
            </a:r>
            <a:r>
              <a:rPr lang="en-US" altLang="zh-TW" sz="3600" b="1" u="sng" dirty="0" smtClean="0">
                <a:solidFill>
                  <a:srgbClr val="FFFF00"/>
                </a:solidFill>
                <a:latin typeface="Mongolian Baiti" panose="03000500000000000000" pitchFamily="66" charset="0"/>
                <a:cs typeface="Mongolian Baiti" panose="03000500000000000000" pitchFamily="66" charset="0"/>
              </a:rPr>
              <a:t>The Focus of  2016</a:t>
            </a:r>
            <a:endParaRPr lang="zh-TW" altLang="en-US" sz="3600" b="1" u="sng" dirty="0">
              <a:solidFill>
                <a:srgbClr val="FFFF00"/>
              </a:solidFill>
              <a:latin typeface="Mongolian Baiti" panose="03000500000000000000" pitchFamily="66" charset="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96201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extBox 1"/>
          <p:cNvSpPr txBox="1">
            <a:spLocks noChangeArrowheads="1"/>
          </p:cNvSpPr>
          <p:nvPr/>
        </p:nvSpPr>
        <p:spPr bwMode="auto">
          <a:xfrm>
            <a:off x="86627" y="11480"/>
            <a:ext cx="8951495" cy="7125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我要去見尊大的人，對他們說話，因為他們曉得耶和華的作為和他們</a:t>
            </a:r>
            <a:r>
              <a:rPr lang="zh-TW" altLang="en-US" sz="2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　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神的法則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r>
              <a:rPr lang="zh-TW" altLang="en-US" sz="14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哪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知，這些人齊心將軛折斷，掙開繩索。 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因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此，林中的獅子必害死他們；晚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上的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豺狼必滅絕他們；豹子要在城外窺伺他們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凡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出城的必被撕碎；因為他們的罪過極多，背道的事也加增了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</a:t>
            </a:r>
            <a:r>
              <a:rPr lang="en-US" altLang="zh-CN" sz="2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耶利米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 </a:t>
            </a:r>
            <a:r>
              <a:rPr lang="en-US" altLang="zh-TW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Jeremiah 5:5-6</a:t>
            </a:r>
            <a:r>
              <a:rPr lang="zh-CN" altLang="en-US" sz="2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lang="en-US" altLang="zh-CN" sz="8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CN" sz="1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sz="28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So I will go to the </a:t>
            </a:r>
            <a:r>
              <a:rPr lang="en-US" altLang="zh-CN" sz="28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leaders and </a:t>
            </a:r>
            <a:r>
              <a:rPr lang="en-US" altLang="zh-CN" sz="28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speak to </a:t>
            </a:r>
            <a:r>
              <a:rPr lang="en-US" altLang="zh-CN" sz="28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them; surely </a:t>
            </a:r>
            <a:r>
              <a:rPr lang="en-US" altLang="zh-CN" sz="28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they know the way of the </a:t>
            </a:r>
            <a:r>
              <a:rPr lang="en-US" altLang="zh-CN" sz="28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Lord, the </a:t>
            </a:r>
            <a:r>
              <a:rPr lang="en-US" altLang="zh-CN" sz="28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requirements of their God</a:t>
            </a:r>
            <a:r>
              <a:rPr lang="en-US" altLang="zh-CN" sz="28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.”  But </a:t>
            </a:r>
            <a:r>
              <a:rPr lang="en-US" altLang="zh-CN" sz="28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with one accord they too had broken off the </a:t>
            </a:r>
            <a:r>
              <a:rPr lang="en-US" altLang="zh-CN" sz="28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yoke and </a:t>
            </a:r>
            <a:r>
              <a:rPr lang="en-US" altLang="zh-CN" sz="28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torn off the bonds.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sz="28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Therefore </a:t>
            </a:r>
            <a:r>
              <a:rPr lang="en-US" altLang="zh-CN" sz="28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a lion from the forest will attack </a:t>
            </a:r>
            <a:r>
              <a:rPr lang="en-US" altLang="zh-CN" sz="28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them, a </a:t>
            </a:r>
            <a:r>
              <a:rPr lang="en-US" altLang="zh-CN" sz="28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wolf from the desert will ravage </a:t>
            </a:r>
            <a:r>
              <a:rPr lang="en-US" altLang="zh-CN" sz="28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them, a </a:t>
            </a:r>
            <a:r>
              <a:rPr lang="en-US" altLang="zh-CN" sz="28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leopard will lie in wait near their towns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sz="28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to </a:t>
            </a:r>
            <a:r>
              <a:rPr lang="en-US" altLang="zh-CN" sz="28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tear to pieces any who venture </a:t>
            </a:r>
            <a:r>
              <a:rPr lang="en-US" altLang="zh-CN" sz="28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out, for </a:t>
            </a:r>
            <a:r>
              <a:rPr lang="en-US" altLang="zh-CN" sz="28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their rebellion is great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sz="28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and </a:t>
            </a:r>
            <a:r>
              <a:rPr lang="en-US" altLang="zh-CN" sz="28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their backslidings many.</a:t>
            </a:r>
            <a:endParaRPr lang="en-US" altLang="zh-CN" sz="8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02385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211756" y="2002142"/>
            <a:ext cx="8905704" cy="4108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685800" indent="-685800" defTabSz="914400" eaLnBrk="1" fontAlgn="base" hangingPunct="1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zh-TW" alt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建立尊榮文化 </a:t>
            </a:r>
            <a:r>
              <a:rPr lang="en-US" altLang="zh-TW" dirty="0">
                <a:solidFill>
                  <a:schemeClr val="tx1">
                    <a:lumMod val="65000"/>
                    <a:lumOff val="35000"/>
                  </a:schemeClr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Establishing culture of honor</a:t>
            </a:r>
          </a:p>
          <a:p>
            <a:pPr marL="685800" indent="-685800" defTabSz="914400" eaLnBrk="1" fontAlgn="base" hangingPunct="1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altLang="zh-TW" sz="800" dirty="0" smtClean="0">
              <a:solidFill>
                <a:schemeClr val="tx1">
                  <a:lumMod val="65000"/>
                  <a:lumOff val="35000"/>
                </a:schemeClr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685800" indent="-685800" defTabSz="914400" eaLnBrk="1" fontAlgn="base" hangingPunct="1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altLang="zh-TW" sz="800" dirty="0">
              <a:solidFill>
                <a:schemeClr val="tx1">
                  <a:lumMod val="65000"/>
                  <a:lumOff val="35000"/>
                </a:schemeClr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685800" indent="-685800" defTabSz="914400" eaLnBrk="1" fontAlgn="base" hangingPunct="1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zh-TW" altLang="en-US" sz="4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弟</a:t>
            </a:r>
            <a:r>
              <a:rPr lang="zh-TW" alt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兄</a:t>
            </a:r>
            <a:r>
              <a:rPr lang="zh-TW" altLang="en-US" sz="4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的建造 </a:t>
            </a:r>
            <a:r>
              <a:rPr lang="en-US" altLang="zh-TW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Building the men</a:t>
            </a:r>
            <a:endParaRPr lang="en-US" altLang="zh-CN" sz="1600" b="1" i="1" dirty="0">
              <a:solidFill>
                <a:schemeClr val="tx1">
                  <a:lumMod val="65000"/>
                  <a:lumOff val="35000"/>
                </a:schemeClr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685800" indent="-685800" defTabSz="914400" eaLnBrk="1" fontAlgn="base" hangingPunct="1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altLang="zh-TW" sz="8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685800" indent="-685800" defTabSz="914400" eaLnBrk="1" fontAlgn="base" hangingPunct="1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altLang="zh-TW" sz="800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685800" indent="-685800" defTabSz="914400" eaLnBrk="1" fontAlgn="base" hangingPunct="1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小組的增長 </a:t>
            </a:r>
            <a:r>
              <a:rPr lang="en-US" altLang="zh-TW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Growing cell groups</a:t>
            </a:r>
            <a:endParaRPr lang="en-US" altLang="zh-TW" sz="3600" dirty="0">
              <a:solidFill>
                <a:srgbClr val="FFFFFF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685800" indent="-685800" defTabSz="914400" eaLnBrk="1" fontAlgn="base" hangingPunct="1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altLang="zh-TW" sz="12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685800" indent="-685800" defTabSz="914400" eaLnBrk="1" fontAlgn="base" hangingPunct="1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altLang="zh-TW" sz="800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685800" indent="-685800" defTabSz="914400" eaLnBrk="1" fontAlgn="base" hangingPunct="1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zh-TW" altLang="en-US" sz="40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聖經與聖靈的裝備 </a:t>
            </a:r>
            <a:r>
              <a:rPr lang="en-US" altLang="zh-TW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Equipping in the Word of God and moving in the Holy Spirit</a:t>
            </a:r>
            <a:endParaRPr lang="en-US" altLang="zh-CN" sz="1600" b="1" i="1" dirty="0">
              <a:solidFill>
                <a:schemeClr val="tx2">
                  <a:lumMod val="85000"/>
                  <a:lumOff val="15000"/>
                </a:schemeClr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685800" indent="-685800" defTabSz="914400" eaLnBrk="1" fontAlgn="base" hangingPunct="1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altLang="zh-CN" sz="1800" b="1" i="1" dirty="0">
              <a:solidFill>
                <a:schemeClr val="tx2">
                  <a:lumMod val="85000"/>
                  <a:lumOff val="15000"/>
                </a:schemeClr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0838" y="675889"/>
            <a:ext cx="90766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4800" u="sng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2016</a:t>
            </a:r>
            <a:r>
              <a:rPr lang="zh-TW" altLang="en-US" sz="2400" u="sng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800" u="sng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的重點</a:t>
            </a:r>
            <a:r>
              <a:rPr lang="zh-TW" altLang="en-US" sz="2800" b="1" u="sng" dirty="0" smtClean="0">
                <a:solidFill>
                  <a:srgbClr val="FFFF00"/>
                </a:solidFill>
              </a:rPr>
              <a:t>   </a:t>
            </a:r>
            <a:r>
              <a:rPr lang="en-US" altLang="zh-TW" sz="3600" b="1" u="sng" dirty="0" smtClean="0">
                <a:solidFill>
                  <a:srgbClr val="FFFF00"/>
                </a:solidFill>
                <a:latin typeface="Mongolian Baiti" panose="03000500000000000000" pitchFamily="66" charset="0"/>
                <a:cs typeface="Mongolian Baiti" panose="03000500000000000000" pitchFamily="66" charset="0"/>
              </a:rPr>
              <a:t>The Focus of  2016</a:t>
            </a:r>
            <a:endParaRPr lang="zh-TW" altLang="en-US" sz="3600" b="1" u="sng" dirty="0">
              <a:solidFill>
                <a:srgbClr val="FFFF00"/>
              </a:solidFill>
              <a:latin typeface="Mongolian Baiti" panose="03000500000000000000" pitchFamily="66" charset="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96201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extBox 1"/>
          <p:cNvSpPr txBox="1">
            <a:spLocks noChangeArrowheads="1"/>
          </p:cNvSpPr>
          <p:nvPr/>
        </p:nvSpPr>
        <p:spPr bwMode="auto">
          <a:xfrm>
            <a:off x="86626" y="945130"/>
            <a:ext cx="9057373" cy="5078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凡我所行的，都是為福音的緣故，為要與人同得這福音的好處。 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豈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不知在場上賽跑的都跑，但得獎賞的只有一人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？</a:t>
            </a:r>
            <a:r>
              <a:rPr lang="zh-TW" altLang="en-US" sz="11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你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們也當這樣跑，好叫你們得著獎賞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endParaRPr lang="en-US" altLang="zh-TW" sz="36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sz="2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哥林多前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 </a:t>
            </a:r>
            <a:r>
              <a:rPr lang="en-US" altLang="zh-TW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1 Corinthians 9:23-24</a:t>
            </a:r>
            <a:r>
              <a:rPr lang="zh-CN" altLang="en-US" sz="2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lang="en-US" altLang="zh-CN" sz="8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CN" sz="1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CN" sz="1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CN" sz="10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I </a:t>
            </a:r>
            <a:r>
              <a:rPr lang="en-US" altLang="zh-CN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do all this for the sake of the gospel, that I may share in its blessings</a:t>
            </a:r>
            <a:r>
              <a:rPr lang="en-US" altLang="zh-CN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.  Do </a:t>
            </a:r>
            <a:r>
              <a:rPr lang="en-US" altLang="zh-CN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you not know that in a race all the runners run, but only one gets the prize</a:t>
            </a:r>
            <a:r>
              <a:rPr lang="en-US" altLang="zh-CN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?  </a:t>
            </a:r>
            <a:r>
              <a:rPr lang="en-US" altLang="zh-CN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Run in such a way as to get the prize. </a:t>
            </a:r>
            <a:endParaRPr lang="en-US" altLang="zh-CN" sz="9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655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211756" y="2002142"/>
            <a:ext cx="8905704" cy="4108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685800" indent="-685800" defTabSz="914400" eaLnBrk="1" fontAlgn="base" hangingPunct="1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zh-TW" alt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建立尊榮文化 </a:t>
            </a:r>
            <a:r>
              <a:rPr lang="en-US" altLang="zh-TW" dirty="0">
                <a:solidFill>
                  <a:schemeClr val="tx1">
                    <a:lumMod val="65000"/>
                    <a:lumOff val="35000"/>
                  </a:schemeClr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Establishing culture of honor</a:t>
            </a:r>
          </a:p>
          <a:p>
            <a:pPr marL="685800" indent="-685800" defTabSz="914400" eaLnBrk="1" fontAlgn="base" hangingPunct="1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altLang="zh-TW" sz="800" dirty="0" smtClean="0">
              <a:solidFill>
                <a:schemeClr val="tx1">
                  <a:lumMod val="65000"/>
                  <a:lumOff val="35000"/>
                </a:schemeClr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685800" indent="-685800" defTabSz="914400" eaLnBrk="1" fontAlgn="base" hangingPunct="1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altLang="zh-TW" sz="800" dirty="0">
              <a:solidFill>
                <a:schemeClr val="tx1">
                  <a:lumMod val="65000"/>
                  <a:lumOff val="35000"/>
                </a:schemeClr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685800" indent="-685800" defTabSz="914400" eaLnBrk="1" fontAlgn="base" hangingPunct="1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zh-TW" altLang="en-US" sz="4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弟</a:t>
            </a:r>
            <a:r>
              <a:rPr lang="zh-TW" alt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兄</a:t>
            </a:r>
            <a:r>
              <a:rPr lang="zh-TW" altLang="en-US" sz="4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的建造 </a:t>
            </a:r>
            <a:r>
              <a:rPr lang="en-US" altLang="zh-TW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Building the men</a:t>
            </a:r>
            <a:endParaRPr lang="en-US" altLang="zh-CN" sz="1600" b="1" i="1" dirty="0">
              <a:solidFill>
                <a:schemeClr val="tx1">
                  <a:lumMod val="65000"/>
                  <a:lumOff val="35000"/>
                </a:schemeClr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685800" indent="-685800" defTabSz="914400" eaLnBrk="1" fontAlgn="base" hangingPunct="1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altLang="zh-TW" sz="800" dirty="0" smtClean="0">
              <a:solidFill>
                <a:schemeClr val="tx1">
                  <a:lumMod val="65000"/>
                  <a:lumOff val="35000"/>
                </a:schemeClr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685800" indent="-685800" defTabSz="914400" eaLnBrk="1" fontAlgn="base" hangingPunct="1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altLang="zh-TW" sz="800" dirty="0">
              <a:solidFill>
                <a:schemeClr val="tx1">
                  <a:lumMod val="65000"/>
                  <a:lumOff val="35000"/>
                </a:schemeClr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685800" indent="-685800" defTabSz="914400" eaLnBrk="1" fontAlgn="base" hangingPunct="1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zh-TW" alt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小組的增長 </a:t>
            </a:r>
            <a:r>
              <a:rPr lang="en-US" altLang="zh-TW" dirty="0">
                <a:solidFill>
                  <a:schemeClr val="tx1">
                    <a:lumMod val="65000"/>
                    <a:lumOff val="35000"/>
                  </a:schemeClr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Growing cell groups</a:t>
            </a:r>
            <a:endParaRPr lang="en-US" altLang="zh-TW" sz="3600" dirty="0">
              <a:solidFill>
                <a:schemeClr val="tx1">
                  <a:lumMod val="65000"/>
                  <a:lumOff val="35000"/>
                </a:schemeClr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685800" indent="-685800" defTabSz="914400" eaLnBrk="1" fontAlgn="base" hangingPunct="1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altLang="zh-TW" sz="12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685800" indent="-685800" defTabSz="914400" eaLnBrk="1" fontAlgn="base" hangingPunct="1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altLang="zh-TW" sz="800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685800" indent="-685800" defTabSz="914400" eaLnBrk="1" fontAlgn="base" hangingPunct="1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聖經與聖靈的裝備 </a:t>
            </a:r>
            <a:r>
              <a:rPr lang="en-US" altLang="zh-TW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Equipping in the Word of God and moving in the Holy Spirit</a:t>
            </a:r>
            <a:endParaRPr lang="en-US" altLang="zh-CN" sz="1600" b="1" i="1" dirty="0">
              <a:solidFill>
                <a:srgbClr val="FFFFFF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685800" indent="-685800" defTabSz="914400" eaLnBrk="1" fontAlgn="base" hangingPunct="1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altLang="zh-CN" sz="1800" b="1" i="1" dirty="0">
              <a:solidFill>
                <a:srgbClr val="FFFFFF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0838" y="675889"/>
            <a:ext cx="90766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4800" u="sng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2016</a:t>
            </a:r>
            <a:r>
              <a:rPr lang="zh-TW" altLang="en-US" sz="2400" u="sng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800" u="sng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的重點</a:t>
            </a:r>
            <a:r>
              <a:rPr lang="zh-TW" altLang="en-US" sz="2800" b="1" u="sng" dirty="0" smtClean="0">
                <a:solidFill>
                  <a:srgbClr val="FFFF00"/>
                </a:solidFill>
              </a:rPr>
              <a:t>   </a:t>
            </a:r>
            <a:r>
              <a:rPr lang="en-US" altLang="zh-TW" sz="3600" b="1" u="sng" dirty="0" smtClean="0">
                <a:solidFill>
                  <a:srgbClr val="FFFF00"/>
                </a:solidFill>
                <a:latin typeface="Mongolian Baiti" panose="03000500000000000000" pitchFamily="66" charset="0"/>
                <a:cs typeface="Mongolian Baiti" panose="03000500000000000000" pitchFamily="66" charset="0"/>
              </a:rPr>
              <a:t>The Focus of  2016</a:t>
            </a:r>
            <a:endParaRPr lang="zh-TW" altLang="en-US" sz="3600" b="1" u="sng" dirty="0">
              <a:solidFill>
                <a:srgbClr val="FFFF00"/>
              </a:solidFill>
              <a:latin typeface="Mongolian Baiti" panose="03000500000000000000" pitchFamily="66" charset="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59901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extBox 1"/>
          <p:cNvSpPr txBox="1">
            <a:spLocks noChangeArrowheads="1"/>
          </p:cNvSpPr>
          <p:nvPr/>
        </p:nvSpPr>
        <p:spPr bwMode="auto">
          <a:xfrm>
            <a:off x="86627" y="136608"/>
            <a:ext cx="8951495" cy="6940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他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們恐嚇我們，現在求主鑒察，一面叫你僕人大放膽量講你的道，一面伸出你的手來醫治疾病，並且使神蹟奇事因著你聖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僕耶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穌的名行出來。」 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禱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告完了，聚會的地方震動，他們就都被聖靈充滿，放膽講論</a:t>
            </a:r>
            <a:r>
              <a:rPr lang="zh-TW" altLang="en-US" sz="28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　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神的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道。 </a:t>
            </a:r>
            <a:r>
              <a:rPr lang="en-US" altLang="zh-CN" sz="2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使徒行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傳 </a:t>
            </a:r>
            <a:r>
              <a:rPr lang="en-US" altLang="zh-TW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Acts 4:29-31</a:t>
            </a:r>
            <a:r>
              <a:rPr lang="zh-CN" altLang="en-US" sz="2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lang="en-US" altLang="zh-CN" sz="8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CN" sz="1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CN" sz="1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Now</a:t>
            </a:r>
            <a:r>
              <a:rPr lang="en-US" altLang="zh-CN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, Lord, consider their threats and enable your servants to speak your word with great boldness. </a:t>
            </a:r>
            <a:r>
              <a:rPr lang="en-US" altLang="zh-CN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Stretch </a:t>
            </a:r>
            <a:r>
              <a:rPr lang="en-US" altLang="zh-CN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out your hand to heal and perform signs and wonders through the name of your holy servant Jesus</a:t>
            </a:r>
            <a:r>
              <a:rPr lang="en-US" altLang="zh-CN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.”  </a:t>
            </a:r>
            <a:r>
              <a:rPr lang="en-US" altLang="zh-CN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After they prayed, the place where they were meeting was shaken. </a:t>
            </a:r>
            <a:r>
              <a:rPr lang="en-US" altLang="zh-CN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And </a:t>
            </a:r>
            <a:r>
              <a:rPr lang="en-US" altLang="zh-CN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they were all filled with the Holy Spirit and spoke the word of God boldly.</a:t>
            </a:r>
            <a:endParaRPr lang="en-US" altLang="zh-CN" sz="9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75697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211756" y="2002142"/>
            <a:ext cx="8905704" cy="4108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685800" indent="-685800" defTabSz="914400" eaLnBrk="1" fontAlgn="base" hangingPunct="1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建立尊榮文化 </a:t>
            </a:r>
            <a:r>
              <a:rPr lang="en-US" altLang="zh-TW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Establishing culture of honor</a:t>
            </a:r>
          </a:p>
          <a:p>
            <a:pPr marL="685800" indent="-685800" defTabSz="914400" eaLnBrk="1" fontAlgn="base" hangingPunct="1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altLang="zh-TW" sz="8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685800" indent="-685800" defTabSz="914400" eaLnBrk="1" fontAlgn="base" hangingPunct="1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altLang="zh-TW" sz="800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685800" indent="-685800" defTabSz="914400" eaLnBrk="1" fontAlgn="base" hangingPunct="1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弟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兄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的建造 </a:t>
            </a:r>
            <a:r>
              <a:rPr lang="en-US" altLang="zh-TW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Building the men</a:t>
            </a:r>
            <a:endParaRPr lang="en-US" altLang="zh-CN" sz="1600" b="1" i="1" dirty="0">
              <a:solidFill>
                <a:srgbClr val="FFFFFF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685800" indent="-685800" defTabSz="914400" eaLnBrk="1" fontAlgn="base" hangingPunct="1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altLang="zh-TW" sz="8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685800" indent="-685800" defTabSz="914400" eaLnBrk="1" fontAlgn="base" hangingPunct="1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altLang="zh-TW" sz="800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685800" indent="-685800" defTabSz="914400" eaLnBrk="1" fontAlgn="base" hangingPunct="1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小組的增長 </a:t>
            </a:r>
            <a:r>
              <a:rPr lang="en-US" altLang="zh-TW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Growing cell groups</a:t>
            </a:r>
            <a:endParaRPr lang="en-US" altLang="zh-TW" sz="3600" dirty="0">
              <a:solidFill>
                <a:srgbClr val="FFFFFF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685800" indent="-685800" defTabSz="914400" eaLnBrk="1" fontAlgn="base" hangingPunct="1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altLang="zh-TW" sz="12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685800" indent="-685800" defTabSz="914400" eaLnBrk="1" fontAlgn="base" hangingPunct="1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altLang="zh-TW" sz="800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685800" indent="-685800" defTabSz="914400" eaLnBrk="1" fontAlgn="base" hangingPunct="1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聖經與聖靈的裝備 </a:t>
            </a:r>
            <a:r>
              <a:rPr lang="en-US" altLang="zh-TW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Equipping in the Word of God and moving in the Holy Spirit</a:t>
            </a:r>
            <a:endParaRPr lang="en-US" altLang="zh-CN" sz="1600" b="1" i="1" dirty="0">
              <a:solidFill>
                <a:srgbClr val="FFFFFF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685800" indent="-685800" defTabSz="914400" eaLnBrk="1" fontAlgn="base" hangingPunct="1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altLang="zh-CN" sz="1800" b="1" i="1" dirty="0">
              <a:solidFill>
                <a:srgbClr val="FFFFFF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0838" y="675889"/>
            <a:ext cx="90766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4800" u="sng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2016</a:t>
            </a:r>
            <a:r>
              <a:rPr lang="zh-TW" altLang="en-US" sz="2400" u="sng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800" u="sng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的重點</a:t>
            </a:r>
            <a:r>
              <a:rPr lang="zh-TW" altLang="en-US" sz="2800" b="1" u="sng" dirty="0" smtClean="0">
                <a:solidFill>
                  <a:srgbClr val="FFFF00"/>
                </a:solidFill>
              </a:rPr>
              <a:t>   </a:t>
            </a:r>
            <a:r>
              <a:rPr lang="en-US" altLang="zh-TW" sz="3600" b="1" u="sng" dirty="0" smtClean="0">
                <a:solidFill>
                  <a:srgbClr val="FFFF00"/>
                </a:solidFill>
                <a:latin typeface="Mongolian Baiti" panose="03000500000000000000" pitchFamily="66" charset="0"/>
                <a:cs typeface="Mongolian Baiti" panose="03000500000000000000" pitchFamily="66" charset="0"/>
              </a:rPr>
              <a:t>The Focus of  2016</a:t>
            </a:r>
            <a:endParaRPr lang="zh-TW" altLang="en-US" sz="3600" b="1" u="sng" dirty="0">
              <a:solidFill>
                <a:srgbClr val="FFFF00"/>
              </a:solidFill>
              <a:latin typeface="Mongolian Baiti" panose="03000500000000000000" pitchFamily="66" charset="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6603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ubtitle 2"/>
          <p:cNvSpPr>
            <a:spLocks noGrp="1"/>
          </p:cNvSpPr>
          <p:nvPr>
            <p:ph type="subTitle" idx="1"/>
          </p:nvPr>
        </p:nvSpPr>
        <p:spPr>
          <a:xfrm>
            <a:off x="304801" y="2743207"/>
            <a:ext cx="8534400" cy="3541713"/>
          </a:xfrm>
        </p:spPr>
        <p:txBody>
          <a:bodyPr/>
          <a:lstStyle/>
          <a:p>
            <a:pPr eaLnBrk="1" hangingPunct="1"/>
            <a:r>
              <a:rPr lang="zh-TW" altLang="en-US" sz="4000" dirty="0">
                <a:solidFill>
                  <a:srgbClr val="00B0F0"/>
                </a:solidFill>
                <a:latin typeface="DFKai-SB" pitchFamily="65" charset="-120"/>
                <a:ea typeface="DFKai-SB" pitchFamily="65" charset="-120"/>
              </a:rPr>
              <a:t>播放 </a:t>
            </a:r>
            <a:r>
              <a:rPr lang="en-US" altLang="zh-TW" sz="4000" dirty="0">
                <a:solidFill>
                  <a:srgbClr val="00B0F0"/>
                </a:solidFill>
                <a:latin typeface="DFKai-SB" pitchFamily="65" charset="-120"/>
                <a:ea typeface="DFKai-SB" pitchFamily="65" charset="-120"/>
              </a:rPr>
              <a:t>play video</a:t>
            </a:r>
            <a:endParaRPr lang="en-US" altLang="zh-TW" sz="4400" dirty="0">
              <a:solidFill>
                <a:srgbClr val="FFFF00"/>
              </a:solidFill>
              <a:latin typeface="DFKai-SB" pitchFamily="65" charset="-120"/>
              <a:ea typeface="DFKai-SB" pitchFamily="65" charset="-120"/>
            </a:endParaRPr>
          </a:p>
          <a:p>
            <a:pPr eaLnBrk="1" hangingPunct="1"/>
            <a:endParaRPr lang="en-US" altLang="zh-TW" sz="900" i="1" dirty="0">
              <a:latin typeface="Arial Narrow" pitchFamily="34" charset="0"/>
              <a:ea typeface="DFKai-SB" pitchFamily="65" charset="-120"/>
            </a:endParaRPr>
          </a:p>
          <a:p>
            <a:pPr eaLnBrk="1" hangingPunct="1"/>
            <a:endParaRPr lang="en-US" altLang="zh-TW" sz="600" i="1" dirty="0">
              <a:latin typeface="Arial Narrow" pitchFamily="34" charset="0"/>
              <a:ea typeface="DFKai-SB" pitchFamily="65" charset="-120"/>
            </a:endParaRPr>
          </a:p>
          <a:p>
            <a:pPr eaLnBrk="1" hangingPunct="1"/>
            <a:r>
              <a:rPr lang="en-US" altLang="zh-TW" sz="6000" dirty="0" smtClean="0">
                <a:latin typeface="Arial Narrow" pitchFamily="34" charset="0"/>
                <a:ea typeface="DFKai-SB" pitchFamily="65" charset="-120"/>
              </a:rPr>
              <a:t>『</a:t>
            </a:r>
            <a:r>
              <a:rPr lang="zh-TW" altLang="en-US" sz="6000" dirty="0">
                <a:latin typeface="Arial Narrow" pitchFamily="34" charset="0"/>
                <a:ea typeface="DFKai-SB" pitchFamily="65" charset="-120"/>
              </a:rPr>
              <a:t>成為神蹟的器皿</a:t>
            </a:r>
            <a:r>
              <a:rPr lang="en-US" altLang="zh-TW" sz="6000" dirty="0" smtClean="0">
                <a:latin typeface="Arial Narrow" pitchFamily="34" charset="0"/>
                <a:ea typeface="DFKai-SB" pitchFamily="65" charset="-120"/>
              </a:rPr>
              <a:t>』</a:t>
            </a:r>
            <a:endParaRPr lang="en-US" altLang="zh-TW" sz="6000" dirty="0">
              <a:latin typeface="Arial Narrow" pitchFamily="34" charset="0"/>
              <a:ea typeface="DFKai-SB" pitchFamily="65" charset="-120"/>
            </a:endParaRPr>
          </a:p>
          <a:p>
            <a:pPr eaLnBrk="1" hangingPunct="1"/>
            <a:endParaRPr lang="en-US" altLang="zh-TW" sz="6000" dirty="0">
              <a:latin typeface="Arial Narrow" pitchFamily="34" charset="0"/>
              <a:ea typeface="DFKai-SB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4474680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7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0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0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3E4F19A7-A959-40BB-972C-4880BAF8EB09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6370</TotalTime>
  <Words>754</Words>
  <Application>Microsoft Office PowerPoint</Application>
  <PresentationFormat>On-screen Show (4:3)</PresentationFormat>
  <Paragraphs>121</Paragraphs>
  <Slides>12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Template</vt:lpstr>
      <vt:lpstr>默认设计模板</vt:lpstr>
      <vt:lpstr>7_Default Design</vt:lpstr>
      <vt:lpstr>10_Office 佈景主題</vt:lpstr>
      <vt:lpstr>10_Office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Computer Manager</cp:lastModifiedBy>
  <cp:revision>222</cp:revision>
  <dcterms:created xsi:type="dcterms:W3CDTF">2014-11-02T05:55:36Z</dcterms:created>
  <dcterms:modified xsi:type="dcterms:W3CDTF">2015-11-08T06:11:35Z</dcterms:modified>
</cp:coreProperties>
</file>