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27" r:id="rId5"/>
  </p:sldMasterIdLst>
  <p:notesMasterIdLst>
    <p:notesMasterId r:id="rId15"/>
  </p:notesMasterIdLst>
  <p:sldIdLst>
    <p:sldId id="1185" r:id="rId6"/>
    <p:sldId id="1212" r:id="rId7"/>
    <p:sldId id="1215" r:id="rId8"/>
    <p:sldId id="1216" r:id="rId9"/>
    <p:sldId id="1201" r:id="rId10"/>
    <p:sldId id="1218" r:id="rId11"/>
    <p:sldId id="1213" r:id="rId12"/>
    <p:sldId id="1219" r:id="rId13"/>
    <p:sldId id="1200" r:id="rId14"/>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snapToGrid="0" snapToObjects="1">
      <p:cViewPr>
        <p:scale>
          <a:sx n="66" d="100"/>
          <a:sy n="66" d="100"/>
        </p:scale>
        <p:origin x="-1260" y="-1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xmlns=""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B8F3F2-C518-2C43-B62F-5F29B32A9627}"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xmlns=""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xmlns=""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11/7/2015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xmlns=""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11/7/2015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xmlns=""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xmlns=""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xmlns=""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xmlns=""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xmlns=""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xmlns=""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xmlns=""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xmlns=""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xmlns=""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xmlns=""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xmlns=""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xmlns=""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xmlns=""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xmlns=""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xmlns=""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xmlns=""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xmlns=""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xmlns=""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xmlns=""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xmlns=""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xmlns=""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xmlns=""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xmlns=""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xmlns=""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40"/>
            <a:ext cx="6858000" cy="1655762"/>
          </a:xfrm>
        </p:spPr>
        <p:txBody>
          <a:bodyPr/>
          <a:lstStyle>
            <a:lvl1pPr marL="0" indent="0" algn="ctr">
              <a:buNone/>
              <a:defRPr sz="2400"/>
            </a:lvl1pPr>
            <a:lvl2pPr marL="456869" indent="0" algn="ctr">
              <a:buNone/>
              <a:defRPr sz="2000"/>
            </a:lvl2pPr>
            <a:lvl3pPr marL="913741" indent="0" algn="ctr">
              <a:buNone/>
              <a:defRPr sz="1800"/>
            </a:lvl3pPr>
            <a:lvl4pPr marL="1370616" indent="0" algn="ctr">
              <a:buNone/>
              <a:defRPr sz="1600"/>
            </a:lvl4pPr>
            <a:lvl5pPr marL="1827486" indent="0" algn="ctr">
              <a:buNone/>
              <a:defRPr sz="1600"/>
            </a:lvl5pPr>
            <a:lvl6pPr marL="2284356" indent="0" algn="ctr">
              <a:buNone/>
              <a:defRPr sz="1600"/>
            </a:lvl6pPr>
            <a:lvl7pPr marL="2741228" indent="0" algn="ctr">
              <a:buNone/>
              <a:defRPr sz="1600"/>
            </a:lvl7pPr>
            <a:lvl8pPr marL="3198100" indent="0" algn="ctr">
              <a:buNone/>
              <a:defRPr sz="1600"/>
            </a:lvl8pPr>
            <a:lvl9pPr marL="3654971"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287BC1D4-111A-4323-B0DE-195C74E2DD31}" type="datetimeFigureOut">
              <a:rPr lang="en-US" altLang="zh-TW"/>
              <a:pPr>
                <a:defRPr/>
              </a:pPr>
              <a:t>11/7/2015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7399650-769B-47DF-870D-30DD72744D5F}" type="slidenum">
              <a:rPr lang="en-US" altLang="zh-TW"/>
              <a:pPr>
                <a:defRPr/>
              </a:pPr>
              <a:t>‹#›</a:t>
            </a:fld>
            <a:endParaRPr lang="en-US" altLang="zh-TW"/>
          </a:p>
        </p:txBody>
      </p:sp>
    </p:spTree>
    <p:extLst>
      <p:ext uri="{BB962C8B-B14F-4D97-AF65-F5344CB8AC3E}">
        <p14:creationId xmlns:p14="http://schemas.microsoft.com/office/powerpoint/2010/main" xmlns="" val="3695088936"/>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EBA59851-50E9-40D5-A32B-FA373416ED50}" type="datetimeFigureOut">
              <a:rPr lang="en-US" altLang="zh-TW"/>
              <a:pPr>
                <a:defRPr/>
              </a:pPr>
              <a:t>11/7/2015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8FA5573F-52F2-4411-ADAE-91B5442C8D4C}" type="slidenum">
              <a:rPr lang="en-US" altLang="zh-TW"/>
              <a:pPr>
                <a:defRPr/>
              </a:pPr>
              <a:t>‹#›</a:t>
            </a:fld>
            <a:endParaRPr lang="en-US" altLang="zh-TW"/>
          </a:p>
        </p:txBody>
      </p:sp>
    </p:spTree>
    <p:extLst>
      <p:ext uri="{BB962C8B-B14F-4D97-AF65-F5344CB8AC3E}">
        <p14:creationId xmlns:p14="http://schemas.microsoft.com/office/powerpoint/2010/main" xmlns="" val="2193248616"/>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558"/>
            <a:ext cx="7886700" cy="1500187"/>
          </a:xfrm>
        </p:spPr>
        <p:txBody>
          <a:bodyPr/>
          <a:lstStyle>
            <a:lvl1pPr marL="0" indent="0">
              <a:buNone/>
              <a:defRPr sz="2400">
                <a:solidFill>
                  <a:schemeClr val="tx1">
                    <a:tint val="75000"/>
                  </a:schemeClr>
                </a:solidFill>
              </a:defRPr>
            </a:lvl1pPr>
            <a:lvl2pPr marL="456869" indent="0">
              <a:buNone/>
              <a:defRPr sz="2000">
                <a:solidFill>
                  <a:schemeClr val="tx1">
                    <a:tint val="75000"/>
                  </a:schemeClr>
                </a:solidFill>
              </a:defRPr>
            </a:lvl2pPr>
            <a:lvl3pPr marL="913741" indent="0">
              <a:buNone/>
              <a:defRPr sz="1800">
                <a:solidFill>
                  <a:schemeClr val="tx1">
                    <a:tint val="75000"/>
                  </a:schemeClr>
                </a:solidFill>
              </a:defRPr>
            </a:lvl3pPr>
            <a:lvl4pPr marL="1370616" indent="0">
              <a:buNone/>
              <a:defRPr sz="1600">
                <a:solidFill>
                  <a:schemeClr val="tx1">
                    <a:tint val="75000"/>
                  </a:schemeClr>
                </a:solidFill>
              </a:defRPr>
            </a:lvl4pPr>
            <a:lvl5pPr marL="1827486" indent="0">
              <a:buNone/>
              <a:defRPr sz="1600">
                <a:solidFill>
                  <a:schemeClr val="tx1">
                    <a:tint val="75000"/>
                  </a:schemeClr>
                </a:solidFill>
              </a:defRPr>
            </a:lvl5pPr>
            <a:lvl6pPr marL="2284356" indent="0">
              <a:buNone/>
              <a:defRPr sz="1600">
                <a:solidFill>
                  <a:schemeClr val="tx1">
                    <a:tint val="75000"/>
                  </a:schemeClr>
                </a:solidFill>
              </a:defRPr>
            </a:lvl6pPr>
            <a:lvl7pPr marL="2741228" indent="0">
              <a:buNone/>
              <a:defRPr sz="1600">
                <a:solidFill>
                  <a:schemeClr val="tx1">
                    <a:tint val="75000"/>
                  </a:schemeClr>
                </a:solidFill>
              </a:defRPr>
            </a:lvl7pPr>
            <a:lvl8pPr marL="3198100" indent="0">
              <a:buNone/>
              <a:defRPr sz="1600">
                <a:solidFill>
                  <a:schemeClr val="tx1">
                    <a:tint val="75000"/>
                  </a:schemeClr>
                </a:solidFill>
              </a:defRPr>
            </a:lvl8pPr>
            <a:lvl9pPr marL="3654971"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D3015D2B-C98B-445E-9A00-18D2A1FD2295}" type="datetimeFigureOut">
              <a:rPr lang="en-US" altLang="zh-TW"/>
              <a:pPr>
                <a:defRPr/>
              </a:pPr>
              <a:t>11/7/2015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36DB9CE-C46A-458F-A33C-01D0581216FD}" type="slidenum">
              <a:rPr lang="en-US" altLang="zh-TW"/>
              <a:pPr>
                <a:defRPr/>
              </a:pPr>
              <a:t>‹#›</a:t>
            </a:fld>
            <a:endParaRPr lang="en-US" altLang="zh-TW"/>
          </a:p>
        </p:txBody>
      </p:sp>
    </p:spTree>
    <p:extLst>
      <p:ext uri="{BB962C8B-B14F-4D97-AF65-F5344CB8AC3E}">
        <p14:creationId xmlns:p14="http://schemas.microsoft.com/office/powerpoint/2010/main" xmlns="" val="3742613200"/>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E17F3149-6F27-4D47-8E9A-3B6DE070565A}" type="datetimeFigureOut">
              <a:rPr lang="en-US" altLang="zh-TW"/>
              <a:pPr>
                <a:defRPr/>
              </a:pPr>
              <a:t>11/7/2015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4E10896A-100F-4D02-ACE4-820D606DC44B}" type="slidenum">
              <a:rPr lang="en-US" altLang="zh-TW"/>
              <a:pPr>
                <a:defRPr/>
              </a:pPr>
              <a:t>‹#›</a:t>
            </a:fld>
            <a:endParaRPr lang="en-US" altLang="zh-TW"/>
          </a:p>
        </p:txBody>
      </p:sp>
    </p:spTree>
    <p:extLst>
      <p:ext uri="{BB962C8B-B14F-4D97-AF65-F5344CB8AC3E}">
        <p14:creationId xmlns:p14="http://schemas.microsoft.com/office/powerpoint/2010/main" xmlns="" val="195315409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44"/>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6" y="1681163"/>
            <a:ext cx="3887391"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6"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914259">
              <a:defRPr>
                <a:latin typeface="Arial" charset="0"/>
              </a:defRPr>
            </a:lvl1pPr>
          </a:lstStyle>
          <a:p>
            <a:pPr>
              <a:defRPr/>
            </a:pPr>
            <a:fld id="{41F34A2B-D8DC-4FE6-B4F6-B9FCBC580164}" type="datetimeFigureOut">
              <a:rPr lang="en-US" altLang="zh-TW"/>
              <a:pPr>
                <a:defRPr/>
              </a:pPr>
              <a:t>11/7/2015</a:t>
            </a:fld>
            <a:endParaRPr lang="en-US" altLang="zh-TW"/>
          </a:p>
        </p:txBody>
      </p:sp>
      <p:sp>
        <p:nvSpPr>
          <p:cNvPr id="8" name="Footer Placeholder 7"/>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9" name="Slide Number Placeholder 8"/>
          <p:cNvSpPr>
            <a:spLocks noGrp="1"/>
          </p:cNvSpPr>
          <p:nvPr>
            <p:ph type="sldNum" sz="quarter" idx="12"/>
          </p:nvPr>
        </p:nvSpPr>
        <p:spPr/>
        <p:txBody>
          <a:bodyPr/>
          <a:lstStyle>
            <a:lvl1pPr defTabSz="914259">
              <a:defRPr>
                <a:latin typeface="Arial" charset="0"/>
              </a:defRPr>
            </a:lvl1pPr>
          </a:lstStyle>
          <a:p>
            <a:pPr>
              <a:defRPr/>
            </a:pPr>
            <a:fld id="{486A57EC-7794-4AFD-9F6F-145D287D8E35}" type="slidenum">
              <a:rPr lang="en-US" altLang="zh-TW"/>
              <a:pPr>
                <a:defRPr/>
              </a:pPr>
              <a:t>‹#›</a:t>
            </a:fld>
            <a:endParaRPr lang="en-US" altLang="zh-TW"/>
          </a:p>
        </p:txBody>
      </p:sp>
    </p:spTree>
    <p:extLst>
      <p:ext uri="{BB962C8B-B14F-4D97-AF65-F5344CB8AC3E}">
        <p14:creationId xmlns:p14="http://schemas.microsoft.com/office/powerpoint/2010/main" xmlns="" val="3493356266"/>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defTabSz="914259">
              <a:defRPr>
                <a:latin typeface="Arial" charset="0"/>
              </a:defRPr>
            </a:lvl1pPr>
          </a:lstStyle>
          <a:p>
            <a:pPr>
              <a:defRPr/>
            </a:pPr>
            <a:fld id="{A9A6A777-B3FC-47DA-A6E1-838AF0262166}" type="datetimeFigureOut">
              <a:rPr lang="en-US" altLang="zh-TW"/>
              <a:pPr>
                <a:defRPr/>
              </a:pPr>
              <a:t>11/7/2015</a:t>
            </a:fld>
            <a:endParaRPr lang="en-US" altLang="zh-TW"/>
          </a:p>
        </p:txBody>
      </p:sp>
      <p:sp>
        <p:nvSpPr>
          <p:cNvPr id="4" name="Footer Placeholder 3"/>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5" name="Slide Number Placeholder 4"/>
          <p:cNvSpPr>
            <a:spLocks noGrp="1"/>
          </p:cNvSpPr>
          <p:nvPr>
            <p:ph type="sldNum" sz="quarter" idx="12"/>
          </p:nvPr>
        </p:nvSpPr>
        <p:spPr/>
        <p:txBody>
          <a:bodyPr/>
          <a:lstStyle>
            <a:lvl1pPr defTabSz="914259">
              <a:defRPr>
                <a:latin typeface="Arial" charset="0"/>
              </a:defRPr>
            </a:lvl1pPr>
          </a:lstStyle>
          <a:p>
            <a:pPr>
              <a:defRPr/>
            </a:pPr>
            <a:fld id="{03D0EA37-71A9-41B9-B5D3-C00E7BF484D9}" type="slidenum">
              <a:rPr lang="en-US" altLang="zh-TW"/>
              <a:pPr>
                <a:defRPr/>
              </a:pPr>
              <a:t>‹#›</a:t>
            </a:fld>
            <a:endParaRPr lang="en-US" altLang="zh-TW"/>
          </a:p>
        </p:txBody>
      </p:sp>
    </p:spTree>
    <p:extLst>
      <p:ext uri="{BB962C8B-B14F-4D97-AF65-F5344CB8AC3E}">
        <p14:creationId xmlns:p14="http://schemas.microsoft.com/office/powerpoint/2010/main" xmlns="" val="452154472"/>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259">
              <a:defRPr>
                <a:latin typeface="Arial" charset="0"/>
              </a:defRPr>
            </a:lvl1pPr>
          </a:lstStyle>
          <a:p>
            <a:pPr>
              <a:defRPr/>
            </a:pPr>
            <a:fld id="{671A32D3-7947-4366-86A5-A69E7E1670A8}" type="datetimeFigureOut">
              <a:rPr lang="en-US" altLang="zh-TW"/>
              <a:pPr>
                <a:defRPr/>
              </a:pPr>
              <a:t>11/7/2015</a:t>
            </a:fld>
            <a:endParaRPr lang="en-US" altLang="zh-TW"/>
          </a:p>
        </p:txBody>
      </p:sp>
      <p:sp>
        <p:nvSpPr>
          <p:cNvPr id="3" name="Footer Placeholder 2"/>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4" name="Slide Number Placeholder 3"/>
          <p:cNvSpPr>
            <a:spLocks noGrp="1"/>
          </p:cNvSpPr>
          <p:nvPr>
            <p:ph type="sldNum" sz="quarter" idx="12"/>
          </p:nvPr>
        </p:nvSpPr>
        <p:spPr/>
        <p:txBody>
          <a:bodyPr/>
          <a:lstStyle>
            <a:lvl1pPr defTabSz="914259">
              <a:defRPr>
                <a:latin typeface="Arial" charset="0"/>
              </a:defRPr>
            </a:lvl1pPr>
          </a:lstStyle>
          <a:p>
            <a:pPr>
              <a:defRPr/>
            </a:pPr>
            <a:fld id="{41BA6FBA-D209-4D11-AA8E-54567C4BA374}" type="slidenum">
              <a:rPr lang="en-US" altLang="zh-TW"/>
              <a:pPr>
                <a:defRPr/>
              </a:pPr>
              <a:t>‹#›</a:t>
            </a:fld>
            <a:endParaRPr lang="en-US" altLang="zh-TW"/>
          </a:p>
        </p:txBody>
      </p:sp>
    </p:spTree>
    <p:extLst>
      <p:ext uri="{BB962C8B-B14F-4D97-AF65-F5344CB8AC3E}">
        <p14:creationId xmlns:p14="http://schemas.microsoft.com/office/powerpoint/2010/main" xmlns="" val="885192468"/>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5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60E4E84E-EE9F-44B6-BADC-EC09DE6C7D1F}" type="datetimeFigureOut">
              <a:rPr lang="en-US" altLang="zh-TW"/>
              <a:pPr>
                <a:defRPr/>
              </a:pPr>
              <a:t>11/7/2015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2FF6599D-5DD4-47D8-8F80-98266E1C57C8}" type="slidenum">
              <a:rPr lang="en-US" altLang="zh-TW"/>
              <a:pPr>
                <a:defRPr/>
              </a:pPr>
              <a:t>‹#›</a:t>
            </a:fld>
            <a:endParaRPr lang="en-US" altLang="zh-TW"/>
          </a:p>
        </p:txBody>
      </p:sp>
    </p:spTree>
    <p:extLst>
      <p:ext uri="{BB962C8B-B14F-4D97-AF65-F5344CB8AC3E}">
        <p14:creationId xmlns:p14="http://schemas.microsoft.com/office/powerpoint/2010/main" xmlns="" val="2932900117"/>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512"/>
            <a:ext cx="4629150" cy="4873625"/>
          </a:xfrm>
        </p:spPr>
        <p:txBody>
          <a:bodyPr rtlCol="0">
            <a:normAutofit/>
          </a:bodyPr>
          <a:lstStyle>
            <a:lvl1pPr marL="0" indent="0">
              <a:buNone/>
              <a:defRPr sz="3200"/>
            </a:lvl1pPr>
            <a:lvl2pPr marL="456869" indent="0">
              <a:buNone/>
              <a:defRPr sz="2800"/>
            </a:lvl2pPr>
            <a:lvl3pPr marL="913741" indent="0">
              <a:buNone/>
              <a:defRPr sz="2400"/>
            </a:lvl3pPr>
            <a:lvl4pPr marL="1370616" indent="0">
              <a:buNone/>
              <a:defRPr sz="2000"/>
            </a:lvl4pPr>
            <a:lvl5pPr marL="1827486" indent="0">
              <a:buNone/>
              <a:defRPr sz="2000"/>
            </a:lvl5pPr>
            <a:lvl6pPr marL="2284356" indent="0">
              <a:buNone/>
              <a:defRPr sz="2000"/>
            </a:lvl6pPr>
            <a:lvl7pPr marL="2741228" indent="0">
              <a:buNone/>
              <a:defRPr sz="2000"/>
            </a:lvl7pPr>
            <a:lvl8pPr marL="3198100" indent="0">
              <a:buNone/>
              <a:defRPr sz="2000"/>
            </a:lvl8pPr>
            <a:lvl9pPr marL="3654971"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2AD9F9AB-4601-4A23-818E-1517055D5715}" type="datetimeFigureOut">
              <a:rPr lang="en-US" altLang="zh-TW"/>
              <a:pPr>
                <a:defRPr/>
              </a:pPr>
              <a:t>11/7/2015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824AA93E-AB80-4819-A662-37209939B7BA}" type="slidenum">
              <a:rPr lang="en-US" altLang="zh-TW"/>
              <a:pPr>
                <a:defRPr/>
              </a:pPr>
              <a:t>‹#›</a:t>
            </a:fld>
            <a:endParaRPr lang="en-US" altLang="zh-TW"/>
          </a:p>
        </p:txBody>
      </p:sp>
    </p:spTree>
    <p:extLst>
      <p:ext uri="{BB962C8B-B14F-4D97-AF65-F5344CB8AC3E}">
        <p14:creationId xmlns:p14="http://schemas.microsoft.com/office/powerpoint/2010/main" xmlns="" val="1057926179"/>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00C5DA9A-2CB8-4315-8800-5E8A34C46450}" type="datetimeFigureOut">
              <a:rPr lang="en-US" altLang="zh-TW"/>
              <a:pPr>
                <a:defRPr/>
              </a:pPr>
              <a:t>11/7/2015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C567ABBB-3C6E-4551-B577-1B9272A967D7}" type="slidenum">
              <a:rPr lang="en-US" altLang="zh-TW"/>
              <a:pPr>
                <a:defRPr/>
              </a:pPr>
              <a:t>‹#›</a:t>
            </a:fld>
            <a:endParaRPr lang="en-US" altLang="zh-TW"/>
          </a:p>
        </p:txBody>
      </p:sp>
    </p:spTree>
    <p:extLst>
      <p:ext uri="{BB962C8B-B14F-4D97-AF65-F5344CB8AC3E}">
        <p14:creationId xmlns:p14="http://schemas.microsoft.com/office/powerpoint/2010/main" xmlns="" val="3191306334"/>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1" y="365127"/>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6" y="365127"/>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60835BC4-1CDD-4333-B646-2B2A46E4BD88}" type="datetimeFigureOut">
              <a:rPr lang="en-US" altLang="zh-TW"/>
              <a:pPr>
                <a:defRPr/>
              </a:pPr>
              <a:t>11/7/2015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45D5859D-9209-4879-8D1D-FF55DE76D607}" type="slidenum">
              <a:rPr lang="en-US" altLang="zh-TW"/>
              <a:pPr>
                <a:defRPr/>
              </a:pPr>
              <a:t>‹#›</a:t>
            </a:fld>
            <a:endParaRPr lang="en-US" altLang="zh-TW"/>
          </a:p>
        </p:txBody>
      </p:sp>
    </p:spTree>
    <p:extLst>
      <p:ext uri="{BB962C8B-B14F-4D97-AF65-F5344CB8AC3E}">
        <p14:creationId xmlns:p14="http://schemas.microsoft.com/office/powerpoint/2010/main" xmlns="" val="210139632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xmlns=""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xmlns=""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xmlns=""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32"/>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73" tIns="45687" rIns="91373" bIns="45687" numCol="1" anchor="ctr" anchorCtr="0" compatLnSpc="1">
            <a:prstTxWarp prst="textNoShape">
              <a:avLst/>
            </a:prstTxWarp>
          </a:bodyPr>
          <a:lstStyle/>
          <a:p>
            <a:pPr lvl="0"/>
            <a:r>
              <a:rPr lang="en-US" altLang="zh-TW"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73" tIns="45687" rIns="91373" bIns="45687"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wrap="square" lIns="91373" tIns="45687" rIns="91373" bIns="45687" numCol="1" anchor="ctr" anchorCtr="0" compatLnSpc="1">
            <a:prstTxWarp prst="textNoShape">
              <a:avLst/>
            </a:prstTxWarp>
          </a:bodyPr>
          <a:lstStyle>
            <a:lvl1pPr defTabSz="913930">
              <a:defRPr sz="1200">
                <a:solidFill>
                  <a:srgbClr val="FFFFFF"/>
                </a:solidFill>
                <a:latin typeface="Calibri" pitchFamily="34" charset="0"/>
              </a:defRPr>
            </a:lvl1pPr>
          </a:lstStyle>
          <a:p>
            <a:pPr fontAlgn="base">
              <a:spcBef>
                <a:spcPct val="0"/>
              </a:spcBef>
              <a:spcAft>
                <a:spcPct val="0"/>
              </a:spcAft>
              <a:defRPr/>
            </a:pPr>
            <a:fld id="{575D6842-E78D-4AE1-AF3E-F6C77A8A1D13}" type="datetimeFigureOut">
              <a:rPr lang="en-US" altLang="zh-TW">
                <a:cs typeface="Arial" charset="0"/>
              </a:rPr>
              <a:pPr fontAlgn="base">
                <a:spcBef>
                  <a:spcPct val="0"/>
                </a:spcBef>
                <a:spcAft>
                  <a:spcPct val="0"/>
                </a:spcAft>
                <a:defRPr/>
              </a:pPr>
              <a:t>11/7/2015</a:t>
            </a:fld>
            <a:endParaRPr lang="en-US" altLang="zh-TW">
              <a:cs typeface="Arial" charset="0"/>
            </a:endParaRPr>
          </a:p>
        </p:txBody>
      </p:sp>
      <p:sp>
        <p:nvSpPr>
          <p:cNvPr id="5" name="Footer Placeholder 4"/>
          <p:cNvSpPr>
            <a:spLocks noGrp="1"/>
          </p:cNvSpPr>
          <p:nvPr>
            <p:ph type="ftr" sz="quarter" idx="3"/>
          </p:nvPr>
        </p:nvSpPr>
        <p:spPr>
          <a:xfrm>
            <a:off x="3028950" y="6356357"/>
            <a:ext cx="3086100" cy="365125"/>
          </a:xfrm>
          <a:prstGeom prst="rect">
            <a:avLst/>
          </a:prstGeom>
        </p:spPr>
        <p:txBody>
          <a:bodyPr vert="horz" wrap="square" lIns="91373" tIns="45687" rIns="91373" bIns="45687" numCol="1" anchor="ctr" anchorCtr="0" compatLnSpc="1">
            <a:prstTxWarp prst="textNoShape">
              <a:avLst/>
            </a:prstTxWarp>
          </a:bodyPr>
          <a:lstStyle>
            <a:lvl1pPr algn="ctr" defTabSz="913930">
              <a:defRPr sz="1200">
                <a:solidFill>
                  <a:srgbClr val="FFFFFF"/>
                </a:solidFill>
                <a:latin typeface="Calibri" pitchFamily="34" charset="0"/>
              </a:defRPr>
            </a:lvl1pPr>
          </a:lstStyle>
          <a:p>
            <a:pPr fontAlgn="base">
              <a:spcBef>
                <a:spcPct val="0"/>
              </a:spcBef>
              <a:spcAft>
                <a:spcPct val="0"/>
              </a:spcAft>
              <a:defRPr/>
            </a:pPr>
            <a:endParaRPr lang="en-US" altLang="zh-TW">
              <a:cs typeface="Arial" charset="0"/>
            </a:endParaRPr>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wrap="square" lIns="91373" tIns="45687" rIns="91373" bIns="45687" numCol="1" anchor="ctr" anchorCtr="0" compatLnSpc="1">
            <a:prstTxWarp prst="textNoShape">
              <a:avLst/>
            </a:prstTxWarp>
          </a:bodyPr>
          <a:lstStyle>
            <a:lvl1pPr algn="r" defTabSz="913930">
              <a:defRPr sz="1200">
                <a:solidFill>
                  <a:srgbClr val="FFFFFF"/>
                </a:solidFill>
                <a:latin typeface="Calibri" pitchFamily="34" charset="0"/>
              </a:defRPr>
            </a:lvl1pPr>
          </a:lstStyle>
          <a:p>
            <a:pPr fontAlgn="base">
              <a:spcBef>
                <a:spcPct val="0"/>
              </a:spcBef>
              <a:spcAft>
                <a:spcPct val="0"/>
              </a:spcAft>
              <a:defRPr/>
            </a:pPr>
            <a:fld id="{2A69757F-F52F-4D31-9286-C44380CEEB03}" type="slidenum">
              <a:rPr lang="en-US" altLang="zh-TW">
                <a:cs typeface="Arial" charset="0"/>
              </a:rPr>
              <a:pPr fontAlgn="base">
                <a:spcBef>
                  <a:spcPct val="0"/>
                </a:spcBef>
                <a:spcAft>
                  <a:spcPct val="0"/>
                </a:spcAft>
                <a:defRPr/>
              </a:pPr>
              <a:t>‹#›</a:t>
            </a:fld>
            <a:endParaRPr lang="en-US" altLang="zh-TW">
              <a:cs typeface="Arial" charset="0"/>
            </a:endParaRPr>
          </a:p>
        </p:txBody>
      </p:sp>
    </p:spTree>
    <p:extLst>
      <p:ext uri="{BB962C8B-B14F-4D97-AF65-F5344CB8AC3E}">
        <p14:creationId xmlns:p14="http://schemas.microsoft.com/office/powerpoint/2010/main" xmlns="" val="2877576544"/>
      </p:ext>
    </p:extLst>
  </p:cSld>
  <p:clrMap bg1="dk1" tx1="lt1" bg2="dk2" tx2="lt2" accent1="accent1" accent2="accent2" accent3="accent3" accent4="accent4" accent5="accent5" accent6="accent6" hlink="hlink" folHlink="folHlink"/>
  <p:sldLayoutIdLst>
    <p:sldLayoutId id="2147485828" r:id="rId1"/>
    <p:sldLayoutId id="2147485829" r:id="rId2"/>
    <p:sldLayoutId id="2147485830" r:id="rId3"/>
    <p:sldLayoutId id="2147485831" r:id="rId4"/>
    <p:sldLayoutId id="2147485832" r:id="rId5"/>
    <p:sldLayoutId id="2147485833" r:id="rId6"/>
    <p:sldLayoutId id="2147485834" r:id="rId7"/>
    <p:sldLayoutId id="2147485835" r:id="rId8"/>
    <p:sldLayoutId id="2147485836" r:id="rId9"/>
    <p:sldLayoutId id="2147485837" r:id="rId10"/>
    <p:sldLayoutId id="2147485838" r:id="rId11"/>
  </p:sldLayoutIdLst>
  <p:transition spd="med">
    <p:fade/>
  </p:transition>
  <p:txStyles>
    <p:titleStyle>
      <a:lvl1pPr algn="l" defTabSz="91108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1085" rtl="0" eaLnBrk="0" fontAlgn="base" hangingPunct="0">
        <a:lnSpc>
          <a:spcPct val="90000"/>
        </a:lnSpc>
        <a:spcBef>
          <a:spcPct val="0"/>
        </a:spcBef>
        <a:spcAft>
          <a:spcPct val="0"/>
        </a:spcAft>
        <a:defRPr sz="4400">
          <a:solidFill>
            <a:schemeClr val="tx1"/>
          </a:solidFill>
          <a:latin typeface="Calibri Light" pitchFamily="34" charset="0"/>
        </a:defRPr>
      </a:lvl2pPr>
      <a:lvl3pPr algn="l" defTabSz="911085" rtl="0" eaLnBrk="0" fontAlgn="base" hangingPunct="0">
        <a:lnSpc>
          <a:spcPct val="90000"/>
        </a:lnSpc>
        <a:spcBef>
          <a:spcPct val="0"/>
        </a:spcBef>
        <a:spcAft>
          <a:spcPct val="0"/>
        </a:spcAft>
        <a:defRPr sz="4400">
          <a:solidFill>
            <a:schemeClr val="tx1"/>
          </a:solidFill>
          <a:latin typeface="Calibri Light" pitchFamily="34" charset="0"/>
        </a:defRPr>
      </a:lvl3pPr>
      <a:lvl4pPr algn="l" defTabSz="911085" rtl="0" eaLnBrk="0" fontAlgn="base" hangingPunct="0">
        <a:lnSpc>
          <a:spcPct val="90000"/>
        </a:lnSpc>
        <a:spcBef>
          <a:spcPct val="0"/>
        </a:spcBef>
        <a:spcAft>
          <a:spcPct val="0"/>
        </a:spcAft>
        <a:defRPr sz="4400">
          <a:solidFill>
            <a:schemeClr val="tx1"/>
          </a:solidFill>
          <a:latin typeface="Calibri Light" pitchFamily="34" charset="0"/>
        </a:defRPr>
      </a:lvl4pPr>
      <a:lvl5pPr algn="l" defTabSz="911085" rtl="0" eaLnBrk="0" fontAlgn="base" hangingPunct="0">
        <a:lnSpc>
          <a:spcPct val="90000"/>
        </a:lnSpc>
        <a:spcBef>
          <a:spcPct val="0"/>
        </a:spcBef>
        <a:spcAft>
          <a:spcPct val="0"/>
        </a:spcAft>
        <a:defRPr sz="4400">
          <a:solidFill>
            <a:schemeClr val="tx1"/>
          </a:solidFill>
          <a:latin typeface="Calibri Light" pitchFamily="34" charset="0"/>
        </a:defRPr>
      </a:lvl5pPr>
      <a:lvl6pPr marL="456964" algn="l" defTabSz="912346" rtl="0" fontAlgn="base">
        <a:lnSpc>
          <a:spcPct val="90000"/>
        </a:lnSpc>
        <a:spcBef>
          <a:spcPct val="0"/>
        </a:spcBef>
        <a:spcAft>
          <a:spcPct val="0"/>
        </a:spcAft>
        <a:defRPr sz="4400">
          <a:solidFill>
            <a:schemeClr val="tx1"/>
          </a:solidFill>
          <a:latin typeface="Calibri Light" pitchFamily="34" charset="0"/>
        </a:defRPr>
      </a:lvl6pPr>
      <a:lvl7pPr marL="913930" algn="l" defTabSz="912346" rtl="0" fontAlgn="base">
        <a:lnSpc>
          <a:spcPct val="90000"/>
        </a:lnSpc>
        <a:spcBef>
          <a:spcPct val="0"/>
        </a:spcBef>
        <a:spcAft>
          <a:spcPct val="0"/>
        </a:spcAft>
        <a:defRPr sz="4400">
          <a:solidFill>
            <a:schemeClr val="tx1"/>
          </a:solidFill>
          <a:latin typeface="Calibri Light" pitchFamily="34" charset="0"/>
        </a:defRPr>
      </a:lvl7pPr>
      <a:lvl8pPr marL="1370900" algn="l" defTabSz="912346" rtl="0" fontAlgn="base">
        <a:lnSpc>
          <a:spcPct val="90000"/>
        </a:lnSpc>
        <a:spcBef>
          <a:spcPct val="0"/>
        </a:spcBef>
        <a:spcAft>
          <a:spcPct val="0"/>
        </a:spcAft>
        <a:defRPr sz="4400">
          <a:solidFill>
            <a:schemeClr val="tx1"/>
          </a:solidFill>
          <a:latin typeface="Calibri Light" pitchFamily="34" charset="0"/>
        </a:defRPr>
      </a:lvl8pPr>
      <a:lvl9pPr marL="1827865" algn="l" defTabSz="912346" rtl="0" fontAlgn="base">
        <a:lnSpc>
          <a:spcPct val="90000"/>
        </a:lnSpc>
        <a:spcBef>
          <a:spcPct val="0"/>
        </a:spcBef>
        <a:spcAft>
          <a:spcPct val="0"/>
        </a:spcAft>
        <a:defRPr sz="4400">
          <a:solidFill>
            <a:schemeClr val="tx1"/>
          </a:solidFill>
          <a:latin typeface="Calibri Light" pitchFamily="34" charset="0"/>
        </a:defRPr>
      </a:lvl9pPr>
    </p:titleStyle>
    <p:bodyStyle>
      <a:lvl1pPr marL="225389" indent="-225389" algn="l" defTabSz="911085"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2520" indent="-225389" algn="l" defTabSz="911085"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39651" indent="-225389" algn="l" defTabSz="911085"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596779"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3910"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2796"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966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6537"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40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41" rtl="0" eaLnBrk="1" latinLnBrk="0" hangingPunct="1">
        <a:defRPr sz="1800" kern="1200">
          <a:solidFill>
            <a:schemeClr val="tx1"/>
          </a:solidFill>
          <a:latin typeface="+mn-lt"/>
          <a:ea typeface="+mn-ea"/>
          <a:cs typeface="+mn-cs"/>
        </a:defRPr>
      </a:lvl1pPr>
      <a:lvl2pPr marL="456869" algn="l" defTabSz="913741" rtl="0" eaLnBrk="1" latinLnBrk="0" hangingPunct="1">
        <a:defRPr sz="1800" kern="1200">
          <a:solidFill>
            <a:schemeClr val="tx1"/>
          </a:solidFill>
          <a:latin typeface="+mn-lt"/>
          <a:ea typeface="+mn-ea"/>
          <a:cs typeface="+mn-cs"/>
        </a:defRPr>
      </a:lvl2pPr>
      <a:lvl3pPr marL="913741" algn="l" defTabSz="913741" rtl="0" eaLnBrk="1" latinLnBrk="0" hangingPunct="1">
        <a:defRPr sz="1800" kern="1200">
          <a:solidFill>
            <a:schemeClr val="tx1"/>
          </a:solidFill>
          <a:latin typeface="+mn-lt"/>
          <a:ea typeface="+mn-ea"/>
          <a:cs typeface="+mn-cs"/>
        </a:defRPr>
      </a:lvl3pPr>
      <a:lvl4pPr marL="1370616" algn="l" defTabSz="913741" rtl="0" eaLnBrk="1" latinLnBrk="0" hangingPunct="1">
        <a:defRPr sz="1800" kern="1200">
          <a:solidFill>
            <a:schemeClr val="tx1"/>
          </a:solidFill>
          <a:latin typeface="+mn-lt"/>
          <a:ea typeface="+mn-ea"/>
          <a:cs typeface="+mn-cs"/>
        </a:defRPr>
      </a:lvl4pPr>
      <a:lvl5pPr marL="1827486" algn="l" defTabSz="913741" rtl="0" eaLnBrk="1" latinLnBrk="0" hangingPunct="1">
        <a:defRPr sz="1800" kern="1200">
          <a:solidFill>
            <a:schemeClr val="tx1"/>
          </a:solidFill>
          <a:latin typeface="+mn-lt"/>
          <a:ea typeface="+mn-ea"/>
          <a:cs typeface="+mn-cs"/>
        </a:defRPr>
      </a:lvl5pPr>
      <a:lvl6pPr marL="2284356" algn="l" defTabSz="913741" rtl="0" eaLnBrk="1" latinLnBrk="0" hangingPunct="1">
        <a:defRPr sz="1800" kern="1200">
          <a:solidFill>
            <a:schemeClr val="tx1"/>
          </a:solidFill>
          <a:latin typeface="+mn-lt"/>
          <a:ea typeface="+mn-ea"/>
          <a:cs typeface="+mn-cs"/>
        </a:defRPr>
      </a:lvl6pPr>
      <a:lvl7pPr marL="2741228" algn="l" defTabSz="913741" rtl="0" eaLnBrk="1" latinLnBrk="0" hangingPunct="1">
        <a:defRPr sz="1800" kern="1200">
          <a:solidFill>
            <a:schemeClr val="tx1"/>
          </a:solidFill>
          <a:latin typeface="+mn-lt"/>
          <a:ea typeface="+mn-ea"/>
          <a:cs typeface="+mn-cs"/>
        </a:defRPr>
      </a:lvl7pPr>
      <a:lvl8pPr marL="3198100" algn="l" defTabSz="913741" rtl="0" eaLnBrk="1" latinLnBrk="0" hangingPunct="1">
        <a:defRPr sz="1800" kern="1200">
          <a:solidFill>
            <a:schemeClr val="tx1"/>
          </a:solidFill>
          <a:latin typeface="+mn-lt"/>
          <a:ea typeface="+mn-ea"/>
          <a:cs typeface="+mn-cs"/>
        </a:defRPr>
      </a:lvl8pPr>
      <a:lvl9pPr marL="3654971" algn="l" defTabSz="91374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400" eaLnBrk="1" fontAlgn="base" hangingPunct="1">
              <a:spcBef>
                <a:spcPct val="0"/>
              </a:spcBef>
              <a:buNone/>
            </a:pPr>
            <a:r>
              <a:rPr lang="zh-TW" altLang="en-US" sz="6000" dirty="0">
                <a:solidFill>
                  <a:prstClr val="white"/>
                </a:solidFill>
                <a:latin typeface="DFKai-SB" pitchFamily="65" charset="-120"/>
                <a:ea typeface="DFKai-SB" pitchFamily="65" charset="-120"/>
                <a:cs typeface="Arial" charset="0"/>
              </a:rPr>
              <a:t>起初的愛</a:t>
            </a:r>
            <a:endParaRPr lang="en-US" altLang="zh-TW" sz="6000" dirty="0" smtClean="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endParaRPr lang="en-US" altLang="zh-TW" sz="1400" dirty="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r>
              <a:rPr lang="en-US" altLang="zh-TW" sz="5400" dirty="0" smtClean="0">
                <a:solidFill>
                  <a:prstClr val="white"/>
                </a:solidFill>
                <a:latin typeface="Mongolian Baiti" panose="03000500000000000000" pitchFamily="66" charset="0"/>
                <a:ea typeface="DFKai-SB" pitchFamily="65" charset="-120"/>
                <a:cs typeface="Mongolian Baiti" panose="03000500000000000000" pitchFamily="66" charset="0"/>
              </a:rPr>
              <a:t>First Love</a:t>
            </a:r>
            <a:endParaRPr lang="en-US" altLang="zh-TW" sz="5400" dirty="0">
              <a:solidFill>
                <a:prstClr val="white"/>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buFontTx/>
              <a:buNone/>
            </a:pPr>
            <a:endParaRPr lang="en-US" altLang="zh-TW" sz="60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Arial Unicode MS" pitchFamily="34" charset="-128"/>
                <a:cs typeface="Arial" charset="0"/>
              </a:rPr>
              <a:t>November 1, </a:t>
            </a:r>
            <a:r>
              <a:rPr lang="en-US" altLang="zh-TW" sz="2400" b="1" kern="0" dirty="0">
                <a:solidFill>
                  <a:prstClr val="white"/>
                </a:solidFill>
                <a:latin typeface="Arial Unicode MS" pitchFamily="34" charset="-128"/>
                <a:cs typeface="Arial" charset="0"/>
              </a:rPr>
              <a:t>2015</a:t>
            </a:r>
          </a:p>
        </p:txBody>
      </p:sp>
    </p:spTree>
    <p:extLst>
      <p:ext uri="{BB962C8B-B14F-4D97-AF65-F5344CB8AC3E}">
        <p14:creationId xmlns:p14="http://schemas.microsoft.com/office/powerpoint/2010/main" xmlns="" val="852732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386864"/>
            <a:ext cx="8932246" cy="63709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「你要寫信給以弗所教會的使者，說：</a:t>
            </a:r>
            <a:r>
              <a:rPr lang="en-US" altLang="zh-TW" sz="3600" dirty="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那右手拿著七星、在七個金燈臺中間行走的，說</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知道你的行為、勞碌、忍耐，也知道你不能容忍惡人</a:t>
            </a:r>
            <a:r>
              <a:rPr lang="zh-TW" altLang="en-US" sz="3600" dirty="0" smtClean="0">
                <a:solidFill>
                  <a:srgbClr val="FFFFFF"/>
                </a:solidFill>
                <a:latin typeface="DFKai-SB" pitchFamily="65" charset="-120"/>
                <a:ea typeface="DFKai-SB" pitchFamily="65" charset="-120"/>
                <a:cs typeface="Arial" charset="0"/>
              </a:rPr>
              <a:t>。</a:t>
            </a:r>
            <a:r>
              <a:rPr lang="zh-TW" altLang="en-US" sz="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也曾試驗那自稱為使徒卻不是使徒的，看出他們是假的來</a:t>
            </a:r>
            <a:r>
              <a:rPr lang="zh-TW" altLang="en-US" sz="3600" dirty="0" smtClean="0">
                <a:solidFill>
                  <a:srgbClr val="FFFFFF"/>
                </a:solidFill>
                <a:latin typeface="DFKai-SB" pitchFamily="65" charset="-120"/>
                <a:ea typeface="DFKai-SB" pitchFamily="65" charset="-120"/>
                <a:cs typeface="Arial" charset="0"/>
              </a:rPr>
              <a:t>。 你</a:t>
            </a:r>
            <a:r>
              <a:rPr lang="zh-TW" altLang="en-US" sz="3600" dirty="0">
                <a:solidFill>
                  <a:srgbClr val="FFFFFF"/>
                </a:solidFill>
                <a:latin typeface="DFKai-SB" pitchFamily="65" charset="-120"/>
                <a:ea typeface="DFKai-SB" pitchFamily="65" charset="-120"/>
                <a:cs typeface="Arial" charset="0"/>
              </a:rPr>
              <a:t>也能忍耐，曾為我的名勞苦，並不乏倦</a:t>
            </a:r>
            <a:r>
              <a:rPr lang="zh-TW" altLang="en-US" sz="3600" dirty="0" smtClean="0">
                <a:solidFill>
                  <a:srgbClr val="FFFFFF"/>
                </a:solidFill>
                <a:latin typeface="DFKai-SB" pitchFamily="65" charset="-120"/>
                <a:ea typeface="DFKai-SB" pitchFamily="65" charset="-120"/>
                <a:cs typeface="Arial" charset="0"/>
              </a:rPr>
              <a:t>。</a:t>
            </a:r>
            <a:r>
              <a:rPr lang="zh-TW" altLang="en-US" sz="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然</a:t>
            </a:r>
            <a:r>
              <a:rPr lang="zh-TW" altLang="en-US" sz="3600" dirty="0">
                <a:solidFill>
                  <a:srgbClr val="FFFFFF"/>
                </a:solidFill>
                <a:latin typeface="DFKai-SB" pitchFamily="65" charset="-120"/>
                <a:ea typeface="DFKai-SB" pitchFamily="65" charset="-120"/>
                <a:cs typeface="Arial" charset="0"/>
              </a:rPr>
              <a:t>而有一件事我要責備你，就是你把起初的愛心離棄了。 </a:t>
            </a:r>
            <a:r>
              <a:rPr lang="zh-TW" altLang="en-US" sz="3600" dirty="0" smtClean="0">
                <a:solidFill>
                  <a:srgbClr val="FFFFFF"/>
                </a:solidFill>
                <a:latin typeface="DFKai-SB" pitchFamily="65" charset="-120"/>
                <a:ea typeface="DFKai-SB" pitchFamily="65" charset="-120"/>
                <a:cs typeface="Arial" charset="0"/>
              </a:rPr>
              <a:t>所</a:t>
            </a:r>
            <a:r>
              <a:rPr lang="zh-TW" altLang="en-US" sz="3600" dirty="0">
                <a:solidFill>
                  <a:srgbClr val="FFFFFF"/>
                </a:solidFill>
                <a:latin typeface="DFKai-SB" pitchFamily="65" charset="-120"/>
                <a:ea typeface="DFKai-SB" pitchFamily="65" charset="-120"/>
                <a:cs typeface="Arial" charset="0"/>
              </a:rPr>
              <a:t>以，應當回想你是從哪裡墜落的，並要悔改，行起初所行的事</a:t>
            </a:r>
            <a:r>
              <a:rPr lang="zh-TW" altLang="en-US" sz="3600" dirty="0" smtClean="0">
                <a:solidFill>
                  <a:srgbClr val="FFFFFF"/>
                </a:solidFill>
                <a:latin typeface="DFKai-SB" pitchFamily="65" charset="-120"/>
                <a:ea typeface="DFKai-SB" pitchFamily="65" charset="-120"/>
                <a:cs typeface="Arial" charset="0"/>
              </a:rPr>
              <a:t>。 你</a:t>
            </a:r>
            <a:r>
              <a:rPr lang="zh-TW" altLang="en-US" sz="3600" dirty="0">
                <a:solidFill>
                  <a:srgbClr val="FFFFFF"/>
                </a:solidFill>
                <a:latin typeface="DFKai-SB" pitchFamily="65" charset="-120"/>
                <a:ea typeface="DFKai-SB" pitchFamily="65" charset="-120"/>
                <a:cs typeface="Arial" charset="0"/>
              </a:rPr>
              <a:t>若不悔改，我就臨到你那裡，把你的燈臺從原處挪去</a:t>
            </a:r>
            <a:r>
              <a:rPr lang="zh-TW" altLang="en-US" sz="3600" dirty="0" smtClean="0">
                <a:solidFill>
                  <a:srgbClr val="FFFFFF"/>
                </a:solidFill>
                <a:latin typeface="DFKai-SB" pitchFamily="65" charset="-120"/>
                <a:ea typeface="DFKai-SB" pitchFamily="65" charset="-120"/>
                <a:cs typeface="Arial" charset="0"/>
              </a:rPr>
              <a:t>。 </a:t>
            </a: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啟示</a:t>
            </a:r>
            <a:r>
              <a:rPr lang="zh-TW" altLang="en-US" dirty="0" smtClean="0">
                <a:solidFill>
                  <a:srgbClr val="FFFFFF"/>
                </a:solidFill>
                <a:latin typeface="DFKai-SB" pitchFamily="65" charset="-120"/>
                <a:ea typeface="DFKai-SB" pitchFamily="65" charset="-120"/>
                <a:cs typeface="Arial" charset="0"/>
              </a:rPr>
              <a:t>錄 </a:t>
            </a:r>
            <a:r>
              <a:rPr lang="en-US" altLang="zh-TW" dirty="0" smtClean="0">
                <a:solidFill>
                  <a:srgbClr val="FFFFFF"/>
                </a:solidFill>
                <a:latin typeface="Arial Narrow" pitchFamily="34" charset="0"/>
                <a:ea typeface="DFKai-SB" pitchFamily="65" charset="-120"/>
                <a:cs typeface="Arial" charset="0"/>
              </a:rPr>
              <a:t>Revelation 2:1-5</a:t>
            </a:r>
            <a:r>
              <a:rPr lang="zh-CN" altLang="en-US" sz="2800" b="1" dirty="0" smtClean="0">
                <a:solidFill>
                  <a:srgbClr val="FFFFFF"/>
                </a:solidFill>
                <a:latin typeface="DFKai-SB" pitchFamily="65" charset="-120"/>
                <a:ea typeface="DFKai-SB" pitchFamily="65" charset="-120"/>
                <a:cs typeface="Arial" charset="0"/>
              </a:rPr>
              <a:t>）</a:t>
            </a:r>
            <a:endParaRPr lang="en-US" altLang="zh-CN" sz="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CN" sz="8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xmlns="" val="2491979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656371"/>
            <a:ext cx="9144000" cy="59400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dirty="0" smtClean="0">
                <a:solidFill>
                  <a:srgbClr val="FFFF00"/>
                </a:solidFill>
                <a:latin typeface="DFKai-SB" pitchFamily="65" charset="-120"/>
                <a:ea typeface="DFKai-SB" pitchFamily="65" charset="-120"/>
                <a:cs typeface="Arial" charset="0"/>
              </a:rPr>
              <a:t>主對以</a:t>
            </a:r>
            <a:r>
              <a:rPr lang="zh-TW" altLang="en-US" sz="4400" dirty="0">
                <a:solidFill>
                  <a:srgbClr val="FFFF00"/>
                </a:solidFill>
                <a:latin typeface="DFKai-SB" pitchFamily="65" charset="-120"/>
                <a:ea typeface="DFKai-SB" pitchFamily="65" charset="-120"/>
                <a:cs typeface="Arial" charset="0"/>
              </a:rPr>
              <a:t>弗</a:t>
            </a:r>
            <a:r>
              <a:rPr lang="zh-TW" altLang="en-US" sz="4400" dirty="0" smtClean="0">
                <a:solidFill>
                  <a:srgbClr val="FFFF00"/>
                </a:solidFill>
                <a:latin typeface="DFKai-SB" pitchFamily="65" charset="-120"/>
                <a:ea typeface="DFKai-SB" pitchFamily="65" charset="-120"/>
                <a:cs typeface="Arial" charset="0"/>
              </a:rPr>
              <a:t>所教會的稱讚</a:t>
            </a:r>
            <a:r>
              <a:rPr lang="en-US" altLang="zh-TW" sz="4400" dirty="0" smtClean="0">
                <a:solidFill>
                  <a:srgbClr val="FFFF00"/>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20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Arial Narrow" panose="020B0606020202030204" pitchFamily="34" charset="0"/>
                <a:ea typeface="DFKai-SB" pitchFamily="65" charset="-120"/>
                <a:cs typeface="Arial" charset="0"/>
              </a:rPr>
              <a:t>對</a:t>
            </a:r>
            <a:r>
              <a:rPr lang="zh-TW" altLang="en-US" sz="3600" dirty="0">
                <a:solidFill>
                  <a:srgbClr val="FFFFFF"/>
                </a:solidFill>
                <a:latin typeface="Arial Narrow" panose="020B0606020202030204" pitchFamily="34" charset="0"/>
                <a:ea typeface="DFKai-SB" pitchFamily="65" charset="-120"/>
                <a:cs typeface="Arial" charset="0"/>
              </a:rPr>
              <a:t>他</a:t>
            </a:r>
            <a:r>
              <a:rPr lang="zh-TW" altLang="en-US" sz="3600" dirty="0" smtClean="0">
                <a:solidFill>
                  <a:srgbClr val="FFFFFF"/>
                </a:solidFill>
                <a:latin typeface="Arial Narrow" panose="020B0606020202030204" pitchFamily="34" charset="0"/>
                <a:ea typeface="DFKai-SB" pitchFamily="65" charset="-120"/>
                <a:cs typeface="Arial" charset="0"/>
              </a:rPr>
              <a:t>們</a:t>
            </a:r>
            <a:r>
              <a:rPr lang="zh-TW" altLang="en-US" sz="3600" dirty="0">
                <a:solidFill>
                  <a:srgbClr val="FFFFFF"/>
                </a:solidFill>
                <a:latin typeface="Arial Narrow" panose="020B0606020202030204" pitchFamily="34" charset="0"/>
                <a:ea typeface="DFKai-SB" pitchFamily="65" charset="-120"/>
                <a:cs typeface="Arial" charset="0"/>
              </a:rPr>
              <a:t>信</a:t>
            </a:r>
            <a:r>
              <a:rPr lang="zh-TW" altLang="en-US" sz="3600" dirty="0" smtClean="0">
                <a:solidFill>
                  <a:srgbClr val="FFFFFF"/>
                </a:solidFill>
                <a:latin typeface="Arial Narrow" panose="020B0606020202030204" pitchFamily="34" charset="0"/>
                <a:ea typeface="DFKai-SB" pitchFamily="65" charset="-120"/>
                <a:cs typeface="Arial" charset="0"/>
              </a:rPr>
              <a:t>徒本身</a:t>
            </a:r>
            <a:r>
              <a:rPr lang="zh-TW" altLang="en-US" sz="3600" dirty="0">
                <a:solidFill>
                  <a:srgbClr val="FFFFFF"/>
                </a:solidFill>
                <a:latin typeface="Arial Narrow" panose="020B0606020202030204" pitchFamily="34" charset="0"/>
                <a:ea typeface="DFKai-SB" pitchFamily="65" charset="-120"/>
                <a:cs typeface="Arial" charset="0"/>
              </a:rPr>
              <a:t>　</a:t>
            </a:r>
            <a:endParaRPr lang="en-US" altLang="zh-TW" sz="36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Arial Narrow" panose="020B0606020202030204" pitchFamily="34" charset="0"/>
                <a:ea typeface="DFKai-SB" pitchFamily="65" charset="-120"/>
                <a:cs typeface="Arial" charset="0"/>
              </a:rPr>
              <a:t>行為  </a:t>
            </a:r>
            <a:r>
              <a:rPr lang="en-US" altLang="zh-TW" sz="3200" dirty="0" smtClean="0">
                <a:solidFill>
                  <a:srgbClr val="FFFFFF"/>
                </a:solidFill>
                <a:latin typeface="Arial Narrow" panose="020B0606020202030204" pitchFamily="34" charset="0"/>
                <a:ea typeface="DFKai-SB" pitchFamily="65" charset="-120"/>
                <a:cs typeface="Arial" charset="0"/>
              </a:rPr>
              <a:t>deeds</a:t>
            </a:r>
            <a:r>
              <a:rPr lang="zh-TW" altLang="en-US" dirty="0" smtClean="0">
                <a:solidFill>
                  <a:srgbClr val="FFFFFF"/>
                </a:solidFill>
                <a:latin typeface="Arial Narrow" panose="020B0606020202030204" pitchFamily="34" charset="0"/>
                <a:ea typeface="DFKai-SB" pitchFamily="65" charset="-120"/>
                <a:cs typeface="Arial" charset="0"/>
              </a:rPr>
              <a:t> ─  </a:t>
            </a:r>
            <a:r>
              <a:rPr lang="zh-TW" altLang="en-US" sz="3200" dirty="0" smtClean="0">
                <a:solidFill>
                  <a:srgbClr val="FFFFFF"/>
                </a:solidFill>
                <a:latin typeface="Arial Narrow" panose="020B0606020202030204" pitchFamily="34" charset="0"/>
                <a:ea typeface="DFKai-SB" pitchFamily="65" charset="-120"/>
                <a:cs typeface="Arial" charset="0"/>
              </a:rPr>
              <a:t>好的行為</a:t>
            </a:r>
            <a:r>
              <a:rPr lang="zh-TW" altLang="en-US" sz="3200" dirty="0">
                <a:solidFill>
                  <a:srgbClr val="FFFFFF"/>
                </a:solidFill>
                <a:latin typeface="Arial Narrow" panose="020B0606020202030204" pitchFamily="34" charset="0"/>
                <a:ea typeface="DFKai-SB" pitchFamily="65" charset="-120"/>
                <a:cs typeface="Arial" charset="0"/>
              </a:rPr>
              <a:t>見</a:t>
            </a:r>
            <a:r>
              <a:rPr lang="zh-TW" altLang="en-US" sz="3200" dirty="0" smtClean="0">
                <a:solidFill>
                  <a:srgbClr val="FFFFFF"/>
                </a:solidFill>
                <a:latin typeface="Arial Narrow" panose="020B0606020202030204" pitchFamily="34" charset="0"/>
                <a:ea typeface="DFKai-SB" pitchFamily="65" charset="-120"/>
                <a:cs typeface="Arial" charset="0"/>
              </a:rPr>
              <a:t>證</a:t>
            </a:r>
            <a:endParaRPr lang="en-US" altLang="zh-TW" sz="32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Arial Narrow" panose="020B0606020202030204" pitchFamily="34" charset="0"/>
                <a:ea typeface="DFKai-SB" pitchFamily="65" charset="-120"/>
                <a:cs typeface="Arial" charset="0"/>
              </a:rPr>
              <a:t>勞碌  </a:t>
            </a:r>
            <a:r>
              <a:rPr lang="en-US" altLang="zh-TW" sz="3200" dirty="0" smtClean="0">
                <a:solidFill>
                  <a:srgbClr val="FFFFFF"/>
                </a:solidFill>
                <a:latin typeface="Arial Narrow" panose="020B0606020202030204" pitchFamily="34" charset="0"/>
                <a:ea typeface="DFKai-SB" pitchFamily="65" charset="-120"/>
                <a:cs typeface="Arial" charset="0"/>
              </a:rPr>
              <a:t>hard work</a:t>
            </a:r>
            <a:r>
              <a:rPr lang="zh-TW" altLang="en-US" dirty="0">
                <a:solidFill>
                  <a:srgbClr val="FFFFFF"/>
                </a:solidFill>
                <a:latin typeface="Arial Narrow" panose="020B0606020202030204" pitchFamily="34" charset="0"/>
                <a:ea typeface="DFKai-SB" pitchFamily="65" charset="-120"/>
                <a:cs typeface="Arial" charset="0"/>
              </a:rPr>
              <a:t> </a:t>
            </a:r>
            <a:r>
              <a:rPr lang="zh-TW" altLang="en-US" dirty="0" smtClean="0">
                <a:solidFill>
                  <a:srgbClr val="FFFFFF"/>
                </a:solidFill>
                <a:latin typeface="Arial Narrow" panose="020B0606020202030204" pitchFamily="34" charset="0"/>
                <a:ea typeface="DFKai-SB" pitchFamily="65" charset="-120"/>
                <a:cs typeface="Arial" charset="0"/>
              </a:rPr>
              <a:t>─  </a:t>
            </a:r>
            <a:r>
              <a:rPr lang="zh-TW" altLang="en-US" sz="3200" dirty="0" smtClean="0">
                <a:solidFill>
                  <a:srgbClr val="FFFFFF"/>
                </a:solidFill>
                <a:latin typeface="Arial Narrow" panose="020B0606020202030204" pitchFamily="34" charset="0"/>
                <a:ea typeface="DFKai-SB" pitchFamily="65" charset="-120"/>
                <a:cs typeface="Arial" charset="0"/>
              </a:rPr>
              <a:t>盡心竭</a:t>
            </a:r>
            <a:r>
              <a:rPr lang="zh-TW" altLang="en-US" sz="3200" dirty="0">
                <a:solidFill>
                  <a:srgbClr val="FFFFFF"/>
                </a:solidFill>
                <a:latin typeface="Arial Narrow" panose="020B0606020202030204" pitchFamily="34" charset="0"/>
                <a:ea typeface="DFKai-SB" pitchFamily="65" charset="-120"/>
                <a:cs typeface="Arial" charset="0"/>
              </a:rPr>
              <a:t>力</a:t>
            </a:r>
            <a:r>
              <a:rPr lang="zh-TW" altLang="en-US" sz="3200" dirty="0" smtClean="0">
                <a:solidFill>
                  <a:srgbClr val="FFFFFF"/>
                </a:solidFill>
                <a:latin typeface="Arial Narrow" panose="020B0606020202030204" pitchFamily="34" charset="0"/>
                <a:ea typeface="DFKai-SB" pitchFamily="65" charset="-120"/>
                <a:cs typeface="Arial" charset="0"/>
              </a:rPr>
              <a:t>作主工</a:t>
            </a:r>
            <a:endParaRPr lang="en-US" altLang="zh-TW" sz="32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Arial Narrow" panose="020B0606020202030204" pitchFamily="34" charset="0"/>
                <a:ea typeface="DFKai-SB" pitchFamily="65" charset="-120"/>
                <a:cs typeface="Arial" charset="0"/>
              </a:rPr>
              <a:t>忍耐  </a:t>
            </a:r>
            <a:r>
              <a:rPr lang="en-US" altLang="zh-TW" sz="3200" dirty="0" smtClean="0">
                <a:solidFill>
                  <a:srgbClr val="FFFFFF"/>
                </a:solidFill>
                <a:latin typeface="Arial Narrow" panose="020B0606020202030204" pitchFamily="34" charset="0"/>
                <a:ea typeface="DFKai-SB" pitchFamily="65" charset="-120"/>
                <a:cs typeface="Arial" charset="0"/>
              </a:rPr>
              <a:t>perseverance</a:t>
            </a:r>
            <a:r>
              <a:rPr lang="zh-TW" altLang="en-US" sz="1800" dirty="0">
                <a:solidFill>
                  <a:srgbClr val="FFFFFF"/>
                </a:solidFill>
                <a:latin typeface="Arial Narrow" panose="020B0606020202030204" pitchFamily="34" charset="0"/>
                <a:ea typeface="DFKai-SB" pitchFamily="65" charset="-120"/>
                <a:cs typeface="Arial" charset="0"/>
              </a:rPr>
              <a:t> </a:t>
            </a:r>
            <a:r>
              <a:rPr lang="zh-TW" altLang="en-US" dirty="0" smtClean="0">
                <a:solidFill>
                  <a:srgbClr val="FFFFFF"/>
                </a:solidFill>
                <a:latin typeface="Arial Narrow" panose="020B0606020202030204" pitchFamily="34" charset="0"/>
                <a:ea typeface="DFKai-SB" pitchFamily="65" charset="-120"/>
                <a:cs typeface="Arial" charset="0"/>
              </a:rPr>
              <a:t>─ </a:t>
            </a:r>
            <a:r>
              <a:rPr lang="zh-TW" altLang="en-US" sz="1400" dirty="0" smtClean="0">
                <a:solidFill>
                  <a:srgbClr val="FFFFFF"/>
                </a:solidFill>
                <a:latin typeface="Arial Narrow" panose="020B0606020202030204" pitchFamily="34" charset="0"/>
                <a:ea typeface="DFKai-SB" pitchFamily="65" charset="-120"/>
                <a:cs typeface="Arial" charset="0"/>
              </a:rPr>
              <a:t> </a:t>
            </a:r>
            <a:r>
              <a:rPr lang="zh-TW" altLang="en-US" sz="3200" dirty="0" smtClean="0">
                <a:solidFill>
                  <a:srgbClr val="FFFFFF"/>
                </a:solidFill>
                <a:latin typeface="Arial Narrow" panose="020B0606020202030204" pitchFamily="34" charset="0"/>
                <a:ea typeface="DFKai-SB" pitchFamily="65" charset="-120"/>
                <a:cs typeface="Arial" charset="0"/>
              </a:rPr>
              <a:t>堅定</a:t>
            </a:r>
            <a:r>
              <a:rPr lang="zh-TW" altLang="en-US" sz="3200" dirty="0">
                <a:solidFill>
                  <a:srgbClr val="FFFFFF"/>
                </a:solidFill>
                <a:latin typeface="Arial Narrow" panose="020B0606020202030204" pitchFamily="34" charset="0"/>
                <a:ea typeface="DFKai-SB" pitchFamily="65" charset="-120"/>
                <a:cs typeface="Arial" charset="0"/>
              </a:rPr>
              <a:t>持</a:t>
            </a:r>
            <a:r>
              <a:rPr lang="zh-TW" altLang="en-US" sz="3200" dirty="0" smtClean="0">
                <a:solidFill>
                  <a:srgbClr val="FFFFFF"/>
                </a:solidFill>
                <a:latin typeface="Arial Narrow" panose="020B0606020202030204" pitchFamily="34" charset="0"/>
                <a:ea typeface="DFKai-SB" pitchFamily="65" charset="-120"/>
                <a:cs typeface="Arial" charset="0"/>
              </a:rPr>
              <a:t>守、不灰心疲倦</a:t>
            </a:r>
            <a:endParaRPr lang="zh-TW" altLang="en-US" sz="3200" dirty="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None/>
            </a:pPr>
            <a:endParaRPr lang="zh-TW" altLang="en-US" sz="2000" dirty="0">
              <a:solidFill>
                <a:srgbClr val="FFFFFF"/>
              </a:solidFill>
              <a:latin typeface="Arial Narrow" panose="020B0606020202030204" pitchFamily="34" charset="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3600" dirty="0" smtClean="0">
                <a:solidFill>
                  <a:srgbClr val="FFFFFF"/>
                </a:solidFill>
                <a:latin typeface="Arial Narrow" panose="020B0606020202030204" pitchFamily="34" charset="0"/>
                <a:ea typeface="DFKai-SB" pitchFamily="65" charset="-120"/>
                <a:cs typeface="Arial" charset="0"/>
              </a:rPr>
              <a:t>對</a:t>
            </a:r>
            <a:r>
              <a:rPr lang="zh-TW" altLang="en-US" sz="3600">
                <a:solidFill>
                  <a:srgbClr val="FFFFFF"/>
                </a:solidFill>
                <a:latin typeface="Arial Narrow" panose="020B0606020202030204" pitchFamily="34" charset="0"/>
                <a:ea typeface="DFKai-SB" pitchFamily="65" charset="-120"/>
                <a:cs typeface="Arial" charset="0"/>
              </a:rPr>
              <a:t>管理牧養教</a:t>
            </a:r>
            <a:r>
              <a:rPr lang="zh-TW" altLang="en-US" sz="3600" dirty="0">
                <a:solidFill>
                  <a:srgbClr val="FFFFFF"/>
                </a:solidFill>
                <a:latin typeface="Arial Narrow" panose="020B0606020202030204" pitchFamily="34" charset="0"/>
                <a:ea typeface="DFKai-SB" pitchFamily="65" charset="-120"/>
                <a:cs typeface="Arial" charset="0"/>
              </a:rPr>
              <a:t>會　</a:t>
            </a:r>
            <a:endParaRPr lang="en-US" altLang="zh-TW" sz="36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200" dirty="0" smtClean="0">
                <a:solidFill>
                  <a:srgbClr val="FFFFFF"/>
                </a:solidFill>
                <a:latin typeface="Arial Narrow" panose="020B0606020202030204" pitchFamily="34" charset="0"/>
                <a:ea typeface="DFKai-SB" pitchFamily="65" charset="-120"/>
                <a:cs typeface="Arial" charset="0"/>
              </a:rPr>
              <a:t>不</a:t>
            </a:r>
            <a:r>
              <a:rPr lang="zh-TW" altLang="en-US" sz="3200" dirty="0">
                <a:solidFill>
                  <a:srgbClr val="FFFFFF"/>
                </a:solidFill>
                <a:latin typeface="Arial Narrow" panose="020B0606020202030204" pitchFamily="34" charset="0"/>
                <a:ea typeface="DFKai-SB" pitchFamily="65" charset="-120"/>
                <a:cs typeface="Arial" charset="0"/>
              </a:rPr>
              <a:t>容忍惡</a:t>
            </a:r>
            <a:r>
              <a:rPr lang="zh-TW" altLang="en-US" sz="3200" dirty="0" smtClean="0">
                <a:solidFill>
                  <a:srgbClr val="FFFFFF"/>
                </a:solidFill>
                <a:latin typeface="Arial Narrow" panose="020B0606020202030204" pitchFamily="34" charset="0"/>
                <a:ea typeface="DFKai-SB" pitchFamily="65" charset="-120"/>
                <a:cs typeface="Arial" charset="0"/>
              </a:rPr>
              <a:t>人</a:t>
            </a:r>
            <a:endParaRPr lang="en-US" altLang="zh-TW" sz="32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200" dirty="0">
                <a:solidFill>
                  <a:srgbClr val="FFFFFF"/>
                </a:solidFill>
                <a:latin typeface="Arial Narrow" panose="020B0606020202030204" pitchFamily="34" charset="0"/>
                <a:ea typeface="DFKai-SB" pitchFamily="65" charset="-120"/>
                <a:cs typeface="Arial" charset="0"/>
              </a:rPr>
              <a:t>試驗自稱為使</a:t>
            </a:r>
            <a:r>
              <a:rPr lang="zh-TW" altLang="en-US" sz="3200" dirty="0" smtClean="0">
                <a:solidFill>
                  <a:srgbClr val="FFFFFF"/>
                </a:solidFill>
                <a:latin typeface="Arial Narrow" panose="020B0606020202030204" pitchFamily="34" charset="0"/>
                <a:ea typeface="DFKai-SB" pitchFamily="65" charset="-120"/>
                <a:cs typeface="Arial" charset="0"/>
              </a:rPr>
              <a:t>徒的，不</a:t>
            </a:r>
            <a:r>
              <a:rPr lang="zh-TW" altLang="en-US" sz="3200" dirty="0">
                <a:solidFill>
                  <a:srgbClr val="FFFFFF"/>
                </a:solidFill>
                <a:latin typeface="Arial Narrow" panose="020B0606020202030204" pitchFamily="34" charset="0"/>
                <a:ea typeface="DFKai-SB" pitchFamily="65" charset="-120"/>
                <a:cs typeface="Arial" charset="0"/>
              </a:rPr>
              <a:t>輕易</a:t>
            </a:r>
            <a:r>
              <a:rPr lang="zh-TW" altLang="en-US" sz="3200" dirty="0" smtClean="0">
                <a:solidFill>
                  <a:srgbClr val="FFFFFF"/>
                </a:solidFill>
                <a:latin typeface="Arial Narrow" panose="020B0606020202030204" pitchFamily="34" charset="0"/>
                <a:ea typeface="DFKai-SB" pitchFamily="65" charset="-120"/>
                <a:cs typeface="Arial" charset="0"/>
              </a:rPr>
              <a:t>讓人領導服事</a:t>
            </a:r>
            <a:endParaRPr lang="en-US" altLang="zh-TW" sz="3200" dirty="0" smtClean="0">
              <a:solidFill>
                <a:srgbClr val="FFFFFF"/>
              </a:solidFill>
              <a:latin typeface="Arial Narrow" panose="020B0606020202030204" pitchFamily="34" charset="0"/>
              <a:ea typeface="DFKai-SB" pitchFamily="65" charset="-120"/>
              <a:cs typeface="Arial" charset="0"/>
            </a:endParaRPr>
          </a:p>
          <a:p>
            <a:pPr marL="1314450" lvl="1" indent="-571500" defTabSz="914400" eaLnBrk="1" fontAlgn="base" hangingPunct="1">
              <a:spcBef>
                <a:spcPct val="0"/>
              </a:spcBef>
              <a:spcAft>
                <a:spcPct val="0"/>
              </a:spcAft>
              <a:buFont typeface="Arial" panose="020B0604020202020204" pitchFamily="34" charset="0"/>
              <a:buChar char="•"/>
            </a:pPr>
            <a:r>
              <a:rPr lang="zh-TW" altLang="en-US" sz="3200" dirty="0">
                <a:solidFill>
                  <a:srgbClr val="FFFFFF"/>
                </a:solidFill>
                <a:latin typeface="Arial Narrow" panose="020B0606020202030204" pitchFamily="34" charset="0"/>
                <a:ea typeface="DFKai-SB" pitchFamily="65" charset="-120"/>
                <a:cs typeface="Arial" charset="0"/>
              </a:rPr>
              <a:t>恨惡尼哥拉一黨</a:t>
            </a:r>
            <a:r>
              <a:rPr lang="zh-TW" altLang="en-US" sz="3200" dirty="0" smtClean="0">
                <a:solidFill>
                  <a:srgbClr val="FFFFFF"/>
                </a:solidFill>
                <a:latin typeface="Arial Narrow" panose="020B0606020202030204" pitchFamily="34" charset="0"/>
                <a:ea typeface="DFKai-SB" pitchFamily="65" charset="-120"/>
                <a:cs typeface="Arial" charset="0"/>
              </a:rPr>
              <a:t>人異端背離真道的</a:t>
            </a:r>
            <a:r>
              <a:rPr lang="zh-TW" altLang="en-US" sz="3200" dirty="0">
                <a:solidFill>
                  <a:srgbClr val="FFFFFF"/>
                </a:solidFill>
                <a:latin typeface="Arial Narrow" panose="020B0606020202030204" pitchFamily="34" charset="0"/>
                <a:ea typeface="DFKai-SB" pitchFamily="65" charset="-120"/>
                <a:cs typeface="Arial" charset="0"/>
              </a:rPr>
              <a:t>行為</a:t>
            </a:r>
          </a:p>
          <a:p>
            <a:pPr defTabSz="914400" eaLnBrk="1" fontAlgn="base" hangingPunct="1">
              <a:spcBef>
                <a:spcPct val="0"/>
              </a:spcBef>
              <a:spcAft>
                <a:spcPct val="0"/>
              </a:spcAft>
              <a:buNone/>
            </a:pPr>
            <a:endParaRPr lang="zh-TW" altLang="en-US" sz="2000"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xmlns="" val="218654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173253" y="1194668"/>
            <a:ext cx="9057374" cy="1692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dirty="0" smtClean="0">
                <a:solidFill>
                  <a:srgbClr val="FFFF00"/>
                </a:solidFill>
                <a:latin typeface="DFKai-SB" pitchFamily="65" charset="-120"/>
                <a:ea typeface="DFKai-SB" pitchFamily="65" charset="-120"/>
                <a:cs typeface="Arial" charset="0"/>
              </a:rPr>
              <a:t>主對以</a:t>
            </a:r>
            <a:r>
              <a:rPr lang="zh-TW" altLang="en-US" sz="4400" dirty="0">
                <a:solidFill>
                  <a:srgbClr val="FFFF00"/>
                </a:solidFill>
                <a:latin typeface="DFKai-SB" pitchFamily="65" charset="-120"/>
                <a:ea typeface="DFKai-SB" pitchFamily="65" charset="-120"/>
                <a:cs typeface="Arial" charset="0"/>
              </a:rPr>
              <a:t>弗</a:t>
            </a:r>
            <a:r>
              <a:rPr lang="zh-TW" altLang="en-US" sz="4400" dirty="0" smtClean="0">
                <a:solidFill>
                  <a:srgbClr val="FFFF00"/>
                </a:solidFill>
                <a:latin typeface="DFKai-SB" pitchFamily="65" charset="-120"/>
                <a:ea typeface="DFKai-SB" pitchFamily="65" charset="-120"/>
                <a:cs typeface="Arial" charset="0"/>
              </a:rPr>
              <a:t>所教</a:t>
            </a:r>
            <a:r>
              <a:rPr lang="zh-TW" altLang="en-US" sz="4400" dirty="0">
                <a:solidFill>
                  <a:srgbClr val="FFFF00"/>
                </a:solidFill>
                <a:latin typeface="DFKai-SB" pitchFamily="65" charset="-120"/>
                <a:ea typeface="DFKai-SB" pitchFamily="65" charset="-120"/>
                <a:cs typeface="Arial" charset="0"/>
              </a:rPr>
              <a:t>會的責備</a:t>
            </a:r>
            <a:r>
              <a:rPr lang="en-US" altLang="zh-TW" sz="4400" dirty="0" smtClean="0">
                <a:solidFill>
                  <a:srgbClr val="FFFF00"/>
                </a:solidFill>
                <a:latin typeface="DFKai-SB" pitchFamily="65" charset="-120"/>
                <a:ea typeface="DFKai-SB" pitchFamily="65" charset="-120"/>
                <a:cs typeface="Arial" charset="0"/>
              </a:rPr>
              <a:t>: </a:t>
            </a:r>
          </a:p>
          <a:p>
            <a:pPr defTabSz="914400" eaLnBrk="1" fontAlgn="base" hangingPunct="1">
              <a:spcBef>
                <a:spcPct val="0"/>
              </a:spcBef>
              <a:spcAft>
                <a:spcPct val="0"/>
              </a:spcAft>
              <a:buNone/>
            </a:pPr>
            <a:endParaRPr lang="en-US" altLang="zh-TW" sz="20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Arial Narrow" panose="020B0606020202030204" pitchFamily="34" charset="0"/>
                <a:ea typeface="DFKai-SB" pitchFamily="65" charset="-120"/>
                <a:cs typeface="Arial" charset="0"/>
              </a:rPr>
              <a:t>把起初的愛心離棄</a:t>
            </a:r>
            <a:r>
              <a:rPr lang="zh-TW" altLang="en-US" sz="4000" dirty="0" smtClean="0">
                <a:solidFill>
                  <a:srgbClr val="FFFFFF"/>
                </a:solidFill>
                <a:latin typeface="Arial Narrow" panose="020B0606020202030204" pitchFamily="34" charset="0"/>
                <a:ea typeface="DFKai-SB" pitchFamily="65" charset="-120"/>
                <a:cs typeface="Arial" charset="0"/>
              </a:rPr>
              <a:t>了</a:t>
            </a:r>
            <a:r>
              <a:rPr lang="en-US" altLang="zh-TW" sz="4000" dirty="0">
                <a:solidFill>
                  <a:srgbClr val="FFFFFF"/>
                </a:solidFill>
                <a:latin typeface="Arial Narrow" panose="020B0606020202030204" pitchFamily="34" charset="0"/>
                <a:ea typeface="DFKai-SB" pitchFamily="65" charset="-120"/>
                <a:cs typeface="Arial" charset="0"/>
              </a:rPr>
              <a:t> </a:t>
            </a:r>
            <a:r>
              <a:rPr lang="en-US" altLang="zh-TW" sz="4000" dirty="0" smtClean="0">
                <a:solidFill>
                  <a:srgbClr val="FFFFFF"/>
                </a:solidFill>
                <a:latin typeface="Arial Narrow" panose="020B0606020202030204" pitchFamily="34" charset="0"/>
                <a:ea typeface="DFKai-SB" pitchFamily="65" charset="-120"/>
                <a:cs typeface="Arial" charset="0"/>
              </a:rPr>
              <a:t> </a:t>
            </a:r>
            <a:r>
              <a:rPr lang="en-US" altLang="zh-TW" sz="3600" dirty="0">
                <a:solidFill>
                  <a:srgbClr val="FFFFFF"/>
                </a:solidFill>
                <a:latin typeface="Mongolian Baiti" panose="03000500000000000000" pitchFamily="66" charset="0"/>
                <a:ea typeface="DFKai-SB" pitchFamily="65" charset="-120"/>
                <a:cs typeface="Mongolian Baiti" panose="03000500000000000000" pitchFamily="66" charset="0"/>
              </a:rPr>
              <a:t>left your first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love</a:t>
            </a:r>
            <a:endParaRPr lang="zh-TW" altLang="en-US" sz="2000"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xmlns="" val="2829127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0" y="2002142"/>
            <a:ext cx="9117460" cy="4124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685800" lvl="0" indent="-685800" defTabSz="914400" eaLnBrk="1" fontAlgn="base" hangingPunct="1">
              <a:spcBef>
                <a:spcPct val="0"/>
              </a:spcBef>
              <a:spcAft>
                <a:spcPct val="0"/>
              </a:spcAft>
              <a:buFont typeface="Wingdings" panose="05000000000000000000" pitchFamily="2" charset="2"/>
              <a:buChar char="Ø"/>
            </a:pPr>
            <a:r>
              <a:rPr lang="zh-TW" altLang="en-US" sz="4000" dirty="0">
                <a:solidFill>
                  <a:srgbClr val="FFFFFF"/>
                </a:solidFill>
                <a:latin typeface="DFKai-SB" pitchFamily="65" charset="-120"/>
                <a:ea typeface="DFKai-SB" pitchFamily="65" charset="-120"/>
                <a:cs typeface="Arial" charset="0"/>
              </a:rPr>
              <a:t>建立尊榮文化</a:t>
            </a:r>
            <a:r>
              <a:rPr lang="zh-TW" altLang="en-US" sz="1400" dirty="0">
                <a:solidFill>
                  <a:srgbClr val="FFFFFF"/>
                </a:solidFill>
                <a:latin typeface="DFKai-SB" pitchFamily="65" charset="-120"/>
                <a:ea typeface="DFKai-SB" pitchFamily="65" charset="-120"/>
                <a:cs typeface="Arial" charset="0"/>
              </a:rPr>
              <a:t> </a:t>
            </a:r>
            <a:r>
              <a:rPr lang="zh-TW" altLang="en-US" sz="600"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Mongolian Baiti" panose="03000500000000000000" pitchFamily="66" charset="0"/>
                <a:ea typeface="DFKai-SB" pitchFamily="65" charset="-120"/>
                <a:cs typeface="Mongolian Baiti" panose="03000500000000000000" pitchFamily="66" charset="0"/>
              </a:rPr>
              <a:t>Establishing Culture </a:t>
            </a:r>
            <a:r>
              <a:rPr lang="en-US" altLang="zh-TW" dirty="0">
                <a:solidFill>
                  <a:srgbClr val="FFFFFF"/>
                </a:solidFill>
                <a:latin typeface="Mongolian Baiti" panose="03000500000000000000" pitchFamily="66" charset="0"/>
                <a:ea typeface="DFKai-SB" pitchFamily="65" charset="-120"/>
                <a:cs typeface="Mongolian Baiti" panose="03000500000000000000" pitchFamily="66" charset="0"/>
              </a:rPr>
              <a:t>of </a:t>
            </a:r>
            <a:r>
              <a:rPr lang="en-US" altLang="zh-TW" dirty="0" smtClean="0">
                <a:solidFill>
                  <a:srgbClr val="FFFFFF"/>
                </a:solidFill>
                <a:latin typeface="Mongolian Baiti" panose="03000500000000000000" pitchFamily="66" charset="0"/>
                <a:ea typeface="DFKai-SB" pitchFamily="65" charset="-120"/>
                <a:cs typeface="Mongolian Baiti" panose="03000500000000000000" pitchFamily="66" charset="0"/>
              </a:rPr>
              <a:t>Honor</a:t>
            </a:r>
            <a:endParaRPr lang="en-US" altLang="zh-TW"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smtClean="0">
              <a:solidFill>
                <a:srgbClr val="FFFFFF"/>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a:solidFill>
                <a:srgbClr val="FFFFFF"/>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r>
              <a:rPr lang="zh-TW" altLang="en-US" sz="4000" dirty="0" smtClean="0">
                <a:solidFill>
                  <a:schemeClr val="bg2">
                    <a:lumMod val="60000"/>
                    <a:lumOff val="40000"/>
                  </a:schemeClr>
                </a:solidFill>
                <a:latin typeface="DFKai-SB" pitchFamily="65" charset="-120"/>
                <a:ea typeface="DFKai-SB" pitchFamily="65" charset="-120"/>
                <a:cs typeface="Arial" charset="0"/>
              </a:rPr>
              <a:t>弟</a:t>
            </a:r>
            <a:r>
              <a:rPr lang="zh-TW" altLang="en-US" sz="4000" dirty="0">
                <a:solidFill>
                  <a:schemeClr val="bg2">
                    <a:lumMod val="60000"/>
                    <a:lumOff val="40000"/>
                  </a:schemeClr>
                </a:solidFill>
                <a:latin typeface="DFKai-SB" pitchFamily="65" charset="-120"/>
                <a:ea typeface="DFKai-SB" pitchFamily="65" charset="-120"/>
                <a:cs typeface="Arial" charset="0"/>
              </a:rPr>
              <a:t>兄</a:t>
            </a:r>
            <a:r>
              <a:rPr lang="zh-TW" altLang="en-US" sz="4000" dirty="0" smtClean="0">
                <a:solidFill>
                  <a:schemeClr val="bg2">
                    <a:lumMod val="60000"/>
                    <a:lumOff val="40000"/>
                  </a:schemeClr>
                </a:solidFill>
                <a:latin typeface="DFKai-SB" pitchFamily="65" charset="-120"/>
                <a:ea typeface="DFKai-SB" pitchFamily="65" charset="-120"/>
                <a:cs typeface="Arial" charset="0"/>
              </a:rPr>
              <a:t>的建造 </a:t>
            </a:r>
            <a:r>
              <a:rPr lang="en-US" altLang="zh-TW" dirty="0" smtClean="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rPr>
              <a:t>Building the men</a:t>
            </a:r>
            <a:endParaRPr lang="en-US" altLang="zh-CN" sz="1600" b="1" i="1" dirty="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smtClean="0">
              <a:solidFill>
                <a:schemeClr val="bg2">
                  <a:lumMod val="60000"/>
                  <a:lumOff val="40000"/>
                </a:schemeClr>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a:solidFill>
                <a:schemeClr val="bg2">
                  <a:lumMod val="60000"/>
                  <a:lumOff val="40000"/>
                </a:schemeClr>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r>
              <a:rPr lang="zh-TW" altLang="en-US" sz="4000" dirty="0">
                <a:solidFill>
                  <a:schemeClr val="bg2">
                    <a:lumMod val="60000"/>
                    <a:lumOff val="40000"/>
                  </a:schemeClr>
                </a:solidFill>
                <a:latin typeface="DFKai-SB" pitchFamily="65" charset="-120"/>
                <a:ea typeface="DFKai-SB" pitchFamily="65" charset="-120"/>
                <a:cs typeface="Arial" charset="0"/>
              </a:rPr>
              <a:t>小組的增長 </a:t>
            </a:r>
            <a:r>
              <a:rPr lang="en-US" altLang="zh-TW" dirty="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rPr>
              <a:t>Growing cell groups</a:t>
            </a:r>
            <a:endParaRPr lang="en-US" altLang="zh-TW" sz="3600" dirty="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1200" dirty="0" smtClean="0">
              <a:solidFill>
                <a:schemeClr val="bg2">
                  <a:lumMod val="60000"/>
                  <a:lumOff val="40000"/>
                </a:schemeClr>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a:solidFill>
                <a:schemeClr val="bg2">
                  <a:lumMod val="60000"/>
                  <a:lumOff val="40000"/>
                </a:schemeClr>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r>
              <a:rPr lang="zh-TW" altLang="en-US" sz="4000" dirty="0" smtClean="0">
                <a:solidFill>
                  <a:schemeClr val="bg2">
                    <a:lumMod val="60000"/>
                    <a:lumOff val="40000"/>
                  </a:schemeClr>
                </a:solidFill>
                <a:latin typeface="DFKai-SB" pitchFamily="65" charset="-120"/>
                <a:ea typeface="DFKai-SB" pitchFamily="65" charset="-120"/>
                <a:cs typeface="Arial" charset="0"/>
              </a:rPr>
              <a:t>聖經與聖靈的裝備 </a:t>
            </a:r>
            <a:r>
              <a:rPr lang="en-US" altLang="zh-TW" dirty="0" smtClean="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rPr>
              <a:t>Equipping in the Word of God and moving in the Holy Spirit</a:t>
            </a:r>
            <a:endParaRPr lang="en-US" altLang="zh-CN" sz="1600" b="1" i="1" dirty="0">
              <a:solidFill>
                <a:schemeClr val="bg2">
                  <a:lumMod val="60000"/>
                  <a:lumOff val="40000"/>
                </a:schemeClr>
              </a:solidFill>
              <a:latin typeface="Mongolian Baiti" panose="03000500000000000000" pitchFamily="66" charset="0"/>
              <a:ea typeface="DFKai-SB" pitchFamily="65" charset="-120"/>
              <a:cs typeface="Mongolian Baiti" panose="03000500000000000000" pitchFamily="66" charset="0"/>
            </a:endParaRPr>
          </a:p>
          <a:p>
            <a:pPr marL="685800" indent="-685800" defTabSz="914400" eaLnBrk="1" fontAlgn="base" hangingPunct="1">
              <a:spcBef>
                <a:spcPct val="0"/>
              </a:spcBef>
              <a:spcAft>
                <a:spcPct val="0"/>
              </a:spcAft>
              <a:buFont typeface="Wingdings" panose="05000000000000000000" pitchFamily="2" charset="2"/>
              <a:buChar char="Ø"/>
            </a:pPr>
            <a:endParaRPr lang="en-US" altLang="zh-CN" sz="1800" b="1" i="1"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
        <p:nvSpPr>
          <p:cNvPr id="2" name="TextBox 1"/>
          <p:cNvSpPr txBox="1"/>
          <p:nvPr/>
        </p:nvSpPr>
        <p:spPr>
          <a:xfrm>
            <a:off x="40838" y="675889"/>
            <a:ext cx="9076623" cy="830997"/>
          </a:xfrm>
          <a:prstGeom prst="rect">
            <a:avLst/>
          </a:prstGeom>
          <a:noFill/>
        </p:spPr>
        <p:txBody>
          <a:bodyPr wrap="square" rtlCol="0">
            <a:spAutoFit/>
          </a:bodyPr>
          <a:lstStyle/>
          <a:p>
            <a:pPr algn="ctr"/>
            <a:r>
              <a:rPr lang="en-US" altLang="zh-TW" sz="4800" u="sng" dirty="0" smtClean="0">
                <a:solidFill>
                  <a:srgbClr val="FFFF00"/>
                </a:solidFill>
                <a:latin typeface="DFKai-SB" panose="03000509000000000000" pitchFamily="65" charset="-120"/>
                <a:ea typeface="DFKai-SB" panose="03000509000000000000" pitchFamily="65" charset="-120"/>
              </a:rPr>
              <a:t>2016</a:t>
            </a:r>
            <a:r>
              <a:rPr lang="zh-TW" altLang="en-US" sz="2400" u="sng" dirty="0">
                <a:solidFill>
                  <a:srgbClr val="FFFF00"/>
                </a:solidFill>
                <a:latin typeface="DFKai-SB" panose="03000509000000000000" pitchFamily="65" charset="-120"/>
                <a:ea typeface="DFKai-SB" panose="03000509000000000000" pitchFamily="65" charset="-120"/>
              </a:rPr>
              <a:t> </a:t>
            </a:r>
            <a:r>
              <a:rPr lang="zh-TW" altLang="en-US" sz="4800" u="sng" dirty="0" smtClean="0">
                <a:solidFill>
                  <a:srgbClr val="FFFF00"/>
                </a:solidFill>
                <a:latin typeface="DFKai-SB" panose="03000509000000000000" pitchFamily="65" charset="-120"/>
                <a:ea typeface="DFKai-SB" panose="03000509000000000000" pitchFamily="65" charset="-120"/>
              </a:rPr>
              <a:t>的重點</a:t>
            </a:r>
            <a:r>
              <a:rPr lang="zh-TW" altLang="en-US" sz="2800" b="1" u="sng" dirty="0" smtClean="0">
                <a:solidFill>
                  <a:srgbClr val="FFFF00"/>
                </a:solidFill>
              </a:rPr>
              <a:t>   </a:t>
            </a:r>
            <a:r>
              <a:rPr lang="en-US" altLang="zh-TW" sz="3600" b="1" u="sng" dirty="0" smtClean="0">
                <a:solidFill>
                  <a:srgbClr val="FFFF00"/>
                </a:solidFill>
                <a:latin typeface="Mongolian Baiti" panose="03000500000000000000" pitchFamily="66" charset="0"/>
                <a:cs typeface="Mongolian Baiti" panose="03000500000000000000" pitchFamily="66" charset="0"/>
              </a:rPr>
              <a:t>The Focus of  2016</a:t>
            </a:r>
            <a:endParaRPr lang="zh-TW" altLang="en-US" sz="3600" b="1" u="sng" dirty="0">
              <a:solidFill>
                <a:srgbClr val="FFFF0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3716921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0" y="2002142"/>
            <a:ext cx="9117460" cy="2339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zh-TW" altLang="en-US" sz="4000" dirty="0" smtClean="0">
                <a:solidFill>
                  <a:srgbClr val="FFFFFF"/>
                </a:solidFill>
                <a:latin typeface="DFKai-SB" pitchFamily="65" charset="-120"/>
                <a:ea typeface="DFKai-SB" pitchFamily="65" charset="-120"/>
                <a:cs typeface="Arial" charset="0"/>
              </a:rPr>
              <a:t>我們的關係比我期待你做到的事重要 </a:t>
            </a:r>
            <a:r>
              <a:rPr lang="zh-TW" altLang="en-US" sz="1400" dirty="0" smtClean="0">
                <a:solidFill>
                  <a:srgbClr val="FFFFFF"/>
                </a:solidFill>
                <a:latin typeface="DFKai-SB" pitchFamily="65" charset="-120"/>
                <a:ea typeface="DFKai-SB" pitchFamily="65" charset="-120"/>
                <a:cs typeface="Arial" charset="0"/>
              </a:rPr>
              <a:t>   </a:t>
            </a:r>
            <a:endParaRPr lang="en-US" altLang="zh-TW" sz="800"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endParaRPr lang="en-US" altLang="zh-TW" sz="800" dirty="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pPr>
            <a:r>
              <a:rPr lang="en-US" altLang="zh-TW" dirty="0" smtClean="0">
                <a:solidFill>
                  <a:srgbClr val="FFFFFF"/>
                </a:solidFill>
                <a:latin typeface="Mongolian Baiti" panose="03000500000000000000" pitchFamily="66" charset="0"/>
                <a:ea typeface="DFKai-SB" pitchFamily="65" charset="-120"/>
                <a:cs typeface="Mongolian Baiti" panose="03000500000000000000" pitchFamily="66" charset="0"/>
              </a:rPr>
              <a:t>Our relationship is more important than what I expect you to accomplish</a:t>
            </a:r>
            <a:endParaRPr lang="en-US" altLang="zh-TW" dirty="0">
              <a:solidFill>
                <a:srgbClr val="FFFFFF"/>
              </a:solidFill>
              <a:latin typeface="Mongolian Baiti" panose="03000500000000000000" pitchFamily="66" charset="0"/>
              <a:ea typeface="DFKai-SB" pitchFamily="65" charset="-120"/>
              <a:cs typeface="Mongolian Baiti" panose="03000500000000000000" pitchFamily="66"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smtClean="0">
              <a:solidFill>
                <a:srgbClr val="FFFFFF"/>
              </a:solidFill>
              <a:latin typeface="DFKai-SB" pitchFamily="65" charset="-120"/>
              <a:ea typeface="DFKai-SB" pitchFamily="65" charset="-120"/>
              <a:cs typeface="Arial" charset="0"/>
            </a:endParaRPr>
          </a:p>
          <a:p>
            <a:pPr marL="685800" lvl="0" indent="-685800" defTabSz="914400" eaLnBrk="1" fontAlgn="base" hangingPunct="1">
              <a:spcBef>
                <a:spcPct val="0"/>
              </a:spcBef>
              <a:spcAft>
                <a:spcPct val="0"/>
              </a:spcAft>
              <a:buFont typeface="Wingdings" panose="05000000000000000000" pitchFamily="2" charset="2"/>
              <a:buChar char="Ø"/>
            </a:pPr>
            <a:endParaRPr lang="en-US" altLang="zh-TW" sz="800" dirty="0">
              <a:solidFill>
                <a:srgbClr val="FFFFFF"/>
              </a:solidFill>
              <a:latin typeface="DFKai-SB" pitchFamily="65" charset="-120"/>
              <a:ea typeface="DFKai-SB" pitchFamily="65" charset="-120"/>
              <a:cs typeface="Arial" charset="0"/>
            </a:endParaRPr>
          </a:p>
          <a:p>
            <a:pPr marL="685800" indent="-685800" defTabSz="914400" eaLnBrk="1" fontAlgn="base" hangingPunct="1">
              <a:spcBef>
                <a:spcPct val="0"/>
              </a:spcBef>
              <a:spcAft>
                <a:spcPct val="0"/>
              </a:spcAft>
              <a:buFont typeface="Wingdings" panose="05000000000000000000" pitchFamily="2" charset="2"/>
              <a:buChar char="Ø"/>
            </a:pPr>
            <a:endParaRPr lang="en-US" altLang="zh-CN" sz="1800" b="1" i="1" dirty="0">
              <a:solidFill>
                <a:srgbClr val="FFFFFF"/>
              </a:solidFill>
              <a:latin typeface="Mongolian Baiti" panose="03000500000000000000" pitchFamily="66" charset="0"/>
              <a:ea typeface="DFKai-SB" pitchFamily="65" charset="-120"/>
              <a:cs typeface="Mongolian Baiti" panose="03000500000000000000" pitchFamily="66" charset="0"/>
            </a:endParaRPr>
          </a:p>
        </p:txBody>
      </p:sp>
      <p:sp>
        <p:nvSpPr>
          <p:cNvPr id="2" name="TextBox 1"/>
          <p:cNvSpPr txBox="1"/>
          <p:nvPr/>
        </p:nvSpPr>
        <p:spPr>
          <a:xfrm>
            <a:off x="40838" y="675889"/>
            <a:ext cx="9076623" cy="769441"/>
          </a:xfrm>
          <a:prstGeom prst="rect">
            <a:avLst/>
          </a:prstGeom>
          <a:noFill/>
        </p:spPr>
        <p:txBody>
          <a:bodyPr wrap="square" rtlCol="0">
            <a:spAutoFit/>
          </a:bodyPr>
          <a:lstStyle/>
          <a:p>
            <a:pPr algn="ctr"/>
            <a:r>
              <a:rPr lang="zh-TW" altLang="en-US" sz="4400" u="sng" dirty="0">
                <a:solidFill>
                  <a:srgbClr val="FFFF00"/>
                </a:solidFill>
                <a:latin typeface="DFKai-SB" pitchFamily="65" charset="-120"/>
                <a:ea typeface="DFKai-SB" pitchFamily="65" charset="-120"/>
                <a:cs typeface="Arial" charset="0"/>
              </a:rPr>
              <a:t>尊榮文化</a:t>
            </a:r>
            <a:r>
              <a:rPr lang="zh-TW" altLang="en-US" sz="1600" u="sng" dirty="0">
                <a:solidFill>
                  <a:srgbClr val="FFFF00"/>
                </a:solidFill>
                <a:latin typeface="DFKai-SB" pitchFamily="65" charset="-120"/>
                <a:ea typeface="DFKai-SB" pitchFamily="65" charset="-120"/>
                <a:cs typeface="Arial" charset="0"/>
              </a:rPr>
              <a:t> </a:t>
            </a:r>
            <a:r>
              <a:rPr lang="zh-TW" altLang="en-US" sz="700" u="sng" dirty="0">
                <a:solidFill>
                  <a:srgbClr val="FFFF00"/>
                </a:solidFill>
                <a:latin typeface="DFKai-SB" pitchFamily="65" charset="-120"/>
                <a:ea typeface="DFKai-SB" pitchFamily="65" charset="-120"/>
                <a:cs typeface="Arial" charset="0"/>
              </a:rPr>
              <a:t>   </a:t>
            </a:r>
            <a:r>
              <a:rPr lang="en-US" altLang="zh-TW" sz="2000" u="sng" dirty="0" smtClean="0">
                <a:solidFill>
                  <a:srgbClr val="FFFF00"/>
                </a:solidFill>
                <a:latin typeface="Mongolian Baiti" panose="03000500000000000000" pitchFamily="66" charset="0"/>
                <a:ea typeface="DFKai-SB" pitchFamily="65" charset="-120"/>
                <a:cs typeface="Mongolian Baiti" panose="03000500000000000000" pitchFamily="66" charset="0"/>
              </a:rPr>
              <a:t>  </a:t>
            </a:r>
            <a:r>
              <a:rPr lang="en-US" altLang="zh-TW" sz="3600" u="sng" dirty="0">
                <a:solidFill>
                  <a:srgbClr val="FFFF00"/>
                </a:solidFill>
                <a:latin typeface="Mongolian Baiti" panose="03000500000000000000" pitchFamily="66" charset="0"/>
                <a:ea typeface="DFKai-SB" pitchFamily="65" charset="-120"/>
                <a:cs typeface="Mongolian Baiti" panose="03000500000000000000" pitchFamily="66" charset="0"/>
              </a:rPr>
              <a:t>Culture of Honor</a:t>
            </a:r>
            <a:endParaRPr lang="zh-TW" altLang="en-US" sz="6000" b="1" u="sng" dirty="0">
              <a:solidFill>
                <a:srgbClr val="FFFF0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1468269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0"/>
            <a:ext cx="9057374" cy="692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求他按著他豐盛的榮耀，藉著他的靈，叫你們心裡的力量剛強起來</a:t>
            </a:r>
            <a:r>
              <a:rPr lang="zh-TW" altLang="en-US" sz="3600" dirty="0" smtClean="0">
                <a:solidFill>
                  <a:srgbClr val="FFFFFF"/>
                </a:solidFill>
                <a:latin typeface="DFKai-SB" pitchFamily="65" charset="-120"/>
                <a:ea typeface="DFKai-SB" pitchFamily="65" charset="-120"/>
                <a:cs typeface="Arial" charset="0"/>
              </a:rPr>
              <a:t>，使</a:t>
            </a:r>
            <a:r>
              <a:rPr lang="zh-TW" altLang="en-US" sz="3600" dirty="0">
                <a:solidFill>
                  <a:srgbClr val="FFFFFF"/>
                </a:solidFill>
                <a:latin typeface="DFKai-SB" pitchFamily="65" charset="-120"/>
                <a:ea typeface="DFKai-SB" pitchFamily="65" charset="-120"/>
                <a:cs typeface="Arial" charset="0"/>
              </a:rPr>
              <a:t>基督因你們的信，住在你們心裡，叫你們的愛心有根有基， </a:t>
            </a:r>
            <a:r>
              <a:rPr lang="zh-TW" altLang="en-US" sz="3600" dirty="0" smtClean="0">
                <a:solidFill>
                  <a:srgbClr val="FFFFFF"/>
                </a:solidFill>
                <a:latin typeface="DFKai-SB" pitchFamily="65" charset="-120"/>
                <a:ea typeface="DFKai-SB" pitchFamily="65" charset="-120"/>
                <a:cs typeface="Arial" charset="0"/>
              </a:rPr>
              <a:t>能</a:t>
            </a:r>
            <a:r>
              <a:rPr lang="zh-TW" altLang="en-US" sz="3600" dirty="0">
                <a:solidFill>
                  <a:srgbClr val="FFFFFF"/>
                </a:solidFill>
                <a:latin typeface="DFKai-SB" pitchFamily="65" charset="-120"/>
                <a:ea typeface="DFKai-SB" pitchFamily="65" charset="-120"/>
                <a:cs typeface="Arial" charset="0"/>
              </a:rPr>
              <a:t>以和眾聖徒一同明白基督的愛是何等長闊高深</a:t>
            </a:r>
            <a:r>
              <a:rPr lang="zh-TW" altLang="en-US" sz="3600" dirty="0" smtClean="0">
                <a:solidFill>
                  <a:srgbClr val="FFFFFF"/>
                </a:solidFill>
                <a:latin typeface="DFKai-SB" pitchFamily="65" charset="-120"/>
                <a:ea typeface="DFKai-SB" pitchFamily="65" charset="-120"/>
                <a:cs typeface="Arial" charset="0"/>
              </a:rPr>
              <a:t>，並</a:t>
            </a:r>
            <a:r>
              <a:rPr lang="zh-TW" altLang="en-US" sz="3600" dirty="0">
                <a:solidFill>
                  <a:srgbClr val="FFFFFF"/>
                </a:solidFill>
                <a:latin typeface="DFKai-SB" pitchFamily="65" charset="-120"/>
                <a:ea typeface="DFKai-SB" pitchFamily="65" charset="-120"/>
                <a:cs typeface="Arial" charset="0"/>
              </a:rPr>
              <a:t>知道這愛是過於人所能測度的，便叫</a:t>
            </a:r>
            <a:r>
              <a:rPr lang="zh-TW" altLang="en-US" sz="24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神一切所充滿的，充滿了你們</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以弗所</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Ephesians 3:16-19</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i="1" dirty="0" smtClean="0">
                <a:solidFill>
                  <a:srgbClr val="FFFFFF"/>
                </a:solidFill>
                <a:latin typeface="Arial Narrow" panose="020B0606020202030204" pitchFamily="34" charset="0"/>
                <a:ea typeface="DFKai-SB" pitchFamily="65" charset="-120"/>
                <a:cs typeface="Arial" charset="0"/>
              </a:rPr>
              <a:t>I pray that out of his glorious riches he may strengthen you with power through his Spirit in your inner being, so that Christ may dwell in your hearts through faith.  And I pray that you, being rooted and established in love, may have power, together with all the Lord’s holy people, to grasp how wide and long and high and deep is the love of Christ, and to know this love that surpasses knowledge—that you may be filled to the measure of all the fullness of God.</a:t>
            </a:r>
          </a:p>
        </p:txBody>
      </p:sp>
    </p:spTree>
    <p:extLst>
      <p:ext uri="{BB962C8B-B14F-4D97-AF65-F5344CB8AC3E}">
        <p14:creationId xmlns:p14="http://schemas.microsoft.com/office/powerpoint/2010/main" xmlns="" val="419284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25642" y="477824"/>
            <a:ext cx="7883091" cy="53095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810572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r>
              <a:rPr lang="zh-TW" altLang="en-US" sz="4000" dirty="0">
                <a:solidFill>
                  <a:srgbClr val="00B0F0"/>
                </a:solidFill>
                <a:latin typeface="DFKai-SB" pitchFamily="65" charset="-120"/>
                <a:ea typeface="DFKai-SB" pitchFamily="65" charset="-120"/>
              </a:rPr>
              <a:t>播放 </a:t>
            </a:r>
            <a:r>
              <a:rPr lang="en-US" altLang="zh-TW" sz="4000" dirty="0">
                <a:solidFill>
                  <a:srgbClr val="00B0F0"/>
                </a:solidFill>
                <a:latin typeface="DFKai-SB" pitchFamily="65" charset="-120"/>
                <a:ea typeface="DFKai-SB" pitchFamily="65" charset="-120"/>
              </a:rPr>
              <a:t>play video</a:t>
            </a:r>
            <a:endParaRPr lang="en-US" altLang="zh-TW" sz="4400" dirty="0">
              <a:solidFill>
                <a:srgbClr val="FFFF00"/>
              </a:solidFill>
              <a:latin typeface="DFKai-SB" pitchFamily="65" charset="-120"/>
              <a:ea typeface="DFKai-SB" pitchFamily="65" charset="-120"/>
            </a:endParaRPr>
          </a:p>
          <a:p>
            <a:pPr eaLnBrk="1" hangingPunct="1"/>
            <a:endParaRPr lang="en-US" altLang="zh-TW" sz="900" i="1" dirty="0">
              <a:latin typeface="Arial Narrow" pitchFamily="34" charset="0"/>
              <a:ea typeface="DFKai-SB" pitchFamily="65" charset="-120"/>
            </a:endParaRPr>
          </a:p>
          <a:p>
            <a:pPr eaLnBrk="1" hangingPunct="1"/>
            <a:endParaRPr lang="en-US" altLang="zh-TW" sz="600" i="1" dirty="0">
              <a:latin typeface="Arial Narrow" pitchFamily="34" charset="0"/>
              <a:ea typeface="DFKai-SB" pitchFamily="65" charset="-120"/>
            </a:endParaRPr>
          </a:p>
          <a:p>
            <a:pPr eaLnBrk="1" hangingPunct="1"/>
            <a:r>
              <a:rPr lang="en-US" altLang="zh-TW" sz="6000" dirty="0" smtClean="0">
                <a:latin typeface="Arial Narrow" pitchFamily="34" charset="0"/>
                <a:ea typeface="DFKai-SB" pitchFamily="65" charset="-120"/>
              </a:rPr>
              <a:t>『</a:t>
            </a:r>
            <a:r>
              <a:rPr lang="zh-TW" altLang="en-US" sz="6000" dirty="0">
                <a:latin typeface="Arial Narrow" pitchFamily="34" charset="0"/>
                <a:ea typeface="DFKai-SB" pitchFamily="65" charset="-120"/>
              </a:rPr>
              <a:t>因你愛的大能</a:t>
            </a:r>
            <a:r>
              <a:rPr lang="en-US" altLang="zh-TW" sz="6000" smtClean="0">
                <a:latin typeface="Arial Narrow" pitchFamily="34" charset="0"/>
                <a:ea typeface="DFKai-SB" pitchFamily="65" charset="-120"/>
              </a:rPr>
              <a:t>』</a:t>
            </a:r>
            <a:endParaRPr lang="en-US" altLang="zh-TW" sz="60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xmlns="" val="2044746809"/>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3E4F19A7-A959-40BB-972C-4880BAF8EB0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6798</TotalTime>
  <Words>454</Words>
  <Application>Microsoft Office PowerPoint</Application>
  <PresentationFormat>On-screen Show (4:3)</PresentationFormat>
  <Paragraphs>73</Paragraphs>
  <Slides>9</Slides>
  <Notes>1</Notes>
  <HiddenSlides>0</HiddenSlides>
  <MMClips>0</MMClips>
  <ScaleCrop>false</ScaleCrop>
  <HeadingPairs>
    <vt:vector size="4" baseType="variant">
      <vt:variant>
        <vt:lpstr>Theme</vt:lpstr>
      </vt:variant>
      <vt:variant>
        <vt:i4>5</vt:i4>
      </vt:variant>
      <vt:variant>
        <vt:lpstr>Slide Titles</vt:lpstr>
      </vt:variant>
      <vt:variant>
        <vt:i4>9</vt:i4>
      </vt:variant>
    </vt:vector>
  </HeadingPairs>
  <TitlesOfParts>
    <vt:vector size="14" baseType="lpstr">
      <vt:lpstr>Template</vt:lpstr>
      <vt:lpstr>默认设计模板</vt:lpstr>
      <vt:lpstr>7_Default Design</vt:lpstr>
      <vt:lpstr>10_Office 佈景主題</vt:lpstr>
      <vt:lpstr>10_Office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Computer Manager</cp:lastModifiedBy>
  <cp:revision>250</cp:revision>
  <dcterms:created xsi:type="dcterms:W3CDTF">2014-11-02T05:55:36Z</dcterms:created>
  <dcterms:modified xsi:type="dcterms:W3CDTF">2015-11-08T06:10:32Z</dcterms:modified>
</cp:coreProperties>
</file>