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39" r:id="rId5"/>
  </p:sldMasterIdLst>
  <p:notesMasterIdLst>
    <p:notesMasterId r:id="rId14"/>
  </p:notesMasterIdLst>
  <p:sldIdLst>
    <p:sldId id="1185" r:id="rId6"/>
    <p:sldId id="1212" r:id="rId7"/>
    <p:sldId id="1220" r:id="rId8"/>
    <p:sldId id="1223" r:id="rId9"/>
    <p:sldId id="1227" r:id="rId10"/>
    <p:sldId id="1224" r:id="rId11"/>
    <p:sldId id="1225" r:id="rId12"/>
    <p:sldId id="1226" r:id="rId13"/>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napToObjects="1">
      <p:cViewPr>
        <p:scale>
          <a:sx n="66" d="100"/>
          <a:sy n="66" d="100"/>
        </p:scale>
        <p:origin x="-1260" y="-1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11/8/2015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11/8/2015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F478A50-DBBC-4943-842F-4C3A0B3B1F30}" type="datetimeFigureOut">
              <a:rPr lang="en-US" altLang="zh-TW"/>
              <a:pPr>
                <a:defRPr/>
              </a:pPr>
              <a:t>11/8/2015</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zh-TW" altLang="zh-TW"/>
          </a:p>
        </p:txBody>
      </p:sp>
      <p:sp>
        <p:nvSpPr>
          <p:cNvPr id="6" name="Slide Number Placeholder 5"/>
          <p:cNvSpPr>
            <a:spLocks noGrp="1"/>
          </p:cNvSpPr>
          <p:nvPr>
            <p:ph type="sldNum" sz="quarter" idx="12"/>
          </p:nvPr>
        </p:nvSpPr>
        <p:spPr/>
        <p:txBody>
          <a:bodyPr/>
          <a:lstStyle>
            <a:lvl1pPr>
              <a:defRPr/>
            </a:lvl1pPr>
          </a:lstStyle>
          <a:p>
            <a:pPr>
              <a:defRPr/>
            </a:pPr>
            <a:fld id="{0CA7BC82-D1E0-4FE3-9E64-6080FB421734}" type="slidenum">
              <a:rPr lang="en-US" altLang="zh-TW"/>
              <a:pPr>
                <a:defRPr/>
              </a:pPr>
              <a:t>‹#›</a:t>
            </a:fld>
            <a:endParaRPr lang="en-US" altLang="zh-TW"/>
          </a:p>
        </p:txBody>
      </p:sp>
    </p:spTree>
    <p:extLst>
      <p:ext uri="{BB962C8B-B14F-4D97-AF65-F5344CB8AC3E}">
        <p14:creationId xmlns:p14="http://schemas.microsoft.com/office/powerpoint/2010/main" val="11436900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2181D1-BE1D-4B48-A853-5DFDA768AFA9}" type="datetimeFigureOut">
              <a:rPr lang="en-US" altLang="zh-TW"/>
              <a:pPr>
                <a:defRPr/>
              </a:pPr>
              <a:t>11/8/2015</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zh-TW" altLang="zh-TW"/>
          </a:p>
        </p:txBody>
      </p:sp>
      <p:sp>
        <p:nvSpPr>
          <p:cNvPr id="6" name="Slide Number Placeholder 5"/>
          <p:cNvSpPr>
            <a:spLocks noGrp="1"/>
          </p:cNvSpPr>
          <p:nvPr>
            <p:ph type="sldNum" sz="quarter" idx="12"/>
          </p:nvPr>
        </p:nvSpPr>
        <p:spPr/>
        <p:txBody>
          <a:bodyPr/>
          <a:lstStyle>
            <a:lvl1pPr>
              <a:defRPr/>
            </a:lvl1pPr>
          </a:lstStyle>
          <a:p>
            <a:pPr>
              <a:defRPr/>
            </a:pPr>
            <a:fld id="{EDB28E22-44E6-48A6-B6FF-B24249221BCC}" type="slidenum">
              <a:rPr lang="en-US" altLang="zh-TW"/>
              <a:pPr>
                <a:defRPr/>
              </a:pPr>
              <a:t>‹#›</a:t>
            </a:fld>
            <a:endParaRPr lang="en-US" altLang="zh-TW"/>
          </a:p>
        </p:txBody>
      </p:sp>
    </p:spTree>
    <p:extLst>
      <p:ext uri="{BB962C8B-B14F-4D97-AF65-F5344CB8AC3E}">
        <p14:creationId xmlns:p14="http://schemas.microsoft.com/office/powerpoint/2010/main" val="7193438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B733C2E-68A0-4349-9FEF-2EC728463728}" type="datetimeFigureOut">
              <a:rPr lang="en-US" altLang="zh-TW"/>
              <a:pPr>
                <a:defRPr/>
              </a:pPr>
              <a:t>11/8/2015</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zh-TW" altLang="zh-TW"/>
          </a:p>
        </p:txBody>
      </p:sp>
      <p:sp>
        <p:nvSpPr>
          <p:cNvPr id="6" name="Slide Number Placeholder 5"/>
          <p:cNvSpPr>
            <a:spLocks noGrp="1"/>
          </p:cNvSpPr>
          <p:nvPr>
            <p:ph type="sldNum" sz="quarter" idx="12"/>
          </p:nvPr>
        </p:nvSpPr>
        <p:spPr/>
        <p:txBody>
          <a:bodyPr/>
          <a:lstStyle>
            <a:lvl1pPr>
              <a:defRPr/>
            </a:lvl1pPr>
          </a:lstStyle>
          <a:p>
            <a:pPr>
              <a:defRPr/>
            </a:pPr>
            <a:fld id="{B0258B8D-E864-4A58-B18C-EFBCE3F7A2D8}" type="slidenum">
              <a:rPr lang="en-US" altLang="zh-TW"/>
              <a:pPr>
                <a:defRPr/>
              </a:pPr>
              <a:t>‹#›</a:t>
            </a:fld>
            <a:endParaRPr lang="en-US" altLang="zh-TW"/>
          </a:p>
        </p:txBody>
      </p:sp>
    </p:spTree>
    <p:extLst>
      <p:ext uri="{BB962C8B-B14F-4D97-AF65-F5344CB8AC3E}">
        <p14:creationId xmlns:p14="http://schemas.microsoft.com/office/powerpoint/2010/main" val="11673134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CFE6F43-AF88-4772-92BD-B421346713ED}" type="datetimeFigureOut">
              <a:rPr lang="en-US" altLang="zh-TW"/>
              <a:pPr>
                <a:defRPr/>
              </a:pPr>
              <a:t>11/8/2015</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zh-TW" altLang="zh-TW"/>
          </a:p>
        </p:txBody>
      </p:sp>
      <p:sp>
        <p:nvSpPr>
          <p:cNvPr id="7" name="Slide Number Placeholder 5"/>
          <p:cNvSpPr>
            <a:spLocks noGrp="1"/>
          </p:cNvSpPr>
          <p:nvPr>
            <p:ph type="sldNum" sz="quarter" idx="12"/>
          </p:nvPr>
        </p:nvSpPr>
        <p:spPr/>
        <p:txBody>
          <a:bodyPr/>
          <a:lstStyle>
            <a:lvl1pPr>
              <a:defRPr/>
            </a:lvl1pPr>
          </a:lstStyle>
          <a:p>
            <a:pPr>
              <a:defRPr/>
            </a:pPr>
            <a:fld id="{68CBE7B6-60E2-4E50-B5A5-0D9E1CFC6572}" type="slidenum">
              <a:rPr lang="en-US" altLang="zh-TW"/>
              <a:pPr>
                <a:defRPr/>
              </a:pPr>
              <a:t>‹#›</a:t>
            </a:fld>
            <a:endParaRPr lang="en-US" altLang="zh-TW"/>
          </a:p>
        </p:txBody>
      </p:sp>
    </p:spTree>
    <p:extLst>
      <p:ext uri="{BB962C8B-B14F-4D97-AF65-F5344CB8AC3E}">
        <p14:creationId xmlns:p14="http://schemas.microsoft.com/office/powerpoint/2010/main" val="3115828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348EC02-646D-4452-B1D8-FFD738025E4D}" type="datetimeFigureOut">
              <a:rPr lang="en-US" altLang="zh-TW"/>
              <a:pPr>
                <a:defRPr/>
              </a:pPr>
              <a:t>11/8/2015</a:t>
            </a:fld>
            <a:endParaRPr lang="en-US" altLang="zh-TW"/>
          </a:p>
        </p:txBody>
      </p:sp>
      <p:sp>
        <p:nvSpPr>
          <p:cNvPr id="8" name="Footer Placeholder 4"/>
          <p:cNvSpPr>
            <a:spLocks noGrp="1"/>
          </p:cNvSpPr>
          <p:nvPr>
            <p:ph type="ftr" sz="quarter" idx="11"/>
          </p:nvPr>
        </p:nvSpPr>
        <p:spPr/>
        <p:txBody>
          <a:bodyPr/>
          <a:lstStyle>
            <a:lvl1pPr>
              <a:defRPr/>
            </a:lvl1pPr>
          </a:lstStyle>
          <a:p>
            <a:pPr>
              <a:defRPr/>
            </a:pPr>
            <a:endParaRPr lang="zh-TW" altLang="zh-TW"/>
          </a:p>
        </p:txBody>
      </p:sp>
      <p:sp>
        <p:nvSpPr>
          <p:cNvPr id="9" name="Slide Number Placeholder 5"/>
          <p:cNvSpPr>
            <a:spLocks noGrp="1"/>
          </p:cNvSpPr>
          <p:nvPr>
            <p:ph type="sldNum" sz="quarter" idx="12"/>
          </p:nvPr>
        </p:nvSpPr>
        <p:spPr/>
        <p:txBody>
          <a:bodyPr/>
          <a:lstStyle>
            <a:lvl1pPr>
              <a:defRPr/>
            </a:lvl1pPr>
          </a:lstStyle>
          <a:p>
            <a:pPr>
              <a:defRPr/>
            </a:pPr>
            <a:fld id="{ED202A2C-90F4-4BF9-9DF8-CFAB850F53B5}" type="slidenum">
              <a:rPr lang="en-US" altLang="zh-TW"/>
              <a:pPr>
                <a:defRPr/>
              </a:pPr>
              <a:t>‹#›</a:t>
            </a:fld>
            <a:endParaRPr lang="en-US" altLang="zh-TW"/>
          </a:p>
        </p:txBody>
      </p:sp>
    </p:spTree>
    <p:extLst>
      <p:ext uri="{BB962C8B-B14F-4D97-AF65-F5344CB8AC3E}">
        <p14:creationId xmlns:p14="http://schemas.microsoft.com/office/powerpoint/2010/main" val="12318238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05D442A-1C8F-4157-B8D8-DBB363F7BB0B}" type="datetimeFigureOut">
              <a:rPr lang="en-US" altLang="zh-TW"/>
              <a:pPr>
                <a:defRPr/>
              </a:pPr>
              <a:t>11/8/2015</a:t>
            </a:fld>
            <a:endParaRPr lang="en-US" altLang="zh-TW"/>
          </a:p>
        </p:txBody>
      </p:sp>
      <p:sp>
        <p:nvSpPr>
          <p:cNvPr id="4" name="Footer Placeholder 4"/>
          <p:cNvSpPr>
            <a:spLocks noGrp="1"/>
          </p:cNvSpPr>
          <p:nvPr>
            <p:ph type="ftr" sz="quarter" idx="11"/>
          </p:nvPr>
        </p:nvSpPr>
        <p:spPr/>
        <p:txBody>
          <a:bodyPr/>
          <a:lstStyle>
            <a:lvl1pPr>
              <a:defRPr/>
            </a:lvl1pPr>
          </a:lstStyle>
          <a:p>
            <a:pPr>
              <a:defRPr/>
            </a:pPr>
            <a:endParaRPr lang="zh-TW" altLang="zh-TW"/>
          </a:p>
        </p:txBody>
      </p:sp>
      <p:sp>
        <p:nvSpPr>
          <p:cNvPr id="5" name="Slide Number Placeholder 5"/>
          <p:cNvSpPr>
            <a:spLocks noGrp="1"/>
          </p:cNvSpPr>
          <p:nvPr>
            <p:ph type="sldNum" sz="quarter" idx="12"/>
          </p:nvPr>
        </p:nvSpPr>
        <p:spPr/>
        <p:txBody>
          <a:bodyPr/>
          <a:lstStyle>
            <a:lvl1pPr>
              <a:defRPr/>
            </a:lvl1pPr>
          </a:lstStyle>
          <a:p>
            <a:pPr>
              <a:defRPr/>
            </a:pPr>
            <a:fld id="{1891EE54-2B34-46DF-8009-795B10DCD179}" type="slidenum">
              <a:rPr lang="en-US" altLang="zh-TW"/>
              <a:pPr>
                <a:defRPr/>
              </a:pPr>
              <a:t>‹#›</a:t>
            </a:fld>
            <a:endParaRPr lang="en-US" altLang="zh-TW"/>
          </a:p>
        </p:txBody>
      </p:sp>
    </p:spTree>
    <p:extLst>
      <p:ext uri="{BB962C8B-B14F-4D97-AF65-F5344CB8AC3E}">
        <p14:creationId xmlns:p14="http://schemas.microsoft.com/office/powerpoint/2010/main" val="40546412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B4B298-8B9A-432C-BB33-5EAF9C92A1A0}" type="datetimeFigureOut">
              <a:rPr lang="en-US" altLang="zh-TW"/>
              <a:pPr>
                <a:defRPr/>
              </a:pPr>
              <a:t>11/8/2015</a:t>
            </a:fld>
            <a:endParaRPr lang="en-US" altLang="zh-TW"/>
          </a:p>
        </p:txBody>
      </p:sp>
      <p:sp>
        <p:nvSpPr>
          <p:cNvPr id="3" name="Footer Placeholder 4"/>
          <p:cNvSpPr>
            <a:spLocks noGrp="1"/>
          </p:cNvSpPr>
          <p:nvPr>
            <p:ph type="ftr" sz="quarter" idx="11"/>
          </p:nvPr>
        </p:nvSpPr>
        <p:spPr/>
        <p:txBody>
          <a:bodyPr/>
          <a:lstStyle>
            <a:lvl1pPr>
              <a:defRPr/>
            </a:lvl1pPr>
          </a:lstStyle>
          <a:p>
            <a:pPr>
              <a:defRPr/>
            </a:pPr>
            <a:endParaRPr lang="zh-TW" altLang="zh-TW"/>
          </a:p>
        </p:txBody>
      </p:sp>
      <p:sp>
        <p:nvSpPr>
          <p:cNvPr id="4" name="Slide Number Placeholder 5"/>
          <p:cNvSpPr>
            <a:spLocks noGrp="1"/>
          </p:cNvSpPr>
          <p:nvPr>
            <p:ph type="sldNum" sz="quarter" idx="12"/>
          </p:nvPr>
        </p:nvSpPr>
        <p:spPr/>
        <p:txBody>
          <a:bodyPr/>
          <a:lstStyle>
            <a:lvl1pPr>
              <a:defRPr/>
            </a:lvl1pPr>
          </a:lstStyle>
          <a:p>
            <a:pPr>
              <a:defRPr/>
            </a:pPr>
            <a:fld id="{9A1B7802-462C-43F1-BE69-E5538502BEB3}" type="slidenum">
              <a:rPr lang="en-US" altLang="zh-TW"/>
              <a:pPr>
                <a:defRPr/>
              </a:pPr>
              <a:t>‹#›</a:t>
            </a:fld>
            <a:endParaRPr lang="en-US" altLang="zh-TW"/>
          </a:p>
        </p:txBody>
      </p:sp>
    </p:spTree>
    <p:extLst>
      <p:ext uri="{BB962C8B-B14F-4D97-AF65-F5344CB8AC3E}">
        <p14:creationId xmlns:p14="http://schemas.microsoft.com/office/powerpoint/2010/main" val="38917308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E79F5D-8AF4-4611-ADC2-46584BF7FDCD}" type="datetimeFigureOut">
              <a:rPr lang="en-US" altLang="zh-TW"/>
              <a:pPr>
                <a:defRPr/>
              </a:pPr>
              <a:t>11/8/2015</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zh-TW" altLang="zh-TW"/>
          </a:p>
        </p:txBody>
      </p:sp>
      <p:sp>
        <p:nvSpPr>
          <p:cNvPr id="7" name="Slide Number Placeholder 5"/>
          <p:cNvSpPr>
            <a:spLocks noGrp="1"/>
          </p:cNvSpPr>
          <p:nvPr>
            <p:ph type="sldNum" sz="quarter" idx="12"/>
          </p:nvPr>
        </p:nvSpPr>
        <p:spPr/>
        <p:txBody>
          <a:bodyPr/>
          <a:lstStyle>
            <a:lvl1pPr>
              <a:defRPr/>
            </a:lvl1pPr>
          </a:lstStyle>
          <a:p>
            <a:pPr>
              <a:defRPr/>
            </a:pPr>
            <a:fld id="{70ED1A9A-7B60-43CC-8619-E81C5CF21A67}" type="slidenum">
              <a:rPr lang="en-US" altLang="zh-TW"/>
              <a:pPr>
                <a:defRPr/>
              </a:pPr>
              <a:t>‹#›</a:t>
            </a:fld>
            <a:endParaRPr lang="en-US" altLang="zh-TW"/>
          </a:p>
        </p:txBody>
      </p:sp>
    </p:spTree>
    <p:extLst>
      <p:ext uri="{BB962C8B-B14F-4D97-AF65-F5344CB8AC3E}">
        <p14:creationId xmlns:p14="http://schemas.microsoft.com/office/powerpoint/2010/main" val="28586501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9250A10-A2A4-45FD-BB97-48D7E991EC4B}" type="datetimeFigureOut">
              <a:rPr lang="en-US" altLang="zh-TW"/>
              <a:pPr>
                <a:defRPr/>
              </a:pPr>
              <a:t>11/8/2015</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zh-TW" altLang="zh-TW"/>
          </a:p>
        </p:txBody>
      </p:sp>
      <p:sp>
        <p:nvSpPr>
          <p:cNvPr id="7" name="Slide Number Placeholder 5"/>
          <p:cNvSpPr>
            <a:spLocks noGrp="1"/>
          </p:cNvSpPr>
          <p:nvPr>
            <p:ph type="sldNum" sz="quarter" idx="12"/>
          </p:nvPr>
        </p:nvSpPr>
        <p:spPr/>
        <p:txBody>
          <a:bodyPr/>
          <a:lstStyle>
            <a:lvl1pPr>
              <a:defRPr/>
            </a:lvl1pPr>
          </a:lstStyle>
          <a:p>
            <a:pPr>
              <a:defRPr/>
            </a:pPr>
            <a:fld id="{6180B685-8CDC-4EB7-B6C2-179454E02648}" type="slidenum">
              <a:rPr lang="en-US" altLang="zh-TW"/>
              <a:pPr>
                <a:defRPr/>
              </a:pPr>
              <a:t>‹#›</a:t>
            </a:fld>
            <a:endParaRPr lang="en-US" altLang="zh-TW"/>
          </a:p>
        </p:txBody>
      </p:sp>
    </p:spTree>
    <p:extLst>
      <p:ext uri="{BB962C8B-B14F-4D97-AF65-F5344CB8AC3E}">
        <p14:creationId xmlns:p14="http://schemas.microsoft.com/office/powerpoint/2010/main" val="4332517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E7C65A-CE89-4AF7-900B-39894AECD109}" type="datetimeFigureOut">
              <a:rPr lang="en-US" altLang="zh-TW"/>
              <a:pPr>
                <a:defRPr/>
              </a:pPr>
              <a:t>11/8/2015</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zh-TW" altLang="zh-TW"/>
          </a:p>
        </p:txBody>
      </p:sp>
      <p:sp>
        <p:nvSpPr>
          <p:cNvPr id="6" name="Slide Number Placeholder 5"/>
          <p:cNvSpPr>
            <a:spLocks noGrp="1"/>
          </p:cNvSpPr>
          <p:nvPr>
            <p:ph type="sldNum" sz="quarter" idx="12"/>
          </p:nvPr>
        </p:nvSpPr>
        <p:spPr/>
        <p:txBody>
          <a:bodyPr/>
          <a:lstStyle>
            <a:lvl1pPr>
              <a:defRPr/>
            </a:lvl1pPr>
          </a:lstStyle>
          <a:p>
            <a:pPr>
              <a:defRPr/>
            </a:pPr>
            <a:fld id="{B15CBA61-35E3-470E-A18D-C2FEA7978454}" type="slidenum">
              <a:rPr lang="en-US" altLang="zh-TW"/>
              <a:pPr>
                <a:defRPr/>
              </a:pPr>
              <a:t>‹#›</a:t>
            </a:fld>
            <a:endParaRPr lang="en-US" altLang="zh-TW"/>
          </a:p>
        </p:txBody>
      </p:sp>
    </p:spTree>
    <p:extLst>
      <p:ext uri="{BB962C8B-B14F-4D97-AF65-F5344CB8AC3E}">
        <p14:creationId xmlns:p14="http://schemas.microsoft.com/office/powerpoint/2010/main" val="385428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C9892F-8FE5-4C4B-ADEC-83E50A163878}" type="datetimeFigureOut">
              <a:rPr lang="en-US" altLang="zh-TW"/>
              <a:pPr>
                <a:defRPr/>
              </a:pPr>
              <a:t>11/8/2015</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zh-TW" altLang="zh-TW"/>
          </a:p>
        </p:txBody>
      </p:sp>
      <p:sp>
        <p:nvSpPr>
          <p:cNvPr id="6" name="Slide Number Placeholder 5"/>
          <p:cNvSpPr>
            <a:spLocks noGrp="1"/>
          </p:cNvSpPr>
          <p:nvPr>
            <p:ph type="sldNum" sz="quarter" idx="12"/>
          </p:nvPr>
        </p:nvSpPr>
        <p:spPr/>
        <p:txBody>
          <a:bodyPr/>
          <a:lstStyle>
            <a:lvl1pPr>
              <a:defRPr/>
            </a:lvl1pPr>
          </a:lstStyle>
          <a:p>
            <a:pPr>
              <a:defRPr/>
            </a:pPr>
            <a:fld id="{5ED01E8A-2988-4F32-987F-E69E2A1B58D4}" type="slidenum">
              <a:rPr lang="en-US" altLang="zh-TW"/>
              <a:pPr>
                <a:defRPr/>
              </a:pPr>
              <a:t>‹#›</a:t>
            </a:fld>
            <a:endParaRPr lang="en-US" altLang="zh-TW"/>
          </a:p>
        </p:txBody>
      </p:sp>
    </p:spTree>
    <p:extLst>
      <p:ext uri="{BB962C8B-B14F-4D97-AF65-F5344CB8AC3E}">
        <p14:creationId xmlns:p14="http://schemas.microsoft.com/office/powerpoint/2010/main" val="2511862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defTabSz="457200" fontAlgn="base">
              <a:spcBef>
                <a:spcPct val="0"/>
              </a:spcBef>
              <a:spcAft>
                <a:spcPct val="0"/>
              </a:spcAft>
              <a:defRPr/>
            </a:pPr>
            <a:fld id="{9EDC458A-5F85-44BD-9120-FA70A6B5D403}" type="datetimeFigureOut">
              <a:rPr lang="en-US" altLang="zh-TW">
                <a:ea typeface="ＭＳ Ｐゴシック" pitchFamily="6" charset="-128"/>
              </a:rPr>
              <a:pPr defTabSz="457200" fontAlgn="base">
                <a:spcBef>
                  <a:spcPct val="0"/>
                </a:spcBef>
                <a:spcAft>
                  <a:spcPct val="0"/>
                </a:spcAft>
                <a:defRPr/>
              </a:pPr>
              <a:t>11/8/2015</a:t>
            </a:fld>
            <a:endParaRPr lang="en-US" altLang="zh-TW">
              <a:ea typeface="ＭＳ Ｐゴシック" pitchFamily="6"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defRPr>
            </a:lvl1pPr>
          </a:lstStyle>
          <a:p>
            <a:pPr defTabSz="457200" fontAlgn="base">
              <a:spcBef>
                <a:spcPct val="0"/>
              </a:spcBef>
              <a:spcAft>
                <a:spcPct val="0"/>
              </a:spcAft>
              <a:defRPr/>
            </a:pPr>
            <a:endParaRPr lang="zh-TW" altLang="zh-T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defTabSz="457200" fontAlgn="base">
              <a:spcBef>
                <a:spcPct val="0"/>
              </a:spcBef>
              <a:spcAft>
                <a:spcPct val="0"/>
              </a:spcAft>
              <a:defRPr/>
            </a:pPr>
            <a:fld id="{CC0F40B3-907C-4153-818E-E5687E7FDFE8}" type="slidenum">
              <a:rPr lang="en-US" altLang="zh-TW">
                <a:ea typeface="ＭＳ Ｐゴシック" pitchFamily="6" charset="-128"/>
              </a:rPr>
              <a:pPr defTabSz="457200" fontAlgn="base">
                <a:spcBef>
                  <a:spcPct val="0"/>
                </a:spcBef>
                <a:spcAft>
                  <a:spcPct val="0"/>
                </a:spcAft>
                <a:defRPr/>
              </a:pPr>
              <a:t>‹#›</a:t>
            </a:fld>
            <a:endParaRPr lang="en-US" altLang="zh-TW">
              <a:ea typeface="ＭＳ Ｐゴシック" pitchFamily="6" charset="-128"/>
            </a:endParaRPr>
          </a:p>
        </p:txBody>
      </p:sp>
    </p:spTree>
    <p:extLst>
      <p:ext uri="{BB962C8B-B14F-4D97-AF65-F5344CB8AC3E}">
        <p14:creationId xmlns:p14="http://schemas.microsoft.com/office/powerpoint/2010/main" val="83748159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 charset="-128"/>
          <a:cs typeface="+mj-cs"/>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6"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6"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6"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6"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6"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6"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6"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6"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6" charset="-128"/>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6"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6"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6"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400" eaLnBrk="1" fontAlgn="base" hangingPunct="1">
              <a:spcBef>
                <a:spcPct val="0"/>
              </a:spcBef>
              <a:buNone/>
            </a:pPr>
            <a:r>
              <a:rPr lang="zh-TW" altLang="en-US" sz="6000" dirty="0">
                <a:solidFill>
                  <a:prstClr val="white"/>
                </a:solidFill>
                <a:latin typeface="DFKai-SB" pitchFamily="65" charset="-120"/>
                <a:ea typeface="DFKai-SB" pitchFamily="65" charset="-120"/>
                <a:cs typeface="Arial" charset="0"/>
              </a:rPr>
              <a:t>感恩</a:t>
            </a:r>
            <a:r>
              <a:rPr lang="zh-TW" altLang="en-US" sz="6000" dirty="0" smtClean="0">
                <a:solidFill>
                  <a:prstClr val="white"/>
                </a:solidFill>
                <a:latin typeface="DFKai-SB" pitchFamily="65" charset="-120"/>
                <a:ea typeface="DFKai-SB" pitchFamily="65" charset="-120"/>
                <a:cs typeface="Arial" charset="0"/>
              </a:rPr>
              <a:t>的</a:t>
            </a:r>
            <a:r>
              <a:rPr lang="zh-TW" altLang="en-US" sz="6000" dirty="0">
                <a:solidFill>
                  <a:prstClr val="white"/>
                </a:solidFill>
                <a:latin typeface="DFKai-SB" pitchFamily="65" charset="-120"/>
                <a:ea typeface="DFKai-SB" pitchFamily="65" charset="-120"/>
                <a:cs typeface="Arial" charset="0"/>
              </a:rPr>
              <a:t>大能</a:t>
            </a:r>
            <a:endParaRPr lang="en-US" altLang="zh-TW" sz="6000" dirty="0" smtClean="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endParaRPr lang="en-US" altLang="zh-TW" sz="1400" dirty="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r>
              <a:rPr lang="en-US" altLang="zh-TW" sz="4000" dirty="0" smtClean="0">
                <a:solidFill>
                  <a:prstClr val="white"/>
                </a:solidFill>
                <a:latin typeface="Mongolian Baiti" panose="03000500000000000000" pitchFamily="66" charset="0"/>
                <a:ea typeface="DFKai-SB" pitchFamily="65" charset="-120"/>
                <a:cs typeface="Mongolian Baiti" panose="03000500000000000000" pitchFamily="66" charset="0"/>
              </a:rPr>
              <a:t>The Power of Giving Thanks</a:t>
            </a:r>
            <a:endParaRPr lang="en-US" altLang="zh-TW" sz="4000" dirty="0">
              <a:solidFill>
                <a:prstClr val="white"/>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buFontTx/>
              <a:buNone/>
            </a:pPr>
            <a:endParaRPr lang="en-US" altLang="zh-TW" sz="60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Arial Unicode MS" pitchFamily="34" charset="-128"/>
                <a:cs typeface="Arial" charset="0"/>
              </a:rPr>
              <a:t>November 8, </a:t>
            </a:r>
            <a:r>
              <a:rPr lang="en-US" altLang="zh-TW" sz="2400" b="1" kern="0" dirty="0">
                <a:solidFill>
                  <a:prstClr val="white"/>
                </a:solidFill>
                <a:latin typeface="Arial Unicode MS" pitchFamily="34" charset="-128"/>
                <a:cs typeface="Arial" charset="0"/>
              </a:rPr>
              <a:t>2015</a:t>
            </a:r>
          </a:p>
        </p:txBody>
      </p:sp>
    </p:spTree>
    <p:extLst>
      <p:ext uri="{BB962C8B-B14F-4D97-AF65-F5344CB8AC3E}">
        <p14:creationId xmlns:p14="http://schemas.microsoft.com/office/powerpoint/2010/main" val="852732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588994"/>
            <a:ext cx="9057374" cy="5924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興起，發光</a:t>
            </a:r>
            <a:r>
              <a:rPr lang="zh-TW" altLang="en-US" sz="3600" dirty="0" smtClean="0">
                <a:solidFill>
                  <a:srgbClr val="FFFFFF"/>
                </a:solidFill>
                <a:latin typeface="DFKai-SB" pitchFamily="65" charset="-120"/>
                <a:ea typeface="DFKai-SB" pitchFamily="65" charset="-120"/>
                <a:cs typeface="Arial" charset="0"/>
              </a:rPr>
              <a:t>！</a:t>
            </a:r>
            <a:r>
              <a:rPr lang="zh-TW" altLang="en-US" sz="9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為你的光已經來到</a:t>
            </a:r>
            <a:r>
              <a:rPr lang="zh-TW" altLang="en-US" sz="3600" dirty="0" smtClean="0">
                <a:solidFill>
                  <a:srgbClr val="FFFFFF"/>
                </a:solidFill>
                <a:latin typeface="DFKai-SB" pitchFamily="65" charset="-120"/>
                <a:ea typeface="DFKai-SB" pitchFamily="65" charset="-120"/>
                <a:cs typeface="Arial" charset="0"/>
              </a:rPr>
              <a:t>！</a:t>
            </a:r>
            <a:r>
              <a:rPr lang="zh-TW" altLang="en-US" sz="5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耶</a:t>
            </a:r>
            <a:r>
              <a:rPr lang="zh-TW" altLang="en-US" sz="3600" dirty="0">
                <a:solidFill>
                  <a:srgbClr val="FFFFFF"/>
                </a:solidFill>
                <a:latin typeface="DFKai-SB" pitchFamily="65" charset="-120"/>
                <a:ea typeface="DFKai-SB" pitchFamily="65" charset="-120"/>
                <a:cs typeface="Arial" charset="0"/>
              </a:rPr>
              <a:t>和華的榮耀發現照耀你。</a:t>
            </a:r>
            <a:r>
              <a:rPr lang="zh-TW" altLang="en-US" sz="24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看</a:t>
            </a:r>
            <a:r>
              <a:rPr lang="zh-TW" altLang="en-US" sz="3600" dirty="0">
                <a:solidFill>
                  <a:srgbClr val="FFFFFF"/>
                </a:solidFill>
                <a:latin typeface="DFKai-SB" pitchFamily="65" charset="-120"/>
                <a:ea typeface="DFKai-SB" pitchFamily="65" charset="-120"/>
                <a:cs typeface="Arial" charset="0"/>
              </a:rPr>
              <a:t>哪，黑暗遮蓋大地，幽暗遮蓋萬民，耶和華卻要顯現照耀你</a:t>
            </a:r>
            <a:r>
              <a:rPr lang="zh-TW" altLang="en-US" sz="3600" dirty="0" smtClean="0">
                <a:solidFill>
                  <a:srgbClr val="FFFFFF"/>
                </a:solidFill>
                <a:latin typeface="DFKai-SB" pitchFamily="65" charset="-120"/>
                <a:ea typeface="DFKai-SB" pitchFamily="65" charset="-120"/>
                <a:cs typeface="Arial" charset="0"/>
              </a:rPr>
              <a:t>； 他</a:t>
            </a:r>
            <a:r>
              <a:rPr lang="zh-TW" altLang="en-US" sz="3600" dirty="0">
                <a:solidFill>
                  <a:srgbClr val="FFFFFF"/>
                </a:solidFill>
                <a:latin typeface="DFKai-SB" pitchFamily="65" charset="-120"/>
                <a:ea typeface="DFKai-SB" pitchFamily="65" charset="-120"/>
                <a:cs typeface="Arial" charset="0"/>
              </a:rPr>
              <a:t>的榮耀要現在你身上。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以賽亞</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Isaiah 60:1-2</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1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smtClean="0">
                <a:solidFill>
                  <a:srgbClr val="FFFFFF"/>
                </a:solidFill>
                <a:latin typeface="Arial Narrow" panose="020B0606020202030204" pitchFamily="34" charset="0"/>
                <a:ea typeface="DFKai-SB" pitchFamily="65" charset="-120"/>
                <a:cs typeface="Arial" charset="0"/>
              </a:rPr>
              <a:t>Arise</a:t>
            </a:r>
            <a:r>
              <a:rPr lang="en-US" altLang="zh-CN" sz="2800" i="1" dirty="0">
                <a:solidFill>
                  <a:srgbClr val="FFFFFF"/>
                </a:solidFill>
                <a:latin typeface="Arial Narrow" panose="020B0606020202030204" pitchFamily="34" charset="0"/>
                <a:ea typeface="DFKai-SB" pitchFamily="65" charset="-120"/>
                <a:cs typeface="Arial" charset="0"/>
              </a:rPr>
              <a:t>, shine, for your light has come,</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the glory of the Lord rises upon you.</a:t>
            </a:r>
          </a:p>
          <a:p>
            <a:pPr defTabSz="914400" eaLnBrk="1" fontAlgn="base" hangingPunct="1">
              <a:spcBef>
                <a:spcPct val="0"/>
              </a:spcBef>
              <a:spcAft>
                <a:spcPct val="0"/>
              </a:spcAft>
              <a:buFontTx/>
              <a:buNone/>
            </a:pPr>
            <a:endParaRPr lang="en-US" altLang="zh-CN" sz="800"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See, darkness covers the earth</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thick darkness is over the peoples,</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but the Lord rises upon you</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his glory appears over you.</a:t>
            </a:r>
            <a:endParaRPr lang="en-US" altLang="zh-CN" sz="8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8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91979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714122"/>
            <a:ext cx="9057374" cy="5924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主的靈在我身上，因為他用膏膏我，叫我傳福音給貧窮的人；差遣我報告：被擄的得釋放，瞎眼的得看見，叫那受壓制的得自由， </a:t>
            </a:r>
            <a:r>
              <a:rPr lang="zh-TW" altLang="en-US" sz="3600" dirty="0" smtClean="0">
                <a:solidFill>
                  <a:srgbClr val="FFFFFF"/>
                </a:solidFill>
                <a:latin typeface="DFKai-SB" pitchFamily="65" charset="-120"/>
                <a:ea typeface="DFKai-SB" pitchFamily="65" charset="-120"/>
                <a:cs typeface="Arial" charset="0"/>
              </a:rPr>
              <a:t>報</a:t>
            </a:r>
            <a:r>
              <a:rPr lang="zh-TW" altLang="en-US" sz="3600" dirty="0">
                <a:solidFill>
                  <a:srgbClr val="FFFFFF"/>
                </a:solidFill>
                <a:latin typeface="DFKai-SB" pitchFamily="65" charset="-120"/>
                <a:ea typeface="DFKai-SB" pitchFamily="65" charset="-120"/>
                <a:cs typeface="Arial" charset="0"/>
              </a:rPr>
              <a:t>告</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神悅納人的禧年</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路加福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Luke 4:18-19</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9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“The Spirit of the Lord is on me,</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because he has anointed me</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to proclaim good news to the poor.</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He has sent me to proclaim freedom for the prisoners</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recovery of sight for the blind,</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to set the oppressed free</a:t>
            </a:r>
            <a:r>
              <a:rPr lang="en-US" altLang="zh-CN" sz="2800" i="1" dirty="0" smtClean="0">
                <a:solidFill>
                  <a:srgbClr val="FFFFFF"/>
                </a:solidFill>
                <a:latin typeface="Arial Narrow" panose="020B0606020202030204" pitchFamily="34" charset="0"/>
                <a:ea typeface="DFKai-SB" pitchFamily="65" charset="-120"/>
                <a:cs typeface="Arial" charset="0"/>
              </a:rPr>
              <a:t>,</a:t>
            </a:r>
            <a:endParaRPr lang="en-US" altLang="zh-CN" sz="2800"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to proclaim the year of the Lord’s favor.”</a:t>
            </a:r>
          </a:p>
        </p:txBody>
      </p:sp>
    </p:spTree>
    <p:extLst>
      <p:ext uri="{BB962C8B-B14F-4D97-AF65-F5344CB8AC3E}">
        <p14:creationId xmlns:p14="http://schemas.microsoft.com/office/powerpoint/2010/main" val="425588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133092"/>
            <a:ext cx="9057374" cy="6724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耶</a:t>
            </a:r>
            <a:r>
              <a:rPr lang="zh-TW" altLang="en-US" sz="3600" dirty="0">
                <a:solidFill>
                  <a:srgbClr val="FFFFFF"/>
                </a:solidFill>
                <a:latin typeface="DFKai-SB" pitchFamily="65" charset="-120"/>
                <a:ea typeface="DFKai-SB" pitchFamily="65" charset="-120"/>
                <a:cs typeface="Arial" charset="0"/>
              </a:rPr>
              <a:t>穌拿起餅來，</a:t>
            </a:r>
            <a:r>
              <a:rPr lang="zh-TW" altLang="en-US" sz="4000" b="1" dirty="0">
                <a:solidFill>
                  <a:srgbClr val="FFFF00"/>
                </a:solidFill>
                <a:latin typeface="DFKai-SB" pitchFamily="65" charset="-120"/>
                <a:ea typeface="DFKai-SB" pitchFamily="65" charset="-120"/>
                <a:cs typeface="Arial" charset="0"/>
              </a:rPr>
              <a:t>祝謝</a:t>
            </a:r>
            <a:r>
              <a:rPr lang="zh-TW" altLang="en-US" sz="3600" dirty="0">
                <a:solidFill>
                  <a:srgbClr val="FFFFFF"/>
                </a:solidFill>
                <a:latin typeface="DFKai-SB" pitchFamily="65" charset="-120"/>
                <a:ea typeface="DFKai-SB" pitchFamily="65" charset="-120"/>
                <a:cs typeface="Arial" charset="0"/>
              </a:rPr>
              <a:t>了，就分給那坐著的人；分魚也是這樣，都隨著他們所要的。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們吃飽了，耶穌對門徒說：「把剩下的零碎收拾起來，免得有糟蹋的。」他們便將那五個大麥餅的零碎，就是眾人吃了剩下的，收拾起來，裝滿了十二個籃子。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約翰福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John 6:11-13</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smtClean="0">
                <a:solidFill>
                  <a:srgbClr val="FFFFFF"/>
                </a:solidFill>
                <a:latin typeface="Arial Narrow" panose="020B0606020202030204" pitchFamily="34" charset="0"/>
                <a:ea typeface="DFKai-SB" pitchFamily="65" charset="-120"/>
                <a:cs typeface="Arial" charset="0"/>
              </a:rPr>
              <a:t>Jesus </a:t>
            </a:r>
            <a:r>
              <a:rPr lang="en-US" altLang="zh-CN" sz="2800" i="1" dirty="0">
                <a:solidFill>
                  <a:srgbClr val="FFFFFF"/>
                </a:solidFill>
                <a:latin typeface="Arial Narrow" panose="020B0606020202030204" pitchFamily="34" charset="0"/>
                <a:ea typeface="DFKai-SB" pitchFamily="65" charset="-120"/>
                <a:cs typeface="Arial" charset="0"/>
              </a:rPr>
              <a:t>then took the loaves, </a:t>
            </a:r>
            <a:r>
              <a:rPr lang="en-US" altLang="zh-CN" b="1" i="1" dirty="0">
                <a:solidFill>
                  <a:srgbClr val="FFFF00"/>
                </a:solidFill>
                <a:latin typeface="Arial Narrow" panose="020B0606020202030204" pitchFamily="34" charset="0"/>
                <a:ea typeface="DFKai-SB" pitchFamily="65" charset="-120"/>
                <a:cs typeface="Arial" charset="0"/>
              </a:rPr>
              <a:t>gave thanks</a:t>
            </a:r>
            <a:r>
              <a:rPr lang="en-US" altLang="zh-CN" sz="2800" i="1" dirty="0">
                <a:solidFill>
                  <a:srgbClr val="FFFFFF"/>
                </a:solidFill>
                <a:latin typeface="Arial Narrow" panose="020B0606020202030204" pitchFamily="34" charset="0"/>
                <a:ea typeface="DFKai-SB" pitchFamily="65" charset="-120"/>
                <a:cs typeface="Arial" charset="0"/>
              </a:rPr>
              <a:t>, and distributed to those who were seated as much as they wanted. He did the same with the fish. When they had all had enough to eat, he said to his disciples, “Gather the pieces that are left over. Let nothing be wasted.” So they gathered them and filled twelve baskets with the pieces of the five barley loaves left over by those who had eaten.</a:t>
            </a:r>
          </a:p>
        </p:txBody>
      </p:sp>
    </p:spTree>
    <p:extLst>
      <p:ext uri="{BB962C8B-B14F-4D97-AF65-F5344CB8AC3E}">
        <p14:creationId xmlns:p14="http://schemas.microsoft.com/office/powerpoint/2010/main" val="2373466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1355500"/>
            <a:ext cx="9057374" cy="450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當稱謝進入他的門；當讚美進入他的院</a:t>
            </a:r>
            <a:r>
              <a:rPr lang="zh-TW" altLang="en-US" sz="3600" dirty="0" smtClean="0">
                <a:solidFill>
                  <a:srgbClr val="FFFFFF"/>
                </a:solidFill>
                <a:latin typeface="DFKai-SB" pitchFamily="65" charset="-120"/>
                <a:ea typeface="DFKai-SB" pitchFamily="65" charset="-120"/>
                <a:cs typeface="Arial" charset="0"/>
              </a:rPr>
              <a:t>。 當</a:t>
            </a:r>
            <a:r>
              <a:rPr lang="zh-TW" altLang="en-US" sz="3600" dirty="0">
                <a:solidFill>
                  <a:srgbClr val="FFFFFF"/>
                </a:solidFill>
                <a:latin typeface="DFKai-SB" pitchFamily="65" charset="-120"/>
                <a:ea typeface="DFKai-SB" pitchFamily="65" charset="-120"/>
                <a:cs typeface="Arial" charset="0"/>
              </a:rPr>
              <a:t>感謝他，稱頌他的名！</a:t>
            </a:r>
            <a:r>
              <a:rPr lang="zh-TW" altLang="en-US" sz="2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為耶和華本為善。他的慈愛存到永遠；他的信實直到萬</a:t>
            </a:r>
            <a:r>
              <a:rPr lang="zh-TW" altLang="en-US" sz="3600" dirty="0" smtClean="0">
                <a:solidFill>
                  <a:srgbClr val="FFFFFF"/>
                </a:solidFill>
                <a:latin typeface="DFKai-SB" pitchFamily="65" charset="-120"/>
                <a:ea typeface="DFKai-SB" pitchFamily="65" charset="-120"/>
                <a:cs typeface="Arial" charset="0"/>
              </a:rPr>
              <a:t>代。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詩</a:t>
            </a:r>
            <a:r>
              <a:rPr lang="zh-TW" altLang="en-US" dirty="0" smtClean="0">
                <a:solidFill>
                  <a:srgbClr val="FFFFFF"/>
                </a:solidFill>
                <a:latin typeface="DFKai-SB" pitchFamily="65" charset="-120"/>
                <a:ea typeface="DFKai-SB" pitchFamily="65" charset="-120"/>
                <a:cs typeface="Arial" charset="0"/>
              </a:rPr>
              <a:t>篇 </a:t>
            </a:r>
            <a:r>
              <a:rPr lang="en-US" altLang="zh-TW" dirty="0" smtClean="0">
                <a:solidFill>
                  <a:srgbClr val="FFFFFF"/>
                </a:solidFill>
                <a:latin typeface="Arial Narrow" pitchFamily="34" charset="0"/>
                <a:ea typeface="DFKai-SB" pitchFamily="65" charset="-120"/>
                <a:cs typeface="Arial" charset="0"/>
              </a:rPr>
              <a:t>Psalm 100:4-5</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Enter his gates with thanksgiving</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and his courts with praise;</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give thanks to him and praise his name</a:t>
            </a:r>
            <a:r>
              <a:rPr lang="en-US" altLang="zh-CN" sz="2800" i="1" dirty="0" smtClean="0">
                <a:solidFill>
                  <a:srgbClr val="FFFFFF"/>
                </a:solidFill>
                <a:latin typeface="Arial Narrow" panose="020B0606020202030204" pitchFamily="34" charset="0"/>
                <a:ea typeface="DFKai-SB" pitchFamily="65" charset="-120"/>
                <a:cs typeface="Arial" charset="0"/>
              </a:rPr>
              <a:t>.</a:t>
            </a:r>
            <a:endParaRPr lang="en-US" altLang="zh-CN" sz="2800"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For the Lord is good and his love endures forever;</a:t>
            </a: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Arial" charset="0"/>
              </a:rPr>
              <a:t>    his faithfulness continues through all generations.</a:t>
            </a:r>
            <a:endParaRPr lang="en-US" altLang="zh-CN" sz="2800"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029292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220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276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64210"/>
      </p:ext>
    </p:extLst>
  </p:cSld>
  <p:clrMapOvr>
    <a:masterClrMapping/>
  </p:clrMapOvr>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7042</TotalTime>
  <Words>504</Words>
  <Application>Microsoft Office PowerPoint</Application>
  <PresentationFormat>On-screen Show (4:3)</PresentationFormat>
  <Paragraphs>66</Paragraphs>
  <Slides>8</Slides>
  <Notes>0</Notes>
  <HiddenSlides>0</HiddenSlides>
  <MMClips>0</MMClips>
  <ScaleCrop>false</ScaleCrop>
  <HeadingPairs>
    <vt:vector size="4" baseType="variant">
      <vt:variant>
        <vt:lpstr>Theme</vt:lpstr>
      </vt:variant>
      <vt:variant>
        <vt:i4>5</vt:i4>
      </vt:variant>
      <vt:variant>
        <vt:lpstr>Slide Titles</vt:lpstr>
      </vt:variant>
      <vt:variant>
        <vt:i4>8</vt:i4>
      </vt:variant>
    </vt:vector>
  </HeadingPairs>
  <TitlesOfParts>
    <vt:vector size="13" baseType="lpstr">
      <vt:lpstr>Template</vt:lpstr>
      <vt:lpstr>默认设计模板</vt:lpstr>
      <vt:lpstr>7_Default Design</vt:lpstr>
      <vt:lpstr>10_Office 佈景主題</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265</cp:revision>
  <dcterms:created xsi:type="dcterms:W3CDTF">2014-11-02T05:55:36Z</dcterms:created>
  <dcterms:modified xsi:type="dcterms:W3CDTF">2015-11-08T16:33:26Z</dcterms:modified>
</cp:coreProperties>
</file>