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27" r:id="rId5"/>
    <p:sldMasterId id="2147485839" r:id="rId6"/>
    <p:sldMasterId id="2147485851" r:id="rId7"/>
    <p:sldMasterId id="2147485863" r:id="rId8"/>
  </p:sldMasterIdLst>
  <p:notesMasterIdLst>
    <p:notesMasterId r:id="rId22"/>
  </p:notesMasterIdLst>
  <p:sldIdLst>
    <p:sldId id="1233" r:id="rId9"/>
    <p:sldId id="1185" r:id="rId10"/>
    <p:sldId id="1212" r:id="rId11"/>
    <p:sldId id="1220" r:id="rId12"/>
    <p:sldId id="1234" r:id="rId13"/>
    <p:sldId id="1237" r:id="rId14"/>
    <p:sldId id="1238" r:id="rId15"/>
    <p:sldId id="1239" r:id="rId16"/>
    <p:sldId id="1240" r:id="rId17"/>
    <p:sldId id="1230" r:id="rId18"/>
    <p:sldId id="1231" r:id="rId19"/>
    <p:sldId id="1232" r:id="rId20"/>
    <p:sldId id="1228" r:id="rId21"/>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snapToGrid="0" snapToObjects="1">
      <p:cViewPr>
        <p:scale>
          <a:sx n="66" d="100"/>
          <a:sy n="66" d="100"/>
        </p:scale>
        <p:origin x="-1260" y="-1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5773" indent="-286836" eaLnBrk="0" hangingPunct="0">
              <a:spcBef>
                <a:spcPct val="30000"/>
              </a:spcBef>
              <a:defRPr sz="1200">
                <a:solidFill>
                  <a:schemeClr val="tx1"/>
                </a:solidFill>
                <a:latin typeface="Calibri" pitchFamily="34" charset="0"/>
              </a:defRPr>
            </a:lvl2pPr>
            <a:lvl3pPr marL="1147343" indent="-229469" eaLnBrk="0" hangingPunct="0">
              <a:spcBef>
                <a:spcPct val="30000"/>
              </a:spcBef>
              <a:defRPr sz="1200">
                <a:solidFill>
                  <a:schemeClr val="tx1"/>
                </a:solidFill>
                <a:latin typeface="Calibri" pitchFamily="34" charset="0"/>
              </a:defRPr>
            </a:lvl3pPr>
            <a:lvl4pPr marL="1606281" indent="-229469" eaLnBrk="0" hangingPunct="0">
              <a:spcBef>
                <a:spcPct val="30000"/>
              </a:spcBef>
              <a:defRPr sz="1200">
                <a:solidFill>
                  <a:schemeClr val="tx1"/>
                </a:solidFill>
                <a:latin typeface="Calibri" pitchFamily="34" charset="0"/>
              </a:defRPr>
            </a:lvl4pPr>
            <a:lvl5pPr marL="2065218" indent="-229469" eaLnBrk="0" hangingPunct="0">
              <a:spcBef>
                <a:spcPct val="30000"/>
              </a:spcBef>
              <a:defRPr sz="1200">
                <a:solidFill>
                  <a:schemeClr val="tx1"/>
                </a:solidFill>
                <a:latin typeface="Calibri" pitchFamily="34" charset="0"/>
              </a:defRPr>
            </a:lvl5pPr>
            <a:lvl6pPr marL="2524155" indent="-229469" eaLnBrk="0" fontAlgn="base" hangingPunct="0">
              <a:spcBef>
                <a:spcPct val="30000"/>
              </a:spcBef>
              <a:spcAft>
                <a:spcPct val="0"/>
              </a:spcAft>
              <a:defRPr sz="1200">
                <a:solidFill>
                  <a:schemeClr val="tx1"/>
                </a:solidFill>
                <a:latin typeface="Calibri" pitchFamily="34" charset="0"/>
              </a:defRPr>
            </a:lvl6pPr>
            <a:lvl7pPr marL="2983093" indent="-229469" eaLnBrk="0" fontAlgn="base" hangingPunct="0">
              <a:spcBef>
                <a:spcPct val="30000"/>
              </a:spcBef>
              <a:spcAft>
                <a:spcPct val="0"/>
              </a:spcAft>
              <a:defRPr sz="1200">
                <a:solidFill>
                  <a:schemeClr val="tx1"/>
                </a:solidFill>
                <a:latin typeface="Calibri" pitchFamily="34" charset="0"/>
              </a:defRPr>
            </a:lvl7pPr>
            <a:lvl8pPr marL="3442030" indent="-229469" eaLnBrk="0" fontAlgn="base" hangingPunct="0">
              <a:spcBef>
                <a:spcPct val="30000"/>
              </a:spcBef>
              <a:spcAft>
                <a:spcPct val="0"/>
              </a:spcAft>
              <a:defRPr sz="1200">
                <a:solidFill>
                  <a:schemeClr val="tx1"/>
                </a:solidFill>
                <a:latin typeface="Calibri" pitchFamily="34" charset="0"/>
              </a:defRPr>
            </a:lvl8pPr>
            <a:lvl9pPr marL="3900968" indent="-22946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E025569-3525-402F-8E65-768DD241D6DB}" type="slidenum">
              <a:rPr lang="en-US" altLang="en-US">
                <a:solidFill>
                  <a:prstClr val="black"/>
                </a:solidFill>
                <a:latin typeface="DFKai-SB" pitchFamily="65" charset="-120"/>
              </a:rPr>
              <a:pPr eaLnBrk="1" hangingPunct="1">
                <a:spcBef>
                  <a:spcPct val="0"/>
                </a:spcBef>
              </a:pPr>
              <a:t>9</a:t>
            </a:fld>
            <a:endParaRPr lang="en-US" altLang="en-US">
              <a:solidFill>
                <a:prstClr val="black"/>
              </a:solidFill>
              <a:latin typeface="DFKai-SB" pitchFamily="65" charset="-12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zh-TW"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5773" indent="-286836" eaLnBrk="0" hangingPunct="0">
              <a:spcBef>
                <a:spcPct val="30000"/>
              </a:spcBef>
              <a:defRPr sz="1200">
                <a:solidFill>
                  <a:schemeClr val="tx1"/>
                </a:solidFill>
                <a:latin typeface="Calibri" pitchFamily="34" charset="0"/>
              </a:defRPr>
            </a:lvl2pPr>
            <a:lvl3pPr marL="1147343" indent="-229469" eaLnBrk="0" hangingPunct="0">
              <a:spcBef>
                <a:spcPct val="30000"/>
              </a:spcBef>
              <a:defRPr sz="1200">
                <a:solidFill>
                  <a:schemeClr val="tx1"/>
                </a:solidFill>
                <a:latin typeface="Calibri" pitchFamily="34" charset="0"/>
              </a:defRPr>
            </a:lvl3pPr>
            <a:lvl4pPr marL="1606281" indent="-229469" eaLnBrk="0" hangingPunct="0">
              <a:spcBef>
                <a:spcPct val="30000"/>
              </a:spcBef>
              <a:defRPr sz="1200">
                <a:solidFill>
                  <a:schemeClr val="tx1"/>
                </a:solidFill>
                <a:latin typeface="Calibri" pitchFamily="34" charset="0"/>
              </a:defRPr>
            </a:lvl4pPr>
            <a:lvl5pPr marL="2065218" indent="-229469" eaLnBrk="0" hangingPunct="0">
              <a:spcBef>
                <a:spcPct val="30000"/>
              </a:spcBef>
              <a:defRPr sz="1200">
                <a:solidFill>
                  <a:schemeClr val="tx1"/>
                </a:solidFill>
                <a:latin typeface="Calibri" pitchFamily="34" charset="0"/>
              </a:defRPr>
            </a:lvl5pPr>
            <a:lvl6pPr marL="2524155" indent="-229469" eaLnBrk="0" fontAlgn="base" hangingPunct="0">
              <a:spcBef>
                <a:spcPct val="30000"/>
              </a:spcBef>
              <a:spcAft>
                <a:spcPct val="0"/>
              </a:spcAft>
              <a:defRPr sz="1200">
                <a:solidFill>
                  <a:schemeClr val="tx1"/>
                </a:solidFill>
                <a:latin typeface="Calibri" pitchFamily="34" charset="0"/>
              </a:defRPr>
            </a:lvl6pPr>
            <a:lvl7pPr marL="2983093" indent="-229469" eaLnBrk="0" fontAlgn="base" hangingPunct="0">
              <a:spcBef>
                <a:spcPct val="30000"/>
              </a:spcBef>
              <a:spcAft>
                <a:spcPct val="0"/>
              </a:spcAft>
              <a:defRPr sz="1200">
                <a:solidFill>
                  <a:schemeClr val="tx1"/>
                </a:solidFill>
                <a:latin typeface="Calibri" pitchFamily="34" charset="0"/>
              </a:defRPr>
            </a:lvl7pPr>
            <a:lvl8pPr marL="3442030" indent="-229469" eaLnBrk="0" fontAlgn="base" hangingPunct="0">
              <a:spcBef>
                <a:spcPct val="30000"/>
              </a:spcBef>
              <a:spcAft>
                <a:spcPct val="0"/>
              </a:spcAft>
              <a:defRPr sz="1200">
                <a:solidFill>
                  <a:schemeClr val="tx1"/>
                </a:solidFill>
                <a:latin typeface="Calibri" pitchFamily="34" charset="0"/>
              </a:defRPr>
            </a:lvl8pPr>
            <a:lvl9pPr marL="3900968" indent="-22946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76E44EA-ECAD-443F-A5C1-A70E115141ED}" type="slidenum">
              <a:rPr lang="en-US" altLang="en-US">
                <a:solidFill>
                  <a:prstClr val="black"/>
                </a:solidFill>
                <a:latin typeface="DFKai-SB" pitchFamily="65" charset="-120"/>
              </a:rPr>
              <a:pPr eaLnBrk="1" hangingPunct="1">
                <a:spcBef>
                  <a:spcPct val="0"/>
                </a:spcBef>
              </a:pPr>
              <a:t>11</a:t>
            </a:fld>
            <a:endParaRPr lang="en-US" altLang="en-US">
              <a:solidFill>
                <a:prstClr val="black"/>
              </a:solidFill>
              <a:latin typeface="DFKai-SB" pitchFamily="65"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11/15/2015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11/15/2015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40"/>
            <a:ext cx="6858000" cy="1655762"/>
          </a:xfrm>
        </p:spPr>
        <p:txBody>
          <a:bodyPr/>
          <a:lstStyle>
            <a:lvl1pPr marL="0" indent="0" algn="ctr">
              <a:buNone/>
              <a:defRPr sz="2400"/>
            </a:lvl1pPr>
            <a:lvl2pPr marL="456869" indent="0" algn="ctr">
              <a:buNone/>
              <a:defRPr sz="2000"/>
            </a:lvl2pPr>
            <a:lvl3pPr marL="913741" indent="0" algn="ctr">
              <a:buNone/>
              <a:defRPr sz="1800"/>
            </a:lvl3pPr>
            <a:lvl4pPr marL="1370616" indent="0" algn="ctr">
              <a:buNone/>
              <a:defRPr sz="1600"/>
            </a:lvl4pPr>
            <a:lvl5pPr marL="1827486" indent="0" algn="ctr">
              <a:buNone/>
              <a:defRPr sz="1600"/>
            </a:lvl5pPr>
            <a:lvl6pPr marL="2284356" indent="0" algn="ctr">
              <a:buNone/>
              <a:defRPr sz="1600"/>
            </a:lvl6pPr>
            <a:lvl7pPr marL="2741228" indent="0" algn="ctr">
              <a:buNone/>
              <a:defRPr sz="1600"/>
            </a:lvl7pPr>
            <a:lvl8pPr marL="3198100" indent="0" algn="ctr">
              <a:buNone/>
              <a:defRPr sz="1600"/>
            </a:lvl8pPr>
            <a:lvl9pPr marL="3654971"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287BC1D4-111A-4323-B0DE-195C74E2DD31}" type="datetimeFigureOut">
              <a:rPr lang="en-US" altLang="zh-TW"/>
              <a:pPr>
                <a:defRPr/>
              </a:pPr>
              <a:t>11/15/2015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7399650-769B-47DF-870D-30DD72744D5F}" type="slidenum">
              <a:rPr lang="en-US" altLang="zh-TW"/>
              <a:pPr>
                <a:defRPr/>
              </a:pPr>
              <a:t>‹#›</a:t>
            </a:fld>
            <a:endParaRPr lang="en-US" altLang="zh-TW"/>
          </a:p>
        </p:txBody>
      </p:sp>
    </p:spTree>
    <p:extLst>
      <p:ext uri="{BB962C8B-B14F-4D97-AF65-F5344CB8AC3E}">
        <p14:creationId xmlns:p14="http://schemas.microsoft.com/office/powerpoint/2010/main" val="1648622455"/>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EBA59851-50E9-40D5-A32B-FA373416ED50}" type="datetimeFigureOut">
              <a:rPr lang="en-US" altLang="zh-TW"/>
              <a:pPr>
                <a:defRPr/>
              </a:pPr>
              <a:t>11/15/2015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8FA5573F-52F2-4411-ADAE-91B5442C8D4C}" type="slidenum">
              <a:rPr lang="en-US" altLang="zh-TW"/>
              <a:pPr>
                <a:defRPr/>
              </a:pPr>
              <a:t>‹#›</a:t>
            </a:fld>
            <a:endParaRPr lang="en-US" altLang="zh-TW"/>
          </a:p>
        </p:txBody>
      </p:sp>
    </p:spTree>
    <p:extLst>
      <p:ext uri="{BB962C8B-B14F-4D97-AF65-F5344CB8AC3E}">
        <p14:creationId xmlns:p14="http://schemas.microsoft.com/office/powerpoint/2010/main" val="1906594474"/>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558"/>
            <a:ext cx="7886700" cy="1500187"/>
          </a:xfrm>
        </p:spPr>
        <p:txBody>
          <a:bodyPr/>
          <a:lstStyle>
            <a:lvl1pPr marL="0" indent="0">
              <a:buNone/>
              <a:defRPr sz="2400">
                <a:solidFill>
                  <a:schemeClr val="tx1">
                    <a:tint val="75000"/>
                  </a:schemeClr>
                </a:solidFill>
              </a:defRPr>
            </a:lvl1pPr>
            <a:lvl2pPr marL="456869" indent="0">
              <a:buNone/>
              <a:defRPr sz="2000">
                <a:solidFill>
                  <a:schemeClr val="tx1">
                    <a:tint val="75000"/>
                  </a:schemeClr>
                </a:solidFill>
              </a:defRPr>
            </a:lvl2pPr>
            <a:lvl3pPr marL="913741" indent="0">
              <a:buNone/>
              <a:defRPr sz="1800">
                <a:solidFill>
                  <a:schemeClr val="tx1">
                    <a:tint val="75000"/>
                  </a:schemeClr>
                </a:solidFill>
              </a:defRPr>
            </a:lvl3pPr>
            <a:lvl4pPr marL="1370616" indent="0">
              <a:buNone/>
              <a:defRPr sz="1600">
                <a:solidFill>
                  <a:schemeClr val="tx1">
                    <a:tint val="75000"/>
                  </a:schemeClr>
                </a:solidFill>
              </a:defRPr>
            </a:lvl4pPr>
            <a:lvl5pPr marL="1827486" indent="0">
              <a:buNone/>
              <a:defRPr sz="1600">
                <a:solidFill>
                  <a:schemeClr val="tx1">
                    <a:tint val="75000"/>
                  </a:schemeClr>
                </a:solidFill>
              </a:defRPr>
            </a:lvl5pPr>
            <a:lvl6pPr marL="2284356" indent="0">
              <a:buNone/>
              <a:defRPr sz="1600">
                <a:solidFill>
                  <a:schemeClr val="tx1">
                    <a:tint val="75000"/>
                  </a:schemeClr>
                </a:solidFill>
              </a:defRPr>
            </a:lvl6pPr>
            <a:lvl7pPr marL="2741228" indent="0">
              <a:buNone/>
              <a:defRPr sz="1600">
                <a:solidFill>
                  <a:schemeClr val="tx1">
                    <a:tint val="75000"/>
                  </a:schemeClr>
                </a:solidFill>
              </a:defRPr>
            </a:lvl7pPr>
            <a:lvl8pPr marL="3198100" indent="0">
              <a:buNone/>
              <a:defRPr sz="1600">
                <a:solidFill>
                  <a:schemeClr val="tx1">
                    <a:tint val="75000"/>
                  </a:schemeClr>
                </a:solidFill>
              </a:defRPr>
            </a:lvl8pPr>
            <a:lvl9pPr marL="3654971"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D3015D2B-C98B-445E-9A00-18D2A1FD2295}" type="datetimeFigureOut">
              <a:rPr lang="en-US" altLang="zh-TW"/>
              <a:pPr>
                <a:defRPr/>
              </a:pPr>
              <a:t>11/15/2015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36DB9CE-C46A-458F-A33C-01D0581216FD}" type="slidenum">
              <a:rPr lang="en-US" altLang="zh-TW"/>
              <a:pPr>
                <a:defRPr/>
              </a:pPr>
              <a:t>‹#›</a:t>
            </a:fld>
            <a:endParaRPr lang="en-US" altLang="zh-TW"/>
          </a:p>
        </p:txBody>
      </p:sp>
    </p:spTree>
    <p:extLst>
      <p:ext uri="{BB962C8B-B14F-4D97-AF65-F5344CB8AC3E}">
        <p14:creationId xmlns:p14="http://schemas.microsoft.com/office/powerpoint/2010/main" val="1036775300"/>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E17F3149-6F27-4D47-8E9A-3B6DE070565A}" type="datetimeFigureOut">
              <a:rPr lang="en-US" altLang="zh-TW"/>
              <a:pPr>
                <a:defRPr/>
              </a:pPr>
              <a:t>11/15/2015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4E10896A-100F-4D02-ACE4-820D606DC44B}" type="slidenum">
              <a:rPr lang="en-US" altLang="zh-TW"/>
              <a:pPr>
                <a:defRPr/>
              </a:pPr>
              <a:t>‹#›</a:t>
            </a:fld>
            <a:endParaRPr lang="en-US" altLang="zh-TW"/>
          </a:p>
        </p:txBody>
      </p:sp>
    </p:spTree>
    <p:extLst>
      <p:ext uri="{BB962C8B-B14F-4D97-AF65-F5344CB8AC3E}">
        <p14:creationId xmlns:p14="http://schemas.microsoft.com/office/powerpoint/2010/main" val="3714829356"/>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44"/>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6" y="1681163"/>
            <a:ext cx="3887391"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6"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914259">
              <a:defRPr>
                <a:latin typeface="Arial" charset="0"/>
              </a:defRPr>
            </a:lvl1pPr>
          </a:lstStyle>
          <a:p>
            <a:pPr>
              <a:defRPr/>
            </a:pPr>
            <a:fld id="{41F34A2B-D8DC-4FE6-B4F6-B9FCBC580164}" type="datetimeFigureOut">
              <a:rPr lang="en-US" altLang="zh-TW"/>
              <a:pPr>
                <a:defRPr/>
              </a:pPr>
              <a:t>11/15/2015</a:t>
            </a:fld>
            <a:endParaRPr lang="en-US" altLang="zh-TW"/>
          </a:p>
        </p:txBody>
      </p:sp>
      <p:sp>
        <p:nvSpPr>
          <p:cNvPr id="8" name="Footer Placeholder 7"/>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9" name="Slide Number Placeholder 8"/>
          <p:cNvSpPr>
            <a:spLocks noGrp="1"/>
          </p:cNvSpPr>
          <p:nvPr>
            <p:ph type="sldNum" sz="quarter" idx="12"/>
          </p:nvPr>
        </p:nvSpPr>
        <p:spPr/>
        <p:txBody>
          <a:bodyPr/>
          <a:lstStyle>
            <a:lvl1pPr defTabSz="914259">
              <a:defRPr>
                <a:latin typeface="Arial" charset="0"/>
              </a:defRPr>
            </a:lvl1pPr>
          </a:lstStyle>
          <a:p>
            <a:pPr>
              <a:defRPr/>
            </a:pPr>
            <a:fld id="{486A57EC-7794-4AFD-9F6F-145D287D8E35}" type="slidenum">
              <a:rPr lang="en-US" altLang="zh-TW"/>
              <a:pPr>
                <a:defRPr/>
              </a:pPr>
              <a:t>‹#›</a:t>
            </a:fld>
            <a:endParaRPr lang="en-US" altLang="zh-TW"/>
          </a:p>
        </p:txBody>
      </p:sp>
    </p:spTree>
    <p:extLst>
      <p:ext uri="{BB962C8B-B14F-4D97-AF65-F5344CB8AC3E}">
        <p14:creationId xmlns:p14="http://schemas.microsoft.com/office/powerpoint/2010/main" val="2473350841"/>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defTabSz="914259">
              <a:defRPr>
                <a:latin typeface="Arial" charset="0"/>
              </a:defRPr>
            </a:lvl1pPr>
          </a:lstStyle>
          <a:p>
            <a:pPr>
              <a:defRPr/>
            </a:pPr>
            <a:fld id="{A9A6A777-B3FC-47DA-A6E1-838AF0262166}" type="datetimeFigureOut">
              <a:rPr lang="en-US" altLang="zh-TW"/>
              <a:pPr>
                <a:defRPr/>
              </a:pPr>
              <a:t>11/15/2015</a:t>
            </a:fld>
            <a:endParaRPr lang="en-US" altLang="zh-TW"/>
          </a:p>
        </p:txBody>
      </p:sp>
      <p:sp>
        <p:nvSpPr>
          <p:cNvPr id="4" name="Footer Placeholder 3"/>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5" name="Slide Number Placeholder 4"/>
          <p:cNvSpPr>
            <a:spLocks noGrp="1"/>
          </p:cNvSpPr>
          <p:nvPr>
            <p:ph type="sldNum" sz="quarter" idx="12"/>
          </p:nvPr>
        </p:nvSpPr>
        <p:spPr/>
        <p:txBody>
          <a:bodyPr/>
          <a:lstStyle>
            <a:lvl1pPr defTabSz="914259">
              <a:defRPr>
                <a:latin typeface="Arial" charset="0"/>
              </a:defRPr>
            </a:lvl1pPr>
          </a:lstStyle>
          <a:p>
            <a:pPr>
              <a:defRPr/>
            </a:pPr>
            <a:fld id="{03D0EA37-71A9-41B9-B5D3-C00E7BF484D9}" type="slidenum">
              <a:rPr lang="en-US" altLang="zh-TW"/>
              <a:pPr>
                <a:defRPr/>
              </a:pPr>
              <a:t>‹#›</a:t>
            </a:fld>
            <a:endParaRPr lang="en-US" altLang="zh-TW"/>
          </a:p>
        </p:txBody>
      </p:sp>
    </p:spTree>
    <p:extLst>
      <p:ext uri="{BB962C8B-B14F-4D97-AF65-F5344CB8AC3E}">
        <p14:creationId xmlns:p14="http://schemas.microsoft.com/office/powerpoint/2010/main" val="3607427416"/>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259">
              <a:defRPr>
                <a:latin typeface="Arial" charset="0"/>
              </a:defRPr>
            </a:lvl1pPr>
          </a:lstStyle>
          <a:p>
            <a:pPr>
              <a:defRPr/>
            </a:pPr>
            <a:fld id="{671A32D3-7947-4366-86A5-A69E7E1670A8}" type="datetimeFigureOut">
              <a:rPr lang="en-US" altLang="zh-TW"/>
              <a:pPr>
                <a:defRPr/>
              </a:pPr>
              <a:t>11/15/2015</a:t>
            </a:fld>
            <a:endParaRPr lang="en-US" altLang="zh-TW"/>
          </a:p>
        </p:txBody>
      </p:sp>
      <p:sp>
        <p:nvSpPr>
          <p:cNvPr id="3" name="Footer Placeholder 2"/>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4" name="Slide Number Placeholder 3"/>
          <p:cNvSpPr>
            <a:spLocks noGrp="1"/>
          </p:cNvSpPr>
          <p:nvPr>
            <p:ph type="sldNum" sz="quarter" idx="12"/>
          </p:nvPr>
        </p:nvSpPr>
        <p:spPr/>
        <p:txBody>
          <a:bodyPr/>
          <a:lstStyle>
            <a:lvl1pPr defTabSz="914259">
              <a:defRPr>
                <a:latin typeface="Arial" charset="0"/>
              </a:defRPr>
            </a:lvl1pPr>
          </a:lstStyle>
          <a:p>
            <a:pPr>
              <a:defRPr/>
            </a:pPr>
            <a:fld id="{41BA6FBA-D209-4D11-AA8E-54567C4BA374}" type="slidenum">
              <a:rPr lang="en-US" altLang="zh-TW"/>
              <a:pPr>
                <a:defRPr/>
              </a:pPr>
              <a:t>‹#›</a:t>
            </a:fld>
            <a:endParaRPr lang="en-US" altLang="zh-TW"/>
          </a:p>
        </p:txBody>
      </p:sp>
    </p:spTree>
    <p:extLst>
      <p:ext uri="{BB962C8B-B14F-4D97-AF65-F5344CB8AC3E}">
        <p14:creationId xmlns:p14="http://schemas.microsoft.com/office/powerpoint/2010/main" val="179254532"/>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5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60E4E84E-EE9F-44B6-BADC-EC09DE6C7D1F}" type="datetimeFigureOut">
              <a:rPr lang="en-US" altLang="zh-TW"/>
              <a:pPr>
                <a:defRPr/>
              </a:pPr>
              <a:t>11/15/2015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2FF6599D-5DD4-47D8-8F80-98266E1C57C8}" type="slidenum">
              <a:rPr lang="en-US" altLang="zh-TW"/>
              <a:pPr>
                <a:defRPr/>
              </a:pPr>
              <a:t>‹#›</a:t>
            </a:fld>
            <a:endParaRPr lang="en-US" altLang="zh-TW"/>
          </a:p>
        </p:txBody>
      </p:sp>
    </p:spTree>
    <p:extLst>
      <p:ext uri="{BB962C8B-B14F-4D97-AF65-F5344CB8AC3E}">
        <p14:creationId xmlns:p14="http://schemas.microsoft.com/office/powerpoint/2010/main" val="709013837"/>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512"/>
            <a:ext cx="4629150" cy="4873625"/>
          </a:xfrm>
        </p:spPr>
        <p:txBody>
          <a:bodyPr rtlCol="0">
            <a:normAutofit/>
          </a:bodyPr>
          <a:lstStyle>
            <a:lvl1pPr marL="0" indent="0">
              <a:buNone/>
              <a:defRPr sz="3200"/>
            </a:lvl1pPr>
            <a:lvl2pPr marL="456869" indent="0">
              <a:buNone/>
              <a:defRPr sz="2800"/>
            </a:lvl2pPr>
            <a:lvl3pPr marL="913741" indent="0">
              <a:buNone/>
              <a:defRPr sz="2400"/>
            </a:lvl3pPr>
            <a:lvl4pPr marL="1370616" indent="0">
              <a:buNone/>
              <a:defRPr sz="2000"/>
            </a:lvl4pPr>
            <a:lvl5pPr marL="1827486" indent="0">
              <a:buNone/>
              <a:defRPr sz="2000"/>
            </a:lvl5pPr>
            <a:lvl6pPr marL="2284356" indent="0">
              <a:buNone/>
              <a:defRPr sz="2000"/>
            </a:lvl6pPr>
            <a:lvl7pPr marL="2741228" indent="0">
              <a:buNone/>
              <a:defRPr sz="2000"/>
            </a:lvl7pPr>
            <a:lvl8pPr marL="3198100" indent="0">
              <a:buNone/>
              <a:defRPr sz="2000"/>
            </a:lvl8pPr>
            <a:lvl9pPr marL="3654971"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2AD9F9AB-4601-4A23-818E-1517055D5715}" type="datetimeFigureOut">
              <a:rPr lang="en-US" altLang="zh-TW"/>
              <a:pPr>
                <a:defRPr/>
              </a:pPr>
              <a:t>11/15/2015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824AA93E-AB80-4819-A662-37209939B7BA}" type="slidenum">
              <a:rPr lang="en-US" altLang="zh-TW"/>
              <a:pPr>
                <a:defRPr/>
              </a:pPr>
              <a:t>‹#›</a:t>
            </a:fld>
            <a:endParaRPr lang="en-US" altLang="zh-TW"/>
          </a:p>
        </p:txBody>
      </p:sp>
    </p:spTree>
    <p:extLst>
      <p:ext uri="{BB962C8B-B14F-4D97-AF65-F5344CB8AC3E}">
        <p14:creationId xmlns:p14="http://schemas.microsoft.com/office/powerpoint/2010/main" val="3036051675"/>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00C5DA9A-2CB8-4315-8800-5E8A34C46450}" type="datetimeFigureOut">
              <a:rPr lang="en-US" altLang="zh-TW"/>
              <a:pPr>
                <a:defRPr/>
              </a:pPr>
              <a:t>11/15/2015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C567ABBB-3C6E-4551-B577-1B9272A967D7}" type="slidenum">
              <a:rPr lang="en-US" altLang="zh-TW"/>
              <a:pPr>
                <a:defRPr/>
              </a:pPr>
              <a:t>‹#›</a:t>
            </a:fld>
            <a:endParaRPr lang="en-US" altLang="zh-TW"/>
          </a:p>
        </p:txBody>
      </p:sp>
    </p:spTree>
    <p:extLst>
      <p:ext uri="{BB962C8B-B14F-4D97-AF65-F5344CB8AC3E}">
        <p14:creationId xmlns:p14="http://schemas.microsoft.com/office/powerpoint/2010/main" val="2959762290"/>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1" y="365127"/>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6" y="365127"/>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60835BC4-1CDD-4333-B646-2B2A46E4BD88}" type="datetimeFigureOut">
              <a:rPr lang="en-US" altLang="zh-TW"/>
              <a:pPr>
                <a:defRPr/>
              </a:pPr>
              <a:t>11/15/2015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45D5859D-9209-4879-8D1D-FF55DE76D607}" type="slidenum">
              <a:rPr lang="en-US" altLang="zh-TW"/>
              <a:pPr>
                <a:defRPr/>
              </a:pPr>
              <a:t>‹#›</a:t>
            </a:fld>
            <a:endParaRPr lang="en-US" altLang="zh-TW"/>
          </a:p>
        </p:txBody>
      </p:sp>
    </p:spTree>
    <p:extLst>
      <p:ext uri="{BB962C8B-B14F-4D97-AF65-F5344CB8AC3E}">
        <p14:creationId xmlns:p14="http://schemas.microsoft.com/office/powerpoint/2010/main" val="1520989162"/>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635FC29-59BC-483A-8699-444BD4F8F5F4}"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06D722-DC74-46CE-8DAA-1EEA84DEA01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819090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18728F2-C87A-4700-9D6D-2B62BD976EA9}"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C24D3B-0A6B-4E3E-98D2-5C52B8ECDB21}"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9418916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1E47B42-AEA0-459E-9C7F-4DFAD5C46697}"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FD99D3-740B-4EDA-99F6-A6A0DC907B56}"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177931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1EE7BB3B-BEA3-4D02-BC26-B476680E5F6E}"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A61DE38-4644-44C0-8F6E-6AF9CD7E1C6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833401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8ED6FAB-0961-457C-94E7-B540501FEA0B}" type="datetime1">
              <a:rPr lang="en-US" altLang="en-US">
                <a:solidFill>
                  <a:srgbClr val="000000"/>
                </a:solidFill>
              </a:rPr>
              <a:pPr>
                <a:defRPr/>
              </a:pPr>
              <a:t>11/15/2015</a:t>
            </a:fld>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23C8D42-DCA3-48A3-9B21-F2D523317F4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178920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7FC5652D-7D1C-493B-8D08-794860FF7AD1}" type="datetime1">
              <a:rPr lang="en-US" altLang="en-US">
                <a:solidFill>
                  <a:srgbClr val="000000"/>
                </a:solidFill>
              </a:rPr>
              <a:pPr>
                <a:defRPr/>
              </a:pPr>
              <a:t>11/15/2015</a:t>
            </a:fld>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0A2554C-6C42-463F-B4C1-CCC64F7E7748}"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968592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648334B-6927-4BB2-98E1-5B7371607B83}" type="datetime1">
              <a:rPr lang="en-US" altLang="en-US">
                <a:solidFill>
                  <a:srgbClr val="000000"/>
                </a:solidFill>
              </a:rPr>
              <a:pPr>
                <a:defRPr/>
              </a:pPr>
              <a:t>11/15/2015</a:t>
            </a:fld>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5181FB1-A878-4993-B8BD-0A92C3CF4086}"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433108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CF7D8C4-8583-4D00-BB79-F72068196391}"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73B84A-BE3D-41B2-BE46-DE3729EAFDB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831767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64E9BC-65BA-4AAD-A631-F240F0599ED2}"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C377D5-1377-494A-8E5C-4ADF4F4AF76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75447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E94E7EA-4F02-4D57-BBCC-873987F708F2}"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EDFA15-0B42-4F92-8532-8006C32142D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826991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5227AB8-0917-4F73-8284-D53EEB43E9B0}"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3B2550-7540-4942-B36B-BDE205466FE2}"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98465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6"/>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06" indent="0" algn="ctr">
              <a:buNone/>
              <a:defRPr/>
            </a:lvl2pPr>
            <a:lvl3pPr marL="914212" indent="0" algn="ctr">
              <a:buNone/>
              <a:defRPr/>
            </a:lvl3pPr>
            <a:lvl4pPr marL="1371318" indent="0" algn="ctr">
              <a:buNone/>
              <a:defRPr/>
            </a:lvl4pPr>
            <a:lvl5pPr marL="1828422" indent="0" algn="ctr">
              <a:buNone/>
              <a:defRPr/>
            </a:lvl5pPr>
            <a:lvl6pPr marL="2285529" indent="0" algn="ctr">
              <a:buNone/>
              <a:defRPr/>
            </a:lvl6pPr>
            <a:lvl7pPr marL="2742635" indent="0" algn="ctr">
              <a:buNone/>
              <a:defRPr/>
            </a:lvl7pPr>
            <a:lvl8pPr marL="3199740" indent="0" algn="ctr">
              <a:buNone/>
              <a:defRPr/>
            </a:lvl8pPr>
            <a:lvl9pPr marL="3656846"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25611020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8862013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0"/>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5"/>
            <a:ext cx="7772400" cy="1500187"/>
          </a:xfrm>
        </p:spPr>
        <p:txBody>
          <a:bodyPr anchor="b"/>
          <a:lstStyle>
            <a:lvl1pPr marL="0" indent="0">
              <a:buNone/>
              <a:defRPr sz="2000"/>
            </a:lvl1pPr>
            <a:lvl2pPr marL="457106" indent="0">
              <a:buNone/>
              <a:defRPr sz="1800"/>
            </a:lvl2pPr>
            <a:lvl3pPr marL="914212" indent="0">
              <a:buNone/>
              <a:defRPr sz="1600"/>
            </a:lvl3pPr>
            <a:lvl4pPr marL="1371318" indent="0">
              <a:buNone/>
              <a:defRPr sz="1400"/>
            </a:lvl4pPr>
            <a:lvl5pPr marL="1828422" indent="0">
              <a:buNone/>
              <a:defRPr sz="1400"/>
            </a:lvl5pPr>
            <a:lvl6pPr marL="2285529" indent="0">
              <a:buNone/>
              <a:defRPr sz="1400"/>
            </a:lvl6pPr>
            <a:lvl7pPr marL="2742635" indent="0">
              <a:buNone/>
              <a:defRPr sz="1400"/>
            </a:lvl7pPr>
            <a:lvl8pPr marL="3199740" indent="0">
              <a:buNone/>
              <a:defRPr sz="1400"/>
            </a:lvl8pPr>
            <a:lvl9pPr marL="3656846"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10475682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9815238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7790435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9256071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18460569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6"/>
            <a:ext cx="3008313" cy="46910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13627217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18" indent="0">
              <a:buNone/>
              <a:defRPr sz="2000"/>
            </a:lvl4pPr>
            <a:lvl5pPr marL="1828422" indent="0">
              <a:buNone/>
              <a:defRPr sz="2000"/>
            </a:lvl5pPr>
            <a:lvl6pPr marL="2285529" indent="0">
              <a:buNone/>
              <a:defRPr sz="2000"/>
            </a:lvl6pPr>
            <a:lvl7pPr marL="2742635" indent="0">
              <a:buNone/>
              <a:defRPr sz="2000"/>
            </a:lvl7pPr>
            <a:lvl8pPr marL="3199740" indent="0">
              <a:buNone/>
              <a:defRPr sz="2000"/>
            </a:lvl8pPr>
            <a:lvl9pPr marL="3656846"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14206537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1341398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0"/>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20387812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54" indent="0" algn="ctr">
              <a:buNone/>
              <a:defRPr/>
            </a:lvl2pPr>
            <a:lvl3pPr marL="914306" indent="0" algn="ctr">
              <a:buNone/>
              <a:defRPr/>
            </a:lvl3pPr>
            <a:lvl4pPr marL="1371460" indent="0" algn="ctr">
              <a:buNone/>
              <a:defRPr/>
            </a:lvl4pPr>
            <a:lvl5pPr marL="1828613" indent="0" algn="ctr">
              <a:buNone/>
              <a:defRPr/>
            </a:lvl5pPr>
            <a:lvl6pPr marL="2285766" indent="0" algn="ctr">
              <a:buNone/>
              <a:defRPr/>
            </a:lvl6pPr>
            <a:lvl7pPr marL="2742920" indent="0" algn="ctr">
              <a:buNone/>
              <a:defRPr/>
            </a:lvl7pPr>
            <a:lvl8pPr marL="3200072" indent="0" algn="ctr">
              <a:buNone/>
              <a:defRPr/>
            </a:lvl8pPr>
            <a:lvl9pPr marL="365722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635FC29-59BC-483A-8699-444BD4F8F5F4}"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06D722-DC74-46CE-8DAA-1EEA84DEA01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23417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18728F2-C87A-4700-9D6D-2B62BD976EA9}"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C24D3B-0A6B-4E3E-98D2-5C52B8ECDB21}"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170617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154" indent="0">
              <a:buNone/>
              <a:defRPr sz="1800"/>
            </a:lvl2pPr>
            <a:lvl3pPr marL="914306" indent="0">
              <a:buNone/>
              <a:defRPr sz="1600"/>
            </a:lvl3pPr>
            <a:lvl4pPr marL="1371460" indent="0">
              <a:buNone/>
              <a:defRPr sz="1400"/>
            </a:lvl4pPr>
            <a:lvl5pPr marL="1828613" indent="0">
              <a:buNone/>
              <a:defRPr sz="1400"/>
            </a:lvl5pPr>
            <a:lvl6pPr marL="2285766" indent="0">
              <a:buNone/>
              <a:defRPr sz="1400"/>
            </a:lvl6pPr>
            <a:lvl7pPr marL="2742920" indent="0">
              <a:buNone/>
              <a:defRPr sz="1400"/>
            </a:lvl7pPr>
            <a:lvl8pPr marL="3200072" indent="0">
              <a:buNone/>
              <a:defRPr sz="1400"/>
            </a:lvl8pPr>
            <a:lvl9pPr marL="365722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1E47B42-AEA0-459E-9C7F-4DFAD5C46697}"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FD99D3-740B-4EDA-99F6-A6A0DC907B56}"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432637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1EE7BB3B-BEA3-4D02-BC26-B476680E5F6E}"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A61DE38-4644-44C0-8F6E-6AF9CD7E1C6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393258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54" indent="0">
              <a:buNone/>
              <a:defRPr sz="2000" b="1"/>
            </a:lvl2pPr>
            <a:lvl3pPr marL="914306" indent="0">
              <a:buNone/>
              <a:defRPr sz="1800" b="1"/>
            </a:lvl3pPr>
            <a:lvl4pPr marL="1371460" indent="0">
              <a:buNone/>
              <a:defRPr sz="1600" b="1"/>
            </a:lvl4pPr>
            <a:lvl5pPr marL="1828613" indent="0">
              <a:buNone/>
              <a:defRPr sz="1600" b="1"/>
            </a:lvl5pPr>
            <a:lvl6pPr marL="2285766" indent="0">
              <a:buNone/>
              <a:defRPr sz="1600" b="1"/>
            </a:lvl6pPr>
            <a:lvl7pPr marL="2742920" indent="0">
              <a:buNone/>
              <a:defRPr sz="1600" b="1"/>
            </a:lvl7pPr>
            <a:lvl8pPr marL="3200072" indent="0">
              <a:buNone/>
              <a:defRPr sz="1600" b="1"/>
            </a:lvl8pPr>
            <a:lvl9pPr marL="365722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54" indent="0">
              <a:buNone/>
              <a:defRPr sz="2000" b="1"/>
            </a:lvl2pPr>
            <a:lvl3pPr marL="914306" indent="0">
              <a:buNone/>
              <a:defRPr sz="1800" b="1"/>
            </a:lvl3pPr>
            <a:lvl4pPr marL="1371460" indent="0">
              <a:buNone/>
              <a:defRPr sz="1600" b="1"/>
            </a:lvl4pPr>
            <a:lvl5pPr marL="1828613" indent="0">
              <a:buNone/>
              <a:defRPr sz="1600" b="1"/>
            </a:lvl5pPr>
            <a:lvl6pPr marL="2285766" indent="0">
              <a:buNone/>
              <a:defRPr sz="1600" b="1"/>
            </a:lvl6pPr>
            <a:lvl7pPr marL="2742920" indent="0">
              <a:buNone/>
              <a:defRPr sz="1600" b="1"/>
            </a:lvl7pPr>
            <a:lvl8pPr marL="3200072" indent="0">
              <a:buNone/>
              <a:defRPr sz="1600" b="1"/>
            </a:lvl8pPr>
            <a:lvl9pPr marL="365722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8ED6FAB-0961-457C-94E7-B540501FEA0B}" type="datetime1">
              <a:rPr lang="en-US" altLang="en-US">
                <a:solidFill>
                  <a:srgbClr val="000000"/>
                </a:solidFill>
              </a:rPr>
              <a:pPr>
                <a:defRPr/>
              </a:pPr>
              <a:t>11/15/2015</a:t>
            </a:fld>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23C8D42-DCA3-48A3-9B21-F2D523317F4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459975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7FC5652D-7D1C-493B-8D08-794860FF7AD1}" type="datetime1">
              <a:rPr lang="en-US" altLang="en-US">
                <a:solidFill>
                  <a:srgbClr val="000000"/>
                </a:solidFill>
              </a:rPr>
              <a:pPr>
                <a:defRPr/>
              </a:pPr>
              <a:t>11/15/2015</a:t>
            </a:fld>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0A2554C-6C42-463F-B4C1-CCC64F7E7748}"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240759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648334B-6927-4BB2-98E1-5B7371607B83}" type="datetime1">
              <a:rPr lang="en-US" altLang="en-US">
                <a:solidFill>
                  <a:srgbClr val="000000"/>
                </a:solidFill>
              </a:rPr>
              <a:pPr>
                <a:defRPr/>
              </a:pPr>
              <a:t>11/15/2015</a:t>
            </a:fld>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5181FB1-A878-4993-B8BD-0A92C3CF4086}"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7017081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54" indent="0">
              <a:buNone/>
              <a:defRPr sz="1200"/>
            </a:lvl2pPr>
            <a:lvl3pPr marL="914306" indent="0">
              <a:buNone/>
              <a:defRPr sz="1000"/>
            </a:lvl3pPr>
            <a:lvl4pPr marL="1371460" indent="0">
              <a:buNone/>
              <a:defRPr sz="900"/>
            </a:lvl4pPr>
            <a:lvl5pPr marL="1828613" indent="0">
              <a:buNone/>
              <a:defRPr sz="900"/>
            </a:lvl5pPr>
            <a:lvl6pPr marL="2285766" indent="0">
              <a:buNone/>
              <a:defRPr sz="900"/>
            </a:lvl6pPr>
            <a:lvl7pPr marL="2742920" indent="0">
              <a:buNone/>
              <a:defRPr sz="900"/>
            </a:lvl7pPr>
            <a:lvl8pPr marL="3200072" indent="0">
              <a:buNone/>
              <a:defRPr sz="900"/>
            </a:lvl8pPr>
            <a:lvl9pPr marL="365722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CF7D8C4-8583-4D00-BB79-F72068196391}"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73B84A-BE3D-41B2-BE46-DE3729EAFDB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14945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4" indent="0">
              <a:buNone/>
              <a:defRPr sz="2800"/>
            </a:lvl2pPr>
            <a:lvl3pPr marL="914306" indent="0">
              <a:buNone/>
              <a:defRPr sz="2400"/>
            </a:lvl3pPr>
            <a:lvl4pPr marL="1371460" indent="0">
              <a:buNone/>
              <a:defRPr sz="2000"/>
            </a:lvl4pPr>
            <a:lvl5pPr marL="1828613" indent="0">
              <a:buNone/>
              <a:defRPr sz="2000"/>
            </a:lvl5pPr>
            <a:lvl6pPr marL="2285766" indent="0">
              <a:buNone/>
              <a:defRPr sz="2000"/>
            </a:lvl6pPr>
            <a:lvl7pPr marL="2742920" indent="0">
              <a:buNone/>
              <a:defRPr sz="2000"/>
            </a:lvl7pPr>
            <a:lvl8pPr marL="3200072" indent="0">
              <a:buNone/>
              <a:defRPr sz="2000"/>
            </a:lvl8pPr>
            <a:lvl9pPr marL="3657226"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4" indent="0">
              <a:buNone/>
              <a:defRPr sz="1200"/>
            </a:lvl2pPr>
            <a:lvl3pPr marL="914306" indent="0">
              <a:buNone/>
              <a:defRPr sz="1000"/>
            </a:lvl3pPr>
            <a:lvl4pPr marL="1371460" indent="0">
              <a:buNone/>
              <a:defRPr sz="900"/>
            </a:lvl4pPr>
            <a:lvl5pPr marL="1828613" indent="0">
              <a:buNone/>
              <a:defRPr sz="900"/>
            </a:lvl5pPr>
            <a:lvl6pPr marL="2285766" indent="0">
              <a:buNone/>
              <a:defRPr sz="900"/>
            </a:lvl6pPr>
            <a:lvl7pPr marL="2742920" indent="0">
              <a:buNone/>
              <a:defRPr sz="900"/>
            </a:lvl7pPr>
            <a:lvl8pPr marL="3200072" indent="0">
              <a:buNone/>
              <a:defRPr sz="900"/>
            </a:lvl8pPr>
            <a:lvl9pPr marL="365722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64E9BC-65BA-4AAD-A631-F240F0599ED2}" type="datetime1">
              <a:rPr lang="en-US" altLang="en-US">
                <a:solidFill>
                  <a:srgbClr val="000000"/>
                </a:solidFill>
              </a:rPr>
              <a:pPr>
                <a:defRPr/>
              </a:pPr>
              <a:t>11/15/2015</a:t>
            </a:fld>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C377D5-1377-494A-8E5C-4ADF4F4AF76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7027855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E94E7EA-4F02-4D57-BBCC-873987F708F2}"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EDFA15-0B42-4F92-8532-8006C32142D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8292311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5227AB8-0917-4F73-8284-D53EEB43E9B0}" type="datetime1">
              <a:rPr lang="en-US" altLang="en-US">
                <a:solidFill>
                  <a:srgbClr val="000000"/>
                </a:solidFill>
              </a:rPr>
              <a:pPr>
                <a:defRPr/>
              </a:pPr>
              <a:t>11/15/2015</a:t>
            </a:fld>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3B2550-7540-4942-B36B-BDE205466FE2}"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3392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32"/>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3" tIns="45687" rIns="91373" bIns="45687" numCol="1" anchor="ctr" anchorCtr="0" compatLnSpc="1">
            <a:prstTxWarp prst="textNoShape">
              <a:avLst/>
            </a:prstTxWarp>
          </a:bodyPr>
          <a:lstStyle/>
          <a:p>
            <a:pPr lvl="0"/>
            <a:r>
              <a:rPr lang="en-US" altLang="zh-TW"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3" tIns="45687" rIns="91373" bIns="45687"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wrap="square" lIns="91373" tIns="45687" rIns="91373" bIns="45687" numCol="1" anchor="ctr" anchorCtr="0" compatLnSpc="1">
            <a:prstTxWarp prst="textNoShape">
              <a:avLst/>
            </a:prstTxWarp>
          </a:bodyPr>
          <a:lstStyle>
            <a:lvl1pPr defTabSz="913930">
              <a:defRPr sz="1200">
                <a:solidFill>
                  <a:srgbClr val="FFFFFF"/>
                </a:solidFill>
                <a:latin typeface="Calibri" pitchFamily="34" charset="0"/>
              </a:defRPr>
            </a:lvl1pPr>
          </a:lstStyle>
          <a:p>
            <a:pPr fontAlgn="base">
              <a:spcBef>
                <a:spcPct val="0"/>
              </a:spcBef>
              <a:spcAft>
                <a:spcPct val="0"/>
              </a:spcAft>
              <a:defRPr/>
            </a:pPr>
            <a:fld id="{575D6842-E78D-4AE1-AF3E-F6C77A8A1D13}" type="datetimeFigureOut">
              <a:rPr lang="en-US" altLang="zh-TW">
                <a:cs typeface="Arial" charset="0"/>
              </a:rPr>
              <a:pPr fontAlgn="base">
                <a:spcBef>
                  <a:spcPct val="0"/>
                </a:spcBef>
                <a:spcAft>
                  <a:spcPct val="0"/>
                </a:spcAft>
                <a:defRPr/>
              </a:pPr>
              <a:t>11/15/2015</a:t>
            </a:fld>
            <a:endParaRPr lang="en-US" altLang="zh-TW">
              <a:cs typeface="Arial" charset="0"/>
            </a:endParaRPr>
          </a:p>
        </p:txBody>
      </p:sp>
      <p:sp>
        <p:nvSpPr>
          <p:cNvPr id="5" name="Footer Placeholder 4"/>
          <p:cNvSpPr>
            <a:spLocks noGrp="1"/>
          </p:cNvSpPr>
          <p:nvPr>
            <p:ph type="ftr" sz="quarter" idx="3"/>
          </p:nvPr>
        </p:nvSpPr>
        <p:spPr>
          <a:xfrm>
            <a:off x="3028950" y="6356357"/>
            <a:ext cx="3086100" cy="365125"/>
          </a:xfrm>
          <a:prstGeom prst="rect">
            <a:avLst/>
          </a:prstGeom>
        </p:spPr>
        <p:txBody>
          <a:bodyPr vert="horz" wrap="square" lIns="91373" tIns="45687" rIns="91373" bIns="45687" numCol="1" anchor="ctr" anchorCtr="0" compatLnSpc="1">
            <a:prstTxWarp prst="textNoShape">
              <a:avLst/>
            </a:prstTxWarp>
          </a:bodyPr>
          <a:lstStyle>
            <a:lvl1pPr algn="ctr" defTabSz="913930">
              <a:defRPr sz="1200">
                <a:solidFill>
                  <a:srgbClr val="FFFFFF"/>
                </a:solidFill>
                <a:latin typeface="Calibri" pitchFamily="34" charset="0"/>
              </a:defRPr>
            </a:lvl1pPr>
          </a:lstStyle>
          <a:p>
            <a:pPr fontAlgn="base">
              <a:spcBef>
                <a:spcPct val="0"/>
              </a:spcBef>
              <a:spcAft>
                <a:spcPct val="0"/>
              </a:spcAft>
              <a:defRPr/>
            </a:pPr>
            <a:endParaRPr lang="en-US" altLang="zh-TW">
              <a:cs typeface="Arial" charset="0"/>
            </a:endParaRPr>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wrap="square" lIns="91373" tIns="45687" rIns="91373" bIns="45687" numCol="1" anchor="ctr" anchorCtr="0" compatLnSpc="1">
            <a:prstTxWarp prst="textNoShape">
              <a:avLst/>
            </a:prstTxWarp>
          </a:bodyPr>
          <a:lstStyle>
            <a:lvl1pPr algn="r" defTabSz="913930">
              <a:defRPr sz="1200">
                <a:solidFill>
                  <a:srgbClr val="FFFFFF"/>
                </a:solidFill>
                <a:latin typeface="Calibri" pitchFamily="34" charset="0"/>
              </a:defRPr>
            </a:lvl1pPr>
          </a:lstStyle>
          <a:p>
            <a:pPr fontAlgn="base">
              <a:spcBef>
                <a:spcPct val="0"/>
              </a:spcBef>
              <a:spcAft>
                <a:spcPct val="0"/>
              </a:spcAft>
              <a:defRPr/>
            </a:pPr>
            <a:fld id="{2A69757F-F52F-4D31-9286-C44380CEEB03}" type="slidenum">
              <a:rPr lang="en-US" altLang="zh-TW">
                <a:cs typeface="Arial" charset="0"/>
              </a:rPr>
              <a:pPr fontAlgn="base">
                <a:spcBef>
                  <a:spcPct val="0"/>
                </a:spcBef>
                <a:spcAft>
                  <a:spcPct val="0"/>
                </a:spcAft>
                <a:defRPr/>
              </a:pPr>
              <a:t>‹#›</a:t>
            </a:fld>
            <a:endParaRPr lang="en-US" altLang="zh-TW">
              <a:cs typeface="Arial" charset="0"/>
            </a:endParaRPr>
          </a:p>
        </p:txBody>
      </p:sp>
    </p:spTree>
    <p:extLst>
      <p:ext uri="{BB962C8B-B14F-4D97-AF65-F5344CB8AC3E}">
        <p14:creationId xmlns:p14="http://schemas.microsoft.com/office/powerpoint/2010/main" val="904809777"/>
      </p:ext>
    </p:extLst>
  </p:cSld>
  <p:clrMap bg1="dk1" tx1="lt1" bg2="dk2" tx2="lt2" accent1="accent1" accent2="accent2" accent3="accent3" accent4="accent4" accent5="accent5" accent6="accent6" hlink="hlink" folHlink="folHlink"/>
  <p:sldLayoutIdLst>
    <p:sldLayoutId id="2147485828" r:id="rId1"/>
    <p:sldLayoutId id="2147485829" r:id="rId2"/>
    <p:sldLayoutId id="2147485830" r:id="rId3"/>
    <p:sldLayoutId id="2147485831" r:id="rId4"/>
    <p:sldLayoutId id="2147485832" r:id="rId5"/>
    <p:sldLayoutId id="2147485833" r:id="rId6"/>
    <p:sldLayoutId id="2147485834" r:id="rId7"/>
    <p:sldLayoutId id="2147485835" r:id="rId8"/>
    <p:sldLayoutId id="2147485836" r:id="rId9"/>
    <p:sldLayoutId id="2147485837" r:id="rId10"/>
    <p:sldLayoutId id="2147485838" r:id="rId11"/>
  </p:sldLayoutIdLst>
  <p:transition spd="med">
    <p:fade/>
  </p:transition>
  <p:txStyles>
    <p:titleStyle>
      <a:lvl1pPr algn="l" defTabSz="91108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1085" rtl="0" eaLnBrk="0" fontAlgn="base" hangingPunct="0">
        <a:lnSpc>
          <a:spcPct val="90000"/>
        </a:lnSpc>
        <a:spcBef>
          <a:spcPct val="0"/>
        </a:spcBef>
        <a:spcAft>
          <a:spcPct val="0"/>
        </a:spcAft>
        <a:defRPr sz="4400">
          <a:solidFill>
            <a:schemeClr val="tx1"/>
          </a:solidFill>
          <a:latin typeface="Calibri Light" pitchFamily="34" charset="0"/>
        </a:defRPr>
      </a:lvl2pPr>
      <a:lvl3pPr algn="l" defTabSz="911085" rtl="0" eaLnBrk="0" fontAlgn="base" hangingPunct="0">
        <a:lnSpc>
          <a:spcPct val="90000"/>
        </a:lnSpc>
        <a:spcBef>
          <a:spcPct val="0"/>
        </a:spcBef>
        <a:spcAft>
          <a:spcPct val="0"/>
        </a:spcAft>
        <a:defRPr sz="4400">
          <a:solidFill>
            <a:schemeClr val="tx1"/>
          </a:solidFill>
          <a:latin typeface="Calibri Light" pitchFamily="34" charset="0"/>
        </a:defRPr>
      </a:lvl3pPr>
      <a:lvl4pPr algn="l" defTabSz="911085" rtl="0" eaLnBrk="0" fontAlgn="base" hangingPunct="0">
        <a:lnSpc>
          <a:spcPct val="90000"/>
        </a:lnSpc>
        <a:spcBef>
          <a:spcPct val="0"/>
        </a:spcBef>
        <a:spcAft>
          <a:spcPct val="0"/>
        </a:spcAft>
        <a:defRPr sz="4400">
          <a:solidFill>
            <a:schemeClr val="tx1"/>
          </a:solidFill>
          <a:latin typeface="Calibri Light" pitchFamily="34" charset="0"/>
        </a:defRPr>
      </a:lvl4pPr>
      <a:lvl5pPr algn="l" defTabSz="911085" rtl="0" eaLnBrk="0" fontAlgn="base" hangingPunct="0">
        <a:lnSpc>
          <a:spcPct val="90000"/>
        </a:lnSpc>
        <a:spcBef>
          <a:spcPct val="0"/>
        </a:spcBef>
        <a:spcAft>
          <a:spcPct val="0"/>
        </a:spcAft>
        <a:defRPr sz="4400">
          <a:solidFill>
            <a:schemeClr val="tx1"/>
          </a:solidFill>
          <a:latin typeface="Calibri Light" pitchFamily="34" charset="0"/>
        </a:defRPr>
      </a:lvl5pPr>
      <a:lvl6pPr marL="456964" algn="l" defTabSz="912346" rtl="0" fontAlgn="base">
        <a:lnSpc>
          <a:spcPct val="90000"/>
        </a:lnSpc>
        <a:spcBef>
          <a:spcPct val="0"/>
        </a:spcBef>
        <a:spcAft>
          <a:spcPct val="0"/>
        </a:spcAft>
        <a:defRPr sz="4400">
          <a:solidFill>
            <a:schemeClr val="tx1"/>
          </a:solidFill>
          <a:latin typeface="Calibri Light" pitchFamily="34" charset="0"/>
        </a:defRPr>
      </a:lvl6pPr>
      <a:lvl7pPr marL="913930" algn="l" defTabSz="912346" rtl="0" fontAlgn="base">
        <a:lnSpc>
          <a:spcPct val="90000"/>
        </a:lnSpc>
        <a:spcBef>
          <a:spcPct val="0"/>
        </a:spcBef>
        <a:spcAft>
          <a:spcPct val="0"/>
        </a:spcAft>
        <a:defRPr sz="4400">
          <a:solidFill>
            <a:schemeClr val="tx1"/>
          </a:solidFill>
          <a:latin typeface="Calibri Light" pitchFamily="34" charset="0"/>
        </a:defRPr>
      </a:lvl7pPr>
      <a:lvl8pPr marL="1370900" algn="l" defTabSz="912346" rtl="0" fontAlgn="base">
        <a:lnSpc>
          <a:spcPct val="90000"/>
        </a:lnSpc>
        <a:spcBef>
          <a:spcPct val="0"/>
        </a:spcBef>
        <a:spcAft>
          <a:spcPct val="0"/>
        </a:spcAft>
        <a:defRPr sz="4400">
          <a:solidFill>
            <a:schemeClr val="tx1"/>
          </a:solidFill>
          <a:latin typeface="Calibri Light" pitchFamily="34" charset="0"/>
        </a:defRPr>
      </a:lvl8pPr>
      <a:lvl9pPr marL="1827865" algn="l" defTabSz="912346" rtl="0" fontAlgn="base">
        <a:lnSpc>
          <a:spcPct val="90000"/>
        </a:lnSpc>
        <a:spcBef>
          <a:spcPct val="0"/>
        </a:spcBef>
        <a:spcAft>
          <a:spcPct val="0"/>
        </a:spcAft>
        <a:defRPr sz="4400">
          <a:solidFill>
            <a:schemeClr val="tx1"/>
          </a:solidFill>
          <a:latin typeface="Calibri Light" pitchFamily="34" charset="0"/>
        </a:defRPr>
      </a:lvl9pPr>
    </p:titleStyle>
    <p:bodyStyle>
      <a:lvl1pPr marL="225389" indent="-225389" algn="l" defTabSz="911085"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2520" indent="-225389" algn="l" defTabSz="911085"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39651" indent="-225389" algn="l" defTabSz="911085"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596779"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3910"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2796"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966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6537"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40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41" rtl="0" eaLnBrk="1" latinLnBrk="0" hangingPunct="1">
        <a:defRPr sz="1800" kern="1200">
          <a:solidFill>
            <a:schemeClr val="tx1"/>
          </a:solidFill>
          <a:latin typeface="+mn-lt"/>
          <a:ea typeface="+mn-ea"/>
          <a:cs typeface="+mn-cs"/>
        </a:defRPr>
      </a:lvl1pPr>
      <a:lvl2pPr marL="456869" algn="l" defTabSz="913741" rtl="0" eaLnBrk="1" latinLnBrk="0" hangingPunct="1">
        <a:defRPr sz="1800" kern="1200">
          <a:solidFill>
            <a:schemeClr val="tx1"/>
          </a:solidFill>
          <a:latin typeface="+mn-lt"/>
          <a:ea typeface="+mn-ea"/>
          <a:cs typeface="+mn-cs"/>
        </a:defRPr>
      </a:lvl2pPr>
      <a:lvl3pPr marL="913741" algn="l" defTabSz="913741" rtl="0" eaLnBrk="1" latinLnBrk="0" hangingPunct="1">
        <a:defRPr sz="1800" kern="1200">
          <a:solidFill>
            <a:schemeClr val="tx1"/>
          </a:solidFill>
          <a:latin typeface="+mn-lt"/>
          <a:ea typeface="+mn-ea"/>
          <a:cs typeface="+mn-cs"/>
        </a:defRPr>
      </a:lvl3pPr>
      <a:lvl4pPr marL="1370616" algn="l" defTabSz="913741" rtl="0" eaLnBrk="1" latinLnBrk="0" hangingPunct="1">
        <a:defRPr sz="1800" kern="1200">
          <a:solidFill>
            <a:schemeClr val="tx1"/>
          </a:solidFill>
          <a:latin typeface="+mn-lt"/>
          <a:ea typeface="+mn-ea"/>
          <a:cs typeface="+mn-cs"/>
        </a:defRPr>
      </a:lvl4pPr>
      <a:lvl5pPr marL="1827486" algn="l" defTabSz="913741" rtl="0" eaLnBrk="1" latinLnBrk="0" hangingPunct="1">
        <a:defRPr sz="1800" kern="1200">
          <a:solidFill>
            <a:schemeClr val="tx1"/>
          </a:solidFill>
          <a:latin typeface="+mn-lt"/>
          <a:ea typeface="+mn-ea"/>
          <a:cs typeface="+mn-cs"/>
        </a:defRPr>
      </a:lvl5pPr>
      <a:lvl6pPr marL="2284356" algn="l" defTabSz="913741" rtl="0" eaLnBrk="1" latinLnBrk="0" hangingPunct="1">
        <a:defRPr sz="1800" kern="1200">
          <a:solidFill>
            <a:schemeClr val="tx1"/>
          </a:solidFill>
          <a:latin typeface="+mn-lt"/>
          <a:ea typeface="+mn-ea"/>
          <a:cs typeface="+mn-cs"/>
        </a:defRPr>
      </a:lvl6pPr>
      <a:lvl7pPr marL="2741228" algn="l" defTabSz="913741" rtl="0" eaLnBrk="1" latinLnBrk="0" hangingPunct="1">
        <a:defRPr sz="1800" kern="1200">
          <a:solidFill>
            <a:schemeClr val="tx1"/>
          </a:solidFill>
          <a:latin typeface="+mn-lt"/>
          <a:ea typeface="+mn-ea"/>
          <a:cs typeface="+mn-cs"/>
        </a:defRPr>
      </a:lvl7pPr>
      <a:lvl8pPr marL="3198100" algn="l" defTabSz="913741" rtl="0" eaLnBrk="1" latinLnBrk="0" hangingPunct="1">
        <a:defRPr sz="1800" kern="1200">
          <a:solidFill>
            <a:schemeClr val="tx1"/>
          </a:solidFill>
          <a:latin typeface="+mn-lt"/>
          <a:ea typeface="+mn-ea"/>
          <a:cs typeface="+mn-cs"/>
        </a:defRPr>
      </a:lvl8pPr>
      <a:lvl9pPr marL="3654971" algn="l" defTabSz="91374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defTabSz="914400" fontAlgn="base">
              <a:spcBef>
                <a:spcPct val="0"/>
              </a:spcBef>
              <a:spcAft>
                <a:spcPct val="0"/>
              </a:spcAft>
              <a:defRPr/>
            </a:pPr>
            <a:fld id="{82EDA593-C6DB-49CE-8542-7D5666E0F6EB}" type="datetime1">
              <a:rPr lang="en-US" altLang="en-US">
                <a:solidFill>
                  <a:srgbClr val="000000"/>
                </a:solidFill>
              </a:rPr>
              <a:pPr defTabSz="914400" fontAlgn="base">
                <a:spcBef>
                  <a:spcPct val="0"/>
                </a:spcBef>
                <a:spcAft>
                  <a:spcPct val="0"/>
                </a:spcAft>
                <a:defRPr/>
              </a:pPr>
              <a:t>11/15/2015</a:t>
            </a:fld>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defTabSz="914400"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defTabSz="914400" fontAlgn="base">
              <a:spcBef>
                <a:spcPct val="0"/>
              </a:spcBef>
              <a:spcAft>
                <a:spcPct val="0"/>
              </a:spcAft>
              <a:defRPr/>
            </a:pPr>
            <a:fld id="{6F51A4AE-1F7B-4664-BAF1-61BB5F0C3EB4}" type="slidenum">
              <a:rPr lang="en-US" altLang="en-US">
                <a:solidFill>
                  <a:srgbClr val="000000"/>
                </a:solidFill>
              </a:rPr>
              <a:pPr defTabSz="914400" fontAlgn="base">
                <a:spcBef>
                  <a:spcPct val="0"/>
                </a:spcBef>
                <a:spcAft>
                  <a:spcPct val="0"/>
                </a:spcAft>
                <a:defRPr/>
              </a:pPr>
              <a:t>‹#›</a:t>
            </a:fld>
            <a:endParaRPr lang="en-US" altLang="en-US" dirty="0">
              <a:solidFill>
                <a:srgbClr val="000000"/>
              </a:solidFill>
            </a:endParaRPr>
          </a:p>
        </p:txBody>
      </p:sp>
    </p:spTree>
    <p:extLst>
      <p:ext uri="{BB962C8B-B14F-4D97-AF65-F5344CB8AC3E}">
        <p14:creationId xmlns:p14="http://schemas.microsoft.com/office/powerpoint/2010/main" val="80559369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306"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306"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306" fontAlgn="base">
              <a:spcBef>
                <a:spcPct val="0"/>
              </a:spcBef>
              <a:spcAft>
                <a:spcPct val="0"/>
              </a:spcAft>
              <a:defRPr/>
            </a:pPr>
            <a:fld id="{06772A37-FBCC-4529-B649-7F08F5981711}" type="slidenum">
              <a:rPr lang="en-US" altLang="zh-TW" smtClean="0"/>
              <a:pPr defTabSz="914306" fontAlgn="base">
                <a:spcBef>
                  <a:spcPct val="0"/>
                </a:spcBef>
                <a:spcAft>
                  <a:spcPct val="0"/>
                </a:spcAft>
                <a:defRPr/>
              </a:pPr>
              <a:t>‹#›</a:t>
            </a:fld>
            <a:endParaRPr lang="en-US" altLang="zh-TW"/>
          </a:p>
        </p:txBody>
      </p:sp>
    </p:spTree>
    <p:extLst>
      <p:ext uri="{BB962C8B-B14F-4D97-AF65-F5344CB8AC3E}">
        <p14:creationId xmlns:p14="http://schemas.microsoft.com/office/powerpoint/2010/main" val="579046486"/>
      </p:ext>
    </p:extLst>
  </p:cSld>
  <p:clrMap bg1="lt1" tx1="dk1" bg2="lt2" tx2="dk2" accent1="accent1" accent2="accent2" accent3="accent3" accent4="accent4" accent5="accent5" accent6="accent6" hlink="hlink" folHlink="folHlink"/>
  <p:sldLayoutIdLst>
    <p:sldLayoutId id="2147485852" r:id="rId1"/>
    <p:sldLayoutId id="2147485853" r:id="rId2"/>
    <p:sldLayoutId id="2147485854" r:id="rId3"/>
    <p:sldLayoutId id="2147485855" r:id="rId4"/>
    <p:sldLayoutId id="2147485856" r:id="rId5"/>
    <p:sldLayoutId id="2147485857" r:id="rId6"/>
    <p:sldLayoutId id="2147485858" r:id="rId7"/>
    <p:sldLayoutId id="2147485859" r:id="rId8"/>
    <p:sldLayoutId id="2147485860" r:id="rId9"/>
    <p:sldLayoutId id="2147485861" r:id="rId10"/>
    <p:sldLayoutId id="21474858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06" algn="ctr" rtl="0" fontAlgn="base">
        <a:spcBef>
          <a:spcPct val="0"/>
        </a:spcBef>
        <a:spcAft>
          <a:spcPct val="0"/>
        </a:spcAft>
        <a:defRPr sz="4400">
          <a:solidFill>
            <a:schemeClr val="tx2"/>
          </a:solidFill>
          <a:latin typeface="Arial" charset="0"/>
        </a:defRPr>
      </a:lvl6pPr>
      <a:lvl7pPr marL="914212" algn="ctr" rtl="0" fontAlgn="base">
        <a:spcBef>
          <a:spcPct val="0"/>
        </a:spcBef>
        <a:spcAft>
          <a:spcPct val="0"/>
        </a:spcAft>
        <a:defRPr sz="4400">
          <a:solidFill>
            <a:schemeClr val="tx2"/>
          </a:solidFill>
          <a:latin typeface="Arial" charset="0"/>
        </a:defRPr>
      </a:lvl7pPr>
      <a:lvl8pPr marL="1371318" algn="ctr" rtl="0" fontAlgn="base">
        <a:spcBef>
          <a:spcPct val="0"/>
        </a:spcBef>
        <a:spcAft>
          <a:spcPct val="0"/>
        </a:spcAft>
        <a:defRPr sz="4400">
          <a:solidFill>
            <a:schemeClr val="tx2"/>
          </a:solidFill>
          <a:latin typeface="Arial" charset="0"/>
        </a:defRPr>
      </a:lvl8pPr>
      <a:lvl9pPr marL="1828422" algn="ctr" rtl="0" fontAlgn="base">
        <a:spcBef>
          <a:spcPct val="0"/>
        </a:spcBef>
        <a:spcAft>
          <a:spcPct val="0"/>
        </a:spcAft>
        <a:defRPr sz="4400">
          <a:solidFill>
            <a:schemeClr val="tx2"/>
          </a:solidFill>
          <a:latin typeface="Arial" charset="0"/>
        </a:defRPr>
      </a:lvl9pPr>
    </p:titleStyle>
    <p:bodyStyle>
      <a:lvl1pPr marL="341278" indent="-341278" algn="l" rtl="0" eaLnBrk="0" fontAlgn="base" hangingPunct="0">
        <a:spcBef>
          <a:spcPct val="20000"/>
        </a:spcBef>
        <a:spcAft>
          <a:spcPct val="0"/>
        </a:spcAft>
        <a:buChar char="•"/>
        <a:defRPr sz="3200">
          <a:solidFill>
            <a:schemeClr val="tx1"/>
          </a:solidFill>
          <a:latin typeface="+mn-lt"/>
          <a:ea typeface="+mn-ea"/>
          <a:cs typeface="+mn-cs"/>
        </a:defRPr>
      </a:lvl1pPr>
      <a:lvl2pPr marL="741287" indent="-284135" algn="l" rtl="0" eaLnBrk="0" fontAlgn="base" hangingPunct="0">
        <a:spcBef>
          <a:spcPct val="20000"/>
        </a:spcBef>
        <a:spcAft>
          <a:spcPct val="0"/>
        </a:spcAft>
        <a:buChar char="–"/>
        <a:defRPr sz="2800">
          <a:solidFill>
            <a:schemeClr val="tx1"/>
          </a:solidFill>
          <a:latin typeface="+mn-lt"/>
        </a:defRPr>
      </a:lvl2pPr>
      <a:lvl3pPr marL="1141297" indent="-226990" algn="l" rtl="0" eaLnBrk="0" fontAlgn="base" hangingPunct="0">
        <a:spcBef>
          <a:spcPct val="20000"/>
        </a:spcBef>
        <a:spcAft>
          <a:spcPct val="0"/>
        </a:spcAft>
        <a:buChar char="•"/>
        <a:defRPr sz="2400">
          <a:solidFill>
            <a:schemeClr val="tx1"/>
          </a:solidFill>
          <a:latin typeface="+mn-lt"/>
        </a:defRPr>
      </a:lvl3pPr>
      <a:lvl4pPr marL="1598449" indent="-226990" algn="l" rtl="0" eaLnBrk="0" fontAlgn="base" hangingPunct="0">
        <a:spcBef>
          <a:spcPct val="20000"/>
        </a:spcBef>
        <a:spcAft>
          <a:spcPct val="0"/>
        </a:spcAft>
        <a:buChar char="–"/>
        <a:defRPr sz="2000">
          <a:solidFill>
            <a:schemeClr val="tx1"/>
          </a:solidFill>
          <a:latin typeface="+mn-lt"/>
        </a:defRPr>
      </a:lvl4pPr>
      <a:lvl5pPr marL="2055603" indent="-226990" algn="l" rtl="0" eaLnBrk="0" fontAlgn="base" hangingPunct="0">
        <a:spcBef>
          <a:spcPct val="20000"/>
        </a:spcBef>
        <a:spcAft>
          <a:spcPct val="0"/>
        </a:spcAft>
        <a:buChar char="»"/>
        <a:defRPr sz="2000">
          <a:solidFill>
            <a:schemeClr val="tx1"/>
          </a:solidFill>
          <a:latin typeface="+mn-lt"/>
        </a:defRPr>
      </a:lvl5pPr>
      <a:lvl6pPr marL="2514082" indent="-228553" algn="l" rtl="0" fontAlgn="base">
        <a:spcBef>
          <a:spcPct val="20000"/>
        </a:spcBef>
        <a:spcAft>
          <a:spcPct val="0"/>
        </a:spcAft>
        <a:buChar char="»"/>
        <a:defRPr sz="2000">
          <a:solidFill>
            <a:schemeClr val="tx1"/>
          </a:solidFill>
          <a:latin typeface="+mn-lt"/>
        </a:defRPr>
      </a:lvl6pPr>
      <a:lvl7pPr marL="2971188" indent="-228553" algn="l" rtl="0" fontAlgn="base">
        <a:spcBef>
          <a:spcPct val="20000"/>
        </a:spcBef>
        <a:spcAft>
          <a:spcPct val="0"/>
        </a:spcAft>
        <a:buChar char="»"/>
        <a:defRPr sz="2000">
          <a:solidFill>
            <a:schemeClr val="tx1"/>
          </a:solidFill>
          <a:latin typeface="+mn-lt"/>
        </a:defRPr>
      </a:lvl7pPr>
      <a:lvl8pPr marL="3428295" indent="-228553" algn="l" rtl="0" fontAlgn="base">
        <a:spcBef>
          <a:spcPct val="20000"/>
        </a:spcBef>
        <a:spcAft>
          <a:spcPct val="0"/>
        </a:spcAft>
        <a:buChar char="»"/>
        <a:defRPr sz="2000">
          <a:solidFill>
            <a:schemeClr val="tx1"/>
          </a:solidFill>
          <a:latin typeface="+mn-lt"/>
        </a:defRPr>
      </a:lvl8pPr>
      <a:lvl9pPr marL="3885399" indent="-228553"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18" algn="l" defTabSz="914212" rtl="0" eaLnBrk="1" latinLnBrk="0" hangingPunct="1">
        <a:defRPr sz="1800" kern="1200">
          <a:solidFill>
            <a:schemeClr val="tx1"/>
          </a:solidFill>
          <a:latin typeface="+mn-lt"/>
          <a:ea typeface="+mn-ea"/>
          <a:cs typeface="+mn-cs"/>
        </a:defRPr>
      </a:lvl4pPr>
      <a:lvl5pPr marL="1828422" algn="l" defTabSz="914212" rtl="0" eaLnBrk="1" latinLnBrk="0" hangingPunct="1">
        <a:defRPr sz="1800" kern="1200">
          <a:solidFill>
            <a:schemeClr val="tx1"/>
          </a:solidFill>
          <a:latin typeface="+mn-lt"/>
          <a:ea typeface="+mn-ea"/>
          <a:cs typeface="+mn-cs"/>
        </a:defRPr>
      </a:lvl5pPr>
      <a:lvl6pPr marL="2285529" algn="l" defTabSz="914212" rtl="0" eaLnBrk="1" latinLnBrk="0" hangingPunct="1">
        <a:defRPr sz="1800" kern="1200">
          <a:solidFill>
            <a:schemeClr val="tx1"/>
          </a:solidFill>
          <a:latin typeface="+mn-lt"/>
          <a:ea typeface="+mn-ea"/>
          <a:cs typeface="+mn-cs"/>
        </a:defRPr>
      </a:lvl6pPr>
      <a:lvl7pPr marL="2742635" algn="l" defTabSz="914212" rtl="0" eaLnBrk="1" latinLnBrk="0" hangingPunct="1">
        <a:defRPr sz="1800" kern="1200">
          <a:solidFill>
            <a:schemeClr val="tx1"/>
          </a:solidFill>
          <a:latin typeface="+mn-lt"/>
          <a:ea typeface="+mn-ea"/>
          <a:cs typeface="+mn-cs"/>
        </a:defRPr>
      </a:lvl7pPr>
      <a:lvl8pPr marL="3199740" algn="l" defTabSz="914212" rtl="0" eaLnBrk="1" latinLnBrk="0" hangingPunct="1">
        <a:defRPr sz="1800" kern="1200">
          <a:solidFill>
            <a:schemeClr val="tx1"/>
          </a:solidFill>
          <a:latin typeface="+mn-lt"/>
          <a:ea typeface="+mn-ea"/>
          <a:cs typeface="+mn-cs"/>
        </a:defRPr>
      </a:lvl8pPr>
      <a:lvl9pPr marL="3656846" algn="l" defTabSz="914212"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6" rIns="91430" bIns="45716"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6" rIns="91430" bIns="4571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6" rIns="91430" bIns="45716" numCol="1" anchor="t" anchorCtr="0" compatLnSpc="1">
            <a:prstTxWarp prst="textNoShape">
              <a:avLst/>
            </a:prstTxWarp>
          </a:bodyPr>
          <a:lstStyle>
            <a:lvl1pPr>
              <a:defRPr sz="1400">
                <a:latin typeface="+mn-lt"/>
              </a:defRPr>
            </a:lvl1pPr>
          </a:lstStyle>
          <a:p>
            <a:pPr defTabSz="914306" fontAlgn="base">
              <a:spcBef>
                <a:spcPct val="0"/>
              </a:spcBef>
              <a:spcAft>
                <a:spcPct val="0"/>
              </a:spcAft>
              <a:defRPr/>
            </a:pPr>
            <a:fld id="{82EDA593-C6DB-49CE-8542-7D5666E0F6EB}" type="datetime1">
              <a:rPr lang="en-US" altLang="en-US" smtClean="0">
                <a:solidFill>
                  <a:srgbClr val="000000"/>
                </a:solidFill>
              </a:rPr>
              <a:pPr defTabSz="914306" fontAlgn="base">
                <a:spcBef>
                  <a:spcPct val="0"/>
                </a:spcBef>
                <a:spcAft>
                  <a:spcPct val="0"/>
                </a:spcAft>
                <a:defRPr/>
              </a:pPr>
              <a:t>11/15/2015</a:t>
            </a:fld>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1"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6" rIns="91430" bIns="45716" numCol="1" anchor="t" anchorCtr="0" compatLnSpc="1">
            <a:prstTxWarp prst="textNoShape">
              <a:avLst/>
            </a:prstTxWarp>
          </a:bodyPr>
          <a:lstStyle>
            <a:lvl1pPr algn="ctr">
              <a:defRPr sz="1400">
                <a:latin typeface="+mn-lt"/>
              </a:defRPr>
            </a:lvl1pPr>
          </a:lstStyle>
          <a:p>
            <a:pPr defTabSz="914306"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6" rIns="91430" bIns="45716" numCol="1" anchor="t" anchorCtr="0" compatLnSpc="1">
            <a:prstTxWarp prst="textNoShape">
              <a:avLst/>
            </a:prstTxWarp>
          </a:bodyPr>
          <a:lstStyle>
            <a:lvl1pPr algn="r">
              <a:defRPr sz="1400">
                <a:latin typeface="+mn-lt"/>
              </a:defRPr>
            </a:lvl1pPr>
          </a:lstStyle>
          <a:p>
            <a:pPr defTabSz="914306" fontAlgn="base">
              <a:spcBef>
                <a:spcPct val="0"/>
              </a:spcBef>
              <a:spcAft>
                <a:spcPct val="0"/>
              </a:spcAft>
              <a:defRPr/>
            </a:pPr>
            <a:fld id="{6F51A4AE-1F7B-4664-BAF1-61BB5F0C3EB4}" type="slidenum">
              <a:rPr lang="en-US" altLang="en-US" smtClean="0">
                <a:solidFill>
                  <a:srgbClr val="000000"/>
                </a:solidFill>
              </a:rPr>
              <a:pPr defTabSz="914306" fontAlgn="base">
                <a:spcBef>
                  <a:spcPct val="0"/>
                </a:spcBef>
                <a:spcAft>
                  <a:spcPct val="0"/>
                </a:spcAft>
                <a:defRPr/>
              </a:pPr>
              <a:t>‹#›</a:t>
            </a:fld>
            <a:endParaRPr lang="en-US" altLang="en-US" dirty="0">
              <a:solidFill>
                <a:srgbClr val="000000"/>
              </a:solidFill>
            </a:endParaRPr>
          </a:p>
        </p:txBody>
      </p:sp>
    </p:spTree>
    <p:extLst>
      <p:ext uri="{BB962C8B-B14F-4D97-AF65-F5344CB8AC3E}">
        <p14:creationId xmlns:p14="http://schemas.microsoft.com/office/powerpoint/2010/main" val="1308338704"/>
      </p:ext>
    </p:extLst>
  </p:cSld>
  <p:clrMap bg1="lt1" tx1="dk1" bg2="lt2" tx2="dk2" accent1="accent1" accent2="accent2" accent3="accent3" accent4="accent4" accent5="accent5" accent6="accent6" hlink="hlink" folHlink="folHlink"/>
  <p:sldLayoutIdLst>
    <p:sldLayoutId id="2147485864" r:id="rId1"/>
    <p:sldLayoutId id="2147485865" r:id="rId2"/>
    <p:sldLayoutId id="2147485866" r:id="rId3"/>
    <p:sldLayoutId id="2147485867" r:id="rId4"/>
    <p:sldLayoutId id="2147485868" r:id="rId5"/>
    <p:sldLayoutId id="2147485869" r:id="rId6"/>
    <p:sldLayoutId id="2147485870" r:id="rId7"/>
    <p:sldLayoutId id="2147485871" r:id="rId8"/>
    <p:sldLayoutId id="2147485872" r:id="rId9"/>
    <p:sldLayoutId id="2147485873" r:id="rId10"/>
    <p:sldLayoutId id="2147485874"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154" algn="ctr" rtl="0" fontAlgn="base">
        <a:spcBef>
          <a:spcPct val="0"/>
        </a:spcBef>
        <a:spcAft>
          <a:spcPct val="0"/>
        </a:spcAft>
        <a:defRPr sz="4400">
          <a:solidFill>
            <a:schemeClr val="tx2"/>
          </a:solidFill>
          <a:latin typeface="Times New Roman" pitchFamily="18" charset="0"/>
        </a:defRPr>
      </a:lvl6pPr>
      <a:lvl7pPr marL="914306" algn="ctr" rtl="0" fontAlgn="base">
        <a:spcBef>
          <a:spcPct val="0"/>
        </a:spcBef>
        <a:spcAft>
          <a:spcPct val="0"/>
        </a:spcAft>
        <a:defRPr sz="4400">
          <a:solidFill>
            <a:schemeClr val="tx2"/>
          </a:solidFill>
          <a:latin typeface="Times New Roman" pitchFamily="18" charset="0"/>
        </a:defRPr>
      </a:lvl7pPr>
      <a:lvl8pPr marL="1371460" algn="ctr" rtl="0" fontAlgn="base">
        <a:spcBef>
          <a:spcPct val="0"/>
        </a:spcBef>
        <a:spcAft>
          <a:spcPct val="0"/>
        </a:spcAft>
        <a:defRPr sz="4400">
          <a:solidFill>
            <a:schemeClr val="tx2"/>
          </a:solidFill>
          <a:latin typeface="Times New Roman" pitchFamily="18" charset="0"/>
        </a:defRPr>
      </a:lvl8pPr>
      <a:lvl9pPr marL="1828613" algn="ctr" rtl="0" fontAlgn="base">
        <a:spcBef>
          <a:spcPct val="0"/>
        </a:spcBef>
        <a:spcAft>
          <a:spcPct val="0"/>
        </a:spcAft>
        <a:defRPr sz="4400">
          <a:solidFill>
            <a:schemeClr val="tx2"/>
          </a:solidFill>
          <a:latin typeface="Times New Roman" pitchFamily="18" charset="0"/>
        </a:defRPr>
      </a:lvl9pPr>
    </p:titleStyle>
    <p:bodyStyle>
      <a:lvl1pPr marL="342865" indent="-342865" algn="l" rtl="0" eaLnBrk="0" fontAlgn="base" hangingPunct="0">
        <a:spcBef>
          <a:spcPct val="20000"/>
        </a:spcBef>
        <a:spcAft>
          <a:spcPct val="0"/>
        </a:spcAft>
        <a:buChar char="•"/>
        <a:defRPr sz="3200">
          <a:solidFill>
            <a:schemeClr val="tx1"/>
          </a:solidFill>
          <a:latin typeface="+mn-lt"/>
          <a:ea typeface="+mn-ea"/>
          <a:cs typeface="+mn-cs"/>
        </a:defRPr>
      </a:lvl1pPr>
      <a:lvl2pPr marL="742874" indent="-285722" algn="l" rtl="0" eaLnBrk="0" fontAlgn="base" hangingPunct="0">
        <a:spcBef>
          <a:spcPct val="20000"/>
        </a:spcBef>
        <a:spcAft>
          <a:spcPct val="0"/>
        </a:spcAft>
        <a:buChar char="–"/>
        <a:defRPr sz="2800">
          <a:solidFill>
            <a:schemeClr val="tx1"/>
          </a:solidFill>
          <a:latin typeface="+mn-lt"/>
        </a:defRPr>
      </a:lvl2pPr>
      <a:lvl3pPr marL="1142883" indent="-228576" algn="l" rtl="0" eaLnBrk="0" fontAlgn="base" hangingPunct="0">
        <a:spcBef>
          <a:spcPct val="20000"/>
        </a:spcBef>
        <a:spcAft>
          <a:spcPct val="0"/>
        </a:spcAft>
        <a:buChar char="•"/>
        <a:defRPr sz="2400">
          <a:solidFill>
            <a:schemeClr val="tx1"/>
          </a:solidFill>
          <a:latin typeface="+mn-lt"/>
        </a:defRPr>
      </a:lvl3pPr>
      <a:lvl4pPr marL="1600036" indent="-228576" algn="l" rtl="0" eaLnBrk="0" fontAlgn="base" hangingPunct="0">
        <a:spcBef>
          <a:spcPct val="20000"/>
        </a:spcBef>
        <a:spcAft>
          <a:spcPct val="0"/>
        </a:spcAft>
        <a:buChar char="–"/>
        <a:defRPr sz="2000">
          <a:solidFill>
            <a:schemeClr val="tx1"/>
          </a:solidFill>
          <a:latin typeface="+mn-lt"/>
        </a:defRPr>
      </a:lvl4pPr>
      <a:lvl5pPr marL="2057190" indent="-228576" algn="l" rtl="0" eaLnBrk="0" fontAlgn="base" hangingPunct="0">
        <a:spcBef>
          <a:spcPct val="20000"/>
        </a:spcBef>
        <a:spcAft>
          <a:spcPct val="0"/>
        </a:spcAft>
        <a:buChar char="»"/>
        <a:defRPr sz="2000">
          <a:solidFill>
            <a:schemeClr val="tx1"/>
          </a:solidFill>
          <a:latin typeface="+mn-lt"/>
        </a:defRPr>
      </a:lvl5pPr>
      <a:lvl6pPr marL="2514343" indent="-228576" algn="l" rtl="0" fontAlgn="base">
        <a:spcBef>
          <a:spcPct val="20000"/>
        </a:spcBef>
        <a:spcAft>
          <a:spcPct val="0"/>
        </a:spcAft>
        <a:buChar char="»"/>
        <a:defRPr sz="2000">
          <a:solidFill>
            <a:schemeClr val="tx1"/>
          </a:solidFill>
          <a:latin typeface="+mn-lt"/>
        </a:defRPr>
      </a:lvl6pPr>
      <a:lvl7pPr marL="2971496" indent="-228576" algn="l" rtl="0" fontAlgn="base">
        <a:spcBef>
          <a:spcPct val="20000"/>
        </a:spcBef>
        <a:spcAft>
          <a:spcPct val="0"/>
        </a:spcAft>
        <a:buChar char="»"/>
        <a:defRPr sz="2000">
          <a:solidFill>
            <a:schemeClr val="tx1"/>
          </a:solidFill>
          <a:latin typeface="+mn-lt"/>
        </a:defRPr>
      </a:lvl7pPr>
      <a:lvl8pPr marL="3428650" indent="-228576" algn="l" rtl="0" fontAlgn="base">
        <a:spcBef>
          <a:spcPct val="20000"/>
        </a:spcBef>
        <a:spcAft>
          <a:spcPct val="0"/>
        </a:spcAft>
        <a:buChar char="»"/>
        <a:defRPr sz="2000">
          <a:solidFill>
            <a:schemeClr val="tx1"/>
          </a:solidFill>
          <a:latin typeface="+mn-lt"/>
        </a:defRPr>
      </a:lvl8pPr>
      <a:lvl9pPr marL="3885802" indent="-228576"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6" rtl="0" eaLnBrk="1" latinLnBrk="0" hangingPunct="1">
        <a:defRPr sz="1800" kern="1200">
          <a:solidFill>
            <a:schemeClr val="tx1"/>
          </a:solidFill>
          <a:latin typeface="+mn-lt"/>
          <a:ea typeface="+mn-ea"/>
          <a:cs typeface="+mn-cs"/>
        </a:defRPr>
      </a:lvl1pPr>
      <a:lvl2pPr marL="457154"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60" algn="l" defTabSz="914306" rtl="0" eaLnBrk="1" latinLnBrk="0" hangingPunct="1">
        <a:defRPr sz="1800" kern="1200">
          <a:solidFill>
            <a:schemeClr val="tx1"/>
          </a:solidFill>
          <a:latin typeface="+mn-lt"/>
          <a:ea typeface="+mn-ea"/>
          <a:cs typeface="+mn-cs"/>
        </a:defRPr>
      </a:lvl4pPr>
      <a:lvl5pPr marL="1828613" algn="l" defTabSz="914306" rtl="0" eaLnBrk="1" latinLnBrk="0" hangingPunct="1">
        <a:defRPr sz="1800" kern="1200">
          <a:solidFill>
            <a:schemeClr val="tx1"/>
          </a:solidFill>
          <a:latin typeface="+mn-lt"/>
          <a:ea typeface="+mn-ea"/>
          <a:cs typeface="+mn-cs"/>
        </a:defRPr>
      </a:lvl5pPr>
      <a:lvl6pPr marL="2285766" algn="l" defTabSz="914306" rtl="0" eaLnBrk="1" latinLnBrk="0" hangingPunct="1">
        <a:defRPr sz="1800" kern="1200">
          <a:solidFill>
            <a:schemeClr val="tx1"/>
          </a:solidFill>
          <a:latin typeface="+mn-lt"/>
          <a:ea typeface="+mn-ea"/>
          <a:cs typeface="+mn-cs"/>
        </a:defRPr>
      </a:lvl6pPr>
      <a:lvl7pPr marL="2742920" algn="l" defTabSz="914306" rtl="0" eaLnBrk="1" latinLnBrk="0" hangingPunct="1">
        <a:defRPr sz="1800" kern="1200">
          <a:solidFill>
            <a:schemeClr val="tx1"/>
          </a:solidFill>
          <a:latin typeface="+mn-lt"/>
          <a:ea typeface="+mn-ea"/>
          <a:cs typeface="+mn-cs"/>
        </a:defRPr>
      </a:lvl7pPr>
      <a:lvl8pPr marL="3200072" algn="l" defTabSz="914306" rtl="0" eaLnBrk="1" latinLnBrk="0" hangingPunct="1">
        <a:defRPr sz="1800" kern="1200">
          <a:solidFill>
            <a:schemeClr val="tx1"/>
          </a:solidFill>
          <a:latin typeface="+mn-lt"/>
          <a:ea typeface="+mn-ea"/>
          <a:cs typeface="+mn-cs"/>
        </a:defRPr>
      </a:lvl8pPr>
      <a:lvl9pPr marL="3657226" algn="l" defTabSz="9143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r>
              <a:rPr lang="zh-TW" altLang="en-US" sz="4000" dirty="0">
                <a:solidFill>
                  <a:srgbClr val="00B0F0"/>
                </a:solidFill>
                <a:latin typeface="DFKai-SB" pitchFamily="65" charset="-120"/>
                <a:ea typeface="DFKai-SB" pitchFamily="65" charset="-120"/>
              </a:rPr>
              <a:t>播放 </a:t>
            </a:r>
            <a:r>
              <a:rPr lang="en-US" altLang="zh-TW" sz="4000" dirty="0">
                <a:solidFill>
                  <a:srgbClr val="00B0F0"/>
                </a:solidFill>
                <a:latin typeface="DFKai-SB" pitchFamily="65" charset="-120"/>
                <a:ea typeface="DFKai-SB" pitchFamily="65" charset="-120"/>
              </a:rPr>
              <a:t>play video</a:t>
            </a:r>
            <a:endParaRPr lang="en-US" altLang="zh-TW" sz="4400" dirty="0">
              <a:solidFill>
                <a:srgbClr val="FFFF00"/>
              </a:solidFill>
              <a:latin typeface="DFKai-SB" pitchFamily="65" charset="-120"/>
              <a:ea typeface="DFKai-SB" pitchFamily="65" charset="-120"/>
            </a:endParaRPr>
          </a:p>
          <a:p>
            <a:pPr eaLnBrk="1" hangingPunct="1"/>
            <a:endParaRPr lang="en-US" altLang="zh-TW" sz="900" i="1" dirty="0">
              <a:latin typeface="Arial Narrow" pitchFamily="34" charset="0"/>
              <a:ea typeface="DFKai-SB" pitchFamily="65" charset="-120"/>
            </a:endParaRPr>
          </a:p>
          <a:p>
            <a:pPr eaLnBrk="1" hangingPunct="1"/>
            <a:endParaRPr lang="en-US" altLang="zh-TW" sz="600" i="1" dirty="0">
              <a:latin typeface="Arial Narrow" pitchFamily="34" charset="0"/>
              <a:ea typeface="DFKai-SB" pitchFamily="65" charset="-120"/>
            </a:endParaRPr>
          </a:p>
          <a:p>
            <a:pPr eaLnBrk="1" hangingPunct="1"/>
            <a:r>
              <a:rPr lang="en-US" altLang="zh-TW" sz="6000" dirty="0" smtClean="0">
                <a:latin typeface="Arial Narrow" pitchFamily="34" charset="0"/>
                <a:ea typeface="DFKai-SB" pitchFamily="65" charset="-120"/>
              </a:rPr>
              <a:t>『</a:t>
            </a:r>
            <a:r>
              <a:rPr lang="zh-TW" altLang="en-US" sz="6000" dirty="0">
                <a:latin typeface="Arial Narrow" pitchFamily="34" charset="0"/>
                <a:ea typeface="DFKai-SB" pitchFamily="65" charset="-120"/>
              </a:rPr>
              <a:t>丈夫，為何是頭</a:t>
            </a:r>
            <a:r>
              <a:rPr lang="zh-TW" altLang="en-US" sz="6000" dirty="0" smtClean="0">
                <a:latin typeface="Arial Narrow" pitchFamily="34" charset="0"/>
                <a:ea typeface="DFKai-SB" pitchFamily="65" charset="-120"/>
              </a:rPr>
              <a:t>？</a:t>
            </a:r>
            <a:r>
              <a:rPr lang="en-US" altLang="zh-TW" sz="6000" dirty="0" smtClean="0">
                <a:latin typeface="Arial Narrow" pitchFamily="34" charset="0"/>
                <a:ea typeface="DFKai-SB" pitchFamily="65" charset="-120"/>
              </a:rPr>
              <a:t>』</a:t>
            </a:r>
            <a:endParaRPr lang="en-US" altLang="zh-TW" sz="60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val="185539566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400" eaLnBrk="1" fontAlgn="base" hangingPunct="1">
              <a:spcBef>
                <a:spcPct val="0"/>
              </a:spcBef>
              <a:buNone/>
            </a:pPr>
            <a:r>
              <a:rPr lang="zh-TW" altLang="en-US" sz="6000" dirty="0">
                <a:solidFill>
                  <a:prstClr val="white"/>
                </a:solidFill>
                <a:latin typeface="DFKai-SB" pitchFamily="65" charset="-120"/>
                <a:ea typeface="DFKai-SB" pitchFamily="65" charset="-120"/>
                <a:cs typeface="Arial" charset="0"/>
              </a:rPr>
              <a:t>不斷</a:t>
            </a:r>
            <a:r>
              <a:rPr lang="zh-TW" altLang="en-US" sz="6000" dirty="0" smtClean="0">
                <a:solidFill>
                  <a:prstClr val="white"/>
                </a:solidFill>
                <a:latin typeface="DFKai-SB" pitchFamily="65" charset="-120"/>
                <a:ea typeface="DFKai-SB" pitchFamily="65" charset="-120"/>
                <a:cs typeface="Arial" charset="0"/>
              </a:rPr>
              <a:t>的</a:t>
            </a:r>
            <a:r>
              <a:rPr lang="zh-TW" altLang="en-US" sz="6000" dirty="0">
                <a:solidFill>
                  <a:prstClr val="white"/>
                </a:solidFill>
                <a:latin typeface="DFKai-SB" pitchFamily="65" charset="-120"/>
                <a:ea typeface="DFKai-SB" pitchFamily="65" charset="-120"/>
                <a:cs typeface="Arial" charset="0"/>
              </a:rPr>
              <a:t>成長</a:t>
            </a:r>
            <a:endParaRPr lang="en-US" altLang="zh-TW" sz="6000" dirty="0" smtClean="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endParaRPr lang="en-US" altLang="zh-TW" sz="1400" dirty="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r>
              <a:rPr lang="en-US" altLang="zh-TW" sz="4000" dirty="0" smtClean="0">
                <a:solidFill>
                  <a:prstClr val="white"/>
                </a:solidFill>
                <a:latin typeface="Mongolian Baiti" panose="03000500000000000000" pitchFamily="66" charset="0"/>
                <a:ea typeface="DFKai-SB" pitchFamily="65" charset="-120"/>
                <a:cs typeface="Mongolian Baiti" panose="03000500000000000000" pitchFamily="66" charset="0"/>
              </a:rPr>
              <a:t>Continuing to Grow</a:t>
            </a:r>
            <a:endParaRPr lang="en-US" altLang="zh-TW" sz="4000" dirty="0">
              <a:solidFill>
                <a:prstClr val="white"/>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buFontTx/>
              <a:buNone/>
            </a:pPr>
            <a:endParaRPr lang="en-US" altLang="zh-TW" sz="60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Arial Unicode MS" pitchFamily="34" charset="-128"/>
                <a:cs typeface="Arial" charset="0"/>
              </a:rPr>
              <a:t>November 15, </a:t>
            </a:r>
            <a:r>
              <a:rPr lang="en-US" altLang="zh-TW" sz="2400" b="1" kern="0" dirty="0">
                <a:solidFill>
                  <a:prstClr val="white"/>
                </a:solidFill>
                <a:latin typeface="Arial Unicode MS" pitchFamily="34" charset="-128"/>
                <a:cs typeface="Arial" charset="0"/>
              </a:rPr>
              <a:t>2015</a:t>
            </a:r>
          </a:p>
        </p:txBody>
      </p:sp>
    </p:spTree>
    <p:extLst>
      <p:ext uri="{BB962C8B-B14F-4D97-AF65-F5344CB8AC3E}">
        <p14:creationId xmlns:p14="http://schemas.microsoft.com/office/powerpoint/2010/main" val="852732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1368640"/>
            <a:ext cx="9057374" cy="493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  神</a:t>
            </a:r>
            <a:r>
              <a:rPr lang="zh-TW" altLang="en-US" sz="3600" dirty="0">
                <a:solidFill>
                  <a:srgbClr val="FFFFFF"/>
                </a:solidFill>
                <a:latin typeface="DFKai-SB" pitchFamily="65" charset="-120"/>
                <a:ea typeface="DFKai-SB" pitchFamily="65" charset="-120"/>
                <a:cs typeface="Arial" charset="0"/>
              </a:rPr>
              <a:t>能照著運行在我們心裡的大力充充足足地成就一切，超過我們所求所想</a:t>
            </a:r>
            <a:r>
              <a:rPr lang="zh-TW" altLang="en-US" sz="3600" dirty="0" smtClean="0">
                <a:solidFill>
                  <a:srgbClr val="FFFFFF"/>
                </a:solidFill>
                <a:latin typeface="DFKai-SB" pitchFamily="65" charset="-120"/>
                <a:ea typeface="DFKai-SB" pitchFamily="65" charset="-120"/>
                <a:cs typeface="Arial" charset="0"/>
              </a:rPr>
              <a:t>的</a:t>
            </a:r>
            <a:r>
              <a:rPr lang="zh-TW" altLang="en-US" sz="36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但</a:t>
            </a:r>
            <a:r>
              <a:rPr lang="zh-TW" altLang="en-US" sz="3600" dirty="0">
                <a:solidFill>
                  <a:srgbClr val="FFFFFF"/>
                </a:solidFill>
                <a:latin typeface="DFKai-SB" pitchFamily="65" charset="-120"/>
                <a:ea typeface="DFKai-SB" pitchFamily="65" charset="-120"/>
                <a:cs typeface="Arial" charset="0"/>
              </a:rPr>
              <a:t>願他在教會中，並在基督耶穌裡，得著榮耀，直到世世代代，永永遠遠</a:t>
            </a:r>
            <a:r>
              <a:rPr lang="zh-TW" altLang="en-US" sz="3600" dirty="0" smtClean="0">
                <a:solidFill>
                  <a:srgbClr val="FFFFFF"/>
                </a:solidFill>
                <a:latin typeface="DFKai-SB" pitchFamily="65" charset="-120"/>
                <a:ea typeface="DFKai-SB" pitchFamily="65" charset="-120"/>
                <a:cs typeface="Arial" charset="0"/>
              </a:rPr>
              <a:t>。 阿</a:t>
            </a:r>
            <a:r>
              <a:rPr lang="zh-TW" altLang="en-US" sz="3600" dirty="0">
                <a:solidFill>
                  <a:srgbClr val="FFFFFF"/>
                </a:solidFill>
                <a:latin typeface="DFKai-SB" pitchFamily="65" charset="-120"/>
                <a:ea typeface="DFKai-SB" pitchFamily="65" charset="-120"/>
                <a:cs typeface="Arial" charset="0"/>
              </a:rPr>
              <a:t>們！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以弗所</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Ephesians 3:20-21</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1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Now to him who is able to do immeasurably more than all we ask or imagine, according to his power that is at work within us, to him be glory in the church and in Christ Jesus throughout all generations, for ever and ever! </a:t>
            </a:r>
            <a:r>
              <a:rPr lang="en-US" altLang="zh-CN" i="1" dirty="0" smtClean="0">
                <a:solidFill>
                  <a:srgbClr val="FFFFFF"/>
                </a:solidFill>
                <a:latin typeface="Arial Narrow" panose="020B0606020202030204" pitchFamily="34" charset="0"/>
                <a:ea typeface="DFKai-SB" pitchFamily="65" charset="-120"/>
                <a:cs typeface="Arial" charset="0"/>
              </a:rPr>
              <a:t> Amen</a:t>
            </a:r>
            <a:r>
              <a:rPr lang="en-US" altLang="zh-CN" i="1" dirty="0">
                <a:solidFill>
                  <a:srgbClr val="FFFFFF"/>
                </a:solidFill>
                <a:latin typeface="Arial Narrow" panose="020B0606020202030204" pitchFamily="34" charset="0"/>
                <a:ea typeface="DFKai-SB" pitchFamily="65" charset="-120"/>
                <a:cs typeface="Arial" charset="0"/>
              </a:rPr>
              <a:t>.</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91979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1599647"/>
            <a:ext cx="9057374"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charset="0"/>
              </a:rPr>
              <a:t>『</a:t>
            </a:r>
            <a:r>
              <a:rPr lang="zh-TW" altLang="en-US" sz="6000" dirty="0" smtClean="0">
                <a:solidFill>
                  <a:srgbClr val="FFFFFF"/>
                </a:solidFill>
                <a:latin typeface="DFKai-SB" pitchFamily="65" charset="-120"/>
                <a:ea typeface="DFKai-SB" pitchFamily="65" charset="-120"/>
                <a:cs typeface="Arial" charset="0"/>
              </a:rPr>
              <a:t>從裡面活出來</a:t>
            </a:r>
            <a:r>
              <a:rPr lang="en-US" altLang="zh-TW" sz="6000" dirty="0" smtClean="0">
                <a:solidFill>
                  <a:srgbClr val="FFFFFF"/>
                </a:solidFill>
                <a:latin typeface="DFKai-SB" pitchFamily="65" charset="-120"/>
                <a:ea typeface="DFKai-SB" pitchFamily="65" charset="-120"/>
                <a:cs typeface="Arial" charset="0"/>
              </a:rPr>
              <a:t>』</a:t>
            </a:r>
            <a:endParaRPr lang="en-US" altLang="zh-CN" sz="60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CN" sz="1400" i="1" dirty="0" smtClean="0">
              <a:solidFill>
                <a:srgbClr val="FFFFFF"/>
              </a:solidFill>
              <a:latin typeface="Arial Narrow" panose="020B0606020202030204"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CN" sz="5400" i="1" dirty="0" smtClean="0">
                <a:solidFill>
                  <a:srgbClr val="FFFFFF"/>
                </a:solidFill>
                <a:latin typeface="Arial Narrow" panose="020B0606020202030204" pitchFamily="34" charset="0"/>
                <a:ea typeface="DFKai-SB" pitchFamily="65" charset="-120"/>
                <a:cs typeface="Arial" charset="0"/>
              </a:rPr>
              <a:t>To live </a:t>
            </a:r>
            <a:r>
              <a:rPr lang="en-US" altLang="zh-TW" sz="5400" i="1" dirty="0" smtClean="0">
                <a:solidFill>
                  <a:srgbClr val="FFFFFF"/>
                </a:solidFill>
                <a:latin typeface="Arial Narrow" panose="020B0606020202030204" pitchFamily="34" charset="0"/>
                <a:ea typeface="DFKai-SB" pitchFamily="65" charset="-120"/>
                <a:cs typeface="Arial" charset="0"/>
              </a:rPr>
              <a:t>“</a:t>
            </a:r>
            <a:r>
              <a:rPr lang="en-US" altLang="zh-CN" sz="5400" i="1" dirty="0" smtClean="0">
                <a:solidFill>
                  <a:srgbClr val="FFFFFF"/>
                </a:solidFill>
                <a:latin typeface="Arial Narrow" panose="020B0606020202030204" pitchFamily="34" charset="0"/>
                <a:ea typeface="DFKai-SB" pitchFamily="65" charset="-120"/>
                <a:cs typeface="Arial" charset="0"/>
              </a:rPr>
              <a:t>inside out</a:t>
            </a:r>
            <a:r>
              <a:rPr lang="en-US" altLang="zh-TW" sz="5400" i="1" dirty="0" smtClean="0">
                <a:solidFill>
                  <a:srgbClr val="FFFFFF"/>
                </a:solidFill>
                <a:latin typeface="Arial Narrow" panose="020B0606020202030204" pitchFamily="34" charset="0"/>
                <a:ea typeface="DFKai-SB" pitchFamily="65" charset="-120"/>
                <a:cs typeface="Arial" charset="0"/>
              </a:rPr>
              <a:t>”</a:t>
            </a:r>
            <a:endParaRPr lang="en-US" altLang="zh-CN" sz="5400"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25588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126982"/>
            <a:ext cx="9057374"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u="sng" dirty="0">
                <a:solidFill>
                  <a:srgbClr val="FFFFFF"/>
                </a:solidFill>
                <a:latin typeface="DFKai-SB" pitchFamily="65" charset="-120"/>
                <a:ea typeface="DFKai-SB" pitchFamily="65" charset="-120"/>
                <a:cs typeface="Arial" charset="0"/>
              </a:rPr>
              <a:t>成長與學</a:t>
            </a:r>
            <a:r>
              <a:rPr lang="zh-TW" altLang="en-US" sz="5400" u="sng" dirty="0" smtClean="0">
                <a:solidFill>
                  <a:srgbClr val="FFFFFF"/>
                </a:solidFill>
                <a:latin typeface="DFKai-SB" pitchFamily="65" charset="-120"/>
                <a:ea typeface="DFKai-SB" pitchFamily="65" charset="-120"/>
                <a:cs typeface="Arial" charset="0"/>
              </a:rPr>
              <a:t>習</a:t>
            </a:r>
            <a:r>
              <a:rPr lang="zh-TW" altLang="en-US" u="sng" dirty="0" smtClean="0">
                <a:solidFill>
                  <a:srgbClr val="FFFFFF"/>
                </a:solidFill>
                <a:latin typeface="DFKai-SB" pitchFamily="65" charset="-120"/>
                <a:ea typeface="DFKai-SB" pitchFamily="65" charset="-120"/>
                <a:cs typeface="Arial" charset="0"/>
              </a:rPr>
              <a:t> </a:t>
            </a:r>
            <a:r>
              <a:rPr lang="en-US" altLang="zh-TW" sz="4000" u="sng" dirty="0" smtClean="0">
                <a:solidFill>
                  <a:srgbClr val="FFFFFF"/>
                </a:solidFill>
                <a:latin typeface="Mongolian Baiti" panose="03000500000000000000" pitchFamily="66" charset="0"/>
                <a:ea typeface="DFKai-SB" pitchFamily="65" charset="-120"/>
                <a:cs typeface="Mongolian Baiti" panose="03000500000000000000" pitchFamily="66" charset="0"/>
              </a:rPr>
              <a:t>Growth and Learning</a:t>
            </a:r>
            <a:endParaRPr lang="en-US" altLang="zh-CN" sz="4000" u="sng"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
        <p:nvSpPr>
          <p:cNvPr id="2" name="TextBox 1"/>
          <p:cNvSpPr txBox="1"/>
          <p:nvPr/>
        </p:nvSpPr>
        <p:spPr>
          <a:xfrm>
            <a:off x="279131" y="1386037"/>
            <a:ext cx="8287351" cy="5109091"/>
          </a:xfrm>
          <a:prstGeom prst="rect">
            <a:avLst/>
          </a:prstGeom>
          <a:noFill/>
        </p:spPr>
        <p:txBody>
          <a:bodyPr wrap="square" rtlCol="0">
            <a:spAutoFit/>
          </a:bodyPr>
          <a:lstStyle/>
          <a:p>
            <a:pPr marL="571500" indent="-571500">
              <a:buFont typeface="Arial" panose="020B0604020202020204" pitchFamily="34" charset="0"/>
              <a:buChar char="•"/>
            </a:pPr>
            <a:r>
              <a:rPr lang="en-US" altLang="zh-TW" sz="3600" dirty="0" smtClean="0">
                <a:solidFill>
                  <a:schemeClr val="bg1"/>
                </a:solidFill>
                <a:latin typeface="Mongolian Baiti" panose="03000500000000000000" pitchFamily="66" charset="0"/>
                <a:cs typeface="Mongolian Baiti" panose="03000500000000000000" pitchFamily="66" charset="0"/>
              </a:rPr>
              <a:t>Learn  </a:t>
            </a:r>
            <a:r>
              <a:rPr lang="zh-TW" altLang="en-US" sz="4400" dirty="0" smtClean="0">
                <a:solidFill>
                  <a:schemeClr val="bg1"/>
                </a:solidFill>
                <a:latin typeface="DFKai-SB" panose="03000509000000000000" pitchFamily="65" charset="-120"/>
                <a:ea typeface="DFKai-SB" panose="03000509000000000000" pitchFamily="65" charset="-120"/>
                <a:cs typeface="Mongolian Baiti" panose="03000500000000000000" pitchFamily="66" charset="0"/>
              </a:rPr>
              <a:t>學習</a:t>
            </a:r>
            <a:endParaRPr lang="en-US" altLang="zh-TW" sz="4400" dirty="0" smtClean="0">
              <a:solidFill>
                <a:schemeClr val="bg1"/>
              </a:solidFill>
              <a:latin typeface="DFKai-SB" panose="03000509000000000000" pitchFamily="65" charset="-120"/>
              <a:ea typeface="DFKai-SB" panose="03000509000000000000" pitchFamily="65" charset="-120"/>
              <a:cs typeface="Mongolian Baiti" panose="03000500000000000000" pitchFamily="66" charset="0"/>
            </a:endParaRPr>
          </a:p>
          <a:p>
            <a:pPr marL="1028442" lvl="1" indent="-571500">
              <a:buFont typeface="Arial" panose="020B0604020202020204" pitchFamily="34" charset="0"/>
              <a:buChar char="•"/>
            </a:pPr>
            <a:r>
              <a:rPr lang="zh-TW" altLang="en-US" sz="400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對</a:t>
            </a:r>
            <a:r>
              <a:rPr lang="zh-TW" altLang="en-US" sz="240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神的渴</a:t>
            </a:r>
            <a:r>
              <a:rPr lang="zh-TW" altLang="en-US" sz="40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慕、尋求</a:t>
            </a:r>
            <a:r>
              <a:rPr lang="zh-TW" altLang="en-US" sz="28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神的智慧</a:t>
            </a:r>
            <a:endParaRPr lang="en-US" altLang="zh-TW" sz="40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a:p>
            <a:pPr marL="571500" indent="-571500">
              <a:buFont typeface="Arial" panose="020B0604020202020204" pitchFamily="34" charset="0"/>
              <a:buChar char="•"/>
            </a:pPr>
            <a:endParaRPr lang="en-US" altLang="zh-TW" sz="1000" dirty="0" smtClean="0">
              <a:solidFill>
                <a:schemeClr val="bg1"/>
              </a:solidFill>
              <a:latin typeface="Mongolian Baiti" panose="03000500000000000000" pitchFamily="66" charset="0"/>
              <a:cs typeface="Mongolian Baiti" panose="03000500000000000000" pitchFamily="66" charset="0"/>
            </a:endParaRPr>
          </a:p>
          <a:p>
            <a:pPr marL="571500" indent="-571500">
              <a:buFont typeface="Arial" panose="020B0604020202020204" pitchFamily="34" charset="0"/>
              <a:buChar char="•"/>
            </a:pPr>
            <a:r>
              <a:rPr lang="en-US" altLang="zh-TW" sz="3600" dirty="0" smtClean="0">
                <a:solidFill>
                  <a:schemeClr val="bg1"/>
                </a:solidFill>
                <a:latin typeface="Mongolian Baiti" panose="03000500000000000000" pitchFamily="66" charset="0"/>
                <a:cs typeface="Mongolian Baiti" panose="03000500000000000000" pitchFamily="66" charset="0"/>
              </a:rPr>
              <a:t>Unlearn</a:t>
            </a:r>
            <a:r>
              <a:rPr lang="zh-TW" altLang="en-US" sz="3600" dirty="0" smtClean="0">
                <a:solidFill>
                  <a:schemeClr val="bg1"/>
                </a:solidFill>
                <a:latin typeface="Mongolian Baiti" panose="03000500000000000000" pitchFamily="66" charset="0"/>
                <a:cs typeface="Mongolian Baiti" panose="03000500000000000000" pitchFamily="66" charset="0"/>
              </a:rPr>
              <a:t>  </a:t>
            </a:r>
            <a:r>
              <a:rPr lang="zh-TW" altLang="en-US" sz="4400" dirty="0" smtClean="0">
                <a:solidFill>
                  <a:schemeClr val="bg1"/>
                </a:solidFill>
                <a:latin typeface="DFKai-SB" panose="03000509000000000000" pitchFamily="65" charset="-120"/>
                <a:ea typeface="DFKai-SB" panose="03000509000000000000" pitchFamily="65" charset="-120"/>
                <a:cs typeface="Mongolian Baiti" panose="03000500000000000000" pitchFamily="66" charset="0"/>
              </a:rPr>
              <a:t>去除過去錯誤的</a:t>
            </a:r>
            <a:r>
              <a:rPr lang="zh-TW" altLang="en-US" sz="4400"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rPr>
              <a:t>學習</a:t>
            </a:r>
            <a:endParaRPr lang="en-US" altLang="zh-TW" sz="4400"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028442" lvl="1" indent="-571500">
              <a:buFont typeface="Arial" panose="020B0604020202020204" pitchFamily="34" charset="0"/>
              <a:buChar char="•"/>
            </a:pPr>
            <a:r>
              <a:rPr lang="zh-TW" altLang="en-US" sz="2400" dirty="0">
                <a:solidFill>
                  <a:schemeClr val="bg1"/>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神賜給我們，不是膽怯的心</a:t>
            </a:r>
            <a:endParaRPr lang="en-US" altLang="zh-TW" sz="40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a:p>
            <a:pPr marL="571500" indent="-571500">
              <a:buFont typeface="Arial" panose="020B0604020202020204" pitchFamily="34" charset="0"/>
              <a:buChar char="•"/>
            </a:pPr>
            <a:endParaRPr lang="en-US" altLang="zh-TW" sz="1000" dirty="0" smtClean="0">
              <a:solidFill>
                <a:schemeClr val="bg1"/>
              </a:solidFill>
              <a:latin typeface="Mongolian Baiti" panose="03000500000000000000" pitchFamily="66" charset="0"/>
              <a:cs typeface="Mongolian Baiti" panose="03000500000000000000" pitchFamily="66" charset="0"/>
            </a:endParaRPr>
          </a:p>
          <a:p>
            <a:pPr marL="571500" indent="-571500">
              <a:buFont typeface="Arial" panose="020B0604020202020204" pitchFamily="34" charset="0"/>
              <a:buChar char="•"/>
            </a:pPr>
            <a:r>
              <a:rPr lang="en-US" altLang="zh-TW" sz="3600" dirty="0" smtClean="0">
                <a:solidFill>
                  <a:schemeClr val="bg1"/>
                </a:solidFill>
                <a:latin typeface="Mongolian Baiti" panose="03000500000000000000" pitchFamily="66" charset="0"/>
                <a:cs typeface="Mongolian Baiti" panose="03000500000000000000" pitchFamily="66" charset="0"/>
              </a:rPr>
              <a:t>Relearn</a:t>
            </a:r>
            <a:r>
              <a:rPr lang="zh-TW" altLang="en-US" sz="3600" dirty="0" smtClean="0">
                <a:solidFill>
                  <a:schemeClr val="bg1"/>
                </a:solidFill>
                <a:latin typeface="Mongolian Baiti" panose="03000500000000000000" pitchFamily="66" charset="0"/>
                <a:cs typeface="Mongolian Baiti" panose="03000500000000000000" pitchFamily="66" charset="0"/>
              </a:rPr>
              <a:t>  </a:t>
            </a:r>
            <a:r>
              <a:rPr lang="zh-TW" altLang="en-US" sz="4400" dirty="0" smtClean="0">
                <a:solidFill>
                  <a:schemeClr val="bg1"/>
                </a:solidFill>
                <a:latin typeface="DFKai-SB" panose="03000509000000000000" pitchFamily="65" charset="-120"/>
                <a:ea typeface="DFKai-SB" panose="03000509000000000000" pitchFamily="65" charset="-120"/>
                <a:cs typeface="Mongolian Baiti" panose="03000500000000000000" pitchFamily="66" charset="0"/>
              </a:rPr>
              <a:t>從新</a:t>
            </a:r>
            <a:r>
              <a:rPr lang="zh-TW" altLang="en-US" sz="4400"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rPr>
              <a:t>學習</a:t>
            </a:r>
            <a:endParaRPr lang="en-US" altLang="zh-TW" sz="4400"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028442" lvl="1" indent="-571500">
              <a:buFont typeface="Arial" panose="020B0604020202020204" pitchFamily="34" charset="0"/>
              <a:buChar char="•"/>
            </a:pPr>
            <a:r>
              <a:rPr lang="zh-TW" altLang="en-US" sz="2400"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神</a:t>
            </a:r>
            <a:r>
              <a:rPr lang="zh-TW" altLang="en-US" sz="400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的良善、信實</a:t>
            </a:r>
            <a:endParaRPr lang="en-US" altLang="zh-TW" sz="4800"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a:p>
            <a:pPr marL="571500" lvl="0" indent="-571500">
              <a:buFont typeface="Arial" panose="020B0604020202020204" pitchFamily="34" charset="0"/>
              <a:buChar char="•"/>
            </a:pPr>
            <a:endParaRPr lang="en-US" altLang="zh-TW" sz="1000" dirty="0" smtClean="0">
              <a:solidFill>
                <a:srgbClr val="FFFFFF"/>
              </a:solidFill>
              <a:latin typeface="Mongolian Baiti" panose="03000500000000000000" pitchFamily="66" charset="0"/>
              <a:cs typeface="Mongolian Baiti" panose="03000500000000000000" pitchFamily="66" charset="0"/>
            </a:endParaRPr>
          </a:p>
          <a:p>
            <a:pPr marL="571500" lvl="0" indent="-571500">
              <a:buFont typeface="Arial" panose="020B0604020202020204" pitchFamily="34" charset="0"/>
              <a:buChar char="•"/>
            </a:pPr>
            <a:r>
              <a:rPr lang="en-US" altLang="zh-TW" sz="3600" dirty="0" smtClean="0">
                <a:solidFill>
                  <a:srgbClr val="FFFFFF"/>
                </a:solidFill>
                <a:latin typeface="Mongolian Baiti" panose="03000500000000000000" pitchFamily="66" charset="0"/>
                <a:cs typeface="Mongolian Baiti" panose="03000500000000000000" pitchFamily="66" charset="0"/>
              </a:rPr>
              <a:t>Encouragement</a:t>
            </a:r>
            <a:r>
              <a:rPr lang="zh-TW" altLang="en-US" sz="3600" dirty="0" smtClean="0">
                <a:solidFill>
                  <a:srgbClr val="FFFFFF"/>
                </a:solidFill>
                <a:latin typeface="Mongolian Baiti" panose="03000500000000000000" pitchFamily="66" charset="0"/>
                <a:cs typeface="Mongolian Baiti" panose="03000500000000000000" pitchFamily="66" charset="0"/>
              </a:rPr>
              <a:t>  </a:t>
            </a:r>
            <a:r>
              <a:rPr lang="zh-TW" altLang="en-US" sz="4400"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鼓</a:t>
            </a:r>
            <a:r>
              <a:rPr lang="zh-TW" altLang="en-US" sz="4400"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rPr>
              <a:t>勵的</a:t>
            </a:r>
            <a:r>
              <a:rPr lang="zh-TW" altLang="en-US" sz="4400"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力量</a:t>
            </a:r>
            <a:endParaRPr lang="en-US" altLang="zh-TW" sz="4400"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114913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1798262"/>
            <a:ext cx="9057374" cy="443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智</a:t>
            </a:r>
            <a:r>
              <a:rPr lang="zh-TW" altLang="en-US" sz="3600" dirty="0">
                <a:solidFill>
                  <a:srgbClr val="FFFFFF"/>
                </a:solidFill>
                <a:latin typeface="DFKai-SB" pitchFamily="65" charset="-120"/>
                <a:ea typeface="DFKai-SB" pitchFamily="65" charset="-120"/>
                <a:cs typeface="Arial" charset="0"/>
              </a:rPr>
              <a:t>慧為首；所以，要得智慧</a:t>
            </a:r>
            <a:r>
              <a:rPr lang="zh-TW" altLang="en-US" sz="3600" dirty="0" smtClean="0">
                <a:solidFill>
                  <a:srgbClr val="FFFFFF"/>
                </a:solidFill>
                <a:latin typeface="DFKai-SB" pitchFamily="65" charset="-120"/>
                <a:ea typeface="DFKai-SB" pitchFamily="65" charset="-120"/>
                <a:cs typeface="Arial" charset="0"/>
              </a:rPr>
              <a:t>。 在</a:t>
            </a:r>
            <a:r>
              <a:rPr lang="zh-TW" altLang="en-US" sz="3600" dirty="0">
                <a:solidFill>
                  <a:srgbClr val="FFFFFF"/>
                </a:solidFill>
                <a:latin typeface="DFKai-SB" pitchFamily="65" charset="-120"/>
                <a:ea typeface="DFKai-SB" pitchFamily="65" charset="-120"/>
                <a:cs typeface="Arial" charset="0"/>
              </a:rPr>
              <a:t>你一切所得之內必得聰</a:t>
            </a:r>
            <a:r>
              <a:rPr lang="zh-TW" altLang="en-US" sz="3600" dirty="0" smtClean="0">
                <a:solidFill>
                  <a:srgbClr val="FFFFFF"/>
                </a:solidFill>
                <a:latin typeface="DFKai-SB" pitchFamily="65" charset="-120"/>
                <a:ea typeface="DFKai-SB" pitchFamily="65" charset="-120"/>
                <a:cs typeface="Arial" charset="0"/>
              </a:rPr>
              <a:t>明。 高</a:t>
            </a:r>
            <a:r>
              <a:rPr lang="zh-TW" altLang="en-US" sz="3600" dirty="0">
                <a:solidFill>
                  <a:srgbClr val="FFFFFF"/>
                </a:solidFill>
                <a:latin typeface="DFKai-SB" pitchFamily="65" charset="-120"/>
                <a:ea typeface="DFKai-SB" pitchFamily="65" charset="-120"/>
                <a:cs typeface="Arial" charset="0"/>
              </a:rPr>
              <a:t>舉智慧，她就使你高升；懷抱智慧，她就使你尊</a:t>
            </a:r>
            <a:r>
              <a:rPr lang="zh-TW" altLang="en-US" sz="3600" dirty="0" smtClean="0">
                <a:solidFill>
                  <a:srgbClr val="FFFFFF"/>
                </a:solidFill>
                <a:latin typeface="DFKai-SB" pitchFamily="65" charset="-120"/>
                <a:ea typeface="DFKai-SB" pitchFamily="65" charset="-120"/>
                <a:cs typeface="Arial" charset="0"/>
              </a:rPr>
              <a:t>榮。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箴</a:t>
            </a:r>
            <a:r>
              <a:rPr lang="zh-TW" altLang="en-US" dirty="0" smtClean="0">
                <a:solidFill>
                  <a:srgbClr val="FFFFFF"/>
                </a:solidFill>
                <a:latin typeface="DFKai-SB" pitchFamily="65" charset="-120"/>
                <a:ea typeface="DFKai-SB" pitchFamily="65" charset="-120"/>
                <a:cs typeface="Arial" charset="0"/>
              </a:rPr>
              <a:t>言 </a:t>
            </a:r>
            <a:r>
              <a:rPr lang="en-US" altLang="zh-TW" dirty="0" smtClean="0">
                <a:solidFill>
                  <a:srgbClr val="FFFFFF"/>
                </a:solidFill>
                <a:latin typeface="Arial Narrow" pitchFamily="34" charset="0"/>
                <a:ea typeface="DFKai-SB" pitchFamily="65" charset="-120"/>
                <a:cs typeface="Arial" charset="0"/>
              </a:rPr>
              <a:t>Proverbs 4:7-8</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The </a:t>
            </a:r>
            <a:r>
              <a:rPr lang="en-US" altLang="zh-CN" i="1" dirty="0" smtClean="0">
                <a:solidFill>
                  <a:srgbClr val="FFFFFF"/>
                </a:solidFill>
                <a:latin typeface="Arial Narrow" panose="020B0606020202030204" pitchFamily="34" charset="0"/>
                <a:ea typeface="DFKai-SB" pitchFamily="65" charset="-120"/>
                <a:cs typeface="Arial" charset="0"/>
              </a:rPr>
              <a:t>beginning </a:t>
            </a:r>
            <a:r>
              <a:rPr lang="en-US" altLang="zh-CN" i="1" dirty="0">
                <a:solidFill>
                  <a:srgbClr val="FFFFFF"/>
                </a:solidFill>
                <a:latin typeface="Arial Narrow" panose="020B0606020202030204" pitchFamily="34" charset="0"/>
                <a:ea typeface="DFKai-SB" pitchFamily="65" charset="-120"/>
                <a:cs typeface="Arial" charset="0"/>
              </a:rPr>
              <a:t>of wisdom is: Acquire wisdom;</a:t>
            </a: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And with all your acquiring, get understanding</a:t>
            </a:r>
            <a:r>
              <a:rPr lang="en-US" altLang="zh-CN" i="1" dirty="0" smtClean="0">
                <a:solidFill>
                  <a:srgbClr val="FFFFFF"/>
                </a:solidFill>
                <a:latin typeface="Arial Narrow" panose="020B0606020202030204" pitchFamily="34" charset="0"/>
                <a:ea typeface="DFKai-SB" pitchFamily="65" charset="-120"/>
                <a:cs typeface="Arial" charset="0"/>
              </a:rPr>
              <a:t>.</a:t>
            </a:r>
            <a:endParaRPr lang="en-US" altLang="zh-CN"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i="1" dirty="0" smtClean="0">
                <a:solidFill>
                  <a:srgbClr val="FFFFFF"/>
                </a:solidFill>
                <a:latin typeface="Arial Narrow" panose="020B0606020202030204" pitchFamily="34" charset="0"/>
                <a:ea typeface="DFKai-SB" pitchFamily="65" charset="-120"/>
                <a:cs typeface="Arial" charset="0"/>
              </a:rPr>
              <a:t>Prize </a:t>
            </a:r>
            <a:r>
              <a:rPr lang="en-US" altLang="zh-CN" i="1" dirty="0">
                <a:solidFill>
                  <a:srgbClr val="FFFFFF"/>
                </a:solidFill>
                <a:latin typeface="Arial Narrow" panose="020B0606020202030204" pitchFamily="34" charset="0"/>
                <a:ea typeface="DFKai-SB" pitchFamily="65" charset="-120"/>
                <a:cs typeface="Arial" charset="0"/>
              </a:rPr>
              <a:t>her, and she will exalt you;</a:t>
            </a: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She will honor you if you embrace her</a:t>
            </a:r>
            <a:r>
              <a:rPr lang="en-US" altLang="zh-CN" i="1" dirty="0" smtClean="0">
                <a:solidFill>
                  <a:srgbClr val="FFFFFF"/>
                </a:solidFill>
                <a:latin typeface="Arial Narrow" panose="020B0606020202030204" pitchFamily="34" charset="0"/>
                <a:ea typeface="DFKai-SB" pitchFamily="65" charset="-120"/>
                <a:cs typeface="Arial" charset="0"/>
              </a:rPr>
              <a:t>.  </a:t>
            </a:r>
            <a:r>
              <a:rPr lang="en-US" altLang="zh-CN" dirty="0" smtClean="0">
                <a:solidFill>
                  <a:srgbClr val="FFFFFF"/>
                </a:solidFill>
                <a:latin typeface="Arial Narrow" panose="020B0606020202030204" pitchFamily="34" charset="0"/>
                <a:ea typeface="DFKai-SB" pitchFamily="65" charset="-120"/>
                <a:cs typeface="Arial" charset="0"/>
              </a:rPr>
              <a:t>(NASB)</a:t>
            </a:r>
            <a:endParaRPr lang="en-US" altLang="zh-CN" dirty="0">
              <a:solidFill>
                <a:srgbClr val="FFFFFF"/>
              </a:solidFill>
              <a:latin typeface="Arial Narrow" panose="020B0606020202030204" pitchFamily="34" charset="0"/>
              <a:ea typeface="DFKai-SB" pitchFamily="65" charset="-120"/>
              <a:cs typeface="Arial" charset="0"/>
            </a:endParaRPr>
          </a:p>
        </p:txBody>
      </p:sp>
      <p:sp>
        <p:nvSpPr>
          <p:cNvPr id="2" name="TextBox 1"/>
          <p:cNvSpPr txBox="1"/>
          <p:nvPr/>
        </p:nvSpPr>
        <p:spPr>
          <a:xfrm>
            <a:off x="1982804" y="693019"/>
            <a:ext cx="4004110" cy="769441"/>
          </a:xfrm>
          <a:prstGeom prst="rect">
            <a:avLst/>
          </a:prstGeom>
          <a:noFill/>
        </p:spPr>
        <p:txBody>
          <a:bodyPr wrap="square" rtlCol="0">
            <a:spAutoFit/>
          </a:bodyPr>
          <a:lstStyle/>
          <a:p>
            <a:pPr algn="ctr" defTabSz="456895"/>
            <a:r>
              <a:rPr lang="en-US" altLang="zh-TW" sz="3600" u="sng" dirty="0">
                <a:solidFill>
                  <a:srgbClr val="FFFF00"/>
                </a:solidFill>
                <a:latin typeface="Mongolian Baiti" panose="03000500000000000000" pitchFamily="66" charset="0"/>
                <a:cs typeface="Mongolian Baiti" panose="03000500000000000000" pitchFamily="66" charset="0"/>
              </a:rPr>
              <a:t>Learn  </a:t>
            </a:r>
            <a:r>
              <a:rPr lang="zh-TW" altLang="en-US"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學習</a:t>
            </a:r>
            <a:endParaRPr lang="en-US" altLang="zh-TW"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807627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2058143"/>
            <a:ext cx="9057374" cy="289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神賜給我們，不是膽怯的心，乃是剛強、仁愛、謹守的</a:t>
            </a:r>
            <a:r>
              <a:rPr lang="zh-TW" altLang="en-US" sz="3600" dirty="0" smtClean="0">
                <a:solidFill>
                  <a:srgbClr val="FFFFFF"/>
                </a:solidFill>
                <a:latin typeface="DFKai-SB" pitchFamily="65" charset="-120"/>
                <a:ea typeface="DFKai-SB" pitchFamily="65" charset="-120"/>
                <a:cs typeface="Arial" charset="0"/>
              </a:rPr>
              <a:t>心。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提摩太後</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2 Timothy 1:7</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For God has not given us a spirit of </a:t>
            </a:r>
            <a:r>
              <a:rPr lang="en-US" altLang="zh-CN" i="1" dirty="0" smtClean="0">
                <a:solidFill>
                  <a:srgbClr val="FFFFFF"/>
                </a:solidFill>
                <a:latin typeface="Arial Narrow" panose="020B0606020202030204" pitchFamily="34" charset="0"/>
                <a:ea typeface="DFKai-SB" pitchFamily="65" charset="-120"/>
                <a:cs typeface="Arial" charset="0"/>
              </a:rPr>
              <a:t>timidity</a:t>
            </a:r>
            <a:r>
              <a:rPr lang="en-US" altLang="zh-CN" i="1" dirty="0">
                <a:solidFill>
                  <a:srgbClr val="FFFFFF"/>
                </a:solidFill>
                <a:latin typeface="Arial Narrow" panose="020B0606020202030204" pitchFamily="34" charset="0"/>
                <a:ea typeface="DFKai-SB" pitchFamily="65" charset="-120"/>
                <a:cs typeface="Arial" charset="0"/>
              </a:rPr>
              <a:t>, but of power and love and </a:t>
            </a:r>
            <a:r>
              <a:rPr lang="en-US" altLang="zh-CN" i="1" dirty="0" smtClean="0">
                <a:solidFill>
                  <a:srgbClr val="FFFFFF"/>
                </a:solidFill>
                <a:latin typeface="Arial Narrow" panose="020B0606020202030204" pitchFamily="34" charset="0"/>
                <a:ea typeface="DFKai-SB" pitchFamily="65" charset="-120"/>
                <a:cs typeface="Arial" charset="0"/>
              </a:rPr>
              <a:t>discipline.  </a:t>
            </a:r>
            <a:r>
              <a:rPr lang="en-US" altLang="zh-CN" dirty="0" smtClean="0">
                <a:solidFill>
                  <a:srgbClr val="FFFFFF"/>
                </a:solidFill>
                <a:latin typeface="Arial Narrow" panose="020B0606020202030204" pitchFamily="34" charset="0"/>
                <a:ea typeface="DFKai-SB" pitchFamily="65" charset="-120"/>
                <a:cs typeface="Arial" charset="0"/>
              </a:rPr>
              <a:t>(NASB) </a:t>
            </a:r>
            <a:endParaRPr lang="en-US" altLang="zh-CN" dirty="0">
              <a:solidFill>
                <a:srgbClr val="FFFFFF"/>
              </a:solidFill>
              <a:latin typeface="Arial Narrow" panose="020B0606020202030204" pitchFamily="34" charset="0"/>
              <a:ea typeface="DFKai-SB" pitchFamily="65" charset="-120"/>
              <a:cs typeface="Arial" charset="0"/>
            </a:endParaRPr>
          </a:p>
        </p:txBody>
      </p:sp>
      <p:sp>
        <p:nvSpPr>
          <p:cNvPr id="4" name="TextBox 3"/>
          <p:cNvSpPr txBox="1"/>
          <p:nvPr/>
        </p:nvSpPr>
        <p:spPr>
          <a:xfrm>
            <a:off x="693019" y="683394"/>
            <a:ext cx="7873465" cy="769441"/>
          </a:xfrm>
          <a:prstGeom prst="rect">
            <a:avLst/>
          </a:prstGeom>
          <a:noFill/>
        </p:spPr>
        <p:txBody>
          <a:bodyPr wrap="square" rtlCol="0">
            <a:spAutoFit/>
          </a:bodyPr>
          <a:lstStyle/>
          <a:p>
            <a:pPr algn="ctr" defTabSz="456895"/>
            <a:r>
              <a:rPr lang="en-US" altLang="zh-TW" sz="3600" u="sng" dirty="0">
                <a:solidFill>
                  <a:srgbClr val="FFFF00"/>
                </a:solidFill>
                <a:latin typeface="Mongolian Baiti" panose="03000500000000000000" pitchFamily="66" charset="0"/>
                <a:cs typeface="Mongolian Baiti" panose="03000500000000000000" pitchFamily="66" charset="0"/>
              </a:rPr>
              <a:t>Unlearn</a:t>
            </a:r>
            <a:r>
              <a:rPr lang="zh-TW" altLang="en-US" sz="3600" u="sng" dirty="0">
                <a:solidFill>
                  <a:srgbClr val="FFFF00"/>
                </a:solidFill>
                <a:latin typeface="Mongolian Baiti" panose="03000500000000000000" pitchFamily="66" charset="0"/>
                <a:cs typeface="Mongolian Baiti" panose="03000500000000000000" pitchFamily="66" charset="0"/>
              </a:rPr>
              <a:t>  </a:t>
            </a:r>
            <a:r>
              <a:rPr lang="zh-TW" altLang="en-US"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去除過去錯誤的學習</a:t>
            </a:r>
            <a:endParaRPr lang="en-US" altLang="zh-TW"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666240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1" y="2000393"/>
            <a:ext cx="9057374" cy="450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1" rIns="91421" bIns="4571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306"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當稱謝進入他的門；當讚美進入他的院。 當感謝他，稱頌他的名！</a:t>
            </a:r>
            <a:r>
              <a:rPr lang="zh-TW" altLang="en-US" sz="2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因為耶和華本為善。他的慈愛存到永遠；他的信實直到萬代。 </a:t>
            </a:r>
            <a:endParaRPr lang="en-US" altLang="zh-TW" sz="3600" dirty="0">
              <a:solidFill>
                <a:srgbClr val="FFFFFF"/>
              </a:solidFill>
              <a:latin typeface="DFKai-SB" pitchFamily="65" charset="-120"/>
              <a:ea typeface="DFKai-SB" pitchFamily="65" charset="-120"/>
              <a:cs typeface="Arial" charset="0"/>
            </a:endParaRPr>
          </a:p>
          <a:p>
            <a:pPr defTabSz="914306" eaLnBrk="1" fontAlgn="base" hangingPunct="1">
              <a:spcBef>
                <a:spcPct val="0"/>
              </a:spcBef>
              <a:spcAft>
                <a:spcPct val="0"/>
              </a:spcAft>
              <a:buFontTx/>
              <a:buNone/>
            </a:pPr>
            <a:r>
              <a:rPr lang="en-US" altLang="zh-CN" sz="2800" b="1" dirty="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詩</a:t>
            </a:r>
            <a:r>
              <a:rPr lang="zh-TW" altLang="en-US" dirty="0" smtClean="0">
                <a:solidFill>
                  <a:srgbClr val="FFFFFF"/>
                </a:solidFill>
                <a:latin typeface="DFKai-SB" pitchFamily="65" charset="-120"/>
                <a:ea typeface="DFKai-SB" pitchFamily="65" charset="-120"/>
                <a:cs typeface="Arial" charset="0"/>
              </a:rPr>
              <a:t>篇 </a:t>
            </a:r>
            <a:r>
              <a:rPr lang="en-US" altLang="zh-TW" dirty="0" smtClean="0">
                <a:solidFill>
                  <a:srgbClr val="FFFFFF"/>
                </a:solidFill>
                <a:latin typeface="Arial Narrow" pitchFamily="34" charset="0"/>
                <a:ea typeface="DFKai-SB" pitchFamily="65" charset="-120"/>
                <a:cs typeface="Arial" charset="0"/>
              </a:rPr>
              <a:t>Psalm 100:4-5</a:t>
            </a:r>
            <a:r>
              <a:rPr lang="zh-CN" altLang="en-US" sz="2800" b="1" dirty="0">
                <a:solidFill>
                  <a:srgbClr val="FFFFFF"/>
                </a:solidFill>
                <a:latin typeface="DFKai-SB" pitchFamily="65" charset="-120"/>
                <a:ea typeface="DFKai-SB" pitchFamily="65" charset="-120"/>
                <a:cs typeface="Arial" charset="0"/>
              </a:rPr>
              <a:t>）</a:t>
            </a:r>
            <a:endParaRPr lang="en-US" altLang="zh-CN" sz="2800" b="1" dirty="0">
              <a:solidFill>
                <a:srgbClr val="FFFFFF"/>
              </a:solidFill>
              <a:latin typeface="DFKai-SB" pitchFamily="65" charset="-120"/>
              <a:ea typeface="DFKai-SB" pitchFamily="65" charset="-120"/>
              <a:cs typeface="Arial" charset="0"/>
            </a:endParaRPr>
          </a:p>
          <a:p>
            <a:pPr defTabSz="914306"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306"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Enter his gates with thanksgiving</a:t>
            </a:r>
          </a:p>
          <a:p>
            <a:pPr defTabSz="914306"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his courts with praise;</a:t>
            </a:r>
          </a:p>
          <a:p>
            <a:pPr defTabSz="914306"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give thanks to him and praise his name.</a:t>
            </a:r>
          </a:p>
          <a:p>
            <a:pPr defTabSz="914306"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For the Lord is good and his love endures forever;</a:t>
            </a:r>
          </a:p>
          <a:p>
            <a:pPr defTabSz="914306"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his faithfulness continues through all generations.</a:t>
            </a:r>
          </a:p>
        </p:txBody>
      </p:sp>
      <p:sp>
        <p:nvSpPr>
          <p:cNvPr id="2" name="Rectangle 1"/>
          <p:cNvSpPr/>
          <p:nvPr/>
        </p:nvSpPr>
        <p:spPr>
          <a:xfrm>
            <a:off x="2219209" y="970780"/>
            <a:ext cx="4108817" cy="769441"/>
          </a:xfrm>
          <a:prstGeom prst="rect">
            <a:avLst/>
          </a:prstGeom>
        </p:spPr>
        <p:txBody>
          <a:bodyPr wrap="none">
            <a:spAutoFit/>
          </a:bodyPr>
          <a:lstStyle/>
          <a:p>
            <a:pPr algn="ctr" defTabSz="456895"/>
            <a:r>
              <a:rPr lang="en-US" altLang="zh-TW" sz="3600" u="sng" dirty="0" smtClean="0">
                <a:solidFill>
                  <a:srgbClr val="FFFF00"/>
                </a:solidFill>
                <a:latin typeface="Mongolian Baiti" panose="03000500000000000000" pitchFamily="66" charset="0"/>
                <a:cs typeface="Mongolian Baiti" panose="03000500000000000000" pitchFamily="66" charset="0"/>
              </a:rPr>
              <a:t>Relearn  </a:t>
            </a:r>
            <a:r>
              <a:rPr lang="zh-TW" altLang="en-US" sz="4400" u="sng"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從</a:t>
            </a:r>
            <a:r>
              <a:rPr lang="zh-TW" altLang="en-US"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新</a:t>
            </a:r>
            <a:r>
              <a:rPr lang="zh-TW" altLang="en-US" sz="4400" u="sng" dirty="0" smtClean="0">
                <a:solidFill>
                  <a:srgbClr val="FFFF00"/>
                </a:solidFill>
                <a:latin typeface="DFKai-SB" panose="03000509000000000000" pitchFamily="65" charset="-120"/>
                <a:ea typeface="DFKai-SB" panose="03000509000000000000" pitchFamily="65" charset="-120"/>
                <a:cs typeface="Mongolian Baiti" panose="03000500000000000000" pitchFamily="66" charset="0"/>
              </a:rPr>
              <a:t>學</a:t>
            </a:r>
            <a:r>
              <a:rPr lang="zh-TW" altLang="en-US"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習</a:t>
            </a:r>
            <a:endParaRPr lang="en-US" altLang="zh-TW" sz="4400" u="sng" dirty="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539609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741948"/>
            <a:ext cx="7772400" cy="6096000"/>
          </a:xfrm>
        </p:spPr>
        <p:txBody>
          <a:bodyPr/>
          <a:lstStyle/>
          <a:p>
            <a:pPr eaLnBrk="1" hangingPunct="1">
              <a:defRPr/>
            </a:pPr>
            <a:r>
              <a:rPr lang="en-US" altLang="zh-TW" sz="66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66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66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鼓勵的力</a:t>
            </a:r>
            <a:r>
              <a:rPr lang="zh-TW" altLang="en-US" sz="66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量</a:t>
            </a:r>
            <a:r>
              <a:rPr lang="en-US" altLang="zh-TW" sz="66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66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en-US" altLang="zh-TW" sz="66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66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en-US" altLang="zh-TW" sz="66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66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黃薛媖師</a:t>
            </a:r>
            <a:r>
              <a:rPr lang="zh-TW" altLang="en-US" sz="3200" b="1" dirty="0" smtClean="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母</a:t>
            </a:r>
            <a:r>
              <a:rPr lang="en-US" altLang="zh-TW" sz="80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80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endParaRPr lang="en-US" altLang="en-US" sz="8000" b="1" dirty="0">
              <a:solidFill>
                <a:schemeClr val="bg1"/>
              </a:solidFill>
              <a:effectLst>
                <a:outerShdw blurRad="38100" dist="38100" dir="2700000" algn="tl">
                  <a:srgbClr val="000000">
                    <a:alpha val="43137"/>
                  </a:srgbClr>
                </a:outerShdw>
              </a:effectLst>
              <a:latin typeface="DFKai-SB" pitchFamily="65" charset="-120"/>
              <a:ea typeface="DFKai-SB" pitchFamily="65" charset="-120"/>
            </a:endParaRPr>
          </a:p>
        </p:txBody>
      </p:sp>
      <p:sp>
        <p:nvSpPr>
          <p:cNvPr id="2051" name="Rectangle 3"/>
          <p:cNvSpPr>
            <a:spLocks noGrp="1" noChangeArrowheads="1"/>
          </p:cNvSpPr>
          <p:nvPr>
            <p:ph type="body" idx="1"/>
          </p:nvPr>
        </p:nvSpPr>
        <p:spPr>
          <a:xfrm>
            <a:off x="-14286" y="6019800"/>
            <a:ext cx="9144001" cy="609600"/>
          </a:xfrm>
        </p:spPr>
        <p:txBody>
          <a:bodyPr/>
          <a:lstStyle/>
          <a:p>
            <a:pPr eaLnBrk="1" hangingPunct="1">
              <a:lnSpc>
                <a:spcPct val="90000"/>
              </a:lnSpc>
              <a:buFontTx/>
              <a:buNone/>
            </a:pPr>
            <a:r>
              <a:rPr lang="en-US" altLang="en-US" b="1" smtClean="0">
                <a:latin typeface="DFKai-SB" pitchFamily="65" charset="-120"/>
                <a:ea typeface="DFKai-SB" pitchFamily="65" charset="-120"/>
              </a:rPr>
              <a:t> </a:t>
            </a:r>
            <a:endParaRPr lang="zh-TW" altLang="en-US" b="1" smtClean="0">
              <a:latin typeface="DFKai-SB" pitchFamily="65" charset="-120"/>
              <a:ea typeface="新細明體" charset="-120"/>
            </a:endParaRPr>
          </a:p>
        </p:txBody>
      </p:sp>
      <p:sp>
        <p:nvSpPr>
          <p:cNvPr id="3" name="Slide Number Placeholder 2"/>
          <p:cNvSpPr>
            <a:spLocks noGrp="1"/>
          </p:cNvSpPr>
          <p:nvPr>
            <p:ph type="sldNum" sz="quarter" idx="12"/>
          </p:nvPr>
        </p:nvSpPr>
        <p:spPr/>
        <p:txBody>
          <a:bodyPr/>
          <a:lstStyle/>
          <a:p>
            <a:pPr>
              <a:defRPr/>
            </a:pPr>
            <a:fld id="{A7CA3740-9602-410C-96FD-92E8AEC1E286}" type="slidenum">
              <a:rPr lang="en-US" altLang="en-US" smtClean="0">
                <a:solidFill>
                  <a:srgbClr val="000000"/>
                </a:solidFill>
              </a:rPr>
              <a:pPr>
                <a:defRPr/>
              </a:pPr>
              <a:t>9</a:t>
            </a:fld>
            <a:endParaRPr lang="en-US" altLang="en-US" dirty="0">
              <a:solidFill>
                <a:srgbClr val="000000"/>
              </a:solidFill>
            </a:endParaRPr>
          </a:p>
        </p:txBody>
      </p:sp>
    </p:spTree>
    <p:extLst>
      <p:ext uri="{BB962C8B-B14F-4D97-AF65-F5344CB8AC3E}">
        <p14:creationId xmlns:p14="http://schemas.microsoft.com/office/powerpoint/2010/main" val="1968855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09600"/>
          </a:xfrm>
        </p:spPr>
        <p:txBody>
          <a:bodyPr/>
          <a:lstStyle/>
          <a:p>
            <a:pPr eaLnBrk="1" hangingPunct="1">
              <a:defRPr/>
            </a:pPr>
            <a:r>
              <a:rPr lang="zh-TW" altLang="en-US" b="1" dirty="0" smtClean="0">
                <a:solidFill>
                  <a:schemeClr val="bg1"/>
                </a:solidFill>
                <a:effectLst>
                  <a:outerShdw blurRad="38100" dist="38100" dir="2700000" algn="tl">
                    <a:srgbClr val="C0C0C0"/>
                  </a:outerShdw>
                </a:effectLst>
                <a:latin typeface="DFKai-SB" pitchFamily="65" charset="-120"/>
                <a:ea typeface="DFKai-SB" pitchFamily="65" charset="-120"/>
              </a:rPr>
              <a:t>向人說好話就像發送可口的食物</a:t>
            </a:r>
            <a:endParaRPr lang="en-US" altLang="en-US" b="1" dirty="0" smtClean="0">
              <a:solidFill>
                <a:schemeClr val="bg1"/>
              </a:solidFill>
              <a:effectLst>
                <a:outerShdw blurRad="38100" dist="38100" dir="2700000" algn="tl">
                  <a:srgbClr val="C0C0C0"/>
                </a:outerShdw>
              </a:effectLst>
              <a:latin typeface="DFKai-SB" pitchFamily="65" charset="-120"/>
              <a:ea typeface="DFKai-SB" pitchFamily="65" charset="-120"/>
            </a:endParaRPr>
          </a:p>
        </p:txBody>
      </p:sp>
      <p:sp>
        <p:nvSpPr>
          <p:cNvPr id="3075" name="Rectangle 3"/>
          <p:cNvSpPr>
            <a:spLocks noGrp="1" noChangeArrowheads="1"/>
          </p:cNvSpPr>
          <p:nvPr>
            <p:ph type="body" idx="1"/>
          </p:nvPr>
        </p:nvSpPr>
        <p:spPr>
          <a:xfrm>
            <a:off x="0" y="636588"/>
            <a:ext cx="9144000" cy="6221412"/>
          </a:xfrm>
        </p:spPr>
        <p:txBody>
          <a:bodyPr/>
          <a:lstStyle/>
          <a:p>
            <a:pPr eaLnBrk="1" hangingPunct="1">
              <a:lnSpc>
                <a:spcPts val="3600"/>
              </a:lnSpc>
            </a:pPr>
            <a:r>
              <a:rPr lang="zh-TW" altLang="en-US" sz="2800" b="1" smtClean="0">
                <a:solidFill>
                  <a:schemeClr val="bg1"/>
                </a:solidFill>
                <a:latin typeface="DFKai-SB" pitchFamily="65" charset="-120"/>
                <a:ea typeface="DFKai-SB" pitchFamily="65" charset="-120"/>
              </a:rPr>
              <a:t>你們要彼此勸慰，互相建立</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帖前</a:t>
            </a:r>
            <a:r>
              <a:rPr lang="en-US" altLang="zh-TW" sz="2800" b="1" smtClean="0">
                <a:solidFill>
                  <a:schemeClr val="bg1"/>
                </a:solidFill>
                <a:latin typeface="DFKai-SB" pitchFamily="65" charset="-120"/>
                <a:ea typeface="DFKai-SB" pitchFamily="65" charset="-120"/>
              </a:rPr>
              <a:t>5:11)</a:t>
            </a:r>
          </a:p>
          <a:p>
            <a:pPr eaLnBrk="1" hangingPunct="1">
              <a:lnSpc>
                <a:spcPts val="3600"/>
              </a:lnSpc>
            </a:pPr>
            <a:r>
              <a:rPr lang="zh-TW" altLang="en-US" sz="2800" b="1" smtClean="0">
                <a:solidFill>
                  <a:schemeClr val="bg1"/>
                </a:solidFill>
                <a:latin typeface="DFKai-SB" pitchFamily="65" charset="-120"/>
                <a:ea typeface="DFKai-SB" pitchFamily="65" charset="-120"/>
              </a:rPr>
              <a:t>你怎樣鼓勵一個人，他就會成為那樣的人</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肯定的話語是愛的語言之一，在人際關係裏非常重要</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鼓勵的話語像維他命，要刻意養成習慣，讓積極而供應生命的話語天天自然的從心底說出來。</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創傷必須先被神的靈醫治，學會用正面的態度處理憤怒和受傷的感覺。</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心思被神的話更新，充滿感恩，才能有正面鼓勵的話來提升對方。</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建議每天為對方至少一件事向神獻上感恩的禱告來養成專注在他的優點，而有力量以鼓勵代替批評</a:t>
            </a:r>
            <a:endParaRPr lang="en-US" altLang="zh-TW" sz="2800" b="1" smtClean="0">
              <a:solidFill>
                <a:schemeClr val="bg1"/>
              </a:solidFill>
              <a:latin typeface="DFKai-SB" pitchFamily="65" charset="-120"/>
              <a:ea typeface="DFKai-SB" pitchFamily="65" charset="-120"/>
            </a:endParaRPr>
          </a:p>
          <a:p>
            <a:pPr eaLnBrk="1" hangingPunct="1">
              <a:lnSpc>
                <a:spcPts val="3600"/>
              </a:lnSpc>
            </a:pPr>
            <a:r>
              <a:rPr lang="zh-TW" altLang="en-US" sz="2800" b="1" smtClean="0">
                <a:solidFill>
                  <a:schemeClr val="bg1"/>
                </a:solidFill>
                <a:latin typeface="DFKai-SB" pitchFamily="65" charset="-120"/>
                <a:ea typeface="DFKai-SB" pitchFamily="65" charset="-120"/>
              </a:rPr>
              <a:t>對明顯的錯誤要以尊重與謙卑的態度直接提出來討論</a:t>
            </a:r>
            <a:endParaRPr lang="en-US" altLang="zh-TW" sz="2800" b="1" smtClean="0">
              <a:solidFill>
                <a:schemeClr val="bg1"/>
              </a:solidFill>
              <a:latin typeface="DFKai-SB" pitchFamily="65" charset="-120"/>
              <a:ea typeface="DFKai-SB" pitchFamily="65" charset="-120"/>
            </a:endParaRPr>
          </a:p>
        </p:txBody>
      </p:sp>
      <p:sp>
        <p:nvSpPr>
          <p:cNvPr id="2" name="Date Placeholder 1"/>
          <p:cNvSpPr>
            <a:spLocks noGrp="1"/>
          </p:cNvSpPr>
          <p:nvPr>
            <p:ph type="dt" sz="quarter" idx="10"/>
          </p:nvPr>
        </p:nvSpPr>
        <p:spPr>
          <a:xfrm>
            <a:off x="7832725" y="5976938"/>
            <a:ext cx="1219200" cy="304800"/>
          </a:xfrm>
        </p:spPr>
        <p:txBody>
          <a:bodyPr/>
          <a:lstStyle/>
          <a:p>
            <a:pPr algn="ctr">
              <a:defRPr/>
            </a:pPr>
            <a:fld id="{AC1024C0-FFBF-4115-8C88-A991FB3652F5}" type="datetime1">
              <a:rPr lang="en-US" altLang="en-US">
                <a:solidFill>
                  <a:srgbClr val="000000"/>
                </a:solidFill>
              </a:rPr>
              <a:pPr algn="ctr">
                <a:defRPr/>
              </a:pPr>
              <a:t>11/15/2015</a:t>
            </a:fld>
            <a:endParaRPr lang="en-US" altLang="en-US" dirty="0">
              <a:solidFill>
                <a:srgbClr val="000000"/>
              </a:solidFill>
            </a:endParaRPr>
          </a:p>
        </p:txBody>
      </p:sp>
      <p:sp>
        <p:nvSpPr>
          <p:cNvPr id="3" name="Slide Number Placeholder 2"/>
          <p:cNvSpPr>
            <a:spLocks noGrp="1"/>
          </p:cNvSpPr>
          <p:nvPr>
            <p:ph type="sldNum" sz="quarter" idx="12"/>
          </p:nvPr>
        </p:nvSpPr>
        <p:spPr>
          <a:xfrm>
            <a:off x="8550275" y="6477000"/>
            <a:ext cx="593725" cy="304800"/>
          </a:xfrm>
        </p:spPr>
        <p:txBody>
          <a:bodyPr/>
          <a:lstStyle/>
          <a:p>
            <a:pPr>
              <a:defRPr/>
            </a:pPr>
            <a:fld id="{94B9ABBC-F4E7-4EA4-BD6F-88F9F974E885}" type="slidenum">
              <a:rPr lang="en-US" altLang="en-US" smtClean="0">
                <a:solidFill>
                  <a:srgbClr val="000000"/>
                </a:solidFill>
              </a:rPr>
              <a:pPr>
                <a:defRPr/>
              </a:pPr>
              <a:t>10</a:t>
            </a:fld>
            <a:endParaRPr lang="en-US" altLang="en-US" dirty="0">
              <a:solidFill>
                <a:srgbClr val="000000"/>
              </a:solidFill>
            </a:endParaRPr>
          </a:p>
        </p:txBody>
      </p:sp>
    </p:spTree>
    <p:extLst>
      <p:ext uri="{BB962C8B-B14F-4D97-AF65-F5344CB8AC3E}">
        <p14:creationId xmlns:p14="http://schemas.microsoft.com/office/powerpoint/2010/main" val="2064729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09600"/>
          </a:xfrm>
        </p:spPr>
        <p:txBody>
          <a:bodyPr/>
          <a:lstStyle/>
          <a:p>
            <a:pPr eaLnBrk="1" hangingPunct="1">
              <a:defRPr/>
            </a:pPr>
            <a:r>
              <a:rPr lang="zh-TW" altLang="en-US" b="1" dirty="0" smtClean="0">
                <a:effectLst>
                  <a:outerShdw blurRad="38100" dist="38100" dir="2700000" algn="tl">
                    <a:srgbClr val="000000">
                      <a:alpha val="43137"/>
                    </a:srgbClr>
                  </a:outerShdw>
                </a:effectLst>
                <a:latin typeface="DFKai-SB" pitchFamily="65" charset="-120"/>
                <a:ea typeface="DFKai-SB" pitchFamily="65" charset="-120"/>
              </a:rPr>
              <a:t>鼓勵的方式</a:t>
            </a:r>
            <a:endParaRPr lang="en-US" altLang="en-US" b="1" dirty="0" smtClean="0">
              <a:effectLst>
                <a:outerShdw blurRad="38100" dist="38100" dir="2700000" algn="tl">
                  <a:srgbClr val="000000">
                    <a:alpha val="43137"/>
                  </a:srgbClr>
                </a:outerShdw>
              </a:effectLst>
              <a:latin typeface="DFKai-SB" pitchFamily="65" charset="-120"/>
              <a:ea typeface="DFKai-SB" pitchFamily="65" charset="-120"/>
            </a:endParaRPr>
          </a:p>
        </p:txBody>
      </p:sp>
      <p:sp>
        <p:nvSpPr>
          <p:cNvPr id="4099" name="Rectangle 3"/>
          <p:cNvSpPr>
            <a:spLocks noGrp="1" noChangeArrowheads="1"/>
          </p:cNvSpPr>
          <p:nvPr>
            <p:ph type="body" idx="1"/>
          </p:nvPr>
        </p:nvSpPr>
        <p:spPr>
          <a:xfrm>
            <a:off x="0" y="636588"/>
            <a:ext cx="9144000" cy="6221412"/>
          </a:xfrm>
        </p:spPr>
        <p:txBody>
          <a:bodyPr/>
          <a:lstStyle/>
          <a:p>
            <a:pPr marL="57150" indent="-457200" eaLnBrk="1" hangingPunct="1">
              <a:lnSpc>
                <a:spcPts val="3300"/>
              </a:lnSpc>
            </a:pPr>
            <a:r>
              <a:rPr lang="zh-TW" altLang="en-US" sz="2800" b="1" smtClean="0">
                <a:solidFill>
                  <a:schemeClr val="bg1"/>
                </a:solidFill>
                <a:latin typeface="DFKai-SB" pitchFamily="65" charset="-120"/>
                <a:ea typeface="DFKai-SB" pitchFamily="65" charset="-120"/>
              </a:rPr>
              <a:t>剛開始培養說正面鼓勵人的話時，在只有自己看得到</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的地方放小紙條提醒自己</a:t>
            </a:r>
            <a:endParaRPr lang="en-US" altLang="zh-TW" sz="2800" b="1" smtClean="0">
              <a:solidFill>
                <a:schemeClr val="bg1"/>
              </a:solidFill>
              <a:latin typeface="DFKai-SB" pitchFamily="65" charset="-120"/>
              <a:ea typeface="DFKai-SB" pitchFamily="65" charset="-120"/>
            </a:endParaRPr>
          </a:p>
          <a:p>
            <a:pPr marL="57150" indent="-457200" eaLnBrk="1" hangingPunct="1">
              <a:lnSpc>
                <a:spcPts val="3300"/>
              </a:lnSpc>
            </a:pPr>
            <a:r>
              <a:rPr lang="zh-TW" altLang="en-US" sz="2800" b="1" smtClean="0">
                <a:solidFill>
                  <a:schemeClr val="bg1"/>
                </a:solidFill>
                <a:latin typeface="DFKai-SB" pitchFamily="65" charset="-120"/>
                <a:ea typeface="DFKai-SB" pitchFamily="65" charset="-120"/>
              </a:rPr>
              <a:t>鼓勵不只是說好話，或奉承阿諛，而是以</a:t>
            </a:r>
            <a:r>
              <a:rPr lang="zh-TW" altLang="en-US" b="1" smtClean="0">
                <a:solidFill>
                  <a:srgbClr val="FFFF00"/>
                </a:solidFill>
                <a:latin typeface="DFKai-SB" pitchFamily="65" charset="-120"/>
                <a:ea typeface="DFKai-SB" pitchFamily="65" charset="-120"/>
              </a:rPr>
              <a:t>事實</a:t>
            </a:r>
            <a:r>
              <a:rPr lang="zh-TW" altLang="en-US" sz="2800" b="1" smtClean="0">
                <a:solidFill>
                  <a:schemeClr val="bg1"/>
                </a:solidFill>
                <a:latin typeface="DFKai-SB" pitchFamily="65" charset="-120"/>
                <a:ea typeface="DFKai-SB" pitchFamily="65" charset="-120"/>
              </a:rPr>
              <a:t>為基</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礎，</a:t>
            </a:r>
            <a:r>
              <a:rPr lang="zh-TW" altLang="en-US" b="1" smtClean="0">
                <a:solidFill>
                  <a:srgbClr val="FFFF00"/>
                </a:solidFill>
                <a:latin typeface="DFKai-SB" pitchFamily="65" charset="-120"/>
                <a:ea typeface="DFKai-SB" pitchFamily="65" charset="-120"/>
              </a:rPr>
              <a:t>具體</a:t>
            </a:r>
            <a:r>
              <a:rPr lang="zh-TW" altLang="en-US" sz="2800" b="1" smtClean="0">
                <a:solidFill>
                  <a:schemeClr val="bg1"/>
                </a:solidFill>
                <a:latin typeface="DFKai-SB" pitchFamily="65" charset="-120"/>
                <a:ea typeface="DFKai-SB" pitchFamily="65" charset="-120"/>
              </a:rPr>
              <a:t>的說出他目前最需要，能給他繼續前進</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的力量的話語</a:t>
            </a:r>
            <a:endParaRPr lang="en-US" altLang="zh-TW" sz="2800" b="1" smtClean="0">
              <a:solidFill>
                <a:schemeClr val="bg1"/>
              </a:solidFill>
              <a:latin typeface="DFKai-SB" pitchFamily="65" charset="-120"/>
              <a:ea typeface="DFKai-SB" pitchFamily="65" charset="-120"/>
            </a:endParaRPr>
          </a:p>
          <a:p>
            <a:pPr marL="57150" indent="-457200" eaLnBrk="1" hangingPunct="1">
              <a:lnSpc>
                <a:spcPts val="3300"/>
              </a:lnSpc>
            </a:pPr>
            <a:r>
              <a:rPr lang="zh-TW" altLang="en-US" sz="2800" b="1" smtClean="0">
                <a:solidFill>
                  <a:schemeClr val="bg1"/>
                </a:solidFill>
                <a:latin typeface="DFKai-SB" pitchFamily="65" charset="-120"/>
                <a:ea typeface="DFKai-SB" pitchFamily="65" charset="-120"/>
              </a:rPr>
              <a:t>天天為對方禱告，讓我們看到他的需要，求神賜下能</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使他有力量面對未來的話語</a:t>
            </a:r>
            <a:endParaRPr lang="en-US" altLang="zh-TW" sz="2800" b="1" smtClean="0">
              <a:solidFill>
                <a:schemeClr val="bg1"/>
              </a:solidFill>
              <a:latin typeface="DFKai-SB" pitchFamily="65" charset="-120"/>
              <a:ea typeface="DFKai-SB" pitchFamily="65" charset="-120"/>
            </a:endParaRPr>
          </a:p>
          <a:p>
            <a:pPr marL="57150" indent="-457200" eaLnBrk="1" hangingPunct="1">
              <a:lnSpc>
                <a:spcPts val="3200"/>
              </a:lnSpc>
            </a:pPr>
            <a:r>
              <a:rPr lang="zh-TW" altLang="en-US" sz="2800" b="1" smtClean="0">
                <a:solidFill>
                  <a:schemeClr val="bg1"/>
                </a:solidFill>
                <a:latin typeface="DFKai-SB" pitchFamily="65" charset="-120"/>
                <a:ea typeface="DFKai-SB" pitchFamily="65" charset="-120"/>
              </a:rPr>
              <a:t>在許多方面</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 例如外貌，工作表現，在家所做的事，</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人際關係，處理家裏財務</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等等都可給對方新鮮具</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體又真誠的鼓勵</a:t>
            </a:r>
            <a:endParaRPr lang="en-US" altLang="zh-TW" sz="2800" b="1" smtClean="0">
              <a:solidFill>
                <a:schemeClr val="bg1"/>
              </a:solidFill>
              <a:latin typeface="DFKai-SB" pitchFamily="65" charset="-120"/>
              <a:ea typeface="DFKai-SB" pitchFamily="65" charset="-120"/>
            </a:endParaRPr>
          </a:p>
          <a:p>
            <a:pPr marL="57150" indent="-457200" eaLnBrk="1" hangingPunct="1">
              <a:lnSpc>
                <a:spcPts val="3300"/>
              </a:lnSpc>
            </a:pPr>
            <a:r>
              <a:rPr lang="zh-TW" altLang="en-US" sz="2800" b="1" smtClean="0">
                <a:solidFill>
                  <a:schemeClr val="bg1"/>
                </a:solidFill>
                <a:latin typeface="DFKai-SB" pitchFamily="65" charset="-120"/>
                <a:ea typeface="DFKai-SB" pitchFamily="65" charset="-120"/>
              </a:rPr>
              <a:t>把焦點擺在未來，鼓勵激發他的潛力</a:t>
            </a:r>
            <a:endParaRPr lang="en-US" altLang="zh-TW" sz="2800" b="1" smtClean="0">
              <a:solidFill>
                <a:schemeClr val="bg1"/>
              </a:solidFill>
              <a:latin typeface="DFKai-SB" pitchFamily="65" charset="-120"/>
              <a:ea typeface="DFKai-SB" pitchFamily="65" charset="-120"/>
            </a:endParaRPr>
          </a:p>
          <a:p>
            <a:pPr marL="57150" indent="-457200" eaLnBrk="1" hangingPunct="1">
              <a:lnSpc>
                <a:spcPts val="3300"/>
              </a:lnSpc>
            </a:pPr>
            <a:r>
              <a:rPr lang="zh-TW" altLang="en-US" sz="2800" b="1" smtClean="0">
                <a:solidFill>
                  <a:schemeClr val="bg1"/>
                </a:solidFill>
                <a:latin typeface="DFKai-SB" pitchFamily="65" charset="-120"/>
                <a:ea typeface="DFKai-SB" pitchFamily="65" charset="-120"/>
              </a:rPr>
              <a:t>鼓勵是會傳染的，化被動為主動，先</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從我們自己開始，</a:t>
            </a:r>
            <a:r>
              <a:rPr lang="en-US" altLang="zh-TW" sz="2800" b="1" smtClean="0">
                <a:solidFill>
                  <a:schemeClr val="bg1"/>
                </a:solidFill>
                <a:latin typeface="DFKai-SB" pitchFamily="65" charset="-120"/>
                <a:ea typeface="DFKai-SB" pitchFamily="65" charset="-120"/>
              </a:rPr>
              <a:t>	</a:t>
            </a:r>
            <a:r>
              <a:rPr lang="zh-TW" altLang="en-US" sz="2800" b="1" smtClean="0">
                <a:solidFill>
                  <a:schemeClr val="bg1"/>
                </a:solidFill>
                <a:latin typeface="DFKai-SB" pitchFamily="65" charset="-120"/>
                <a:ea typeface="DFKai-SB" pitchFamily="65" charset="-120"/>
              </a:rPr>
              <a:t>把鼓勵當禮物，不求回報的送出去。</a:t>
            </a:r>
            <a:endParaRPr lang="en-US" altLang="zh-TW" sz="2800" b="1" smtClean="0">
              <a:solidFill>
                <a:schemeClr val="bg1"/>
              </a:solidFill>
              <a:latin typeface="DFKai-SB" pitchFamily="65" charset="-120"/>
              <a:ea typeface="DFKai-SB" pitchFamily="65" charset="-120"/>
            </a:endParaRPr>
          </a:p>
        </p:txBody>
      </p:sp>
      <p:sp>
        <p:nvSpPr>
          <p:cNvPr id="2" name="Date Placeholder 1"/>
          <p:cNvSpPr>
            <a:spLocks noGrp="1"/>
          </p:cNvSpPr>
          <p:nvPr>
            <p:ph type="dt" sz="quarter" idx="10"/>
          </p:nvPr>
        </p:nvSpPr>
        <p:spPr>
          <a:xfrm>
            <a:off x="7467600" y="6477000"/>
            <a:ext cx="1219200" cy="304800"/>
          </a:xfrm>
        </p:spPr>
        <p:txBody>
          <a:bodyPr/>
          <a:lstStyle/>
          <a:p>
            <a:pPr algn="ctr">
              <a:defRPr/>
            </a:pPr>
            <a:fld id="{AC1024C0-FFBF-4115-8C88-A991FB3652F5}" type="datetime1">
              <a:rPr lang="en-US" altLang="en-US">
                <a:solidFill>
                  <a:srgbClr val="000000"/>
                </a:solidFill>
              </a:rPr>
              <a:pPr algn="ctr">
                <a:defRPr/>
              </a:pPr>
              <a:t>11/15/2015</a:t>
            </a:fld>
            <a:endParaRPr lang="en-US" altLang="en-US" dirty="0">
              <a:solidFill>
                <a:srgbClr val="000000"/>
              </a:solidFill>
            </a:endParaRPr>
          </a:p>
        </p:txBody>
      </p:sp>
      <p:sp>
        <p:nvSpPr>
          <p:cNvPr id="3" name="Slide Number Placeholder 2"/>
          <p:cNvSpPr>
            <a:spLocks noGrp="1"/>
          </p:cNvSpPr>
          <p:nvPr>
            <p:ph type="sldNum" sz="quarter" idx="12"/>
          </p:nvPr>
        </p:nvSpPr>
        <p:spPr>
          <a:xfrm>
            <a:off x="8550275" y="6477000"/>
            <a:ext cx="593725" cy="304800"/>
          </a:xfrm>
        </p:spPr>
        <p:txBody>
          <a:bodyPr/>
          <a:lstStyle/>
          <a:p>
            <a:pPr>
              <a:defRPr/>
            </a:pPr>
            <a:fld id="{ECEE0609-D805-48A9-B480-5EAF2A5A57A5}" type="slidenum">
              <a:rPr lang="en-US" altLang="en-US" smtClean="0">
                <a:solidFill>
                  <a:srgbClr val="000000"/>
                </a:solidFill>
              </a:rPr>
              <a:pPr>
                <a:defRPr/>
              </a:pPr>
              <a:t>11</a:t>
            </a:fld>
            <a:endParaRPr lang="en-US" altLang="en-US" dirty="0">
              <a:solidFill>
                <a:srgbClr val="000000"/>
              </a:solidFill>
            </a:endParaRPr>
          </a:p>
        </p:txBody>
      </p:sp>
    </p:spTree>
    <p:extLst>
      <p:ext uri="{BB962C8B-B14F-4D97-AF65-F5344CB8AC3E}">
        <p14:creationId xmlns:p14="http://schemas.microsoft.com/office/powerpoint/2010/main" val="2678808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0"/>
            <a:ext cx="9144000" cy="695325"/>
          </a:xfrm>
        </p:spPr>
        <p:txBody>
          <a:bodyPr/>
          <a:lstStyle/>
          <a:p>
            <a:pPr marL="57150" indent="-457200" eaLnBrk="1" hangingPunct="1">
              <a:lnSpc>
                <a:spcPts val="3400"/>
              </a:lnSpc>
              <a:defRPr/>
            </a:pPr>
            <a:r>
              <a:rPr lang="zh-TW" altLang="en-US" b="1" dirty="0" smtClean="0">
                <a:effectLst>
                  <a:outerShdw blurRad="38100" dist="38100" dir="2700000" algn="tl">
                    <a:srgbClr val="000000">
                      <a:alpha val="43137"/>
                    </a:srgbClr>
                  </a:outerShdw>
                </a:effectLst>
                <a:latin typeface="DFKai-SB" pitchFamily="65" charset="-120"/>
                <a:ea typeface="DFKai-SB" pitchFamily="65" charset="-120"/>
              </a:rPr>
              <a:t>鼓勵的具體話語</a:t>
            </a:r>
            <a:endParaRPr lang="en-US" altLang="zh-TW" b="1" dirty="0" smtClean="0">
              <a:effectLst>
                <a:outerShdw blurRad="38100" dist="38100" dir="2700000" algn="tl">
                  <a:srgbClr val="000000">
                    <a:alpha val="43137"/>
                  </a:srgbClr>
                </a:outerShdw>
              </a:effectLst>
              <a:latin typeface="DFKai-SB" pitchFamily="65" charset="-120"/>
              <a:ea typeface="DFKai-SB" pitchFamily="65" charset="-120"/>
            </a:endParaRPr>
          </a:p>
        </p:txBody>
      </p:sp>
      <p:sp>
        <p:nvSpPr>
          <p:cNvPr id="5123" name="Rectangle 3"/>
          <p:cNvSpPr>
            <a:spLocks noGrp="1" noChangeArrowheads="1"/>
          </p:cNvSpPr>
          <p:nvPr>
            <p:ph type="body" idx="1"/>
          </p:nvPr>
        </p:nvSpPr>
        <p:spPr>
          <a:xfrm>
            <a:off x="76200" y="304800"/>
            <a:ext cx="9144000" cy="6324600"/>
          </a:xfrm>
        </p:spPr>
        <p:txBody>
          <a:bodyPr/>
          <a:lstStyle/>
          <a:p>
            <a:pPr marL="0" indent="0" eaLnBrk="1" hangingPunct="1">
              <a:lnSpc>
                <a:spcPts val="3200"/>
              </a:lnSpc>
              <a:buFontTx/>
              <a:buNone/>
            </a:pPr>
            <a:r>
              <a:rPr lang="zh-TW" altLang="en-US" b="1" u="sng" smtClean="0">
                <a:solidFill>
                  <a:schemeClr val="bg1"/>
                </a:solidFill>
                <a:latin typeface="DFKai-SB" pitchFamily="65" charset="-120"/>
                <a:ea typeface="DFKai-SB" pitchFamily="65" charset="-120"/>
              </a:rPr>
              <a:t>弗 </a:t>
            </a:r>
            <a:r>
              <a:rPr lang="en-US" altLang="zh-TW" b="1" u="sng" smtClean="0">
                <a:solidFill>
                  <a:schemeClr val="bg1"/>
                </a:solidFill>
                <a:latin typeface="DFKai-SB" pitchFamily="65" charset="-120"/>
                <a:ea typeface="DFKai-SB" pitchFamily="65" charset="-120"/>
              </a:rPr>
              <a:t>4:29</a:t>
            </a:r>
            <a:r>
              <a:rPr lang="zh-TW" altLang="en-US" b="1" smtClean="0">
                <a:solidFill>
                  <a:schemeClr val="bg1"/>
                </a:solidFill>
                <a:latin typeface="DFKai-SB" pitchFamily="65" charset="-120"/>
                <a:ea typeface="DFKai-SB" pitchFamily="65" charset="-120"/>
              </a:rPr>
              <a:t> 污穢的言語、一句不可出口、只要隨事 </a:t>
            </a:r>
            <a:r>
              <a:rPr lang="en-US" altLang="zh-TW" b="1" smtClean="0">
                <a:solidFill>
                  <a:schemeClr val="bg1"/>
                </a:solidFill>
                <a:latin typeface="DFKai-SB" pitchFamily="65" charset="-120"/>
                <a:ea typeface="DFKai-SB" pitchFamily="65" charset="-120"/>
              </a:rPr>
              <a:t>(</a:t>
            </a:r>
            <a:r>
              <a:rPr lang="zh-TW" altLang="en-US" b="1" smtClean="0">
                <a:solidFill>
                  <a:schemeClr val="bg1"/>
                </a:solidFill>
                <a:latin typeface="DFKai-SB" pitchFamily="65" charset="-120"/>
                <a:ea typeface="DFKai-SB" pitchFamily="65" charset="-120"/>
              </a:rPr>
              <a:t>按需要</a:t>
            </a:r>
            <a:r>
              <a:rPr lang="en-US" altLang="zh-TW" b="1" smtClean="0">
                <a:solidFill>
                  <a:schemeClr val="bg1"/>
                </a:solidFill>
                <a:latin typeface="DFKai-SB" pitchFamily="65" charset="-120"/>
                <a:ea typeface="DFKai-SB" pitchFamily="65" charset="-120"/>
              </a:rPr>
              <a:t>)	</a:t>
            </a:r>
            <a:r>
              <a:rPr lang="zh-TW" altLang="en-US" b="1" smtClean="0">
                <a:solidFill>
                  <a:schemeClr val="bg1"/>
                </a:solidFill>
                <a:latin typeface="DFKai-SB" pitchFamily="65" charset="-120"/>
                <a:ea typeface="DFKai-SB" pitchFamily="65" charset="-120"/>
              </a:rPr>
              <a:t>說造就人的好話、叫聽見的人得益處。</a:t>
            </a:r>
            <a:endParaRPr lang="en-US" altLang="zh-TW" sz="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我相信你</a:t>
            </a:r>
            <a:r>
              <a:rPr lang="zh-TW" altLang="en-US" sz="1100" b="1" smtClean="0">
                <a:solidFill>
                  <a:schemeClr val="bg1"/>
                </a:solidFill>
                <a:latin typeface="DFKai-SB" pitchFamily="65" charset="-120"/>
                <a:ea typeface="DFKai-SB" pitchFamily="65" charset="-120"/>
              </a:rPr>
              <a:t>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一定做得到</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的決定</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 我有把握你一定會</a:t>
            </a:r>
            <a:r>
              <a:rPr lang="en-US" altLang="zh-TW" sz="2800" b="1" smtClean="0">
                <a:solidFill>
                  <a:schemeClr val="bg1"/>
                </a:solidFill>
                <a:latin typeface="DFKai-SB" pitchFamily="65" charset="-120"/>
                <a:ea typeface="DFKai-SB" pitchFamily="65" charset="-120"/>
              </a:rPr>
              <a:t>…</a:t>
            </a: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我知道你能</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我希望你</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我看得出來你 </a:t>
            </a:r>
            <a:r>
              <a:rPr lang="en-US" altLang="zh-TW" sz="2800" b="1" smtClean="0">
                <a:solidFill>
                  <a:schemeClr val="bg1"/>
                </a:solidFill>
                <a:latin typeface="DFKai-SB" pitchFamily="65" charset="-120"/>
                <a:ea typeface="DFKai-SB" pitchFamily="65" charset="-120"/>
              </a:rPr>
              <a:t>…</a:t>
            </a: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你讓我感到被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關心</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愛</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安慰</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 </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感謝你在我訴苦時當我的聆聽者</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謝謝你每天都這麼辛苦工作 </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我很幸運有你這樣的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丈夫</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朋友</a:t>
            </a:r>
            <a:r>
              <a:rPr lang="en-US" altLang="zh-TW" sz="2800" b="1" smtClean="0">
                <a:solidFill>
                  <a:schemeClr val="bg1"/>
                </a:solidFill>
                <a:latin typeface="DFKai-SB" pitchFamily="65" charset="-120"/>
                <a:ea typeface="DFKai-SB" pitchFamily="65" charset="-120"/>
              </a:rPr>
              <a:t>…)</a:t>
            </a: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多謝你一直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帶領著我</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幫我</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顧及我的感受</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 </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跟你在一起讓我 </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很有安全感</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latin typeface="DFKai-SB" pitchFamily="65" charset="-120"/>
                <a:ea typeface="DFKai-SB" pitchFamily="65" charset="-120"/>
              </a:rPr>
              <a:t>覺得很輕鬆舒服</a:t>
            </a:r>
            <a:r>
              <a:rPr lang="en-US" altLang="zh-TW" sz="2800" b="1" smtClean="0">
                <a:solidFill>
                  <a:schemeClr val="bg1"/>
                </a:solidFill>
                <a:latin typeface="DFKai-SB" pitchFamily="65" charset="-120"/>
                <a:ea typeface="DFKai-SB" pitchFamily="65" charset="-120"/>
              </a:rPr>
              <a:t>…)</a:t>
            </a:r>
            <a:r>
              <a:rPr lang="zh-TW" altLang="en-US" sz="2800" b="1" smtClean="0">
                <a:solidFill>
                  <a:schemeClr val="bg1"/>
                </a:solidFill>
                <a:ea typeface="新細明體" charset="-120"/>
              </a:rPr>
              <a:t> </a:t>
            </a:r>
            <a:endParaRPr lang="en-US" altLang="zh-TW" sz="2800" b="1" smtClean="0">
              <a:solidFill>
                <a:schemeClr val="bg1"/>
              </a:solidFill>
              <a:ea typeface="新細明體"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你讓我能發揮出最好的自己</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你真的很努力</a:t>
            </a:r>
            <a:endParaRPr lang="en-US" altLang="zh-TW" sz="2800" b="1" smtClean="0">
              <a:solidFill>
                <a:schemeClr val="bg1"/>
              </a:solidFill>
              <a:latin typeface="DFKai-SB" pitchFamily="65" charset="-120"/>
              <a:ea typeface="DFKai-SB" pitchFamily="65" charset="-120"/>
            </a:endParaRPr>
          </a:p>
          <a:p>
            <a:pPr marL="0" indent="0" eaLnBrk="1" hangingPunct="1">
              <a:lnSpc>
                <a:spcPts val="3200"/>
              </a:lnSpc>
              <a:buFontTx/>
              <a:buNone/>
            </a:pPr>
            <a:r>
              <a:rPr lang="zh-TW" altLang="en-US" sz="2800" b="1" smtClean="0">
                <a:solidFill>
                  <a:schemeClr val="bg1"/>
                </a:solidFill>
                <a:latin typeface="DFKai-SB" pitchFamily="65" charset="-120"/>
                <a:ea typeface="DFKai-SB" pitchFamily="65" charset="-120"/>
              </a:rPr>
              <a:t>從你身上我學會很多東西 </a:t>
            </a:r>
            <a:endParaRPr lang="en-US" altLang="zh-TW" sz="2800" b="1" smtClean="0">
              <a:solidFill>
                <a:schemeClr val="bg1"/>
              </a:solidFill>
              <a:latin typeface="DFKai-SB" pitchFamily="65" charset="-120"/>
              <a:ea typeface="DFKai-SB" pitchFamily="65" charset="-120"/>
            </a:endParaRPr>
          </a:p>
        </p:txBody>
      </p:sp>
      <p:sp>
        <p:nvSpPr>
          <p:cNvPr id="2" name="Date Placeholder 1"/>
          <p:cNvSpPr>
            <a:spLocks noGrp="1"/>
          </p:cNvSpPr>
          <p:nvPr>
            <p:ph type="dt" sz="quarter" idx="10"/>
          </p:nvPr>
        </p:nvSpPr>
        <p:spPr>
          <a:xfrm>
            <a:off x="7467600" y="6477000"/>
            <a:ext cx="1219200" cy="304800"/>
          </a:xfrm>
        </p:spPr>
        <p:txBody>
          <a:bodyPr/>
          <a:lstStyle/>
          <a:p>
            <a:pPr algn="ctr">
              <a:defRPr/>
            </a:pPr>
            <a:fld id="{AC1024C0-FFBF-4115-8C88-A991FB3652F5}" type="datetime1">
              <a:rPr lang="en-US" altLang="en-US">
                <a:solidFill>
                  <a:srgbClr val="000000"/>
                </a:solidFill>
              </a:rPr>
              <a:pPr algn="ctr">
                <a:defRPr/>
              </a:pPr>
              <a:t>11/15/2015</a:t>
            </a:fld>
            <a:endParaRPr lang="en-US" altLang="en-US" dirty="0">
              <a:solidFill>
                <a:srgbClr val="000000"/>
              </a:solidFill>
            </a:endParaRPr>
          </a:p>
        </p:txBody>
      </p:sp>
      <p:sp>
        <p:nvSpPr>
          <p:cNvPr id="3" name="Slide Number Placeholder 2"/>
          <p:cNvSpPr>
            <a:spLocks noGrp="1"/>
          </p:cNvSpPr>
          <p:nvPr>
            <p:ph type="sldNum" sz="quarter" idx="12"/>
          </p:nvPr>
        </p:nvSpPr>
        <p:spPr>
          <a:xfrm>
            <a:off x="8550275" y="6477000"/>
            <a:ext cx="593725" cy="304800"/>
          </a:xfrm>
        </p:spPr>
        <p:txBody>
          <a:bodyPr/>
          <a:lstStyle/>
          <a:p>
            <a:pPr>
              <a:defRPr/>
            </a:pPr>
            <a:fld id="{B906BF9B-FFA2-40A9-9FA7-AA9951D1D3A9}" type="slidenum">
              <a:rPr lang="en-US" altLang="en-US" smtClean="0">
                <a:solidFill>
                  <a:srgbClr val="000000"/>
                </a:solidFill>
              </a:rPr>
              <a:pPr>
                <a:defRPr/>
              </a:pPr>
              <a:t>12</a:t>
            </a:fld>
            <a:endParaRPr lang="en-US" altLang="en-US" dirty="0">
              <a:solidFill>
                <a:srgbClr val="000000"/>
              </a:solidFill>
            </a:endParaRPr>
          </a:p>
        </p:txBody>
      </p:sp>
    </p:spTree>
    <p:extLst>
      <p:ext uri="{BB962C8B-B14F-4D97-AF65-F5344CB8AC3E}">
        <p14:creationId xmlns:p14="http://schemas.microsoft.com/office/powerpoint/2010/main" val="2489792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r>
              <a:rPr lang="zh-TW" altLang="en-US" sz="4000" dirty="0">
                <a:solidFill>
                  <a:srgbClr val="00B0F0"/>
                </a:solidFill>
                <a:latin typeface="DFKai-SB" pitchFamily="65" charset="-120"/>
                <a:ea typeface="DFKai-SB" pitchFamily="65" charset="-120"/>
              </a:rPr>
              <a:t>播放 </a:t>
            </a:r>
            <a:r>
              <a:rPr lang="en-US" altLang="zh-TW" sz="4000" dirty="0">
                <a:solidFill>
                  <a:srgbClr val="00B0F0"/>
                </a:solidFill>
                <a:latin typeface="DFKai-SB" pitchFamily="65" charset="-120"/>
                <a:ea typeface="DFKai-SB" pitchFamily="65" charset="-120"/>
              </a:rPr>
              <a:t>play video</a:t>
            </a:r>
            <a:endParaRPr lang="en-US" altLang="zh-TW" sz="4400" dirty="0">
              <a:solidFill>
                <a:srgbClr val="FFFF00"/>
              </a:solidFill>
              <a:latin typeface="DFKai-SB" pitchFamily="65" charset="-120"/>
              <a:ea typeface="DFKai-SB" pitchFamily="65" charset="-120"/>
            </a:endParaRPr>
          </a:p>
          <a:p>
            <a:pPr eaLnBrk="1" hangingPunct="1"/>
            <a:endParaRPr lang="en-US" altLang="zh-TW" sz="900" i="1" dirty="0">
              <a:latin typeface="Arial Narrow" pitchFamily="34" charset="0"/>
              <a:ea typeface="DFKai-SB" pitchFamily="65" charset="-120"/>
            </a:endParaRPr>
          </a:p>
          <a:p>
            <a:pPr eaLnBrk="1" hangingPunct="1"/>
            <a:endParaRPr lang="en-US" altLang="zh-TW" sz="600" i="1" dirty="0">
              <a:latin typeface="Arial Narrow" pitchFamily="34" charset="0"/>
              <a:ea typeface="DFKai-SB" pitchFamily="65" charset="-120"/>
            </a:endParaRPr>
          </a:p>
          <a:p>
            <a:pPr eaLnBrk="1" hangingPunct="1"/>
            <a:r>
              <a:rPr lang="en-US" altLang="zh-TW" sz="6000" dirty="0" smtClean="0">
                <a:latin typeface="Arial Narrow" pitchFamily="34" charset="0"/>
                <a:ea typeface="DFKai-SB" pitchFamily="65" charset="-120"/>
              </a:rPr>
              <a:t>『</a:t>
            </a:r>
            <a:r>
              <a:rPr lang="zh-TW" altLang="en-US" sz="6000" dirty="0">
                <a:latin typeface="Arial Narrow" pitchFamily="34" charset="0"/>
                <a:ea typeface="DFKai-SB" pitchFamily="65" charset="-120"/>
              </a:rPr>
              <a:t>反璞歸真</a:t>
            </a:r>
            <a:r>
              <a:rPr lang="en-US" altLang="zh-TW" sz="6000" dirty="0" smtClean="0">
                <a:latin typeface="Arial Narrow" pitchFamily="34" charset="0"/>
                <a:ea typeface="DFKai-SB" pitchFamily="65" charset="-120"/>
              </a:rPr>
              <a:t>』</a:t>
            </a:r>
            <a:endParaRPr lang="en-US" altLang="zh-TW" sz="60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val="1900534015"/>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3E4F19A7-A959-40BB-972C-4880BAF8EB09}"/>
    </a:ext>
  </a:extLst>
</a:theme>
</file>

<file path=ppt/theme/theme6.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7336</TotalTime>
  <Words>746</Words>
  <Application>Microsoft Office PowerPoint</Application>
  <PresentationFormat>On-screen Show (4:3)</PresentationFormat>
  <Paragraphs>123</Paragraphs>
  <Slides>13</Slides>
  <Notes>2</Notes>
  <HiddenSlides>0</HiddenSlides>
  <MMClips>0</MMClips>
  <ScaleCrop>false</ScaleCrop>
  <HeadingPairs>
    <vt:vector size="4" baseType="variant">
      <vt:variant>
        <vt:lpstr>Theme</vt:lpstr>
      </vt:variant>
      <vt:variant>
        <vt:i4>8</vt:i4>
      </vt:variant>
      <vt:variant>
        <vt:lpstr>Slide Titles</vt:lpstr>
      </vt:variant>
      <vt:variant>
        <vt:i4>13</vt:i4>
      </vt:variant>
    </vt:vector>
  </HeadingPairs>
  <TitlesOfParts>
    <vt:vector size="21" baseType="lpstr">
      <vt:lpstr>Template</vt:lpstr>
      <vt:lpstr>默认设计模板</vt:lpstr>
      <vt:lpstr>7_Default Design</vt:lpstr>
      <vt:lpstr>10_Office 佈景主題</vt:lpstr>
      <vt:lpstr>10_Office Theme</vt:lpstr>
      <vt:lpstr>Default Design</vt:lpstr>
      <vt:lpstr>8_Default Design</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鼓勵的力量   黃薛媖師母 </vt:lpstr>
      <vt:lpstr>向人說好話就像發送可口的食物</vt:lpstr>
      <vt:lpstr>鼓勵的方式</vt:lpstr>
      <vt:lpstr>鼓勵的具體話語</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279</cp:revision>
  <dcterms:created xsi:type="dcterms:W3CDTF">2014-11-02T05:55:36Z</dcterms:created>
  <dcterms:modified xsi:type="dcterms:W3CDTF">2015-11-15T16:28:12Z</dcterms:modified>
</cp:coreProperties>
</file>