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663" r:id="rId3"/>
    <p:sldMasterId id="2147485815" r:id="rId4"/>
    <p:sldMasterId id="2147485827" r:id="rId5"/>
    <p:sldMasterId id="2147485875" r:id="rId6"/>
  </p:sldMasterIdLst>
  <p:notesMasterIdLst>
    <p:notesMasterId r:id="rId17"/>
  </p:notesMasterIdLst>
  <p:sldIdLst>
    <p:sldId id="1185" r:id="rId7"/>
    <p:sldId id="1233" r:id="rId8"/>
    <p:sldId id="1242" r:id="rId9"/>
    <p:sldId id="1241" r:id="rId10"/>
    <p:sldId id="1243" r:id="rId11"/>
    <p:sldId id="1247" r:id="rId12"/>
    <p:sldId id="1248" r:id="rId13"/>
    <p:sldId id="1246" r:id="rId14"/>
    <p:sldId id="1212" r:id="rId15"/>
    <p:sldId id="1228" r:id="rId16"/>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snapToGrid="0" snapToObjects="1">
      <p:cViewPr>
        <p:scale>
          <a:sx n="66" d="100"/>
          <a:sy n="66" d="100"/>
        </p:scale>
        <p:origin x="-1264" y="-1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11/21/2015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11/21/2015</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5"/>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3278543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1812818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9"/>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3"/>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4104845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1622294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1465545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1354917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3101951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1870015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2954192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24988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8"/>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668804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40"/>
            <a:ext cx="6858000" cy="1655762"/>
          </a:xfrm>
        </p:spPr>
        <p:txBody>
          <a:bodyPr/>
          <a:lstStyle>
            <a:lvl1pPr marL="0" indent="0" algn="ctr">
              <a:buNone/>
              <a:defRPr sz="2400"/>
            </a:lvl1pPr>
            <a:lvl2pPr marL="456869" indent="0" algn="ctr">
              <a:buNone/>
              <a:defRPr sz="2000"/>
            </a:lvl2pPr>
            <a:lvl3pPr marL="913741" indent="0" algn="ctr">
              <a:buNone/>
              <a:defRPr sz="1800"/>
            </a:lvl3pPr>
            <a:lvl4pPr marL="1370616" indent="0" algn="ctr">
              <a:buNone/>
              <a:defRPr sz="1600"/>
            </a:lvl4pPr>
            <a:lvl5pPr marL="1827486" indent="0" algn="ctr">
              <a:buNone/>
              <a:defRPr sz="1600"/>
            </a:lvl5pPr>
            <a:lvl6pPr marL="2284356" indent="0" algn="ctr">
              <a:buNone/>
              <a:defRPr sz="1600"/>
            </a:lvl6pPr>
            <a:lvl7pPr marL="2741228" indent="0" algn="ctr">
              <a:buNone/>
              <a:defRPr sz="1600"/>
            </a:lvl7pPr>
            <a:lvl8pPr marL="3198100" indent="0" algn="ctr">
              <a:buNone/>
              <a:defRPr sz="1600"/>
            </a:lvl8pPr>
            <a:lvl9pPr marL="3654971"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287BC1D4-111A-4323-B0DE-195C74E2DD31}" type="datetimeFigureOut">
              <a:rPr lang="en-US" altLang="zh-TW"/>
              <a:pPr>
                <a:defRPr/>
              </a:pPr>
              <a:t>11/21/2015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7399650-769B-47DF-870D-30DD72744D5F}" type="slidenum">
              <a:rPr lang="en-US" altLang="zh-TW"/>
              <a:pPr>
                <a:defRPr/>
              </a:pPr>
              <a:t>‹#›</a:t>
            </a:fld>
            <a:endParaRPr lang="en-US" altLang="zh-TW"/>
          </a:p>
        </p:txBody>
      </p:sp>
    </p:spTree>
    <p:extLst>
      <p:ext uri="{BB962C8B-B14F-4D97-AF65-F5344CB8AC3E}">
        <p14:creationId xmlns:p14="http://schemas.microsoft.com/office/powerpoint/2010/main" val="1648622455"/>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EBA59851-50E9-40D5-A32B-FA373416ED50}" type="datetimeFigureOut">
              <a:rPr lang="en-US" altLang="zh-TW"/>
              <a:pPr>
                <a:defRPr/>
              </a:pPr>
              <a:t>11/21/2015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8FA5573F-52F2-4411-ADAE-91B5442C8D4C}" type="slidenum">
              <a:rPr lang="en-US" altLang="zh-TW"/>
              <a:pPr>
                <a:defRPr/>
              </a:pPr>
              <a:t>‹#›</a:t>
            </a:fld>
            <a:endParaRPr lang="en-US" altLang="zh-TW"/>
          </a:p>
        </p:txBody>
      </p:sp>
    </p:spTree>
    <p:extLst>
      <p:ext uri="{BB962C8B-B14F-4D97-AF65-F5344CB8AC3E}">
        <p14:creationId xmlns:p14="http://schemas.microsoft.com/office/powerpoint/2010/main" val="1906594474"/>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558"/>
            <a:ext cx="7886700" cy="1500187"/>
          </a:xfrm>
        </p:spPr>
        <p:txBody>
          <a:bodyPr/>
          <a:lstStyle>
            <a:lvl1pPr marL="0" indent="0">
              <a:buNone/>
              <a:defRPr sz="2400">
                <a:solidFill>
                  <a:schemeClr val="tx1">
                    <a:tint val="75000"/>
                  </a:schemeClr>
                </a:solidFill>
              </a:defRPr>
            </a:lvl1pPr>
            <a:lvl2pPr marL="456869" indent="0">
              <a:buNone/>
              <a:defRPr sz="2000">
                <a:solidFill>
                  <a:schemeClr val="tx1">
                    <a:tint val="75000"/>
                  </a:schemeClr>
                </a:solidFill>
              </a:defRPr>
            </a:lvl2pPr>
            <a:lvl3pPr marL="913741" indent="0">
              <a:buNone/>
              <a:defRPr sz="1800">
                <a:solidFill>
                  <a:schemeClr val="tx1">
                    <a:tint val="75000"/>
                  </a:schemeClr>
                </a:solidFill>
              </a:defRPr>
            </a:lvl3pPr>
            <a:lvl4pPr marL="1370616" indent="0">
              <a:buNone/>
              <a:defRPr sz="1600">
                <a:solidFill>
                  <a:schemeClr val="tx1">
                    <a:tint val="75000"/>
                  </a:schemeClr>
                </a:solidFill>
              </a:defRPr>
            </a:lvl4pPr>
            <a:lvl5pPr marL="1827486" indent="0">
              <a:buNone/>
              <a:defRPr sz="1600">
                <a:solidFill>
                  <a:schemeClr val="tx1">
                    <a:tint val="75000"/>
                  </a:schemeClr>
                </a:solidFill>
              </a:defRPr>
            </a:lvl5pPr>
            <a:lvl6pPr marL="2284356" indent="0">
              <a:buNone/>
              <a:defRPr sz="1600">
                <a:solidFill>
                  <a:schemeClr val="tx1">
                    <a:tint val="75000"/>
                  </a:schemeClr>
                </a:solidFill>
              </a:defRPr>
            </a:lvl6pPr>
            <a:lvl7pPr marL="2741228" indent="0">
              <a:buNone/>
              <a:defRPr sz="1600">
                <a:solidFill>
                  <a:schemeClr val="tx1">
                    <a:tint val="75000"/>
                  </a:schemeClr>
                </a:solidFill>
              </a:defRPr>
            </a:lvl7pPr>
            <a:lvl8pPr marL="3198100" indent="0">
              <a:buNone/>
              <a:defRPr sz="1600">
                <a:solidFill>
                  <a:schemeClr val="tx1">
                    <a:tint val="75000"/>
                  </a:schemeClr>
                </a:solidFill>
              </a:defRPr>
            </a:lvl8pPr>
            <a:lvl9pPr marL="3654971"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D3015D2B-C98B-445E-9A00-18D2A1FD2295}" type="datetimeFigureOut">
              <a:rPr lang="en-US" altLang="zh-TW"/>
              <a:pPr>
                <a:defRPr/>
              </a:pPr>
              <a:t>11/21/2015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036DB9CE-C46A-458F-A33C-01D0581216FD}" type="slidenum">
              <a:rPr lang="en-US" altLang="zh-TW"/>
              <a:pPr>
                <a:defRPr/>
              </a:pPr>
              <a:t>‹#›</a:t>
            </a:fld>
            <a:endParaRPr lang="en-US" altLang="zh-TW"/>
          </a:p>
        </p:txBody>
      </p:sp>
    </p:spTree>
    <p:extLst>
      <p:ext uri="{BB962C8B-B14F-4D97-AF65-F5344CB8AC3E}">
        <p14:creationId xmlns:p14="http://schemas.microsoft.com/office/powerpoint/2010/main" val="1036775300"/>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E17F3149-6F27-4D47-8E9A-3B6DE070565A}" type="datetimeFigureOut">
              <a:rPr lang="en-US" altLang="zh-TW"/>
              <a:pPr>
                <a:defRPr/>
              </a:pPr>
              <a:t>11/21/2015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4E10896A-100F-4D02-ACE4-820D606DC44B}" type="slidenum">
              <a:rPr lang="en-US" altLang="zh-TW"/>
              <a:pPr>
                <a:defRPr/>
              </a:pPr>
              <a:t>‹#›</a:t>
            </a:fld>
            <a:endParaRPr lang="en-US" altLang="zh-TW"/>
          </a:p>
        </p:txBody>
      </p:sp>
    </p:spTree>
    <p:extLst>
      <p:ext uri="{BB962C8B-B14F-4D97-AF65-F5344CB8AC3E}">
        <p14:creationId xmlns:p14="http://schemas.microsoft.com/office/powerpoint/2010/main" val="3714829356"/>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44"/>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6" y="1681163"/>
            <a:ext cx="3887391" cy="823912"/>
          </a:xfrm>
        </p:spPr>
        <p:txBody>
          <a:bodyPr anchor="b"/>
          <a:lstStyle>
            <a:lvl1pPr marL="0" indent="0">
              <a:buNone/>
              <a:defRPr sz="2400" b="1"/>
            </a:lvl1pPr>
            <a:lvl2pPr marL="456869" indent="0">
              <a:buNone/>
              <a:defRPr sz="2000" b="1"/>
            </a:lvl2pPr>
            <a:lvl3pPr marL="913741" indent="0">
              <a:buNone/>
              <a:defRPr sz="1800" b="1"/>
            </a:lvl3pPr>
            <a:lvl4pPr marL="1370616" indent="0">
              <a:buNone/>
              <a:defRPr sz="1600" b="1"/>
            </a:lvl4pPr>
            <a:lvl5pPr marL="1827486" indent="0">
              <a:buNone/>
              <a:defRPr sz="1600" b="1"/>
            </a:lvl5pPr>
            <a:lvl6pPr marL="2284356" indent="0">
              <a:buNone/>
              <a:defRPr sz="1600" b="1"/>
            </a:lvl6pPr>
            <a:lvl7pPr marL="2741228" indent="0">
              <a:buNone/>
              <a:defRPr sz="1600" b="1"/>
            </a:lvl7pPr>
            <a:lvl8pPr marL="3198100" indent="0">
              <a:buNone/>
              <a:defRPr sz="1600" b="1"/>
            </a:lvl8pPr>
            <a:lvl9pPr marL="365497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6"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914259">
              <a:defRPr>
                <a:latin typeface="Arial" charset="0"/>
              </a:defRPr>
            </a:lvl1pPr>
          </a:lstStyle>
          <a:p>
            <a:pPr>
              <a:defRPr/>
            </a:pPr>
            <a:fld id="{41F34A2B-D8DC-4FE6-B4F6-B9FCBC580164}" type="datetimeFigureOut">
              <a:rPr lang="en-US" altLang="zh-TW"/>
              <a:pPr>
                <a:defRPr/>
              </a:pPr>
              <a:t>11/21/2015</a:t>
            </a:fld>
            <a:endParaRPr lang="en-US" altLang="zh-TW"/>
          </a:p>
        </p:txBody>
      </p:sp>
      <p:sp>
        <p:nvSpPr>
          <p:cNvPr id="8" name="Footer Placeholder 7"/>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9" name="Slide Number Placeholder 8"/>
          <p:cNvSpPr>
            <a:spLocks noGrp="1"/>
          </p:cNvSpPr>
          <p:nvPr>
            <p:ph type="sldNum" sz="quarter" idx="12"/>
          </p:nvPr>
        </p:nvSpPr>
        <p:spPr/>
        <p:txBody>
          <a:bodyPr/>
          <a:lstStyle>
            <a:lvl1pPr defTabSz="914259">
              <a:defRPr>
                <a:latin typeface="Arial" charset="0"/>
              </a:defRPr>
            </a:lvl1pPr>
          </a:lstStyle>
          <a:p>
            <a:pPr>
              <a:defRPr/>
            </a:pPr>
            <a:fld id="{486A57EC-7794-4AFD-9F6F-145D287D8E35}" type="slidenum">
              <a:rPr lang="en-US" altLang="zh-TW"/>
              <a:pPr>
                <a:defRPr/>
              </a:pPr>
              <a:t>‹#›</a:t>
            </a:fld>
            <a:endParaRPr lang="en-US" altLang="zh-TW"/>
          </a:p>
        </p:txBody>
      </p:sp>
    </p:spTree>
    <p:extLst>
      <p:ext uri="{BB962C8B-B14F-4D97-AF65-F5344CB8AC3E}">
        <p14:creationId xmlns:p14="http://schemas.microsoft.com/office/powerpoint/2010/main" val="2473350841"/>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defTabSz="914259">
              <a:defRPr>
                <a:latin typeface="Arial" charset="0"/>
              </a:defRPr>
            </a:lvl1pPr>
          </a:lstStyle>
          <a:p>
            <a:pPr>
              <a:defRPr/>
            </a:pPr>
            <a:fld id="{A9A6A777-B3FC-47DA-A6E1-838AF0262166}" type="datetimeFigureOut">
              <a:rPr lang="en-US" altLang="zh-TW"/>
              <a:pPr>
                <a:defRPr/>
              </a:pPr>
              <a:t>11/21/2015</a:t>
            </a:fld>
            <a:endParaRPr lang="en-US" altLang="zh-TW"/>
          </a:p>
        </p:txBody>
      </p:sp>
      <p:sp>
        <p:nvSpPr>
          <p:cNvPr id="4" name="Footer Placeholder 3"/>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5" name="Slide Number Placeholder 4"/>
          <p:cNvSpPr>
            <a:spLocks noGrp="1"/>
          </p:cNvSpPr>
          <p:nvPr>
            <p:ph type="sldNum" sz="quarter" idx="12"/>
          </p:nvPr>
        </p:nvSpPr>
        <p:spPr/>
        <p:txBody>
          <a:bodyPr/>
          <a:lstStyle>
            <a:lvl1pPr defTabSz="914259">
              <a:defRPr>
                <a:latin typeface="Arial" charset="0"/>
              </a:defRPr>
            </a:lvl1pPr>
          </a:lstStyle>
          <a:p>
            <a:pPr>
              <a:defRPr/>
            </a:pPr>
            <a:fld id="{03D0EA37-71A9-41B9-B5D3-C00E7BF484D9}" type="slidenum">
              <a:rPr lang="en-US" altLang="zh-TW"/>
              <a:pPr>
                <a:defRPr/>
              </a:pPr>
              <a:t>‹#›</a:t>
            </a:fld>
            <a:endParaRPr lang="en-US" altLang="zh-TW"/>
          </a:p>
        </p:txBody>
      </p:sp>
    </p:spTree>
    <p:extLst>
      <p:ext uri="{BB962C8B-B14F-4D97-AF65-F5344CB8AC3E}">
        <p14:creationId xmlns:p14="http://schemas.microsoft.com/office/powerpoint/2010/main" val="3607427416"/>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259">
              <a:defRPr>
                <a:latin typeface="Arial" charset="0"/>
              </a:defRPr>
            </a:lvl1pPr>
          </a:lstStyle>
          <a:p>
            <a:pPr>
              <a:defRPr/>
            </a:pPr>
            <a:fld id="{671A32D3-7947-4366-86A5-A69E7E1670A8}" type="datetimeFigureOut">
              <a:rPr lang="en-US" altLang="zh-TW"/>
              <a:pPr>
                <a:defRPr/>
              </a:pPr>
              <a:t>11/21/2015</a:t>
            </a:fld>
            <a:endParaRPr lang="en-US" altLang="zh-TW"/>
          </a:p>
        </p:txBody>
      </p:sp>
      <p:sp>
        <p:nvSpPr>
          <p:cNvPr id="3" name="Footer Placeholder 2"/>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4" name="Slide Number Placeholder 3"/>
          <p:cNvSpPr>
            <a:spLocks noGrp="1"/>
          </p:cNvSpPr>
          <p:nvPr>
            <p:ph type="sldNum" sz="quarter" idx="12"/>
          </p:nvPr>
        </p:nvSpPr>
        <p:spPr/>
        <p:txBody>
          <a:bodyPr/>
          <a:lstStyle>
            <a:lvl1pPr defTabSz="914259">
              <a:defRPr>
                <a:latin typeface="Arial" charset="0"/>
              </a:defRPr>
            </a:lvl1pPr>
          </a:lstStyle>
          <a:p>
            <a:pPr>
              <a:defRPr/>
            </a:pPr>
            <a:fld id="{41BA6FBA-D209-4D11-AA8E-54567C4BA374}" type="slidenum">
              <a:rPr lang="en-US" altLang="zh-TW"/>
              <a:pPr>
                <a:defRPr/>
              </a:pPr>
              <a:t>‹#›</a:t>
            </a:fld>
            <a:endParaRPr lang="en-US" altLang="zh-TW"/>
          </a:p>
        </p:txBody>
      </p:sp>
    </p:spTree>
    <p:extLst>
      <p:ext uri="{BB962C8B-B14F-4D97-AF65-F5344CB8AC3E}">
        <p14:creationId xmlns:p14="http://schemas.microsoft.com/office/powerpoint/2010/main" val="179254532"/>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5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60E4E84E-EE9F-44B6-BADC-EC09DE6C7D1F}" type="datetimeFigureOut">
              <a:rPr lang="en-US" altLang="zh-TW"/>
              <a:pPr>
                <a:defRPr/>
              </a:pPr>
              <a:t>11/21/2015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2FF6599D-5DD4-47D8-8F80-98266E1C57C8}" type="slidenum">
              <a:rPr lang="en-US" altLang="zh-TW"/>
              <a:pPr>
                <a:defRPr/>
              </a:pPr>
              <a:t>‹#›</a:t>
            </a:fld>
            <a:endParaRPr lang="en-US" altLang="zh-TW"/>
          </a:p>
        </p:txBody>
      </p:sp>
    </p:spTree>
    <p:extLst>
      <p:ext uri="{BB962C8B-B14F-4D97-AF65-F5344CB8AC3E}">
        <p14:creationId xmlns:p14="http://schemas.microsoft.com/office/powerpoint/2010/main" val="709013837"/>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512"/>
            <a:ext cx="4629150" cy="4873625"/>
          </a:xfrm>
        </p:spPr>
        <p:txBody>
          <a:bodyPr rtlCol="0">
            <a:normAutofit/>
          </a:bodyPr>
          <a:lstStyle>
            <a:lvl1pPr marL="0" indent="0">
              <a:buNone/>
              <a:defRPr sz="3200"/>
            </a:lvl1pPr>
            <a:lvl2pPr marL="456869" indent="0">
              <a:buNone/>
              <a:defRPr sz="2800"/>
            </a:lvl2pPr>
            <a:lvl3pPr marL="913741" indent="0">
              <a:buNone/>
              <a:defRPr sz="2400"/>
            </a:lvl3pPr>
            <a:lvl4pPr marL="1370616" indent="0">
              <a:buNone/>
              <a:defRPr sz="2000"/>
            </a:lvl4pPr>
            <a:lvl5pPr marL="1827486" indent="0">
              <a:buNone/>
              <a:defRPr sz="2000"/>
            </a:lvl5pPr>
            <a:lvl6pPr marL="2284356" indent="0">
              <a:buNone/>
              <a:defRPr sz="2000"/>
            </a:lvl6pPr>
            <a:lvl7pPr marL="2741228" indent="0">
              <a:buNone/>
              <a:defRPr sz="2000"/>
            </a:lvl7pPr>
            <a:lvl8pPr marL="3198100" indent="0">
              <a:buNone/>
              <a:defRPr sz="2000"/>
            </a:lvl8pPr>
            <a:lvl9pPr marL="3654971"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6869" indent="0">
              <a:buNone/>
              <a:defRPr sz="1400"/>
            </a:lvl2pPr>
            <a:lvl3pPr marL="913741" indent="0">
              <a:buNone/>
              <a:defRPr sz="1200"/>
            </a:lvl3pPr>
            <a:lvl4pPr marL="1370616" indent="0">
              <a:buNone/>
              <a:defRPr sz="1000"/>
            </a:lvl4pPr>
            <a:lvl5pPr marL="1827486" indent="0">
              <a:buNone/>
              <a:defRPr sz="1000"/>
            </a:lvl5pPr>
            <a:lvl6pPr marL="2284356" indent="0">
              <a:buNone/>
              <a:defRPr sz="1000"/>
            </a:lvl6pPr>
            <a:lvl7pPr marL="2741228" indent="0">
              <a:buNone/>
              <a:defRPr sz="1000"/>
            </a:lvl7pPr>
            <a:lvl8pPr marL="3198100" indent="0">
              <a:buNone/>
              <a:defRPr sz="1000"/>
            </a:lvl8pPr>
            <a:lvl9pPr marL="3654971"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259">
              <a:defRPr>
                <a:latin typeface="Arial" charset="0"/>
              </a:defRPr>
            </a:lvl1pPr>
          </a:lstStyle>
          <a:p>
            <a:pPr>
              <a:defRPr/>
            </a:pPr>
            <a:fld id="{2AD9F9AB-4601-4A23-818E-1517055D5715}" type="datetimeFigureOut">
              <a:rPr lang="en-US" altLang="zh-TW"/>
              <a:pPr>
                <a:defRPr/>
              </a:pPr>
              <a:t>11/21/2015</a:t>
            </a:fld>
            <a:endParaRPr lang="en-US" altLang="zh-TW"/>
          </a:p>
        </p:txBody>
      </p:sp>
      <p:sp>
        <p:nvSpPr>
          <p:cNvPr id="6" name="Footer Placeholder 5"/>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7" name="Slide Number Placeholder 6"/>
          <p:cNvSpPr>
            <a:spLocks noGrp="1"/>
          </p:cNvSpPr>
          <p:nvPr>
            <p:ph type="sldNum" sz="quarter" idx="12"/>
          </p:nvPr>
        </p:nvSpPr>
        <p:spPr/>
        <p:txBody>
          <a:bodyPr/>
          <a:lstStyle>
            <a:lvl1pPr defTabSz="914259">
              <a:defRPr>
                <a:latin typeface="Arial" charset="0"/>
              </a:defRPr>
            </a:lvl1pPr>
          </a:lstStyle>
          <a:p>
            <a:pPr>
              <a:defRPr/>
            </a:pPr>
            <a:fld id="{824AA93E-AB80-4819-A662-37209939B7BA}" type="slidenum">
              <a:rPr lang="en-US" altLang="zh-TW"/>
              <a:pPr>
                <a:defRPr/>
              </a:pPr>
              <a:t>‹#›</a:t>
            </a:fld>
            <a:endParaRPr lang="en-US" altLang="zh-TW"/>
          </a:p>
        </p:txBody>
      </p:sp>
    </p:spTree>
    <p:extLst>
      <p:ext uri="{BB962C8B-B14F-4D97-AF65-F5344CB8AC3E}">
        <p14:creationId xmlns:p14="http://schemas.microsoft.com/office/powerpoint/2010/main" val="3036051675"/>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00C5DA9A-2CB8-4315-8800-5E8A34C46450}" type="datetimeFigureOut">
              <a:rPr lang="en-US" altLang="zh-TW"/>
              <a:pPr>
                <a:defRPr/>
              </a:pPr>
              <a:t>11/21/2015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C567ABBB-3C6E-4551-B577-1B9272A967D7}" type="slidenum">
              <a:rPr lang="en-US" altLang="zh-TW"/>
              <a:pPr>
                <a:defRPr/>
              </a:pPr>
              <a:t>‹#›</a:t>
            </a:fld>
            <a:endParaRPr lang="en-US" altLang="zh-TW"/>
          </a:p>
        </p:txBody>
      </p:sp>
    </p:spTree>
    <p:extLst>
      <p:ext uri="{BB962C8B-B14F-4D97-AF65-F5344CB8AC3E}">
        <p14:creationId xmlns:p14="http://schemas.microsoft.com/office/powerpoint/2010/main" val="2959762290"/>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1" y="365127"/>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6" y="365127"/>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914259">
              <a:defRPr>
                <a:latin typeface="Arial" charset="0"/>
              </a:defRPr>
            </a:lvl1pPr>
          </a:lstStyle>
          <a:p>
            <a:pPr>
              <a:defRPr/>
            </a:pPr>
            <a:fld id="{60835BC4-1CDD-4333-B646-2B2A46E4BD88}" type="datetimeFigureOut">
              <a:rPr lang="en-US" altLang="zh-TW"/>
              <a:pPr>
                <a:defRPr/>
              </a:pPr>
              <a:t>11/21/2015</a:t>
            </a:fld>
            <a:endParaRPr lang="en-US" altLang="zh-TW"/>
          </a:p>
        </p:txBody>
      </p:sp>
      <p:sp>
        <p:nvSpPr>
          <p:cNvPr id="5" name="Footer Placeholder 4"/>
          <p:cNvSpPr>
            <a:spLocks noGrp="1"/>
          </p:cNvSpPr>
          <p:nvPr>
            <p:ph type="ftr" sz="quarter" idx="11"/>
          </p:nvPr>
        </p:nvSpPr>
        <p:spPr/>
        <p:txBody>
          <a:bodyPr/>
          <a:lstStyle>
            <a:lvl1pPr defTabSz="914259">
              <a:defRPr>
                <a:latin typeface="Arial" charset="0"/>
              </a:defRPr>
            </a:lvl1pPr>
          </a:lstStyle>
          <a:p>
            <a:pPr>
              <a:defRPr/>
            </a:pPr>
            <a:endParaRPr lang="en-US" altLang="zh-TW"/>
          </a:p>
        </p:txBody>
      </p:sp>
      <p:sp>
        <p:nvSpPr>
          <p:cNvPr id="6" name="Slide Number Placeholder 5"/>
          <p:cNvSpPr>
            <a:spLocks noGrp="1"/>
          </p:cNvSpPr>
          <p:nvPr>
            <p:ph type="sldNum" sz="quarter" idx="12"/>
          </p:nvPr>
        </p:nvSpPr>
        <p:spPr/>
        <p:txBody>
          <a:bodyPr/>
          <a:lstStyle>
            <a:lvl1pPr defTabSz="914259">
              <a:defRPr>
                <a:latin typeface="Arial" charset="0"/>
              </a:defRPr>
            </a:lvl1pPr>
          </a:lstStyle>
          <a:p>
            <a:pPr>
              <a:defRPr/>
            </a:pPr>
            <a:fld id="{45D5859D-9209-4879-8D1D-FF55DE76D607}" type="slidenum">
              <a:rPr lang="en-US" altLang="zh-TW"/>
              <a:pPr>
                <a:defRPr/>
              </a:pPr>
              <a:t>‹#›</a:t>
            </a:fld>
            <a:endParaRPr lang="en-US" altLang="zh-TW"/>
          </a:p>
        </p:txBody>
      </p:sp>
    </p:spTree>
    <p:extLst>
      <p:ext uri="{BB962C8B-B14F-4D97-AF65-F5344CB8AC3E}">
        <p14:creationId xmlns:p14="http://schemas.microsoft.com/office/powerpoint/2010/main" val="1520989162"/>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32932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0059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79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42642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25533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3100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3875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66574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0972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69046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810C91-858C-4DED-827D-9D46591277FB}" type="datetimeFigureOut">
              <a:rPr lang="en-US" smtClean="0">
                <a:solidFill>
                  <a:prstClr val="black">
                    <a:tint val="75000"/>
                  </a:prstClr>
                </a:solidFill>
              </a:rPr>
              <a:pPr/>
              <a:t>11/21/2015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E87F6-0A14-4133-817B-58ABD3CFB3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85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6772A37-FBCC-4529-B649-7F08F5981711}"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2903606"/>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32"/>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3" tIns="45687" rIns="91373" bIns="45687" numCol="1" anchor="ctr" anchorCtr="0" compatLnSpc="1">
            <a:prstTxWarp prst="textNoShape">
              <a:avLst/>
            </a:prstTxWarp>
          </a:bodyPr>
          <a:lstStyle/>
          <a:p>
            <a:pPr lvl="0"/>
            <a:r>
              <a:rPr lang="en-US" altLang="zh-TW"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3" tIns="45687" rIns="91373" bIns="45687"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wrap="square" lIns="91373" tIns="45687" rIns="91373" bIns="45687" numCol="1" anchor="ctr" anchorCtr="0" compatLnSpc="1">
            <a:prstTxWarp prst="textNoShape">
              <a:avLst/>
            </a:prstTxWarp>
          </a:bodyPr>
          <a:lstStyle>
            <a:lvl1pPr defTabSz="913930">
              <a:defRPr sz="1200">
                <a:solidFill>
                  <a:srgbClr val="FFFFFF"/>
                </a:solidFill>
                <a:latin typeface="Calibri" pitchFamily="34" charset="0"/>
              </a:defRPr>
            </a:lvl1pPr>
          </a:lstStyle>
          <a:p>
            <a:pPr fontAlgn="base">
              <a:spcBef>
                <a:spcPct val="0"/>
              </a:spcBef>
              <a:spcAft>
                <a:spcPct val="0"/>
              </a:spcAft>
              <a:defRPr/>
            </a:pPr>
            <a:fld id="{575D6842-E78D-4AE1-AF3E-F6C77A8A1D13}" type="datetimeFigureOut">
              <a:rPr lang="en-US" altLang="zh-TW">
                <a:cs typeface="Arial" charset="0"/>
              </a:rPr>
              <a:pPr fontAlgn="base">
                <a:spcBef>
                  <a:spcPct val="0"/>
                </a:spcBef>
                <a:spcAft>
                  <a:spcPct val="0"/>
                </a:spcAft>
                <a:defRPr/>
              </a:pPr>
              <a:t>11/21/2015</a:t>
            </a:fld>
            <a:endParaRPr lang="en-US" altLang="zh-TW">
              <a:cs typeface="Arial" charset="0"/>
            </a:endParaRPr>
          </a:p>
        </p:txBody>
      </p:sp>
      <p:sp>
        <p:nvSpPr>
          <p:cNvPr id="5" name="Footer Placeholder 4"/>
          <p:cNvSpPr>
            <a:spLocks noGrp="1"/>
          </p:cNvSpPr>
          <p:nvPr>
            <p:ph type="ftr" sz="quarter" idx="3"/>
          </p:nvPr>
        </p:nvSpPr>
        <p:spPr>
          <a:xfrm>
            <a:off x="3028950" y="6356357"/>
            <a:ext cx="3086100" cy="365125"/>
          </a:xfrm>
          <a:prstGeom prst="rect">
            <a:avLst/>
          </a:prstGeom>
        </p:spPr>
        <p:txBody>
          <a:bodyPr vert="horz" wrap="square" lIns="91373" tIns="45687" rIns="91373" bIns="45687" numCol="1" anchor="ctr" anchorCtr="0" compatLnSpc="1">
            <a:prstTxWarp prst="textNoShape">
              <a:avLst/>
            </a:prstTxWarp>
          </a:bodyPr>
          <a:lstStyle>
            <a:lvl1pPr algn="ctr" defTabSz="913930">
              <a:defRPr sz="1200">
                <a:solidFill>
                  <a:srgbClr val="FFFFFF"/>
                </a:solidFill>
                <a:latin typeface="Calibri" pitchFamily="34" charset="0"/>
              </a:defRPr>
            </a:lvl1pPr>
          </a:lstStyle>
          <a:p>
            <a:pPr fontAlgn="base">
              <a:spcBef>
                <a:spcPct val="0"/>
              </a:spcBef>
              <a:spcAft>
                <a:spcPct val="0"/>
              </a:spcAft>
              <a:defRPr/>
            </a:pPr>
            <a:endParaRPr lang="en-US" altLang="zh-TW">
              <a:cs typeface="Arial" charset="0"/>
            </a:endParaRPr>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wrap="square" lIns="91373" tIns="45687" rIns="91373" bIns="45687" numCol="1" anchor="ctr" anchorCtr="0" compatLnSpc="1">
            <a:prstTxWarp prst="textNoShape">
              <a:avLst/>
            </a:prstTxWarp>
          </a:bodyPr>
          <a:lstStyle>
            <a:lvl1pPr algn="r" defTabSz="913930">
              <a:defRPr sz="1200">
                <a:solidFill>
                  <a:srgbClr val="FFFFFF"/>
                </a:solidFill>
                <a:latin typeface="Calibri" pitchFamily="34" charset="0"/>
              </a:defRPr>
            </a:lvl1pPr>
          </a:lstStyle>
          <a:p>
            <a:pPr fontAlgn="base">
              <a:spcBef>
                <a:spcPct val="0"/>
              </a:spcBef>
              <a:spcAft>
                <a:spcPct val="0"/>
              </a:spcAft>
              <a:defRPr/>
            </a:pPr>
            <a:fld id="{2A69757F-F52F-4D31-9286-C44380CEEB03}" type="slidenum">
              <a:rPr lang="en-US" altLang="zh-TW">
                <a:cs typeface="Arial" charset="0"/>
              </a:rPr>
              <a:pPr fontAlgn="base">
                <a:spcBef>
                  <a:spcPct val="0"/>
                </a:spcBef>
                <a:spcAft>
                  <a:spcPct val="0"/>
                </a:spcAft>
                <a:defRPr/>
              </a:pPr>
              <a:t>‹#›</a:t>
            </a:fld>
            <a:endParaRPr lang="en-US" altLang="zh-TW">
              <a:cs typeface="Arial" charset="0"/>
            </a:endParaRPr>
          </a:p>
        </p:txBody>
      </p:sp>
    </p:spTree>
    <p:extLst>
      <p:ext uri="{BB962C8B-B14F-4D97-AF65-F5344CB8AC3E}">
        <p14:creationId xmlns:p14="http://schemas.microsoft.com/office/powerpoint/2010/main" val="904809777"/>
      </p:ext>
    </p:extLst>
  </p:cSld>
  <p:clrMap bg1="dk1" tx1="lt1" bg2="dk2" tx2="lt2" accent1="accent1" accent2="accent2" accent3="accent3" accent4="accent4" accent5="accent5" accent6="accent6" hlink="hlink" folHlink="folHlink"/>
  <p:sldLayoutIdLst>
    <p:sldLayoutId id="2147485828" r:id="rId1"/>
    <p:sldLayoutId id="2147485829" r:id="rId2"/>
    <p:sldLayoutId id="2147485830" r:id="rId3"/>
    <p:sldLayoutId id="2147485831" r:id="rId4"/>
    <p:sldLayoutId id="2147485832" r:id="rId5"/>
    <p:sldLayoutId id="2147485833" r:id="rId6"/>
    <p:sldLayoutId id="2147485834" r:id="rId7"/>
    <p:sldLayoutId id="2147485835" r:id="rId8"/>
    <p:sldLayoutId id="2147485836" r:id="rId9"/>
    <p:sldLayoutId id="2147485837" r:id="rId10"/>
    <p:sldLayoutId id="2147485838" r:id="rId11"/>
  </p:sldLayoutIdLst>
  <p:transition spd="med">
    <p:fade/>
  </p:transition>
  <p:txStyles>
    <p:titleStyle>
      <a:lvl1pPr algn="l" defTabSz="91108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1085" rtl="0" eaLnBrk="0" fontAlgn="base" hangingPunct="0">
        <a:lnSpc>
          <a:spcPct val="90000"/>
        </a:lnSpc>
        <a:spcBef>
          <a:spcPct val="0"/>
        </a:spcBef>
        <a:spcAft>
          <a:spcPct val="0"/>
        </a:spcAft>
        <a:defRPr sz="4400">
          <a:solidFill>
            <a:schemeClr val="tx1"/>
          </a:solidFill>
          <a:latin typeface="Calibri Light" pitchFamily="34" charset="0"/>
        </a:defRPr>
      </a:lvl2pPr>
      <a:lvl3pPr algn="l" defTabSz="911085" rtl="0" eaLnBrk="0" fontAlgn="base" hangingPunct="0">
        <a:lnSpc>
          <a:spcPct val="90000"/>
        </a:lnSpc>
        <a:spcBef>
          <a:spcPct val="0"/>
        </a:spcBef>
        <a:spcAft>
          <a:spcPct val="0"/>
        </a:spcAft>
        <a:defRPr sz="4400">
          <a:solidFill>
            <a:schemeClr val="tx1"/>
          </a:solidFill>
          <a:latin typeface="Calibri Light" pitchFamily="34" charset="0"/>
        </a:defRPr>
      </a:lvl3pPr>
      <a:lvl4pPr algn="l" defTabSz="911085" rtl="0" eaLnBrk="0" fontAlgn="base" hangingPunct="0">
        <a:lnSpc>
          <a:spcPct val="90000"/>
        </a:lnSpc>
        <a:spcBef>
          <a:spcPct val="0"/>
        </a:spcBef>
        <a:spcAft>
          <a:spcPct val="0"/>
        </a:spcAft>
        <a:defRPr sz="4400">
          <a:solidFill>
            <a:schemeClr val="tx1"/>
          </a:solidFill>
          <a:latin typeface="Calibri Light" pitchFamily="34" charset="0"/>
        </a:defRPr>
      </a:lvl4pPr>
      <a:lvl5pPr algn="l" defTabSz="911085" rtl="0" eaLnBrk="0" fontAlgn="base" hangingPunct="0">
        <a:lnSpc>
          <a:spcPct val="90000"/>
        </a:lnSpc>
        <a:spcBef>
          <a:spcPct val="0"/>
        </a:spcBef>
        <a:spcAft>
          <a:spcPct val="0"/>
        </a:spcAft>
        <a:defRPr sz="4400">
          <a:solidFill>
            <a:schemeClr val="tx1"/>
          </a:solidFill>
          <a:latin typeface="Calibri Light" pitchFamily="34" charset="0"/>
        </a:defRPr>
      </a:lvl5pPr>
      <a:lvl6pPr marL="456964" algn="l" defTabSz="912346" rtl="0" fontAlgn="base">
        <a:lnSpc>
          <a:spcPct val="90000"/>
        </a:lnSpc>
        <a:spcBef>
          <a:spcPct val="0"/>
        </a:spcBef>
        <a:spcAft>
          <a:spcPct val="0"/>
        </a:spcAft>
        <a:defRPr sz="4400">
          <a:solidFill>
            <a:schemeClr val="tx1"/>
          </a:solidFill>
          <a:latin typeface="Calibri Light" pitchFamily="34" charset="0"/>
        </a:defRPr>
      </a:lvl6pPr>
      <a:lvl7pPr marL="913930" algn="l" defTabSz="912346" rtl="0" fontAlgn="base">
        <a:lnSpc>
          <a:spcPct val="90000"/>
        </a:lnSpc>
        <a:spcBef>
          <a:spcPct val="0"/>
        </a:spcBef>
        <a:spcAft>
          <a:spcPct val="0"/>
        </a:spcAft>
        <a:defRPr sz="4400">
          <a:solidFill>
            <a:schemeClr val="tx1"/>
          </a:solidFill>
          <a:latin typeface="Calibri Light" pitchFamily="34" charset="0"/>
        </a:defRPr>
      </a:lvl7pPr>
      <a:lvl8pPr marL="1370900" algn="l" defTabSz="912346" rtl="0" fontAlgn="base">
        <a:lnSpc>
          <a:spcPct val="90000"/>
        </a:lnSpc>
        <a:spcBef>
          <a:spcPct val="0"/>
        </a:spcBef>
        <a:spcAft>
          <a:spcPct val="0"/>
        </a:spcAft>
        <a:defRPr sz="4400">
          <a:solidFill>
            <a:schemeClr val="tx1"/>
          </a:solidFill>
          <a:latin typeface="Calibri Light" pitchFamily="34" charset="0"/>
        </a:defRPr>
      </a:lvl8pPr>
      <a:lvl9pPr marL="1827865" algn="l" defTabSz="912346" rtl="0" fontAlgn="base">
        <a:lnSpc>
          <a:spcPct val="90000"/>
        </a:lnSpc>
        <a:spcBef>
          <a:spcPct val="0"/>
        </a:spcBef>
        <a:spcAft>
          <a:spcPct val="0"/>
        </a:spcAft>
        <a:defRPr sz="4400">
          <a:solidFill>
            <a:schemeClr val="tx1"/>
          </a:solidFill>
          <a:latin typeface="Calibri Light" pitchFamily="34" charset="0"/>
        </a:defRPr>
      </a:lvl9pPr>
    </p:titleStyle>
    <p:bodyStyle>
      <a:lvl1pPr marL="225389" indent="-225389" algn="l" defTabSz="911085"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2520" indent="-225389" algn="l" defTabSz="911085"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39651" indent="-225389" algn="l" defTabSz="911085"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596779"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3910" indent="-225389" algn="l" defTabSz="911085"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2796"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966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6537"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404" indent="-228434" algn="l" defTabSz="91374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41" rtl="0" eaLnBrk="1" latinLnBrk="0" hangingPunct="1">
        <a:defRPr sz="1800" kern="1200">
          <a:solidFill>
            <a:schemeClr val="tx1"/>
          </a:solidFill>
          <a:latin typeface="+mn-lt"/>
          <a:ea typeface="+mn-ea"/>
          <a:cs typeface="+mn-cs"/>
        </a:defRPr>
      </a:lvl1pPr>
      <a:lvl2pPr marL="456869" algn="l" defTabSz="913741" rtl="0" eaLnBrk="1" latinLnBrk="0" hangingPunct="1">
        <a:defRPr sz="1800" kern="1200">
          <a:solidFill>
            <a:schemeClr val="tx1"/>
          </a:solidFill>
          <a:latin typeface="+mn-lt"/>
          <a:ea typeface="+mn-ea"/>
          <a:cs typeface="+mn-cs"/>
        </a:defRPr>
      </a:lvl2pPr>
      <a:lvl3pPr marL="913741" algn="l" defTabSz="913741" rtl="0" eaLnBrk="1" latinLnBrk="0" hangingPunct="1">
        <a:defRPr sz="1800" kern="1200">
          <a:solidFill>
            <a:schemeClr val="tx1"/>
          </a:solidFill>
          <a:latin typeface="+mn-lt"/>
          <a:ea typeface="+mn-ea"/>
          <a:cs typeface="+mn-cs"/>
        </a:defRPr>
      </a:lvl3pPr>
      <a:lvl4pPr marL="1370616" algn="l" defTabSz="913741" rtl="0" eaLnBrk="1" latinLnBrk="0" hangingPunct="1">
        <a:defRPr sz="1800" kern="1200">
          <a:solidFill>
            <a:schemeClr val="tx1"/>
          </a:solidFill>
          <a:latin typeface="+mn-lt"/>
          <a:ea typeface="+mn-ea"/>
          <a:cs typeface="+mn-cs"/>
        </a:defRPr>
      </a:lvl4pPr>
      <a:lvl5pPr marL="1827486" algn="l" defTabSz="913741" rtl="0" eaLnBrk="1" latinLnBrk="0" hangingPunct="1">
        <a:defRPr sz="1800" kern="1200">
          <a:solidFill>
            <a:schemeClr val="tx1"/>
          </a:solidFill>
          <a:latin typeface="+mn-lt"/>
          <a:ea typeface="+mn-ea"/>
          <a:cs typeface="+mn-cs"/>
        </a:defRPr>
      </a:lvl5pPr>
      <a:lvl6pPr marL="2284356" algn="l" defTabSz="913741" rtl="0" eaLnBrk="1" latinLnBrk="0" hangingPunct="1">
        <a:defRPr sz="1800" kern="1200">
          <a:solidFill>
            <a:schemeClr val="tx1"/>
          </a:solidFill>
          <a:latin typeface="+mn-lt"/>
          <a:ea typeface="+mn-ea"/>
          <a:cs typeface="+mn-cs"/>
        </a:defRPr>
      </a:lvl6pPr>
      <a:lvl7pPr marL="2741228" algn="l" defTabSz="913741" rtl="0" eaLnBrk="1" latinLnBrk="0" hangingPunct="1">
        <a:defRPr sz="1800" kern="1200">
          <a:solidFill>
            <a:schemeClr val="tx1"/>
          </a:solidFill>
          <a:latin typeface="+mn-lt"/>
          <a:ea typeface="+mn-ea"/>
          <a:cs typeface="+mn-cs"/>
        </a:defRPr>
      </a:lvl7pPr>
      <a:lvl8pPr marL="3198100" algn="l" defTabSz="913741" rtl="0" eaLnBrk="1" latinLnBrk="0" hangingPunct="1">
        <a:defRPr sz="1800" kern="1200">
          <a:solidFill>
            <a:schemeClr val="tx1"/>
          </a:solidFill>
          <a:latin typeface="+mn-lt"/>
          <a:ea typeface="+mn-ea"/>
          <a:cs typeface="+mn-cs"/>
        </a:defRPr>
      </a:lvl8pPr>
      <a:lvl9pPr marL="3654971" algn="l" defTabSz="91374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2810C91-858C-4DED-827D-9D46591277FB}" type="datetimeFigureOut">
              <a:rPr lang="en-US" smtClean="0">
                <a:solidFill>
                  <a:prstClr val="black">
                    <a:tint val="75000"/>
                  </a:prstClr>
                </a:solidFill>
              </a:rPr>
              <a:pPr defTabSz="914400"/>
              <a:t>11/21/2015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27FE87F6-0A14-4133-817B-58ABD3CFB3CE}"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65577996"/>
      </p:ext>
    </p:extLst>
  </p:cSld>
  <p:clrMap bg1="lt1" tx1="dk1" bg2="lt2" tx2="dk2" accent1="accent1" accent2="accent2" accent3="accent3" accent4="accent4" accent5="accent5" accent6="accent6" hlink="hlink" folHlink="folHlink"/>
  <p:sldLayoutIdLst>
    <p:sldLayoutId id="2147485876" r:id="rId1"/>
    <p:sldLayoutId id="2147485877" r:id="rId2"/>
    <p:sldLayoutId id="2147485878" r:id="rId3"/>
    <p:sldLayoutId id="2147485879" r:id="rId4"/>
    <p:sldLayoutId id="2147485880" r:id="rId5"/>
    <p:sldLayoutId id="2147485881" r:id="rId6"/>
    <p:sldLayoutId id="2147485882" r:id="rId7"/>
    <p:sldLayoutId id="2147485883" r:id="rId8"/>
    <p:sldLayoutId id="2147485884" r:id="rId9"/>
    <p:sldLayoutId id="2147485885" r:id="rId10"/>
    <p:sldLayoutId id="21474858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400" eaLnBrk="1" fontAlgn="base" hangingPunct="1">
              <a:spcBef>
                <a:spcPct val="0"/>
              </a:spcBef>
              <a:buNone/>
            </a:pPr>
            <a:r>
              <a:rPr lang="zh-TW" altLang="en-US" sz="6000" dirty="0">
                <a:solidFill>
                  <a:prstClr val="white"/>
                </a:solidFill>
                <a:latin typeface="DFKai-SB" pitchFamily="65" charset="-120"/>
                <a:ea typeface="DFKai-SB" pitchFamily="65" charset="-120"/>
                <a:cs typeface="Arial" charset="0"/>
              </a:rPr>
              <a:t>遇見 神</a:t>
            </a:r>
            <a:endParaRPr lang="en-US" altLang="zh-TW" sz="6000" dirty="0" smtClean="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endParaRPr lang="en-US" altLang="zh-TW" sz="1400" dirty="0">
              <a:solidFill>
                <a:prstClr val="white"/>
              </a:solidFill>
              <a:latin typeface="DFKai-SB" pitchFamily="65" charset="-120"/>
              <a:ea typeface="DFKai-SB" pitchFamily="65" charset="-120"/>
              <a:cs typeface="Arial" charset="0"/>
            </a:endParaRPr>
          </a:p>
          <a:p>
            <a:pPr algn="ctr" defTabSz="914400" eaLnBrk="1" fontAlgn="base" hangingPunct="1">
              <a:spcBef>
                <a:spcPct val="0"/>
              </a:spcBef>
              <a:buNone/>
            </a:pPr>
            <a:r>
              <a:rPr lang="en-US" altLang="zh-TW" sz="4000" dirty="0" smtClean="0">
                <a:solidFill>
                  <a:prstClr val="white"/>
                </a:solidFill>
                <a:latin typeface="Mongolian Baiti" panose="03000500000000000000" pitchFamily="66" charset="0"/>
                <a:ea typeface="DFKai-SB" pitchFamily="65" charset="-120"/>
                <a:cs typeface="Mongolian Baiti" panose="03000500000000000000" pitchFamily="66" charset="0"/>
              </a:rPr>
              <a:t>Encountering God</a:t>
            </a:r>
            <a:endParaRPr lang="en-US" altLang="zh-TW" sz="4000" dirty="0">
              <a:solidFill>
                <a:prstClr val="white"/>
              </a:solidFill>
              <a:latin typeface="Mongolian Baiti" panose="03000500000000000000" pitchFamily="66" charset="0"/>
              <a:ea typeface="DFKai-SB" pitchFamily="65" charset="-120"/>
              <a:cs typeface="Mongolian Baiti" panose="03000500000000000000" pitchFamily="66" charset="0"/>
            </a:endParaRPr>
          </a:p>
          <a:p>
            <a:pPr algn="ctr" defTabSz="914400" eaLnBrk="1" fontAlgn="base" hangingPunct="1">
              <a:spcBef>
                <a:spcPct val="0"/>
              </a:spcBef>
              <a:buFontTx/>
              <a:buNone/>
            </a:pPr>
            <a:endParaRPr lang="en-US" altLang="zh-TW" sz="600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2800" b="1" kern="0" dirty="0">
                <a:solidFill>
                  <a:prstClr val="white"/>
                </a:solidFill>
                <a:latin typeface="DFKai-SB" pitchFamily="65" charset="-120"/>
                <a:ea typeface="DFKai-SB" pitchFamily="65" charset="-120"/>
                <a:cs typeface="Arial" charset="0"/>
              </a:rPr>
              <a:t>波特蘭靈糧堂</a:t>
            </a:r>
            <a:r>
              <a:rPr lang="zh-TW" altLang="en-US" sz="2800" b="1" kern="0" dirty="0">
                <a:solidFill>
                  <a:prstClr val="white"/>
                </a:solidFill>
                <a:latin typeface="DFKai-SB" pitchFamily="65" charset="-120"/>
                <a:cs typeface="Arial" charset="0"/>
              </a:rPr>
              <a:t> </a:t>
            </a:r>
            <a:r>
              <a:rPr lang="zh-TW" altLang="en-US" sz="2000" b="1" kern="0" dirty="0">
                <a:solidFill>
                  <a:prstClr val="white"/>
                </a:solidFill>
                <a:latin typeface="DFKai-SB" pitchFamily="65" charset="-120"/>
                <a:cs typeface="Arial" charset="0"/>
              </a:rPr>
              <a:t> </a:t>
            </a:r>
            <a:r>
              <a:rPr lang="en-US" altLang="zh-TW" sz="2400" b="1" kern="0" dirty="0">
                <a:solidFill>
                  <a:prstClr val="white"/>
                </a:solidFill>
                <a:latin typeface="Arial Unicode MS" pitchFamily="34" charset="-128"/>
                <a:cs typeface="Arial" charset="0"/>
              </a:rPr>
              <a:t>BOLIP </a:t>
            </a: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Arial Unicode MS" pitchFamily="34" charset="-128"/>
                <a:cs typeface="Arial" charset="0"/>
              </a:rPr>
              <a:t>November </a:t>
            </a:r>
            <a:r>
              <a:rPr lang="en-US" altLang="zh-TW" sz="2400" b="1" kern="0" dirty="0" smtClean="0">
                <a:solidFill>
                  <a:prstClr val="white"/>
                </a:solidFill>
                <a:latin typeface="Arial Unicode MS" pitchFamily="34" charset="-128"/>
                <a:cs typeface="Arial" charset="0"/>
              </a:rPr>
              <a:t>22</a:t>
            </a:r>
            <a:r>
              <a:rPr lang="en-US" altLang="zh-TW" sz="2400" b="1" kern="0" dirty="0" smtClean="0">
                <a:solidFill>
                  <a:prstClr val="white"/>
                </a:solidFill>
                <a:latin typeface="Arial Unicode MS" pitchFamily="34" charset="-128"/>
                <a:cs typeface="Arial" charset="0"/>
              </a:rPr>
              <a:t>, </a:t>
            </a:r>
            <a:r>
              <a:rPr lang="en-US" altLang="zh-TW" sz="2400" b="1" kern="0" dirty="0">
                <a:solidFill>
                  <a:prstClr val="white"/>
                </a:solidFill>
                <a:latin typeface="Arial Unicode MS" pitchFamily="34" charset="-128"/>
                <a:cs typeface="Arial" charset="0"/>
              </a:rPr>
              <a:t>2015</a:t>
            </a:r>
          </a:p>
        </p:txBody>
      </p:sp>
    </p:spTree>
    <p:extLst>
      <p:ext uri="{BB962C8B-B14F-4D97-AF65-F5344CB8AC3E}">
        <p14:creationId xmlns:p14="http://schemas.microsoft.com/office/powerpoint/2010/main" val="852732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endParaRPr lang="en-US" altLang="zh-TW" sz="900" i="1" dirty="0">
              <a:latin typeface="Arial Narrow" pitchFamily="34" charset="0"/>
              <a:ea typeface="DFKai-SB" pitchFamily="65" charset="-120"/>
            </a:endParaRPr>
          </a:p>
          <a:p>
            <a:pPr eaLnBrk="1" hangingPunct="1"/>
            <a:endParaRPr lang="en-US" altLang="zh-TW" sz="600" i="1" dirty="0">
              <a:latin typeface="Arial Narrow" pitchFamily="34" charset="0"/>
              <a:ea typeface="DFKai-SB" pitchFamily="65" charset="-120"/>
            </a:endParaRPr>
          </a:p>
          <a:p>
            <a:pPr eaLnBrk="1" hangingPunct="1"/>
            <a:r>
              <a:rPr lang="zh-TW" altLang="en-US" sz="4800" dirty="0" smtClean="0">
                <a:latin typeface="Arial Narrow" pitchFamily="34" charset="0"/>
                <a:ea typeface="DFKai-SB" pitchFamily="65" charset="-120"/>
              </a:rPr>
              <a:t>見證分享</a:t>
            </a:r>
            <a:endParaRPr lang="en-US" altLang="zh-TW" sz="4800" dirty="0" smtClean="0">
              <a:latin typeface="Arial Narrow" pitchFamily="34" charset="0"/>
              <a:ea typeface="DFKai-SB" pitchFamily="65" charset="-120"/>
            </a:endParaRPr>
          </a:p>
          <a:p>
            <a:pPr eaLnBrk="1" hangingPunct="1"/>
            <a:endParaRPr lang="en-US" altLang="zh-TW" sz="100" dirty="0" smtClean="0">
              <a:latin typeface="Arial Narrow" pitchFamily="34" charset="0"/>
              <a:ea typeface="DFKai-SB" pitchFamily="65" charset="-120"/>
            </a:endParaRPr>
          </a:p>
          <a:p>
            <a:pPr eaLnBrk="1" hangingPunct="1"/>
            <a:r>
              <a:rPr lang="en-US" altLang="zh-TW" sz="5400" dirty="0" smtClean="0">
                <a:latin typeface="Mongolian Baiti" panose="03000500000000000000" pitchFamily="66" charset="0"/>
                <a:ea typeface="DFKai-SB" pitchFamily="65" charset="-120"/>
                <a:cs typeface="Mongolian Baiti" panose="03000500000000000000" pitchFamily="66" charset="0"/>
              </a:rPr>
              <a:t>Ivy</a:t>
            </a:r>
            <a:r>
              <a:rPr lang="en-US" altLang="zh-TW" sz="5400" dirty="0" smtClean="0">
                <a:latin typeface="Arial Narrow" pitchFamily="34" charset="0"/>
                <a:ea typeface="DFKai-SB" pitchFamily="65" charset="-120"/>
              </a:rPr>
              <a:t> </a:t>
            </a:r>
            <a:r>
              <a:rPr lang="zh-TW" altLang="en-US" sz="5400" dirty="0" smtClean="0">
                <a:latin typeface="Arial Narrow" pitchFamily="34" charset="0"/>
                <a:ea typeface="DFKai-SB" pitchFamily="65" charset="-120"/>
              </a:rPr>
              <a:t>姐</a:t>
            </a:r>
            <a:r>
              <a:rPr lang="zh-TW" altLang="en-US" sz="5400" dirty="0" smtClean="0">
                <a:latin typeface="Arial Narrow" pitchFamily="34" charset="0"/>
                <a:ea typeface="DFKai-SB" pitchFamily="65" charset="-120"/>
              </a:rPr>
              <a:t>妹</a:t>
            </a:r>
            <a:endParaRPr lang="en-US" altLang="zh-TW" sz="54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val="1855395665"/>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1853"/>
            <a:ext cx="9057374" cy="703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耶穌回答說：「你們當信服　神。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實在告訴你們，無論何人對這座山說：</a:t>
            </a:r>
            <a:r>
              <a:rPr lang="en-US" altLang="zh-TW" sz="3600" dirty="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你挪開此地，投在海裡！</a:t>
            </a:r>
            <a:r>
              <a:rPr lang="en-US" altLang="zh-TW" sz="36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若心裡不疑惑，只信他所說的必成，就必給他成了</a:t>
            </a:r>
            <a:r>
              <a:rPr lang="zh-TW" altLang="en-US" sz="3600" dirty="0" smtClean="0">
                <a:solidFill>
                  <a:srgbClr val="FFFFFF"/>
                </a:solidFill>
                <a:latin typeface="DFKai-SB" pitchFamily="65" charset="-120"/>
                <a:ea typeface="DFKai-SB" pitchFamily="65" charset="-120"/>
                <a:cs typeface="Arial" charset="0"/>
              </a:rPr>
              <a:t>。 </a:t>
            </a:r>
            <a:r>
              <a:rPr lang="zh-TW" altLang="en-US" sz="18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所</a:t>
            </a:r>
            <a:r>
              <a:rPr lang="zh-TW" altLang="en-US" sz="3600" dirty="0">
                <a:solidFill>
                  <a:srgbClr val="FFFFFF"/>
                </a:solidFill>
                <a:latin typeface="DFKai-SB" pitchFamily="65" charset="-120"/>
                <a:ea typeface="DFKai-SB" pitchFamily="65" charset="-120"/>
                <a:cs typeface="Arial" charset="0"/>
              </a:rPr>
              <a:t>以我告訴你們，凡你們禱告祈求的，無論是甚麼，只要信是得著的，就必得著</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馬可福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Arial Narrow" pitchFamily="34" charset="0"/>
                <a:ea typeface="DFKai-SB" pitchFamily="65" charset="-120"/>
                <a:cs typeface="Arial" charset="0"/>
              </a:rPr>
              <a:t>Mark 11:22-24</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5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“Have faith in God,” Jesus answered. </a:t>
            </a:r>
            <a:r>
              <a:rPr lang="en-US" altLang="zh-CN" i="1" dirty="0" smtClean="0">
                <a:solidFill>
                  <a:srgbClr val="FFFFFF"/>
                </a:solidFill>
                <a:latin typeface="Arial Narrow" panose="020B0606020202030204" pitchFamily="34" charset="0"/>
                <a:ea typeface="DFKai-SB" pitchFamily="65" charset="-120"/>
                <a:cs typeface="Arial" charset="0"/>
              </a:rPr>
              <a:t>“Truly </a:t>
            </a:r>
            <a:r>
              <a:rPr lang="en-US" altLang="zh-CN" i="1" dirty="0">
                <a:solidFill>
                  <a:srgbClr val="FFFFFF"/>
                </a:solidFill>
                <a:latin typeface="Arial Narrow" panose="020B0606020202030204" pitchFamily="34" charset="0"/>
                <a:ea typeface="DFKai-SB" pitchFamily="65" charset="-120"/>
                <a:cs typeface="Arial" charset="0"/>
              </a:rPr>
              <a:t>I tell you, if anyone says to this mountain, ‘Go, throw yourself into the sea,’ and does not doubt in their heart but believes that what they say will happen, it will be done for </a:t>
            </a:r>
            <a:r>
              <a:rPr lang="en-US" altLang="zh-CN" i="1" dirty="0" smtClean="0">
                <a:solidFill>
                  <a:srgbClr val="FFFFFF"/>
                </a:solidFill>
                <a:latin typeface="Arial Narrow" panose="020B0606020202030204" pitchFamily="34" charset="0"/>
                <a:ea typeface="DFKai-SB" pitchFamily="65" charset="-120"/>
                <a:cs typeface="Arial" charset="0"/>
              </a:rPr>
              <a:t>them. Therefore </a:t>
            </a:r>
            <a:r>
              <a:rPr lang="en-US" altLang="zh-CN" i="1" dirty="0">
                <a:solidFill>
                  <a:srgbClr val="FFFFFF"/>
                </a:solidFill>
                <a:latin typeface="Arial Narrow" panose="020B0606020202030204" pitchFamily="34" charset="0"/>
                <a:ea typeface="DFKai-SB" pitchFamily="65" charset="-120"/>
                <a:cs typeface="Arial" charset="0"/>
              </a:rPr>
              <a:t>I tell you, whatever you ask for in prayer, believe that you have received it, and it will be yours.</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192563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885525"/>
            <a:ext cx="9057374" cy="586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神說：因為他專心愛我，我就要搭救他；因為他知道我的名，我要把他安置在高處。 </a:t>
            </a:r>
            <a:r>
              <a:rPr lang="zh-TW" altLang="en-US" sz="3600" dirty="0" smtClean="0">
                <a:solidFill>
                  <a:srgbClr val="FFFFFF"/>
                </a:solidFill>
                <a:latin typeface="DFKai-SB" pitchFamily="65" charset="-120"/>
                <a:ea typeface="DFKai-SB" pitchFamily="65" charset="-120"/>
                <a:cs typeface="Arial" charset="0"/>
              </a:rPr>
              <a:t>他</a:t>
            </a:r>
            <a:r>
              <a:rPr lang="zh-TW" altLang="en-US" sz="3600" dirty="0">
                <a:solidFill>
                  <a:srgbClr val="FFFFFF"/>
                </a:solidFill>
                <a:latin typeface="DFKai-SB" pitchFamily="65" charset="-120"/>
                <a:ea typeface="DFKai-SB" pitchFamily="65" charset="-120"/>
                <a:cs typeface="Arial" charset="0"/>
              </a:rPr>
              <a:t>若求告我，我就應允他；他在急難中，我要與他同在；我要搭救他，使他尊貴</a:t>
            </a:r>
            <a:r>
              <a:rPr lang="zh-TW" altLang="en-US" sz="3600" dirty="0" smtClean="0">
                <a:solidFill>
                  <a:srgbClr val="FFFFFF"/>
                </a:solidFill>
                <a:latin typeface="DFKai-SB" pitchFamily="65" charset="-120"/>
                <a:ea typeface="DFKai-SB" pitchFamily="65" charset="-120"/>
                <a:cs typeface="Arial" charset="0"/>
              </a:rPr>
              <a:t>。</a:t>
            </a:r>
            <a:r>
              <a:rPr lang="zh-TW" altLang="en-US" sz="105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我</a:t>
            </a:r>
            <a:r>
              <a:rPr lang="zh-TW" altLang="en-US" sz="3600" dirty="0">
                <a:solidFill>
                  <a:srgbClr val="FFFFFF"/>
                </a:solidFill>
                <a:latin typeface="DFKai-SB" pitchFamily="65" charset="-120"/>
                <a:ea typeface="DFKai-SB" pitchFamily="65" charset="-120"/>
                <a:cs typeface="Arial" charset="0"/>
              </a:rPr>
              <a:t>要使他足享長壽，將我的救恩顯明給他。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詩篇</a:t>
            </a:r>
            <a:r>
              <a:rPr lang="zh-TW" altLang="en-US"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Psalm 91:14-16</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3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Because </a:t>
            </a:r>
            <a:r>
              <a:rPr lang="en-US" altLang="zh-CN" i="1" dirty="0" smtClean="0">
                <a:solidFill>
                  <a:srgbClr val="FFFFFF"/>
                </a:solidFill>
                <a:latin typeface="Arial Narrow" panose="020B0606020202030204" pitchFamily="34" charset="0"/>
                <a:ea typeface="DFKai-SB" pitchFamily="65" charset="-120"/>
                <a:cs typeface="Arial" charset="0"/>
              </a:rPr>
              <a:t>he </a:t>
            </a:r>
            <a:r>
              <a:rPr lang="en-US" altLang="zh-CN" i="1" dirty="0">
                <a:solidFill>
                  <a:srgbClr val="FFFFFF"/>
                </a:solidFill>
                <a:latin typeface="Arial Narrow" panose="020B0606020202030204" pitchFamily="34" charset="0"/>
                <a:ea typeface="DFKai-SB" pitchFamily="65" charset="-120"/>
                <a:cs typeface="Arial" charset="0"/>
              </a:rPr>
              <a:t>loves me,” says the Lord, “I will rescue </a:t>
            </a:r>
            <a:r>
              <a:rPr lang="en-US" altLang="zh-CN" i="1" dirty="0" smtClean="0">
                <a:solidFill>
                  <a:srgbClr val="FFFFFF"/>
                </a:solidFill>
                <a:latin typeface="Arial Narrow" panose="020B0606020202030204" pitchFamily="34" charset="0"/>
                <a:ea typeface="DFKai-SB" pitchFamily="65" charset="-120"/>
                <a:cs typeface="Arial" charset="0"/>
              </a:rPr>
              <a:t>him;  I </a:t>
            </a:r>
            <a:r>
              <a:rPr lang="en-US" altLang="zh-CN" i="1" dirty="0">
                <a:solidFill>
                  <a:srgbClr val="FFFFFF"/>
                </a:solidFill>
                <a:latin typeface="Arial Narrow" panose="020B0606020202030204" pitchFamily="34" charset="0"/>
                <a:ea typeface="DFKai-SB" pitchFamily="65" charset="-120"/>
                <a:cs typeface="Arial" charset="0"/>
              </a:rPr>
              <a:t>will protect him, for he acknowledges my name</a:t>
            </a:r>
            <a:r>
              <a:rPr lang="en-US" altLang="zh-CN" i="1" dirty="0" smtClean="0">
                <a:solidFill>
                  <a:srgbClr val="FFFFFF"/>
                </a:solidFill>
                <a:latin typeface="Arial Narrow" panose="020B0606020202030204" pitchFamily="34" charset="0"/>
                <a:ea typeface="DFKai-SB" pitchFamily="65" charset="-120"/>
                <a:cs typeface="Arial" charset="0"/>
              </a:rPr>
              <a:t>. </a:t>
            </a:r>
            <a:r>
              <a:rPr lang="en-US" altLang="zh-CN" i="1" dirty="0">
                <a:solidFill>
                  <a:srgbClr val="FFFFFF"/>
                </a:solidFill>
                <a:latin typeface="Arial Narrow" panose="020B0606020202030204" pitchFamily="34" charset="0"/>
                <a:ea typeface="DFKai-SB" pitchFamily="65" charset="-120"/>
                <a:cs typeface="Arial" charset="0"/>
              </a:rPr>
              <a:t> </a:t>
            </a:r>
            <a:r>
              <a:rPr lang="en-US" altLang="zh-CN" i="1" dirty="0" smtClean="0">
                <a:solidFill>
                  <a:srgbClr val="FFFFFF"/>
                </a:solidFill>
                <a:latin typeface="Arial Narrow" panose="020B0606020202030204" pitchFamily="34" charset="0"/>
                <a:ea typeface="DFKai-SB" pitchFamily="65" charset="-120"/>
                <a:cs typeface="Arial" charset="0"/>
              </a:rPr>
              <a:t>He </a:t>
            </a:r>
            <a:r>
              <a:rPr lang="en-US" altLang="zh-CN" i="1" dirty="0">
                <a:solidFill>
                  <a:srgbClr val="FFFFFF"/>
                </a:solidFill>
                <a:latin typeface="Arial Narrow" panose="020B0606020202030204" pitchFamily="34" charset="0"/>
                <a:ea typeface="DFKai-SB" pitchFamily="65" charset="-120"/>
                <a:cs typeface="Arial" charset="0"/>
              </a:rPr>
              <a:t>will call on me, and I will answer </a:t>
            </a:r>
            <a:r>
              <a:rPr lang="en-US" altLang="zh-CN" i="1" dirty="0" smtClean="0">
                <a:solidFill>
                  <a:srgbClr val="FFFFFF"/>
                </a:solidFill>
                <a:latin typeface="Arial Narrow" panose="020B0606020202030204" pitchFamily="34" charset="0"/>
                <a:ea typeface="DFKai-SB" pitchFamily="65" charset="-120"/>
                <a:cs typeface="Arial" charset="0"/>
              </a:rPr>
              <a:t>him; I </a:t>
            </a:r>
            <a:r>
              <a:rPr lang="en-US" altLang="zh-CN" i="1" dirty="0">
                <a:solidFill>
                  <a:srgbClr val="FFFFFF"/>
                </a:solidFill>
                <a:latin typeface="Arial Narrow" panose="020B0606020202030204" pitchFamily="34" charset="0"/>
                <a:ea typeface="DFKai-SB" pitchFamily="65" charset="-120"/>
                <a:cs typeface="Arial" charset="0"/>
              </a:rPr>
              <a:t>will be with him in trouble,</a:t>
            </a:r>
          </a:p>
          <a:p>
            <a:pPr defTabSz="914400" eaLnBrk="1" fontAlgn="base" hangingPunct="1">
              <a:spcBef>
                <a:spcPct val="0"/>
              </a:spcBef>
              <a:spcAft>
                <a:spcPct val="0"/>
              </a:spcAft>
              <a:buFontTx/>
              <a:buNone/>
            </a:pPr>
            <a:r>
              <a:rPr lang="en-US" altLang="zh-CN" i="1" dirty="0" smtClean="0">
                <a:solidFill>
                  <a:srgbClr val="FFFFFF"/>
                </a:solidFill>
                <a:latin typeface="Arial Narrow" panose="020B0606020202030204" pitchFamily="34" charset="0"/>
                <a:ea typeface="DFKai-SB" pitchFamily="65" charset="-120"/>
                <a:cs typeface="Arial" charset="0"/>
              </a:rPr>
              <a:t>I </a:t>
            </a:r>
            <a:r>
              <a:rPr lang="en-US" altLang="zh-CN" i="1" dirty="0">
                <a:solidFill>
                  <a:srgbClr val="FFFFFF"/>
                </a:solidFill>
                <a:latin typeface="Arial Narrow" panose="020B0606020202030204" pitchFamily="34" charset="0"/>
                <a:ea typeface="DFKai-SB" pitchFamily="65" charset="-120"/>
                <a:cs typeface="Arial" charset="0"/>
              </a:rPr>
              <a:t>will deliver him and honor </a:t>
            </a:r>
            <a:r>
              <a:rPr lang="en-US" altLang="zh-CN" i="1" dirty="0" smtClean="0">
                <a:solidFill>
                  <a:srgbClr val="FFFFFF"/>
                </a:solidFill>
                <a:latin typeface="Arial Narrow" panose="020B0606020202030204" pitchFamily="34" charset="0"/>
                <a:ea typeface="DFKai-SB" pitchFamily="65" charset="-120"/>
                <a:cs typeface="Arial" charset="0"/>
              </a:rPr>
              <a:t>him.</a:t>
            </a:r>
            <a:r>
              <a:rPr lang="en-US" altLang="zh-CN" i="1" dirty="0">
                <a:solidFill>
                  <a:srgbClr val="FFFFFF"/>
                </a:solidFill>
                <a:latin typeface="Arial Narrow" panose="020B0606020202030204" pitchFamily="34" charset="0"/>
                <a:ea typeface="DFKai-SB" pitchFamily="65" charset="-120"/>
                <a:cs typeface="Arial" charset="0"/>
              </a:rPr>
              <a:t> </a:t>
            </a:r>
            <a:r>
              <a:rPr lang="en-US" altLang="zh-CN" i="1" dirty="0" smtClean="0">
                <a:solidFill>
                  <a:srgbClr val="FFFFFF"/>
                </a:solidFill>
                <a:latin typeface="Arial Narrow" panose="020B0606020202030204" pitchFamily="34" charset="0"/>
                <a:ea typeface="DFKai-SB" pitchFamily="65" charset="-120"/>
                <a:cs typeface="Arial" charset="0"/>
              </a:rPr>
              <a:t> With </a:t>
            </a:r>
            <a:r>
              <a:rPr lang="en-US" altLang="zh-CN" i="1" dirty="0">
                <a:solidFill>
                  <a:srgbClr val="FFFFFF"/>
                </a:solidFill>
                <a:latin typeface="Arial Narrow" panose="020B0606020202030204" pitchFamily="34" charset="0"/>
                <a:ea typeface="DFKai-SB" pitchFamily="65" charset="-120"/>
                <a:cs typeface="Arial" charset="0"/>
              </a:rPr>
              <a:t>long life I will satisfy </a:t>
            </a:r>
            <a:r>
              <a:rPr lang="en-US" altLang="zh-CN" i="1" dirty="0" smtClean="0">
                <a:solidFill>
                  <a:srgbClr val="FFFFFF"/>
                </a:solidFill>
                <a:latin typeface="Arial Narrow" panose="020B0606020202030204" pitchFamily="34" charset="0"/>
                <a:ea typeface="DFKai-SB" pitchFamily="65" charset="-120"/>
                <a:cs typeface="Arial" charset="0"/>
              </a:rPr>
              <a:t>him </a:t>
            </a:r>
            <a:r>
              <a:rPr lang="en-US" altLang="zh-CN" i="1" dirty="0">
                <a:solidFill>
                  <a:srgbClr val="FFFFFF"/>
                </a:solidFill>
                <a:latin typeface="Arial Narrow" panose="020B0606020202030204" pitchFamily="34" charset="0"/>
                <a:ea typeface="DFKai-SB" pitchFamily="65" charset="-120"/>
                <a:cs typeface="Arial" charset="0"/>
              </a:rPr>
              <a:t>and show him my salvation.</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54161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1368640"/>
            <a:ext cx="9057374" cy="493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凡我所疼愛的，我就責備管教他；所以你要發熱心，也要悔改。 </a:t>
            </a:r>
            <a:r>
              <a:rPr lang="zh-TW" altLang="en-US" sz="3600" dirty="0" smtClean="0">
                <a:solidFill>
                  <a:srgbClr val="FFFFFF"/>
                </a:solidFill>
                <a:latin typeface="DFKai-SB" pitchFamily="65" charset="-120"/>
                <a:ea typeface="DFKai-SB" pitchFamily="65" charset="-120"/>
                <a:cs typeface="Arial" charset="0"/>
              </a:rPr>
              <a:t>看</a:t>
            </a:r>
            <a:r>
              <a:rPr lang="zh-TW" altLang="en-US" sz="3600" dirty="0">
                <a:solidFill>
                  <a:srgbClr val="FFFFFF"/>
                </a:solidFill>
                <a:latin typeface="DFKai-SB" pitchFamily="65" charset="-120"/>
                <a:ea typeface="DFKai-SB" pitchFamily="65" charset="-120"/>
                <a:cs typeface="Arial" charset="0"/>
              </a:rPr>
              <a:t>哪，我站在門外叩門，若有聽見我聲音就開門的，我要進到他那裡去，我與他，他與我一同坐席</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啓示</a:t>
            </a:r>
            <a:r>
              <a:rPr lang="zh-TW" altLang="en-US" dirty="0" smtClean="0">
                <a:solidFill>
                  <a:srgbClr val="FFFFFF"/>
                </a:solidFill>
                <a:latin typeface="DFKai-SB" pitchFamily="65" charset="-120"/>
                <a:ea typeface="DFKai-SB" pitchFamily="65" charset="-120"/>
                <a:cs typeface="Arial" charset="0"/>
              </a:rPr>
              <a:t>錄 </a:t>
            </a:r>
            <a:r>
              <a:rPr lang="en-US" altLang="zh-TW" dirty="0" smtClean="0">
                <a:solidFill>
                  <a:srgbClr val="FFFFFF"/>
                </a:solidFill>
                <a:latin typeface="Arial Narrow" pitchFamily="34" charset="0"/>
                <a:ea typeface="DFKai-SB" pitchFamily="65" charset="-120"/>
                <a:cs typeface="Arial" charset="0"/>
              </a:rPr>
              <a:t>Revelation 3:19-20</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10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Those whom I love, I reprove and discipline; therefore be zealous and repent</a:t>
            </a:r>
            <a:r>
              <a:rPr lang="en-US" altLang="zh-CN" i="1" dirty="0" smtClean="0">
                <a:solidFill>
                  <a:srgbClr val="FFFFFF"/>
                </a:solidFill>
                <a:latin typeface="Arial Narrow" panose="020B0606020202030204" pitchFamily="34" charset="0"/>
                <a:ea typeface="DFKai-SB" pitchFamily="65" charset="-120"/>
                <a:cs typeface="Arial" charset="0"/>
              </a:rPr>
              <a:t>. </a:t>
            </a:r>
            <a:r>
              <a:rPr lang="en-US" altLang="zh-CN" i="1" dirty="0">
                <a:solidFill>
                  <a:srgbClr val="FFFFFF"/>
                </a:solidFill>
                <a:latin typeface="Arial Narrow" panose="020B0606020202030204" pitchFamily="34" charset="0"/>
                <a:ea typeface="DFKai-SB" pitchFamily="65" charset="-120"/>
                <a:cs typeface="Arial" charset="0"/>
              </a:rPr>
              <a:t>Behold, I stand at the door and knock; if anyone hears My voice and opens the door, I will come in to him and will dine with him, and he with Me.</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913762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marL="457200" indent="-457200" algn="l">
              <a:lnSpc>
                <a:spcPts val="3600"/>
              </a:lnSpc>
              <a:buFont typeface="Arial" panose="020B0604020202020204" pitchFamily="34" charset="0"/>
              <a:buChar char="•"/>
            </a:pPr>
            <a:r>
              <a:rPr lang="zh-TW" altLang="en-US" b="1" dirty="0" smtClean="0">
                <a:solidFill>
                  <a:srgbClr val="FFFF00"/>
                </a:solidFill>
                <a:latin typeface="DFKai-SB" panose="03000509000000000000" pitchFamily="65" charset="-120"/>
                <a:ea typeface="DFKai-SB" panose="03000509000000000000" pitchFamily="65" charset="-120"/>
              </a:rPr>
              <a:t>祈</a:t>
            </a:r>
            <a:r>
              <a:rPr lang="zh-TW" altLang="en-US" b="1" dirty="0">
                <a:solidFill>
                  <a:srgbClr val="FFFF00"/>
                </a:solidFill>
                <a:latin typeface="DFKai-SB" panose="03000509000000000000" pitchFamily="65" charset="-120"/>
                <a:ea typeface="DFKai-SB" panose="03000509000000000000" pitchFamily="65" charset="-120"/>
              </a:rPr>
              <a:t>求</a:t>
            </a:r>
            <a:r>
              <a:rPr lang="zh-TW" altLang="en-US" b="1" dirty="0" smtClean="0">
                <a:solidFill>
                  <a:srgbClr val="FFFF00"/>
                </a:solidFill>
                <a:latin typeface="DFKai-SB" panose="03000509000000000000" pitchFamily="65" charset="-120"/>
                <a:ea typeface="DFKai-SB" panose="03000509000000000000" pitchFamily="65" charset="-120"/>
              </a:rPr>
              <a:t>、就得著．</a:t>
            </a:r>
            <a:r>
              <a:rPr lang="zh-TW" altLang="en-US" b="1" dirty="0">
                <a:solidFill>
                  <a:srgbClr val="FFFF00"/>
                </a:solidFill>
                <a:latin typeface="DFKai-SB" panose="03000509000000000000" pitchFamily="65" charset="-120"/>
                <a:ea typeface="DFKai-SB" panose="03000509000000000000" pitchFamily="65" charset="-120"/>
              </a:rPr>
              <a:t>尋</a:t>
            </a:r>
            <a:r>
              <a:rPr lang="zh-TW" altLang="en-US" b="1" dirty="0" smtClean="0">
                <a:solidFill>
                  <a:srgbClr val="FFFF00"/>
                </a:solidFill>
                <a:latin typeface="DFKai-SB" panose="03000509000000000000" pitchFamily="65" charset="-120"/>
                <a:ea typeface="DFKai-SB" panose="03000509000000000000" pitchFamily="65" charset="-120"/>
              </a:rPr>
              <a:t>找的、</a:t>
            </a:r>
            <a:r>
              <a:rPr lang="zh-TW" altLang="en-US" b="1" dirty="0">
                <a:solidFill>
                  <a:srgbClr val="FFFF00"/>
                </a:solidFill>
                <a:latin typeface="DFKai-SB" panose="03000509000000000000" pitchFamily="65" charset="-120"/>
                <a:ea typeface="DFKai-SB" panose="03000509000000000000" pitchFamily="65" charset="-120"/>
              </a:rPr>
              <a:t>就尋見</a:t>
            </a:r>
            <a:endParaRPr lang="en-US" dirty="0">
              <a:solidFill>
                <a:srgbClr val="FFFF00"/>
              </a:solidFill>
              <a:latin typeface="DFKai-SB" panose="03000509000000000000" pitchFamily="65" charset="-120"/>
              <a:ea typeface="DFKai-SB" panose="03000509000000000000" pitchFamily="65" charset="-120"/>
            </a:endParaRPr>
          </a:p>
          <a:p>
            <a:pPr algn="l">
              <a:lnSpc>
                <a:spcPts val="3600"/>
              </a:lnSpc>
            </a:pPr>
            <a:r>
              <a:rPr lang="zh-TW" altLang="en-US" b="1" u="sng" dirty="0" smtClean="0">
                <a:solidFill>
                  <a:schemeClr val="bg1"/>
                </a:solidFill>
                <a:latin typeface="DFKai-SB" panose="03000509000000000000" pitchFamily="65" charset="-120"/>
                <a:ea typeface="DFKai-SB" panose="03000509000000000000" pitchFamily="65" charset="-120"/>
              </a:rPr>
              <a:t>太</a:t>
            </a:r>
            <a:r>
              <a:rPr lang="en-US" b="1" u="sng" dirty="0" smtClean="0">
                <a:solidFill>
                  <a:schemeClr val="bg1"/>
                </a:solidFill>
                <a:latin typeface="DFKai-SB" panose="03000509000000000000" pitchFamily="65" charset="-120"/>
                <a:ea typeface="DFKai-SB" panose="03000509000000000000" pitchFamily="65" charset="-120"/>
              </a:rPr>
              <a:t>7:7-8</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你</a:t>
            </a:r>
            <a:r>
              <a:rPr lang="zh-TW" altLang="en-US" dirty="0">
                <a:solidFill>
                  <a:schemeClr val="bg1"/>
                </a:solidFill>
                <a:latin typeface="DFKai-SB" panose="03000509000000000000" pitchFamily="65" charset="-120"/>
                <a:ea typeface="DFKai-SB" panose="03000509000000000000" pitchFamily="65" charset="-120"/>
              </a:rPr>
              <a:t>們祈求、就給你們．尋找、就尋見．叩門</a:t>
            </a:r>
            <a:r>
              <a:rPr lang="zh-TW" altLang="en-US" dirty="0" smtClean="0">
                <a:solidFill>
                  <a:schemeClr val="bg1"/>
                </a:solidFill>
                <a:latin typeface="DFKai-SB" panose="03000509000000000000" pitchFamily="65" charset="-120"/>
                <a:ea typeface="DFKai-SB" panose="03000509000000000000" pitchFamily="65" charset="-120"/>
              </a:rPr>
              <a:t>、</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就</a:t>
            </a:r>
            <a:r>
              <a:rPr lang="zh-TW" altLang="en-US" dirty="0">
                <a:solidFill>
                  <a:schemeClr val="bg1"/>
                </a:solidFill>
                <a:latin typeface="DFKai-SB" panose="03000509000000000000" pitchFamily="65" charset="-120"/>
                <a:ea typeface="DFKai-SB" panose="03000509000000000000" pitchFamily="65" charset="-120"/>
              </a:rPr>
              <a:t>給你們開門</a:t>
            </a:r>
            <a:r>
              <a:rPr lang="zh-TW" altLang="en-US" dirty="0" smtClean="0">
                <a:solidFill>
                  <a:schemeClr val="bg1"/>
                </a:solidFill>
                <a:latin typeface="DFKai-SB" panose="03000509000000000000" pitchFamily="65" charset="-120"/>
                <a:ea typeface="DFKai-SB" panose="03000509000000000000" pitchFamily="65" charset="-120"/>
              </a:rPr>
              <a:t>。 因</a:t>
            </a:r>
            <a:r>
              <a:rPr lang="zh-TW" altLang="en-US" dirty="0">
                <a:solidFill>
                  <a:schemeClr val="bg1"/>
                </a:solidFill>
                <a:latin typeface="DFKai-SB" panose="03000509000000000000" pitchFamily="65" charset="-120"/>
                <a:ea typeface="DFKai-SB" panose="03000509000000000000" pitchFamily="65" charset="-120"/>
              </a:rPr>
              <a:t>為凡祈求的、就得著</a:t>
            </a:r>
            <a:r>
              <a:rPr lang="zh-TW" altLang="en-US" dirty="0" smtClean="0">
                <a:solidFill>
                  <a:schemeClr val="bg1"/>
                </a:solidFill>
                <a:latin typeface="DFKai-SB" panose="03000509000000000000" pitchFamily="65" charset="-120"/>
                <a:ea typeface="DFKai-SB" panose="03000509000000000000" pitchFamily="65" charset="-120"/>
              </a:rPr>
              <a:t>．</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尋</a:t>
            </a:r>
            <a:r>
              <a:rPr lang="zh-TW" altLang="en-US" dirty="0">
                <a:solidFill>
                  <a:schemeClr val="bg1"/>
                </a:solidFill>
                <a:latin typeface="DFKai-SB" panose="03000509000000000000" pitchFamily="65" charset="-120"/>
                <a:ea typeface="DFKai-SB" panose="03000509000000000000" pitchFamily="65" charset="-120"/>
              </a:rPr>
              <a:t>找的</a:t>
            </a:r>
            <a:r>
              <a:rPr lang="zh-TW" altLang="en-US" dirty="0" smtClean="0">
                <a:solidFill>
                  <a:schemeClr val="bg1"/>
                </a:solidFill>
                <a:latin typeface="DFKai-SB" panose="03000509000000000000" pitchFamily="65" charset="-120"/>
                <a:ea typeface="DFKai-SB" panose="03000509000000000000" pitchFamily="65" charset="-120"/>
              </a:rPr>
              <a:t>、就</a:t>
            </a:r>
            <a:r>
              <a:rPr lang="zh-TW" altLang="en-US" dirty="0">
                <a:solidFill>
                  <a:schemeClr val="bg1"/>
                </a:solidFill>
                <a:latin typeface="DFKai-SB" panose="03000509000000000000" pitchFamily="65" charset="-120"/>
                <a:ea typeface="DFKai-SB" panose="03000509000000000000" pitchFamily="65" charset="-120"/>
              </a:rPr>
              <a:t>尋見．叩門的、就給他開</a:t>
            </a:r>
            <a:r>
              <a:rPr lang="zh-TW" altLang="en-US" dirty="0" smtClean="0">
                <a:solidFill>
                  <a:schemeClr val="bg1"/>
                </a:solidFill>
                <a:latin typeface="DFKai-SB" panose="03000509000000000000" pitchFamily="65" charset="-120"/>
                <a:ea typeface="DFKai-SB" panose="03000509000000000000" pitchFamily="65" charset="-120"/>
              </a:rPr>
              <a:t>門</a:t>
            </a:r>
            <a:endParaRPr lang="en-US" altLang="zh-TW" dirty="0" smtClean="0">
              <a:solidFill>
                <a:schemeClr val="bg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b="1" dirty="0" smtClean="0">
                <a:solidFill>
                  <a:srgbClr val="FFFF00"/>
                </a:solidFill>
                <a:latin typeface="DFKai-SB" panose="03000509000000000000" pitchFamily="65" charset="-120"/>
                <a:ea typeface="DFKai-SB" panose="03000509000000000000" pitchFamily="65" charset="-120"/>
              </a:rPr>
              <a:t>神</a:t>
            </a:r>
            <a:r>
              <a:rPr lang="zh-TW" altLang="en-US" b="1" dirty="0">
                <a:solidFill>
                  <a:srgbClr val="FFFF00"/>
                </a:solidFill>
                <a:latin typeface="DFKai-SB" panose="03000509000000000000" pitchFamily="65" charset="-120"/>
                <a:ea typeface="DFKai-SB" panose="03000509000000000000" pitchFamily="65" charset="-120"/>
              </a:rPr>
              <a:t>向那愛祂的人顯</a:t>
            </a:r>
            <a:r>
              <a:rPr lang="zh-TW" altLang="en-US" b="1" dirty="0" smtClean="0">
                <a:solidFill>
                  <a:srgbClr val="FFFF00"/>
                </a:solidFill>
                <a:latin typeface="DFKai-SB" panose="03000509000000000000" pitchFamily="65" charset="-120"/>
                <a:ea typeface="DFKai-SB" panose="03000509000000000000" pitchFamily="65" charset="-120"/>
              </a:rPr>
              <a:t>現</a:t>
            </a:r>
            <a:endParaRPr lang="en-US" altLang="zh-TW" b="1" dirty="0" smtClean="0">
              <a:solidFill>
                <a:srgbClr val="FFFF00"/>
              </a:solidFill>
              <a:latin typeface="DFKai-SB" panose="03000509000000000000" pitchFamily="65" charset="-120"/>
              <a:ea typeface="DFKai-SB" panose="03000509000000000000" pitchFamily="65" charset="-120"/>
            </a:endParaRPr>
          </a:p>
          <a:p>
            <a:pPr algn="l">
              <a:lnSpc>
                <a:spcPts val="3600"/>
              </a:lnSpc>
            </a:pPr>
            <a:r>
              <a:rPr lang="zh-TW" altLang="en-US" b="1" u="sng" dirty="0" smtClean="0">
                <a:solidFill>
                  <a:schemeClr val="bg1"/>
                </a:solidFill>
                <a:latin typeface="DFKai-SB" panose="03000509000000000000" pitchFamily="65" charset="-120"/>
                <a:ea typeface="DFKai-SB" panose="03000509000000000000" pitchFamily="65" charset="-120"/>
              </a:rPr>
              <a:t>詩</a:t>
            </a:r>
            <a:r>
              <a:rPr lang="en-US" b="1" u="sng" dirty="0" smtClean="0">
                <a:solidFill>
                  <a:schemeClr val="bg1"/>
                </a:solidFill>
                <a:latin typeface="DFKai-SB" panose="03000509000000000000" pitchFamily="65" charset="-120"/>
                <a:ea typeface="DFKai-SB" panose="03000509000000000000" pitchFamily="65" charset="-120"/>
              </a:rPr>
              <a:t>139:5-6</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你在我前後環繞我、按手在我身上。這</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樣的知識奇妙、是我不能測的．至高、是我</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不</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能及的。</a:t>
            </a:r>
            <a:r>
              <a:rPr lang="en-US" dirty="0" smtClean="0">
                <a:solidFill>
                  <a:schemeClr val="bg1"/>
                </a:solidFill>
                <a:latin typeface="DFKai-SB" panose="03000509000000000000" pitchFamily="65" charset="-120"/>
                <a:ea typeface="DFKai-SB" panose="03000509000000000000" pitchFamily="65" charset="-120"/>
              </a:rPr>
              <a:t/>
            </a:r>
            <a:br>
              <a:rPr lang="en-US" dirty="0" smtClean="0">
                <a:solidFill>
                  <a:schemeClr val="bg1"/>
                </a:solidFill>
                <a:latin typeface="DFKai-SB" panose="03000509000000000000" pitchFamily="65" charset="-120"/>
                <a:ea typeface="DFKai-SB" panose="03000509000000000000" pitchFamily="65" charset="-120"/>
              </a:rPr>
            </a:br>
            <a:r>
              <a:rPr lang="zh-TW" altLang="en-US" b="1" u="sng" dirty="0" smtClean="0">
                <a:solidFill>
                  <a:schemeClr val="bg1"/>
                </a:solidFill>
                <a:latin typeface="DFKai-SB" panose="03000509000000000000" pitchFamily="65" charset="-120"/>
                <a:ea typeface="DFKai-SB" panose="03000509000000000000" pitchFamily="65" charset="-120"/>
              </a:rPr>
              <a:t>約</a:t>
            </a:r>
            <a:r>
              <a:rPr lang="en-US" b="1" u="sng" dirty="0" smtClean="0">
                <a:solidFill>
                  <a:schemeClr val="bg1"/>
                </a:solidFill>
                <a:latin typeface="DFKai-SB" panose="03000509000000000000" pitchFamily="65" charset="-120"/>
                <a:ea typeface="DFKai-SB" panose="03000509000000000000" pitchFamily="65" charset="-120"/>
              </a:rPr>
              <a:t>14:21-23</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有了我的命令又遵守的、這人就是愛我</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的．愛我的必蒙我父愛他、我也要愛他、並且要</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向他顯現</a:t>
            </a:r>
            <a:r>
              <a:rPr lang="zh-TW" altLang="en-US" dirty="0" smtClean="0">
                <a:solidFill>
                  <a:schemeClr val="bg1"/>
                </a:solidFill>
                <a:latin typeface="DFKai-SB" panose="03000509000000000000" pitchFamily="65" charset="-120"/>
                <a:ea typeface="DFKai-SB" panose="03000509000000000000" pitchFamily="65" charset="-120"/>
              </a:rPr>
              <a:t>。 猶</a:t>
            </a:r>
            <a:r>
              <a:rPr lang="zh-TW" altLang="en-US" dirty="0" smtClean="0">
                <a:solidFill>
                  <a:schemeClr val="bg1"/>
                </a:solidFill>
                <a:latin typeface="DFKai-SB" panose="03000509000000000000" pitchFamily="65" charset="-120"/>
                <a:ea typeface="DFKai-SB" panose="03000509000000000000" pitchFamily="65" charset="-120"/>
              </a:rPr>
              <a:t>大（不是加</a:t>
            </a:r>
            <a:r>
              <a:rPr lang="zh-TW" altLang="en-US" dirty="0" smtClean="0">
                <a:solidFill>
                  <a:schemeClr val="bg1"/>
                </a:solidFill>
                <a:latin typeface="DFKai-SB" panose="03000509000000000000" pitchFamily="65" charset="-120"/>
                <a:ea typeface="DFKai-SB" panose="03000509000000000000" pitchFamily="65" charset="-120"/>
              </a:rPr>
              <a:t>略人猶大）問</a:t>
            </a:r>
            <a:r>
              <a:rPr lang="zh-TW" altLang="en-US" dirty="0" smtClean="0">
                <a:solidFill>
                  <a:schemeClr val="bg1"/>
                </a:solidFill>
                <a:latin typeface="DFKai-SB" panose="03000509000000000000" pitchFamily="65" charset="-120"/>
                <a:ea typeface="DFKai-SB" panose="03000509000000000000" pitchFamily="65" charset="-120"/>
              </a:rPr>
              <a:t>耶穌說、</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主阿、為甚麼要向我們顯現、不向世人顯現呢。</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耶穌回答說、人若愛我、就必遵守我的道．我父</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也必愛他、並且我們要到他那裡去、與他同住。 </a:t>
            </a:r>
            <a:r>
              <a:rPr lang="en-US" dirty="0" smtClean="0">
                <a:solidFill>
                  <a:schemeClr val="bg1"/>
                </a:solidFill>
                <a:latin typeface="DFKai-SB" panose="03000509000000000000" pitchFamily="65" charset="-120"/>
                <a:ea typeface="DFKai-SB" panose="03000509000000000000" pitchFamily="65" charset="-120"/>
              </a:rPr>
              <a:t>        </a:t>
            </a:r>
          </a:p>
        </p:txBody>
      </p:sp>
    </p:spTree>
    <p:extLst>
      <p:ext uri="{BB962C8B-B14F-4D97-AF65-F5344CB8AC3E}">
        <p14:creationId xmlns:p14="http://schemas.microsoft.com/office/powerpoint/2010/main" val="3235147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253"/>
            <a:ext cx="9144000" cy="6858000"/>
          </a:xfrm>
        </p:spPr>
        <p:txBody>
          <a:bodyPr>
            <a:normAutofit fontScale="92500"/>
          </a:bodyPr>
          <a:lstStyle/>
          <a:p>
            <a:pPr marL="457200" indent="-457200" algn="l">
              <a:lnSpc>
                <a:spcPts val="3400"/>
              </a:lnSpc>
              <a:buFont typeface="Arial" panose="020B0604020202020204" pitchFamily="34" charset="0"/>
              <a:buChar char="•"/>
            </a:pPr>
            <a:r>
              <a:rPr lang="zh-TW" altLang="en-US" b="1" dirty="0">
                <a:solidFill>
                  <a:srgbClr val="FFFF00"/>
                </a:solidFill>
                <a:latin typeface="DFKai-SB" panose="03000509000000000000" pitchFamily="65" charset="-120"/>
                <a:ea typeface="DFKai-SB" panose="03000509000000000000" pitchFamily="65" charset="-120"/>
              </a:rPr>
              <a:t>神的</a:t>
            </a:r>
            <a:r>
              <a:rPr lang="zh-TW" altLang="en-US" b="1" dirty="0" smtClean="0">
                <a:solidFill>
                  <a:srgbClr val="FFFF00"/>
                </a:solidFill>
                <a:latin typeface="DFKai-SB" panose="03000509000000000000" pitchFamily="65" charset="-120"/>
                <a:ea typeface="DFKai-SB" panose="03000509000000000000" pitchFamily="65" charset="-120"/>
              </a:rPr>
              <a:t>救</a:t>
            </a:r>
            <a:r>
              <a:rPr lang="zh-TW" altLang="en-US" b="1" dirty="0">
                <a:solidFill>
                  <a:srgbClr val="FFFF00"/>
                </a:solidFill>
                <a:latin typeface="DFKai-SB" panose="03000509000000000000" pitchFamily="65" charset="-120"/>
                <a:ea typeface="DFKai-SB" panose="03000509000000000000" pitchFamily="65" charset="-120"/>
              </a:rPr>
              <a:t>恩</a:t>
            </a:r>
            <a:r>
              <a:rPr lang="zh-TW" altLang="en-US" b="1" dirty="0" smtClean="0">
                <a:solidFill>
                  <a:srgbClr val="FFFF00"/>
                </a:solidFill>
                <a:latin typeface="DFKai-SB" panose="03000509000000000000" pitchFamily="65" charset="-120"/>
                <a:ea typeface="DFKai-SB" panose="03000509000000000000" pitchFamily="65" charset="-120"/>
              </a:rPr>
              <a:t>包</a:t>
            </a:r>
            <a:r>
              <a:rPr lang="zh-TW" altLang="en-US" b="1" dirty="0">
                <a:solidFill>
                  <a:srgbClr val="FFFF00"/>
                </a:solidFill>
                <a:latin typeface="DFKai-SB" panose="03000509000000000000" pitchFamily="65" charset="-120"/>
                <a:ea typeface="DFKai-SB" panose="03000509000000000000" pitchFamily="65" charset="-120"/>
              </a:rPr>
              <a:t>括醫</a:t>
            </a:r>
            <a:r>
              <a:rPr lang="zh-TW" altLang="en-US" b="1" dirty="0" smtClean="0">
                <a:solidFill>
                  <a:srgbClr val="FFFF00"/>
                </a:solidFill>
                <a:latin typeface="DFKai-SB" panose="03000509000000000000" pitchFamily="65" charset="-120"/>
                <a:ea typeface="DFKai-SB" panose="03000509000000000000" pitchFamily="65" charset="-120"/>
              </a:rPr>
              <a:t>治</a:t>
            </a:r>
            <a:endParaRPr lang="en-US" altLang="zh-TW" b="1" dirty="0" smtClean="0">
              <a:solidFill>
                <a:srgbClr val="FFFF00"/>
              </a:solidFill>
              <a:latin typeface="DFKai-SB" panose="03000509000000000000" pitchFamily="65" charset="-120"/>
              <a:ea typeface="DFKai-SB" panose="03000509000000000000" pitchFamily="65" charset="-120"/>
            </a:endParaRPr>
          </a:p>
          <a:p>
            <a:pPr algn="l">
              <a:lnSpc>
                <a:spcPts val="3400"/>
              </a:lnSpc>
            </a:pPr>
            <a:r>
              <a:rPr lang="zh-TW" altLang="en-US" b="1" u="sng" dirty="0" smtClean="0">
                <a:solidFill>
                  <a:schemeClr val="bg1"/>
                </a:solidFill>
                <a:latin typeface="DFKai-SB" panose="03000509000000000000" pitchFamily="65" charset="-120"/>
                <a:ea typeface="DFKai-SB" panose="03000509000000000000" pitchFamily="65" charset="-120"/>
              </a:rPr>
              <a:t>詩 </a:t>
            </a:r>
            <a:r>
              <a:rPr lang="en-US" b="1" u="sng" dirty="0" smtClean="0">
                <a:solidFill>
                  <a:schemeClr val="bg1"/>
                </a:solidFill>
                <a:latin typeface="DFKai-SB" panose="03000509000000000000" pitchFamily="65" charset="-120"/>
                <a:ea typeface="DFKai-SB" panose="03000509000000000000" pitchFamily="65" charset="-120"/>
              </a:rPr>
              <a:t>103:3-4</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他</a:t>
            </a:r>
            <a:r>
              <a:rPr lang="zh-TW" altLang="en-US" dirty="0">
                <a:solidFill>
                  <a:schemeClr val="bg1"/>
                </a:solidFill>
                <a:latin typeface="DFKai-SB" panose="03000509000000000000" pitchFamily="65" charset="-120"/>
                <a:ea typeface="DFKai-SB" panose="03000509000000000000" pitchFamily="65" charset="-120"/>
              </a:rPr>
              <a:t>赦免你的一切罪孽、醫治你的一</a:t>
            </a:r>
            <a:r>
              <a:rPr lang="zh-TW" altLang="en-US" dirty="0" smtClean="0">
                <a:solidFill>
                  <a:schemeClr val="bg1"/>
                </a:solidFill>
                <a:latin typeface="DFKai-SB" panose="03000509000000000000" pitchFamily="65" charset="-120"/>
                <a:ea typeface="DFKai-SB" panose="03000509000000000000" pitchFamily="65" charset="-120"/>
              </a:rPr>
              <a:t>切病</a:t>
            </a:r>
            <a:r>
              <a:rPr lang="zh-TW" altLang="en-US" dirty="0">
                <a:solidFill>
                  <a:schemeClr val="bg1"/>
                </a:solidFill>
                <a:latin typeface="DFKai-SB" panose="03000509000000000000" pitchFamily="65" charset="-120"/>
                <a:ea typeface="DFKai-SB" panose="03000509000000000000" pitchFamily="65" charset="-120"/>
              </a:rPr>
              <a:t>。</a:t>
            </a:r>
            <a:r>
              <a:rPr lang="en-US" dirty="0">
                <a:solidFill>
                  <a:schemeClr val="bg1"/>
                </a:solidFill>
                <a:latin typeface="DFKai-SB" panose="03000509000000000000" pitchFamily="65" charset="-120"/>
                <a:ea typeface="DFKai-SB" panose="03000509000000000000" pitchFamily="65" charset="-120"/>
              </a:rPr>
              <a:t/>
            </a:r>
            <a:br>
              <a:rPr lang="en-US" dirty="0">
                <a:solidFill>
                  <a:schemeClr val="bg1"/>
                </a:solidFill>
                <a:latin typeface="DFKai-SB" panose="03000509000000000000" pitchFamily="65" charset="-120"/>
                <a:ea typeface="DFKai-SB" panose="03000509000000000000" pitchFamily="65" charset="-120"/>
              </a:rPr>
            </a:br>
            <a:r>
              <a:rPr lang="zh-TW" altLang="en-US" dirty="0">
                <a:solidFill>
                  <a:schemeClr val="bg1"/>
                </a:solidFill>
                <a:latin typeface="DFKai-SB" panose="03000509000000000000" pitchFamily="65" charset="-120"/>
                <a:ea typeface="DFKai-SB" panose="03000509000000000000" pitchFamily="65" charset="-120"/>
              </a:rPr>
              <a:t>他救贖你的命脫離死亡、以仁愛和慈悲為你的</a:t>
            </a:r>
            <a:r>
              <a:rPr lang="zh-TW" altLang="en-US" dirty="0" smtClean="0">
                <a:solidFill>
                  <a:schemeClr val="bg1"/>
                </a:solidFill>
                <a:latin typeface="DFKai-SB" panose="03000509000000000000" pitchFamily="65" charset="-120"/>
                <a:ea typeface="DFKai-SB" panose="03000509000000000000" pitchFamily="65" charset="-120"/>
              </a:rPr>
              <a:t>冠</a:t>
            </a:r>
            <a:r>
              <a:rPr lang="zh-TW" altLang="en-US" dirty="0">
                <a:solidFill>
                  <a:schemeClr val="bg1"/>
                </a:solidFill>
                <a:latin typeface="DFKai-SB" panose="03000509000000000000" pitchFamily="65" charset="-120"/>
                <a:ea typeface="DFKai-SB" panose="03000509000000000000" pitchFamily="65" charset="-120"/>
              </a:rPr>
              <a:t>冕</a:t>
            </a:r>
            <a:endParaRPr lang="en-US" altLang="zh-TW" dirty="0">
              <a:solidFill>
                <a:schemeClr val="bg1"/>
              </a:solidFill>
              <a:latin typeface="DFKai-SB" panose="03000509000000000000" pitchFamily="65" charset="-120"/>
              <a:ea typeface="DFKai-SB" panose="03000509000000000000" pitchFamily="65" charset="-120"/>
            </a:endParaRPr>
          </a:p>
          <a:p>
            <a:pPr algn="l">
              <a:lnSpc>
                <a:spcPts val="3400"/>
              </a:lnSpc>
            </a:pPr>
            <a:r>
              <a:rPr lang="zh-TW" altLang="en-US" b="1" u="sng" dirty="0" smtClean="0">
                <a:solidFill>
                  <a:schemeClr val="bg1"/>
                </a:solidFill>
                <a:latin typeface="DFKai-SB" panose="03000509000000000000" pitchFamily="65" charset="-120"/>
                <a:ea typeface="DFKai-SB" panose="03000509000000000000" pitchFamily="65" charset="-120"/>
              </a:rPr>
              <a:t>徒 </a:t>
            </a:r>
            <a:r>
              <a:rPr lang="en-US" b="1" u="sng" dirty="0" smtClean="0">
                <a:solidFill>
                  <a:schemeClr val="bg1"/>
                </a:solidFill>
                <a:latin typeface="DFKai-SB" panose="03000509000000000000" pitchFamily="65" charset="-120"/>
                <a:ea typeface="DFKai-SB" panose="03000509000000000000" pitchFamily="65" charset="-120"/>
              </a:rPr>
              <a:t>4:12</a:t>
            </a:r>
            <a:r>
              <a:rPr lang="zh-TW" altLang="en-US" b="1" dirty="0" smtClean="0">
                <a:solidFill>
                  <a:schemeClr val="bg1"/>
                </a:solidFill>
                <a:latin typeface="DFKai-SB" panose="03000509000000000000" pitchFamily="65" charset="-120"/>
                <a:ea typeface="DFKai-SB" panose="03000509000000000000" pitchFamily="65" charset="-120"/>
              </a:rPr>
              <a:t> </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除</a:t>
            </a:r>
            <a:r>
              <a:rPr lang="zh-TW" altLang="en-US" dirty="0">
                <a:solidFill>
                  <a:schemeClr val="bg1"/>
                </a:solidFill>
                <a:latin typeface="DFKai-SB" panose="03000509000000000000" pitchFamily="65" charset="-120"/>
                <a:ea typeface="DFKai-SB" panose="03000509000000000000" pitchFamily="65" charset="-120"/>
              </a:rPr>
              <a:t>他以外、別無拯救．因為在天下人間、沒有賜下別的名、我們可以靠著得救</a:t>
            </a:r>
            <a:r>
              <a:rPr lang="en-US" dirty="0">
                <a:solidFill>
                  <a:schemeClr val="bg1"/>
                </a:solidFill>
                <a:latin typeface="DFKai-SB" panose="03000509000000000000" pitchFamily="65" charset="-120"/>
                <a:ea typeface="DFKai-SB" panose="03000509000000000000" pitchFamily="65" charset="-120"/>
              </a:rPr>
              <a:t>(</a:t>
            </a:r>
            <a:r>
              <a:rPr lang="zh-TW" altLang="en-US" i="1" dirty="0">
                <a:solidFill>
                  <a:schemeClr val="bg1"/>
                </a:solidFill>
                <a:latin typeface="DFKai-SB" panose="03000509000000000000" pitchFamily="65" charset="-120"/>
                <a:ea typeface="DFKai-SB" panose="03000509000000000000" pitchFamily="65" charset="-120"/>
              </a:rPr>
              <a:t>原</a:t>
            </a:r>
            <a:r>
              <a:rPr lang="zh-TW" altLang="en-US" i="1" dirty="0" smtClean="0">
                <a:solidFill>
                  <a:schemeClr val="bg1"/>
                </a:solidFill>
                <a:latin typeface="DFKai-SB" panose="03000509000000000000" pitchFamily="65" charset="-120"/>
                <a:ea typeface="DFKai-SB" panose="03000509000000000000" pitchFamily="65" charset="-120"/>
              </a:rPr>
              <a:t>文作</a:t>
            </a:r>
            <a:r>
              <a:rPr lang="zh-TW" altLang="en-US" dirty="0" smtClean="0">
                <a:solidFill>
                  <a:schemeClr val="bg1"/>
                </a:solidFill>
                <a:latin typeface="DFKai-SB" panose="03000509000000000000" pitchFamily="65" charset="-120"/>
                <a:ea typeface="DFKai-SB" panose="03000509000000000000" pitchFamily="65" charset="-120"/>
              </a:rPr>
              <a:t>得</a:t>
            </a:r>
            <a:r>
              <a:rPr lang="zh-TW" altLang="en-US" dirty="0">
                <a:solidFill>
                  <a:schemeClr val="bg1"/>
                </a:solidFill>
                <a:latin typeface="DFKai-SB" panose="03000509000000000000" pitchFamily="65" charset="-120"/>
                <a:ea typeface="DFKai-SB" panose="03000509000000000000" pitchFamily="65" charset="-120"/>
              </a:rPr>
              <a:t>痊癒</a:t>
            </a:r>
            <a:r>
              <a:rPr lang="en-US" dirty="0" smtClean="0">
                <a:solidFill>
                  <a:schemeClr val="bg1"/>
                </a:solidFill>
                <a:latin typeface="DFKai-SB" panose="03000509000000000000" pitchFamily="65" charset="-120"/>
                <a:ea typeface="DFKai-SB" panose="03000509000000000000" pitchFamily="65" charset="-120"/>
              </a:rPr>
              <a:t>)</a:t>
            </a:r>
          </a:p>
          <a:p>
            <a:pPr marL="457200" indent="-457200" algn="l">
              <a:lnSpc>
                <a:spcPts val="3400"/>
              </a:lnSpc>
              <a:buFont typeface="Arial" panose="020B0604020202020204" pitchFamily="34" charset="0"/>
              <a:buChar char="•"/>
            </a:pPr>
            <a:r>
              <a:rPr lang="zh-TW" altLang="en-US" b="1" dirty="0">
                <a:solidFill>
                  <a:srgbClr val="FFFF00"/>
                </a:solidFill>
                <a:latin typeface="DFKai-SB" panose="03000509000000000000" pitchFamily="65" charset="-120"/>
                <a:ea typeface="DFKai-SB" panose="03000509000000000000" pitchFamily="65" charset="-120"/>
              </a:rPr>
              <a:t>姐</a:t>
            </a:r>
            <a:r>
              <a:rPr lang="zh-TW" altLang="en-US" b="1" dirty="0" smtClean="0">
                <a:solidFill>
                  <a:srgbClr val="FFFF00"/>
                </a:solidFill>
                <a:latin typeface="DFKai-SB" panose="03000509000000000000" pitchFamily="65" charset="-120"/>
                <a:ea typeface="DFKai-SB" panose="03000509000000000000" pitchFamily="65" charset="-120"/>
              </a:rPr>
              <a:t>妹</a:t>
            </a:r>
            <a:r>
              <a:rPr lang="zh-TW" altLang="en-US" b="1" dirty="0">
                <a:solidFill>
                  <a:srgbClr val="FFFF00"/>
                </a:solidFill>
                <a:latin typeface="DFKai-SB" panose="03000509000000000000" pitchFamily="65" charset="-120"/>
                <a:ea typeface="DFKai-SB" panose="03000509000000000000" pitchFamily="65" charset="-120"/>
              </a:rPr>
              <a:t>已經得勝疾</a:t>
            </a:r>
            <a:r>
              <a:rPr lang="zh-TW" altLang="en-US" b="1" dirty="0" smtClean="0">
                <a:solidFill>
                  <a:srgbClr val="FFFF00"/>
                </a:solidFill>
                <a:latin typeface="DFKai-SB" panose="03000509000000000000" pitchFamily="65" charset="-120"/>
                <a:ea typeface="DFKai-SB" panose="03000509000000000000" pitchFamily="65" charset="-120"/>
              </a:rPr>
              <a:t>病，因她的心已經靠</a:t>
            </a:r>
            <a:r>
              <a:rPr lang="zh-TW" altLang="en-US" b="1" dirty="0" smtClean="0">
                <a:solidFill>
                  <a:srgbClr val="FFFF00"/>
                </a:solidFill>
                <a:latin typeface="DFKai-SB" panose="03000509000000000000" pitchFamily="65" charset="-120"/>
                <a:ea typeface="DFKai-SB" panose="03000509000000000000" pitchFamily="65" charset="-120"/>
              </a:rPr>
              <a:t>著 神</a:t>
            </a:r>
            <a:r>
              <a:rPr lang="zh-TW" altLang="en-US" b="1" dirty="0" smtClean="0">
                <a:solidFill>
                  <a:srgbClr val="FFFF00"/>
                </a:solidFill>
                <a:latin typeface="DFKai-SB" panose="03000509000000000000" pitchFamily="65" charset="-120"/>
                <a:ea typeface="DFKai-SB" panose="03000509000000000000" pitchFamily="65" charset="-120"/>
              </a:rPr>
              <a:t>先得勝</a:t>
            </a:r>
            <a:endParaRPr lang="en-US" altLang="zh-TW" b="1" dirty="0" smtClean="0">
              <a:solidFill>
                <a:srgbClr val="FFFF00"/>
              </a:solidFill>
              <a:latin typeface="DFKai-SB" panose="03000509000000000000" pitchFamily="65" charset="-120"/>
              <a:ea typeface="DFKai-SB" panose="03000509000000000000" pitchFamily="65" charset="-120"/>
            </a:endParaRPr>
          </a:p>
          <a:p>
            <a:pPr algn="l">
              <a:lnSpc>
                <a:spcPts val="3400"/>
              </a:lnSpc>
            </a:pPr>
            <a:r>
              <a:rPr lang="zh-TW" altLang="en-US" b="1" u="sng" dirty="0" smtClean="0">
                <a:solidFill>
                  <a:schemeClr val="bg1"/>
                </a:solidFill>
                <a:latin typeface="DFKai-SB" panose="03000509000000000000" pitchFamily="65" charset="-120"/>
                <a:ea typeface="DFKai-SB" panose="03000509000000000000" pitchFamily="65" charset="-120"/>
              </a:rPr>
              <a:t>啟 </a:t>
            </a:r>
            <a:r>
              <a:rPr lang="en-US" b="1" u="sng" dirty="0" smtClean="0">
                <a:solidFill>
                  <a:schemeClr val="bg1"/>
                </a:solidFill>
                <a:latin typeface="DFKai-SB" panose="03000509000000000000" pitchFamily="65" charset="-120"/>
                <a:ea typeface="DFKai-SB" panose="03000509000000000000" pitchFamily="65" charset="-120"/>
              </a:rPr>
              <a:t>12:11</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弟</a:t>
            </a:r>
            <a:r>
              <a:rPr lang="zh-TW" altLang="en-US" dirty="0">
                <a:solidFill>
                  <a:schemeClr val="bg1"/>
                </a:solidFill>
                <a:latin typeface="DFKai-SB" panose="03000509000000000000" pitchFamily="65" charset="-120"/>
                <a:ea typeface="DFKai-SB" panose="03000509000000000000" pitchFamily="65" charset="-120"/>
              </a:rPr>
              <a:t>兄勝過他、是因羔羊的血、和自己所</a:t>
            </a:r>
            <a:r>
              <a:rPr lang="zh-TW" altLang="en-US" dirty="0" smtClean="0">
                <a:solidFill>
                  <a:schemeClr val="bg1"/>
                </a:solidFill>
                <a:latin typeface="DFKai-SB" panose="03000509000000000000" pitchFamily="65" charset="-120"/>
                <a:ea typeface="DFKai-SB" panose="03000509000000000000" pitchFamily="65" charset="-120"/>
              </a:rPr>
              <a:t>見</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證</a:t>
            </a:r>
            <a:r>
              <a:rPr lang="zh-TW" altLang="en-US" dirty="0">
                <a:solidFill>
                  <a:schemeClr val="bg1"/>
                </a:solidFill>
                <a:latin typeface="DFKai-SB" panose="03000509000000000000" pitchFamily="65" charset="-120"/>
                <a:ea typeface="DFKai-SB" panose="03000509000000000000" pitchFamily="65" charset="-120"/>
              </a:rPr>
              <a:t>的</a:t>
            </a:r>
            <a:r>
              <a:rPr lang="zh-TW" altLang="en-US" dirty="0" smtClean="0">
                <a:solidFill>
                  <a:schemeClr val="bg1"/>
                </a:solidFill>
                <a:latin typeface="DFKai-SB" panose="03000509000000000000" pitchFamily="65" charset="-120"/>
                <a:ea typeface="DFKai-SB" panose="03000509000000000000" pitchFamily="65" charset="-120"/>
              </a:rPr>
              <a:t>道</a:t>
            </a:r>
            <a:endParaRPr lang="en-US" altLang="zh-TW" dirty="0" smtClean="0">
              <a:solidFill>
                <a:schemeClr val="bg1"/>
              </a:solidFill>
              <a:latin typeface="DFKai-SB" panose="03000509000000000000" pitchFamily="65" charset="-120"/>
              <a:ea typeface="DFKai-SB" panose="03000509000000000000" pitchFamily="65" charset="-120"/>
            </a:endParaRPr>
          </a:p>
          <a:p>
            <a:pPr marL="457200" indent="-457200" algn="l">
              <a:lnSpc>
                <a:spcPts val="3400"/>
              </a:lnSpc>
              <a:buFont typeface="Arial" panose="020B0604020202020204" pitchFamily="34" charset="0"/>
              <a:buChar char="•"/>
            </a:pPr>
            <a:r>
              <a:rPr lang="zh-TW" altLang="en-US" b="1" dirty="0">
                <a:solidFill>
                  <a:srgbClr val="FFFF00"/>
                </a:solidFill>
                <a:latin typeface="DFKai-SB" panose="03000509000000000000" pitchFamily="65" charset="-120"/>
                <a:ea typeface="DFKai-SB" panose="03000509000000000000" pitchFamily="65" charset="-120"/>
              </a:rPr>
              <a:t>我們來</a:t>
            </a:r>
            <a:r>
              <a:rPr lang="zh-TW" altLang="en-US" b="1" dirty="0" smtClean="0">
                <a:solidFill>
                  <a:srgbClr val="FFFF00"/>
                </a:solidFill>
                <a:latin typeface="DFKai-SB" panose="03000509000000000000" pitchFamily="65" charset="-120"/>
                <a:ea typeface="DFKai-SB" panose="03000509000000000000" pitchFamily="65" charset="-120"/>
              </a:rPr>
              <a:t>用 神</a:t>
            </a:r>
            <a:r>
              <a:rPr lang="zh-TW" altLang="en-US" b="1" dirty="0" smtClean="0">
                <a:solidFill>
                  <a:srgbClr val="FFFF00"/>
                </a:solidFill>
                <a:latin typeface="DFKai-SB" panose="03000509000000000000" pitchFamily="65" charset="-120"/>
                <a:ea typeface="DFKai-SB" panose="03000509000000000000" pitchFamily="65" charset="-120"/>
              </a:rPr>
              <a:t>給</a:t>
            </a:r>
            <a:r>
              <a:rPr lang="zh-TW" altLang="en-US" b="1" dirty="0">
                <a:solidFill>
                  <a:srgbClr val="FFFF00"/>
                </a:solidFill>
                <a:latin typeface="DFKai-SB" panose="03000509000000000000" pitchFamily="65" charset="-120"/>
                <a:ea typeface="DFKai-SB" panose="03000509000000000000" pitchFamily="65" charset="-120"/>
              </a:rPr>
              <a:t>他</a:t>
            </a:r>
            <a:r>
              <a:rPr lang="zh-TW" altLang="en-US" b="1" dirty="0" smtClean="0">
                <a:solidFill>
                  <a:srgbClr val="FFFF00"/>
                </a:solidFill>
                <a:latin typeface="DFKai-SB" panose="03000509000000000000" pitchFamily="65" charset="-120"/>
                <a:ea typeface="DFKai-SB" panose="03000509000000000000" pitchFamily="65" charset="-120"/>
              </a:rPr>
              <a:t>的應許經</a:t>
            </a:r>
            <a:r>
              <a:rPr lang="zh-TW" altLang="en-US" b="1" dirty="0">
                <a:solidFill>
                  <a:srgbClr val="FFFF00"/>
                </a:solidFill>
                <a:latin typeface="DFKai-SB" panose="03000509000000000000" pitchFamily="65" charset="-120"/>
                <a:ea typeface="DFKai-SB" panose="03000509000000000000" pitchFamily="65" charset="-120"/>
              </a:rPr>
              <a:t>文為他祝福禱</a:t>
            </a:r>
            <a:r>
              <a:rPr lang="zh-TW" altLang="en-US" b="1" dirty="0" smtClean="0">
                <a:solidFill>
                  <a:srgbClr val="FFFF00"/>
                </a:solidFill>
                <a:latin typeface="DFKai-SB" panose="03000509000000000000" pitchFamily="65" charset="-120"/>
                <a:ea typeface="DFKai-SB" panose="03000509000000000000" pitchFamily="65" charset="-120"/>
              </a:rPr>
              <a:t>告</a:t>
            </a:r>
            <a:endParaRPr lang="en-US" altLang="zh-TW" b="1" dirty="0" smtClean="0">
              <a:solidFill>
                <a:srgbClr val="FFFF00"/>
              </a:solidFill>
              <a:latin typeface="DFKai-SB" panose="03000509000000000000" pitchFamily="65" charset="-120"/>
              <a:ea typeface="DFKai-SB" panose="03000509000000000000" pitchFamily="65" charset="-120"/>
            </a:endParaRPr>
          </a:p>
          <a:p>
            <a:pPr algn="l">
              <a:lnSpc>
                <a:spcPts val="3400"/>
              </a:lnSpc>
            </a:pPr>
            <a:r>
              <a:rPr lang="zh-TW" altLang="en-US" b="1" u="sng" dirty="0" smtClean="0">
                <a:solidFill>
                  <a:schemeClr val="bg1"/>
                </a:solidFill>
                <a:latin typeface="DFKai-SB" panose="03000509000000000000" pitchFamily="65" charset="-120"/>
                <a:ea typeface="DFKai-SB" panose="03000509000000000000" pitchFamily="65" charset="-120"/>
              </a:rPr>
              <a:t>詩 </a:t>
            </a:r>
            <a:r>
              <a:rPr lang="en-US" b="1" u="sng" dirty="0" smtClean="0">
                <a:solidFill>
                  <a:schemeClr val="bg1"/>
                </a:solidFill>
                <a:latin typeface="DFKai-SB" panose="03000509000000000000" pitchFamily="65" charset="-120"/>
                <a:ea typeface="DFKai-SB" panose="03000509000000000000" pitchFamily="65" charset="-120"/>
              </a:rPr>
              <a:t>91:14-16</a:t>
            </a:r>
            <a:r>
              <a:rPr lang="en-US" b="1"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神</a:t>
            </a:r>
            <a:r>
              <a:rPr lang="zh-TW" altLang="en-US" dirty="0">
                <a:solidFill>
                  <a:schemeClr val="bg1"/>
                </a:solidFill>
                <a:latin typeface="DFKai-SB" panose="03000509000000000000" pitchFamily="65" charset="-120"/>
                <a:ea typeface="DFKai-SB" panose="03000509000000000000" pitchFamily="65" charset="-120"/>
              </a:rPr>
              <a:t>說、因為他專心愛我、我就要搭</a:t>
            </a:r>
            <a:r>
              <a:rPr lang="zh-TW" altLang="en-US" dirty="0" smtClean="0">
                <a:solidFill>
                  <a:schemeClr val="bg1"/>
                </a:solidFill>
                <a:latin typeface="DFKai-SB" panose="03000509000000000000" pitchFamily="65" charset="-120"/>
                <a:ea typeface="DFKai-SB" panose="03000509000000000000" pitchFamily="65" charset="-120"/>
              </a:rPr>
              <a:t>救</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他</a:t>
            </a:r>
            <a:r>
              <a:rPr lang="zh-TW" altLang="en-US" dirty="0">
                <a:solidFill>
                  <a:schemeClr val="bg1"/>
                </a:solidFill>
                <a:latin typeface="DFKai-SB" panose="03000509000000000000" pitchFamily="65" charset="-120"/>
                <a:ea typeface="DFKai-SB" panose="03000509000000000000" pitchFamily="65" charset="-120"/>
              </a:rPr>
              <a:t>．因為他知道我的名、我要把他安置在</a:t>
            </a:r>
            <a:r>
              <a:rPr lang="zh-TW" altLang="en-US" dirty="0" smtClean="0">
                <a:solidFill>
                  <a:schemeClr val="bg1"/>
                </a:solidFill>
                <a:latin typeface="DFKai-SB" panose="03000509000000000000" pitchFamily="65" charset="-120"/>
                <a:ea typeface="DFKai-SB" panose="03000509000000000000" pitchFamily="65" charset="-120"/>
              </a:rPr>
              <a:t>高</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處。</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他</a:t>
            </a:r>
            <a:r>
              <a:rPr lang="zh-TW" altLang="en-US" dirty="0">
                <a:solidFill>
                  <a:schemeClr val="bg1"/>
                </a:solidFill>
                <a:latin typeface="DFKai-SB" panose="03000509000000000000" pitchFamily="65" charset="-120"/>
                <a:ea typeface="DFKai-SB" panose="03000509000000000000" pitchFamily="65" charset="-120"/>
              </a:rPr>
              <a:t>若求告我、我就應允他．他在急難中</a:t>
            </a:r>
            <a:r>
              <a:rPr lang="zh-TW" altLang="en-US" dirty="0" smtClean="0">
                <a:solidFill>
                  <a:schemeClr val="bg1"/>
                </a:solidFill>
                <a:latin typeface="DFKai-SB" panose="03000509000000000000" pitchFamily="65" charset="-120"/>
                <a:ea typeface="DFKai-SB" panose="03000509000000000000" pitchFamily="65" charset="-120"/>
              </a:rPr>
              <a:t>、我</a:t>
            </a:r>
            <a:r>
              <a:rPr lang="zh-TW" altLang="en-US" dirty="0">
                <a:solidFill>
                  <a:schemeClr val="bg1"/>
                </a:solidFill>
                <a:latin typeface="DFKai-SB" panose="03000509000000000000" pitchFamily="65" charset="-120"/>
                <a:ea typeface="DFKai-SB" panose="03000509000000000000" pitchFamily="65" charset="-120"/>
              </a:rPr>
              <a:t>要</a:t>
            </a:r>
            <a:r>
              <a:rPr lang="zh-TW" altLang="en-US" dirty="0" smtClean="0">
                <a:solidFill>
                  <a:schemeClr val="bg1"/>
                </a:solidFill>
                <a:latin typeface="DFKai-SB" panose="03000509000000000000" pitchFamily="65" charset="-120"/>
                <a:ea typeface="DFKai-SB" panose="03000509000000000000" pitchFamily="65" charset="-120"/>
              </a:rPr>
              <a:t>與</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他</a:t>
            </a:r>
            <a:r>
              <a:rPr lang="zh-TW" altLang="en-US" dirty="0">
                <a:solidFill>
                  <a:schemeClr val="bg1"/>
                </a:solidFill>
                <a:latin typeface="DFKai-SB" panose="03000509000000000000" pitchFamily="65" charset="-120"/>
                <a:ea typeface="DFKai-SB" panose="03000509000000000000" pitchFamily="65" charset="-120"/>
              </a:rPr>
              <a:t>同在．我要搭救他、使他尊貴</a:t>
            </a:r>
            <a:r>
              <a:rPr lang="zh-TW" altLang="en-US" dirty="0" smtClean="0">
                <a:solidFill>
                  <a:schemeClr val="bg1"/>
                </a:solidFill>
                <a:latin typeface="DFKai-SB" panose="03000509000000000000" pitchFamily="65" charset="-120"/>
                <a:ea typeface="DFKai-SB" panose="03000509000000000000" pitchFamily="65" charset="-120"/>
              </a:rPr>
              <a:t>。我</a:t>
            </a:r>
            <a:r>
              <a:rPr lang="zh-TW" altLang="en-US" dirty="0" smtClean="0">
                <a:solidFill>
                  <a:schemeClr val="bg1"/>
                </a:solidFill>
                <a:latin typeface="DFKai-SB" panose="03000509000000000000" pitchFamily="65" charset="-120"/>
                <a:ea typeface="DFKai-SB" panose="03000509000000000000" pitchFamily="65" charset="-120"/>
              </a:rPr>
              <a:t>要</a:t>
            </a:r>
            <a:r>
              <a:rPr lang="zh-TW" altLang="en-US" dirty="0">
                <a:solidFill>
                  <a:schemeClr val="bg1"/>
                </a:solidFill>
                <a:latin typeface="DFKai-SB" panose="03000509000000000000" pitchFamily="65" charset="-120"/>
                <a:ea typeface="DFKai-SB" panose="03000509000000000000" pitchFamily="65" charset="-120"/>
              </a:rPr>
              <a:t>使他</a:t>
            </a:r>
            <a:r>
              <a:rPr lang="zh-TW" altLang="en-US" dirty="0" smtClean="0">
                <a:solidFill>
                  <a:schemeClr val="bg1"/>
                </a:solidFill>
                <a:latin typeface="DFKai-SB" panose="03000509000000000000" pitchFamily="65" charset="-120"/>
                <a:ea typeface="DFKai-SB" panose="03000509000000000000" pitchFamily="65" charset="-120"/>
              </a:rPr>
              <a:t>足享</a:t>
            </a:r>
            <a:r>
              <a:rPr lang="en-US" altLang="zh-TW" dirty="0" smtClean="0">
                <a:solidFill>
                  <a:schemeClr val="bg1"/>
                </a:solidFill>
                <a:latin typeface="DFKai-SB" panose="03000509000000000000" pitchFamily="65" charset="-120"/>
                <a:ea typeface="DFKai-SB" panose="03000509000000000000" pitchFamily="65" charset="-120"/>
              </a:rPr>
              <a:t>	</a:t>
            </a:r>
            <a:r>
              <a:rPr lang="zh-TW" altLang="en-US" dirty="0" smtClean="0">
                <a:solidFill>
                  <a:schemeClr val="bg1"/>
                </a:solidFill>
                <a:latin typeface="DFKai-SB" panose="03000509000000000000" pitchFamily="65" charset="-120"/>
                <a:ea typeface="DFKai-SB" panose="03000509000000000000" pitchFamily="65" charset="-120"/>
              </a:rPr>
              <a:t>長</a:t>
            </a:r>
            <a:r>
              <a:rPr lang="zh-TW" altLang="en-US" dirty="0">
                <a:solidFill>
                  <a:schemeClr val="bg1"/>
                </a:solidFill>
                <a:latin typeface="DFKai-SB" panose="03000509000000000000" pitchFamily="65" charset="-120"/>
                <a:ea typeface="DFKai-SB" panose="03000509000000000000" pitchFamily="65" charset="-120"/>
              </a:rPr>
              <a:t>壽、將我的救恩顯明給他。 </a:t>
            </a:r>
            <a:r>
              <a:rPr lang="zh-TW" altLang="en-US" dirty="0" smtClean="0">
                <a:solidFill>
                  <a:schemeClr val="bg1"/>
                </a:solidFill>
                <a:latin typeface="DFKai-SB" panose="03000509000000000000" pitchFamily="65" charset="-120"/>
                <a:ea typeface="DFKai-SB" panose="03000509000000000000" pitchFamily="65" charset="-120"/>
              </a:rPr>
              <a:t> </a:t>
            </a:r>
            <a:endParaRPr lang="en-US"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989811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0" y="771875"/>
            <a:ext cx="9057374" cy="598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smtClean="0">
                <a:solidFill>
                  <a:srgbClr val="FFFFFF"/>
                </a:solidFill>
                <a:latin typeface="DFKai-SB" pitchFamily="65" charset="-120"/>
                <a:ea typeface="DFKai-SB" pitchFamily="65" charset="-120"/>
                <a:cs typeface="Arial" charset="0"/>
              </a:rPr>
              <a:t>你</a:t>
            </a:r>
            <a:r>
              <a:rPr lang="zh-TW" altLang="en-US" sz="3600" dirty="0">
                <a:solidFill>
                  <a:srgbClr val="FFFFFF"/>
                </a:solidFill>
                <a:latin typeface="DFKai-SB" pitchFamily="65" charset="-120"/>
                <a:ea typeface="DFKai-SB" pitchFamily="65" charset="-120"/>
                <a:cs typeface="Arial" charset="0"/>
              </a:rPr>
              <a:t>們作外邦人的時候，隨事被牽引，受迷惑，去服事那啞巴偶像，這是你們知道的。</a:t>
            </a:r>
            <a:r>
              <a:rPr lang="zh-TW" altLang="en-US" sz="1400" dirty="0">
                <a:solidFill>
                  <a:srgbClr val="FFFFFF"/>
                </a:solidFill>
                <a:latin typeface="DFKai-SB" pitchFamily="65" charset="-120"/>
                <a:ea typeface="DFKai-SB" pitchFamily="65" charset="-120"/>
                <a:cs typeface="Arial" charset="0"/>
              </a:rPr>
              <a:t> </a:t>
            </a:r>
            <a:r>
              <a:rPr lang="zh-TW" altLang="en-US" sz="1400" dirty="0" smtClean="0">
                <a:solidFill>
                  <a:srgbClr val="FFFFFF"/>
                </a:solidFill>
                <a:latin typeface="DFKai-SB" pitchFamily="65" charset="-120"/>
                <a:ea typeface="DFKai-SB" pitchFamily="65" charset="-120"/>
                <a:cs typeface="Arial" charset="0"/>
              </a:rPr>
              <a:t>       </a:t>
            </a:r>
            <a:r>
              <a:rPr lang="zh-TW" altLang="en-US" sz="3600" dirty="0" smtClean="0">
                <a:solidFill>
                  <a:srgbClr val="FFFFFF"/>
                </a:solidFill>
                <a:latin typeface="DFKai-SB" pitchFamily="65" charset="-120"/>
                <a:ea typeface="DFKai-SB" pitchFamily="65" charset="-120"/>
                <a:cs typeface="Arial" charset="0"/>
              </a:rPr>
              <a:t>所</a:t>
            </a:r>
            <a:r>
              <a:rPr lang="zh-TW" altLang="en-US" sz="3600" dirty="0">
                <a:solidFill>
                  <a:srgbClr val="FFFFFF"/>
                </a:solidFill>
                <a:latin typeface="DFKai-SB" pitchFamily="65" charset="-120"/>
                <a:ea typeface="DFKai-SB" pitchFamily="65" charset="-120"/>
                <a:cs typeface="Arial" charset="0"/>
              </a:rPr>
              <a:t>以我告訴你們，被</a:t>
            </a:r>
            <a:r>
              <a:rPr lang="zh-TW" altLang="en-US" sz="2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神的靈感動的，沒有說「耶穌是可咒詛」的；若不是被聖靈感動的，也沒有能說「耶穌是主」的</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哥林多前</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Arial Narrow" pitchFamily="34" charset="0"/>
                <a:ea typeface="DFKai-SB" pitchFamily="65" charset="-120"/>
                <a:cs typeface="Arial" charset="0"/>
              </a:rPr>
              <a:t>1 Corinthians 12:2-3</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8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You know that when you were pagans, somehow or other you were influenced and led astray to mute idols. </a:t>
            </a:r>
            <a:r>
              <a:rPr lang="en-US" altLang="zh-CN" i="1" dirty="0" smtClean="0">
                <a:solidFill>
                  <a:srgbClr val="FFFFFF"/>
                </a:solidFill>
                <a:latin typeface="Arial Narrow" panose="020B0606020202030204" pitchFamily="34" charset="0"/>
                <a:ea typeface="DFKai-SB" pitchFamily="65" charset="-120"/>
                <a:cs typeface="Arial" charset="0"/>
              </a:rPr>
              <a:t>  Therefore </a:t>
            </a:r>
            <a:r>
              <a:rPr lang="en-US" altLang="zh-CN" i="1" dirty="0">
                <a:solidFill>
                  <a:srgbClr val="FFFFFF"/>
                </a:solidFill>
                <a:latin typeface="Arial Narrow" panose="020B0606020202030204" pitchFamily="34" charset="0"/>
                <a:ea typeface="DFKai-SB" pitchFamily="65" charset="-120"/>
                <a:cs typeface="Arial" charset="0"/>
              </a:rPr>
              <a:t>I want you to know that no one who is speaking by the Spirit of God says, “Jesus be cursed,” and no one can say, “Jesus is Lord,” except by the Holy Spirit.</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086463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TextBox 1"/>
          <p:cNvSpPr txBox="1">
            <a:spLocks noChangeArrowheads="1"/>
          </p:cNvSpPr>
          <p:nvPr/>
        </p:nvSpPr>
        <p:spPr bwMode="auto">
          <a:xfrm>
            <a:off x="86626" y="1368640"/>
            <a:ext cx="9057374" cy="3400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有了我的命令又遵守的、這人就是愛我的．愛我的必蒙我父愛他、我也要愛他、並且要向他顯現</a:t>
            </a:r>
            <a:r>
              <a:rPr lang="zh-TW" altLang="en-US" sz="3600" dirty="0" smtClean="0">
                <a:solidFill>
                  <a:srgbClr val="FFFFFF"/>
                </a:solidFill>
                <a:latin typeface="DFKai-SB" pitchFamily="65" charset="-120"/>
                <a:ea typeface="DFKai-SB" pitchFamily="65" charset="-120"/>
                <a:cs typeface="Arial" charset="0"/>
              </a:rPr>
              <a:t>。 </a:t>
            </a:r>
            <a:r>
              <a:rPr lang="en-US" altLang="zh-CN" sz="2800" b="1"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約翰福音</a:t>
            </a:r>
            <a:r>
              <a:rPr lang="zh-TW" altLang="en-US"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Arial Narrow" pitchFamily="34" charset="0"/>
                <a:ea typeface="DFKai-SB" pitchFamily="65" charset="-120"/>
                <a:cs typeface="Arial" charset="0"/>
              </a:rPr>
              <a:t>John 14:21</a:t>
            </a:r>
            <a:r>
              <a:rPr lang="zh-CN" altLang="en-US" sz="2800" b="1" dirty="0" smtClean="0">
                <a:solidFill>
                  <a:srgbClr val="FFFFFF"/>
                </a:solidFill>
                <a:latin typeface="DFKai-SB" pitchFamily="65" charset="-120"/>
                <a:ea typeface="DFKai-SB" pitchFamily="65" charset="-120"/>
                <a:cs typeface="Arial" charset="0"/>
              </a:rPr>
              <a:t>）</a:t>
            </a:r>
            <a:endParaRPr lang="en-US" altLang="zh-CN"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CN" sz="700" b="1"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CN" i="1" dirty="0">
                <a:solidFill>
                  <a:srgbClr val="FFFFFF"/>
                </a:solidFill>
                <a:latin typeface="Arial Narrow" panose="020B0606020202030204" pitchFamily="34" charset="0"/>
                <a:ea typeface="DFKai-SB" pitchFamily="65" charset="-120"/>
                <a:cs typeface="Arial" charset="0"/>
              </a:rPr>
              <a:t>Whoever has my commands and keeps them is the one who loves me. </a:t>
            </a:r>
            <a:r>
              <a:rPr lang="en-US" altLang="zh-CN" i="1" dirty="0" smtClean="0">
                <a:solidFill>
                  <a:srgbClr val="FFFFFF"/>
                </a:solidFill>
                <a:latin typeface="Arial Narrow" panose="020B0606020202030204" pitchFamily="34" charset="0"/>
                <a:ea typeface="DFKai-SB" pitchFamily="65" charset="-120"/>
                <a:cs typeface="Arial" charset="0"/>
              </a:rPr>
              <a:t> The </a:t>
            </a:r>
            <a:r>
              <a:rPr lang="en-US" altLang="zh-CN" i="1" dirty="0">
                <a:solidFill>
                  <a:srgbClr val="FFFFFF"/>
                </a:solidFill>
                <a:latin typeface="Arial Narrow" panose="020B0606020202030204" pitchFamily="34" charset="0"/>
                <a:ea typeface="DFKai-SB" pitchFamily="65" charset="-120"/>
                <a:cs typeface="Arial" charset="0"/>
              </a:rPr>
              <a:t>one who loves me will be loved by my Father, and I too will love them and show myself to them.</a:t>
            </a:r>
            <a:endParaRPr lang="en-US" altLang="zh-CN" sz="9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91979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ubtitle 2"/>
          <p:cNvSpPr>
            <a:spLocks noGrp="1"/>
          </p:cNvSpPr>
          <p:nvPr>
            <p:ph type="subTitle" idx="1"/>
          </p:nvPr>
        </p:nvSpPr>
        <p:spPr>
          <a:xfrm>
            <a:off x="304801" y="2743207"/>
            <a:ext cx="8534400" cy="3541713"/>
          </a:xfrm>
        </p:spPr>
        <p:txBody>
          <a:bodyPr/>
          <a:lstStyle/>
          <a:p>
            <a:pPr eaLnBrk="1" hangingPunct="1"/>
            <a:r>
              <a:rPr lang="zh-TW" altLang="en-US" sz="4000" dirty="0">
                <a:solidFill>
                  <a:srgbClr val="00B0F0"/>
                </a:solidFill>
                <a:latin typeface="DFKai-SB" pitchFamily="65" charset="-120"/>
                <a:ea typeface="DFKai-SB" pitchFamily="65" charset="-120"/>
              </a:rPr>
              <a:t>播放 </a:t>
            </a:r>
            <a:r>
              <a:rPr lang="en-US" altLang="zh-TW" sz="4000" dirty="0">
                <a:solidFill>
                  <a:srgbClr val="00B0F0"/>
                </a:solidFill>
                <a:latin typeface="DFKai-SB" pitchFamily="65" charset="-120"/>
                <a:ea typeface="DFKai-SB" pitchFamily="65" charset="-120"/>
              </a:rPr>
              <a:t>play video</a:t>
            </a:r>
            <a:endParaRPr lang="en-US" altLang="zh-TW" sz="4400" dirty="0">
              <a:solidFill>
                <a:srgbClr val="FFFF00"/>
              </a:solidFill>
              <a:latin typeface="DFKai-SB" pitchFamily="65" charset="-120"/>
              <a:ea typeface="DFKai-SB" pitchFamily="65" charset="-120"/>
            </a:endParaRPr>
          </a:p>
          <a:p>
            <a:pPr eaLnBrk="1" hangingPunct="1"/>
            <a:endParaRPr lang="en-US" altLang="zh-TW" sz="900" i="1" dirty="0">
              <a:latin typeface="Arial Narrow" pitchFamily="34" charset="0"/>
              <a:ea typeface="DFKai-SB" pitchFamily="65" charset="-120"/>
            </a:endParaRPr>
          </a:p>
          <a:p>
            <a:pPr eaLnBrk="1" hangingPunct="1"/>
            <a:endParaRPr lang="en-US" altLang="zh-TW" sz="600" i="1" dirty="0">
              <a:latin typeface="Arial Narrow" pitchFamily="34" charset="0"/>
              <a:ea typeface="DFKai-SB" pitchFamily="65" charset="-120"/>
            </a:endParaRPr>
          </a:p>
          <a:p>
            <a:pPr eaLnBrk="1" hangingPunct="1"/>
            <a:r>
              <a:rPr lang="en-US" altLang="zh-TW" sz="6000" dirty="0" smtClean="0">
                <a:latin typeface="Arial Narrow" pitchFamily="34" charset="0"/>
                <a:ea typeface="DFKai-SB" pitchFamily="65" charset="-120"/>
              </a:rPr>
              <a:t>『</a:t>
            </a:r>
            <a:r>
              <a:rPr lang="zh-CN" altLang="en-US" sz="6000" dirty="0">
                <a:latin typeface="Arial Narrow" pitchFamily="34" charset="0"/>
                <a:ea typeface="DFKai-SB" pitchFamily="65" charset="-120"/>
              </a:rPr>
              <a:t>此生爱你不渝</a:t>
            </a:r>
            <a:r>
              <a:rPr lang="en-US" altLang="zh-TW" sz="6000" dirty="0" smtClean="0">
                <a:latin typeface="Arial Narrow" pitchFamily="34" charset="0"/>
                <a:ea typeface="DFKai-SB" pitchFamily="65" charset="-120"/>
              </a:rPr>
              <a:t>』</a:t>
            </a:r>
            <a:endParaRPr lang="en-US" altLang="zh-TW" sz="6000" dirty="0">
              <a:latin typeface="Arial Narrow" pitchFamily="34" charset="0"/>
              <a:ea typeface="DFKai-SB" pitchFamily="65" charset="-120"/>
            </a:endParaRPr>
          </a:p>
          <a:p>
            <a:pPr eaLnBrk="1" hangingPunct="1"/>
            <a:endParaRPr lang="en-US" altLang="zh-TW" sz="6000" dirty="0">
              <a:latin typeface="Arial Narrow" pitchFamily="34" charset="0"/>
              <a:ea typeface="DFKai-SB" pitchFamily="65" charset="-120"/>
            </a:endParaRPr>
          </a:p>
        </p:txBody>
      </p:sp>
    </p:spTree>
    <p:extLst>
      <p:ext uri="{BB962C8B-B14F-4D97-AF65-F5344CB8AC3E}">
        <p14:creationId xmlns:p14="http://schemas.microsoft.com/office/powerpoint/2010/main" val="1900534015"/>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3E4F19A7-A959-40BB-972C-4880BAF8EB0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8019</TotalTime>
  <Words>377</Words>
  <Application>Microsoft Office PowerPoint</Application>
  <PresentationFormat>On-screen Show (4:3)</PresentationFormat>
  <Paragraphs>73</Paragraphs>
  <Slides>10</Slides>
  <Notes>0</Notes>
  <HiddenSlides>0</HiddenSlides>
  <MMClips>0</MMClips>
  <ScaleCrop>false</ScaleCrop>
  <HeadingPairs>
    <vt:vector size="4" baseType="variant">
      <vt:variant>
        <vt:lpstr>Theme</vt:lpstr>
      </vt:variant>
      <vt:variant>
        <vt:i4>6</vt:i4>
      </vt:variant>
      <vt:variant>
        <vt:lpstr>Slide Titles</vt:lpstr>
      </vt:variant>
      <vt:variant>
        <vt:i4>10</vt:i4>
      </vt:variant>
    </vt:vector>
  </HeadingPairs>
  <TitlesOfParts>
    <vt:vector size="16" baseType="lpstr">
      <vt:lpstr>Template</vt:lpstr>
      <vt:lpstr>默认设计模板</vt:lpstr>
      <vt:lpstr>7_Default Design</vt:lpstr>
      <vt:lpstr>10_Office 佈景主題</vt:lpstr>
      <vt:lpstr>10_Office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Ray Hwong</cp:lastModifiedBy>
  <cp:revision>297</cp:revision>
  <dcterms:created xsi:type="dcterms:W3CDTF">2014-11-02T05:55:36Z</dcterms:created>
  <dcterms:modified xsi:type="dcterms:W3CDTF">2015-11-22T07:40:05Z</dcterms:modified>
</cp:coreProperties>
</file>