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12"/>
  </p:notesMasterIdLst>
  <p:sldIdLst>
    <p:sldId id="1185" r:id="rId6"/>
    <p:sldId id="1249" r:id="rId7"/>
    <p:sldId id="1250" r:id="rId8"/>
    <p:sldId id="1251" r:id="rId9"/>
    <p:sldId id="1252" r:id="rId10"/>
    <p:sldId id="1228" r:id="rId11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8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12/12/2015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12/12/2015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69" indent="0" algn="ctr">
              <a:buNone/>
              <a:defRPr sz="2000"/>
            </a:lvl2pPr>
            <a:lvl3pPr marL="913741" indent="0" algn="ctr">
              <a:buNone/>
              <a:defRPr sz="1800"/>
            </a:lvl3pPr>
            <a:lvl4pPr marL="1370616" indent="0" algn="ctr">
              <a:buNone/>
              <a:defRPr sz="1600"/>
            </a:lvl4pPr>
            <a:lvl5pPr marL="1827486" indent="0" algn="ctr">
              <a:buNone/>
              <a:defRPr sz="1600"/>
            </a:lvl5pPr>
            <a:lvl6pPr marL="2284356" indent="0" algn="ctr">
              <a:buNone/>
              <a:defRPr sz="1600"/>
            </a:lvl6pPr>
            <a:lvl7pPr marL="2741228" indent="0" algn="ctr">
              <a:buNone/>
              <a:defRPr sz="1600"/>
            </a:lvl7pPr>
            <a:lvl8pPr marL="3198100" indent="0" algn="ctr">
              <a:buNone/>
              <a:defRPr sz="1600"/>
            </a:lvl8pPr>
            <a:lvl9pPr marL="3654971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87BC1D4-111A-4323-B0DE-195C74E2DD31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7399650-769B-47DF-870D-30DD72744D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48622455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EBA59851-50E9-40D5-A32B-FA373416ED50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8FA5573F-52F2-4411-ADAE-91B5442C8D4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06594474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2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8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7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4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3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2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D3015D2B-C98B-445E-9A00-18D2A1FD2295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36DB9CE-C46A-458F-A33C-01D0581216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36775300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E17F3149-6F27-4D47-8E9A-3B6DE070565A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E10896A-100F-4D02-ACE4-820D606DC4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14829356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44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69" indent="0">
              <a:buNone/>
              <a:defRPr sz="2000" b="1"/>
            </a:lvl2pPr>
            <a:lvl3pPr marL="913741" indent="0">
              <a:buNone/>
              <a:defRPr sz="1800" b="1"/>
            </a:lvl3pPr>
            <a:lvl4pPr marL="1370616" indent="0">
              <a:buNone/>
              <a:defRPr sz="1600" b="1"/>
            </a:lvl4pPr>
            <a:lvl5pPr marL="1827486" indent="0">
              <a:buNone/>
              <a:defRPr sz="1600" b="1"/>
            </a:lvl5pPr>
            <a:lvl6pPr marL="2284356" indent="0">
              <a:buNone/>
              <a:defRPr sz="1600" b="1"/>
            </a:lvl6pPr>
            <a:lvl7pPr marL="2741228" indent="0">
              <a:buNone/>
              <a:defRPr sz="1600" b="1"/>
            </a:lvl7pPr>
            <a:lvl8pPr marL="3198100" indent="0">
              <a:buNone/>
              <a:defRPr sz="1600" b="1"/>
            </a:lvl8pPr>
            <a:lvl9pPr marL="365497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6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69" indent="0">
              <a:buNone/>
              <a:defRPr sz="2000" b="1"/>
            </a:lvl2pPr>
            <a:lvl3pPr marL="913741" indent="0">
              <a:buNone/>
              <a:defRPr sz="1800" b="1"/>
            </a:lvl3pPr>
            <a:lvl4pPr marL="1370616" indent="0">
              <a:buNone/>
              <a:defRPr sz="1600" b="1"/>
            </a:lvl4pPr>
            <a:lvl5pPr marL="1827486" indent="0">
              <a:buNone/>
              <a:defRPr sz="1600" b="1"/>
            </a:lvl5pPr>
            <a:lvl6pPr marL="2284356" indent="0">
              <a:buNone/>
              <a:defRPr sz="1600" b="1"/>
            </a:lvl6pPr>
            <a:lvl7pPr marL="2741228" indent="0">
              <a:buNone/>
              <a:defRPr sz="1600" b="1"/>
            </a:lvl7pPr>
            <a:lvl8pPr marL="3198100" indent="0">
              <a:buNone/>
              <a:defRPr sz="1600" b="1"/>
            </a:lvl8pPr>
            <a:lvl9pPr marL="365497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6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1F34A2B-D8DC-4FE6-B4F6-B9FCBC580164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86A57EC-7794-4AFD-9F6F-145D287D8E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73350841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A9A6A777-B3FC-47DA-A6E1-838AF0262166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3D0EA37-71A9-41B9-B5D3-C00E7BF484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07427416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71A32D3-7947-4366-86A5-A69E7E1670A8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1BA6FBA-D209-4D11-AA8E-54567C4BA3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9254532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1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69" indent="0">
              <a:buNone/>
              <a:defRPr sz="1400"/>
            </a:lvl2pPr>
            <a:lvl3pPr marL="913741" indent="0">
              <a:buNone/>
              <a:defRPr sz="1200"/>
            </a:lvl3pPr>
            <a:lvl4pPr marL="1370616" indent="0">
              <a:buNone/>
              <a:defRPr sz="1000"/>
            </a:lvl4pPr>
            <a:lvl5pPr marL="1827486" indent="0">
              <a:buNone/>
              <a:defRPr sz="1000"/>
            </a:lvl5pPr>
            <a:lvl6pPr marL="2284356" indent="0">
              <a:buNone/>
              <a:defRPr sz="1000"/>
            </a:lvl6pPr>
            <a:lvl7pPr marL="2741228" indent="0">
              <a:buNone/>
              <a:defRPr sz="1000"/>
            </a:lvl7pPr>
            <a:lvl8pPr marL="3198100" indent="0">
              <a:buNone/>
              <a:defRPr sz="1000"/>
            </a:lvl8pPr>
            <a:lvl9pPr marL="365497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0E4E84E-EE9F-44B6-BADC-EC09DE6C7D1F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FF6599D-5DD4-47D8-8F80-98266E1C57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09013837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12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69" indent="0">
              <a:buNone/>
              <a:defRPr sz="2800"/>
            </a:lvl2pPr>
            <a:lvl3pPr marL="913741" indent="0">
              <a:buNone/>
              <a:defRPr sz="2400"/>
            </a:lvl3pPr>
            <a:lvl4pPr marL="1370616" indent="0">
              <a:buNone/>
              <a:defRPr sz="2000"/>
            </a:lvl4pPr>
            <a:lvl5pPr marL="1827486" indent="0">
              <a:buNone/>
              <a:defRPr sz="2000"/>
            </a:lvl5pPr>
            <a:lvl6pPr marL="2284356" indent="0">
              <a:buNone/>
              <a:defRPr sz="2000"/>
            </a:lvl6pPr>
            <a:lvl7pPr marL="2741228" indent="0">
              <a:buNone/>
              <a:defRPr sz="2000"/>
            </a:lvl7pPr>
            <a:lvl8pPr marL="3198100" indent="0">
              <a:buNone/>
              <a:defRPr sz="2000"/>
            </a:lvl8pPr>
            <a:lvl9pPr marL="3654971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69" indent="0">
              <a:buNone/>
              <a:defRPr sz="1400"/>
            </a:lvl2pPr>
            <a:lvl3pPr marL="913741" indent="0">
              <a:buNone/>
              <a:defRPr sz="1200"/>
            </a:lvl3pPr>
            <a:lvl4pPr marL="1370616" indent="0">
              <a:buNone/>
              <a:defRPr sz="1000"/>
            </a:lvl4pPr>
            <a:lvl5pPr marL="1827486" indent="0">
              <a:buNone/>
              <a:defRPr sz="1000"/>
            </a:lvl5pPr>
            <a:lvl6pPr marL="2284356" indent="0">
              <a:buNone/>
              <a:defRPr sz="1000"/>
            </a:lvl6pPr>
            <a:lvl7pPr marL="2741228" indent="0">
              <a:buNone/>
              <a:defRPr sz="1000"/>
            </a:lvl7pPr>
            <a:lvl8pPr marL="3198100" indent="0">
              <a:buNone/>
              <a:defRPr sz="1000"/>
            </a:lvl8pPr>
            <a:lvl9pPr marL="365497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AD9F9AB-4601-4A23-818E-1517055D5715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824AA93E-AB80-4819-A662-37209939B7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36051675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0C5DA9A-2CB8-4315-8800-5E8A34C46450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C567ABBB-3C6E-4551-B577-1B9272A967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9762290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1" y="365127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6" y="365127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60835BC4-1CDD-4333-B646-2B2A46E4BD88}" type="datetimeFigureOut">
              <a:rPr lang="en-US" altLang="zh-TW"/>
              <a:pPr>
                <a:defRPr/>
              </a:pPr>
              <a:t>12/12/2015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5D5859D-9209-4879-8D1D-FF55DE76D6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2098916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32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D6842-E78D-4AE1-AF3E-F6C77A8A1D13}" type="datetimeFigureOut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12/12/2015</a:t>
            </a:fld>
            <a:endParaRPr lang="en-US" altLang="zh-TW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ctr"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r" defTabSz="913930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69757F-F52F-4D31-9286-C44380CEEB03}" type="slidenum">
              <a:rPr lang="en-US" altLang="zh-TW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48097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ransition spd="med">
    <p:fade/>
  </p:transition>
  <p:txStyles>
    <p:titleStyle>
      <a:lvl1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108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6964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3930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0900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7865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5389" indent="-225389" algn="l" defTabSz="91108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520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651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779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3910" indent="-225389" algn="l" defTabSz="91108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796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664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537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404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69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41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1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8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35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28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00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971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從破碎到自</a:t>
            </a: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由</a:t>
            </a:r>
            <a:endParaRPr lang="en-US" altLang="zh-TW" sz="12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endParaRPr lang="en-US" altLang="zh-TW" sz="140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en-US" altLang="zh-TW" sz="4000" dirty="0" smtClean="0">
                <a:solidFill>
                  <a:prstClr val="white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From Brokenness to Freedom</a:t>
            </a:r>
            <a:endParaRPr lang="en-US" altLang="zh-TW" sz="4000" dirty="0">
              <a:solidFill>
                <a:prstClr val="white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November 29,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8527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0" y="694872"/>
            <a:ext cx="9057374" cy="564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他們來到海那邊格拉森人的地方。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穌一下船，就有一個被污鬼附著的人從墳塋裡出來迎著他。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人常住在墳塋裡，沒有人能捆住他，就是用鐵鍊也不能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；因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為人屢次用腳鐐和鐵鍊捆鎖他，鐵鍊竟被他掙斷了，腳鐐也被他弄碎了；總沒有人能制伏他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他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晝夜常在墳塋裡和山中喊叫，又用石頭砍自己。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遠遠地看見耶穌，就跑過去拜他，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聲呼叫說：「至高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神的兒子耶穌，我與你有甚麼相干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 我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指著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神懇求你，不要叫我受苦！」是因耶穌曾吩咐他說：「污鬼啊，從這人身上出來吧！」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5:1-8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73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0" y="560119"/>
            <a:ext cx="9057374" cy="614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耶穌問他說：「你名叫甚麼？」回答說：「我名叫</a:t>
            </a: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群</a:t>
            </a:r>
            <a:r>
              <a:rPr lang="en-US" altLang="zh-TW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，因為我們多的緣故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」；就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再三地求耶穌，不要叫他們離開那地方。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那裡山坡上，有一大群豬吃食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；鬼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就央求耶穌說：「求你打發我們往豬群裡，附著豬去。」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穌准了他們，污鬼就出來，進入豬裡去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於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是那群豬闖下山崖，投在海裡，淹死了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豬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的數目約有二千。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放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豬的就逃跑了，去告訴城裡和鄉下的人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眾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人就來，要看是甚麼事。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們來到耶穌那裡，看見那被鬼附著的人，就是從前被群鬼所附的，坐著，穿上衣服，心裡明白過來，</a:t>
            </a:r>
            <a:r>
              <a:rPr lang="zh-TW" altLang="en-US" sz="36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他們就害怕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endParaRPr lang="en-US" altLang="zh-TW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5:9-15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0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86626" y="1532270"/>
            <a:ext cx="9057374" cy="164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看見這事的，便將鬼附之人所遇見的和那群豬的事都告訴了眾人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；眾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人就央求耶穌離開他們的境界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5:16-17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445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86626" y="348363"/>
            <a:ext cx="8970747" cy="624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惰性總是拒絕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、害怕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改變    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men prefer</a:t>
            </a:r>
            <a:r>
              <a:rPr lang="zh-TW" altLang="en-US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“</a:t>
            </a: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business as usual”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要切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切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渴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慕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神的同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，更多親近祂</a:t>
            </a:r>
            <a:endParaRPr lang="en-US" altLang="zh-TW" sz="4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強大的聖靈恩膏要斷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開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仇敵的沉重軛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1" indent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2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1" indent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1" indent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那日，亞述王的重擔必離開你的肩頭；他的軛必離開你的頸項；那軛也必因肥壯的緣故撐斷（或譯：因膏油的緣故毀壞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）。 </a:t>
            </a:r>
            <a:r>
              <a:rPr lang="en-US" altLang="zh-TW" sz="3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2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Isaiah 10:27)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聖靈的更新將幫助我們從破碎到自由</a:t>
            </a:r>
            <a:endParaRPr lang="en-US" altLang="zh-CN" sz="3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813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itle 2"/>
          <p:cNvSpPr>
            <a:spLocks noGrp="1"/>
          </p:cNvSpPr>
          <p:nvPr>
            <p:ph type="subTitle" idx="1"/>
          </p:nvPr>
        </p:nvSpPr>
        <p:spPr>
          <a:xfrm>
            <a:off x="304801" y="2743207"/>
            <a:ext cx="8534400" cy="3541713"/>
          </a:xfrm>
        </p:spPr>
        <p:txBody>
          <a:bodyPr/>
          <a:lstStyle/>
          <a:p>
            <a:pPr eaLnBrk="1" hangingPunct="1"/>
            <a:r>
              <a:rPr lang="zh-TW" altLang="en-US" sz="4000" dirty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播放 </a:t>
            </a:r>
            <a:r>
              <a:rPr lang="en-US" altLang="zh-TW" sz="4000" dirty="0">
                <a:solidFill>
                  <a:srgbClr val="00B0F0"/>
                </a:solidFill>
                <a:latin typeface="DFKai-SB" pitchFamily="65" charset="-120"/>
                <a:ea typeface="DFKai-SB" pitchFamily="65" charset="-120"/>
              </a:rPr>
              <a:t>play video</a:t>
            </a:r>
            <a:endParaRPr lang="en-US" altLang="zh-TW" sz="4400" dirty="0">
              <a:solidFill>
                <a:srgbClr val="FFFF0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/>
            <a:endParaRPr lang="en-US" altLang="zh-TW" sz="900" i="1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600" i="1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『</a:t>
            </a:r>
            <a:r>
              <a:rPr lang="zh-TW" altLang="en-US" sz="6000" dirty="0">
                <a:latin typeface="Arial Narrow" pitchFamily="34" charset="0"/>
                <a:ea typeface="DFKai-SB" pitchFamily="65" charset="-120"/>
              </a:rPr>
              <a:t>從破碎到自由</a:t>
            </a:r>
            <a:r>
              <a:rPr lang="en-US" altLang="zh-TW" sz="6000" dirty="0" smtClean="0">
                <a:latin typeface="Arial Narrow" pitchFamily="34" charset="0"/>
                <a:ea typeface="DFKai-SB" pitchFamily="65" charset="-120"/>
              </a:rPr>
              <a:t>』</a:t>
            </a:r>
            <a:endParaRPr lang="en-US" altLang="zh-TW" sz="6000" dirty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6000" dirty="0">
              <a:latin typeface="Arial Narrow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5340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8146</TotalTime>
  <Words>603</Words>
  <Application>Microsoft Office PowerPoint</Application>
  <PresentationFormat>On-screen Show (4:3)</PresentationFormat>
  <Paragraphs>57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Template</vt:lpstr>
      <vt:lpstr>默认设计模板</vt:lpstr>
      <vt:lpstr>7_Default Design</vt:lpstr>
      <vt:lpstr>10_Office 佈景主題</vt:lpstr>
      <vt:lpstr>10_Office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307</cp:revision>
  <dcterms:created xsi:type="dcterms:W3CDTF">2014-11-02T05:55:36Z</dcterms:created>
  <dcterms:modified xsi:type="dcterms:W3CDTF">2015-12-13T06:24:33Z</dcterms:modified>
</cp:coreProperties>
</file>