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Masters/slideMaster4.xml" ContentType="application/vnd.openxmlformats-officedocument.presentationml.slide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663" r:id="rId3"/>
    <p:sldMasterId id="2147485815" r:id="rId4"/>
  </p:sldMasterIdLst>
  <p:notesMasterIdLst>
    <p:notesMasterId r:id="rId11"/>
  </p:notesMasterIdLst>
  <p:sldIdLst>
    <p:sldId id="1185" r:id="rId5"/>
    <p:sldId id="1249" r:id="rId6"/>
    <p:sldId id="1250" r:id="rId7"/>
    <p:sldId id="1253" r:id="rId8"/>
    <p:sldId id="1254" r:id="rId9"/>
    <p:sldId id="1252" r:id="rId10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-1284" y="-9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12/12/2015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6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1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4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1" y="3071816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0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8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79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6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2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12/12/2015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12/12/2015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1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19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29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2" y="1990729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0" y="27305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0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4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0" y="846142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2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5002387-6B02-47E1-B1D0-E8F7C516E28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2785432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3E461E5-3805-498F-91AA-8F0FE3458CC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8128187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9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E72002C-3BAC-409A-981B-2D4DC82B19C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1048459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8F2AF81-FC32-49EF-B81A-C400BDFDEE6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6222948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5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1" y="1535115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E5AFAF3-ABA8-44ED-837A-1F7D7D054D1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4655450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FDC13BE-52B8-43FA-8506-54A0D027BB9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3549171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35D122C-CA99-4FB4-AECD-6DD2F89433A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1019514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4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BA9B057-CFF9-4B10-8707-346B2B6FD8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8700153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3F4AF20-F958-4254-AFB5-90F41C27E9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9541929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D164CB8-1E39-42CE-A5A7-36CC0D9C99C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2498889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C7EEE88-13FC-496A-AF6A-51D1BC04BE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6688041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0295817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969892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5772718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5243228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8777022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0463542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5325116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860551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5068415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1313489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2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673098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0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29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0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6772A37-FBCC-4529-B649-7F08F5981711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2903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64" r:id="rId1"/>
    <p:sldLayoutId id="2147485665" r:id="rId2"/>
    <p:sldLayoutId id="2147485666" r:id="rId3"/>
    <p:sldLayoutId id="2147485667" r:id="rId4"/>
    <p:sldLayoutId id="2147485668" r:id="rId5"/>
    <p:sldLayoutId id="2147485669" r:id="rId6"/>
    <p:sldLayoutId id="2147485670" r:id="rId7"/>
    <p:sldLayoutId id="2147485671" r:id="rId8"/>
    <p:sldLayoutId id="2147485672" r:id="rId9"/>
    <p:sldLayoutId id="2147485673" r:id="rId10"/>
    <p:sldLayoutId id="21474856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2207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16" r:id="rId1"/>
    <p:sldLayoutId id="2147485817" r:id="rId2"/>
    <p:sldLayoutId id="2147485818" r:id="rId3"/>
    <p:sldLayoutId id="2147485819" r:id="rId4"/>
    <p:sldLayoutId id="2147485820" r:id="rId5"/>
    <p:sldLayoutId id="2147485821" r:id="rId6"/>
    <p:sldLayoutId id="2147485822" r:id="rId7"/>
    <p:sldLayoutId id="2147485823" r:id="rId8"/>
    <p:sldLayoutId id="2147485824" r:id="rId9"/>
    <p:sldLayoutId id="2147485825" r:id="rId10"/>
    <p:sldLayoutId id="21474858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buNone/>
            </a:pPr>
            <a:r>
              <a:rPr lang="zh-TW" altLang="en-US" sz="6000" dirty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建立合一的</a:t>
            </a:r>
            <a:r>
              <a:rPr lang="zh-TW" altLang="en-US" sz="6000" dirty="0" smtClean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同工</a:t>
            </a:r>
            <a:r>
              <a:rPr lang="zh-TW" altLang="en-US" sz="6000" dirty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團隊</a:t>
            </a:r>
            <a:endParaRPr lang="en-US" altLang="zh-TW" sz="120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buNone/>
            </a:pPr>
            <a:endParaRPr lang="en-US" altLang="zh-TW" sz="140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buNone/>
            </a:pPr>
            <a:r>
              <a:rPr lang="en-US" altLang="zh-TW" sz="4000" dirty="0" smtClean="0">
                <a:solidFill>
                  <a:prstClr val="white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Building A Coworkers Team In Unity</a:t>
            </a:r>
            <a:endParaRPr lang="en-US" altLang="zh-TW" sz="4000" dirty="0">
              <a:solidFill>
                <a:prstClr val="white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buFontTx/>
              <a:buNone/>
            </a:pPr>
            <a:endParaRPr lang="en-US" altLang="zh-TW" sz="600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8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sz="2800" b="1" kern="0" dirty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波特蘭靈糧堂</a:t>
            </a:r>
            <a:r>
              <a:rPr lang="zh-TW" altLang="en-US" sz="2800" b="1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zh-TW" altLang="en-US" sz="2000" b="1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en-US" altLang="zh-TW" sz="2400" b="1" kern="0" dirty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BOLIP </a:t>
            </a: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December </a:t>
            </a:r>
            <a:r>
              <a:rPr lang="en-US" altLang="zh-TW" sz="2400" b="1" kern="0" dirty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6</a:t>
            </a:r>
            <a:r>
              <a:rPr lang="en-US" altLang="zh-TW" sz="2400" b="1" kern="0" dirty="0" smtClean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, </a:t>
            </a:r>
            <a:r>
              <a:rPr lang="en-US" altLang="zh-TW" sz="2400" b="1" kern="0" dirty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xmlns="" val="85273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Box 1"/>
          <p:cNvSpPr txBox="1">
            <a:spLocks noChangeArrowheads="1"/>
          </p:cNvSpPr>
          <p:nvPr/>
        </p:nvSpPr>
        <p:spPr bwMode="auto">
          <a:xfrm>
            <a:off x="86626" y="943284"/>
            <a:ext cx="9057374" cy="5216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所以，在基督裡若有甚麼勸勉，愛心有甚麼安慰，聖靈有甚麼交通，心中有甚麼慈悲憐憫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，你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們就要意念相同，愛心相同，有一樣的心思，有一樣的意念，使我的喜樂可以滿足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 </a:t>
            </a:r>
            <a:r>
              <a:rPr lang="en-US" altLang="zh-CN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腓立比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Philippians 2:1-2</a:t>
            </a:r>
            <a:r>
              <a:rPr lang="zh-CN" altLang="en-US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Therefore </a:t>
            </a:r>
            <a:r>
              <a:rPr lang="en-US" altLang="zh-CN" sz="28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if you have any encouragement from being united with Christ, if any comfort from his love, if any common sharing in the Spirit, if any tenderness and compassion, </a:t>
            </a:r>
            <a:r>
              <a:rPr lang="en-US" altLang="zh-CN" sz="28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then </a:t>
            </a:r>
            <a:r>
              <a:rPr lang="en-US" altLang="zh-CN" sz="2800" dirty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make my joy complete by being like-minded, having the same love, being one in spirit and of one mind.</a:t>
            </a:r>
            <a:endParaRPr lang="en-US" altLang="zh-CN" sz="2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500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373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Box 1"/>
          <p:cNvSpPr txBox="1">
            <a:spLocks noChangeArrowheads="1"/>
          </p:cNvSpPr>
          <p:nvPr/>
        </p:nvSpPr>
        <p:spPr bwMode="auto">
          <a:xfrm>
            <a:off x="125130" y="473491"/>
            <a:ext cx="8855242" cy="6140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有幾個人從猶太下來，教訓弟兄們說：「你們若不按摩西的規條受割禮，不能得救。」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保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羅、巴拿巴與他們大大地紛爭辯論；眾門徒就定規，叫保羅、巴拿巴和本會中幾個人，為所辯論的，上耶路撒冷去見使徒和長老。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於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是教會送他們起行。他們經過腓尼基、撒馬利亞，隨處傳說外邦人歸主的事，叫眾弟兄都甚歡喜。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到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了耶路撒冷，教會和使徒並長老都接待他們，他們就述說</a:t>
            </a:r>
            <a:r>
              <a:rPr lang="zh-TW" altLang="en-US" sz="2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神同他們所行的一切事。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惟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有幾個信徒，是法利賽教門的人，起來說：「必須給外邦人行割禮，吩咐他們遵守摩西的律法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</a:t>
            </a:r>
            <a:endParaRPr lang="en-US" altLang="zh-TW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使徒行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傳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Acts 15:1-5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2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5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807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Box 1"/>
          <p:cNvSpPr txBox="1">
            <a:spLocks noChangeArrowheads="1"/>
          </p:cNvSpPr>
          <p:nvPr/>
        </p:nvSpPr>
        <p:spPr bwMode="auto">
          <a:xfrm>
            <a:off x="125130" y="473491"/>
            <a:ext cx="8855242" cy="6140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使徒和長老聚會商議這事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；辯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論已經多了，彼得就起來，說：「諸位弟兄，你們知道　神早已在你們中間揀選了我，叫外邦人從我口中得聽福音之道，而且相信。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知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道人心的</a:t>
            </a:r>
            <a:r>
              <a:rPr lang="zh-TW" altLang="en-US" sz="2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神也為他們作了見證，賜聖靈給他們，正如給我們一樣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；又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藉著信潔淨了他們的心，並不分他們我們。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現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在為甚麼試探</a:t>
            </a:r>
            <a:r>
              <a:rPr lang="zh-TW" altLang="en-US" sz="2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神，要把我們祖宗和我們所不能負的軛放在門徒的頸項上呢？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們得救乃是因主耶穌的恩，和他們一樣，這是我們所信的。」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眾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人都默默無聲，聽巴拿巴和保羅述說　神藉他們在外邦人中所行的神蹟奇事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使徒行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傳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Acts 15:6-12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2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5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797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Box 1"/>
          <p:cNvSpPr txBox="1">
            <a:spLocks noChangeArrowheads="1"/>
          </p:cNvSpPr>
          <p:nvPr/>
        </p:nvSpPr>
        <p:spPr bwMode="auto">
          <a:xfrm>
            <a:off x="125130" y="308084"/>
            <a:ext cx="8855242" cy="6571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們住了聲，雅各就說：「諸位弟兄，請聽我的話。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方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才西門述說　神當初怎樣眷顧外邦人，從他們中間選取百姓歸於自己的名下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；眾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先知的話也與這意思相合。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正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如經上所寫的：此後，我要回來，重新修造大衛倒塌的帳幕，把那破壞的重新修造建立起來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，叫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餘剩的人，就是凡稱為我名下的外邦人，都尋求主。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這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話是從創世以來顯明這事的主說的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。「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所以據我的意見，不可難為那歸服</a:t>
            </a:r>
            <a:r>
              <a:rPr lang="zh-TW" altLang="en-US" sz="2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神的外邦人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；只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要寫信，吩咐他們禁戒偶像的污穢和姦淫，並勒死的牲畜和血。 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為從古以來，摩西的書在各城有人傳講，每逢安息日，在會堂裡誦讀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</a:t>
            </a:r>
            <a:endParaRPr lang="en-US" altLang="zh-TW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使徒行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傳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Acts 15:13-21</a:t>
            </a:r>
            <a:r>
              <a:rPr lang="zh-CN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2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5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118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Box 1"/>
          <p:cNvSpPr txBox="1">
            <a:spLocks noChangeArrowheads="1"/>
          </p:cNvSpPr>
          <p:nvPr/>
        </p:nvSpPr>
        <p:spPr bwMode="auto">
          <a:xfrm>
            <a:off x="240630" y="1926906"/>
            <a:ext cx="8681990" cy="2646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lvl="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意念相</a:t>
            </a:r>
            <a:r>
              <a:rPr lang="zh-TW" altLang="en-US" sz="4000" u="sng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同</a:t>
            </a:r>
            <a:r>
              <a:rPr lang="zh-TW" altLang="en-US" sz="40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─ 尋求並尊重團隊的共識，竭力保守聖靈所賜合而為一的心</a:t>
            </a:r>
            <a:endParaRPr lang="en-US" altLang="zh-TW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14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571500" lvl="0" indent="-5715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愛心相</a:t>
            </a:r>
            <a:r>
              <a:rPr lang="zh-TW" altLang="en-US" sz="4000" u="sng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同</a:t>
            </a:r>
            <a:r>
              <a:rPr lang="zh-TW" altLang="en-US" sz="40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─ 相信同工彼此都是愛主、愛教會並且彼此相愛</a:t>
            </a:r>
            <a:endParaRPr lang="en-US" altLang="zh-TW" sz="3600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813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8296</TotalTime>
  <Words>457</Words>
  <Application>Microsoft Office PowerPoint</Application>
  <PresentationFormat>On-screen Show (4:3)</PresentationFormat>
  <Paragraphs>51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Template</vt:lpstr>
      <vt:lpstr>默认设计模板</vt:lpstr>
      <vt:lpstr>7_Default Design</vt:lpstr>
      <vt:lpstr>10_Office 佈景主題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Computer Manager</cp:lastModifiedBy>
  <cp:revision>315</cp:revision>
  <dcterms:created xsi:type="dcterms:W3CDTF">2014-11-02T05:55:36Z</dcterms:created>
  <dcterms:modified xsi:type="dcterms:W3CDTF">2015-12-13T06:25:40Z</dcterms:modified>
</cp:coreProperties>
</file>